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78" r:id="rId2"/>
    <p:sldId id="658" r:id="rId3"/>
    <p:sldId id="279" r:id="rId4"/>
    <p:sldId id="257" r:id="rId5"/>
    <p:sldId id="258" r:id="rId6"/>
    <p:sldId id="259" r:id="rId7"/>
    <p:sldId id="335" r:id="rId8"/>
    <p:sldId id="261" r:id="rId9"/>
    <p:sldId id="262" r:id="rId10"/>
    <p:sldId id="263" r:id="rId11"/>
    <p:sldId id="264" r:id="rId12"/>
    <p:sldId id="265" r:id="rId13"/>
    <p:sldId id="266" r:id="rId14"/>
    <p:sldId id="336" r:id="rId15"/>
    <p:sldId id="268" r:id="rId16"/>
    <p:sldId id="269" r:id="rId17"/>
    <p:sldId id="270" r:id="rId18"/>
    <p:sldId id="271" r:id="rId19"/>
    <p:sldId id="272" r:id="rId20"/>
    <p:sldId id="273" r:id="rId21"/>
    <p:sldId id="280" r:id="rId22"/>
    <p:sldId id="275" r:id="rId23"/>
    <p:sldId id="276" r:id="rId24"/>
    <p:sldId id="277" r:id="rId25"/>
    <p:sldId id="281" r:id="rId26"/>
    <p:sldId id="282" r:id="rId27"/>
    <p:sldId id="659"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65"/>
    <p:restoredTop sz="94694"/>
  </p:normalViewPr>
  <p:slideViewPr>
    <p:cSldViewPr snapToGrid="0" snapToObjects="1">
      <p:cViewPr varScale="1">
        <p:scale>
          <a:sx n="128" d="100"/>
          <a:sy n="128" d="100"/>
        </p:scale>
        <p:origin x="188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4EB0A48-DC62-494A-979D-08CD3A48EB70}" type="datetimeFigureOut">
              <a:rPr lang="en-US" smtClean="0"/>
              <a:t>10/15/20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6B870-D0C2-C342-AF1E-CCEBD7478B16}" type="slidenum">
              <a:rPr lang="en-US" smtClean="0"/>
              <a:t>‹#›</a:t>
            </a:fld>
            <a:endParaRPr lang="en-US"/>
          </a:p>
        </p:txBody>
      </p:sp>
    </p:spTree>
    <p:extLst>
      <p:ext uri="{BB962C8B-B14F-4D97-AF65-F5344CB8AC3E}">
        <p14:creationId xmlns:p14="http://schemas.microsoft.com/office/powerpoint/2010/main" val="3304101373"/>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EB0A48-DC62-494A-979D-08CD3A48EB70}" type="datetimeFigureOut">
              <a:rPr lang="en-US" smtClean="0"/>
              <a:t>10/15/20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6B870-D0C2-C342-AF1E-CCEBD7478B16}" type="slidenum">
              <a:rPr lang="en-US" smtClean="0"/>
              <a:t>‹#›</a:t>
            </a:fld>
            <a:endParaRPr lang="en-US"/>
          </a:p>
        </p:txBody>
      </p:sp>
    </p:spTree>
    <p:extLst>
      <p:ext uri="{BB962C8B-B14F-4D97-AF65-F5344CB8AC3E}">
        <p14:creationId xmlns:p14="http://schemas.microsoft.com/office/powerpoint/2010/main" val="301878887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EB0A48-DC62-494A-979D-08CD3A48EB70}" type="datetimeFigureOut">
              <a:rPr lang="en-US" smtClean="0"/>
              <a:t>10/15/20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6B870-D0C2-C342-AF1E-CCEBD7478B16}" type="slidenum">
              <a:rPr lang="en-US" smtClean="0"/>
              <a:t>‹#›</a:t>
            </a:fld>
            <a:endParaRPr lang="en-US"/>
          </a:p>
        </p:txBody>
      </p:sp>
    </p:spTree>
    <p:extLst>
      <p:ext uri="{BB962C8B-B14F-4D97-AF65-F5344CB8AC3E}">
        <p14:creationId xmlns:p14="http://schemas.microsoft.com/office/powerpoint/2010/main" val="2303267183"/>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EB0A48-DC62-494A-979D-08CD3A48EB70}" type="datetimeFigureOut">
              <a:rPr lang="en-US" smtClean="0"/>
              <a:t>10/15/20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6B870-D0C2-C342-AF1E-CCEBD7478B16}" type="slidenum">
              <a:rPr lang="en-US" smtClean="0"/>
              <a:t>‹#›</a:t>
            </a:fld>
            <a:endParaRPr lang="en-US"/>
          </a:p>
        </p:txBody>
      </p:sp>
    </p:spTree>
    <p:extLst>
      <p:ext uri="{BB962C8B-B14F-4D97-AF65-F5344CB8AC3E}">
        <p14:creationId xmlns:p14="http://schemas.microsoft.com/office/powerpoint/2010/main" val="1322079383"/>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EB0A48-DC62-494A-979D-08CD3A48EB70}" type="datetimeFigureOut">
              <a:rPr lang="en-US" smtClean="0"/>
              <a:t>10/15/20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6B870-D0C2-C342-AF1E-CCEBD7478B16}" type="slidenum">
              <a:rPr lang="en-US" smtClean="0"/>
              <a:t>‹#›</a:t>
            </a:fld>
            <a:endParaRPr lang="en-US"/>
          </a:p>
        </p:txBody>
      </p:sp>
    </p:spTree>
    <p:extLst>
      <p:ext uri="{BB962C8B-B14F-4D97-AF65-F5344CB8AC3E}">
        <p14:creationId xmlns:p14="http://schemas.microsoft.com/office/powerpoint/2010/main" val="7474337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EB0A48-DC62-494A-979D-08CD3A48EB70}" type="datetimeFigureOut">
              <a:rPr lang="en-US" smtClean="0"/>
              <a:t>10/15/20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26B870-D0C2-C342-AF1E-CCEBD7478B16}" type="slidenum">
              <a:rPr lang="en-US" smtClean="0"/>
              <a:t>‹#›</a:t>
            </a:fld>
            <a:endParaRPr lang="en-US"/>
          </a:p>
        </p:txBody>
      </p:sp>
    </p:spTree>
    <p:extLst>
      <p:ext uri="{BB962C8B-B14F-4D97-AF65-F5344CB8AC3E}">
        <p14:creationId xmlns:p14="http://schemas.microsoft.com/office/powerpoint/2010/main" val="90917071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4EB0A48-DC62-494A-979D-08CD3A48EB70}" type="datetimeFigureOut">
              <a:rPr lang="en-US" smtClean="0"/>
              <a:t>10/15/20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26B870-D0C2-C342-AF1E-CCEBD7478B16}" type="slidenum">
              <a:rPr lang="en-US" smtClean="0"/>
              <a:t>‹#›</a:t>
            </a:fld>
            <a:endParaRPr lang="en-US"/>
          </a:p>
        </p:txBody>
      </p:sp>
    </p:spTree>
    <p:extLst>
      <p:ext uri="{BB962C8B-B14F-4D97-AF65-F5344CB8AC3E}">
        <p14:creationId xmlns:p14="http://schemas.microsoft.com/office/powerpoint/2010/main" val="2888413875"/>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EB0A48-DC62-494A-979D-08CD3A48EB70}" type="datetimeFigureOut">
              <a:rPr lang="en-US" smtClean="0"/>
              <a:t>10/15/20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26B870-D0C2-C342-AF1E-CCEBD7478B16}" type="slidenum">
              <a:rPr lang="en-US" smtClean="0"/>
              <a:t>‹#›</a:t>
            </a:fld>
            <a:endParaRPr lang="en-US"/>
          </a:p>
        </p:txBody>
      </p:sp>
    </p:spTree>
    <p:extLst>
      <p:ext uri="{BB962C8B-B14F-4D97-AF65-F5344CB8AC3E}">
        <p14:creationId xmlns:p14="http://schemas.microsoft.com/office/powerpoint/2010/main" val="221430970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EB0A48-DC62-494A-979D-08CD3A48EB70}" type="datetimeFigureOut">
              <a:rPr lang="en-US" smtClean="0"/>
              <a:t>10/15/20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26B870-D0C2-C342-AF1E-CCEBD7478B16}" type="slidenum">
              <a:rPr lang="en-US" smtClean="0"/>
              <a:t>‹#›</a:t>
            </a:fld>
            <a:endParaRPr lang="en-US"/>
          </a:p>
        </p:txBody>
      </p:sp>
    </p:spTree>
    <p:extLst>
      <p:ext uri="{BB962C8B-B14F-4D97-AF65-F5344CB8AC3E}">
        <p14:creationId xmlns:p14="http://schemas.microsoft.com/office/powerpoint/2010/main" val="354355008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EB0A48-DC62-494A-979D-08CD3A48EB70}" type="datetimeFigureOut">
              <a:rPr lang="en-US" smtClean="0"/>
              <a:t>10/15/20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26B870-D0C2-C342-AF1E-CCEBD7478B16}" type="slidenum">
              <a:rPr lang="en-US" smtClean="0"/>
              <a:t>‹#›</a:t>
            </a:fld>
            <a:endParaRPr lang="en-US"/>
          </a:p>
        </p:txBody>
      </p:sp>
    </p:spTree>
    <p:extLst>
      <p:ext uri="{BB962C8B-B14F-4D97-AF65-F5344CB8AC3E}">
        <p14:creationId xmlns:p14="http://schemas.microsoft.com/office/powerpoint/2010/main" val="247693002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EB0A48-DC62-494A-979D-08CD3A48EB70}" type="datetimeFigureOut">
              <a:rPr lang="en-US" smtClean="0"/>
              <a:t>10/15/20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26B870-D0C2-C342-AF1E-CCEBD7478B16}" type="slidenum">
              <a:rPr lang="en-US" smtClean="0"/>
              <a:t>‹#›</a:t>
            </a:fld>
            <a:endParaRPr lang="en-US"/>
          </a:p>
        </p:txBody>
      </p:sp>
    </p:spTree>
    <p:extLst>
      <p:ext uri="{BB962C8B-B14F-4D97-AF65-F5344CB8AC3E}">
        <p14:creationId xmlns:p14="http://schemas.microsoft.com/office/powerpoint/2010/main" val="3106738420"/>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EB0A48-DC62-494A-979D-08CD3A48EB70}" type="datetimeFigureOut">
              <a:rPr lang="en-US" smtClean="0"/>
              <a:t>10/15/20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26B870-D0C2-C342-AF1E-CCEBD7478B16}" type="slidenum">
              <a:rPr lang="en-US" smtClean="0"/>
              <a:t>‹#›</a:t>
            </a:fld>
            <a:endParaRPr lang="en-US"/>
          </a:p>
        </p:txBody>
      </p:sp>
    </p:spTree>
    <p:extLst>
      <p:ext uri="{BB962C8B-B14F-4D97-AF65-F5344CB8AC3E}">
        <p14:creationId xmlns:p14="http://schemas.microsoft.com/office/powerpoint/2010/main" val="38166767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png"/><Relationship Id="rId2" Type="http://schemas.openxmlformats.org/officeDocument/2006/relationships/image" Target="../media/image26.png"/><Relationship Id="rId16"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_rels/slide1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9.png"/></Relationships>
</file>

<file path=ppt/slides/_rels/slide12.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png"/><Relationship Id="rId17" Type="http://schemas.openxmlformats.org/officeDocument/2006/relationships/image" Target="../media/image65.png"/><Relationship Id="rId2" Type="http://schemas.openxmlformats.org/officeDocument/2006/relationships/image" Target="../media/image50.png"/><Relationship Id="rId16"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5" Type="http://schemas.openxmlformats.org/officeDocument/2006/relationships/image" Target="../media/image6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 Id="rId14" Type="http://schemas.openxmlformats.org/officeDocument/2006/relationships/image" Target="../media/image62.png"/></Relationships>
</file>

<file path=ppt/slides/_rels/slide13.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7.pn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76.png"/><Relationship Id="rId17" Type="http://schemas.openxmlformats.org/officeDocument/2006/relationships/image" Target="../media/image81.png"/><Relationship Id="rId2" Type="http://schemas.openxmlformats.org/officeDocument/2006/relationships/image" Target="../media/image66.png"/><Relationship Id="rId16"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70.png"/><Relationship Id="rId11" Type="http://schemas.openxmlformats.org/officeDocument/2006/relationships/image" Target="../media/image75.png"/><Relationship Id="rId5" Type="http://schemas.openxmlformats.org/officeDocument/2006/relationships/image" Target="../media/image69.png"/><Relationship Id="rId15" Type="http://schemas.openxmlformats.org/officeDocument/2006/relationships/image" Target="../media/image79.png"/><Relationship Id="rId10" Type="http://schemas.openxmlformats.org/officeDocument/2006/relationships/image" Target="../media/image74.png"/><Relationship Id="rId4" Type="http://schemas.openxmlformats.org/officeDocument/2006/relationships/image" Target="../media/image68.png"/><Relationship Id="rId9" Type="http://schemas.openxmlformats.org/officeDocument/2006/relationships/image" Target="../media/image73.png"/><Relationship Id="rId14" Type="http://schemas.openxmlformats.org/officeDocument/2006/relationships/image" Target="../media/image7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93.png"/><Relationship Id="rId18" Type="http://schemas.openxmlformats.org/officeDocument/2006/relationships/image" Target="../media/image98.png"/><Relationship Id="rId3" Type="http://schemas.openxmlformats.org/officeDocument/2006/relationships/image" Target="../media/image82.png"/><Relationship Id="rId7" Type="http://schemas.openxmlformats.org/officeDocument/2006/relationships/image" Target="../media/image87.png"/><Relationship Id="rId12" Type="http://schemas.openxmlformats.org/officeDocument/2006/relationships/image" Target="../media/image92.png"/><Relationship Id="rId17" Type="http://schemas.openxmlformats.org/officeDocument/2006/relationships/image" Target="../media/image97.png"/><Relationship Id="rId2" Type="http://schemas.openxmlformats.org/officeDocument/2006/relationships/image" Target="../media/image1.png"/><Relationship Id="rId16" Type="http://schemas.openxmlformats.org/officeDocument/2006/relationships/image" Target="../media/image96.png"/><Relationship Id="rId1" Type="http://schemas.openxmlformats.org/officeDocument/2006/relationships/slideLayout" Target="../slideLayouts/slideLayout2.xml"/><Relationship Id="rId6" Type="http://schemas.openxmlformats.org/officeDocument/2006/relationships/image" Target="../media/image86.png"/><Relationship Id="rId11" Type="http://schemas.openxmlformats.org/officeDocument/2006/relationships/image" Target="../media/image91.png"/><Relationship Id="rId5" Type="http://schemas.openxmlformats.org/officeDocument/2006/relationships/image" Target="../media/image84.png"/><Relationship Id="rId15" Type="http://schemas.openxmlformats.org/officeDocument/2006/relationships/image" Target="../media/image95.png"/><Relationship Id="rId10" Type="http://schemas.openxmlformats.org/officeDocument/2006/relationships/image" Target="../media/image90.png"/><Relationship Id="rId4" Type="http://schemas.openxmlformats.org/officeDocument/2006/relationships/image" Target="../media/image83.png"/><Relationship Id="rId9" Type="http://schemas.openxmlformats.org/officeDocument/2006/relationships/image" Target="../media/image89.png"/><Relationship Id="rId14" Type="http://schemas.openxmlformats.org/officeDocument/2006/relationships/image" Target="../media/image94.png"/></Relationships>
</file>

<file path=ppt/slides/_rels/slide16.xml.rels><?xml version="1.0" encoding="UTF-8" standalone="yes"?>
<Relationships xmlns="http://schemas.openxmlformats.org/package/2006/relationships"><Relationship Id="rId8" Type="http://schemas.openxmlformats.org/officeDocument/2006/relationships/image" Target="../media/image105.png"/><Relationship Id="rId13" Type="http://schemas.openxmlformats.org/officeDocument/2006/relationships/image" Target="../media/image109.png"/><Relationship Id="rId3" Type="http://schemas.openxmlformats.org/officeDocument/2006/relationships/image" Target="../media/image100.png"/><Relationship Id="rId7" Type="http://schemas.openxmlformats.org/officeDocument/2006/relationships/image" Target="../media/image104.png"/><Relationship Id="rId12" Type="http://schemas.openxmlformats.org/officeDocument/2006/relationships/image" Target="../media/image108.png"/><Relationship Id="rId17" Type="http://schemas.openxmlformats.org/officeDocument/2006/relationships/image" Target="../media/image113.png"/><Relationship Id="rId2" Type="http://schemas.openxmlformats.org/officeDocument/2006/relationships/image" Target="../media/image85.png"/><Relationship Id="rId16" Type="http://schemas.openxmlformats.org/officeDocument/2006/relationships/image" Target="../media/image112.png"/><Relationship Id="rId1" Type="http://schemas.openxmlformats.org/officeDocument/2006/relationships/slideLayout" Target="../slideLayouts/slideLayout2.xml"/><Relationship Id="rId6" Type="http://schemas.openxmlformats.org/officeDocument/2006/relationships/image" Target="../media/image102.png"/><Relationship Id="rId11" Type="http://schemas.openxmlformats.org/officeDocument/2006/relationships/image" Target="../media/image107.png"/><Relationship Id="rId5" Type="http://schemas.openxmlformats.org/officeDocument/2006/relationships/image" Target="../media/image101.png"/><Relationship Id="rId15" Type="http://schemas.openxmlformats.org/officeDocument/2006/relationships/image" Target="../media/image111.png"/><Relationship Id="rId10" Type="http://schemas.openxmlformats.org/officeDocument/2006/relationships/image" Target="../media/image106.png"/><Relationship Id="rId4" Type="http://schemas.openxmlformats.org/officeDocument/2006/relationships/image" Target="../media/image99.png"/><Relationship Id="rId9" Type="http://schemas.openxmlformats.org/officeDocument/2006/relationships/image" Target="../media/image103.png"/><Relationship Id="rId14" Type="http://schemas.openxmlformats.org/officeDocument/2006/relationships/image" Target="../media/image110.png"/></Relationships>
</file>

<file path=ppt/slides/_rels/slide17.xml.rels><?xml version="1.0" encoding="UTF-8" standalone="yes"?>
<Relationships xmlns="http://schemas.openxmlformats.org/package/2006/relationships"><Relationship Id="rId8" Type="http://schemas.openxmlformats.org/officeDocument/2006/relationships/image" Target="../media/image120.png"/><Relationship Id="rId13" Type="http://schemas.openxmlformats.org/officeDocument/2006/relationships/image" Target="../media/image125.png"/><Relationship Id="rId18" Type="http://schemas.openxmlformats.org/officeDocument/2006/relationships/image" Target="../media/image131.png"/><Relationship Id="rId3" Type="http://schemas.openxmlformats.org/officeDocument/2006/relationships/image" Target="../media/image116.png"/><Relationship Id="rId7" Type="http://schemas.openxmlformats.org/officeDocument/2006/relationships/image" Target="../media/image118.png"/><Relationship Id="rId12" Type="http://schemas.openxmlformats.org/officeDocument/2006/relationships/image" Target="../media/image123.png"/><Relationship Id="rId17" Type="http://schemas.openxmlformats.org/officeDocument/2006/relationships/image" Target="../media/image129.png"/><Relationship Id="rId2" Type="http://schemas.openxmlformats.org/officeDocument/2006/relationships/image" Target="../media/image115.png"/><Relationship Id="rId16" Type="http://schemas.openxmlformats.org/officeDocument/2006/relationships/image" Target="../media/image128.png"/><Relationship Id="rId1" Type="http://schemas.openxmlformats.org/officeDocument/2006/relationships/slideLayout" Target="../slideLayouts/slideLayout2.xml"/><Relationship Id="rId6" Type="http://schemas.openxmlformats.org/officeDocument/2006/relationships/image" Target="../media/image119.png"/><Relationship Id="rId11" Type="http://schemas.openxmlformats.org/officeDocument/2006/relationships/image" Target="../media/image124.png"/><Relationship Id="rId5" Type="http://schemas.openxmlformats.org/officeDocument/2006/relationships/image" Target="../media/image114.png"/><Relationship Id="rId15" Type="http://schemas.openxmlformats.org/officeDocument/2006/relationships/image" Target="../media/image126.png"/><Relationship Id="rId10" Type="http://schemas.openxmlformats.org/officeDocument/2006/relationships/image" Target="../media/image122.png"/><Relationship Id="rId4" Type="http://schemas.openxmlformats.org/officeDocument/2006/relationships/image" Target="../media/image117.png"/><Relationship Id="rId9" Type="http://schemas.openxmlformats.org/officeDocument/2006/relationships/image" Target="../media/image121.png"/><Relationship Id="rId14" Type="http://schemas.openxmlformats.org/officeDocument/2006/relationships/image" Target="../media/image127.png"/></Relationships>
</file>

<file path=ppt/slides/_rels/slide18.xml.rels><?xml version="1.0" encoding="UTF-8" standalone="yes"?>
<Relationships xmlns="http://schemas.openxmlformats.org/package/2006/relationships"><Relationship Id="rId8" Type="http://schemas.openxmlformats.org/officeDocument/2006/relationships/image" Target="../media/image138.png"/><Relationship Id="rId13" Type="http://schemas.openxmlformats.org/officeDocument/2006/relationships/image" Target="../media/image143.png"/><Relationship Id="rId3" Type="http://schemas.openxmlformats.org/officeDocument/2006/relationships/image" Target="../media/image133.png"/><Relationship Id="rId7" Type="http://schemas.openxmlformats.org/officeDocument/2006/relationships/image" Target="../media/image137.png"/><Relationship Id="rId12" Type="http://schemas.openxmlformats.org/officeDocument/2006/relationships/image" Target="../media/image142.png"/><Relationship Id="rId17" Type="http://schemas.openxmlformats.org/officeDocument/2006/relationships/image" Target="../media/image147.png"/><Relationship Id="rId2" Type="http://schemas.openxmlformats.org/officeDocument/2006/relationships/image" Target="../media/image132.png"/><Relationship Id="rId16" Type="http://schemas.openxmlformats.org/officeDocument/2006/relationships/image" Target="../media/image146.png"/><Relationship Id="rId1" Type="http://schemas.openxmlformats.org/officeDocument/2006/relationships/slideLayout" Target="../slideLayouts/slideLayout2.xml"/><Relationship Id="rId6" Type="http://schemas.openxmlformats.org/officeDocument/2006/relationships/image" Target="../media/image136.png"/><Relationship Id="rId11" Type="http://schemas.openxmlformats.org/officeDocument/2006/relationships/image" Target="../media/image141.png"/><Relationship Id="rId5" Type="http://schemas.openxmlformats.org/officeDocument/2006/relationships/image" Target="../media/image135.png"/><Relationship Id="rId15" Type="http://schemas.openxmlformats.org/officeDocument/2006/relationships/image" Target="../media/image145.png"/><Relationship Id="rId10" Type="http://schemas.openxmlformats.org/officeDocument/2006/relationships/image" Target="../media/image140.png"/><Relationship Id="rId4" Type="http://schemas.openxmlformats.org/officeDocument/2006/relationships/image" Target="../media/image134.png"/><Relationship Id="rId9" Type="http://schemas.openxmlformats.org/officeDocument/2006/relationships/image" Target="../media/image139.png"/><Relationship Id="rId14" Type="http://schemas.openxmlformats.org/officeDocument/2006/relationships/image" Target="../media/image144.png"/></Relationships>
</file>

<file path=ppt/slides/_rels/slide19.xml.rels><?xml version="1.0" encoding="UTF-8" standalone="yes"?>
<Relationships xmlns="http://schemas.openxmlformats.org/package/2006/relationships"><Relationship Id="rId8" Type="http://schemas.openxmlformats.org/officeDocument/2006/relationships/image" Target="../media/image154.png"/><Relationship Id="rId13" Type="http://schemas.openxmlformats.org/officeDocument/2006/relationships/image" Target="../media/image159.png"/><Relationship Id="rId3" Type="http://schemas.openxmlformats.org/officeDocument/2006/relationships/image" Target="../media/image149.png"/><Relationship Id="rId7" Type="http://schemas.openxmlformats.org/officeDocument/2006/relationships/image" Target="../media/image153.png"/><Relationship Id="rId12" Type="http://schemas.openxmlformats.org/officeDocument/2006/relationships/image" Target="../media/image158.png"/><Relationship Id="rId17" Type="http://schemas.openxmlformats.org/officeDocument/2006/relationships/image" Target="../media/image162.png"/><Relationship Id="rId2" Type="http://schemas.openxmlformats.org/officeDocument/2006/relationships/image" Target="../media/image148.png"/><Relationship Id="rId16" Type="http://schemas.openxmlformats.org/officeDocument/2006/relationships/image" Target="../media/image161.png"/><Relationship Id="rId1" Type="http://schemas.openxmlformats.org/officeDocument/2006/relationships/slideLayout" Target="../slideLayouts/slideLayout2.xml"/><Relationship Id="rId6" Type="http://schemas.openxmlformats.org/officeDocument/2006/relationships/image" Target="../media/image152.png"/><Relationship Id="rId11" Type="http://schemas.openxmlformats.org/officeDocument/2006/relationships/image" Target="../media/image157.png"/><Relationship Id="rId5" Type="http://schemas.openxmlformats.org/officeDocument/2006/relationships/image" Target="../media/image151.png"/><Relationship Id="rId15" Type="http://schemas.openxmlformats.org/officeDocument/2006/relationships/image" Target="../media/image160.png"/><Relationship Id="rId10" Type="http://schemas.openxmlformats.org/officeDocument/2006/relationships/image" Target="../media/image156.png"/><Relationship Id="rId4" Type="http://schemas.openxmlformats.org/officeDocument/2006/relationships/image" Target="../media/image150.png"/><Relationship Id="rId9" Type="http://schemas.openxmlformats.org/officeDocument/2006/relationships/image" Target="../media/image155.png"/><Relationship Id="rId14" Type="http://schemas.openxmlformats.org/officeDocument/2006/relationships/image" Target="../media/image77.png"/></Relationships>
</file>

<file path=ppt/slides/_rels/slide2.xml.rels><?xml version="1.0" encoding="UTF-8" standalone="yes"?>
<Relationships xmlns="http://schemas.openxmlformats.org/package/2006/relationships"><Relationship Id="rId2" Type="http://schemas.openxmlformats.org/officeDocument/2006/relationships/hyperlink" Target="http://www.lattogle.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69.png"/><Relationship Id="rId13" Type="http://schemas.openxmlformats.org/officeDocument/2006/relationships/image" Target="../media/image174.png"/><Relationship Id="rId18" Type="http://schemas.openxmlformats.org/officeDocument/2006/relationships/image" Target="../media/image179.png"/><Relationship Id="rId3" Type="http://schemas.openxmlformats.org/officeDocument/2006/relationships/image" Target="../media/image164.png"/><Relationship Id="rId7" Type="http://schemas.openxmlformats.org/officeDocument/2006/relationships/image" Target="../media/image168.png"/><Relationship Id="rId12" Type="http://schemas.openxmlformats.org/officeDocument/2006/relationships/image" Target="../media/image173.png"/><Relationship Id="rId17" Type="http://schemas.openxmlformats.org/officeDocument/2006/relationships/image" Target="../media/image178.png"/><Relationship Id="rId2" Type="http://schemas.openxmlformats.org/officeDocument/2006/relationships/image" Target="../media/image163.png"/><Relationship Id="rId16" Type="http://schemas.openxmlformats.org/officeDocument/2006/relationships/image" Target="../media/image177.png"/><Relationship Id="rId1" Type="http://schemas.openxmlformats.org/officeDocument/2006/relationships/slideLayout" Target="../slideLayouts/slideLayout2.xml"/><Relationship Id="rId6" Type="http://schemas.openxmlformats.org/officeDocument/2006/relationships/image" Target="../media/image167.png"/><Relationship Id="rId11" Type="http://schemas.openxmlformats.org/officeDocument/2006/relationships/image" Target="../media/image172.png"/><Relationship Id="rId5" Type="http://schemas.openxmlformats.org/officeDocument/2006/relationships/image" Target="../media/image166.png"/><Relationship Id="rId15" Type="http://schemas.openxmlformats.org/officeDocument/2006/relationships/image" Target="../media/image176.png"/><Relationship Id="rId10" Type="http://schemas.openxmlformats.org/officeDocument/2006/relationships/image" Target="../media/image171.png"/><Relationship Id="rId4" Type="http://schemas.openxmlformats.org/officeDocument/2006/relationships/image" Target="../media/image165.png"/><Relationship Id="rId9" Type="http://schemas.openxmlformats.org/officeDocument/2006/relationships/image" Target="../media/image170.png"/><Relationship Id="rId14" Type="http://schemas.openxmlformats.org/officeDocument/2006/relationships/image" Target="../media/image175.png"/></Relationships>
</file>

<file path=ppt/slides/_rels/slide21.xml.rels><?xml version="1.0" encoding="UTF-8" standalone="yes"?>
<Relationships xmlns="http://schemas.openxmlformats.org/package/2006/relationships"><Relationship Id="rId8" Type="http://schemas.openxmlformats.org/officeDocument/2006/relationships/image" Target="../media/image185.png"/><Relationship Id="rId13" Type="http://schemas.openxmlformats.org/officeDocument/2006/relationships/image" Target="../media/image191.png"/><Relationship Id="rId3" Type="http://schemas.openxmlformats.org/officeDocument/2006/relationships/image" Target="../media/image181.png"/><Relationship Id="rId7" Type="http://schemas.openxmlformats.org/officeDocument/2006/relationships/image" Target="../media/image130.png"/><Relationship Id="rId12" Type="http://schemas.openxmlformats.org/officeDocument/2006/relationships/image" Target="../media/image190.png"/><Relationship Id="rId17" Type="http://schemas.openxmlformats.org/officeDocument/2006/relationships/image" Target="../media/image195.png"/><Relationship Id="rId2" Type="http://schemas.openxmlformats.org/officeDocument/2006/relationships/image" Target="../media/image180.png"/><Relationship Id="rId16" Type="http://schemas.openxmlformats.org/officeDocument/2006/relationships/image" Target="../media/image194.png"/><Relationship Id="rId1" Type="http://schemas.openxmlformats.org/officeDocument/2006/relationships/slideLayout" Target="../slideLayouts/slideLayout2.xml"/><Relationship Id="rId6" Type="http://schemas.openxmlformats.org/officeDocument/2006/relationships/image" Target="../media/image184.png"/><Relationship Id="rId11" Type="http://schemas.openxmlformats.org/officeDocument/2006/relationships/image" Target="../media/image189.png"/><Relationship Id="rId5" Type="http://schemas.openxmlformats.org/officeDocument/2006/relationships/image" Target="../media/image183.png"/><Relationship Id="rId15" Type="http://schemas.openxmlformats.org/officeDocument/2006/relationships/image" Target="../media/image193.png"/><Relationship Id="rId10" Type="http://schemas.openxmlformats.org/officeDocument/2006/relationships/image" Target="../media/image188.png"/><Relationship Id="rId4" Type="http://schemas.openxmlformats.org/officeDocument/2006/relationships/image" Target="../media/image182.png"/><Relationship Id="rId9" Type="http://schemas.openxmlformats.org/officeDocument/2006/relationships/image" Target="../media/image187.png"/><Relationship Id="rId14" Type="http://schemas.openxmlformats.org/officeDocument/2006/relationships/image" Target="../media/image192.png"/></Relationships>
</file>

<file path=ppt/slides/_rels/slide22.xml.rels><?xml version="1.0" encoding="UTF-8" standalone="yes"?>
<Relationships xmlns="http://schemas.openxmlformats.org/package/2006/relationships"><Relationship Id="rId8" Type="http://schemas.openxmlformats.org/officeDocument/2006/relationships/image" Target="../media/image202.png"/><Relationship Id="rId13" Type="http://schemas.openxmlformats.org/officeDocument/2006/relationships/image" Target="../media/image207.png"/><Relationship Id="rId3" Type="http://schemas.openxmlformats.org/officeDocument/2006/relationships/image" Target="../media/image197.png"/><Relationship Id="rId7" Type="http://schemas.openxmlformats.org/officeDocument/2006/relationships/image" Target="../media/image201.png"/><Relationship Id="rId12" Type="http://schemas.openxmlformats.org/officeDocument/2006/relationships/image" Target="../media/image206.png"/><Relationship Id="rId17" Type="http://schemas.openxmlformats.org/officeDocument/2006/relationships/image" Target="../media/image211.png"/><Relationship Id="rId2" Type="http://schemas.openxmlformats.org/officeDocument/2006/relationships/image" Target="../media/image196.png"/><Relationship Id="rId16" Type="http://schemas.openxmlformats.org/officeDocument/2006/relationships/image" Target="../media/image210.png"/><Relationship Id="rId1" Type="http://schemas.openxmlformats.org/officeDocument/2006/relationships/slideLayout" Target="../slideLayouts/slideLayout2.xml"/><Relationship Id="rId6" Type="http://schemas.openxmlformats.org/officeDocument/2006/relationships/image" Target="../media/image200.png"/><Relationship Id="rId11" Type="http://schemas.openxmlformats.org/officeDocument/2006/relationships/image" Target="../media/image205.png"/><Relationship Id="rId5" Type="http://schemas.openxmlformats.org/officeDocument/2006/relationships/image" Target="../media/image199.png"/><Relationship Id="rId15" Type="http://schemas.openxmlformats.org/officeDocument/2006/relationships/image" Target="../media/image209.png"/><Relationship Id="rId10" Type="http://schemas.openxmlformats.org/officeDocument/2006/relationships/image" Target="../media/image204.png"/><Relationship Id="rId4" Type="http://schemas.openxmlformats.org/officeDocument/2006/relationships/image" Target="../media/image198.png"/><Relationship Id="rId9" Type="http://schemas.openxmlformats.org/officeDocument/2006/relationships/image" Target="../media/image203.png"/><Relationship Id="rId14" Type="http://schemas.openxmlformats.org/officeDocument/2006/relationships/image" Target="../media/image208.png"/></Relationships>
</file>

<file path=ppt/slides/_rels/slide23.xml.rels><?xml version="1.0" encoding="UTF-8" standalone="yes"?>
<Relationships xmlns="http://schemas.openxmlformats.org/package/2006/relationships"><Relationship Id="rId8" Type="http://schemas.openxmlformats.org/officeDocument/2006/relationships/image" Target="../media/image213.png"/><Relationship Id="rId13" Type="http://schemas.openxmlformats.org/officeDocument/2006/relationships/image" Target="../media/image207.png"/><Relationship Id="rId3" Type="http://schemas.openxmlformats.org/officeDocument/2006/relationships/image" Target="../media/image197.png"/><Relationship Id="rId7" Type="http://schemas.openxmlformats.org/officeDocument/2006/relationships/image" Target="../media/image201.png"/><Relationship Id="rId12" Type="http://schemas.openxmlformats.org/officeDocument/2006/relationships/image" Target="../media/image206.png"/><Relationship Id="rId17" Type="http://schemas.openxmlformats.org/officeDocument/2006/relationships/image" Target="../media/image211.png"/><Relationship Id="rId2" Type="http://schemas.openxmlformats.org/officeDocument/2006/relationships/image" Target="../media/image196.png"/><Relationship Id="rId16" Type="http://schemas.openxmlformats.org/officeDocument/2006/relationships/image" Target="../media/image210.png"/><Relationship Id="rId1" Type="http://schemas.openxmlformats.org/officeDocument/2006/relationships/slideLayout" Target="../slideLayouts/slideLayout2.xml"/><Relationship Id="rId6" Type="http://schemas.openxmlformats.org/officeDocument/2006/relationships/image" Target="../media/image186.png"/><Relationship Id="rId11" Type="http://schemas.openxmlformats.org/officeDocument/2006/relationships/image" Target="../media/image205.png"/><Relationship Id="rId5" Type="http://schemas.openxmlformats.org/officeDocument/2006/relationships/image" Target="../media/image199.png"/><Relationship Id="rId15" Type="http://schemas.openxmlformats.org/officeDocument/2006/relationships/image" Target="../media/image209.png"/><Relationship Id="rId10" Type="http://schemas.openxmlformats.org/officeDocument/2006/relationships/image" Target="../media/image204.png"/><Relationship Id="rId4" Type="http://schemas.openxmlformats.org/officeDocument/2006/relationships/image" Target="../media/image198.png"/><Relationship Id="rId9" Type="http://schemas.openxmlformats.org/officeDocument/2006/relationships/image" Target="../media/image203.png"/><Relationship Id="rId14" Type="http://schemas.openxmlformats.org/officeDocument/2006/relationships/image" Target="../media/image208.png"/></Relationships>
</file>

<file path=ppt/slides/_rels/slide24.xml.rels><?xml version="1.0" encoding="UTF-8" standalone="yes"?>
<Relationships xmlns="http://schemas.openxmlformats.org/package/2006/relationships"><Relationship Id="rId8" Type="http://schemas.openxmlformats.org/officeDocument/2006/relationships/image" Target="../media/image220.png"/><Relationship Id="rId13" Type="http://schemas.openxmlformats.org/officeDocument/2006/relationships/image" Target="../media/image225.png"/><Relationship Id="rId18" Type="http://schemas.openxmlformats.org/officeDocument/2006/relationships/image" Target="../media/image230.png"/><Relationship Id="rId3" Type="http://schemas.openxmlformats.org/officeDocument/2006/relationships/image" Target="../media/image215.png"/><Relationship Id="rId7" Type="http://schemas.openxmlformats.org/officeDocument/2006/relationships/image" Target="../media/image219.png"/><Relationship Id="rId12" Type="http://schemas.openxmlformats.org/officeDocument/2006/relationships/image" Target="../media/image224.png"/><Relationship Id="rId17" Type="http://schemas.openxmlformats.org/officeDocument/2006/relationships/image" Target="../media/image229.png"/><Relationship Id="rId2" Type="http://schemas.openxmlformats.org/officeDocument/2006/relationships/image" Target="../media/image214.png"/><Relationship Id="rId16" Type="http://schemas.openxmlformats.org/officeDocument/2006/relationships/image" Target="../media/image228.png"/><Relationship Id="rId1" Type="http://schemas.openxmlformats.org/officeDocument/2006/relationships/slideLayout" Target="../slideLayouts/slideLayout2.xml"/><Relationship Id="rId6" Type="http://schemas.openxmlformats.org/officeDocument/2006/relationships/image" Target="../media/image218.png"/><Relationship Id="rId11" Type="http://schemas.openxmlformats.org/officeDocument/2006/relationships/image" Target="../media/image223.png"/><Relationship Id="rId5" Type="http://schemas.openxmlformats.org/officeDocument/2006/relationships/image" Target="../media/image217.png"/><Relationship Id="rId15" Type="http://schemas.openxmlformats.org/officeDocument/2006/relationships/image" Target="../media/image227.png"/><Relationship Id="rId10" Type="http://schemas.openxmlformats.org/officeDocument/2006/relationships/image" Target="../media/image222.png"/><Relationship Id="rId4" Type="http://schemas.openxmlformats.org/officeDocument/2006/relationships/image" Target="../media/image216.png"/><Relationship Id="rId9" Type="http://schemas.openxmlformats.org/officeDocument/2006/relationships/image" Target="../media/image221.png"/><Relationship Id="rId14" Type="http://schemas.openxmlformats.org/officeDocument/2006/relationships/image" Target="../media/image226.png"/></Relationships>
</file>

<file path=ppt/slides/_rels/slide25.xml.rels><?xml version="1.0" encoding="UTF-8" standalone="yes"?>
<Relationships xmlns="http://schemas.openxmlformats.org/package/2006/relationships"><Relationship Id="rId3" Type="http://schemas.openxmlformats.org/officeDocument/2006/relationships/image" Target="../media/image232.png"/><Relationship Id="rId2" Type="http://schemas.openxmlformats.org/officeDocument/2006/relationships/image" Target="../media/image231.png"/><Relationship Id="rId1" Type="http://schemas.openxmlformats.org/officeDocument/2006/relationships/slideLayout" Target="../slideLayouts/slideLayout2.xml"/><Relationship Id="rId6" Type="http://schemas.openxmlformats.org/officeDocument/2006/relationships/image" Target="../media/image235.png"/><Relationship Id="rId5" Type="http://schemas.openxmlformats.org/officeDocument/2006/relationships/image" Target="../media/image234.png"/><Relationship Id="rId4" Type="http://schemas.openxmlformats.org/officeDocument/2006/relationships/image" Target="../media/image233.png"/></Relationships>
</file>

<file path=ppt/slides/_rels/slide26.xml.rels><?xml version="1.0" encoding="UTF-8" standalone="yes"?>
<Relationships xmlns="http://schemas.openxmlformats.org/package/2006/relationships"><Relationship Id="rId3" Type="http://schemas.openxmlformats.org/officeDocument/2006/relationships/image" Target="../media/image237.png"/><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image" Target="../media/image10.png"/><Relationship Id="rId16"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85762E-FD32-4246-8660-1A8DED7744EA}"/>
              </a:ext>
            </a:extLst>
          </p:cNvPr>
          <p:cNvSpPr/>
          <p:nvPr/>
        </p:nvSpPr>
        <p:spPr>
          <a:xfrm>
            <a:off x="277472"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846D0522-421A-2146-AD59-138ABE7633F0}"/>
              </a:ext>
            </a:extLst>
          </p:cNvPr>
          <p:cNvSpPr txBox="1"/>
          <p:nvPr/>
        </p:nvSpPr>
        <p:spPr>
          <a:xfrm>
            <a:off x="2027583" y="4335860"/>
            <a:ext cx="5466522"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Displacement Analysis of Subdivided   </a:t>
            </a:r>
          </a:p>
          <a:p>
            <a:r>
              <a:rPr lang="en-US" sz="2400" dirty="0">
                <a:latin typeface="Times New Roman" panose="02020603050405020304" pitchFamily="18" charset="0"/>
                <a:cs typeface="Times New Roman" panose="02020603050405020304" pitchFamily="18" charset="0"/>
              </a:rPr>
              <a:t>Lattice Truss Beams, Example Problem #2            </a:t>
            </a:r>
          </a:p>
        </p:txBody>
      </p:sp>
      <p:grpSp>
        <p:nvGrpSpPr>
          <p:cNvPr id="9" name="Group 8">
            <a:extLst>
              <a:ext uri="{FF2B5EF4-FFF2-40B4-BE49-F238E27FC236}">
                <a16:creationId xmlns:a16="http://schemas.microsoft.com/office/drawing/2014/main" id="{F5265D3A-79DA-E04F-A477-DF7AA8FAA4E0}"/>
              </a:ext>
            </a:extLst>
          </p:cNvPr>
          <p:cNvGrpSpPr/>
          <p:nvPr/>
        </p:nvGrpSpPr>
        <p:grpSpPr>
          <a:xfrm>
            <a:off x="2241783" y="1531993"/>
            <a:ext cx="4969898" cy="1107996"/>
            <a:chOff x="2131418" y="1934112"/>
            <a:chExt cx="4969898" cy="1107996"/>
          </a:xfrm>
        </p:grpSpPr>
        <p:sp>
          <p:nvSpPr>
            <p:cNvPr id="10" name="TextBox 9">
              <a:extLst>
                <a:ext uri="{FF2B5EF4-FFF2-40B4-BE49-F238E27FC236}">
                  <a16:creationId xmlns:a16="http://schemas.microsoft.com/office/drawing/2014/main" id="{461EB6CD-F0D4-E949-9546-B5EA96061AD5}"/>
                </a:ext>
              </a:extLst>
            </p:cNvPr>
            <p:cNvSpPr txBox="1"/>
            <p:nvPr/>
          </p:nvSpPr>
          <p:spPr>
            <a:xfrm>
              <a:off x="2131418" y="1934112"/>
              <a:ext cx="4857203" cy="1107996"/>
            </a:xfrm>
            <a:prstGeom prst="rect">
              <a:avLst/>
            </a:prstGeom>
            <a:noFill/>
          </p:spPr>
          <p:txBody>
            <a:bodyPr wrap="square" rtlCol="0">
              <a:spAutoFit/>
            </a:bodyPr>
            <a:lstStyle/>
            <a:p>
              <a:r>
                <a:rPr lang="en-US" sz="6600" dirty="0">
                  <a:latin typeface="Times New Roman" panose="02020603050405020304" pitchFamily="18" charset="0"/>
                  <a:cs typeface="Times New Roman" panose="02020603050405020304" pitchFamily="18" charset="0"/>
                </a:rPr>
                <a:t> </a:t>
              </a:r>
              <a:r>
                <a:rPr lang="en-US" sz="6000" dirty="0">
                  <a:latin typeface="Times New Roman" panose="02020603050405020304" pitchFamily="18" charset="0"/>
                  <a:cs typeface="Times New Roman" panose="02020603050405020304" pitchFamily="18" charset="0"/>
                </a:rPr>
                <a:t>LATTOGLE</a:t>
              </a:r>
              <a:endParaRPr lang="en-US" sz="6600" baseline="300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5FBEC980-5576-3340-AA2B-19F7D6F1F5C8}"/>
                </a:ext>
              </a:extLst>
            </p:cNvPr>
            <p:cNvSpPr txBox="1"/>
            <p:nvPr/>
          </p:nvSpPr>
          <p:spPr>
            <a:xfrm>
              <a:off x="6318635" y="2051339"/>
              <a:ext cx="782681"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a:t>
              </a:r>
              <a:endParaRPr lang="en-US" sz="3200" dirty="0"/>
            </a:p>
          </p:txBody>
        </p:sp>
      </p:grpSp>
    </p:spTree>
    <p:extLst>
      <p:ext uri="{BB962C8B-B14F-4D97-AF65-F5344CB8AC3E}">
        <p14:creationId xmlns:p14="http://schemas.microsoft.com/office/powerpoint/2010/main" val="362171385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3" name="Rectangle 3"/>
          <p:cNvSpPr/>
          <p:nvPr/>
        </p:nvSpPr>
        <p:spPr>
          <a:xfrm>
            <a:off x="277471" y="264859"/>
            <a:ext cx="8563831" cy="6369270"/>
          </a:xfrm>
          <a:prstGeom prst="rect">
            <a:avLst/>
          </a:prstGeom>
          <a:ln w="28575">
            <a:solidFill>
              <a:srgbClr val="000000"/>
            </a:solidFill>
            <a:miter/>
          </a:ln>
        </p:spPr>
        <p:txBody>
          <a:bodyPr lIns="45719" rIns="45719" anchor="ctr"/>
          <a:lstStyle/>
          <a:p>
            <a:pPr algn="ctr">
              <a:defRPr>
                <a:solidFill>
                  <a:srgbClr val="FFFFFF"/>
                </a:solidFill>
              </a:defRPr>
            </a:pPr>
            <a:endParaRPr/>
          </a:p>
        </p:txBody>
      </p:sp>
      <p:sp>
        <p:nvSpPr>
          <p:cNvPr id="944" name="Straight Connector 4"/>
          <p:cNvSpPr/>
          <p:nvPr/>
        </p:nvSpPr>
        <p:spPr>
          <a:xfrm>
            <a:off x="277471" y="810085"/>
            <a:ext cx="8563831" cy="1"/>
          </a:xfrm>
          <a:prstGeom prst="line">
            <a:avLst/>
          </a:prstGeom>
          <a:ln w="28575">
            <a:solidFill>
              <a:srgbClr val="000000"/>
            </a:solidFill>
            <a:miter/>
          </a:ln>
        </p:spPr>
        <p:txBody>
          <a:bodyPr lIns="45719" rIns="45719"/>
          <a:lstStyle/>
          <a:p>
            <a:endParaRPr/>
          </a:p>
        </p:txBody>
      </p:sp>
      <p:graphicFrame>
        <p:nvGraphicFramePr>
          <p:cNvPr id="945" name="Table 1"/>
          <p:cNvGraphicFramePr/>
          <p:nvPr/>
        </p:nvGraphicFramePr>
        <p:xfrm>
          <a:off x="318898" y="3537854"/>
          <a:ext cx="2084466" cy="3049270"/>
        </p:xfrm>
        <a:graphic>
          <a:graphicData uri="http://schemas.openxmlformats.org/drawingml/2006/table">
            <a:tbl>
              <a:tblPr/>
              <a:tblGrid>
                <a:gridCol w="694822">
                  <a:extLst>
                    <a:ext uri="{9D8B030D-6E8A-4147-A177-3AD203B41FA5}">
                      <a16:colId xmlns:a16="http://schemas.microsoft.com/office/drawing/2014/main" val="20000"/>
                    </a:ext>
                  </a:extLst>
                </a:gridCol>
                <a:gridCol w="646696">
                  <a:extLst>
                    <a:ext uri="{9D8B030D-6E8A-4147-A177-3AD203B41FA5}">
                      <a16:colId xmlns:a16="http://schemas.microsoft.com/office/drawing/2014/main" val="20001"/>
                    </a:ext>
                  </a:extLst>
                </a:gridCol>
                <a:gridCol w="742948">
                  <a:extLst>
                    <a:ext uri="{9D8B030D-6E8A-4147-A177-3AD203B41FA5}">
                      <a16:colId xmlns:a16="http://schemas.microsoft.com/office/drawing/2014/main" val="20002"/>
                    </a:ext>
                  </a:extLst>
                </a:gridCol>
              </a:tblGrid>
              <a:tr h="45339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0"/>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1"/>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2"/>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3"/>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4"/>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5"/>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6"/>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7"/>
                  </a:ext>
                </a:extLst>
              </a:tr>
            </a:tbl>
          </a:graphicData>
        </a:graphic>
      </p:graphicFrame>
      <p:sp>
        <p:nvSpPr>
          <p:cNvPr id="946" name="TextBox 114"/>
          <p:cNvSpPr txBox="1"/>
          <p:nvPr/>
        </p:nvSpPr>
        <p:spPr>
          <a:xfrm>
            <a:off x="1038133" y="3534340"/>
            <a:ext cx="693817" cy="4908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300">
                <a:latin typeface="Times New Roman"/>
                <a:ea typeface="Times New Roman"/>
                <a:cs typeface="Times New Roman"/>
                <a:sym typeface="Times New Roman"/>
              </a:defRPr>
            </a:pPr>
            <a:r>
              <a:rPr dirty="0"/>
              <a:t>Length, </a:t>
            </a:r>
          </a:p>
          <a:p>
            <a:pPr>
              <a:defRPr sz="1300">
                <a:latin typeface="Times New Roman"/>
                <a:ea typeface="Times New Roman"/>
                <a:cs typeface="Times New Roman"/>
                <a:sym typeface="Times New Roman"/>
              </a:defRPr>
            </a:pPr>
            <a:r>
              <a:rPr dirty="0"/>
              <a:t>    in.</a:t>
            </a:r>
          </a:p>
        </p:txBody>
      </p:sp>
      <p:sp>
        <p:nvSpPr>
          <p:cNvPr id="947" name="TextBox 115"/>
          <p:cNvSpPr txBox="1"/>
          <p:nvPr/>
        </p:nvSpPr>
        <p:spPr>
          <a:xfrm>
            <a:off x="1702959" y="3518787"/>
            <a:ext cx="762261" cy="4908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300">
                <a:latin typeface="Times New Roman"/>
                <a:ea typeface="Times New Roman"/>
                <a:cs typeface="Times New Roman"/>
                <a:sym typeface="Times New Roman"/>
              </a:defRPr>
            </a:lvl1pPr>
          </a:lstStyle>
          <a:p>
            <a:r>
              <a:rPr dirty="0"/>
              <a:t>Internal force, </a:t>
            </a:r>
            <a:r>
              <a:rPr dirty="0" err="1"/>
              <a:t>lb</a:t>
            </a:r>
            <a:endParaRPr dirty="0"/>
          </a:p>
        </p:txBody>
      </p:sp>
      <p:sp>
        <p:nvSpPr>
          <p:cNvPr id="948" name="TextBox 116"/>
          <p:cNvSpPr txBox="1"/>
          <p:nvPr/>
        </p:nvSpPr>
        <p:spPr>
          <a:xfrm>
            <a:off x="287682" y="3634368"/>
            <a:ext cx="794091" cy="2876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300">
                <a:latin typeface="Times New Roman"/>
                <a:ea typeface="Times New Roman"/>
                <a:cs typeface="Times New Roman"/>
                <a:sym typeface="Times New Roman"/>
              </a:defRPr>
            </a:lvl1pPr>
          </a:lstStyle>
          <a:p>
            <a:r>
              <a:t>Member </a:t>
            </a:r>
          </a:p>
        </p:txBody>
      </p:sp>
      <p:graphicFrame>
        <p:nvGraphicFramePr>
          <p:cNvPr id="949" name="Table 117"/>
          <p:cNvGraphicFramePr/>
          <p:nvPr/>
        </p:nvGraphicFramePr>
        <p:xfrm>
          <a:off x="2462146" y="3539120"/>
          <a:ext cx="2084466" cy="3049270"/>
        </p:xfrm>
        <a:graphic>
          <a:graphicData uri="http://schemas.openxmlformats.org/drawingml/2006/table">
            <a:tbl>
              <a:tblPr/>
              <a:tblGrid>
                <a:gridCol w="694822">
                  <a:extLst>
                    <a:ext uri="{9D8B030D-6E8A-4147-A177-3AD203B41FA5}">
                      <a16:colId xmlns:a16="http://schemas.microsoft.com/office/drawing/2014/main" val="20000"/>
                    </a:ext>
                  </a:extLst>
                </a:gridCol>
                <a:gridCol w="646696">
                  <a:extLst>
                    <a:ext uri="{9D8B030D-6E8A-4147-A177-3AD203B41FA5}">
                      <a16:colId xmlns:a16="http://schemas.microsoft.com/office/drawing/2014/main" val="20001"/>
                    </a:ext>
                  </a:extLst>
                </a:gridCol>
                <a:gridCol w="742948">
                  <a:extLst>
                    <a:ext uri="{9D8B030D-6E8A-4147-A177-3AD203B41FA5}">
                      <a16:colId xmlns:a16="http://schemas.microsoft.com/office/drawing/2014/main" val="20002"/>
                    </a:ext>
                  </a:extLst>
                </a:gridCol>
              </a:tblGrid>
              <a:tr h="45339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0"/>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1"/>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2"/>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3"/>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4"/>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5"/>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6"/>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7"/>
                  </a:ext>
                </a:extLst>
              </a:tr>
            </a:tbl>
          </a:graphicData>
        </a:graphic>
      </p:graphicFrame>
      <p:sp>
        <p:nvSpPr>
          <p:cNvPr id="950" name="TextBox 118"/>
          <p:cNvSpPr txBox="1"/>
          <p:nvPr/>
        </p:nvSpPr>
        <p:spPr>
          <a:xfrm>
            <a:off x="3188938" y="3535605"/>
            <a:ext cx="693817" cy="4908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300">
                <a:latin typeface="Times New Roman"/>
                <a:ea typeface="Times New Roman"/>
                <a:cs typeface="Times New Roman"/>
                <a:sym typeface="Times New Roman"/>
              </a:defRPr>
            </a:pPr>
            <a:r>
              <a:rPr dirty="0"/>
              <a:t>Length, </a:t>
            </a:r>
          </a:p>
          <a:p>
            <a:pPr>
              <a:defRPr sz="1300">
                <a:latin typeface="Times New Roman"/>
                <a:ea typeface="Times New Roman"/>
                <a:cs typeface="Times New Roman"/>
                <a:sym typeface="Times New Roman"/>
              </a:defRPr>
            </a:pPr>
            <a:r>
              <a:rPr dirty="0"/>
              <a:t>    in.</a:t>
            </a:r>
          </a:p>
        </p:txBody>
      </p:sp>
      <p:sp>
        <p:nvSpPr>
          <p:cNvPr id="951" name="TextBox 119"/>
          <p:cNvSpPr txBox="1"/>
          <p:nvPr/>
        </p:nvSpPr>
        <p:spPr>
          <a:xfrm>
            <a:off x="3861321" y="3520052"/>
            <a:ext cx="762261" cy="4908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300">
                <a:latin typeface="Times New Roman"/>
                <a:ea typeface="Times New Roman"/>
                <a:cs typeface="Times New Roman"/>
                <a:sym typeface="Times New Roman"/>
              </a:defRPr>
            </a:lvl1pPr>
          </a:lstStyle>
          <a:p>
            <a:r>
              <a:t>Internal force, lb</a:t>
            </a:r>
          </a:p>
        </p:txBody>
      </p:sp>
      <p:sp>
        <p:nvSpPr>
          <p:cNvPr id="952" name="TextBox 120"/>
          <p:cNvSpPr txBox="1"/>
          <p:nvPr/>
        </p:nvSpPr>
        <p:spPr>
          <a:xfrm>
            <a:off x="2468716" y="3635633"/>
            <a:ext cx="794090" cy="2876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300">
                <a:latin typeface="Times New Roman"/>
                <a:ea typeface="Times New Roman"/>
                <a:cs typeface="Times New Roman"/>
                <a:sym typeface="Times New Roman"/>
              </a:defRPr>
            </a:lvl1pPr>
          </a:lstStyle>
          <a:p>
            <a:r>
              <a:t>Member </a:t>
            </a:r>
          </a:p>
        </p:txBody>
      </p:sp>
      <p:graphicFrame>
        <p:nvGraphicFramePr>
          <p:cNvPr id="953" name="Table 121"/>
          <p:cNvGraphicFramePr/>
          <p:nvPr/>
        </p:nvGraphicFramePr>
        <p:xfrm>
          <a:off x="4595188" y="3540385"/>
          <a:ext cx="2084466" cy="3049270"/>
        </p:xfrm>
        <a:graphic>
          <a:graphicData uri="http://schemas.openxmlformats.org/drawingml/2006/table">
            <a:tbl>
              <a:tblPr/>
              <a:tblGrid>
                <a:gridCol w="694822">
                  <a:extLst>
                    <a:ext uri="{9D8B030D-6E8A-4147-A177-3AD203B41FA5}">
                      <a16:colId xmlns:a16="http://schemas.microsoft.com/office/drawing/2014/main" val="20000"/>
                    </a:ext>
                  </a:extLst>
                </a:gridCol>
                <a:gridCol w="646696">
                  <a:extLst>
                    <a:ext uri="{9D8B030D-6E8A-4147-A177-3AD203B41FA5}">
                      <a16:colId xmlns:a16="http://schemas.microsoft.com/office/drawing/2014/main" val="20001"/>
                    </a:ext>
                  </a:extLst>
                </a:gridCol>
                <a:gridCol w="742948">
                  <a:extLst>
                    <a:ext uri="{9D8B030D-6E8A-4147-A177-3AD203B41FA5}">
                      <a16:colId xmlns:a16="http://schemas.microsoft.com/office/drawing/2014/main" val="20002"/>
                    </a:ext>
                  </a:extLst>
                </a:gridCol>
              </a:tblGrid>
              <a:tr h="45339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0"/>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1"/>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2"/>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3"/>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4"/>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5"/>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6"/>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7"/>
                  </a:ext>
                </a:extLst>
              </a:tr>
            </a:tbl>
          </a:graphicData>
        </a:graphic>
      </p:graphicFrame>
      <p:sp>
        <p:nvSpPr>
          <p:cNvPr id="954" name="TextBox 122"/>
          <p:cNvSpPr txBox="1"/>
          <p:nvPr/>
        </p:nvSpPr>
        <p:spPr>
          <a:xfrm>
            <a:off x="5321980" y="3536870"/>
            <a:ext cx="693817" cy="4908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300">
                <a:latin typeface="Times New Roman"/>
                <a:ea typeface="Times New Roman"/>
                <a:cs typeface="Times New Roman"/>
                <a:sym typeface="Times New Roman"/>
              </a:defRPr>
            </a:pPr>
            <a:r>
              <a:t>Length, </a:t>
            </a:r>
          </a:p>
          <a:p>
            <a:pPr>
              <a:defRPr sz="1300">
                <a:latin typeface="Times New Roman"/>
                <a:ea typeface="Times New Roman"/>
                <a:cs typeface="Times New Roman"/>
                <a:sym typeface="Times New Roman"/>
              </a:defRPr>
            </a:pPr>
            <a:r>
              <a:t>    in.</a:t>
            </a:r>
          </a:p>
        </p:txBody>
      </p:sp>
      <p:sp>
        <p:nvSpPr>
          <p:cNvPr id="955" name="TextBox 123"/>
          <p:cNvSpPr txBox="1"/>
          <p:nvPr/>
        </p:nvSpPr>
        <p:spPr>
          <a:xfrm>
            <a:off x="6001922" y="3521318"/>
            <a:ext cx="762261" cy="4908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300">
                <a:latin typeface="Times New Roman"/>
                <a:ea typeface="Times New Roman"/>
                <a:cs typeface="Times New Roman"/>
                <a:sym typeface="Times New Roman"/>
              </a:defRPr>
            </a:lvl1pPr>
          </a:lstStyle>
          <a:p>
            <a:r>
              <a:rPr dirty="0"/>
              <a:t>Internal force, </a:t>
            </a:r>
            <a:r>
              <a:rPr dirty="0" err="1"/>
              <a:t>lb</a:t>
            </a:r>
            <a:endParaRPr dirty="0"/>
          </a:p>
        </p:txBody>
      </p:sp>
      <p:sp>
        <p:nvSpPr>
          <p:cNvPr id="956" name="TextBox 124"/>
          <p:cNvSpPr txBox="1"/>
          <p:nvPr/>
        </p:nvSpPr>
        <p:spPr>
          <a:xfrm>
            <a:off x="4616873" y="3636898"/>
            <a:ext cx="794090" cy="2876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300">
                <a:latin typeface="Times New Roman"/>
                <a:ea typeface="Times New Roman"/>
                <a:cs typeface="Times New Roman"/>
                <a:sym typeface="Times New Roman"/>
              </a:defRPr>
            </a:lvl1pPr>
          </a:lstStyle>
          <a:p>
            <a:r>
              <a:t>Member </a:t>
            </a:r>
          </a:p>
        </p:txBody>
      </p:sp>
      <p:sp>
        <p:nvSpPr>
          <p:cNvPr id="957" name="TextBox 129"/>
          <p:cNvSpPr txBox="1"/>
          <p:nvPr/>
        </p:nvSpPr>
        <p:spPr>
          <a:xfrm>
            <a:off x="635710" y="285173"/>
            <a:ext cx="6570900"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800">
                <a:latin typeface="Times New Roman"/>
                <a:ea typeface="Times New Roman"/>
                <a:cs typeface="Times New Roman"/>
                <a:sym typeface="Times New Roman"/>
              </a:defRPr>
            </a:lvl1pPr>
          </a:lstStyle>
          <a:p>
            <a:r>
              <a:rPr lang="en-US" dirty="0"/>
              <a:t>Member Forces of </a:t>
            </a:r>
            <a:r>
              <a:rPr dirty="0"/>
              <a:t>Three Truss Units   </a:t>
            </a:r>
          </a:p>
        </p:txBody>
      </p:sp>
      <p:graphicFrame>
        <p:nvGraphicFramePr>
          <p:cNvPr id="958" name="Table 125"/>
          <p:cNvGraphicFramePr/>
          <p:nvPr/>
        </p:nvGraphicFramePr>
        <p:xfrm>
          <a:off x="6719089" y="3537946"/>
          <a:ext cx="2084466" cy="3049270"/>
        </p:xfrm>
        <a:graphic>
          <a:graphicData uri="http://schemas.openxmlformats.org/drawingml/2006/table">
            <a:tbl>
              <a:tblPr/>
              <a:tblGrid>
                <a:gridCol w="694822">
                  <a:extLst>
                    <a:ext uri="{9D8B030D-6E8A-4147-A177-3AD203B41FA5}">
                      <a16:colId xmlns:a16="http://schemas.microsoft.com/office/drawing/2014/main" val="20000"/>
                    </a:ext>
                  </a:extLst>
                </a:gridCol>
                <a:gridCol w="646696">
                  <a:extLst>
                    <a:ext uri="{9D8B030D-6E8A-4147-A177-3AD203B41FA5}">
                      <a16:colId xmlns:a16="http://schemas.microsoft.com/office/drawing/2014/main" val="20001"/>
                    </a:ext>
                  </a:extLst>
                </a:gridCol>
                <a:gridCol w="742948">
                  <a:extLst>
                    <a:ext uri="{9D8B030D-6E8A-4147-A177-3AD203B41FA5}">
                      <a16:colId xmlns:a16="http://schemas.microsoft.com/office/drawing/2014/main" val="20002"/>
                    </a:ext>
                  </a:extLst>
                </a:gridCol>
              </a:tblGrid>
              <a:tr h="45339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0"/>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1"/>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2"/>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3"/>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4"/>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5"/>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6"/>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7"/>
                  </a:ext>
                </a:extLst>
              </a:tr>
            </a:tbl>
          </a:graphicData>
        </a:graphic>
      </p:graphicFrame>
      <p:sp>
        <p:nvSpPr>
          <p:cNvPr id="959" name="TextBox 126"/>
          <p:cNvSpPr txBox="1"/>
          <p:nvPr/>
        </p:nvSpPr>
        <p:spPr>
          <a:xfrm>
            <a:off x="7453438" y="3534433"/>
            <a:ext cx="693817" cy="4908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300">
                <a:latin typeface="Times New Roman"/>
                <a:ea typeface="Times New Roman"/>
                <a:cs typeface="Times New Roman"/>
                <a:sym typeface="Times New Roman"/>
              </a:defRPr>
            </a:pPr>
            <a:r>
              <a:t>Length, </a:t>
            </a:r>
          </a:p>
          <a:p>
            <a:pPr>
              <a:defRPr sz="1300">
                <a:latin typeface="Times New Roman"/>
                <a:ea typeface="Times New Roman"/>
                <a:cs typeface="Times New Roman"/>
                <a:sym typeface="Times New Roman"/>
              </a:defRPr>
            </a:pPr>
            <a:r>
              <a:t>    in.</a:t>
            </a:r>
          </a:p>
        </p:txBody>
      </p:sp>
      <p:sp>
        <p:nvSpPr>
          <p:cNvPr id="960" name="TextBox 127"/>
          <p:cNvSpPr txBox="1"/>
          <p:nvPr/>
        </p:nvSpPr>
        <p:spPr>
          <a:xfrm>
            <a:off x="8125822" y="3518880"/>
            <a:ext cx="762261" cy="4908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300">
                <a:latin typeface="Times New Roman"/>
                <a:ea typeface="Times New Roman"/>
                <a:cs typeface="Times New Roman"/>
                <a:sym typeface="Times New Roman"/>
              </a:defRPr>
            </a:lvl1pPr>
          </a:lstStyle>
          <a:p>
            <a:r>
              <a:t>Internal force, lb</a:t>
            </a:r>
          </a:p>
        </p:txBody>
      </p:sp>
      <p:sp>
        <p:nvSpPr>
          <p:cNvPr id="961" name="TextBox 128"/>
          <p:cNvSpPr txBox="1"/>
          <p:nvPr/>
        </p:nvSpPr>
        <p:spPr>
          <a:xfrm>
            <a:off x="6748330" y="3634461"/>
            <a:ext cx="794090" cy="287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300">
                <a:latin typeface="Times New Roman"/>
                <a:ea typeface="Times New Roman"/>
                <a:cs typeface="Times New Roman"/>
                <a:sym typeface="Times New Roman"/>
              </a:defRPr>
            </a:lvl1pPr>
          </a:lstStyle>
          <a:p>
            <a:r>
              <a:t>Member </a:t>
            </a:r>
          </a:p>
        </p:txBody>
      </p:sp>
      <p:grpSp>
        <p:nvGrpSpPr>
          <p:cNvPr id="1037" name="Group 2"/>
          <p:cNvGrpSpPr/>
          <p:nvPr/>
        </p:nvGrpSpPr>
        <p:grpSpPr>
          <a:xfrm>
            <a:off x="700843" y="901289"/>
            <a:ext cx="6909177" cy="2519806"/>
            <a:chOff x="0" y="0"/>
            <a:chExt cx="6909176" cy="2519804"/>
          </a:xfrm>
        </p:grpSpPr>
        <p:sp>
          <p:nvSpPr>
            <p:cNvPr id="962" name="Straight Connector 185"/>
            <p:cNvSpPr/>
            <p:nvPr/>
          </p:nvSpPr>
          <p:spPr>
            <a:xfrm>
              <a:off x="4656683" y="1296515"/>
              <a:ext cx="1031073" cy="107736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963" name="Straight Connector 186"/>
            <p:cNvSpPr/>
            <p:nvPr/>
          </p:nvSpPr>
          <p:spPr>
            <a:xfrm>
              <a:off x="5753697" y="1290958"/>
              <a:ext cx="1048695" cy="107508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964" name="Straight Connector 187"/>
            <p:cNvSpPr/>
            <p:nvPr/>
          </p:nvSpPr>
          <p:spPr>
            <a:xfrm flipV="1">
              <a:off x="5705727" y="1270085"/>
              <a:ext cx="1110313" cy="449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965" name="Straight Connector 188"/>
            <p:cNvSpPr/>
            <p:nvPr/>
          </p:nvSpPr>
          <p:spPr>
            <a:xfrm flipV="1">
              <a:off x="5718362" y="2391830"/>
              <a:ext cx="1110312" cy="449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966" name="Straight Connector 189"/>
            <p:cNvSpPr/>
            <p:nvPr/>
          </p:nvSpPr>
          <p:spPr>
            <a:xfrm flipV="1">
              <a:off x="4611913" y="1261811"/>
              <a:ext cx="1110312" cy="449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967" name="Straight Connector 190"/>
            <p:cNvSpPr/>
            <p:nvPr/>
          </p:nvSpPr>
          <p:spPr>
            <a:xfrm flipV="1">
              <a:off x="4594026" y="2389348"/>
              <a:ext cx="1110312" cy="449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968" name="Straight Connector 192"/>
            <p:cNvSpPr/>
            <p:nvPr/>
          </p:nvSpPr>
          <p:spPr>
            <a:xfrm>
              <a:off x="5702355" y="1305173"/>
              <a:ext cx="1" cy="110053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969" name="Straight Connector 193"/>
            <p:cNvSpPr/>
            <p:nvPr/>
          </p:nvSpPr>
          <p:spPr>
            <a:xfrm flipH="1">
              <a:off x="6817997" y="1296291"/>
              <a:ext cx="15024" cy="105979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970" name="Oval 195"/>
            <p:cNvSpPr/>
            <p:nvPr/>
          </p:nvSpPr>
          <p:spPr>
            <a:xfrm>
              <a:off x="6748640" y="2324038"/>
              <a:ext cx="137555" cy="137555"/>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971" name="Oval 196"/>
            <p:cNvSpPr/>
            <p:nvPr/>
          </p:nvSpPr>
          <p:spPr>
            <a:xfrm>
              <a:off x="5624885" y="2319551"/>
              <a:ext cx="137555" cy="137555"/>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972" name="Straight Connector 197"/>
            <p:cNvSpPr/>
            <p:nvPr/>
          </p:nvSpPr>
          <p:spPr>
            <a:xfrm flipV="1">
              <a:off x="4671183" y="165050"/>
              <a:ext cx="1028132" cy="106826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973" name="Straight Connector 198"/>
            <p:cNvSpPr/>
            <p:nvPr/>
          </p:nvSpPr>
          <p:spPr>
            <a:xfrm flipV="1">
              <a:off x="5754063" y="170047"/>
              <a:ext cx="1048695" cy="107508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974" name="Straight Connector 199"/>
            <p:cNvSpPr/>
            <p:nvPr/>
          </p:nvSpPr>
          <p:spPr>
            <a:xfrm flipV="1">
              <a:off x="5728773" y="149174"/>
              <a:ext cx="1110312" cy="449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975" name="Straight Connector 200"/>
            <p:cNvSpPr/>
            <p:nvPr/>
          </p:nvSpPr>
          <p:spPr>
            <a:xfrm flipV="1">
              <a:off x="4634958" y="140900"/>
              <a:ext cx="1110312" cy="449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976" name="Straight Connector 202"/>
            <p:cNvSpPr/>
            <p:nvPr/>
          </p:nvSpPr>
          <p:spPr>
            <a:xfrm>
              <a:off x="5716856" y="184262"/>
              <a:ext cx="1" cy="110053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977" name="Straight Connector 203"/>
            <p:cNvSpPr/>
            <p:nvPr/>
          </p:nvSpPr>
          <p:spPr>
            <a:xfrm>
              <a:off x="6842311" y="175377"/>
              <a:ext cx="1" cy="110053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978" name="Oval 205"/>
            <p:cNvSpPr/>
            <p:nvPr/>
          </p:nvSpPr>
          <p:spPr>
            <a:xfrm>
              <a:off x="6771622" y="71231"/>
              <a:ext cx="137555" cy="137555"/>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979" name="Oval 206"/>
            <p:cNvSpPr/>
            <p:nvPr/>
          </p:nvSpPr>
          <p:spPr>
            <a:xfrm>
              <a:off x="5653535" y="73275"/>
              <a:ext cx="137555" cy="137555"/>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980" name="Oval 208"/>
            <p:cNvSpPr/>
            <p:nvPr/>
          </p:nvSpPr>
          <p:spPr>
            <a:xfrm>
              <a:off x="6764529" y="1192142"/>
              <a:ext cx="137555" cy="137555"/>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981" name="Oval 209"/>
            <p:cNvSpPr/>
            <p:nvPr/>
          </p:nvSpPr>
          <p:spPr>
            <a:xfrm>
              <a:off x="5639034" y="1194186"/>
              <a:ext cx="137555" cy="137555"/>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982" name="Straight Connector 130"/>
            <p:cNvSpPr/>
            <p:nvPr/>
          </p:nvSpPr>
          <p:spPr>
            <a:xfrm flipV="1">
              <a:off x="1331057" y="1258278"/>
              <a:ext cx="1110312" cy="449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983" name="Straight Connector 131"/>
            <p:cNvSpPr/>
            <p:nvPr/>
          </p:nvSpPr>
          <p:spPr>
            <a:xfrm flipV="1">
              <a:off x="1313172" y="2385813"/>
              <a:ext cx="1110312" cy="449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984" name="Straight Connector 132"/>
            <p:cNvSpPr/>
            <p:nvPr/>
          </p:nvSpPr>
          <p:spPr>
            <a:xfrm flipV="1">
              <a:off x="227499" y="1258278"/>
              <a:ext cx="1110312" cy="449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985" name="Straight Connector 133"/>
            <p:cNvSpPr/>
            <p:nvPr/>
          </p:nvSpPr>
          <p:spPr>
            <a:xfrm flipV="1">
              <a:off x="209610" y="2385813"/>
              <a:ext cx="1110312" cy="449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986" name="Straight Connector 134"/>
            <p:cNvSpPr/>
            <p:nvPr/>
          </p:nvSpPr>
          <p:spPr>
            <a:xfrm>
              <a:off x="220788" y="1269831"/>
              <a:ext cx="1100433" cy="1100433"/>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987" name="Oval 135"/>
            <p:cNvSpPr/>
            <p:nvPr/>
          </p:nvSpPr>
          <p:spPr>
            <a:xfrm>
              <a:off x="154359" y="2314032"/>
              <a:ext cx="137555" cy="137555"/>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988" name="Straight Connector 136"/>
            <p:cNvSpPr/>
            <p:nvPr/>
          </p:nvSpPr>
          <p:spPr>
            <a:xfrm>
              <a:off x="1348402" y="1273216"/>
              <a:ext cx="1084506" cy="1094493"/>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989" name="Straight Connector 137"/>
            <p:cNvSpPr/>
            <p:nvPr/>
          </p:nvSpPr>
          <p:spPr>
            <a:xfrm flipV="1">
              <a:off x="142865" y="2244697"/>
              <a:ext cx="3" cy="27510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990" name="Straight Connector 138"/>
            <p:cNvSpPr/>
            <p:nvPr/>
          </p:nvSpPr>
          <p:spPr>
            <a:xfrm>
              <a:off x="5401" y="2247720"/>
              <a:ext cx="137554" cy="308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991" name="Straight Connector 139"/>
            <p:cNvSpPr/>
            <p:nvPr/>
          </p:nvSpPr>
          <p:spPr>
            <a:xfrm>
              <a:off x="0" y="2380632"/>
              <a:ext cx="137554" cy="308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992" name="Straight Connector 140"/>
            <p:cNvSpPr/>
            <p:nvPr/>
          </p:nvSpPr>
          <p:spPr>
            <a:xfrm>
              <a:off x="8252" y="2513809"/>
              <a:ext cx="137554" cy="308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993" name="Straight Connector 141"/>
            <p:cNvSpPr/>
            <p:nvPr/>
          </p:nvSpPr>
          <p:spPr>
            <a:xfrm>
              <a:off x="2460297" y="1286952"/>
              <a:ext cx="1031073" cy="107736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994" name="Straight Connector 142"/>
            <p:cNvSpPr/>
            <p:nvPr/>
          </p:nvSpPr>
          <p:spPr>
            <a:xfrm>
              <a:off x="3557311" y="1281396"/>
              <a:ext cx="1048695" cy="107508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995" name="Straight Connector 143"/>
            <p:cNvSpPr/>
            <p:nvPr/>
          </p:nvSpPr>
          <p:spPr>
            <a:xfrm flipV="1">
              <a:off x="3509342" y="1260522"/>
              <a:ext cx="1110312" cy="449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996" name="Straight Connector 144"/>
            <p:cNvSpPr/>
            <p:nvPr/>
          </p:nvSpPr>
          <p:spPr>
            <a:xfrm flipV="1">
              <a:off x="3521976" y="2382267"/>
              <a:ext cx="1110312" cy="449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997" name="Straight Connector 145"/>
            <p:cNvSpPr/>
            <p:nvPr/>
          </p:nvSpPr>
          <p:spPr>
            <a:xfrm flipV="1">
              <a:off x="2415527" y="1252249"/>
              <a:ext cx="1110312" cy="449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998" name="Straight Connector 146"/>
            <p:cNvSpPr/>
            <p:nvPr/>
          </p:nvSpPr>
          <p:spPr>
            <a:xfrm flipV="1">
              <a:off x="2397640" y="2379785"/>
              <a:ext cx="1110312" cy="449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999" name="Straight Connector 147"/>
            <p:cNvSpPr/>
            <p:nvPr/>
          </p:nvSpPr>
          <p:spPr>
            <a:xfrm flipH="1">
              <a:off x="1338374" y="1264253"/>
              <a:ext cx="1" cy="110053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000" name="Straight Connector 148"/>
            <p:cNvSpPr/>
            <p:nvPr/>
          </p:nvSpPr>
          <p:spPr>
            <a:xfrm flipH="1">
              <a:off x="2432853" y="1278866"/>
              <a:ext cx="1" cy="110053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001" name="Straight Connector 149"/>
            <p:cNvSpPr/>
            <p:nvPr/>
          </p:nvSpPr>
          <p:spPr>
            <a:xfrm>
              <a:off x="3505970" y="1295611"/>
              <a:ext cx="1" cy="110053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002" name="Straight Connector 150"/>
            <p:cNvSpPr/>
            <p:nvPr/>
          </p:nvSpPr>
          <p:spPr>
            <a:xfrm flipH="1">
              <a:off x="4621611" y="1286728"/>
              <a:ext cx="15024" cy="105979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003" name="Oval 151"/>
            <p:cNvSpPr/>
            <p:nvPr/>
          </p:nvSpPr>
          <p:spPr>
            <a:xfrm>
              <a:off x="1252381" y="2310407"/>
              <a:ext cx="137555" cy="137555"/>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004" name="Oval 152"/>
            <p:cNvSpPr/>
            <p:nvPr/>
          </p:nvSpPr>
          <p:spPr>
            <a:xfrm>
              <a:off x="2361803" y="2314475"/>
              <a:ext cx="137555" cy="137555"/>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005" name="Oval 153"/>
            <p:cNvSpPr/>
            <p:nvPr/>
          </p:nvSpPr>
          <p:spPr>
            <a:xfrm>
              <a:off x="4552254" y="2314475"/>
              <a:ext cx="137555" cy="137555"/>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006" name="Oval 154"/>
            <p:cNvSpPr/>
            <p:nvPr/>
          </p:nvSpPr>
          <p:spPr>
            <a:xfrm>
              <a:off x="3428499" y="2309988"/>
              <a:ext cx="137555" cy="137555"/>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007" name="Straight Connector 155"/>
            <p:cNvSpPr/>
            <p:nvPr/>
          </p:nvSpPr>
          <p:spPr>
            <a:xfrm flipV="1">
              <a:off x="1354104" y="137365"/>
              <a:ext cx="1110312" cy="449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008" name="Straight Connector 156"/>
            <p:cNvSpPr/>
            <p:nvPr/>
          </p:nvSpPr>
          <p:spPr>
            <a:xfrm flipV="1">
              <a:off x="250545" y="137365"/>
              <a:ext cx="1110312" cy="449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009" name="Oval 157"/>
            <p:cNvSpPr/>
            <p:nvPr/>
          </p:nvSpPr>
          <p:spPr>
            <a:xfrm>
              <a:off x="183441" y="69244"/>
              <a:ext cx="137555" cy="137555"/>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010" name="Straight Connector 158"/>
            <p:cNvSpPr/>
            <p:nvPr/>
          </p:nvSpPr>
          <p:spPr>
            <a:xfrm flipV="1">
              <a:off x="238244" y="148921"/>
              <a:ext cx="1100433" cy="1100433"/>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011" name="Straight Connector 159"/>
            <p:cNvSpPr/>
            <p:nvPr/>
          </p:nvSpPr>
          <p:spPr>
            <a:xfrm flipV="1">
              <a:off x="1337266" y="104323"/>
              <a:ext cx="1126040" cy="117386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012" name="Straight Connector 160"/>
            <p:cNvSpPr/>
            <p:nvPr/>
          </p:nvSpPr>
          <p:spPr>
            <a:xfrm flipV="1">
              <a:off x="174993" y="3085"/>
              <a:ext cx="3" cy="27510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013" name="Straight Connector 161"/>
            <p:cNvSpPr/>
            <p:nvPr/>
          </p:nvSpPr>
          <p:spPr>
            <a:xfrm>
              <a:off x="37911" y="-1"/>
              <a:ext cx="137554" cy="308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014" name="Straight Connector 162"/>
            <p:cNvSpPr/>
            <p:nvPr/>
          </p:nvSpPr>
          <p:spPr>
            <a:xfrm>
              <a:off x="32127" y="137279"/>
              <a:ext cx="137554" cy="308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015" name="Straight Connector 163"/>
            <p:cNvSpPr/>
            <p:nvPr/>
          </p:nvSpPr>
          <p:spPr>
            <a:xfrm>
              <a:off x="40791" y="271790"/>
              <a:ext cx="137554" cy="308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016" name="Straight Connector 164"/>
            <p:cNvSpPr/>
            <p:nvPr/>
          </p:nvSpPr>
          <p:spPr>
            <a:xfrm flipV="1">
              <a:off x="2474797" y="155487"/>
              <a:ext cx="1028132" cy="106826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017" name="Straight Connector 165"/>
            <p:cNvSpPr/>
            <p:nvPr/>
          </p:nvSpPr>
          <p:spPr>
            <a:xfrm flipV="1">
              <a:off x="3557677" y="160485"/>
              <a:ext cx="1048695" cy="107508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018" name="Straight Connector 166"/>
            <p:cNvSpPr/>
            <p:nvPr/>
          </p:nvSpPr>
          <p:spPr>
            <a:xfrm flipV="1">
              <a:off x="3532387" y="139611"/>
              <a:ext cx="1110312" cy="449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019" name="Straight Connector 167"/>
            <p:cNvSpPr/>
            <p:nvPr/>
          </p:nvSpPr>
          <p:spPr>
            <a:xfrm flipV="1">
              <a:off x="2438572" y="131338"/>
              <a:ext cx="1110312" cy="449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020" name="Straight Connector 168"/>
            <p:cNvSpPr/>
            <p:nvPr/>
          </p:nvSpPr>
          <p:spPr>
            <a:xfrm flipH="1">
              <a:off x="1344329" y="177522"/>
              <a:ext cx="1" cy="110053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021" name="Straight Connector 169"/>
            <p:cNvSpPr/>
            <p:nvPr/>
          </p:nvSpPr>
          <p:spPr>
            <a:xfrm flipH="1">
              <a:off x="2447353" y="183592"/>
              <a:ext cx="1" cy="105979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022" name="Straight Connector 170"/>
            <p:cNvSpPr/>
            <p:nvPr/>
          </p:nvSpPr>
          <p:spPr>
            <a:xfrm>
              <a:off x="3520470" y="174699"/>
              <a:ext cx="1" cy="110053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023" name="Straight Connector 171"/>
            <p:cNvSpPr/>
            <p:nvPr/>
          </p:nvSpPr>
          <p:spPr>
            <a:xfrm>
              <a:off x="4645926" y="165815"/>
              <a:ext cx="1" cy="110053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024" name="Oval 172"/>
            <p:cNvSpPr/>
            <p:nvPr/>
          </p:nvSpPr>
          <p:spPr>
            <a:xfrm>
              <a:off x="1283216" y="72258"/>
              <a:ext cx="137555" cy="137555"/>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025" name="Oval 173"/>
            <p:cNvSpPr/>
            <p:nvPr/>
          </p:nvSpPr>
          <p:spPr>
            <a:xfrm>
              <a:off x="2375993" y="60531"/>
              <a:ext cx="137555" cy="137555"/>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026" name="Oval 174"/>
            <p:cNvSpPr/>
            <p:nvPr/>
          </p:nvSpPr>
          <p:spPr>
            <a:xfrm>
              <a:off x="4591189" y="77621"/>
              <a:ext cx="137555" cy="137555"/>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027" name="Oval 175"/>
            <p:cNvSpPr/>
            <p:nvPr/>
          </p:nvSpPr>
          <p:spPr>
            <a:xfrm>
              <a:off x="3457149" y="63713"/>
              <a:ext cx="137555" cy="137555"/>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028" name="Oval 176"/>
            <p:cNvSpPr/>
            <p:nvPr/>
          </p:nvSpPr>
          <p:spPr>
            <a:xfrm>
              <a:off x="160396" y="1190155"/>
              <a:ext cx="137555" cy="137555"/>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029" name="Straight Connector 177"/>
            <p:cNvSpPr/>
            <p:nvPr/>
          </p:nvSpPr>
          <p:spPr>
            <a:xfrm flipV="1">
              <a:off x="151947" y="1107937"/>
              <a:ext cx="3" cy="27510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030" name="Straight Connector 178"/>
            <p:cNvSpPr/>
            <p:nvPr/>
          </p:nvSpPr>
          <p:spPr>
            <a:xfrm>
              <a:off x="14864" y="1104851"/>
              <a:ext cx="137554" cy="308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031" name="Straight Connector 179"/>
            <p:cNvSpPr/>
            <p:nvPr/>
          </p:nvSpPr>
          <p:spPr>
            <a:xfrm>
              <a:off x="9082" y="1242131"/>
              <a:ext cx="137554" cy="308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032" name="Straight Connector 180"/>
            <p:cNvSpPr/>
            <p:nvPr/>
          </p:nvSpPr>
          <p:spPr>
            <a:xfrm>
              <a:off x="17336" y="1377050"/>
              <a:ext cx="137554" cy="308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033" name="Oval 181"/>
            <p:cNvSpPr/>
            <p:nvPr/>
          </p:nvSpPr>
          <p:spPr>
            <a:xfrm>
              <a:off x="1277261" y="1193169"/>
              <a:ext cx="137555" cy="137555"/>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034" name="Oval 182"/>
            <p:cNvSpPr/>
            <p:nvPr/>
          </p:nvSpPr>
          <p:spPr>
            <a:xfrm>
              <a:off x="2378582" y="1198532"/>
              <a:ext cx="137555" cy="137555"/>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035" name="Oval 183"/>
            <p:cNvSpPr/>
            <p:nvPr/>
          </p:nvSpPr>
          <p:spPr>
            <a:xfrm>
              <a:off x="4568144" y="1198532"/>
              <a:ext cx="137555" cy="137555"/>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036" name="Oval 184"/>
            <p:cNvSpPr/>
            <p:nvPr/>
          </p:nvSpPr>
          <p:spPr>
            <a:xfrm>
              <a:off x="3442648" y="1184624"/>
              <a:ext cx="137555" cy="137555"/>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grpSp>
      <p:sp>
        <p:nvSpPr>
          <p:cNvPr id="1038" name="Rectangle 95"/>
          <p:cNvSpPr/>
          <p:nvPr/>
        </p:nvSpPr>
        <p:spPr>
          <a:xfrm>
            <a:off x="2089605" y="882217"/>
            <a:ext cx="781912" cy="250252"/>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039" name="TextBox 96"/>
          <p:cNvSpPr txBox="1"/>
          <p:nvPr/>
        </p:nvSpPr>
        <p:spPr>
          <a:xfrm>
            <a:off x="2112958" y="861906"/>
            <a:ext cx="854264" cy="2754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latin typeface="Times New Roman"/>
                <a:ea typeface="Times New Roman"/>
                <a:cs typeface="Times New Roman"/>
                <a:sym typeface="Times New Roman"/>
              </a:defRPr>
            </a:lvl1pPr>
          </a:lstStyle>
          <a:p>
            <a:r>
              <a:rPr dirty="0"/>
              <a:t>3. =  2.5 </a:t>
            </a:r>
            <a:r>
              <a:rPr dirty="0" err="1"/>
              <a:t>lb</a:t>
            </a:r>
            <a:r>
              <a:rPr dirty="0"/>
              <a:t> </a:t>
            </a:r>
          </a:p>
        </p:txBody>
      </p:sp>
      <p:sp>
        <p:nvSpPr>
          <p:cNvPr id="1040" name="Rectangle 97"/>
          <p:cNvSpPr/>
          <p:nvPr/>
        </p:nvSpPr>
        <p:spPr>
          <a:xfrm>
            <a:off x="1092823" y="880818"/>
            <a:ext cx="781912" cy="250252"/>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041" name="TextBox 98"/>
          <p:cNvSpPr txBox="1"/>
          <p:nvPr/>
        </p:nvSpPr>
        <p:spPr>
          <a:xfrm>
            <a:off x="1111793" y="860945"/>
            <a:ext cx="700877"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200">
                <a:latin typeface="Times New Roman"/>
                <a:ea typeface="Times New Roman"/>
                <a:cs typeface="Times New Roman"/>
                <a:sym typeface="Times New Roman"/>
              </a:defRPr>
            </a:lvl1pPr>
          </a:lstStyle>
          <a:p>
            <a:r>
              <a:rPr dirty="0"/>
              <a:t>1. =  3 </a:t>
            </a:r>
            <a:r>
              <a:rPr dirty="0" err="1"/>
              <a:t>lb</a:t>
            </a:r>
            <a:r>
              <a:rPr dirty="0"/>
              <a:t> </a:t>
            </a:r>
          </a:p>
        </p:txBody>
      </p:sp>
      <p:sp>
        <p:nvSpPr>
          <p:cNvPr id="1042" name="Rectangle 99"/>
          <p:cNvSpPr/>
          <p:nvPr/>
        </p:nvSpPr>
        <p:spPr>
          <a:xfrm>
            <a:off x="1778309" y="1715654"/>
            <a:ext cx="972089" cy="244677"/>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043" name="TextBox 100"/>
          <p:cNvSpPr txBox="1"/>
          <p:nvPr/>
        </p:nvSpPr>
        <p:spPr>
          <a:xfrm>
            <a:off x="1782785" y="1692805"/>
            <a:ext cx="994572"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200">
                <a:latin typeface="Times New Roman"/>
                <a:ea typeface="Times New Roman"/>
                <a:cs typeface="Times New Roman"/>
                <a:sym typeface="Times New Roman"/>
              </a:defRPr>
            </a:lvl1pPr>
          </a:lstStyle>
          <a:p>
            <a:r>
              <a:rPr dirty="0"/>
              <a:t>7. = -.7071 </a:t>
            </a:r>
            <a:r>
              <a:rPr dirty="0" err="1"/>
              <a:t>lb</a:t>
            </a:r>
            <a:r>
              <a:rPr dirty="0"/>
              <a:t> </a:t>
            </a:r>
          </a:p>
        </p:txBody>
      </p:sp>
      <p:sp>
        <p:nvSpPr>
          <p:cNvPr id="1044" name="Rectangle 101"/>
          <p:cNvSpPr/>
          <p:nvPr/>
        </p:nvSpPr>
        <p:spPr>
          <a:xfrm>
            <a:off x="657744" y="1709497"/>
            <a:ext cx="1046138" cy="244677"/>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045" name="TextBox 102"/>
          <p:cNvSpPr txBox="1"/>
          <p:nvPr/>
        </p:nvSpPr>
        <p:spPr>
          <a:xfrm>
            <a:off x="700853" y="1686648"/>
            <a:ext cx="1116089" cy="2754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latin typeface="Times New Roman"/>
                <a:ea typeface="Times New Roman"/>
                <a:cs typeface="Times New Roman"/>
                <a:sym typeface="Times New Roman"/>
              </a:defRPr>
            </a:lvl1pPr>
          </a:lstStyle>
          <a:p>
            <a:r>
              <a:rPr dirty="0"/>
              <a:t>5. =  -.7071 </a:t>
            </a:r>
            <a:r>
              <a:rPr dirty="0" err="1"/>
              <a:t>lb</a:t>
            </a:r>
            <a:r>
              <a:rPr dirty="0"/>
              <a:t> </a:t>
            </a:r>
          </a:p>
        </p:txBody>
      </p:sp>
      <p:sp>
        <p:nvSpPr>
          <p:cNvPr id="1046" name="Rectangle 103"/>
          <p:cNvSpPr/>
          <p:nvPr/>
        </p:nvSpPr>
        <p:spPr>
          <a:xfrm>
            <a:off x="649563" y="2429326"/>
            <a:ext cx="1046137" cy="244677"/>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047" name="TextBox 104"/>
          <p:cNvSpPr txBox="1"/>
          <p:nvPr/>
        </p:nvSpPr>
        <p:spPr>
          <a:xfrm>
            <a:off x="687923" y="2412494"/>
            <a:ext cx="966525" cy="2754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200">
                <a:latin typeface="Times New Roman"/>
                <a:ea typeface="Times New Roman"/>
                <a:cs typeface="Times New Roman"/>
                <a:sym typeface="Times New Roman"/>
              </a:defRPr>
            </a:lvl1pPr>
          </a:lstStyle>
          <a:p>
            <a:r>
              <a:rPr dirty="0"/>
              <a:t>6. =  .7071 </a:t>
            </a:r>
            <a:r>
              <a:rPr dirty="0" err="1"/>
              <a:t>lb</a:t>
            </a:r>
            <a:r>
              <a:rPr dirty="0"/>
              <a:t> </a:t>
            </a:r>
          </a:p>
        </p:txBody>
      </p:sp>
      <p:sp>
        <p:nvSpPr>
          <p:cNvPr id="1048" name="Rectangle 105"/>
          <p:cNvSpPr/>
          <p:nvPr/>
        </p:nvSpPr>
        <p:spPr>
          <a:xfrm>
            <a:off x="1749506" y="2428199"/>
            <a:ext cx="1046138" cy="244677"/>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049" name="TextBox 106"/>
          <p:cNvSpPr txBox="1"/>
          <p:nvPr/>
        </p:nvSpPr>
        <p:spPr>
          <a:xfrm>
            <a:off x="1796466" y="2405350"/>
            <a:ext cx="956074"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200">
                <a:latin typeface="Times New Roman"/>
                <a:ea typeface="Times New Roman"/>
                <a:cs typeface="Times New Roman"/>
                <a:sym typeface="Times New Roman"/>
              </a:defRPr>
            </a:lvl1pPr>
          </a:lstStyle>
          <a:p>
            <a:r>
              <a:rPr dirty="0"/>
              <a:t>8. =  .7071 </a:t>
            </a:r>
            <a:r>
              <a:rPr dirty="0" err="1"/>
              <a:t>lb</a:t>
            </a:r>
            <a:r>
              <a:rPr dirty="0"/>
              <a:t> </a:t>
            </a:r>
          </a:p>
        </p:txBody>
      </p:sp>
      <p:sp>
        <p:nvSpPr>
          <p:cNvPr id="1050" name="TextBox 211"/>
          <p:cNvSpPr txBox="1"/>
          <p:nvPr/>
        </p:nvSpPr>
        <p:spPr>
          <a:xfrm>
            <a:off x="514986" y="4005352"/>
            <a:ext cx="401553" cy="3484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051" name="TextBox 212"/>
          <p:cNvSpPr txBox="1"/>
          <p:nvPr/>
        </p:nvSpPr>
        <p:spPr>
          <a:xfrm>
            <a:off x="518965" y="4379543"/>
            <a:ext cx="401554"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2. </a:t>
            </a:r>
          </a:p>
        </p:txBody>
      </p:sp>
      <p:sp>
        <p:nvSpPr>
          <p:cNvPr id="1052" name="TextBox 213"/>
          <p:cNvSpPr txBox="1"/>
          <p:nvPr/>
        </p:nvSpPr>
        <p:spPr>
          <a:xfrm>
            <a:off x="521952" y="4731318"/>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3. </a:t>
            </a:r>
          </a:p>
        </p:txBody>
      </p:sp>
      <p:sp>
        <p:nvSpPr>
          <p:cNvPr id="1053" name="TextBox 214"/>
          <p:cNvSpPr txBox="1"/>
          <p:nvPr/>
        </p:nvSpPr>
        <p:spPr>
          <a:xfrm>
            <a:off x="507516" y="5103760"/>
            <a:ext cx="401554"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4. </a:t>
            </a:r>
          </a:p>
        </p:txBody>
      </p:sp>
      <p:sp>
        <p:nvSpPr>
          <p:cNvPr id="1054" name="TextBox 215"/>
          <p:cNvSpPr txBox="1"/>
          <p:nvPr/>
        </p:nvSpPr>
        <p:spPr>
          <a:xfrm>
            <a:off x="503092" y="5461174"/>
            <a:ext cx="401553" cy="3484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5. </a:t>
            </a:r>
          </a:p>
        </p:txBody>
      </p:sp>
      <p:sp>
        <p:nvSpPr>
          <p:cNvPr id="1055" name="TextBox 216"/>
          <p:cNvSpPr txBox="1"/>
          <p:nvPr/>
        </p:nvSpPr>
        <p:spPr>
          <a:xfrm>
            <a:off x="507084" y="5854005"/>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6. </a:t>
            </a:r>
          </a:p>
        </p:txBody>
      </p:sp>
      <p:sp>
        <p:nvSpPr>
          <p:cNvPr id="1056" name="TextBox 217"/>
          <p:cNvSpPr txBox="1"/>
          <p:nvPr/>
        </p:nvSpPr>
        <p:spPr>
          <a:xfrm>
            <a:off x="493553" y="6205061"/>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7. </a:t>
            </a:r>
          </a:p>
        </p:txBody>
      </p:sp>
      <p:sp>
        <p:nvSpPr>
          <p:cNvPr id="1057" name="TextBox 218"/>
          <p:cNvSpPr txBox="1"/>
          <p:nvPr/>
        </p:nvSpPr>
        <p:spPr>
          <a:xfrm>
            <a:off x="2649697" y="4026784"/>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8. </a:t>
            </a:r>
          </a:p>
        </p:txBody>
      </p:sp>
      <p:sp>
        <p:nvSpPr>
          <p:cNvPr id="1058" name="TextBox 219"/>
          <p:cNvSpPr txBox="1"/>
          <p:nvPr/>
        </p:nvSpPr>
        <p:spPr>
          <a:xfrm>
            <a:off x="2658687" y="4399040"/>
            <a:ext cx="401553" cy="3484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9. </a:t>
            </a:r>
          </a:p>
        </p:txBody>
      </p:sp>
      <p:sp>
        <p:nvSpPr>
          <p:cNvPr id="1059" name="TextBox 220"/>
          <p:cNvSpPr txBox="1"/>
          <p:nvPr/>
        </p:nvSpPr>
        <p:spPr>
          <a:xfrm>
            <a:off x="2588685" y="4791002"/>
            <a:ext cx="485714"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10. </a:t>
            </a:r>
          </a:p>
        </p:txBody>
      </p:sp>
      <p:sp>
        <p:nvSpPr>
          <p:cNvPr id="1060" name="TextBox 221"/>
          <p:cNvSpPr txBox="1"/>
          <p:nvPr/>
        </p:nvSpPr>
        <p:spPr>
          <a:xfrm>
            <a:off x="2594716" y="5149160"/>
            <a:ext cx="493088"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11. </a:t>
            </a:r>
          </a:p>
        </p:txBody>
      </p:sp>
      <p:sp>
        <p:nvSpPr>
          <p:cNvPr id="1061" name="TextBox 222"/>
          <p:cNvSpPr txBox="1"/>
          <p:nvPr/>
        </p:nvSpPr>
        <p:spPr>
          <a:xfrm>
            <a:off x="2592374" y="5515869"/>
            <a:ext cx="50257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12. </a:t>
            </a:r>
          </a:p>
        </p:txBody>
      </p:sp>
      <p:sp>
        <p:nvSpPr>
          <p:cNvPr id="1062" name="TextBox 223"/>
          <p:cNvSpPr txBox="1"/>
          <p:nvPr/>
        </p:nvSpPr>
        <p:spPr>
          <a:xfrm>
            <a:off x="2595455" y="5873734"/>
            <a:ext cx="524377"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13. </a:t>
            </a:r>
          </a:p>
        </p:txBody>
      </p:sp>
      <p:sp>
        <p:nvSpPr>
          <p:cNvPr id="1063" name="TextBox 224"/>
          <p:cNvSpPr txBox="1"/>
          <p:nvPr/>
        </p:nvSpPr>
        <p:spPr>
          <a:xfrm>
            <a:off x="2606580" y="6233638"/>
            <a:ext cx="55861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14. </a:t>
            </a:r>
          </a:p>
        </p:txBody>
      </p:sp>
      <p:sp>
        <p:nvSpPr>
          <p:cNvPr id="1064" name="TextBox 225"/>
          <p:cNvSpPr txBox="1"/>
          <p:nvPr/>
        </p:nvSpPr>
        <p:spPr>
          <a:xfrm>
            <a:off x="4724246" y="4004002"/>
            <a:ext cx="554350"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15. </a:t>
            </a:r>
          </a:p>
        </p:txBody>
      </p:sp>
      <p:sp>
        <p:nvSpPr>
          <p:cNvPr id="1065" name="TextBox 226"/>
          <p:cNvSpPr txBox="1"/>
          <p:nvPr/>
        </p:nvSpPr>
        <p:spPr>
          <a:xfrm>
            <a:off x="4716955" y="4390737"/>
            <a:ext cx="524702" cy="3484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16. </a:t>
            </a:r>
          </a:p>
        </p:txBody>
      </p:sp>
      <p:sp>
        <p:nvSpPr>
          <p:cNvPr id="1066" name="TextBox 227"/>
          <p:cNvSpPr txBox="1"/>
          <p:nvPr/>
        </p:nvSpPr>
        <p:spPr>
          <a:xfrm>
            <a:off x="4726888" y="4768412"/>
            <a:ext cx="531104"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17. </a:t>
            </a:r>
          </a:p>
        </p:txBody>
      </p:sp>
      <p:sp>
        <p:nvSpPr>
          <p:cNvPr id="1067" name="TextBox 228"/>
          <p:cNvSpPr txBox="1"/>
          <p:nvPr/>
        </p:nvSpPr>
        <p:spPr>
          <a:xfrm>
            <a:off x="4710136" y="5140857"/>
            <a:ext cx="557790"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18. </a:t>
            </a:r>
          </a:p>
        </p:txBody>
      </p:sp>
      <p:sp>
        <p:nvSpPr>
          <p:cNvPr id="1068" name="TextBox 229"/>
          <p:cNvSpPr txBox="1"/>
          <p:nvPr/>
        </p:nvSpPr>
        <p:spPr>
          <a:xfrm>
            <a:off x="4724689" y="5516848"/>
            <a:ext cx="536346"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19. </a:t>
            </a:r>
          </a:p>
        </p:txBody>
      </p:sp>
      <p:sp>
        <p:nvSpPr>
          <p:cNvPr id="1069" name="TextBox 230"/>
          <p:cNvSpPr txBox="1"/>
          <p:nvPr/>
        </p:nvSpPr>
        <p:spPr>
          <a:xfrm>
            <a:off x="4724210" y="5853246"/>
            <a:ext cx="505791"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20. </a:t>
            </a:r>
          </a:p>
        </p:txBody>
      </p:sp>
      <p:sp>
        <p:nvSpPr>
          <p:cNvPr id="1070" name="TextBox 231"/>
          <p:cNvSpPr txBox="1"/>
          <p:nvPr/>
        </p:nvSpPr>
        <p:spPr>
          <a:xfrm>
            <a:off x="4733199" y="6225502"/>
            <a:ext cx="513138"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21. </a:t>
            </a:r>
          </a:p>
        </p:txBody>
      </p:sp>
      <p:sp>
        <p:nvSpPr>
          <p:cNvPr id="1071" name="TextBox 232"/>
          <p:cNvSpPr txBox="1"/>
          <p:nvPr/>
        </p:nvSpPr>
        <p:spPr>
          <a:xfrm>
            <a:off x="6862636" y="3996549"/>
            <a:ext cx="485714"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22. </a:t>
            </a:r>
          </a:p>
        </p:txBody>
      </p:sp>
      <p:sp>
        <p:nvSpPr>
          <p:cNvPr id="1072" name="TextBox 233"/>
          <p:cNvSpPr txBox="1"/>
          <p:nvPr/>
        </p:nvSpPr>
        <p:spPr>
          <a:xfrm>
            <a:off x="6868666" y="4361850"/>
            <a:ext cx="493088"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23. </a:t>
            </a:r>
          </a:p>
        </p:txBody>
      </p:sp>
      <p:sp>
        <p:nvSpPr>
          <p:cNvPr id="1073" name="TextBox 234"/>
          <p:cNvSpPr txBox="1"/>
          <p:nvPr/>
        </p:nvSpPr>
        <p:spPr>
          <a:xfrm>
            <a:off x="6866325" y="4728559"/>
            <a:ext cx="50257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24. </a:t>
            </a:r>
          </a:p>
        </p:txBody>
      </p:sp>
      <p:sp>
        <p:nvSpPr>
          <p:cNvPr id="1074" name="TextBox 235"/>
          <p:cNvSpPr txBox="1"/>
          <p:nvPr/>
        </p:nvSpPr>
        <p:spPr>
          <a:xfrm>
            <a:off x="6868721" y="5110862"/>
            <a:ext cx="485714"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25. </a:t>
            </a:r>
          </a:p>
        </p:txBody>
      </p:sp>
      <p:sp>
        <p:nvSpPr>
          <p:cNvPr id="1075" name="TextBox 236"/>
          <p:cNvSpPr txBox="1"/>
          <p:nvPr/>
        </p:nvSpPr>
        <p:spPr>
          <a:xfrm>
            <a:off x="6874750" y="5469020"/>
            <a:ext cx="493088"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26. </a:t>
            </a:r>
          </a:p>
        </p:txBody>
      </p:sp>
      <p:sp>
        <p:nvSpPr>
          <p:cNvPr id="1076" name="TextBox 237"/>
          <p:cNvSpPr txBox="1"/>
          <p:nvPr/>
        </p:nvSpPr>
        <p:spPr>
          <a:xfrm>
            <a:off x="6872409" y="5835729"/>
            <a:ext cx="50257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27. </a:t>
            </a:r>
          </a:p>
        </p:txBody>
      </p:sp>
      <p:sp>
        <p:nvSpPr>
          <p:cNvPr id="1077" name="TextBox 238"/>
          <p:cNvSpPr txBox="1"/>
          <p:nvPr/>
        </p:nvSpPr>
        <p:spPr>
          <a:xfrm>
            <a:off x="6890473" y="6209841"/>
            <a:ext cx="50257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28. </a:t>
            </a:r>
          </a:p>
        </p:txBody>
      </p:sp>
      <p:sp>
        <p:nvSpPr>
          <p:cNvPr id="1078" name="Rectangle 239"/>
          <p:cNvSpPr/>
          <p:nvPr/>
        </p:nvSpPr>
        <p:spPr>
          <a:xfrm>
            <a:off x="2021809" y="3211340"/>
            <a:ext cx="845345" cy="250252"/>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079" name="TextBox 240"/>
          <p:cNvSpPr txBox="1"/>
          <p:nvPr/>
        </p:nvSpPr>
        <p:spPr>
          <a:xfrm>
            <a:off x="2040536" y="3205937"/>
            <a:ext cx="873083"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200">
                <a:latin typeface="Times New Roman"/>
                <a:ea typeface="Times New Roman"/>
                <a:cs typeface="Times New Roman"/>
                <a:sym typeface="Times New Roman"/>
              </a:defRPr>
            </a:lvl1pPr>
          </a:lstStyle>
          <a:p>
            <a:r>
              <a:rPr dirty="0"/>
              <a:t>4. =  -2.5 </a:t>
            </a:r>
            <a:r>
              <a:rPr dirty="0" err="1"/>
              <a:t>lb</a:t>
            </a:r>
            <a:r>
              <a:rPr dirty="0"/>
              <a:t> </a:t>
            </a:r>
          </a:p>
        </p:txBody>
      </p:sp>
      <p:sp>
        <p:nvSpPr>
          <p:cNvPr id="1080" name="Rectangle 241"/>
          <p:cNvSpPr/>
          <p:nvPr/>
        </p:nvSpPr>
        <p:spPr>
          <a:xfrm>
            <a:off x="1055004" y="3209939"/>
            <a:ext cx="781912" cy="250252"/>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081" name="TextBox 242"/>
          <p:cNvSpPr txBox="1"/>
          <p:nvPr/>
        </p:nvSpPr>
        <p:spPr>
          <a:xfrm>
            <a:off x="1098138" y="3195947"/>
            <a:ext cx="730931"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200">
                <a:latin typeface="Times New Roman"/>
                <a:ea typeface="Times New Roman"/>
                <a:cs typeface="Times New Roman"/>
                <a:sym typeface="Times New Roman"/>
              </a:defRPr>
            </a:lvl1pPr>
          </a:lstStyle>
          <a:p>
            <a:r>
              <a:rPr dirty="0"/>
              <a:t>2. =  -3 </a:t>
            </a:r>
            <a:r>
              <a:rPr dirty="0" err="1"/>
              <a:t>lb</a:t>
            </a:r>
            <a:r>
              <a:rPr dirty="0"/>
              <a:t> </a:t>
            </a:r>
          </a:p>
        </p:txBody>
      </p:sp>
      <p:sp>
        <p:nvSpPr>
          <p:cNvPr id="1082" name="Rectangle 243"/>
          <p:cNvSpPr/>
          <p:nvPr/>
        </p:nvSpPr>
        <p:spPr>
          <a:xfrm>
            <a:off x="2228294" y="2064201"/>
            <a:ext cx="596153" cy="250252"/>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083" name="TextBox 244"/>
          <p:cNvSpPr txBox="1"/>
          <p:nvPr/>
        </p:nvSpPr>
        <p:spPr>
          <a:xfrm>
            <a:off x="2214747" y="2049465"/>
            <a:ext cx="666268"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latin typeface="Times New Roman"/>
                <a:ea typeface="Times New Roman"/>
                <a:cs typeface="Times New Roman"/>
                <a:sym typeface="Times New Roman"/>
              </a:defRPr>
            </a:lvl1pPr>
          </a:lstStyle>
          <a:p>
            <a:r>
              <a:rPr dirty="0"/>
              <a:t>14. =  0 </a:t>
            </a:r>
          </a:p>
        </p:txBody>
      </p:sp>
      <p:sp>
        <p:nvSpPr>
          <p:cNvPr id="1084" name="Rectangle 245"/>
          <p:cNvSpPr/>
          <p:nvPr/>
        </p:nvSpPr>
        <p:spPr>
          <a:xfrm>
            <a:off x="1113124" y="2046745"/>
            <a:ext cx="625473" cy="250253"/>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085" name="TextBox 246"/>
          <p:cNvSpPr txBox="1"/>
          <p:nvPr/>
        </p:nvSpPr>
        <p:spPr>
          <a:xfrm>
            <a:off x="1113639" y="2032449"/>
            <a:ext cx="641192"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200">
                <a:latin typeface="Times New Roman"/>
                <a:ea typeface="Times New Roman"/>
                <a:cs typeface="Times New Roman"/>
                <a:sym typeface="Times New Roman"/>
              </a:defRPr>
            </a:lvl1pPr>
          </a:lstStyle>
          <a:p>
            <a:r>
              <a:rPr dirty="0"/>
              <a:t>13. =  0 </a:t>
            </a:r>
          </a:p>
        </p:txBody>
      </p:sp>
      <p:sp>
        <p:nvSpPr>
          <p:cNvPr id="1086" name="Rectangle 247"/>
          <p:cNvSpPr/>
          <p:nvPr/>
        </p:nvSpPr>
        <p:spPr>
          <a:xfrm>
            <a:off x="1341718" y="1363179"/>
            <a:ext cx="776052" cy="22835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087" name="TextBox 248"/>
          <p:cNvSpPr txBox="1"/>
          <p:nvPr/>
        </p:nvSpPr>
        <p:spPr>
          <a:xfrm>
            <a:off x="1342626" y="1331694"/>
            <a:ext cx="869208"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latin typeface="Times New Roman"/>
                <a:ea typeface="Times New Roman"/>
                <a:cs typeface="Times New Roman"/>
                <a:sym typeface="Times New Roman"/>
              </a:defRPr>
            </a:lvl1pPr>
          </a:lstStyle>
          <a:p>
            <a:r>
              <a:rPr dirty="0"/>
              <a:t>9. =  - .5 </a:t>
            </a:r>
            <a:r>
              <a:rPr dirty="0" err="1"/>
              <a:t>lb</a:t>
            </a:r>
            <a:r>
              <a:rPr dirty="0"/>
              <a:t> </a:t>
            </a:r>
          </a:p>
        </p:txBody>
      </p:sp>
      <p:sp>
        <p:nvSpPr>
          <p:cNvPr id="1088" name="Rectangle 249"/>
          <p:cNvSpPr/>
          <p:nvPr/>
        </p:nvSpPr>
        <p:spPr>
          <a:xfrm>
            <a:off x="2145561" y="1363484"/>
            <a:ext cx="858345" cy="228360"/>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089" name="TextBox 250"/>
          <p:cNvSpPr txBox="1"/>
          <p:nvPr/>
        </p:nvSpPr>
        <p:spPr>
          <a:xfrm>
            <a:off x="2155951" y="1336257"/>
            <a:ext cx="951204" cy="2754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latin typeface="Times New Roman"/>
                <a:ea typeface="Times New Roman"/>
                <a:cs typeface="Times New Roman"/>
                <a:sym typeface="Times New Roman"/>
              </a:defRPr>
            </a:lvl1pPr>
          </a:lstStyle>
          <a:p>
            <a:r>
              <a:rPr dirty="0"/>
              <a:t>11. =  - .5 </a:t>
            </a:r>
            <a:r>
              <a:rPr dirty="0" err="1"/>
              <a:t>lb</a:t>
            </a:r>
            <a:r>
              <a:rPr dirty="0"/>
              <a:t> </a:t>
            </a:r>
          </a:p>
        </p:txBody>
      </p:sp>
      <p:sp>
        <p:nvSpPr>
          <p:cNvPr id="1090" name="Rectangle 251"/>
          <p:cNvSpPr/>
          <p:nvPr/>
        </p:nvSpPr>
        <p:spPr>
          <a:xfrm>
            <a:off x="1337826" y="2813837"/>
            <a:ext cx="756390" cy="22835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091" name="TextBox 252"/>
          <p:cNvSpPr txBox="1"/>
          <p:nvPr/>
        </p:nvSpPr>
        <p:spPr>
          <a:xfrm>
            <a:off x="1329468" y="2785903"/>
            <a:ext cx="845106" cy="2754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latin typeface="Times New Roman"/>
                <a:ea typeface="Times New Roman"/>
                <a:cs typeface="Times New Roman"/>
                <a:sym typeface="Times New Roman"/>
              </a:defRPr>
            </a:lvl1pPr>
          </a:lstStyle>
          <a:p>
            <a:r>
              <a:rPr dirty="0"/>
              <a:t>10. =  .5 </a:t>
            </a:r>
            <a:r>
              <a:rPr dirty="0" err="1"/>
              <a:t>lb</a:t>
            </a:r>
            <a:r>
              <a:rPr dirty="0"/>
              <a:t> </a:t>
            </a:r>
          </a:p>
        </p:txBody>
      </p:sp>
      <p:sp>
        <p:nvSpPr>
          <p:cNvPr id="1092" name="Rectangle 253"/>
          <p:cNvSpPr/>
          <p:nvPr/>
        </p:nvSpPr>
        <p:spPr>
          <a:xfrm>
            <a:off x="2152026" y="2819111"/>
            <a:ext cx="775445" cy="22835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093" name="TextBox 254"/>
          <p:cNvSpPr txBox="1"/>
          <p:nvPr/>
        </p:nvSpPr>
        <p:spPr>
          <a:xfrm>
            <a:off x="2153381" y="2795516"/>
            <a:ext cx="789695"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200">
                <a:latin typeface="Times New Roman"/>
                <a:ea typeface="Times New Roman"/>
                <a:cs typeface="Times New Roman"/>
                <a:sym typeface="Times New Roman"/>
              </a:defRPr>
            </a:lvl1pPr>
          </a:lstStyle>
          <a:p>
            <a:r>
              <a:rPr dirty="0"/>
              <a:t>12. =  .5 </a:t>
            </a:r>
            <a:r>
              <a:rPr dirty="0" err="1"/>
              <a:t>lb</a:t>
            </a:r>
            <a:r>
              <a:rPr dirty="0"/>
              <a:t> </a:t>
            </a:r>
          </a:p>
        </p:txBody>
      </p:sp>
      <p:sp>
        <p:nvSpPr>
          <p:cNvPr id="1094" name="Rectangle 255"/>
          <p:cNvSpPr/>
          <p:nvPr/>
        </p:nvSpPr>
        <p:spPr>
          <a:xfrm>
            <a:off x="4250001" y="888014"/>
            <a:ext cx="865000" cy="250252"/>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095" name="TextBox 256"/>
          <p:cNvSpPr txBox="1"/>
          <p:nvPr/>
        </p:nvSpPr>
        <p:spPr>
          <a:xfrm>
            <a:off x="4216582" y="867703"/>
            <a:ext cx="943422"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latin typeface="Times New Roman"/>
                <a:ea typeface="Times New Roman"/>
                <a:cs typeface="Times New Roman"/>
                <a:sym typeface="Times New Roman"/>
              </a:defRPr>
            </a:lvl1pPr>
          </a:lstStyle>
          <a:p>
            <a:r>
              <a:t>17. =  1.5 lb </a:t>
            </a:r>
          </a:p>
        </p:txBody>
      </p:sp>
      <p:sp>
        <p:nvSpPr>
          <p:cNvPr id="1096" name="Rectangle 257"/>
          <p:cNvSpPr/>
          <p:nvPr/>
        </p:nvSpPr>
        <p:spPr>
          <a:xfrm>
            <a:off x="3336307" y="886614"/>
            <a:ext cx="781912" cy="250252"/>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097" name="TextBox 258"/>
          <p:cNvSpPr txBox="1"/>
          <p:nvPr/>
        </p:nvSpPr>
        <p:spPr>
          <a:xfrm>
            <a:off x="3342398" y="866743"/>
            <a:ext cx="760225" cy="2754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200">
                <a:latin typeface="Times New Roman"/>
                <a:ea typeface="Times New Roman"/>
                <a:cs typeface="Times New Roman"/>
                <a:sym typeface="Times New Roman"/>
              </a:defRPr>
            </a:lvl1pPr>
          </a:lstStyle>
          <a:p>
            <a:r>
              <a:rPr dirty="0"/>
              <a:t>15. =  2 </a:t>
            </a:r>
            <a:r>
              <a:rPr dirty="0" err="1"/>
              <a:t>lb</a:t>
            </a:r>
            <a:r>
              <a:rPr dirty="0"/>
              <a:t> </a:t>
            </a:r>
          </a:p>
        </p:txBody>
      </p:sp>
      <p:sp>
        <p:nvSpPr>
          <p:cNvPr id="1098" name="Rectangle 259"/>
          <p:cNvSpPr/>
          <p:nvPr/>
        </p:nvSpPr>
        <p:spPr>
          <a:xfrm>
            <a:off x="4021792" y="1721452"/>
            <a:ext cx="1046137" cy="244677"/>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099" name="TextBox 260"/>
          <p:cNvSpPr txBox="1"/>
          <p:nvPr/>
        </p:nvSpPr>
        <p:spPr>
          <a:xfrm>
            <a:off x="4030581" y="1704178"/>
            <a:ext cx="1046137"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200">
                <a:latin typeface="Times New Roman"/>
                <a:ea typeface="Times New Roman"/>
                <a:cs typeface="Times New Roman"/>
                <a:sym typeface="Times New Roman"/>
              </a:defRPr>
            </a:lvl1pPr>
          </a:lstStyle>
          <a:p>
            <a:r>
              <a:rPr dirty="0"/>
              <a:t>21. = -.7071 </a:t>
            </a:r>
            <a:r>
              <a:rPr dirty="0" err="1"/>
              <a:t>lb</a:t>
            </a:r>
            <a:r>
              <a:rPr dirty="0"/>
              <a:t> </a:t>
            </a:r>
          </a:p>
        </p:txBody>
      </p:sp>
      <p:sp>
        <p:nvSpPr>
          <p:cNvPr id="1100" name="Rectangle 261"/>
          <p:cNvSpPr/>
          <p:nvPr/>
        </p:nvSpPr>
        <p:spPr>
          <a:xfrm>
            <a:off x="2901228" y="1715293"/>
            <a:ext cx="1046137" cy="244677"/>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101" name="TextBox 262"/>
          <p:cNvSpPr txBox="1"/>
          <p:nvPr/>
        </p:nvSpPr>
        <p:spPr>
          <a:xfrm>
            <a:off x="2899729" y="1698020"/>
            <a:ext cx="1061817"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200">
                <a:latin typeface="Times New Roman"/>
                <a:ea typeface="Times New Roman"/>
                <a:cs typeface="Times New Roman"/>
                <a:sym typeface="Times New Roman"/>
              </a:defRPr>
            </a:lvl1pPr>
          </a:lstStyle>
          <a:p>
            <a:r>
              <a:rPr dirty="0"/>
              <a:t>19. =  -.7071 </a:t>
            </a:r>
            <a:r>
              <a:rPr dirty="0" err="1"/>
              <a:t>lb</a:t>
            </a:r>
            <a:r>
              <a:rPr dirty="0"/>
              <a:t> </a:t>
            </a:r>
          </a:p>
        </p:txBody>
      </p:sp>
      <p:sp>
        <p:nvSpPr>
          <p:cNvPr id="1102" name="Rectangle 263"/>
          <p:cNvSpPr/>
          <p:nvPr/>
        </p:nvSpPr>
        <p:spPr>
          <a:xfrm>
            <a:off x="2893047" y="2435124"/>
            <a:ext cx="1046137" cy="244677"/>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103" name="TextBox 264"/>
          <p:cNvSpPr txBox="1"/>
          <p:nvPr/>
        </p:nvSpPr>
        <p:spPr>
          <a:xfrm>
            <a:off x="2884609" y="2418290"/>
            <a:ext cx="1125060"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latin typeface="Times New Roman"/>
                <a:ea typeface="Times New Roman"/>
                <a:cs typeface="Times New Roman"/>
                <a:sym typeface="Times New Roman"/>
              </a:defRPr>
            </a:lvl1pPr>
          </a:lstStyle>
          <a:p>
            <a:r>
              <a:t>20. =  .7071 lb </a:t>
            </a:r>
          </a:p>
        </p:txBody>
      </p:sp>
      <p:sp>
        <p:nvSpPr>
          <p:cNvPr id="1104" name="Rectangle 265"/>
          <p:cNvSpPr/>
          <p:nvPr/>
        </p:nvSpPr>
        <p:spPr>
          <a:xfrm>
            <a:off x="3992991" y="2433996"/>
            <a:ext cx="1046137" cy="244677"/>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105" name="TextBox 266"/>
          <p:cNvSpPr txBox="1"/>
          <p:nvPr/>
        </p:nvSpPr>
        <p:spPr>
          <a:xfrm>
            <a:off x="4003042" y="2416723"/>
            <a:ext cx="1156761"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latin typeface="Times New Roman"/>
                <a:ea typeface="Times New Roman"/>
                <a:cs typeface="Times New Roman"/>
                <a:sym typeface="Times New Roman"/>
              </a:defRPr>
            </a:lvl1pPr>
          </a:lstStyle>
          <a:p>
            <a:r>
              <a:t>22. =  .7071 lb </a:t>
            </a:r>
          </a:p>
        </p:txBody>
      </p:sp>
      <p:sp>
        <p:nvSpPr>
          <p:cNvPr id="1106" name="Rectangle 267"/>
          <p:cNvSpPr/>
          <p:nvPr/>
        </p:nvSpPr>
        <p:spPr>
          <a:xfrm>
            <a:off x="4193639" y="3217136"/>
            <a:ext cx="878363" cy="250252"/>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107" name="TextBox 268"/>
          <p:cNvSpPr txBox="1"/>
          <p:nvPr/>
        </p:nvSpPr>
        <p:spPr>
          <a:xfrm>
            <a:off x="4171941" y="3203443"/>
            <a:ext cx="1032397"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latin typeface="Times New Roman"/>
                <a:ea typeface="Times New Roman"/>
                <a:cs typeface="Times New Roman"/>
                <a:sym typeface="Times New Roman"/>
              </a:defRPr>
            </a:lvl1pPr>
          </a:lstStyle>
          <a:p>
            <a:r>
              <a:t>18. =  -1.5 lb </a:t>
            </a:r>
          </a:p>
        </p:txBody>
      </p:sp>
      <p:sp>
        <p:nvSpPr>
          <p:cNvPr id="1108" name="Rectangle 269"/>
          <p:cNvSpPr/>
          <p:nvPr/>
        </p:nvSpPr>
        <p:spPr>
          <a:xfrm>
            <a:off x="3298487" y="3215737"/>
            <a:ext cx="781912" cy="250252"/>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109" name="TextBox 270"/>
          <p:cNvSpPr txBox="1"/>
          <p:nvPr/>
        </p:nvSpPr>
        <p:spPr>
          <a:xfrm>
            <a:off x="3262229" y="3207321"/>
            <a:ext cx="904881"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latin typeface="Times New Roman"/>
                <a:ea typeface="Times New Roman"/>
                <a:cs typeface="Times New Roman"/>
                <a:sym typeface="Times New Roman"/>
              </a:defRPr>
            </a:lvl1pPr>
          </a:lstStyle>
          <a:p>
            <a:r>
              <a:t>16. =  -2 lb </a:t>
            </a:r>
          </a:p>
        </p:txBody>
      </p:sp>
      <p:sp>
        <p:nvSpPr>
          <p:cNvPr id="1110" name="Rectangle 271"/>
          <p:cNvSpPr/>
          <p:nvPr/>
        </p:nvSpPr>
        <p:spPr>
          <a:xfrm>
            <a:off x="4471777" y="2069999"/>
            <a:ext cx="596153" cy="250252"/>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111" name="TextBox 272"/>
          <p:cNvSpPr txBox="1"/>
          <p:nvPr/>
        </p:nvSpPr>
        <p:spPr>
          <a:xfrm>
            <a:off x="4445353" y="2055262"/>
            <a:ext cx="666268"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latin typeface="Times New Roman"/>
                <a:ea typeface="Times New Roman"/>
                <a:cs typeface="Times New Roman"/>
                <a:sym typeface="Times New Roman"/>
              </a:defRPr>
            </a:lvl1pPr>
          </a:lstStyle>
          <a:p>
            <a:r>
              <a:t>28. =  0 </a:t>
            </a:r>
          </a:p>
        </p:txBody>
      </p:sp>
      <p:sp>
        <p:nvSpPr>
          <p:cNvPr id="1112" name="Rectangle 273"/>
          <p:cNvSpPr/>
          <p:nvPr/>
        </p:nvSpPr>
        <p:spPr>
          <a:xfrm>
            <a:off x="3356609" y="2052542"/>
            <a:ext cx="625473" cy="250252"/>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113" name="TextBox 274"/>
          <p:cNvSpPr txBox="1"/>
          <p:nvPr/>
        </p:nvSpPr>
        <p:spPr>
          <a:xfrm>
            <a:off x="3331366" y="2038246"/>
            <a:ext cx="743456"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latin typeface="Times New Roman"/>
                <a:ea typeface="Times New Roman"/>
                <a:cs typeface="Times New Roman"/>
                <a:sym typeface="Times New Roman"/>
              </a:defRPr>
            </a:lvl1pPr>
          </a:lstStyle>
          <a:p>
            <a:r>
              <a:t>27. =  0 </a:t>
            </a:r>
          </a:p>
        </p:txBody>
      </p:sp>
      <p:sp>
        <p:nvSpPr>
          <p:cNvPr id="1114" name="Rectangle 275"/>
          <p:cNvSpPr/>
          <p:nvPr/>
        </p:nvSpPr>
        <p:spPr>
          <a:xfrm>
            <a:off x="3428658" y="1368976"/>
            <a:ext cx="846197" cy="22835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115" name="TextBox 276"/>
          <p:cNvSpPr txBox="1"/>
          <p:nvPr/>
        </p:nvSpPr>
        <p:spPr>
          <a:xfrm>
            <a:off x="3421603" y="1339992"/>
            <a:ext cx="873946"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200">
                <a:latin typeface="Times New Roman"/>
                <a:ea typeface="Times New Roman"/>
                <a:cs typeface="Times New Roman"/>
                <a:sym typeface="Times New Roman"/>
              </a:defRPr>
            </a:lvl1pPr>
          </a:lstStyle>
          <a:p>
            <a:r>
              <a:rPr dirty="0"/>
              <a:t>23. =  - .5 </a:t>
            </a:r>
            <a:r>
              <a:rPr dirty="0" err="1"/>
              <a:t>lb</a:t>
            </a:r>
            <a:r>
              <a:rPr dirty="0"/>
              <a:t> </a:t>
            </a:r>
          </a:p>
        </p:txBody>
      </p:sp>
      <p:sp>
        <p:nvSpPr>
          <p:cNvPr id="1116" name="Rectangle 277"/>
          <p:cNvSpPr/>
          <p:nvPr/>
        </p:nvSpPr>
        <p:spPr>
          <a:xfrm>
            <a:off x="4389044" y="1369282"/>
            <a:ext cx="858345" cy="22835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117" name="TextBox 278"/>
          <p:cNvSpPr txBox="1"/>
          <p:nvPr/>
        </p:nvSpPr>
        <p:spPr>
          <a:xfrm>
            <a:off x="4347924" y="1342054"/>
            <a:ext cx="951204"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latin typeface="Times New Roman"/>
                <a:ea typeface="Times New Roman"/>
                <a:cs typeface="Times New Roman"/>
                <a:sym typeface="Times New Roman"/>
              </a:defRPr>
            </a:lvl1pPr>
          </a:lstStyle>
          <a:p>
            <a:r>
              <a:t>25. =  - .5 lb </a:t>
            </a:r>
          </a:p>
        </p:txBody>
      </p:sp>
      <p:sp>
        <p:nvSpPr>
          <p:cNvPr id="1118" name="Rectangle 279"/>
          <p:cNvSpPr/>
          <p:nvPr/>
        </p:nvSpPr>
        <p:spPr>
          <a:xfrm>
            <a:off x="3515057" y="2819635"/>
            <a:ext cx="822645" cy="22835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119" name="TextBox 280"/>
          <p:cNvSpPr txBox="1"/>
          <p:nvPr/>
        </p:nvSpPr>
        <p:spPr>
          <a:xfrm>
            <a:off x="3541470" y="2798482"/>
            <a:ext cx="845106"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latin typeface="Times New Roman"/>
                <a:ea typeface="Times New Roman"/>
                <a:cs typeface="Times New Roman"/>
                <a:sym typeface="Times New Roman"/>
              </a:defRPr>
            </a:lvl1pPr>
          </a:lstStyle>
          <a:p>
            <a:r>
              <a:rPr dirty="0"/>
              <a:t>24. =  .5 </a:t>
            </a:r>
            <a:r>
              <a:rPr dirty="0" err="1"/>
              <a:t>lb</a:t>
            </a:r>
            <a:r>
              <a:rPr dirty="0"/>
              <a:t> </a:t>
            </a:r>
          </a:p>
        </p:txBody>
      </p:sp>
      <p:sp>
        <p:nvSpPr>
          <p:cNvPr id="1120" name="Rectangle 281"/>
          <p:cNvSpPr/>
          <p:nvPr/>
        </p:nvSpPr>
        <p:spPr>
          <a:xfrm>
            <a:off x="4395509" y="2824907"/>
            <a:ext cx="775445" cy="228360"/>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121" name="TextBox 282"/>
          <p:cNvSpPr txBox="1"/>
          <p:nvPr/>
        </p:nvSpPr>
        <p:spPr>
          <a:xfrm>
            <a:off x="4396865" y="2801314"/>
            <a:ext cx="864265"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latin typeface="Times New Roman"/>
                <a:ea typeface="Times New Roman"/>
                <a:cs typeface="Times New Roman"/>
                <a:sym typeface="Times New Roman"/>
              </a:defRPr>
            </a:lvl1pPr>
          </a:lstStyle>
          <a:p>
            <a:r>
              <a:rPr dirty="0"/>
              <a:t>26. =  .5 </a:t>
            </a:r>
            <a:r>
              <a:rPr dirty="0" err="1"/>
              <a:t>lb</a:t>
            </a:r>
            <a:r>
              <a:rPr dirty="0"/>
              <a:t> </a:t>
            </a:r>
          </a:p>
        </p:txBody>
      </p:sp>
      <p:sp>
        <p:nvSpPr>
          <p:cNvPr id="1122" name="Rectangle 283"/>
          <p:cNvSpPr/>
          <p:nvPr/>
        </p:nvSpPr>
        <p:spPr>
          <a:xfrm>
            <a:off x="6552882" y="896710"/>
            <a:ext cx="865000" cy="250252"/>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123" name="TextBox 284"/>
          <p:cNvSpPr txBox="1"/>
          <p:nvPr/>
        </p:nvSpPr>
        <p:spPr>
          <a:xfrm>
            <a:off x="6609607" y="876399"/>
            <a:ext cx="943422" cy="2754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latin typeface="Times New Roman"/>
                <a:ea typeface="Times New Roman"/>
                <a:cs typeface="Times New Roman"/>
                <a:sym typeface="Times New Roman"/>
              </a:defRPr>
            </a:lvl1pPr>
          </a:lstStyle>
          <a:p>
            <a:r>
              <a:rPr dirty="0"/>
              <a:t>31. =  .5 </a:t>
            </a:r>
            <a:r>
              <a:rPr dirty="0" err="1"/>
              <a:t>lb</a:t>
            </a:r>
            <a:r>
              <a:rPr dirty="0"/>
              <a:t> </a:t>
            </a:r>
          </a:p>
        </p:txBody>
      </p:sp>
      <p:sp>
        <p:nvSpPr>
          <p:cNvPr id="1124" name="Rectangle 285"/>
          <p:cNvSpPr/>
          <p:nvPr/>
        </p:nvSpPr>
        <p:spPr>
          <a:xfrm>
            <a:off x="5545587" y="895310"/>
            <a:ext cx="781912" cy="250252"/>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125" name="TextBox 286"/>
          <p:cNvSpPr txBox="1"/>
          <p:nvPr/>
        </p:nvSpPr>
        <p:spPr>
          <a:xfrm>
            <a:off x="5570996" y="875439"/>
            <a:ext cx="915632" cy="2754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latin typeface="Times New Roman"/>
                <a:ea typeface="Times New Roman"/>
                <a:cs typeface="Times New Roman"/>
                <a:sym typeface="Times New Roman"/>
              </a:defRPr>
            </a:lvl1pPr>
          </a:lstStyle>
          <a:p>
            <a:r>
              <a:rPr dirty="0"/>
              <a:t>29. =  1 </a:t>
            </a:r>
            <a:r>
              <a:rPr dirty="0" err="1"/>
              <a:t>lb</a:t>
            </a:r>
            <a:r>
              <a:rPr dirty="0"/>
              <a:t> </a:t>
            </a:r>
          </a:p>
        </p:txBody>
      </p:sp>
      <p:sp>
        <p:nvSpPr>
          <p:cNvPr id="1126" name="Rectangle 287"/>
          <p:cNvSpPr/>
          <p:nvPr/>
        </p:nvSpPr>
        <p:spPr>
          <a:xfrm>
            <a:off x="6359312" y="1730148"/>
            <a:ext cx="1046138" cy="244677"/>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127" name="TextBox 288"/>
          <p:cNvSpPr txBox="1"/>
          <p:nvPr/>
        </p:nvSpPr>
        <p:spPr>
          <a:xfrm>
            <a:off x="6374541" y="1712874"/>
            <a:ext cx="1068115"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200">
                <a:latin typeface="Times New Roman"/>
                <a:ea typeface="Times New Roman"/>
                <a:cs typeface="Times New Roman"/>
                <a:sym typeface="Times New Roman"/>
              </a:defRPr>
            </a:lvl1pPr>
          </a:lstStyle>
          <a:p>
            <a:r>
              <a:rPr dirty="0"/>
              <a:t>35. = -.7071 </a:t>
            </a:r>
            <a:r>
              <a:rPr dirty="0" err="1"/>
              <a:t>lb</a:t>
            </a:r>
            <a:r>
              <a:rPr dirty="0"/>
              <a:t> </a:t>
            </a:r>
          </a:p>
        </p:txBody>
      </p:sp>
      <p:sp>
        <p:nvSpPr>
          <p:cNvPr id="1128" name="Rectangle 289"/>
          <p:cNvSpPr/>
          <p:nvPr/>
        </p:nvSpPr>
        <p:spPr>
          <a:xfrm>
            <a:off x="5238748" y="1723989"/>
            <a:ext cx="1046137" cy="244677"/>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129" name="TextBox 290"/>
          <p:cNvSpPr txBox="1"/>
          <p:nvPr/>
        </p:nvSpPr>
        <p:spPr>
          <a:xfrm>
            <a:off x="5198616" y="1706716"/>
            <a:ext cx="1182026"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latin typeface="Times New Roman"/>
                <a:ea typeface="Times New Roman"/>
                <a:cs typeface="Times New Roman"/>
                <a:sym typeface="Times New Roman"/>
              </a:defRPr>
            </a:lvl1pPr>
          </a:lstStyle>
          <a:p>
            <a:r>
              <a:t>33. =  -.7071 lb </a:t>
            </a:r>
          </a:p>
        </p:txBody>
      </p:sp>
      <p:sp>
        <p:nvSpPr>
          <p:cNvPr id="1130" name="Rectangle 291"/>
          <p:cNvSpPr/>
          <p:nvPr/>
        </p:nvSpPr>
        <p:spPr>
          <a:xfrm>
            <a:off x="5280747" y="2443820"/>
            <a:ext cx="1046137" cy="244677"/>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131" name="TextBox 292"/>
          <p:cNvSpPr txBox="1"/>
          <p:nvPr/>
        </p:nvSpPr>
        <p:spPr>
          <a:xfrm>
            <a:off x="5310943" y="2426986"/>
            <a:ext cx="1125060"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latin typeface="Times New Roman"/>
                <a:ea typeface="Times New Roman"/>
                <a:cs typeface="Times New Roman"/>
                <a:sym typeface="Times New Roman"/>
              </a:defRPr>
            </a:lvl1pPr>
          </a:lstStyle>
          <a:p>
            <a:r>
              <a:rPr dirty="0"/>
              <a:t>34. =  .7071 </a:t>
            </a:r>
            <a:r>
              <a:rPr dirty="0" err="1"/>
              <a:t>lb</a:t>
            </a:r>
            <a:r>
              <a:rPr dirty="0"/>
              <a:t> </a:t>
            </a:r>
          </a:p>
        </p:txBody>
      </p:sp>
      <p:sp>
        <p:nvSpPr>
          <p:cNvPr id="1132" name="Rectangle 293"/>
          <p:cNvSpPr/>
          <p:nvPr/>
        </p:nvSpPr>
        <p:spPr>
          <a:xfrm>
            <a:off x="6380691" y="2442691"/>
            <a:ext cx="1046137" cy="244677"/>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133" name="TextBox 294"/>
          <p:cNvSpPr txBox="1"/>
          <p:nvPr/>
        </p:nvSpPr>
        <p:spPr>
          <a:xfrm>
            <a:off x="6403620" y="2425419"/>
            <a:ext cx="1156761" cy="2754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latin typeface="Times New Roman"/>
                <a:ea typeface="Times New Roman"/>
                <a:cs typeface="Times New Roman"/>
                <a:sym typeface="Times New Roman"/>
              </a:defRPr>
            </a:lvl1pPr>
          </a:lstStyle>
          <a:p>
            <a:r>
              <a:rPr dirty="0"/>
              <a:t>36. =  .7071 </a:t>
            </a:r>
            <a:r>
              <a:rPr dirty="0" err="1"/>
              <a:t>lb</a:t>
            </a:r>
            <a:r>
              <a:rPr dirty="0"/>
              <a:t> </a:t>
            </a:r>
          </a:p>
        </p:txBody>
      </p:sp>
      <p:sp>
        <p:nvSpPr>
          <p:cNvPr id="1134" name="Rectangle 295"/>
          <p:cNvSpPr/>
          <p:nvPr/>
        </p:nvSpPr>
        <p:spPr>
          <a:xfrm>
            <a:off x="6535153" y="3225832"/>
            <a:ext cx="878363" cy="250252"/>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135" name="TextBox 296"/>
          <p:cNvSpPr txBox="1"/>
          <p:nvPr/>
        </p:nvSpPr>
        <p:spPr>
          <a:xfrm>
            <a:off x="6579106" y="3212139"/>
            <a:ext cx="954607" cy="2754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latin typeface="Times New Roman"/>
                <a:ea typeface="Times New Roman"/>
                <a:cs typeface="Times New Roman"/>
                <a:sym typeface="Times New Roman"/>
              </a:defRPr>
            </a:lvl1pPr>
          </a:lstStyle>
          <a:p>
            <a:r>
              <a:rPr dirty="0"/>
              <a:t>32. =  -.5 </a:t>
            </a:r>
            <a:r>
              <a:rPr dirty="0" err="1"/>
              <a:t>lb</a:t>
            </a:r>
            <a:r>
              <a:rPr dirty="0"/>
              <a:t> </a:t>
            </a:r>
          </a:p>
        </p:txBody>
      </p:sp>
      <p:sp>
        <p:nvSpPr>
          <p:cNvPr id="1136" name="Rectangle 297"/>
          <p:cNvSpPr/>
          <p:nvPr/>
        </p:nvSpPr>
        <p:spPr>
          <a:xfrm>
            <a:off x="5507768" y="3224433"/>
            <a:ext cx="781912" cy="250252"/>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137" name="TextBox 298"/>
          <p:cNvSpPr txBox="1"/>
          <p:nvPr/>
        </p:nvSpPr>
        <p:spPr>
          <a:xfrm>
            <a:off x="5523021" y="3216017"/>
            <a:ext cx="904881"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latin typeface="Times New Roman"/>
                <a:ea typeface="Times New Roman"/>
                <a:cs typeface="Times New Roman"/>
                <a:sym typeface="Times New Roman"/>
              </a:defRPr>
            </a:lvl1pPr>
          </a:lstStyle>
          <a:p>
            <a:r>
              <a:rPr dirty="0"/>
              <a:t>30. =  -1 </a:t>
            </a:r>
            <a:r>
              <a:rPr dirty="0" err="1"/>
              <a:t>lb</a:t>
            </a:r>
            <a:r>
              <a:rPr dirty="0"/>
              <a:t> </a:t>
            </a:r>
          </a:p>
        </p:txBody>
      </p:sp>
      <p:sp>
        <p:nvSpPr>
          <p:cNvPr id="1138" name="Rectangle 299"/>
          <p:cNvSpPr/>
          <p:nvPr/>
        </p:nvSpPr>
        <p:spPr>
          <a:xfrm>
            <a:off x="6681058" y="2078695"/>
            <a:ext cx="596153" cy="250252"/>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139" name="TextBox 300"/>
          <p:cNvSpPr txBox="1"/>
          <p:nvPr/>
        </p:nvSpPr>
        <p:spPr>
          <a:xfrm>
            <a:off x="6654633" y="2063959"/>
            <a:ext cx="666268"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latin typeface="Times New Roman"/>
                <a:ea typeface="Times New Roman"/>
                <a:cs typeface="Times New Roman"/>
                <a:sym typeface="Times New Roman"/>
              </a:defRPr>
            </a:lvl1pPr>
          </a:lstStyle>
          <a:p>
            <a:r>
              <a:t>42. =  0 </a:t>
            </a:r>
          </a:p>
        </p:txBody>
      </p:sp>
      <p:sp>
        <p:nvSpPr>
          <p:cNvPr id="1140" name="Rectangle 301"/>
          <p:cNvSpPr/>
          <p:nvPr/>
        </p:nvSpPr>
        <p:spPr>
          <a:xfrm>
            <a:off x="5565888" y="2061238"/>
            <a:ext cx="625473" cy="250252"/>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141" name="TextBox 302"/>
          <p:cNvSpPr txBox="1"/>
          <p:nvPr/>
        </p:nvSpPr>
        <p:spPr>
          <a:xfrm>
            <a:off x="5592159" y="2046943"/>
            <a:ext cx="599202"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200">
                <a:latin typeface="Times New Roman"/>
                <a:ea typeface="Times New Roman"/>
                <a:cs typeface="Times New Roman"/>
                <a:sym typeface="Times New Roman"/>
              </a:defRPr>
            </a:lvl1pPr>
          </a:lstStyle>
          <a:p>
            <a:r>
              <a:rPr dirty="0"/>
              <a:t>41. =  0 </a:t>
            </a:r>
          </a:p>
        </p:txBody>
      </p:sp>
      <p:sp>
        <p:nvSpPr>
          <p:cNvPr id="1142" name="Rectangle 303"/>
          <p:cNvSpPr/>
          <p:nvPr/>
        </p:nvSpPr>
        <p:spPr>
          <a:xfrm>
            <a:off x="5724338" y="1377672"/>
            <a:ext cx="846197" cy="22835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143" name="TextBox 304"/>
          <p:cNvSpPr txBox="1"/>
          <p:nvPr/>
        </p:nvSpPr>
        <p:spPr>
          <a:xfrm>
            <a:off x="5723722" y="1348688"/>
            <a:ext cx="879008"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200">
                <a:latin typeface="Times New Roman"/>
                <a:ea typeface="Times New Roman"/>
                <a:cs typeface="Times New Roman"/>
                <a:sym typeface="Times New Roman"/>
              </a:defRPr>
            </a:lvl1pPr>
          </a:lstStyle>
          <a:p>
            <a:r>
              <a:rPr dirty="0"/>
              <a:t>37. =  - .5 </a:t>
            </a:r>
            <a:r>
              <a:rPr dirty="0" err="1"/>
              <a:t>lb</a:t>
            </a:r>
            <a:r>
              <a:rPr dirty="0"/>
              <a:t> </a:t>
            </a:r>
          </a:p>
        </p:txBody>
      </p:sp>
      <p:sp>
        <p:nvSpPr>
          <p:cNvPr id="1144" name="Rectangle 305"/>
          <p:cNvSpPr/>
          <p:nvPr/>
        </p:nvSpPr>
        <p:spPr>
          <a:xfrm>
            <a:off x="7015925" y="1377978"/>
            <a:ext cx="612173" cy="22835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145" name="TextBox 306"/>
          <p:cNvSpPr txBox="1"/>
          <p:nvPr/>
        </p:nvSpPr>
        <p:spPr>
          <a:xfrm>
            <a:off x="7039193" y="1350750"/>
            <a:ext cx="653294" cy="2754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latin typeface="Times New Roman"/>
                <a:ea typeface="Times New Roman"/>
                <a:cs typeface="Times New Roman"/>
                <a:sym typeface="Times New Roman"/>
              </a:defRPr>
            </a:lvl1pPr>
          </a:lstStyle>
          <a:p>
            <a:r>
              <a:rPr dirty="0"/>
              <a:t>39. =  0   </a:t>
            </a:r>
          </a:p>
        </p:txBody>
      </p:sp>
      <p:sp>
        <p:nvSpPr>
          <p:cNvPr id="1146" name="Rectangle 307"/>
          <p:cNvSpPr/>
          <p:nvPr/>
        </p:nvSpPr>
        <p:spPr>
          <a:xfrm>
            <a:off x="5724337" y="2828331"/>
            <a:ext cx="822644" cy="22835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147" name="TextBox 308"/>
          <p:cNvSpPr txBox="1"/>
          <p:nvPr/>
        </p:nvSpPr>
        <p:spPr>
          <a:xfrm>
            <a:off x="5750750" y="2807178"/>
            <a:ext cx="845106"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latin typeface="Times New Roman"/>
                <a:ea typeface="Times New Roman"/>
                <a:cs typeface="Times New Roman"/>
                <a:sym typeface="Times New Roman"/>
              </a:defRPr>
            </a:lvl1pPr>
          </a:lstStyle>
          <a:p>
            <a:r>
              <a:rPr dirty="0"/>
              <a:t>38. =  .5 </a:t>
            </a:r>
            <a:r>
              <a:rPr dirty="0" err="1"/>
              <a:t>lb</a:t>
            </a:r>
            <a:r>
              <a:rPr dirty="0"/>
              <a:t> </a:t>
            </a:r>
          </a:p>
        </p:txBody>
      </p:sp>
      <p:sp>
        <p:nvSpPr>
          <p:cNvPr id="1148" name="Rectangle 309"/>
          <p:cNvSpPr/>
          <p:nvPr/>
        </p:nvSpPr>
        <p:spPr>
          <a:xfrm>
            <a:off x="7015189" y="2833603"/>
            <a:ext cx="584660" cy="22835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149" name="TextBox 310"/>
          <p:cNvSpPr txBox="1"/>
          <p:nvPr/>
        </p:nvSpPr>
        <p:spPr>
          <a:xfrm>
            <a:off x="7029424" y="2810010"/>
            <a:ext cx="690021"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latin typeface="Times New Roman"/>
                <a:ea typeface="Times New Roman"/>
                <a:cs typeface="Times New Roman"/>
                <a:sym typeface="Times New Roman"/>
              </a:defRPr>
            </a:lvl1pPr>
          </a:lstStyle>
          <a:p>
            <a:r>
              <a:rPr dirty="0"/>
              <a:t>40. =  0  </a:t>
            </a:r>
          </a:p>
        </p:txBody>
      </p:sp>
      <mc:AlternateContent xmlns:mc="http://schemas.openxmlformats.org/markup-compatibility/2006" xmlns:a14="http://schemas.microsoft.com/office/drawing/2010/main">
        <mc:Choice Requires="a14">
          <p:sp>
            <p:nvSpPr>
              <p:cNvPr id="1150" name="TextBox 311"/>
              <p:cNvSpPr txBox="1"/>
              <p:nvPr/>
            </p:nvSpPr>
            <p:spPr>
              <a:xfrm>
                <a:off x="1153968" y="5486120"/>
                <a:ext cx="320327" cy="281637"/>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150" name="TextBox 311"/>
              <p:cNvSpPr txBox="1">
                <a:spLocks noRot="1" noChangeAspect="1" noMove="1" noResize="1" noEditPoints="1" noAdjustHandles="1" noChangeArrowheads="1" noChangeShapeType="1" noTextEdit="1"/>
              </p:cNvSpPr>
              <p:nvPr/>
            </p:nvSpPr>
            <p:spPr>
              <a:xfrm>
                <a:off x="1153968" y="5486120"/>
                <a:ext cx="320327" cy="281637"/>
              </a:xfrm>
              <a:prstGeom prst="rect">
                <a:avLst/>
              </a:prstGeom>
              <a:blipFill>
                <a:blip r:embed="rId2"/>
                <a:stretch>
                  <a:fillRect r="-18868" b="-17391"/>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51" name="TextBox 312"/>
              <p:cNvSpPr txBox="1"/>
              <p:nvPr/>
            </p:nvSpPr>
            <p:spPr>
              <a:xfrm>
                <a:off x="1160195" y="5853503"/>
                <a:ext cx="320327" cy="281636"/>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151" name="TextBox 312"/>
              <p:cNvSpPr txBox="1">
                <a:spLocks noRot="1" noChangeAspect="1" noMove="1" noResize="1" noEditPoints="1" noAdjustHandles="1" noChangeArrowheads="1" noChangeShapeType="1" noTextEdit="1"/>
              </p:cNvSpPr>
              <p:nvPr/>
            </p:nvSpPr>
            <p:spPr>
              <a:xfrm>
                <a:off x="1160195" y="5853503"/>
                <a:ext cx="320327" cy="281636"/>
              </a:xfrm>
              <a:prstGeom prst="rect">
                <a:avLst/>
              </a:prstGeom>
              <a:blipFill>
                <a:blip r:embed="rId3"/>
                <a:stretch>
                  <a:fillRect r="-18868" b="-19565"/>
                </a:stretch>
              </a:blipFill>
              <a:ln w="12700">
                <a:miter lim="400000"/>
              </a:ln>
            </p:spPr>
            <p:txBody>
              <a:bodyPr/>
              <a:lstStyle/>
              <a:p>
                <a:r>
                  <a:rPr lang="en-US">
                    <a:noFill/>
                  </a:rPr>
                  <a:t> </a:t>
                </a:r>
              </a:p>
            </p:txBody>
          </p:sp>
        </mc:Fallback>
      </mc:AlternateContent>
      <p:sp>
        <p:nvSpPr>
          <p:cNvPr id="1152" name="TextBox 313"/>
          <p:cNvSpPr txBox="1"/>
          <p:nvPr/>
        </p:nvSpPr>
        <p:spPr>
          <a:xfrm>
            <a:off x="1202713" y="4015256"/>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153" name="TextBox 314"/>
          <p:cNvSpPr txBox="1"/>
          <p:nvPr/>
        </p:nvSpPr>
        <p:spPr>
          <a:xfrm>
            <a:off x="1203624" y="4366326"/>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154" name="TextBox 315"/>
          <p:cNvSpPr txBox="1"/>
          <p:nvPr/>
        </p:nvSpPr>
        <p:spPr>
          <a:xfrm>
            <a:off x="1211679" y="4751947"/>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155" name="TextBox 316"/>
          <p:cNvSpPr txBox="1"/>
          <p:nvPr/>
        </p:nvSpPr>
        <p:spPr>
          <a:xfrm>
            <a:off x="1206912" y="5068654"/>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mc:AlternateContent xmlns:mc="http://schemas.openxmlformats.org/markup-compatibility/2006" xmlns:a14="http://schemas.microsoft.com/office/drawing/2010/main">
        <mc:Choice Requires="a14">
          <p:sp>
            <p:nvSpPr>
              <p:cNvPr id="1156" name="TextBox 317"/>
              <p:cNvSpPr txBox="1"/>
              <p:nvPr/>
            </p:nvSpPr>
            <p:spPr>
              <a:xfrm>
                <a:off x="5424502" y="5500089"/>
                <a:ext cx="320327" cy="281636"/>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156" name="TextBox 317"/>
              <p:cNvSpPr txBox="1">
                <a:spLocks noRot="1" noChangeAspect="1" noMove="1" noResize="1" noEditPoints="1" noAdjustHandles="1" noChangeArrowheads="1" noChangeShapeType="1" noTextEdit="1"/>
              </p:cNvSpPr>
              <p:nvPr/>
            </p:nvSpPr>
            <p:spPr>
              <a:xfrm>
                <a:off x="5424502" y="5500089"/>
                <a:ext cx="320327" cy="281636"/>
              </a:xfrm>
              <a:prstGeom prst="rect">
                <a:avLst/>
              </a:prstGeom>
              <a:blipFill>
                <a:blip r:embed="rId4"/>
                <a:stretch>
                  <a:fillRect r="-19231" b="-19565"/>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57" name="TextBox 318"/>
              <p:cNvSpPr txBox="1"/>
              <p:nvPr/>
            </p:nvSpPr>
            <p:spPr>
              <a:xfrm>
                <a:off x="5430729" y="5867470"/>
                <a:ext cx="320327" cy="281637"/>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157" name="TextBox 318"/>
              <p:cNvSpPr txBox="1">
                <a:spLocks noRot="1" noChangeAspect="1" noMove="1" noResize="1" noEditPoints="1" noAdjustHandles="1" noChangeArrowheads="1" noChangeShapeType="1" noTextEdit="1"/>
              </p:cNvSpPr>
              <p:nvPr/>
            </p:nvSpPr>
            <p:spPr>
              <a:xfrm>
                <a:off x="5430729" y="5867470"/>
                <a:ext cx="320327" cy="281637"/>
              </a:xfrm>
              <a:prstGeom prst="rect">
                <a:avLst/>
              </a:prstGeom>
              <a:blipFill>
                <a:blip r:embed="rId5"/>
                <a:stretch>
                  <a:fillRect r="-19231" b="-17391"/>
                </a:stretch>
              </a:blipFill>
              <a:ln w="12700">
                <a:miter lim="400000"/>
              </a:ln>
            </p:spPr>
            <p:txBody>
              <a:bodyPr/>
              <a:lstStyle/>
              <a:p>
                <a:r>
                  <a:rPr lang="en-US">
                    <a:noFill/>
                  </a:rPr>
                  <a:t> </a:t>
                </a:r>
              </a:p>
            </p:txBody>
          </p:sp>
        </mc:Fallback>
      </mc:AlternateContent>
      <p:sp>
        <p:nvSpPr>
          <p:cNvPr id="1158" name="TextBox 319"/>
          <p:cNvSpPr txBox="1"/>
          <p:nvPr/>
        </p:nvSpPr>
        <p:spPr>
          <a:xfrm>
            <a:off x="5473246" y="4029223"/>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159" name="TextBox 320"/>
          <p:cNvSpPr txBox="1"/>
          <p:nvPr/>
        </p:nvSpPr>
        <p:spPr>
          <a:xfrm>
            <a:off x="5474158" y="4380293"/>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160" name="TextBox 321"/>
          <p:cNvSpPr txBox="1"/>
          <p:nvPr/>
        </p:nvSpPr>
        <p:spPr>
          <a:xfrm>
            <a:off x="5482213" y="4765914"/>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161" name="TextBox 322"/>
          <p:cNvSpPr txBox="1"/>
          <p:nvPr/>
        </p:nvSpPr>
        <p:spPr>
          <a:xfrm>
            <a:off x="5477447" y="5082623"/>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mc:AlternateContent xmlns:mc="http://schemas.openxmlformats.org/markup-compatibility/2006" xmlns:a14="http://schemas.microsoft.com/office/drawing/2010/main">
        <mc:Choice Requires="a14">
          <p:sp>
            <p:nvSpPr>
              <p:cNvPr id="1162" name="TextBox 323"/>
              <p:cNvSpPr txBox="1"/>
              <p:nvPr/>
            </p:nvSpPr>
            <p:spPr>
              <a:xfrm>
                <a:off x="3309949" y="4042511"/>
                <a:ext cx="320327" cy="281636"/>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162" name="TextBox 323"/>
              <p:cNvSpPr txBox="1">
                <a:spLocks noRot="1" noChangeAspect="1" noMove="1" noResize="1" noEditPoints="1" noAdjustHandles="1" noChangeArrowheads="1" noChangeShapeType="1" noTextEdit="1"/>
              </p:cNvSpPr>
              <p:nvPr/>
            </p:nvSpPr>
            <p:spPr>
              <a:xfrm>
                <a:off x="3309949" y="4042511"/>
                <a:ext cx="320327" cy="281636"/>
              </a:xfrm>
              <a:prstGeom prst="rect">
                <a:avLst/>
              </a:prstGeom>
              <a:blipFill>
                <a:blip r:embed="rId6"/>
                <a:stretch>
                  <a:fillRect r="-16981" b="-19565"/>
                </a:stretch>
              </a:blipFill>
              <a:ln w="12700">
                <a:miter lim="400000"/>
              </a:ln>
            </p:spPr>
            <p:txBody>
              <a:bodyPr/>
              <a:lstStyle/>
              <a:p>
                <a:r>
                  <a:rPr lang="en-US">
                    <a:noFill/>
                  </a:rPr>
                  <a:t> </a:t>
                </a:r>
              </a:p>
            </p:txBody>
          </p:sp>
        </mc:Fallback>
      </mc:AlternateContent>
      <p:sp>
        <p:nvSpPr>
          <p:cNvPr id="1163" name="TextBox 324"/>
          <p:cNvSpPr txBox="1"/>
          <p:nvPr/>
        </p:nvSpPr>
        <p:spPr>
          <a:xfrm>
            <a:off x="3348928" y="4349131"/>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164" name="TextBox 325"/>
          <p:cNvSpPr txBox="1"/>
          <p:nvPr/>
        </p:nvSpPr>
        <p:spPr>
          <a:xfrm>
            <a:off x="3343362" y="4712773"/>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165" name="TextBox 326"/>
          <p:cNvSpPr txBox="1"/>
          <p:nvPr/>
        </p:nvSpPr>
        <p:spPr>
          <a:xfrm>
            <a:off x="3344478" y="5074311"/>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166" name="TextBox 327"/>
          <p:cNvSpPr txBox="1"/>
          <p:nvPr/>
        </p:nvSpPr>
        <p:spPr>
          <a:xfrm>
            <a:off x="3337776" y="5454391"/>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167" name="TextBox 328"/>
          <p:cNvSpPr txBox="1"/>
          <p:nvPr/>
        </p:nvSpPr>
        <p:spPr>
          <a:xfrm>
            <a:off x="3347422" y="5851895"/>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168" name="TextBox 329"/>
          <p:cNvSpPr txBox="1"/>
          <p:nvPr/>
        </p:nvSpPr>
        <p:spPr>
          <a:xfrm>
            <a:off x="3340720" y="6231973"/>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mc:AlternateContent xmlns:mc="http://schemas.openxmlformats.org/markup-compatibility/2006" xmlns:a14="http://schemas.microsoft.com/office/drawing/2010/main">
        <mc:Choice Requires="a14">
          <p:sp>
            <p:nvSpPr>
              <p:cNvPr id="1169" name="TextBox 330"/>
              <p:cNvSpPr txBox="1"/>
              <p:nvPr/>
            </p:nvSpPr>
            <p:spPr>
              <a:xfrm>
                <a:off x="7571348" y="4045751"/>
                <a:ext cx="320327" cy="281636"/>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169" name="TextBox 330"/>
              <p:cNvSpPr txBox="1">
                <a:spLocks noRot="1" noChangeAspect="1" noMove="1" noResize="1" noEditPoints="1" noAdjustHandles="1" noChangeArrowheads="1" noChangeShapeType="1" noTextEdit="1"/>
              </p:cNvSpPr>
              <p:nvPr/>
            </p:nvSpPr>
            <p:spPr>
              <a:xfrm>
                <a:off x="7571348" y="4045751"/>
                <a:ext cx="320327" cy="281636"/>
              </a:xfrm>
              <a:prstGeom prst="rect">
                <a:avLst/>
              </a:prstGeom>
              <a:blipFill>
                <a:blip r:embed="rId7"/>
                <a:stretch>
                  <a:fillRect r="-18868" b="-17391"/>
                </a:stretch>
              </a:blipFill>
              <a:ln w="12700">
                <a:miter lim="400000"/>
              </a:ln>
            </p:spPr>
            <p:txBody>
              <a:bodyPr/>
              <a:lstStyle/>
              <a:p>
                <a:r>
                  <a:rPr lang="en-US">
                    <a:noFill/>
                  </a:rPr>
                  <a:t> </a:t>
                </a:r>
              </a:p>
            </p:txBody>
          </p:sp>
        </mc:Fallback>
      </mc:AlternateContent>
      <p:sp>
        <p:nvSpPr>
          <p:cNvPr id="1170" name="TextBox 331"/>
          <p:cNvSpPr txBox="1"/>
          <p:nvPr/>
        </p:nvSpPr>
        <p:spPr>
          <a:xfrm>
            <a:off x="7610326" y="4373971"/>
            <a:ext cx="401553" cy="3484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171" name="TextBox 332"/>
          <p:cNvSpPr txBox="1"/>
          <p:nvPr/>
        </p:nvSpPr>
        <p:spPr>
          <a:xfrm>
            <a:off x="7604762" y="4737613"/>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172" name="TextBox 333"/>
          <p:cNvSpPr txBox="1"/>
          <p:nvPr/>
        </p:nvSpPr>
        <p:spPr>
          <a:xfrm>
            <a:off x="7605876" y="5099151"/>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173" name="TextBox 334"/>
          <p:cNvSpPr txBox="1"/>
          <p:nvPr/>
        </p:nvSpPr>
        <p:spPr>
          <a:xfrm>
            <a:off x="7599174" y="5479231"/>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174" name="TextBox 335"/>
          <p:cNvSpPr txBox="1"/>
          <p:nvPr/>
        </p:nvSpPr>
        <p:spPr>
          <a:xfrm>
            <a:off x="7608820" y="5876735"/>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175" name="TextBox 336"/>
          <p:cNvSpPr txBox="1"/>
          <p:nvPr/>
        </p:nvSpPr>
        <p:spPr>
          <a:xfrm>
            <a:off x="7602118" y="6256813"/>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mc:AlternateContent xmlns:mc="http://schemas.openxmlformats.org/markup-compatibility/2006" xmlns:a14="http://schemas.microsoft.com/office/drawing/2010/main">
        <mc:Choice Requires="a14">
          <p:sp>
            <p:nvSpPr>
              <p:cNvPr id="1176" name="TextBox 337"/>
              <p:cNvSpPr txBox="1"/>
              <p:nvPr/>
            </p:nvSpPr>
            <p:spPr>
              <a:xfrm>
                <a:off x="1162776" y="6238102"/>
                <a:ext cx="320327" cy="281636"/>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176" name="TextBox 337"/>
              <p:cNvSpPr txBox="1">
                <a:spLocks noRot="1" noChangeAspect="1" noMove="1" noResize="1" noEditPoints="1" noAdjustHandles="1" noChangeArrowheads="1" noChangeShapeType="1" noTextEdit="1"/>
              </p:cNvSpPr>
              <p:nvPr/>
            </p:nvSpPr>
            <p:spPr>
              <a:xfrm>
                <a:off x="1162776" y="6238102"/>
                <a:ext cx="320327" cy="281636"/>
              </a:xfrm>
              <a:prstGeom prst="rect">
                <a:avLst/>
              </a:prstGeom>
              <a:blipFill>
                <a:blip r:embed="rId8"/>
                <a:stretch>
                  <a:fillRect r="-19231" b="-17021"/>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77" name="TextBox 338"/>
              <p:cNvSpPr txBox="1"/>
              <p:nvPr/>
            </p:nvSpPr>
            <p:spPr>
              <a:xfrm>
                <a:off x="5433310" y="6252069"/>
                <a:ext cx="320327" cy="281637"/>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177" name="TextBox 338"/>
              <p:cNvSpPr txBox="1">
                <a:spLocks noRot="1" noChangeAspect="1" noMove="1" noResize="1" noEditPoints="1" noAdjustHandles="1" noChangeArrowheads="1" noChangeShapeType="1" noTextEdit="1"/>
              </p:cNvSpPr>
              <p:nvPr/>
            </p:nvSpPr>
            <p:spPr>
              <a:xfrm>
                <a:off x="5433310" y="6252069"/>
                <a:ext cx="320327" cy="281637"/>
              </a:xfrm>
              <a:prstGeom prst="rect">
                <a:avLst/>
              </a:prstGeom>
              <a:blipFill>
                <a:blip r:embed="rId9"/>
                <a:stretch>
                  <a:fillRect r="-18868" b="-17391"/>
                </a:stretch>
              </a:blipFill>
              <a:ln w="12700">
                <a:miter lim="400000"/>
              </a:ln>
            </p:spPr>
            <p:txBody>
              <a:bodyPr/>
              <a:lstStyle/>
              <a:p>
                <a:r>
                  <a:rPr lang="en-US">
                    <a:noFill/>
                  </a:rPr>
                  <a:t> </a:t>
                </a:r>
              </a:p>
            </p:txBody>
          </p:sp>
        </mc:Fallback>
      </mc:AlternateContent>
      <p:sp>
        <p:nvSpPr>
          <p:cNvPr id="1178" name="TextBox 339"/>
          <p:cNvSpPr txBox="1"/>
          <p:nvPr/>
        </p:nvSpPr>
        <p:spPr>
          <a:xfrm>
            <a:off x="1908156" y="4020087"/>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3 </a:t>
            </a:r>
          </a:p>
        </p:txBody>
      </p:sp>
      <p:sp>
        <p:nvSpPr>
          <p:cNvPr id="1179" name="TextBox 340"/>
          <p:cNvSpPr txBox="1"/>
          <p:nvPr/>
        </p:nvSpPr>
        <p:spPr>
          <a:xfrm>
            <a:off x="1832185" y="4376939"/>
            <a:ext cx="473937"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- 3 </a:t>
            </a:r>
          </a:p>
        </p:txBody>
      </p:sp>
      <p:grpSp>
        <p:nvGrpSpPr>
          <p:cNvPr id="1185" name="Group 341"/>
          <p:cNvGrpSpPr/>
          <p:nvPr/>
        </p:nvGrpSpPr>
        <p:grpSpPr>
          <a:xfrm>
            <a:off x="1617291" y="5400559"/>
            <a:ext cx="928140" cy="453751"/>
            <a:chOff x="0" y="0"/>
            <a:chExt cx="928139" cy="453749"/>
          </a:xfrm>
        </p:grpSpPr>
        <p:sp>
          <p:nvSpPr>
            <p:cNvPr id="1180" name="TextBox 342"/>
            <p:cNvSpPr txBox="1"/>
            <p:nvPr/>
          </p:nvSpPr>
          <p:spPr>
            <a:xfrm>
              <a:off x="0" y="0"/>
              <a:ext cx="347700"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a:t>
              </a:r>
            </a:p>
          </p:txBody>
        </p:sp>
        <p:grpSp>
          <p:nvGrpSpPr>
            <p:cNvPr id="1184" name="Group 343"/>
            <p:cNvGrpSpPr/>
            <p:nvPr/>
          </p:nvGrpSpPr>
          <p:grpSpPr>
            <a:xfrm>
              <a:off x="180020" y="105320"/>
              <a:ext cx="748120" cy="348430"/>
              <a:chOff x="0" y="0"/>
              <a:chExt cx="748118" cy="348428"/>
            </a:xfrm>
          </p:grpSpPr>
          <mc:AlternateContent xmlns:mc="http://schemas.openxmlformats.org/markup-compatibility/2006" xmlns:a14="http://schemas.microsoft.com/office/drawing/2010/main">
            <mc:Choice Requires="a14">
              <p:sp>
                <p:nvSpPr>
                  <p:cNvPr id="1181" name="TextBox 344"/>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181" name="TextBox 344"/>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0"/>
                    <a:stretch>
                      <a:fillRect r="-19231" b="-17391"/>
                    </a:stretch>
                  </a:blipFill>
                  <a:ln w="12700" cap="flat">
                    <a:noFill/>
                    <a:miter lim="400000"/>
                  </a:ln>
                  <a:effectLst/>
                </p:spPr>
                <p:txBody>
                  <a:bodyPr/>
                  <a:lstStyle/>
                  <a:p>
                    <a:r>
                      <a:rPr lang="en-US">
                        <a:noFill/>
                      </a:rPr>
                      <a:t> </a:t>
                    </a:r>
                  </a:p>
                </p:txBody>
              </p:sp>
            </mc:Fallback>
          </mc:AlternateContent>
          <p:sp>
            <p:nvSpPr>
              <p:cNvPr id="1182" name="Straight Connector 345"/>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183" name="TextBox 346"/>
              <p:cNvSpPr txBox="1"/>
              <p:nvPr/>
            </p:nvSpPr>
            <p:spPr>
              <a:xfrm>
                <a:off x="346566" y="0"/>
                <a:ext cx="401553"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2 </a:t>
                </a:r>
              </a:p>
            </p:txBody>
          </p:sp>
        </p:grpSp>
      </p:grpSp>
      <p:sp>
        <p:nvSpPr>
          <p:cNvPr id="1186" name="TextBox 347"/>
          <p:cNvSpPr txBox="1"/>
          <p:nvPr/>
        </p:nvSpPr>
        <p:spPr>
          <a:xfrm>
            <a:off x="1830477" y="4751782"/>
            <a:ext cx="523806"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2.5 </a:t>
            </a:r>
          </a:p>
        </p:txBody>
      </p:sp>
      <p:sp>
        <p:nvSpPr>
          <p:cNvPr id="1187" name="TextBox 348"/>
          <p:cNvSpPr txBox="1"/>
          <p:nvPr/>
        </p:nvSpPr>
        <p:spPr>
          <a:xfrm>
            <a:off x="1724506" y="5111515"/>
            <a:ext cx="615940"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- 2.5 </a:t>
            </a:r>
          </a:p>
        </p:txBody>
      </p:sp>
      <p:grpSp>
        <p:nvGrpSpPr>
          <p:cNvPr id="1191" name="Group 349"/>
          <p:cNvGrpSpPr/>
          <p:nvPr/>
        </p:nvGrpSpPr>
        <p:grpSpPr>
          <a:xfrm>
            <a:off x="1752389" y="5866336"/>
            <a:ext cx="748120" cy="348430"/>
            <a:chOff x="0" y="0"/>
            <a:chExt cx="748118" cy="348428"/>
          </a:xfrm>
        </p:grpSpPr>
        <mc:AlternateContent xmlns:mc="http://schemas.openxmlformats.org/markup-compatibility/2006" xmlns:a14="http://schemas.microsoft.com/office/drawing/2010/main">
          <mc:Choice Requires="a14">
            <p:sp>
              <p:nvSpPr>
                <p:cNvPr id="1188" name="TextBox 350"/>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188" name="TextBox 350"/>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1"/>
                  <a:stretch>
                    <a:fillRect r="-18868" b="-17391"/>
                  </a:stretch>
                </a:blipFill>
                <a:ln w="12700" cap="flat">
                  <a:noFill/>
                  <a:miter lim="400000"/>
                </a:ln>
                <a:effectLst/>
              </p:spPr>
              <p:txBody>
                <a:bodyPr/>
                <a:lstStyle/>
                <a:p>
                  <a:r>
                    <a:rPr lang="en-US">
                      <a:noFill/>
                    </a:rPr>
                    <a:t> </a:t>
                  </a:r>
                </a:p>
              </p:txBody>
            </p:sp>
          </mc:Fallback>
        </mc:AlternateContent>
        <p:sp>
          <p:nvSpPr>
            <p:cNvPr id="1189" name="Straight Connector 351"/>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190" name="TextBox 352"/>
            <p:cNvSpPr txBox="1"/>
            <p:nvPr/>
          </p:nvSpPr>
          <p:spPr>
            <a:xfrm>
              <a:off x="346566" y="0"/>
              <a:ext cx="401553"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2 </a:t>
              </a:r>
            </a:p>
          </p:txBody>
        </p:sp>
      </p:grpSp>
      <p:grpSp>
        <p:nvGrpSpPr>
          <p:cNvPr id="1195" name="Group 353"/>
          <p:cNvGrpSpPr/>
          <p:nvPr/>
        </p:nvGrpSpPr>
        <p:grpSpPr>
          <a:xfrm>
            <a:off x="1769286" y="6231368"/>
            <a:ext cx="748119" cy="348430"/>
            <a:chOff x="0" y="0"/>
            <a:chExt cx="748118" cy="348428"/>
          </a:xfrm>
        </p:grpSpPr>
        <mc:AlternateContent xmlns:mc="http://schemas.openxmlformats.org/markup-compatibility/2006" xmlns:a14="http://schemas.microsoft.com/office/drawing/2010/main">
          <mc:Choice Requires="a14">
            <p:sp>
              <p:nvSpPr>
                <p:cNvPr id="1192" name="TextBox 354"/>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192" name="TextBox 354"/>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2"/>
                  <a:stretch>
                    <a:fillRect r="-18868" b="-17391"/>
                  </a:stretch>
                </a:blipFill>
                <a:ln w="12700" cap="flat">
                  <a:noFill/>
                  <a:miter lim="400000"/>
                </a:ln>
                <a:effectLst/>
              </p:spPr>
              <p:txBody>
                <a:bodyPr/>
                <a:lstStyle/>
                <a:p>
                  <a:r>
                    <a:rPr lang="en-US">
                      <a:noFill/>
                    </a:rPr>
                    <a:t> </a:t>
                  </a:r>
                </a:p>
              </p:txBody>
            </p:sp>
          </mc:Fallback>
        </mc:AlternateContent>
        <p:sp>
          <p:nvSpPr>
            <p:cNvPr id="1193" name="Straight Connector 355"/>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194" name="TextBox 356"/>
            <p:cNvSpPr txBox="1"/>
            <p:nvPr/>
          </p:nvSpPr>
          <p:spPr>
            <a:xfrm>
              <a:off x="346566" y="0"/>
              <a:ext cx="401553"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2 </a:t>
              </a:r>
            </a:p>
          </p:txBody>
        </p:sp>
      </p:grpSp>
      <p:grpSp>
        <p:nvGrpSpPr>
          <p:cNvPr id="1201" name="Group 357"/>
          <p:cNvGrpSpPr/>
          <p:nvPr/>
        </p:nvGrpSpPr>
        <p:grpSpPr>
          <a:xfrm>
            <a:off x="3781052" y="3917143"/>
            <a:ext cx="922697" cy="448308"/>
            <a:chOff x="0" y="0"/>
            <a:chExt cx="922696" cy="448306"/>
          </a:xfrm>
        </p:grpSpPr>
        <p:sp>
          <p:nvSpPr>
            <p:cNvPr id="1196" name="TextBox 358"/>
            <p:cNvSpPr txBox="1"/>
            <p:nvPr/>
          </p:nvSpPr>
          <p:spPr>
            <a:xfrm>
              <a:off x="0" y="0"/>
              <a:ext cx="347700"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a:t>
              </a:r>
            </a:p>
          </p:txBody>
        </p:sp>
        <p:grpSp>
          <p:nvGrpSpPr>
            <p:cNvPr id="1200" name="Group 359"/>
            <p:cNvGrpSpPr/>
            <p:nvPr/>
          </p:nvGrpSpPr>
          <p:grpSpPr>
            <a:xfrm>
              <a:off x="174577" y="99877"/>
              <a:ext cx="748120" cy="348430"/>
              <a:chOff x="0" y="0"/>
              <a:chExt cx="748118" cy="348428"/>
            </a:xfrm>
          </p:grpSpPr>
          <mc:AlternateContent xmlns:mc="http://schemas.openxmlformats.org/markup-compatibility/2006" xmlns:a14="http://schemas.microsoft.com/office/drawing/2010/main">
            <mc:Choice Requires="a14">
              <p:sp>
                <p:nvSpPr>
                  <p:cNvPr id="1197" name="TextBox 360"/>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197" name="TextBox 360"/>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3"/>
                    <a:stretch>
                      <a:fillRect r="-19231" b="-17391"/>
                    </a:stretch>
                  </a:blipFill>
                  <a:ln w="12700" cap="flat">
                    <a:noFill/>
                    <a:miter lim="400000"/>
                  </a:ln>
                  <a:effectLst/>
                </p:spPr>
                <p:txBody>
                  <a:bodyPr/>
                  <a:lstStyle/>
                  <a:p>
                    <a:r>
                      <a:rPr lang="en-US">
                        <a:noFill/>
                      </a:rPr>
                      <a:t> </a:t>
                    </a:r>
                  </a:p>
                </p:txBody>
              </p:sp>
            </mc:Fallback>
          </mc:AlternateContent>
          <p:sp>
            <p:nvSpPr>
              <p:cNvPr id="1198" name="Straight Connector 361"/>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199" name="TextBox 362"/>
              <p:cNvSpPr txBox="1"/>
              <p:nvPr/>
            </p:nvSpPr>
            <p:spPr>
              <a:xfrm>
                <a:off x="346566" y="0"/>
                <a:ext cx="401553"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2 </a:t>
                </a:r>
              </a:p>
            </p:txBody>
          </p:sp>
        </p:grpSp>
      </p:grpSp>
      <p:sp>
        <p:nvSpPr>
          <p:cNvPr id="1202" name="TextBox 363"/>
          <p:cNvSpPr txBox="1"/>
          <p:nvPr/>
        </p:nvSpPr>
        <p:spPr>
          <a:xfrm>
            <a:off x="4023481" y="4742762"/>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.5 </a:t>
            </a:r>
          </a:p>
        </p:txBody>
      </p:sp>
      <p:sp>
        <p:nvSpPr>
          <p:cNvPr id="1203" name="TextBox 364"/>
          <p:cNvSpPr txBox="1"/>
          <p:nvPr/>
        </p:nvSpPr>
        <p:spPr>
          <a:xfrm>
            <a:off x="3911529" y="4366067"/>
            <a:ext cx="513938"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 .5 </a:t>
            </a:r>
          </a:p>
        </p:txBody>
      </p:sp>
      <p:sp>
        <p:nvSpPr>
          <p:cNvPr id="1204" name="TextBox 365"/>
          <p:cNvSpPr txBox="1"/>
          <p:nvPr/>
        </p:nvSpPr>
        <p:spPr>
          <a:xfrm>
            <a:off x="4016800" y="5487558"/>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.5 </a:t>
            </a:r>
          </a:p>
        </p:txBody>
      </p:sp>
      <p:sp>
        <p:nvSpPr>
          <p:cNvPr id="1205" name="TextBox 366"/>
          <p:cNvSpPr txBox="1"/>
          <p:nvPr/>
        </p:nvSpPr>
        <p:spPr>
          <a:xfrm>
            <a:off x="3904848" y="5110862"/>
            <a:ext cx="513938"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 .5 </a:t>
            </a:r>
          </a:p>
        </p:txBody>
      </p:sp>
      <p:sp>
        <p:nvSpPr>
          <p:cNvPr id="1206" name="TextBox 367"/>
          <p:cNvSpPr txBox="1"/>
          <p:nvPr/>
        </p:nvSpPr>
        <p:spPr>
          <a:xfrm>
            <a:off x="4056348" y="6225209"/>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1207" name="TextBox 368"/>
          <p:cNvSpPr txBox="1"/>
          <p:nvPr/>
        </p:nvSpPr>
        <p:spPr>
          <a:xfrm>
            <a:off x="4064468" y="5857161"/>
            <a:ext cx="298767"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1208" name="TextBox 369"/>
          <p:cNvSpPr txBox="1"/>
          <p:nvPr/>
        </p:nvSpPr>
        <p:spPr>
          <a:xfrm>
            <a:off x="6191982" y="4013336"/>
            <a:ext cx="353952"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2 </a:t>
            </a:r>
          </a:p>
        </p:txBody>
      </p:sp>
      <p:sp>
        <p:nvSpPr>
          <p:cNvPr id="1209" name="TextBox 370"/>
          <p:cNvSpPr txBox="1"/>
          <p:nvPr/>
        </p:nvSpPr>
        <p:spPr>
          <a:xfrm>
            <a:off x="6121355" y="4382470"/>
            <a:ext cx="473937"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- 2 </a:t>
            </a:r>
          </a:p>
        </p:txBody>
      </p:sp>
      <p:grpSp>
        <p:nvGrpSpPr>
          <p:cNvPr id="1215" name="Group 371"/>
          <p:cNvGrpSpPr/>
          <p:nvPr/>
        </p:nvGrpSpPr>
        <p:grpSpPr>
          <a:xfrm>
            <a:off x="5906461" y="5406090"/>
            <a:ext cx="928140" cy="453751"/>
            <a:chOff x="0" y="0"/>
            <a:chExt cx="928139" cy="453749"/>
          </a:xfrm>
        </p:grpSpPr>
        <p:sp>
          <p:nvSpPr>
            <p:cNvPr id="1210" name="TextBox 372"/>
            <p:cNvSpPr txBox="1"/>
            <p:nvPr/>
          </p:nvSpPr>
          <p:spPr>
            <a:xfrm>
              <a:off x="0" y="0"/>
              <a:ext cx="347700"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a:t>
              </a:r>
            </a:p>
          </p:txBody>
        </p:sp>
        <p:grpSp>
          <p:nvGrpSpPr>
            <p:cNvPr id="1214" name="Group 373"/>
            <p:cNvGrpSpPr/>
            <p:nvPr/>
          </p:nvGrpSpPr>
          <p:grpSpPr>
            <a:xfrm>
              <a:off x="180020" y="105320"/>
              <a:ext cx="748120" cy="348430"/>
              <a:chOff x="0" y="0"/>
              <a:chExt cx="748118" cy="348428"/>
            </a:xfrm>
          </p:grpSpPr>
          <mc:AlternateContent xmlns:mc="http://schemas.openxmlformats.org/markup-compatibility/2006" xmlns:a14="http://schemas.microsoft.com/office/drawing/2010/main">
            <mc:Choice Requires="a14">
              <p:sp>
                <p:nvSpPr>
                  <p:cNvPr id="1211" name="TextBox 374"/>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211" name="TextBox 374"/>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4"/>
                    <a:stretch>
                      <a:fillRect r="-18868" b="-17391"/>
                    </a:stretch>
                  </a:blipFill>
                  <a:ln w="12700" cap="flat">
                    <a:noFill/>
                    <a:miter lim="400000"/>
                  </a:ln>
                  <a:effectLst/>
                </p:spPr>
                <p:txBody>
                  <a:bodyPr/>
                  <a:lstStyle/>
                  <a:p>
                    <a:r>
                      <a:rPr lang="en-US">
                        <a:noFill/>
                      </a:rPr>
                      <a:t> </a:t>
                    </a:r>
                  </a:p>
                </p:txBody>
              </p:sp>
            </mc:Fallback>
          </mc:AlternateContent>
          <p:sp>
            <p:nvSpPr>
              <p:cNvPr id="1212" name="Straight Connector 375"/>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213" name="TextBox 376"/>
              <p:cNvSpPr txBox="1"/>
              <p:nvPr/>
            </p:nvSpPr>
            <p:spPr>
              <a:xfrm>
                <a:off x="346566" y="0"/>
                <a:ext cx="401553"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2 </a:t>
                </a:r>
              </a:p>
            </p:txBody>
          </p:sp>
        </p:grpSp>
      </p:grpSp>
      <p:sp>
        <p:nvSpPr>
          <p:cNvPr id="1216" name="TextBox 377"/>
          <p:cNvSpPr txBox="1"/>
          <p:nvPr/>
        </p:nvSpPr>
        <p:spPr>
          <a:xfrm>
            <a:off x="6112926" y="4757313"/>
            <a:ext cx="496056"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1.5 </a:t>
            </a:r>
          </a:p>
        </p:txBody>
      </p:sp>
      <p:sp>
        <p:nvSpPr>
          <p:cNvPr id="1217" name="TextBox 378"/>
          <p:cNvSpPr txBox="1"/>
          <p:nvPr/>
        </p:nvSpPr>
        <p:spPr>
          <a:xfrm>
            <a:off x="6000231" y="5123770"/>
            <a:ext cx="611280"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- 1.5 </a:t>
            </a:r>
          </a:p>
        </p:txBody>
      </p:sp>
      <p:grpSp>
        <p:nvGrpSpPr>
          <p:cNvPr id="1221" name="Group 379"/>
          <p:cNvGrpSpPr/>
          <p:nvPr/>
        </p:nvGrpSpPr>
        <p:grpSpPr>
          <a:xfrm>
            <a:off x="6041560" y="5871867"/>
            <a:ext cx="748120" cy="348430"/>
            <a:chOff x="0" y="0"/>
            <a:chExt cx="748118" cy="348428"/>
          </a:xfrm>
        </p:grpSpPr>
        <mc:AlternateContent xmlns:mc="http://schemas.openxmlformats.org/markup-compatibility/2006" xmlns:a14="http://schemas.microsoft.com/office/drawing/2010/main">
          <mc:Choice Requires="a14">
            <p:sp>
              <p:nvSpPr>
                <p:cNvPr id="1218" name="TextBox 380"/>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218" name="TextBox 380"/>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5"/>
                  <a:stretch>
                    <a:fillRect r="-18868" b="-17391"/>
                  </a:stretch>
                </a:blipFill>
                <a:ln w="12700" cap="flat">
                  <a:noFill/>
                  <a:miter lim="400000"/>
                </a:ln>
                <a:effectLst/>
              </p:spPr>
              <p:txBody>
                <a:bodyPr/>
                <a:lstStyle/>
                <a:p>
                  <a:r>
                    <a:rPr lang="en-US">
                      <a:noFill/>
                    </a:rPr>
                    <a:t> </a:t>
                  </a:r>
                </a:p>
              </p:txBody>
            </p:sp>
          </mc:Fallback>
        </mc:AlternateContent>
        <p:sp>
          <p:nvSpPr>
            <p:cNvPr id="1219" name="Straight Connector 381"/>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220" name="TextBox 382"/>
            <p:cNvSpPr txBox="1"/>
            <p:nvPr/>
          </p:nvSpPr>
          <p:spPr>
            <a:xfrm>
              <a:off x="346566" y="0"/>
              <a:ext cx="401553"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2 </a:t>
              </a:r>
            </a:p>
          </p:txBody>
        </p:sp>
      </p:grpSp>
      <p:grpSp>
        <p:nvGrpSpPr>
          <p:cNvPr id="1225" name="Group 383"/>
          <p:cNvGrpSpPr/>
          <p:nvPr/>
        </p:nvGrpSpPr>
        <p:grpSpPr>
          <a:xfrm>
            <a:off x="6058457" y="6236899"/>
            <a:ext cx="748120" cy="348430"/>
            <a:chOff x="0" y="0"/>
            <a:chExt cx="748118" cy="348428"/>
          </a:xfrm>
        </p:grpSpPr>
        <mc:AlternateContent xmlns:mc="http://schemas.openxmlformats.org/markup-compatibility/2006" xmlns:a14="http://schemas.microsoft.com/office/drawing/2010/main">
          <mc:Choice Requires="a14">
            <p:sp>
              <p:nvSpPr>
                <p:cNvPr id="1222" name="TextBox 384"/>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222" name="TextBox 384"/>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6"/>
                  <a:stretch>
                    <a:fillRect r="-19231" b="-17391"/>
                  </a:stretch>
                </a:blipFill>
                <a:ln w="12700" cap="flat">
                  <a:noFill/>
                  <a:miter lim="400000"/>
                </a:ln>
                <a:effectLst/>
              </p:spPr>
              <p:txBody>
                <a:bodyPr/>
                <a:lstStyle/>
                <a:p>
                  <a:r>
                    <a:rPr lang="en-US">
                      <a:noFill/>
                    </a:rPr>
                    <a:t> </a:t>
                  </a:r>
                </a:p>
              </p:txBody>
            </p:sp>
          </mc:Fallback>
        </mc:AlternateContent>
        <p:sp>
          <p:nvSpPr>
            <p:cNvPr id="1223" name="Straight Connector 385"/>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224" name="TextBox 386"/>
            <p:cNvSpPr txBox="1"/>
            <p:nvPr/>
          </p:nvSpPr>
          <p:spPr>
            <a:xfrm>
              <a:off x="346566" y="0"/>
              <a:ext cx="401553"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2 </a:t>
              </a:r>
            </a:p>
          </p:txBody>
        </p:sp>
      </p:grpSp>
      <p:grpSp>
        <p:nvGrpSpPr>
          <p:cNvPr id="1231" name="Group 387"/>
          <p:cNvGrpSpPr/>
          <p:nvPr/>
        </p:nvGrpSpPr>
        <p:grpSpPr>
          <a:xfrm>
            <a:off x="8025320" y="3920656"/>
            <a:ext cx="922697" cy="448308"/>
            <a:chOff x="0" y="0"/>
            <a:chExt cx="922696" cy="448306"/>
          </a:xfrm>
        </p:grpSpPr>
        <p:sp>
          <p:nvSpPr>
            <p:cNvPr id="1226" name="TextBox 388"/>
            <p:cNvSpPr txBox="1"/>
            <p:nvPr/>
          </p:nvSpPr>
          <p:spPr>
            <a:xfrm>
              <a:off x="0" y="0"/>
              <a:ext cx="347700"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a:t>
              </a:r>
            </a:p>
          </p:txBody>
        </p:sp>
        <p:grpSp>
          <p:nvGrpSpPr>
            <p:cNvPr id="1230" name="Group 389"/>
            <p:cNvGrpSpPr/>
            <p:nvPr/>
          </p:nvGrpSpPr>
          <p:grpSpPr>
            <a:xfrm>
              <a:off x="174577" y="99877"/>
              <a:ext cx="748120" cy="348430"/>
              <a:chOff x="0" y="0"/>
              <a:chExt cx="748118" cy="348428"/>
            </a:xfrm>
          </p:grpSpPr>
          <mc:AlternateContent xmlns:mc="http://schemas.openxmlformats.org/markup-compatibility/2006" xmlns:a14="http://schemas.microsoft.com/office/drawing/2010/main">
            <mc:Choice Requires="a14">
              <p:sp>
                <p:nvSpPr>
                  <p:cNvPr id="1227" name="TextBox 390"/>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227" name="TextBox 390"/>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7"/>
                    <a:stretch>
                      <a:fillRect r="-18868" b="-19565"/>
                    </a:stretch>
                  </a:blipFill>
                  <a:ln w="12700" cap="flat">
                    <a:noFill/>
                    <a:miter lim="400000"/>
                  </a:ln>
                  <a:effectLst/>
                </p:spPr>
                <p:txBody>
                  <a:bodyPr/>
                  <a:lstStyle/>
                  <a:p>
                    <a:r>
                      <a:rPr lang="en-US">
                        <a:noFill/>
                      </a:rPr>
                      <a:t> </a:t>
                    </a:r>
                  </a:p>
                </p:txBody>
              </p:sp>
            </mc:Fallback>
          </mc:AlternateContent>
          <p:sp>
            <p:nvSpPr>
              <p:cNvPr id="1228" name="Straight Connector 391"/>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229" name="TextBox 392"/>
              <p:cNvSpPr txBox="1"/>
              <p:nvPr/>
            </p:nvSpPr>
            <p:spPr>
              <a:xfrm>
                <a:off x="346566" y="0"/>
                <a:ext cx="401553"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2 </a:t>
                </a:r>
              </a:p>
            </p:txBody>
          </p:sp>
        </p:grpSp>
      </p:grpSp>
      <p:sp>
        <p:nvSpPr>
          <p:cNvPr id="1232" name="TextBox 393"/>
          <p:cNvSpPr txBox="1"/>
          <p:nvPr/>
        </p:nvSpPr>
        <p:spPr>
          <a:xfrm>
            <a:off x="8241273" y="4753476"/>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.5 </a:t>
            </a:r>
          </a:p>
        </p:txBody>
      </p:sp>
      <p:sp>
        <p:nvSpPr>
          <p:cNvPr id="1233" name="TextBox 394"/>
          <p:cNvSpPr txBox="1"/>
          <p:nvPr/>
        </p:nvSpPr>
        <p:spPr>
          <a:xfrm>
            <a:off x="8169665" y="4376782"/>
            <a:ext cx="513938"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 .5 </a:t>
            </a:r>
          </a:p>
        </p:txBody>
      </p:sp>
      <p:sp>
        <p:nvSpPr>
          <p:cNvPr id="1234" name="TextBox 395"/>
          <p:cNvSpPr txBox="1"/>
          <p:nvPr/>
        </p:nvSpPr>
        <p:spPr>
          <a:xfrm>
            <a:off x="8281661" y="5498272"/>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.5 </a:t>
            </a:r>
          </a:p>
        </p:txBody>
      </p:sp>
      <p:sp>
        <p:nvSpPr>
          <p:cNvPr id="1235" name="TextBox 396"/>
          <p:cNvSpPr txBox="1"/>
          <p:nvPr/>
        </p:nvSpPr>
        <p:spPr>
          <a:xfrm>
            <a:off x="8169709" y="5121576"/>
            <a:ext cx="513938"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 .5 </a:t>
            </a:r>
          </a:p>
        </p:txBody>
      </p:sp>
      <p:sp>
        <p:nvSpPr>
          <p:cNvPr id="1236" name="TextBox 397"/>
          <p:cNvSpPr txBox="1"/>
          <p:nvPr/>
        </p:nvSpPr>
        <p:spPr>
          <a:xfrm>
            <a:off x="8307760" y="6235922"/>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1237" name="TextBox 398"/>
          <p:cNvSpPr txBox="1"/>
          <p:nvPr/>
        </p:nvSpPr>
        <p:spPr>
          <a:xfrm>
            <a:off x="8315880" y="5867875"/>
            <a:ext cx="298766"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1238" name="Straight Arrow Connector 399"/>
          <p:cNvSpPr/>
          <p:nvPr/>
        </p:nvSpPr>
        <p:spPr>
          <a:xfrm>
            <a:off x="7858963" y="1017100"/>
            <a:ext cx="1" cy="186686"/>
          </a:xfrm>
          <a:prstGeom prst="line">
            <a:avLst/>
          </a:prstGeom>
          <a:ln w="25400">
            <a:solidFill>
              <a:srgbClr val="FF0000"/>
            </a:solidFill>
            <a:miter/>
            <a:tailEnd type="triangle"/>
          </a:ln>
        </p:spPr>
        <p:txBody>
          <a:bodyPr lIns="45719" rIns="45719"/>
          <a:lstStyle/>
          <a:p>
            <a:endParaRPr/>
          </a:p>
        </p:txBody>
      </p:sp>
      <p:sp>
        <p:nvSpPr>
          <p:cNvPr id="1239" name="TextBox 400"/>
          <p:cNvSpPr txBox="1"/>
          <p:nvPr/>
        </p:nvSpPr>
        <p:spPr>
          <a:xfrm>
            <a:off x="7741280" y="1259951"/>
            <a:ext cx="877569"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rPr dirty="0"/>
              <a:t>External </a:t>
            </a:r>
            <a:r>
              <a:rPr lang="en-US" dirty="0"/>
              <a:t>force </a:t>
            </a:r>
            <a:r>
              <a:rPr dirty="0"/>
              <a:t> </a:t>
            </a:r>
          </a:p>
        </p:txBody>
      </p:sp>
      <p:sp>
        <p:nvSpPr>
          <p:cNvPr id="1240" name="TextBox 401"/>
          <p:cNvSpPr txBox="1"/>
          <p:nvPr/>
        </p:nvSpPr>
        <p:spPr>
          <a:xfrm>
            <a:off x="7998679" y="940589"/>
            <a:ext cx="594537" cy="2870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t> .5 lb  </a:t>
            </a:r>
          </a:p>
        </p:txBody>
      </p:sp>
      <p:sp>
        <p:nvSpPr>
          <p:cNvPr id="1241" name="Straight Arrow Connector 402"/>
          <p:cNvSpPr/>
          <p:nvPr/>
        </p:nvSpPr>
        <p:spPr>
          <a:xfrm>
            <a:off x="7866943" y="3135504"/>
            <a:ext cx="1" cy="186686"/>
          </a:xfrm>
          <a:prstGeom prst="line">
            <a:avLst/>
          </a:prstGeom>
          <a:ln w="25400">
            <a:solidFill>
              <a:srgbClr val="FF0000"/>
            </a:solidFill>
            <a:miter/>
            <a:tailEnd type="triangle"/>
          </a:ln>
        </p:spPr>
        <p:txBody>
          <a:bodyPr lIns="45719" rIns="45719"/>
          <a:lstStyle/>
          <a:p>
            <a:endParaRPr/>
          </a:p>
        </p:txBody>
      </p:sp>
      <p:sp>
        <p:nvSpPr>
          <p:cNvPr id="1242" name="TextBox 403"/>
          <p:cNvSpPr txBox="1"/>
          <p:nvPr/>
        </p:nvSpPr>
        <p:spPr>
          <a:xfrm>
            <a:off x="8006659" y="3058992"/>
            <a:ext cx="594537" cy="2870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t> .5 lb  </a:t>
            </a:r>
          </a:p>
        </p:txBody>
      </p:sp>
      <p:sp>
        <p:nvSpPr>
          <p:cNvPr id="1243" name="TextBox 404"/>
          <p:cNvSpPr txBox="1"/>
          <p:nvPr/>
        </p:nvSpPr>
        <p:spPr>
          <a:xfrm>
            <a:off x="7740946" y="2524293"/>
            <a:ext cx="877569"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rPr dirty="0"/>
              <a:t>External </a:t>
            </a:r>
            <a:r>
              <a:rPr lang="en-US" dirty="0"/>
              <a:t>force </a:t>
            </a:r>
            <a:endParaRPr dirty="0"/>
          </a:p>
        </p:txBody>
      </p:sp>
      <p:grpSp>
        <p:nvGrpSpPr>
          <p:cNvPr id="306" name="Group 305">
            <a:extLst>
              <a:ext uri="{FF2B5EF4-FFF2-40B4-BE49-F238E27FC236}">
                <a16:creationId xmlns:a16="http://schemas.microsoft.com/office/drawing/2014/main" id="{779CB776-CE68-8A4A-91D3-11AC1DD006FA}"/>
              </a:ext>
            </a:extLst>
          </p:cNvPr>
          <p:cNvGrpSpPr/>
          <p:nvPr/>
        </p:nvGrpSpPr>
        <p:grpSpPr>
          <a:xfrm>
            <a:off x="7177583" y="304771"/>
            <a:ext cx="1694217" cy="465402"/>
            <a:chOff x="1032936" y="5906726"/>
            <a:chExt cx="1694217" cy="465402"/>
          </a:xfrm>
        </p:grpSpPr>
        <p:sp>
          <p:nvSpPr>
            <p:cNvPr id="307" name="TextBox 306">
              <a:extLst>
                <a:ext uri="{FF2B5EF4-FFF2-40B4-BE49-F238E27FC236}">
                  <a16:creationId xmlns:a16="http://schemas.microsoft.com/office/drawing/2014/main" id="{B7543CC3-C78A-E34D-A8E2-11E47D7E7725}"/>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308" name="TextBox 307">
              <a:extLst>
                <a:ext uri="{FF2B5EF4-FFF2-40B4-BE49-F238E27FC236}">
                  <a16:creationId xmlns:a16="http://schemas.microsoft.com/office/drawing/2014/main" id="{273D79D1-EDBC-3141-92B7-DF8713E915CA}"/>
                </a:ext>
              </a:extLst>
            </p:cNvPr>
            <p:cNvSpPr txBox="1"/>
            <p:nvPr/>
          </p:nvSpPr>
          <p:spPr>
            <a:xfrm>
              <a:off x="2260622" y="5906726"/>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2859980583"/>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5" name="Rectangle 3"/>
          <p:cNvSpPr/>
          <p:nvPr/>
        </p:nvSpPr>
        <p:spPr>
          <a:xfrm>
            <a:off x="277471" y="264859"/>
            <a:ext cx="8563831" cy="6369270"/>
          </a:xfrm>
          <a:prstGeom prst="rect">
            <a:avLst/>
          </a:prstGeom>
          <a:ln w="28575">
            <a:solidFill>
              <a:srgbClr val="000000"/>
            </a:solidFill>
            <a:miter/>
          </a:ln>
        </p:spPr>
        <p:txBody>
          <a:bodyPr lIns="45719" rIns="45719" anchor="ctr"/>
          <a:lstStyle/>
          <a:p>
            <a:pPr algn="ctr">
              <a:defRPr>
                <a:solidFill>
                  <a:srgbClr val="FFFFFF"/>
                </a:solidFill>
              </a:defRPr>
            </a:pPr>
            <a:endParaRPr/>
          </a:p>
        </p:txBody>
      </p:sp>
      <p:sp>
        <p:nvSpPr>
          <p:cNvPr id="1246" name="Straight Connector 4"/>
          <p:cNvSpPr/>
          <p:nvPr/>
        </p:nvSpPr>
        <p:spPr>
          <a:xfrm>
            <a:off x="277471" y="774141"/>
            <a:ext cx="8563831" cy="1"/>
          </a:xfrm>
          <a:prstGeom prst="line">
            <a:avLst/>
          </a:prstGeom>
          <a:ln w="28575">
            <a:solidFill>
              <a:srgbClr val="000000"/>
            </a:solidFill>
            <a:miter/>
          </a:ln>
        </p:spPr>
        <p:txBody>
          <a:bodyPr lIns="45719" rIns="45719"/>
          <a:lstStyle/>
          <a:p>
            <a:endParaRPr/>
          </a:p>
        </p:txBody>
      </p:sp>
      <p:graphicFrame>
        <p:nvGraphicFramePr>
          <p:cNvPr id="1247" name="Table 1"/>
          <p:cNvGraphicFramePr/>
          <p:nvPr/>
        </p:nvGraphicFramePr>
        <p:xfrm>
          <a:off x="4761977" y="3552995"/>
          <a:ext cx="2084466" cy="3049270"/>
        </p:xfrm>
        <a:graphic>
          <a:graphicData uri="http://schemas.openxmlformats.org/drawingml/2006/table">
            <a:tbl>
              <a:tblPr/>
              <a:tblGrid>
                <a:gridCol w="694822">
                  <a:extLst>
                    <a:ext uri="{9D8B030D-6E8A-4147-A177-3AD203B41FA5}">
                      <a16:colId xmlns:a16="http://schemas.microsoft.com/office/drawing/2014/main" val="20000"/>
                    </a:ext>
                  </a:extLst>
                </a:gridCol>
                <a:gridCol w="646696">
                  <a:extLst>
                    <a:ext uri="{9D8B030D-6E8A-4147-A177-3AD203B41FA5}">
                      <a16:colId xmlns:a16="http://schemas.microsoft.com/office/drawing/2014/main" val="20001"/>
                    </a:ext>
                  </a:extLst>
                </a:gridCol>
                <a:gridCol w="742948">
                  <a:extLst>
                    <a:ext uri="{9D8B030D-6E8A-4147-A177-3AD203B41FA5}">
                      <a16:colId xmlns:a16="http://schemas.microsoft.com/office/drawing/2014/main" val="20002"/>
                    </a:ext>
                  </a:extLst>
                </a:gridCol>
              </a:tblGrid>
              <a:tr h="45339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0"/>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1"/>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2"/>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3"/>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4"/>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5"/>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6"/>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7"/>
                  </a:ext>
                </a:extLst>
              </a:tr>
            </a:tbl>
          </a:graphicData>
        </a:graphic>
      </p:graphicFrame>
      <p:sp>
        <p:nvSpPr>
          <p:cNvPr id="1248" name="TextBox 114"/>
          <p:cNvSpPr txBox="1"/>
          <p:nvPr/>
        </p:nvSpPr>
        <p:spPr>
          <a:xfrm>
            <a:off x="5473655" y="3549481"/>
            <a:ext cx="693817" cy="4908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300">
                <a:latin typeface="Times New Roman"/>
                <a:ea typeface="Times New Roman"/>
                <a:cs typeface="Times New Roman"/>
                <a:sym typeface="Times New Roman"/>
              </a:defRPr>
            </a:pPr>
            <a:r>
              <a:t>Length, </a:t>
            </a:r>
          </a:p>
          <a:p>
            <a:pPr>
              <a:defRPr sz="1300">
                <a:latin typeface="Times New Roman"/>
                <a:ea typeface="Times New Roman"/>
                <a:cs typeface="Times New Roman"/>
                <a:sym typeface="Times New Roman"/>
              </a:defRPr>
            </a:pPr>
            <a:r>
              <a:t>    in.</a:t>
            </a:r>
          </a:p>
        </p:txBody>
      </p:sp>
      <p:sp>
        <p:nvSpPr>
          <p:cNvPr id="1249" name="TextBox 115"/>
          <p:cNvSpPr txBox="1"/>
          <p:nvPr/>
        </p:nvSpPr>
        <p:spPr>
          <a:xfrm>
            <a:off x="6146038" y="3533928"/>
            <a:ext cx="762261" cy="4908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300">
                <a:latin typeface="Times New Roman"/>
                <a:ea typeface="Times New Roman"/>
                <a:cs typeface="Times New Roman"/>
                <a:sym typeface="Times New Roman"/>
              </a:defRPr>
            </a:lvl1pPr>
          </a:lstStyle>
          <a:p>
            <a:r>
              <a:rPr dirty="0"/>
              <a:t>Internal force, </a:t>
            </a:r>
            <a:r>
              <a:rPr dirty="0" err="1"/>
              <a:t>lb</a:t>
            </a:r>
            <a:endParaRPr dirty="0"/>
          </a:p>
        </p:txBody>
      </p:sp>
      <p:sp>
        <p:nvSpPr>
          <p:cNvPr id="1250" name="TextBox 116"/>
          <p:cNvSpPr txBox="1"/>
          <p:nvPr/>
        </p:nvSpPr>
        <p:spPr>
          <a:xfrm>
            <a:off x="4768547" y="3649509"/>
            <a:ext cx="794090" cy="287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300">
                <a:latin typeface="Times New Roman"/>
                <a:ea typeface="Times New Roman"/>
                <a:cs typeface="Times New Roman"/>
                <a:sym typeface="Times New Roman"/>
              </a:defRPr>
            </a:lvl1pPr>
          </a:lstStyle>
          <a:p>
            <a:r>
              <a:t>Member </a:t>
            </a:r>
          </a:p>
        </p:txBody>
      </p:sp>
      <p:sp>
        <p:nvSpPr>
          <p:cNvPr id="1251" name="TextBox 129"/>
          <p:cNvSpPr txBox="1"/>
          <p:nvPr/>
        </p:nvSpPr>
        <p:spPr>
          <a:xfrm>
            <a:off x="1336226" y="263628"/>
            <a:ext cx="6570900"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800">
                <a:latin typeface="Times New Roman"/>
                <a:ea typeface="Times New Roman"/>
                <a:cs typeface="Times New Roman"/>
                <a:sym typeface="Times New Roman"/>
              </a:defRPr>
            </a:lvl1pPr>
          </a:lstStyle>
          <a:p>
            <a:r>
              <a:rPr lang="en-US" dirty="0"/>
              <a:t>Member Forces of </a:t>
            </a:r>
            <a:r>
              <a:rPr dirty="0"/>
              <a:t>Three Truss Units   </a:t>
            </a:r>
          </a:p>
        </p:txBody>
      </p:sp>
      <p:graphicFrame>
        <p:nvGraphicFramePr>
          <p:cNvPr id="1252" name="Table 130"/>
          <p:cNvGraphicFramePr/>
          <p:nvPr/>
        </p:nvGraphicFramePr>
        <p:xfrm>
          <a:off x="2248617" y="3548215"/>
          <a:ext cx="2084466" cy="3049270"/>
        </p:xfrm>
        <a:graphic>
          <a:graphicData uri="http://schemas.openxmlformats.org/drawingml/2006/table">
            <a:tbl>
              <a:tblPr/>
              <a:tblGrid>
                <a:gridCol w="694822">
                  <a:extLst>
                    <a:ext uri="{9D8B030D-6E8A-4147-A177-3AD203B41FA5}">
                      <a16:colId xmlns:a16="http://schemas.microsoft.com/office/drawing/2014/main" val="20000"/>
                    </a:ext>
                  </a:extLst>
                </a:gridCol>
                <a:gridCol w="646696">
                  <a:extLst>
                    <a:ext uri="{9D8B030D-6E8A-4147-A177-3AD203B41FA5}">
                      <a16:colId xmlns:a16="http://schemas.microsoft.com/office/drawing/2014/main" val="20001"/>
                    </a:ext>
                  </a:extLst>
                </a:gridCol>
                <a:gridCol w="742948">
                  <a:extLst>
                    <a:ext uri="{9D8B030D-6E8A-4147-A177-3AD203B41FA5}">
                      <a16:colId xmlns:a16="http://schemas.microsoft.com/office/drawing/2014/main" val="20002"/>
                    </a:ext>
                  </a:extLst>
                </a:gridCol>
              </a:tblGrid>
              <a:tr h="45339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0"/>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1"/>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2"/>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3"/>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4"/>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5"/>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6"/>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7"/>
                  </a:ext>
                </a:extLst>
              </a:tr>
            </a:tbl>
          </a:graphicData>
        </a:graphic>
      </p:graphicFrame>
      <p:sp>
        <p:nvSpPr>
          <p:cNvPr id="1253" name="TextBox 131"/>
          <p:cNvSpPr txBox="1"/>
          <p:nvPr/>
        </p:nvSpPr>
        <p:spPr>
          <a:xfrm>
            <a:off x="2960294" y="3544701"/>
            <a:ext cx="693818" cy="4908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300">
                <a:latin typeface="Times New Roman"/>
                <a:ea typeface="Times New Roman"/>
                <a:cs typeface="Times New Roman"/>
                <a:sym typeface="Times New Roman"/>
              </a:defRPr>
            </a:pPr>
            <a:r>
              <a:t>Length, </a:t>
            </a:r>
          </a:p>
          <a:p>
            <a:pPr>
              <a:defRPr sz="1300">
                <a:latin typeface="Times New Roman"/>
                <a:ea typeface="Times New Roman"/>
                <a:cs typeface="Times New Roman"/>
                <a:sym typeface="Times New Roman"/>
              </a:defRPr>
            </a:pPr>
            <a:r>
              <a:t>    in.</a:t>
            </a:r>
          </a:p>
        </p:txBody>
      </p:sp>
      <p:sp>
        <p:nvSpPr>
          <p:cNvPr id="1254" name="TextBox 132"/>
          <p:cNvSpPr txBox="1"/>
          <p:nvPr/>
        </p:nvSpPr>
        <p:spPr>
          <a:xfrm>
            <a:off x="3632679" y="3529148"/>
            <a:ext cx="762261" cy="4908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300">
                <a:latin typeface="Times New Roman"/>
                <a:ea typeface="Times New Roman"/>
                <a:cs typeface="Times New Roman"/>
                <a:sym typeface="Times New Roman"/>
              </a:defRPr>
            </a:lvl1pPr>
          </a:lstStyle>
          <a:p>
            <a:r>
              <a:t>Internal force, lb</a:t>
            </a:r>
          </a:p>
        </p:txBody>
      </p:sp>
      <p:sp>
        <p:nvSpPr>
          <p:cNvPr id="1255" name="TextBox 133"/>
          <p:cNvSpPr txBox="1"/>
          <p:nvPr/>
        </p:nvSpPr>
        <p:spPr>
          <a:xfrm>
            <a:off x="2255187" y="3644729"/>
            <a:ext cx="794090" cy="2876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300">
                <a:latin typeface="Times New Roman"/>
                <a:ea typeface="Times New Roman"/>
                <a:cs typeface="Times New Roman"/>
                <a:sym typeface="Times New Roman"/>
              </a:defRPr>
            </a:lvl1pPr>
          </a:lstStyle>
          <a:p>
            <a:r>
              <a:rPr dirty="0"/>
              <a:t>Member </a:t>
            </a:r>
          </a:p>
        </p:txBody>
      </p:sp>
      <p:sp>
        <p:nvSpPr>
          <p:cNvPr id="1256" name="TextBox 95"/>
          <p:cNvSpPr txBox="1"/>
          <p:nvPr/>
        </p:nvSpPr>
        <p:spPr>
          <a:xfrm>
            <a:off x="2388229" y="4017564"/>
            <a:ext cx="554350"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29. </a:t>
            </a:r>
          </a:p>
        </p:txBody>
      </p:sp>
      <p:sp>
        <p:nvSpPr>
          <p:cNvPr id="1257" name="TextBox 96"/>
          <p:cNvSpPr txBox="1"/>
          <p:nvPr/>
        </p:nvSpPr>
        <p:spPr>
          <a:xfrm>
            <a:off x="2380937" y="4404298"/>
            <a:ext cx="524702"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30. </a:t>
            </a:r>
          </a:p>
        </p:txBody>
      </p:sp>
      <p:sp>
        <p:nvSpPr>
          <p:cNvPr id="1258" name="TextBox 97"/>
          <p:cNvSpPr txBox="1"/>
          <p:nvPr/>
        </p:nvSpPr>
        <p:spPr>
          <a:xfrm>
            <a:off x="2390870" y="4746254"/>
            <a:ext cx="531104"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31. </a:t>
            </a:r>
          </a:p>
        </p:txBody>
      </p:sp>
      <p:sp>
        <p:nvSpPr>
          <p:cNvPr id="1259" name="TextBox 98"/>
          <p:cNvSpPr txBox="1"/>
          <p:nvPr/>
        </p:nvSpPr>
        <p:spPr>
          <a:xfrm>
            <a:off x="2374118" y="5118699"/>
            <a:ext cx="557790"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32. </a:t>
            </a:r>
          </a:p>
        </p:txBody>
      </p:sp>
      <p:sp>
        <p:nvSpPr>
          <p:cNvPr id="1260" name="TextBox 99"/>
          <p:cNvSpPr txBox="1"/>
          <p:nvPr/>
        </p:nvSpPr>
        <p:spPr>
          <a:xfrm>
            <a:off x="2388671" y="5494690"/>
            <a:ext cx="536346"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33. </a:t>
            </a:r>
          </a:p>
        </p:txBody>
      </p:sp>
      <p:sp>
        <p:nvSpPr>
          <p:cNvPr id="1261" name="TextBox 100"/>
          <p:cNvSpPr txBox="1"/>
          <p:nvPr/>
        </p:nvSpPr>
        <p:spPr>
          <a:xfrm>
            <a:off x="2388192" y="5831089"/>
            <a:ext cx="505791"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34. </a:t>
            </a:r>
          </a:p>
        </p:txBody>
      </p:sp>
      <p:sp>
        <p:nvSpPr>
          <p:cNvPr id="1262" name="TextBox 101"/>
          <p:cNvSpPr txBox="1"/>
          <p:nvPr/>
        </p:nvSpPr>
        <p:spPr>
          <a:xfrm>
            <a:off x="2397181" y="6203344"/>
            <a:ext cx="513138"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35. </a:t>
            </a:r>
          </a:p>
        </p:txBody>
      </p:sp>
      <p:sp>
        <p:nvSpPr>
          <p:cNvPr id="1263" name="TextBox 102"/>
          <p:cNvSpPr txBox="1"/>
          <p:nvPr/>
        </p:nvSpPr>
        <p:spPr>
          <a:xfrm>
            <a:off x="4912383" y="4010111"/>
            <a:ext cx="485714"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36. </a:t>
            </a:r>
          </a:p>
        </p:txBody>
      </p:sp>
      <p:sp>
        <p:nvSpPr>
          <p:cNvPr id="1264" name="TextBox 103"/>
          <p:cNvSpPr txBox="1"/>
          <p:nvPr/>
        </p:nvSpPr>
        <p:spPr>
          <a:xfrm>
            <a:off x="4918414" y="4375413"/>
            <a:ext cx="493088"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37. </a:t>
            </a:r>
          </a:p>
        </p:txBody>
      </p:sp>
      <p:sp>
        <p:nvSpPr>
          <p:cNvPr id="1265" name="TextBox 104"/>
          <p:cNvSpPr txBox="1"/>
          <p:nvPr/>
        </p:nvSpPr>
        <p:spPr>
          <a:xfrm>
            <a:off x="4916073" y="4742122"/>
            <a:ext cx="50257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38. </a:t>
            </a:r>
          </a:p>
        </p:txBody>
      </p:sp>
      <p:sp>
        <p:nvSpPr>
          <p:cNvPr id="1266" name="TextBox 105"/>
          <p:cNvSpPr txBox="1"/>
          <p:nvPr/>
        </p:nvSpPr>
        <p:spPr>
          <a:xfrm>
            <a:off x="4918469" y="5124424"/>
            <a:ext cx="485714"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39. </a:t>
            </a:r>
          </a:p>
        </p:txBody>
      </p:sp>
      <p:sp>
        <p:nvSpPr>
          <p:cNvPr id="1267" name="TextBox 106"/>
          <p:cNvSpPr txBox="1"/>
          <p:nvPr/>
        </p:nvSpPr>
        <p:spPr>
          <a:xfrm>
            <a:off x="4924499" y="5482583"/>
            <a:ext cx="493088"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40. </a:t>
            </a:r>
          </a:p>
        </p:txBody>
      </p:sp>
      <p:sp>
        <p:nvSpPr>
          <p:cNvPr id="1268" name="TextBox 107"/>
          <p:cNvSpPr txBox="1"/>
          <p:nvPr/>
        </p:nvSpPr>
        <p:spPr>
          <a:xfrm>
            <a:off x="4922158" y="5849292"/>
            <a:ext cx="50257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41. </a:t>
            </a:r>
          </a:p>
        </p:txBody>
      </p:sp>
      <p:sp>
        <p:nvSpPr>
          <p:cNvPr id="1269" name="TextBox 108"/>
          <p:cNvSpPr txBox="1"/>
          <p:nvPr/>
        </p:nvSpPr>
        <p:spPr>
          <a:xfrm>
            <a:off x="4940220" y="6223403"/>
            <a:ext cx="50257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42. </a:t>
            </a:r>
          </a:p>
        </p:txBody>
      </p:sp>
      <mc:AlternateContent xmlns:mc="http://schemas.openxmlformats.org/markup-compatibility/2006" xmlns:a14="http://schemas.microsoft.com/office/drawing/2010/main">
        <mc:Choice Requires="a14">
          <p:sp>
            <p:nvSpPr>
              <p:cNvPr id="1270" name="TextBox 109"/>
              <p:cNvSpPr txBox="1"/>
              <p:nvPr/>
            </p:nvSpPr>
            <p:spPr>
              <a:xfrm>
                <a:off x="3088375" y="5515648"/>
                <a:ext cx="320327" cy="281637"/>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270" name="TextBox 109"/>
              <p:cNvSpPr txBox="1">
                <a:spLocks noRot="1" noChangeAspect="1" noMove="1" noResize="1" noEditPoints="1" noAdjustHandles="1" noChangeArrowheads="1" noChangeShapeType="1" noTextEdit="1"/>
              </p:cNvSpPr>
              <p:nvPr/>
            </p:nvSpPr>
            <p:spPr>
              <a:xfrm>
                <a:off x="3088375" y="5515648"/>
                <a:ext cx="320327" cy="281637"/>
              </a:xfrm>
              <a:prstGeom prst="rect">
                <a:avLst/>
              </a:prstGeom>
              <a:blipFill>
                <a:blip r:embed="rId2"/>
                <a:stretch>
                  <a:fillRect r="-19231" b="-17391"/>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71" name="TextBox 110"/>
              <p:cNvSpPr txBox="1"/>
              <p:nvPr/>
            </p:nvSpPr>
            <p:spPr>
              <a:xfrm>
                <a:off x="3094602" y="5883030"/>
                <a:ext cx="320327" cy="281637"/>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271" name="TextBox 110"/>
              <p:cNvSpPr txBox="1">
                <a:spLocks noRot="1" noChangeAspect="1" noMove="1" noResize="1" noEditPoints="1" noAdjustHandles="1" noChangeArrowheads="1" noChangeShapeType="1" noTextEdit="1"/>
              </p:cNvSpPr>
              <p:nvPr/>
            </p:nvSpPr>
            <p:spPr>
              <a:xfrm>
                <a:off x="3094602" y="5883030"/>
                <a:ext cx="320327" cy="281637"/>
              </a:xfrm>
              <a:prstGeom prst="rect">
                <a:avLst/>
              </a:prstGeom>
              <a:blipFill>
                <a:blip r:embed="rId3"/>
                <a:stretch>
                  <a:fillRect r="-19231" b="-19565"/>
                </a:stretch>
              </a:blipFill>
              <a:ln w="12700">
                <a:miter lim="400000"/>
              </a:ln>
            </p:spPr>
            <p:txBody>
              <a:bodyPr/>
              <a:lstStyle/>
              <a:p>
                <a:r>
                  <a:rPr lang="en-US">
                    <a:noFill/>
                  </a:rPr>
                  <a:t> </a:t>
                </a:r>
              </a:p>
            </p:txBody>
          </p:sp>
        </mc:Fallback>
      </mc:AlternateContent>
      <p:sp>
        <p:nvSpPr>
          <p:cNvPr id="1272" name="TextBox 111"/>
          <p:cNvSpPr txBox="1"/>
          <p:nvPr/>
        </p:nvSpPr>
        <p:spPr>
          <a:xfrm>
            <a:off x="3137119" y="4044784"/>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273" name="TextBox 112"/>
          <p:cNvSpPr txBox="1"/>
          <p:nvPr/>
        </p:nvSpPr>
        <p:spPr>
          <a:xfrm>
            <a:off x="3138030" y="4395854"/>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274" name="TextBox 113"/>
          <p:cNvSpPr txBox="1"/>
          <p:nvPr/>
        </p:nvSpPr>
        <p:spPr>
          <a:xfrm>
            <a:off x="3146086" y="4781474"/>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275" name="TextBox 197"/>
          <p:cNvSpPr txBox="1"/>
          <p:nvPr/>
        </p:nvSpPr>
        <p:spPr>
          <a:xfrm>
            <a:off x="3141320" y="5098182"/>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mc:AlternateContent xmlns:mc="http://schemas.openxmlformats.org/markup-compatibility/2006" xmlns:a14="http://schemas.microsoft.com/office/drawing/2010/main">
        <mc:Choice Requires="a14">
          <p:sp>
            <p:nvSpPr>
              <p:cNvPr id="1276" name="TextBox 198"/>
              <p:cNvSpPr txBox="1"/>
              <p:nvPr/>
            </p:nvSpPr>
            <p:spPr>
              <a:xfrm>
                <a:off x="5603487" y="4054623"/>
                <a:ext cx="320327" cy="281637"/>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276" name="TextBox 198"/>
              <p:cNvSpPr txBox="1">
                <a:spLocks noRot="1" noChangeAspect="1" noMove="1" noResize="1" noEditPoints="1" noAdjustHandles="1" noChangeArrowheads="1" noChangeShapeType="1" noTextEdit="1"/>
              </p:cNvSpPr>
              <p:nvPr/>
            </p:nvSpPr>
            <p:spPr>
              <a:xfrm>
                <a:off x="5603487" y="4054623"/>
                <a:ext cx="320327" cy="281637"/>
              </a:xfrm>
              <a:prstGeom prst="rect">
                <a:avLst/>
              </a:prstGeom>
              <a:blipFill>
                <a:blip r:embed="rId4"/>
                <a:stretch>
                  <a:fillRect r="-18868" b="-19565"/>
                </a:stretch>
              </a:blipFill>
              <a:ln w="12700">
                <a:miter lim="400000"/>
              </a:ln>
            </p:spPr>
            <p:txBody>
              <a:bodyPr/>
              <a:lstStyle/>
              <a:p>
                <a:r>
                  <a:rPr lang="en-US">
                    <a:noFill/>
                  </a:rPr>
                  <a:t> </a:t>
                </a:r>
              </a:p>
            </p:txBody>
          </p:sp>
        </mc:Fallback>
      </mc:AlternateContent>
      <p:sp>
        <p:nvSpPr>
          <p:cNvPr id="1277" name="TextBox 199"/>
          <p:cNvSpPr txBox="1"/>
          <p:nvPr/>
        </p:nvSpPr>
        <p:spPr>
          <a:xfrm>
            <a:off x="5642466" y="4382844"/>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278" name="TextBox 200"/>
          <p:cNvSpPr txBox="1"/>
          <p:nvPr/>
        </p:nvSpPr>
        <p:spPr>
          <a:xfrm>
            <a:off x="5636900" y="4746487"/>
            <a:ext cx="401553" cy="3484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279" name="TextBox 201"/>
          <p:cNvSpPr txBox="1"/>
          <p:nvPr/>
        </p:nvSpPr>
        <p:spPr>
          <a:xfrm>
            <a:off x="5638015" y="5108025"/>
            <a:ext cx="401553" cy="3484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280" name="TextBox 202"/>
          <p:cNvSpPr txBox="1"/>
          <p:nvPr/>
        </p:nvSpPr>
        <p:spPr>
          <a:xfrm>
            <a:off x="5631314" y="5488104"/>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281" name="TextBox 203"/>
          <p:cNvSpPr txBox="1"/>
          <p:nvPr/>
        </p:nvSpPr>
        <p:spPr>
          <a:xfrm>
            <a:off x="5640959" y="5885608"/>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282" name="TextBox 204"/>
          <p:cNvSpPr txBox="1"/>
          <p:nvPr/>
        </p:nvSpPr>
        <p:spPr>
          <a:xfrm>
            <a:off x="5634258" y="6265686"/>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mc:AlternateContent xmlns:mc="http://schemas.openxmlformats.org/markup-compatibility/2006" xmlns:a14="http://schemas.microsoft.com/office/drawing/2010/main">
        <mc:Choice Requires="a14">
          <p:sp>
            <p:nvSpPr>
              <p:cNvPr id="1283" name="TextBox 205"/>
              <p:cNvSpPr txBox="1"/>
              <p:nvPr/>
            </p:nvSpPr>
            <p:spPr>
              <a:xfrm>
                <a:off x="3074230" y="6239228"/>
                <a:ext cx="320327" cy="281636"/>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283" name="TextBox 205"/>
              <p:cNvSpPr txBox="1">
                <a:spLocks noRot="1" noChangeAspect="1" noMove="1" noResize="1" noEditPoints="1" noAdjustHandles="1" noChangeArrowheads="1" noChangeShapeType="1" noTextEdit="1"/>
              </p:cNvSpPr>
              <p:nvPr/>
            </p:nvSpPr>
            <p:spPr>
              <a:xfrm>
                <a:off x="3074230" y="6239228"/>
                <a:ext cx="320327" cy="281636"/>
              </a:xfrm>
              <a:prstGeom prst="rect">
                <a:avLst/>
              </a:prstGeom>
              <a:blipFill>
                <a:blip r:embed="rId5"/>
                <a:stretch>
                  <a:fillRect r="-18868" b="-17021"/>
                </a:stretch>
              </a:blipFill>
              <a:ln w="12700">
                <a:miter lim="400000"/>
              </a:ln>
            </p:spPr>
            <p:txBody>
              <a:bodyPr/>
              <a:lstStyle/>
              <a:p>
                <a:r>
                  <a:rPr lang="en-US">
                    <a:noFill/>
                  </a:rPr>
                  <a:t> </a:t>
                </a:r>
              </a:p>
            </p:txBody>
          </p:sp>
        </mc:Fallback>
      </mc:AlternateContent>
      <p:grpSp>
        <p:nvGrpSpPr>
          <p:cNvPr id="1289" name="Group 48"/>
          <p:cNvGrpSpPr/>
          <p:nvPr/>
        </p:nvGrpSpPr>
        <p:grpSpPr>
          <a:xfrm>
            <a:off x="6121048" y="3920176"/>
            <a:ext cx="827092" cy="510240"/>
            <a:chOff x="46894" y="-17585"/>
            <a:chExt cx="827091" cy="510238"/>
          </a:xfrm>
        </p:grpSpPr>
        <p:sp>
          <p:nvSpPr>
            <p:cNvPr id="1284" name="TextBox 49"/>
            <p:cNvSpPr txBox="1"/>
            <p:nvPr/>
          </p:nvSpPr>
          <p:spPr>
            <a:xfrm>
              <a:off x="46894" y="-17585"/>
              <a:ext cx="262781" cy="3693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  </a:t>
              </a:r>
            </a:p>
          </p:txBody>
        </p:sp>
        <p:grpSp>
          <p:nvGrpSpPr>
            <p:cNvPr id="1288" name="Group 50"/>
            <p:cNvGrpSpPr/>
            <p:nvPr/>
          </p:nvGrpSpPr>
          <p:grpSpPr>
            <a:xfrm>
              <a:off x="174577" y="121685"/>
              <a:ext cx="699408" cy="370968"/>
              <a:chOff x="0" y="21808"/>
              <a:chExt cx="699406" cy="370966"/>
            </a:xfrm>
          </p:grpSpPr>
          <mc:AlternateContent xmlns:mc="http://schemas.openxmlformats.org/markup-compatibility/2006" xmlns:a14="http://schemas.microsoft.com/office/drawing/2010/main">
            <mc:Choice Requires="a14">
              <p:sp>
                <p:nvSpPr>
                  <p:cNvPr id="1285" name="TextBox 51"/>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285" name="TextBox 51"/>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6"/>
                    <a:stretch>
                      <a:fillRect r="-18868" b="-17391"/>
                    </a:stretch>
                  </a:blipFill>
                  <a:ln w="12700" cap="flat">
                    <a:noFill/>
                    <a:miter lim="400000"/>
                  </a:ln>
                  <a:effectLst/>
                </p:spPr>
                <p:txBody>
                  <a:bodyPr/>
                  <a:lstStyle/>
                  <a:p>
                    <a:r>
                      <a:rPr lang="en-US">
                        <a:noFill/>
                      </a:rPr>
                      <a:t> </a:t>
                    </a:r>
                  </a:p>
                </p:txBody>
              </p:sp>
            </mc:Fallback>
          </mc:AlternateContent>
          <p:sp>
            <p:nvSpPr>
              <p:cNvPr id="1286" name="Straight Connector 52"/>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287" name="TextBox 53"/>
              <p:cNvSpPr txBox="1"/>
              <p:nvPr/>
            </p:nvSpPr>
            <p:spPr>
              <a:xfrm>
                <a:off x="399322" y="23448"/>
                <a:ext cx="300084" cy="36932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sp>
        <p:nvSpPr>
          <p:cNvPr id="1290" name="TextBox 54"/>
          <p:cNvSpPr txBox="1"/>
          <p:nvPr/>
        </p:nvSpPr>
        <p:spPr>
          <a:xfrm>
            <a:off x="6323307" y="4770582"/>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.5 </a:t>
            </a:r>
          </a:p>
        </p:txBody>
      </p:sp>
      <p:sp>
        <p:nvSpPr>
          <p:cNvPr id="1291" name="TextBox 55"/>
          <p:cNvSpPr txBox="1"/>
          <p:nvPr/>
        </p:nvSpPr>
        <p:spPr>
          <a:xfrm>
            <a:off x="6211356" y="4393886"/>
            <a:ext cx="513938"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 .5 </a:t>
            </a:r>
          </a:p>
        </p:txBody>
      </p:sp>
      <p:sp>
        <p:nvSpPr>
          <p:cNvPr id="1292" name="TextBox 56"/>
          <p:cNvSpPr txBox="1"/>
          <p:nvPr/>
        </p:nvSpPr>
        <p:spPr>
          <a:xfrm>
            <a:off x="6323350" y="5515376"/>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.5 </a:t>
            </a:r>
          </a:p>
        </p:txBody>
      </p:sp>
      <p:sp>
        <p:nvSpPr>
          <p:cNvPr id="1293" name="TextBox 57"/>
          <p:cNvSpPr txBox="1"/>
          <p:nvPr/>
        </p:nvSpPr>
        <p:spPr>
          <a:xfrm>
            <a:off x="6211399" y="5138682"/>
            <a:ext cx="513938"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 .5 </a:t>
            </a:r>
          </a:p>
        </p:txBody>
      </p:sp>
      <p:sp>
        <p:nvSpPr>
          <p:cNvPr id="1294" name="TextBox 58"/>
          <p:cNvSpPr txBox="1"/>
          <p:nvPr/>
        </p:nvSpPr>
        <p:spPr>
          <a:xfrm>
            <a:off x="6349450" y="6253028"/>
            <a:ext cx="401553" cy="3484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1295" name="TextBox 59"/>
          <p:cNvSpPr txBox="1"/>
          <p:nvPr/>
        </p:nvSpPr>
        <p:spPr>
          <a:xfrm>
            <a:off x="6337398" y="5884981"/>
            <a:ext cx="298767"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1296" name="TextBox 60"/>
          <p:cNvSpPr txBox="1"/>
          <p:nvPr/>
        </p:nvSpPr>
        <p:spPr>
          <a:xfrm>
            <a:off x="3837115" y="4040782"/>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297" name="TextBox 61"/>
          <p:cNvSpPr txBox="1"/>
          <p:nvPr/>
        </p:nvSpPr>
        <p:spPr>
          <a:xfrm>
            <a:off x="3761142" y="4397635"/>
            <a:ext cx="473937"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- 1 </a:t>
            </a:r>
          </a:p>
        </p:txBody>
      </p:sp>
      <p:grpSp>
        <p:nvGrpSpPr>
          <p:cNvPr id="1303" name="Group 62"/>
          <p:cNvGrpSpPr/>
          <p:nvPr/>
        </p:nvGrpSpPr>
        <p:grpSpPr>
          <a:xfrm>
            <a:off x="3553449" y="5421255"/>
            <a:ext cx="887192" cy="480512"/>
            <a:chOff x="0" y="0"/>
            <a:chExt cx="887192" cy="480510"/>
          </a:xfrm>
        </p:grpSpPr>
        <p:sp>
          <p:nvSpPr>
            <p:cNvPr id="1298" name="TextBox 63"/>
            <p:cNvSpPr txBox="1"/>
            <p:nvPr/>
          </p:nvSpPr>
          <p:spPr>
            <a:xfrm>
              <a:off x="0" y="0"/>
              <a:ext cx="347700"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a:t>
              </a:r>
            </a:p>
          </p:txBody>
        </p:sp>
        <p:grpSp>
          <p:nvGrpSpPr>
            <p:cNvPr id="1302" name="Group 64"/>
            <p:cNvGrpSpPr/>
            <p:nvPr/>
          </p:nvGrpSpPr>
          <p:grpSpPr>
            <a:xfrm>
              <a:off x="180020" y="111182"/>
              <a:ext cx="707172" cy="369328"/>
              <a:chOff x="0" y="5862"/>
              <a:chExt cx="707170" cy="369326"/>
            </a:xfrm>
          </p:grpSpPr>
          <mc:AlternateContent xmlns:mc="http://schemas.openxmlformats.org/markup-compatibility/2006" xmlns:a14="http://schemas.microsoft.com/office/drawing/2010/main">
            <mc:Choice Requires="a14">
              <p:sp>
                <p:nvSpPr>
                  <p:cNvPr id="1299" name="TextBox 65"/>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299" name="TextBox 65"/>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7"/>
                    <a:stretch>
                      <a:fillRect r="-18868" b="-19565"/>
                    </a:stretch>
                  </a:blipFill>
                  <a:ln w="12700" cap="flat">
                    <a:noFill/>
                    <a:miter lim="400000"/>
                  </a:ln>
                  <a:effectLst/>
                </p:spPr>
                <p:txBody>
                  <a:bodyPr/>
                  <a:lstStyle/>
                  <a:p>
                    <a:r>
                      <a:rPr lang="en-US">
                        <a:noFill/>
                      </a:rPr>
                      <a:t> </a:t>
                    </a:r>
                  </a:p>
                </p:txBody>
              </p:sp>
            </mc:Fallback>
          </mc:AlternateContent>
          <p:sp>
            <p:nvSpPr>
              <p:cNvPr id="1300" name="Straight Connector 66"/>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301" name="TextBox 67"/>
              <p:cNvSpPr txBox="1"/>
              <p:nvPr/>
            </p:nvSpPr>
            <p:spPr>
              <a:xfrm>
                <a:off x="405183" y="5862"/>
                <a:ext cx="301987" cy="36932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sp>
        <p:nvSpPr>
          <p:cNvPr id="1304" name="TextBox 68"/>
          <p:cNvSpPr txBox="1"/>
          <p:nvPr/>
        </p:nvSpPr>
        <p:spPr>
          <a:xfrm>
            <a:off x="3833395" y="4759030"/>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.5 </a:t>
            </a:r>
          </a:p>
        </p:txBody>
      </p:sp>
      <p:sp>
        <p:nvSpPr>
          <p:cNvPr id="1305" name="TextBox 69"/>
          <p:cNvSpPr txBox="1"/>
          <p:nvPr/>
        </p:nvSpPr>
        <p:spPr>
          <a:xfrm>
            <a:off x="3734149" y="5118763"/>
            <a:ext cx="585486"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 .5 </a:t>
            </a:r>
          </a:p>
        </p:txBody>
      </p:sp>
      <p:grpSp>
        <p:nvGrpSpPr>
          <p:cNvPr id="1309" name="Group 70"/>
          <p:cNvGrpSpPr/>
          <p:nvPr/>
        </p:nvGrpSpPr>
        <p:grpSpPr>
          <a:xfrm>
            <a:off x="3688547" y="5892894"/>
            <a:ext cx="732836" cy="369330"/>
            <a:chOff x="0" y="5862"/>
            <a:chExt cx="732834" cy="369328"/>
          </a:xfrm>
        </p:grpSpPr>
        <mc:AlternateContent xmlns:mc="http://schemas.openxmlformats.org/markup-compatibility/2006" xmlns:a14="http://schemas.microsoft.com/office/drawing/2010/main">
          <mc:Choice Requires="a14">
            <p:sp>
              <p:nvSpPr>
                <p:cNvPr id="1306" name="TextBox 71"/>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306" name="TextBox 71"/>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8"/>
                  <a:stretch>
                    <a:fillRect r="-18868" b="-19565"/>
                  </a:stretch>
                </a:blipFill>
                <a:ln w="12700" cap="flat">
                  <a:noFill/>
                  <a:miter lim="400000"/>
                </a:ln>
                <a:effectLst/>
              </p:spPr>
              <p:txBody>
                <a:bodyPr/>
                <a:lstStyle/>
                <a:p>
                  <a:r>
                    <a:rPr lang="en-US">
                      <a:noFill/>
                    </a:rPr>
                    <a:t> </a:t>
                  </a:r>
                </a:p>
              </p:txBody>
            </p:sp>
          </mc:Fallback>
        </mc:AlternateContent>
        <p:sp>
          <p:nvSpPr>
            <p:cNvPr id="1307" name="Straight Connector 72"/>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308" name="TextBox 73"/>
            <p:cNvSpPr txBox="1"/>
            <p:nvPr/>
          </p:nvSpPr>
          <p:spPr>
            <a:xfrm>
              <a:off x="440353" y="5862"/>
              <a:ext cx="292481"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1313" name="Group 74"/>
          <p:cNvGrpSpPr/>
          <p:nvPr/>
        </p:nvGrpSpPr>
        <p:grpSpPr>
          <a:xfrm>
            <a:off x="3705444" y="6252064"/>
            <a:ext cx="692118" cy="369330"/>
            <a:chOff x="0" y="0"/>
            <a:chExt cx="692116" cy="369328"/>
          </a:xfrm>
        </p:grpSpPr>
        <mc:AlternateContent xmlns:mc="http://schemas.openxmlformats.org/markup-compatibility/2006" xmlns:a14="http://schemas.microsoft.com/office/drawing/2010/main">
          <mc:Choice Requires="a14">
            <p:sp>
              <p:nvSpPr>
                <p:cNvPr id="1310" name="TextBox 75"/>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310" name="TextBox 75"/>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9"/>
                  <a:stretch>
                    <a:fillRect r="-19231" b="-19565"/>
                  </a:stretch>
                </a:blipFill>
                <a:ln w="12700" cap="flat">
                  <a:noFill/>
                  <a:miter lim="400000"/>
                </a:ln>
                <a:effectLst/>
              </p:spPr>
              <p:txBody>
                <a:bodyPr/>
                <a:lstStyle/>
                <a:p>
                  <a:r>
                    <a:rPr lang="en-US">
                      <a:noFill/>
                    </a:rPr>
                    <a:t> </a:t>
                  </a:r>
                </a:p>
              </p:txBody>
            </p:sp>
          </mc:Fallback>
        </mc:AlternateContent>
        <p:sp>
          <p:nvSpPr>
            <p:cNvPr id="1311" name="Straight Connector 76"/>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312" name="TextBox 77"/>
            <p:cNvSpPr txBox="1"/>
            <p:nvPr/>
          </p:nvSpPr>
          <p:spPr>
            <a:xfrm>
              <a:off x="411045" y="0"/>
              <a:ext cx="281071"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1389" name="Group 78"/>
          <p:cNvGrpSpPr/>
          <p:nvPr/>
        </p:nvGrpSpPr>
        <p:grpSpPr>
          <a:xfrm>
            <a:off x="902443" y="894089"/>
            <a:ext cx="6909177" cy="2519806"/>
            <a:chOff x="0" y="0"/>
            <a:chExt cx="6909176" cy="2519804"/>
          </a:xfrm>
        </p:grpSpPr>
        <p:sp>
          <p:nvSpPr>
            <p:cNvPr id="1314" name="Straight Connector 79"/>
            <p:cNvSpPr/>
            <p:nvPr/>
          </p:nvSpPr>
          <p:spPr>
            <a:xfrm>
              <a:off x="4656683" y="1296515"/>
              <a:ext cx="1031073" cy="107736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315" name="Straight Connector 80"/>
            <p:cNvSpPr/>
            <p:nvPr/>
          </p:nvSpPr>
          <p:spPr>
            <a:xfrm>
              <a:off x="5753697" y="1290958"/>
              <a:ext cx="1048695" cy="107508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316" name="Straight Connector 81"/>
            <p:cNvSpPr/>
            <p:nvPr/>
          </p:nvSpPr>
          <p:spPr>
            <a:xfrm flipV="1">
              <a:off x="5705727" y="1270085"/>
              <a:ext cx="1110313" cy="449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317" name="Straight Connector 82"/>
            <p:cNvSpPr/>
            <p:nvPr/>
          </p:nvSpPr>
          <p:spPr>
            <a:xfrm flipV="1">
              <a:off x="5718362" y="2391830"/>
              <a:ext cx="1110312" cy="449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318" name="Straight Connector 83"/>
            <p:cNvSpPr/>
            <p:nvPr/>
          </p:nvSpPr>
          <p:spPr>
            <a:xfrm flipV="1">
              <a:off x="4611913" y="1261811"/>
              <a:ext cx="1110312" cy="449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319" name="Straight Connector 84"/>
            <p:cNvSpPr/>
            <p:nvPr/>
          </p:nvSpPr>
          <p:spPr>
            <a:xfrm flipV="1">
              <a:off x="4594026" y="2389348"/>
              <a:ext cx="1110312" cy="449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320" name="Straight Connector 85"/>
            <p:cNvSpPr/>
            <p:nvPr/>
          </p:nvSpPr>
          <p:spPr>
            <a:xfrm>
              <a:off x="5702355" y="1305173"/>
              <a:ext cx="1" cy="110053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321" name="Straight Connector 86"/>
            <p:cNvSpPr/>
            <p:nvPr/>
          </p:nvSpPr>
          <p:spPr>
            <a:xfrm flipH="1">
              <a:off x="6817997" y="1296291"/>
              <a:ext cx="15024" cy="105979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322" name="Oval 117"/>
            <p:cNvSpPr/>
            <p:nvPr/>
          </p:nvSpPr>
          <p:spPr>
            <a:xfrm>
              <a:off x="6748640" y="2324038"/>
              <a:ext cx="137555" cy="137555"/>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323" name="Oval 118"/>
            <p:cNvSpPr/>
            <p:nvPr/>
          </p:nvSpPr>
          <p:spPr>
            <a:xfrm>
              <a:off x="5624885" y="2319551"/>
              <a:ext cx="137555" cy="137555"/>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324" name="Straight Connector 119"/>
            <p:cNvSpPr/>
            <p:nvPr/>
          </p:nvSpPr>
          <p:spPr>
            <a:xfrm flipV="1">
              <a:off x="4671183" y="165050"/>
              <a:ext cx="1028132" cy="106826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325" name="Straight Connector 120"/>
            <p:cNvSpPr/>
            <p:nvPr/>
          </p:nvSpPr>
          <p:spPr>
            <a:xfrm flipV="1">
              <a:off x="5754063" y="170047"/>
              <a:ext cx="1048695" cy="107508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326" name="Straight Connector 121"/>
            <p:cNvSpPr/>
            <p:nvPr/>
          </p:nvSpPr>
          <p:spPr>
            <a:xfrm flipV="1">
              <a:off x="5728773" y="149174"/>
              <a:ext cx="1110312" cy="449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327" name="Straight Connector 122"/>
            <p:cNvSpPr/>
            <p:nvPr/>
          </p:nvSpPr>
          <p:spPr>
            <a:xfrm flipV="1">
              <a:off x="4634958" y="140900"/>
              <a:ext cx="1110312" cy="449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328" name="Straight Connector 123"/>
            <p:cNvSpPr/>
            <p:nvPr/>
          </p:nvSpPr>
          <p:spPr>
            <a:xfrm>
              <a:off x="5716856" y="184262"/>
              <a:ext cx="1" cy="110053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329" name="Straight Connector 124"/>
            <p:cNvSpPr/>
            <p:nvPr/>
          </p:nvSpPr>
          <p:spPr>
            <a:xfrm>
              <a:off x="6842311" y="175377"/>
              <a:ext cx="1" cy="110053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330" name="Oval 125"/>
            <p:cNvSpPr/>
            <p:nvPr/>
          </p:nvSpPr>
          <p:spPr>
            <a:xfrm>
              <a:off x="6771622" y="71231"/>
              <a:ext cx="137555" cy="137555"/>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331" name="Oval 126"/>
            <p:cNvSpPr/>
            <p:nvPr/>
          </p:nvSpPr>
          <p:spPr>
            <a:xfrm>
              <a:off x="5653535" y="73275"/>
              <a:ext cx="137555" cy="137555"/>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332" name="Oval 127"/>
            <p:cNvSpPr/>
            <p:nvPr/>
          </p:nvSpPr>
          <p:spPr>
            <a:xfrm>
              <a:off x="6764529" y="1192142"/>
              <a:ext cx="137555" cy="137555"/>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333" name="Oval 128"/>
            <p:cNvSpPr/>
            <p:nvPr/>
          </p:nvSpPr>
          <p:spPr>
            <a:xfrm>
              <a:off x="5639034" y="1194186"/>
              <a:ext cx="137555" cy="137555"/>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334" name="Straight Connector 134"/>
            <p:cNvSpPr/>
            <p:nvPr/>
          </p:nvSpPr>
          <p:spPr>
            <a:xfrm flipV="1">
              <a:off x="1331057" y="1258278"/>
              <a:ext cx="1110312" cy="449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335" name="Straight Connector 135"/>
            <p:cNvSpPr/>
            <p:nvPr/>
          </p:nvSpPr>
          <p:spPr>
            <a:xfrm flipV="1">
              <a:off x="1313172" y="2385813"/>
              <a:ext cx="1110312" cy="449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336" name="Straight Connector 136"/>
            <p:cNvSpPr/>
            <p:nvPr/>
          </p:nvSpPr>
          <p:spPr>
            <a:xfrm flipV="1">
              <a:off x="227499" y="1258278"/>
              <a:ext cx="1110312" cy="449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337" name="Straight Connector 137"/>
            <p:cNvSpPr/>
            <p:nvPr/>
          </p:nvSpPr>
          <p:spPr>
            <a:xfrm flipV="1">
              <a:off x="209610" y="2385813"/>
              <a:ext cx="1110312" cy="449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338" name="Straight Connector 138"/>
            <p:cNvSpPr/>
            <p:nvPr/>
          </p:nvSpPr>
          <p:spPr>
            <a:xfrm>
              <a:off x="220788" y="1269831"/>
              <a:ext cx="1100433" cy="1100433"/>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339" name="Oval 139"/>
            <p:cNvSpPr/>
            <p:nvPr/>
          </p:nvSpPr>
          <p:spPr>
            <a:xfrm>
              <a:off x="154359" y="2314032"/>
              <a:ext cx="137555" cy="137555"/>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340" name="Straight Connector 140"/>
            <p:cNvSpPr/>
            <p:nvPr/>
          </p:nvSpPr>
          <p:spPr>
            <a:xfrm>
              <a:off x="1348402" y="1273216"/>
              <a:ext cx="1084506" cy="1094493"/>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341" name="Straight Connector 141"/>
            <p:cNvSpPr/>
            <p:nvPr/>
          </p:nvSpPr>
          <p:spPr>
            <a:xfrm flipV="1">
              <a:off x="142865" y="2244697"/>
              <a:ext cx="3" cy="27510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342" name="Straight Connector 142"/>
            <p:cNvSpPr/>
            <p:nvPr/>
          </p:nvSpPr>
          <p:spPr>
            <a:xfrm>
              <a:off x="5401" y="2247720"/>
              <a:ext cx="137554" cy="308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343" name="Straight Connector 143"/>
            <p:cNvSpPr/>
            <p:nvPr/>
          </p:nvSpPr>
          <p:spPr>
            <a:xfrm>
              <a:off x="0" y="2380632"/>
              <a:ext cx="137554" cy="308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344" name="Straight Connector 144"/>
            <p:cNvSpPr/>
            <p:nvPr/>
          </p:nvSpPr>
          <p:spPr>
            <a:xfrm>
              <a:off x="8252" y="2513809"/>
              <a:ext cx="137554" cy="308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345" name="Straight Connector 145"/>
            <p:cNvSpPr/>
            <p:nvPr/>
          </p:nvSpPr>
          <p:spPr>
            <a:xfrm>
              <a:off x="2460297" y="1286952"/>
              <a:ext cx="1031073" cy="107736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346" name="Straight Connector 146"/>
            <p:cNvSpPr/>
            <p:nvPr/>
          </p:nvSpPr>
          <p:spPr>
            <a:xfrm>
              <a:off x="3557311" y="1281396"/>
              <a:ext cx="1048695" cy="107508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347" name="Straight Connector 147"/>
            <p:cNvSpPr/>
            <p:nvPr/>
          </p:nvSpPr>
          <p:spPr>
            <a:xfrm flipV="1">
              <a:off x="3509342" y="1260522"/>
              <a:ext cx="1110312" cy="449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348" name="Straight Connector 148"/>
            <p:cNvSpPr/>
            <p:nvPr/>
          </p:nvSpPr>
          <p:spPr>
            <a:xfrm flipV="1">
              <a:off x="3521976" y="2382267"/>
              <a:ext cx="1110312" cy="449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349" name="Straight Connector 149"/>
            <p:cNvSpPr/>
            <p:nvPr/>
          </p:nvSpPr>
          <p:spPr>
            <a:xfrm flipV="1">
              <a:off x="2415527" y="1252249"/>
              <a:ext cx="1110312" cy="449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350" name="Straight Connector 150"/>
            <p:cNvSpPr/>
            <p:nvPr/>
          </p:nvSpPr>
          <p:spPr>
            <a:xfrm flipV="1">
              <a:off x="2397640" y="2379785"/>
              <a:ext cx="1110312" cy="449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351" name="Straight Connector 151"/>
            <p:cNvSpPr/>
            <p:nvPr/>
          </p:nvSpPr>
          <p:spPr>
            <a:xfrm flipH="1">
              <a:off x="1338374" y="1264253"/>
              <a:ext cx="1" cy="110053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352" name="Straight Connector 152"/>
            <p:cNvSpPr/>
            <p:nvPr/>
          </p:nvSpPr>
          <p:spPr>
            <a:xfrm flipH="1">
              <a:off x="2432853" y="1278866"/>
              <a:ext cx="1" cy="110053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353" name="Straight Connector 153"/>
            <p:cNvSpPr/>
            <p:nvPr/>
          </p:nvSpPr>
          <p:spPr>
            <a:xfrm>
              <a:off x="3505970" y="1295611"/>
              <a:ext cx="1" cy="110053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354" name="Straight Connector 154"/>
            <p:cNvSpPr/>
            <p:nvPr/>
          </p:nvSpPr>
          <p:spPr>
            <a:xfrm flipH="1">
              <a:off x="4621611" y="1286728"/>
              <a:ext cx="15024" cy="105979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355" name="Oval 155"/>
            <p:cNvSpPr/>
            <p:nvPr/>
          </p:nvSpPr>
          <p:spPr>
            <a:xfrm>
              <a:off x="1252381" y="2310407"/>
              <a:ext cx="137555" cy="137555"/>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356" name="Oval 156"/>
            <p:cNvSpPr/>
            <p:nvPr/>
          </p:nvSpPr>
          <p:spPr>
            <a:xfrm>
              <a:off x="2361803" y="2314475"/>
              <a:ext cx="137555" cy="137555"/>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357" name="Oval 157"/>
            <p:cNvSpPr/>
            <p:nvPr/>
          </p:nvSpPr>
          <p:spPr>
            <a:xfrm>
              <a:off x="4552254" y="2314475"/>
              <a:ext cx="137555" cy="137555"/>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358" name="Oval 158"/>
            <p:cNvSpPr/>
            <p:nvPr/>
          </p:nvSpPr>
          <p:spPr>
            <a:xfrm>
              <a:off x="3428499" y="2309988"/>
              <a:ext cx="137555" cy="137555"/>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359" name="Straight Connector 159"/>
            <p:cNvSpPr/>
            <p:nvPr/>
          </p:nvSpPr>
          <p:spPr>
            <a:xfrm flipV="1">
              <a:off x="1354104" y="137365"/>
              <a:ext cx="1110312" cy="449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360" name="Straight Connector 160"/>
            <p:cNvSpPr/>
            <p:nvPr/>
          </p:nvSpPr>
          <p:spPr>
            <a:xfrm flipV="1">
              <a:off x="250545" y="137365"/>
              <a:ext cx="1110312" cy="449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361" name="Oval 161"/>
            <p:cNvSpPr/>
            <p:nvPr/>
          </p:nvSpPr>
          <p:spPr>
            <a:xfrm>
              <a:off x="183441" y="69244"/>
              <a:ext cx="137555" cy="137555"/>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362" name="Straight Connector 162"/>
            <p:cNvSpPr/>
            <p:nvPr/>
          </p:nvSpPr>
          <p:spPr>
            <a:xfrm flipV="1">
              <a:off x="238244" y="148921"/>
              <a:ext cx="1100433" cy="1100433"/>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363" name="Straight Connector 163"/>
            <p:cNvSpPr/>
            <p:nvPr/>
          </p:nvSpPr>
          <p:spPr>
            <a:xfrm flipV="1">
              <a:off x="1337266" y="104323"/>
              <a:ext cx="1126040" cy="117386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364" name="Straight Connector 164"/>
            <p:cNvSpPr/>
            <p:nvPr/>
          </p:nvSpPr>
          <p:spPr>
            <a:xfrm flipV="1">
              <a:off x="174993" y="3085"/>
              <a:ext cx="3" cy="27510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365" name="Straight Connector 165"/>
            <p:cNvSpPr/>
            <p:nvPr/>
          </p:nvSpPr>
          <p:spPr>
            <a:xfrm>
              <a:off x="37911" y="-1"/>
              <a:ext cx="137554" cy="308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366" name="Straight Connector 166"/>
            <p:cNvSpPr/>
            <p:nvPr/>
          </p:nvSpPr>
          <p:spPr>
            <a:xfrm>
              <a:off x="32127" y="137279"/>
              <a:ext cx="137554" cy="308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367" name="Straight Connector 167"/>
            <p:cNvSpPr/>
            <p:nvPr/>
          </p:nvSpPr>
          <p:spPr>
            <a:xfrm>
              <a:off x="40791" y="271790"/>
              <a:ext cx="137554" cy="308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368" name="Straight Connector 168"/>
            <p:cNvSpPr/>
            <p:nvPr/>
          </p:nvSpPr>
          <p:spPr>
            <a:xfrm flipV="1">
              <a:off x="2474797" y="155487"/>
              <a:ext cx="1028132" cy="106826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369" name="Straight Connector 169"/>
            <p:cNvSpPr/>
            <p:nvPr/>
          </p:nvSpPr>
          <p:spPr>
            <a:xfrm flipV="1">
              <a:off x="3557677" y="160485"/>
              <a:ext cx="1048695" cy="107508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370" name="Straight Connector 170"/>
            <p:cNvSpPr/>
            <p:nvPr/>
          </p:nvSpPr>
          <p:spPr>
            <a:xfrm flipV="1">
              <a:off x="3532387" y="139611"/>
              <a:ext cx="1110312" cy="449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371" name="Straight Connector 171"/>
            <p:cNvSpPr/>
            <p:nvPr/>
          </p:nvSpPr>
          <p:spPr>
            <a:xfrm flipV="1">
              <a:off x="2438572" y="131338"/>
              <a:ext cx="1110312" cy="449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372" name="Straight Connector 172"/>
            <p:cNvSpPr/>
            <p:nvPr/>
          </p:nvSpPr>
          <p:spPr>
            <a:xfrm flipH="1">
              <a:off x="1344329" y="177522"/>
              <a:ext cx="1" cy="110053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373" name="Straight Connector 173"/>
            <p:cNvSpPr/>
            <p:nvPr/>
          </p:nvSpPr>
          <p:spPr>
            <a:xfrm flipH="1">
              <a:off x="2447353" y="183592"/>
              <a:ext cx="1" cy="105979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374" name="Straight Connector 174"/>
            <p:cNvSpPr/>
            <p:nvPr/>
          </p:nvSpPr>
          <p:spPr>
            <a:xfrm>
              <a:off x="3520470" y="174699"/>
              <a:ext cx="1" cy="110053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375" name="Straight Connector 175"/>
            <p:cNvSpPr/>
            <p:nvPr/>
          </p:nvSpPr>
          <p:spPr>
            <a:xfrm>
              <a:off x="4645926" y="165815"/>
              <a:ext cx="1" cy="110053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376" name="Oval 176"/>
            <p:cNvSpPr/>
            <p:nvPr/>
          </p:nvSpPr>
          <p:spPr>
            <a:xfrm>
              <a:off x="1283216" y="72258"/>
              <a:ext cx="137555" cy="137555"/>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377" name="Oval 177"/>
            <p:cNvSpPr/>
            <p:nvPr/>
          </p:nvSpPr>
          <p:spPr>
            <a:xfrm>
              <a:off x="2375993" y="60531"/>
              <a:ext cx="137555" cy="137555"/>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378" name="Oval 178"/>
            <p:cNvSpPr/>
            <p:nvPr/>
          </p:nvSpPr>
          <p:spPr>
            <a:xfrm>
              <a:off x="4591189" y="77621"/>
              <a:ext cx="137555" cy="137555"/>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379" name="Oval 179"/>
            <p:cNvSpPr/>
            <p:nvPr/>
          </p:nvSpPr>
          <p:spPr>
            <a:xfrm>
              <a:off x="3457149" y="63713"/>
              <a:ext cx="137555" cy="137555"/>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380" name="Oval 180"/>
            <p:cNvSpPr/>
            <p:nvPr/>
          </p:nvSpPr>
          <p:spPr>
            <a:xfrm>
              <a:off x="160396" y="1190155"/>
              <a:ext cx="137555" cy="137555"/>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381" name="Straight Connector 181"/>
            <p:cNvSpPr/>
            <p:nvPr/>
          </p:nvSpPr>
          <p:spPr>
            <a:xfrm flipV="1">
              <a:off x="151947" y="1107937"/>
              <a:ext cx="3" cy="27510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382" name="Straight Connector 182"/>
            <p:cNvSpPr/>
            <p:nvPr/>
          </p:nvSpPr>
          <p:spPr>
            <a:xfrm>
              <a:off x="14864" y="1104851"/>
              <a:ext cx="137554" cy="308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383" name="Straight Connector 183"/>
            <p:cNvSpPr/>
            <p:nvPr/>
          </p:nvSpPr>
          <p:spPr>
            <a:xfrm>
              <a:off x="9082" y="1242131"/>
              <a:ext cx="137554" cy="308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384" name="Straight Connector 184"/>
            <p:cNvSpPr/>
            <p:nvPr/>
          </p:nvSpPr>
          <p:spPr>
            <a:xfrm>
              <a:off x="17336" y="1377050"/>
              <a:ext cx="137554" cy="308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385" name="Oval 185"/>
            <p:cNvSpPr/>
            <p:nvPr/>
          </p:nvSpPr>
          <p:spPr>
            <a:xfrm>
              <a:off x="1277261" y="1193169"/>
              <a:ext cx="137555" cy="137555"/>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386" name="Oval 186"/>
            <p:cNvSpPr/>
            <p:nvPr/>
          </p:nvSpPr>
          <p:spPr>
            <a:xfrm>
              <a:off x="2378582" y="1198532"/>
              <a:ext cx="137555" cy="137555"/>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387" name="Oval 187"/>
            <p:cNvSpPr/>
            <p:nvPr/>
          </p:nvSpPr>
          <p:spPr>
            <a:xfrm>
              <a:off x="4568144" y="1198532"/>
              <a:ext cx="137555" cy="137555"/>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388" name="Oval 188"/>
            <p:cNvSpPr/>
            <p:nvPr/>
          </p:nvSpPr>
          <p:spPr>
            <a:xfrm>
              <a:off x="3442648" y="1184624"/>
              <a:ext cx="137555" cy="137555"/>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grpSp>
      <p:sp>
        <p:nvSpPr>
          <p:cNvPr id="1390" name="Rectangle 189"/>
          <p:cNvSpPr/>
          <p:nvPr/>
        </p:nvSpPr>
        <p:spPr>
          <a:xfrm>
            <a:off x="2291206" y="875018"/>
            <a:ext cx="781912" cy="250252"/>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391" name="TextBox 190"/>
          <p:cNvSpPr txBox="1"/>
          <p:nvPr/>
        </p:nvSpPr>
        <p:spPr>
          <a:xfrm>
            <a:off x="2313876" y="854705"/>
            <a:ext cx="854264"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latin typeface="Times New Roman"/>
                <a:ea typeface="Times New Roman"/>
                <a:cs typeface="Times New Roman"/>
                <a:sym typeface="Times New Roman"/>
              </a:defRPr>
            </a:lvl1pPr>
          </a:lstStyle>
          <a:p>
            <a:r>
              <a:rPr dirty="0"/>
              <a:t>3. =  2.5 </a:t>
            </a:r>
            <a:r>
              <a:rPr dirty="0" err="1"/>
              <a:t>lb</a:t>
            </a:r>
            <a:r>
              <a:rPr dirty="0"/>
              <a:t> </a:t>
            </a:r>
          </a:p>
        </p:txBody>
      </p:sp>
      <p:sp>
        <p:nvSpPr>
          <p:cNvPr id="1392" name="Rectangle 191"/>
          <p:cNvSpPr/>
          <p:nvPr/>
        </p:nvSpPr>
        <p:spPr>
          <a:xfrm>
            <a:off x="1294423" y="873617"/>
            <a:ext cx="665190" cy="250252"/>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393" name="TextBox 192"/>
          <p:cNvSpPr txBox="1"/>
          <p:nvPr/>
        </p:nvSpPr>
        <p:spPr>
          <a:xfrm>
            <a:off x="1300515" y="853746"/>
            <a:ext cx="711582"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200">
                <a:latin typeface="Times New Roman"/>
                <a:ea typeface="Times New Roman"/>
                <a:cs typeface="Times New Roman"/>
                <a:sym typeface="Times New Roman"/>
              </a:defRPr>
            </a:lvl1pPr>
          </a:lstStyle>
          <a:p>
            <a:r>
              <a:rPr dirty="0"/>
              <a:t>1. =  3 </a:t>
            </a:r>
            <a:r>
              <a:rPr dirty="0" err="1"/>
              <a:t>lb</a:t>
            </a:r>
            <a:r>
              <a:rPr dirty="0"/>
              <a:t> </a:t>
            </a:r>
          </a:p>
        </p:txBody>
      </p:sp>
      <p:sp>
        <p:nvSpPr>
          <p:cNvPr id="1394" name="Rectangle 193"/>
          <p:cNvSpPr/>
          <p:nvPr/>
        </p:nvSpPr>
        <p:spPr>
          <a:xfrm>
            <a:off x="1986347" y="1708455"/>
            <a:ext cx="914075" cy="244677"/>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395" name="TextBox 194"/>
          <p:cNvSpPr txBox="1"/>
          <p:nvPr/>
        </p:nvSpPr>
        <p:spPr>
          <a:xfrm>
            <a:off x="1984383" y="1685606"/>
            <a:ext cx="1041663"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latin typeface="Times New Roman"/>
                <a:ea typeface="Times New Roman"/>
                <a:cs typeface="Times New Roman"/>
                <a:sym typeface="Times New Roman"/>
              </a:defRPr>
            </a:lvl1pPr>
          </a:lstStyle>
          <a:p>
            <a:r>
              <a:t>7. = -.7071 lb </a:t>
            </a:r>
          </a:p>
        </p:txBody>
      </p:sp>
      <p:sp>
        <p:nvSpPr>
          <p:cNvPr id="1396" name="Rectangle 195"/>
          <p:cNvSpPr/>
          <p:nvPr/>
        </p:nvSpPr>
        <p:spPr>
          <a:xfrm>
            <a:off x="859345" y="1702297"/>
            <a:ext cx="1046137" cy="244677"/>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397" name="TextBox 196"/>
          <p:cNvSpPr txBox="1"/>
          <p:nvPr/>
        </p:nvSpPr>
        <p:spPr>
          <a:xfrm>
            <a:off x="917088" y="1679448"/>
            <a:ext cx="1116089"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latin typeface="Times New Roman"/>
                <a:ea typeface="Times New Roman"/>
                <a:cs typeface="Times New Roman"/>
                <a:sym typeface="Times New Roman"/>
              </a:defRPr>
            </a:lvl1pPr>
          </a:lstStyle>
          <a:p>
            <a:r>
              <a:rPr dirty="0"/>
              <a:t>5. =  -.7071 </a:t>
            </a:r>
            <a:r>
              <a:rPr dirty="0" err="1"/>
              <a:t>lb</a:t>
            </a:r>
            <a:r>
              <a:rPr dirty="0"/>
              <a:t> </a:t>
            </a:r>
          </a:p>
        </p:txBody>
      </p:sp>
      <p:sp>
        <p:nvSpPr>
          <p:cNvPr id="1398" name="Rectangle 206"/>
          <p:cNvSpPr/>
          <p:nvPr/>
        </p:nvSpPr>
        <p:spPr>
          <a:xfrm>
            <a:off x="851162" y="2422126"/>
            <a:ext cx="1046138" cy="244677"/>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399" name="TextBox 207"/>
          <p:cNvSpPr txBox="1"/>
          <p:nvPr/>
        </p:nvSpPr>
        <p:spPr>
          <a:xfrm>
            <a:off x="928159" y="2405294"/>
            <a:ext cx="959708"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200">
                <a:latin typeface="Times New Roman"/>
                <a:ea typeface="Times New Roman"/>
                <a:cs typeface="Times New Roman"/>
                <a:sym typeface="Times New Roman"/>
              </a:defRPr>
            </a:lvl1pPr>
          </a:lstStyle>
          <a:p>
            <a:r>
              <a:rPr dirty="0"/>
              <a:t>6. =  .7071 </a:t>
            </a:r>
            <a:r>
              <a:rPr dirty="0" err="1"/>
              <a:t>lb</a:t>
            </a:r>
            <a:r>
              <a:rPr dirty="0"/>
              <a:t> </a:t>
            </a:r>
          </a:p>
        </p:txBody>
      </p:sp>
      <p:sp>
        <p:nvSpPr>
          <p:cNvPr id="1400" name="Rectangle 208"/>
          <p:cNvSpPr/>
          <p:nvPr/>
        </p:nvSpPr>
        <p:spPr>
          <a:xfrm>
            <a:off x="1951107" y="2420998"/>
            <a:ext cx="1046137" cy="244677"/>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401" name="TextBox 209"/>
          <p:cNvSpPr txBox="1"/>
          <p:nvPr/>
        </p:nvSpPr>
        <p:spPr>
          <a:xfrm>
            <a:off x="2010944" y="2398149"/>
            <a:ext cx="1041663"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latin typeface="Times New Roman"/>
                <a:ea typeface="Times New Roman"/>
                <a:cs typeface="Times New Roman"/>
                <a:sym typeface="Times New Roman"/>
              </a:defRPr>
            </a:lvl1pPr>
          </a:lstStyle>
          <a:p>
            <a:r>
              <a:rPr dirty="0"/>
              <a:t>8. =  .7071 </a:t>
            </a:r>
            <a:r>
              <a:rPr dirty="0" err="1"/>
              <a:t>lb</a:t>
            </a:r>
            <a:r>
              <a:rPr dirty="0"/>
              <a:t> </a:t>
            </a:r>
          </a:p>
        </p:txBody>
      </p:sp>
      <p:sp>
        <p:nvSpPr>
          <p:cNvPr id="1402" name="Rectangle 210"/>
          <p:cNvSpPr/>
          <p:nvPr/>
        </p:nvSpPr>
        <p:spPr>
          <a:xfrm>
            <a:off x="2223410" y="3204140"/>
            <a:ext cx="845345" cy="250252"/>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403" name="TextBox 211"/>
          <p:cNvSpPr txBox="1"/>
          <p:nvPr/>
        </p:nvSpPr>
        <p:spPr>
          <a:xfrm>
            <a:off x="2267891" y="3198736"/>
            <a:ext cx="902718"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latin typeface="Times New Roman"/>
                <a:ea typeface="Times New Roman"/>
                <a:cs typeface="Times New Roman"/>
                <a:sym typeface="Times New Roman"/>
              </a:defRPr>
            </a:lvl1pPr>
          </a:lstStyle>
          <a:p>
            <a:r>
              <a:rPr dirty="0"/>
              <a:t>4. =  -2.5 </a:t>
            </a:r>
            <a:r>
              <a:rPr dirty="0" err="1"/>
              <a:t>lb</a:t>
            </a:r>
            <a:r>
              <a:rPr dirty="0"/>
              <a:t> </a:t>
            </a:r>
          </a:p>
        </p:txBody>
      </p:sp>
      <p:sp>
        <p:nvSpPr>
          <p:cNvPr id="1404" name="Rectangle 212"/>
          <p:cNvSpPr/>
          <p:nvPr/>
        </p:nvSpPr>
        <p:spPr>
          <a:xfrm>
            <a:off x="1256604" y="3202739"/>
            <a:ext cx="781912" cy="250252"/>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405" name="TextBox 213"/>
          <p:cNvSpPr txBox="1"/>
          <p:nvPr/>
        </p:nvSpPr>
        <p:spPr>
          <a:xfrm>
            <a:off x="1312616" y="3188747"/>
            <a:ext cx="790290"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latin typeface="Times New Roman"/>
                <a:ea typeface="Times New Roman"/>
                <a:cs typeface="Times New Roman"/>
                <a:sym typeface="Times New Roman"/>
              </a:defRPr>
            </a:lvl1pPr>
          </a:lstStyle>
          <a:p>
            <a:r>
              <a:rPr dirty="0"/>
              <a:t>2. =  -3 </a:t>
            </a:r>
            <a:r>
              <a:rPr dirty="0" err="1"/>
              <a:t>lb</a:t>
            </a:r>
            <a:r>
              <a:rPr dirty="0"/>
              <a:t> </a:t>
            </a:r>
          </a:p>
        </p:txBody>
      </p:sp>
      <p:sp>
        <p:nvSpPr>
          <p:cNvPr id="1406" name="Rectangle 214"/>
          <p:cNvSpPr/>
          <p:nvPr/>
        </p:nvSpPr>
        <p:spPr>
          <a:xfrm>
            <a:off x="2429893" y="2057001"/>
            <a:ext cx="596153" cy="250252"/>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407" name="TextBox 215"/>
          <p:cNvSpPr txBox="1"/>
          <p:nvPr/>
        </p:nvSpPr>
        <p:spPr>
          <a:xfrm>
            <a:off x="2403468" y="2042266"/>
            <a:ext cx="666268"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latin typeface="Times New Roman"/>
                <a:ea typeface="Times New Roman"/>
                <a:cs typeface="Times New Roman"/>
                <a:sym typeface="Times New Roman"/>
              </a:defRPr>
            </a:lvl1pPr>
          </a:lstStyle>
          <a:p>
            <a:r>
              <a:t>14. =  0 </a:t>
            </a:r>
          </a:p>
        </p:txBody>
      </p:sp>
      <p:sp>
        <p:nvSpPr>
          <p:cNvPr id="1408" name="Rectangle 216"/>
          <p:cNvSpPr/>
          <p:nvPr/>
        </p:nvSpPr>
        <p:spPr>
          <a:xfrm>
            <a:off x="1314724" y="2039546"/>
            <a:ext cx="625473" cy="250252"/>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409" name="TextBox 217"/>
          <p:cNvSpPr txBox="1"/>
          <p:nvPr/>
        </p:nvSpPr>
        <p:spPr>
          <a:xfrm>
            <a:off x="1289483" y="2025250"/>
            <a:ext cx="743456" cy="2754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latin typeface="Times New Roman"/>
                <a:ea typeface="Times New Roman"/>
                <a:cs typeface="Times New Roman"/>
                <a:sym typeface="Times New Roman"/>
              </a:defRPr>
            </a:lvl1pPr>
          </a:lstStyle>
          <a:p>
            <a:r>
              <a:t>13. =  0 </a:t>
            </a:r>
          </a:p>
        </p:txBody>
      </p:sp>
      <p:sp>
        <p:nvSpPr>
          <p:cNvPr id="1410" name="Rectangle 218"/>
          <p:cNvSpPr/>
          <p:nvPr/>
        </p:nvSpPr>
        <p:spPr>
          <a:xfrm>
            <a:off x="1543318" y="1355978"/>
            <a:ext cx="776052" cy="22835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411" name="TextBox 219"/>
          <p:cNvSpPr txBox="1"/>
          <p:nvPr/>
        </p:nvSpPr>
        <p:spPr>
          <a:xfrm>
            <a:off x="1537787" y="1324495"/>
            <a:ext cx="869208"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latin typeface="Times New Roman"/>
                <a:ea typeface="Times New Roman"/>
                <a:cs typeface="Times New Roman"/>
                <a:sym typeface="Times New Roman"/>
              </a:defRPr>
            </a:lvl1pPr>
          </a:lstStyle>
          <a:p>
            <a:r>
              <a:rPr dirty="0"/>
              <a:t>9. =  - .5 </a:t>
            </a:r>
            <a:r>
              <a:rPr dirty="0" err="1"/>
              <a:t>lb</a:t>
            </a:r>
            <a:r>
              <a:rPr dirty="0"/>
              <a:t> </a:t>
            </a:r>
          </a:p>
        </p:txBody>
      </p:sp>
      <p:sp>
        <p:nvSpPr>
          <p:cNvPr id="1412" name="Rectangle 220"/>
          <p:cNvSpPr/>
          <p:nvPr/>
        </p:nvSpPr>
        <p:spPr>
          <a:xfrm>
            <a:off x="2347160" y="1356285"/>
            <a:ext cx="858346" cy="22835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413" name="TextBox 221"/>
          <p:cNvSpPr txBox="1"/>
          <p:nvPr/>
        </p:nvSpPr>
        <p:spPr>
          <a:xfrm>
            <a:off x="2338235" y="1329056"/>
            <a:ext cx="889187"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200">
                <a:latin typeface="Times New Roman"/>
                <a:ea typeface="Times New Roman"/>
                <a:cs typeface="Times New Roman"/>
                <a:sym typeface="Times New Roman"/>
              </a:defRPr>
            </a:lvl1pPr>
          </a:lstStyle>
          <a:p>
            <a:r>
              <a:rPr dirty="0"/>
              <a:t>11. =  - .5 </a:t>
            </a:r>
            <a:r>
              <a:rPr dirty="0" err="1"/>
              <a:t>lb</a:t>
            </a:r>
            <a:r>
              <a:rPr dirty="0"/>
              <a:t> </a:t>
            </a:r>
          </a:p>
        </p:txBody>
      </p:sp>
      <p:sp>
        <p:nvSpPr>
          <p:cNvPr id="1414" name="Rectangle 222"/>
          <p:cNvSpPr/>
          <p:nvPr/>
        </p:nvSpPr>
        <p:spPr>
          <a:xfrm>
            <a:off x="1539426" y="2806637"/>
            <a:ext cx="756390" cy="22835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415" name="TextBox 223"/>
          <p:cNvSpPr txBox="1"/>
          <p:nvPr/>
        </p:nvSpPr>
        <p:spPr>
          <a:xfrm>
            <a:off x="1524629" y="2778703"/>
            <a:ext cx="845106"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latin typeface="Times New Roman"/>
                <a:ea typeface="Times New Roman"/>
                <a:cs typeface="Times New Roman"/>
                <a:sym typeface="Times New Roman"/>
              </a:defRPr>
            </a:lvl1pPr>
          </a:lstStyle>
          <a:p>
            <a:r>
              <a:rPr dirty="0"/>
              <a:t>10. =  .5 </a:t>
            </a:r>
            <a:r>
              <a:rPr dirty="0" err="1"/>
              <a:t>lb</a:t>
            </a:r>
            <a:r>
              <a:rPr dirty="0"/>
              <a:t> </a:t>
            </a:r>
          </a:p>
        </p:txBody>
      </p:sp>
      <p:sp>
        <p:nvSpPr>
          <p:cNvPr id="1416" name="Rectangle 224"/>
          <p:cNvSpPr/>
          <p:nvPr/>
        </p:nvSpPr>
        <p:spPr>
          <a:xfrm>
            <a:off x="2327869" y="2811910"/>
            <a:ext cx="775445" cy="22835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417" name="TextBox 225"/>
          <p:cNvSpPr txBox="1"/>
          <p:nvPr/>
        </p:nvSpPr>
        <p:spPr>
          <a:xfrm>
            <a:off x="2322785" y="2788317"/>
            <a:ext cx="864266" cy="2754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latin typeface="Times New Roman"/>
                <a:ea typeface="Times New Roman"/>
                <a:cs typeface="Times New Roman"/>
                <a:sym typeface="Times New Roman"/>
              </a:defRPr>
            </a:lvl1pPr>
          </a:lstStyle>
          <a:p>
            <a:r>
              <a:t>12. =  .5 lb </a:t>
            </a:r>
          </a:p>
        </p:txBody>
      </p:sp>
      <p:sp>
        <p:nvSpPr>
          <p:cNvPr id="1418" name="Rectangle 226"/>
          <p:cNvSpPr/>
          <p:nvPr/>
        </p:nvSpPr>
        <p:spPr>
          <a:xfrm>
            <a:off x="4451601" y="880815"/>
            <a:ext cx="865000" cy="250252"/>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419" name="TextBox 227"/>
          <p:cNvSpPr txBox="1"/>
          <p:nvPr/>
        </p:nvSpPr>
        <p:spPr>
          <a:xfrm>
            <a:off x="4450376" y="860502"/>
            <a:ext cx="861860"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200">
                <a:latin typeface="Times New Roman"/>
                <a:ea typeface="Times New Roman"/>
                <a:cs typeface="Times New Roman"/>
                <a:sym typeface="Times New Roman"/>
              </a:defRPr>
            </a:lvl1pPr>
          </a:lstStyle>
          <a:p>
            <a:r>
              <a:rPr dirty="0"/>
              <a:t>17. =  1.5 </a:t>
            </a:r>
            <a:r>
              <a:rPr dirty="0" err="1"/>
              <a:t>lb</a:t>
            </a:r>
            <a:r>
              <a:rPr dirty="0"/>
              <a:t> </a:t>
            </a:r>
          </a:p>
        </p:txBody>
      </p:sp>
      <p:sp>
        <p:nvSpPr>
          <p:cNvPr id="1420" name="Rectangle 228"/>
          <p:cNvSpPr/>
          <p:nvPr/>
        </p:nvSpPr>
        <p:spPr>
          <a:xfrm>
            <a:off x="3537908" y="879415"/>
            <a:ext cx="781912" cy="250252"/>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421" name="TextBox 229"/>
          <p:cNvSpPr txBox="1"/>
          <p:nvPr/>
        </p:nvSpPr>
        <p:spPr>
          <a:xfrm>
            <a:off x="3544877" y="859542"/>
            <a:ext cx="915632"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latin typeface="Times New Roman"/>
                <a:ea typeface="Times New Roman"/>
                <a:cs typeface="Times New Roman"/>
                <a:sym typeface="Times New Roman"/>
              </a:defRPr>
            </a:lvl1pPr>
          </a:lstStyle>
          <a:p>
            <a:r>
              <a:rPr dirty="0"/>
              <a:t>15. =  2 </a:t>
            </a:r>
            <a:r>
              <a:rPr dirty="0" err="1"/>
              <a:t>lb</a:t>
            </a:r>
            <a:r>
              <a:rPr dirty="0"/>
              <a:t> </a:t>
            </a:r>
          </a:p>
        </p:txBody>
      </p:sp>
      <p:sp>
        <p:nvSpPr>
          <p:cNvPr id="1422" name="Rectangle 230"/>
          <p:cNvSpPr/>
          <p:nvPr/>
        </p:nvSpPr>
        <p:spPr>
          <a:xfrm>
            <a:off x="4223392" y="1714251"/>
            <a:ext cx="1046138" cy="244677"/>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423" name="TextBox 231"/>
          <p:cNvSpPr txBox="1"/>
          <p:nvPr/>
        </p:nvSpPr>
        <p:spPr>
          <a:xfrm>
            <a:off x="4245060" y="1696978"/>
            <a:ext cx="1019807"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200">
                <a:latin typeface="Times New Roman"/>
                <a:ea typeface="Times New Roman"/>
                <a:cs typeface="Times New Roman"/>
                <a:sym typeface="Times New Roman"/>
              </a:defRPr>
            </a:lvl1pPr>
          </a:lstStyle>
          <a:p>
            <a:r>
              <a:rPr dirty="0"/>
              <a:t>21. = -.7071 </a:t>
            </a:r>
            <a:r>
              <a:rPr dirty="0" err="1"/>
              <a:t>lb</a:t>
            </a:r>
            <a:r>
              <a:rPr dirty="0"/>
              <a:t> </a:t>
            </a:r>
          </a:p>
        </p:txBody>
      </p:sp>
      <p:sp>
        <p:nvSpPr>
          <p:cNvPr id="1424" name="Rectangle 232"/>
          <p:cNvSpPr/>
          <p:nvPr/>
        </p:nvSpPr>
        <p:spPr>
          <a:xfrm>
            <a:off x="3070634" y="1708093"/>
            <a:ext cx="1046137" cy="244678"/>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425" name="TextBox 233"/>
          <p:cNvSpPr txBox="1"/>
          <p:nvPr/>
        </p:nvSpPr>
        <p:spPr>
          <a:xfrm>
            <a:off x="3062696" y="1690821"/>
            <a:ext cx="1182026" cy="2754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latin typeface="Times New Roman"/>
                <a:ea typeface="Times New Roman"/>
                <a:cs typeface="Times New Roman"/>
                <a:sym typeface="Times New Roman"/>
              </a:defRPr>
            </a:lvl1pPr>
          </a:lstStyle>
          <a:p>
            <a:r>
              <a:rPr dirty="0"/>
              <a:t>19. =  -.7071 </a:t>
            </a:r>
            <a:r>
              <a:rPr dirty="0" err="1"/>
              <a:t>lb</a:t>
            </a:r>
            <a:r>
              <a:rPr dirty="0"/>
              <a:t> </a:t>
            </a:r>
          </a:p>
        </p:txBody>
      </p:sp>
      <p:sp>
        <p:nvSpPr>
          <p:cNvPr id="1426" name="Rectangle 234"/>
          <p:cNvSpPr/>
          <p:nvPr/>
        </p:nvSpPr>
        <p:spPr>
          <a:xfrm>
            <a:off x="3094646" y="2427924"/>
            <a:ext cx="1046138" cy="244677"/>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427" name="TextBox 235"/>
          <p:cNvSpPr txBox="1"/>
          <p:nvPr/>
        </p:nvSpPr>
        <p:spPr>
          <a:xfrm>
            <a:off x="3118403" y="2411091"/>
            <a:ext cx="1037986" cy="2754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200">
                <a:latin typeface="Times New Roman"/>
                <a:ea typeface="Times New Roman"/>
                <a:cs typeface="Times New Roman"/>
                <a:sym typeface="Times New Roman"/>
              </a:defRPr>
            </a:lvl1pPr>
          </a:lstStyle>
          <a:p>
            <a:r>
              <a:rPr dirty="0"/>
              <a:t>20. =  .7071 </a:t>
            </a:r>
            <a:r>
              <a:rPr dirty="0" err="1"/>
              <a:t>lb</a:t>
            </a:r>
            <a:r>
              <a:rPr dirty="0"/>
              <a:t> </a:t>
            </a:r>
          </a:p>
        </p:txBody>
      </p:sp>
      <p:sp>
        <p:nvSpPr>
          <p:cNvPr id="1428" name="Rectangle 236"/>
          <p:cNvSpPr/>
          <p:nvPr/>
        </p:nvSpPr>
        <p:spPr>
          <a:xfrm>
            <a:off x="4194590" y="2426796"/>
            <a:ext cx="1046137" cy="244677"/>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429" name="TextBox 237"/>
          <p:cNvSpPr txBox="1"/>
          <p:nvPr/>
        </p:nvSpPr>
        <p:spPr>
          <a:xfrm>
            <a:off x="4204642" y="2409523"/>
            <a:ext cx="1156761"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latin typeface="Times New Roman"/>
                <a:ea typeface="Times New Roman"/>
                <a:cs typeface="Times New Roman"/>
                <a:sym typeface="Times New Roman"/>
              </a:defRPr>
            </a:lvl1pPr>
          </a:lstStyle>
          <a:p>
            <a:r>
              <a:t>22. =  .7071 lb </a:t>
            </a:r>
          </a:p>
        </p:txBody>
      </p:sp>
      <p:sp>
        <p:nvSpPr>
          <p:cNvPr id="1430" name="Rectangle 238"/>
          <p:cNvSpPr/>
          <p:nvPr/>
        </p:nvSpPr>
        <p:spPr>
          <a:xfrm>
            <a:off x="4433873" y="3209937"/>
            <a:ext cx="878363" cy="250252"/>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431" name="TextBox 239"/>
          <p:cNvSpPr txBox="1"/>
          <p:nvPr/>
        </p:nvSpPr>
        <p:spPr>
          <a:xfrm>
            <a:off x="4437931" y="3196243"/>
            <a:ext cx="1032397"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latin typeface="Times New Roman"/>
                <a:ea typeface="Times New Roman"/>
                <a:cs typeface="Times New Roman"/>
                <a:sym typeface="Times New Roman"/>
              </a:defRPr>
            </a:lvl1pPr>
          </a:lstStyle>
          <a:p>
            <a:r>
              <a:rPr dirty="0"/>
              <a:t>18. =  -1.5 </a:t>
            </a:r>
            <a:r>
              <a:rPr dirty="0" err="1"/>
              <a:t>lb</a:t>
            </a:r>
            <a:r>
              <a:rPr dirty="0"/>
              <a:t> </a:t>
            </a:r>
          </a:p>
        </p:txBody>
      </p:sp>
      <p:sp>
        <p:nvSpPr>
          <p:cNvPr id="1432" name="Rectangle 240"/>
          <p:cNvSpPr/>
          <p:nvPr/>
        </p:nvSpPr>
        <p:spPr>
          <a:xfrm>
            <a:off x="3500087" y="3208536"/>
            <a:ext cx="781912" cy="250252"/>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433" name="TextBox 241"/>
          <p:cNvSpPr txBox="1"/>
          <p:nvPr/>
        </p:nvSpPr>
        <p:spPr>
          <a:xfrm>
            <a:off x="3502464" y="3200120"/>
            <a:ext cx="904881"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latin typeface="Times New Roman"/>
                <a:ea typeface="Times New Roman"/>
                <a:cs typeface="Times New Roman"/>
                <a:sym typeface="Times New Roman"/>
              </a:defRPr>
            </a:lvl1pPr>
          </a:lstStyle>
          <a:p>
            <a:r>
              <a:rPr dirty="0"/>
              <a:t>16. =  -2 </a:t>
            </a:r>
            <a:r>
              <a:rPr dirty="0" err="1"/>
              <a:t>lb</a:t>
            </a:r>
            <a:r>
              <a:rPr dirty="0"/>
              <a:t> </a:t>
            </a:r>
          </a:p>
        </p:txBody>
      </p:sp>
      <p:sp>
        <p:nvSpPr>
          <p:cNvPr id="1434" name="Rectangle 242"/>
          <p:cNvSpPr/>
          <p:nvPr/>
        </p:nvSpPr>
        <p:spPr>
          <a:xfrm>
            <a:off x="4673377" y="2062799"/>
            <a:ext cx="596153" cy="250252"/>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435" name="TextBox 243"/>
          <p:cNvSpPr txBox="1"/>
          <p:nvPr/>
        </p:nvSpPr>
        <p:spPr>
          <a:xfrm>
            <a:off x="4691343" y="2048062"/>
            <a:ext cx="666268"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latin typeface="Times New Roman"/>
                <a:ea typeface="Times New Roman"/>
                <a:cs typeface="Times New Roman"/>
                <a:sym typeface="Times New Roman"/>
              </a:defRPr>
            </a:lvl1pPr>
          </a:lstStyle>
          <a:p>
            <a:r>
              <a:rPr dirty="0"/>
              <a:t>28. =  0 </a:t>
            </a:r>
          </a:p>
        </p:txBody>
      </p:sp>
      <p:sp>
        <p:nvSpPr>
          <p:cNvPr id="1436" name="Rectangle 244"/>
          <p:cNvSpPr/>
          <p:nvPr/>
        </p:nvSpPr>
        <p:spPr>
          <a:xfrm>
            <a:off x="3558209" y="2045342"/>
            <a:ext cx="625473" cy="250252"/>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437" name="TextBox 245"/>
          <p:cNvSpPr txBox="1"/>
          <p:nvPr/>
        </p:nvSpPr>
        <p:spPr>
          <a:xfrm>
            <a:off x="3532966" y="2031046"/>
            <a:ext cx="743456"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latin typeface="Times New Roman"/>
                <a:ea typeface="Times New Roman"/>
                <a:cs typeface="Times New Roman"/>
                <a:sym typeface="Times New Roman"/>
              </a:defRPr>
            </a:lvl1pPr>
          </a:lstStyle>
          <a:p>
            <a:r>
              <a:t>27. =  0 </a:t>
            </a:r>
          </a:p>
        </p:txBody>
      </p:sp>
      <p:sp>
        <p:nvSpPr>
          <p:cNvPr id="1438" name="Rectangle 246"/>
          <p:cNvSpPr/>
          <p:nvPr/>
        </p:nvSpPr>
        <p:spPr>
          <a:xfrm>
            <a:off x="3630257" y="1361775"/>
            <a:ext cx="846197" cy="22835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439" name="TextBox 247"/>
          <p:cNvSpPr txBox="1"/>
          <p:nvPr/>
        </p:nvSpPr>
        <p:spPr>
          <a:xfrm>
            <a:off x="3629642" y="1332792"/>
            <a:ext cx="915632" cy="2754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200">
                <a:latin typeface="Times New Roman"/>
                <a:ea typeface="Times New Roman"/>
                <a:cs typeface="Times New Roman"/>
                <a:sym typeface="Times New Roman"/>
              </a:defRPr>
            </a:lvl1pPr>
          </a:lstStyle>
          <a:p>
            <a:r>
              <a:rPr dirty="0"/>
              <a:t>23. =  - .5 </a:t>
            </a:r>
            <a:r>
              <a:rPr dirty="0" err="1"/>
              <a:t>lb</a:t>
            </a:r>
            <a:r>
              <a:rPr dirty="0"/>
              <a:t> </a:t>
            </a:r>
          </a:p>
        </p:txBody>
      </p:sp>
      <p:sp>
        <p:nvSpPr>
          <p:cNvPr id="1440" name="Rectangle 248"/>
          <p:cNvSpPr/>
          <p:nvPr/>
        </p:nvSpPr>
        <p:spPr>
          <a:xfrm>
            <a:off x="4590644" y="1362081"/>
            <a:ext cx="858346" cy="22835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441" name="TextBox 249"/>
          <p:cNvSpPr txBox="1"/>
          <p:nvPr/>
        </p:nvSpPr>
        <p:spPr>
          <a:xfrm>
            <a:off x="4613913" y="1334853"/>
            <a:ext cx="874630"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200">
                <a:latin typeface="Times New Roman"/>
                <a:ea typeface="Times New Roman"/>
                <a:cs typeface="Times New Roman"/>
                <a:sym typeface="Times New Roman"/>
              </a:defRPr>
            </a:lvl1pPr>
          </a:lstStyle>
          <a:p>
            <a:r>
              <a:rPr dirty="0"/>
              <a:t>25. =  - .5 </a:t>
            </a:r>
            <a:r>
              <a:rPr dirty="0" err="1"/>
              <a:t>lb</a:t>
            </a:r>
            <a:r>
              <a:rPr dirty="0"/>
              <a:t> </a:t>
            </a:r>
          </a:p>
        </p:txBody>
      </p:sp>
      <p:sp>
        <p:nvSpPr>
          <p:cNvPr id="1442" name="Rectangle 250"/>
          <p:cNvSpPr/>
          <p:nvPr/>
        </p:nvSpPr>
        <p:spPr>
          <a:xfrm>
            <a:off x="3716656" y="2812434"/>
            <a:ext cx="822645" cy="22835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443" name="TextBox 251"/>
          <p:cNvSpPr txBox="1"/>
          <p:nvPr/>
        </p:nvSpPr>
        <p:spPr>
          <a:xfrm>
            <a:off x="3749510" y="2791281"/>
            <a:ext cx="845106"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latin typeface="Times New Roman"/>
                <a:ea typeface="Times New Roman"/>
                <a:cs typeface="Times New Roman"/>
                <a:sym typeface="Times New Roman"/>
              </a:defRPr>
            </a:lvl1pPr>
          </a:lstStyle>
          <a:p>
            <a:r>
              <a:rPr dirty="0"/>
              <a:t>24. =  .5 </a:t>
            </a:r>
            <a:r>
              <a:rPr dirty="0" err="1"/>
              <a:t>lb</a:t>
            </a:r>
            <a:r>
              <a:rPr dirty="0"/>
              <a:t> </a:t>
            </a:r>
          </a:p>
        </p:txBody>
      </p:sp>
      <p:sp>
        <p:nvSpPr>
          <p:cNvPr id="1444" name="Rectangle 252"/>
          <p:cNvSpPr/>
          <p:nvPr/>
        </p:nvSpPr>
        <p:spPr>
          <a:xfrm>
            <a:off x="4597110" y="2817708"/>
            <a:ext cx="775445" cy="22835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445" name="TextBox 253"/>
          <p:cNvSpPr txBox="1"/>
          <p:nvPr/>
        </p:nvSpPr>
        <p:spPr>
          <a:xfrm>
            <a:off x="4610660" y="2794113"/>
            <a:ext cx="864266"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latin typeface="Times New Roman"/>
                <a:ea typeface="Times New Roman"/>
                <a:cs typeface="Times New Roman"/>
                <a:sym typeface="Times New Roman"/>
              </a:defRPr>
            </a:lvl1pPr>
          </a:lstStyle>
          <a:p>
            <a:r>
              <a:rPr dirty="0"/>
              <a:t>26. =  .5 </a:t>
            </a:r>
            <a:r>
              <a:rPr dirty="0" err="1"/>
              <a:t>lb</a:t>
            </a:r>
            <a:r>
              <a:rPr dirty="0"/>
              <a:t> </a:t>
            </a:r>
          </a:p>
        </p:txBody>
      </p:sp>
      <p:sp>
        <p:nvSpPr>
          <p:cNvPr id="1446" name="Rectangle 254"/>
          <p:cNvSpPr/>
          <p:nvPr/>
        </p:nvSpPr>
        <p:spPr>
          <a:xfrm>
            <a:off x="6754482" y="889511"/>
            <a:ext cx="865000" cy="250252"/>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447" name="TextBox 255"/>
          <p:cNvSpPr txBox="1"/>
          <p:nvPr/>
        </p:nvSpPr>
        <p:spPr>
          <a:xfrm>
            <a:off x="6804771" y="869198"/>
            <a:ext cx="783038"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200">
                <a:latin typeface="Times New Roman"/>
                <a:ea typeface="Times New Roman"/>
                <a:cs typeface="Times New Roman"/>
                <a:sym typeface="Times New Roman"/>
              </a:defRPr>
            </a:lvl1pPr>
          </a:lstStyle>
          <a:p>
            <a:r>
              <a:rPr dirty="0"/>
              <a:t>31. =  .5 </a:t>
            </a:r>
            <a:r>
              <a:rPr dirty="0" err="1"/>
              <a:t>lb</a:t>
            </a:r>
            <a:r>
              <a:rPr dirty="0"/>
              <a:t> </a:t>
            </a:r>
          </a:p>
        </p:txBody>
      </p:sp>
      <p:sp>
        <p:nvSpPr>
          <p:cNvPr id="1448" name="Rectangle 256"/>
          <p:cNvSpPr/>
          <p:nvPr/>
        </p:nvSpPr>
        <p:spPr>
          <a:xfrm>
            <a:off x="5747187" y="888111"/>
            <a:ext cx="781912" cy="250252"/>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449" name="TextBox 257"/>
          <p:cNvSpPr txBox="1"/>
          <p:nvPr/>
        </p:nvSpPr>
        <p:spPr>
          <a:xfrm>
            <a:off x="5766156" y="868238"/>
            <a:ext cx="768203"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200">
                <a:latin typeface="Times New Roman"/>
                <a:ea typeface="Times New Roman"/>
                <a:cs typeface="Times New Roman"/>
                <a:sym typeface="Times New Roman"/>
              </a:defRPr>
            </a:lvl1pPr>
          </a:lstStyle>
          <a:p>
            <a:r>
              <a:rPr dirty="0"/>
              <a:t>29. =  1 </a:t>
            </a:r>
            <a:r>
              <a:rPr dirty="0" err="1"/>
              <a:t>lb</a:t>
            </a:r>
            <a:r>
              <a:rPr dirty="0"/>
              <a:t> </a:t>
            </a:r>
          </a:p>
        </p:txBody>
      </p:sp>
      <p:sp>
        <p:nvSpPr>
          <p:cNvPr id="1450" name="Rectangle 258"/>
          <p:cNvSpPr/>
          <p:nvPr/>
        </p:nvSpPr>
        <p:spPr>
          <a:xfrm>
            <a:off x="6560912" y="1722947"/>
            <a:ext cx="1046137" cy="244677"/>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451" name="TextBox 259"/>
          <p:cNvSpPr txBox="1"/>
          <p:nvPr/>
        </p:nvSpPr>
        <p:spPr>
          <a:xfrm>
            <a:off x="6589019" y="1705674"/>
            <a:ext cx="1039409"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200">
                <a:latin typeface="Times New Roman"/>
                <a:ea typeface="Times New Roman"/>
                <a:cs typeface="Times New Roman"/>
                <a:sym typeface="Times New Roman"/>
              </a:defRPr>
            </a:lvl1pPr>
          </a:lstStyle>
          <a:p>
            <a:r>
              <a:rPr dirty="0"/>
              <a:t>35. = -.7071 </a:t>
            </a:r>
            <a:r>
              <a:rPr dirty="0" err="1"/>
              <a:t>lb</a:t>
            </a:r>
            <a:r>
              <a:rPr dirty="0"/>
              <a:t> </a:t>
            </a:r>
          </a:p>
        </p:txBody>
      </p:sp>
      <p:sp>
        <p:nvSpPr>
          <p:cNvPr id="1452" name="Rectangle 260"/>
          <p:cNvSpPr/>
          <p:nvPr/>
        </p:nvSpPr>
        <p:spPr>
          <a:xfrm>
            <a:off x="5440348" y="1716789"/>
            <a:ext cx="1046137" cy="244677"/>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453" name="TextBox 261"/>
          <p:cNvSpPr txBox="1"/>
          <p:nvPr/>
        </p:nvSpPr>
        <p:spPr>
          <a:xfrm>
            <a:off x="5451728" y="1699516"/>
            <a:ext cx="1098360"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200">
                <a:latin typeface="Times New Roman"/>
                <a:ea typeface="Times New Roman"/>
                <a:cs typeface="Times New Roman"/>
                <a:sym typeface="Times New Roman"/>
              </a:defRPr>
            </a:lvl1pPr>
          </a:lstStyle>
          <a:p>
            <a:r>
              <a:rPr dirty="0"/>
              <a:t>33. =  -.7071 </a:t>
            </a:r>
            <a:r>
              <a:rPr dirty="0" err="1"/>
              <a:t>lb</a:t>
            </a:r>
            <a:r>
              <a:rPr dirty="0"/>
              <a:t> </a:t>
            </a:r>
          </a:p>
        </p:txBody>
      </p:sp>
      <p:sp>
        <p:nvSpPr>
          <p:cNvPr id="1454" name="Rectangle 262"/>
          <p:cNvSpPr/>
          <p:nvPr/>
        </p:nvSpPr>
        <p:spPr>
          <a:xfrm>
            <a:off x="5482347" y="2436620"/>
            <a:ext cx="1046137" cy="244677"/>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455" name="TextBox 263"/>
          <p:cNvSpPr txBox="1"/>
          <p:nvPr/>
        </p:nvSpPr>
        <p:spPr>
          <a:xfrm>
            <a:off x="5518298" y="2419786"/>
            <a:ext cx="1125060"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latin typeface="Times New Roman"/>
                <a:ea typeface="Times New Roman"/>
                <a:cs typeface="Times New Roman"/>
                <a:sym typeface="Times New Roman"/>
              </a:defRPr>
            </a:lvl1pPr>
          </a:lstStyle>
          <a:p>
            <a:r>
              <a:rPr dirty="0"/>
              <a:t>34. =  .7071 </a:t>
            </a:r>
            <a:r>
              <a:rPr dirty="0" err="1"/>
              <a:t>lb</a:t>
            </a:r>
            <a:r>
              <a:rPr dirty="0"/>
              <a:t> </a:t>
            </a:r>
          </a:p>
        </p:txBody>
      </p:sp>
      <p:sp>
        <p:nvSpPr>
          <p:cNvPr id="1456" name="Rectangle 264"/>
          <p:cNvSpPr/>
          <p:nvPr/>
        </p:nvSpPr>
        <p:spPr>
          <a:xfrm>
            <a:off x="6582291" y="2435492"/>
            <a:ext cx="1046137" cy="244677"/>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457" name="TextBox 265"/>
          <p:cNvSpPr txBox="1"/>
          <p:nvPr/>
        </p:nvSpPr>
        <p:spPr>
          <a:xfrm>
            <a:off x="6592341" y="2418219"/>
            <a:ext cx="1156761"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latin typeface="Times New Roman"/>
                <a:ea typeface="Times New Roman"/>
                <a:cs typeface="Times New Roman"/>
                <a:sym typeface="Times New Roman"/>
              </a:defRPr>
            </a:lvl1pPr>
          </a:lstStyle>
          <a:p>
            <a:r>
              <a:t>36. =  .7071 lb </a:t>
            </a:r>
          </a:p>
        </p:txBody>
      </p:sp>
      <p:sp>
        <p:nvSpPr>
          <p:cNvPr id="1458" name="Rectangle 266"/>
          <p:cNvSpPr/>
          <p:nvPr/>
        </p:nvSpPr>
        <p:spPr>
          <a:xfrm>
            <a:off x="6736753" y="3218632"/>
            <a:ext cx="878363" cy="250252"/>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459" name="TextBox 267"/>
          <p:cNvSpPr txBox="1"/>
          <p:nvPr/>
        </p:nvSpPr>
        <p:spPr>
          <a:xfrm>
            <a:off x="6774268" y="3204939"/>
            <a:ext cx="860839"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200">
                <a:latin typeface="Times New Roman"/>
                <a:ea typeface="Times New Roman"/>
                <a:cs typeface="Times New Roman"/>
                <a:sym typeface="Times New Roman"/>
              </a:defRPr>
            </a:lvl1pPr>
          </a:lstStyle>
          <a:p>
            <a:r>
              <a:rPr dirty="0"/>
              <a:t>32. =  -.5 </a:t>
            </a:r>
            <a:r>
              <a:rPr dirty="0" err="1"/>
              <a:t>lb</a:t>
            </a:r>
            <a:r>
              <a:rPr dirty="0"/>
              <a:t> </a:t>
            </a:r>
          </a:p>
        </p:txBody>
      </p:sp>
      <p:sp>
        <p:nvSpPr>
          <p:cNvPr id="1460" name="Rectangle 268"/>
          <p:cNvSpPr/>
          <p:nvPr/>
        </p:nvSpPr>
        <p:spPr>
          <a:xfrm>
            <a:off x="5709368" y="3217233"/>
            <a:ext cx="781912" cy="250252"/>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461" name="TextBox 269"/>
          <p:cNvSpPr txBox="1"/>
          <p:nvPr/>
        </p:nvSpPr>
        <p:spPr>
          <a:xfrm>
            <a:off x="5711743" y="3208816"/>
            <a:ext cx="904881"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latin typeface="Times New Roman"/>
                <a:ea typeface="Times New Roman"/>
                <a:cs typeface="Times New Roman"/>
                <a:sym typeface="Times New Roman"/>
              </a:defRPr>
            </a:lvl1pPr>
          </a:lstStyle>
          <a:p>
            <a:r>
              <a:rPr dirty="0"/>
              <a:t>30. =  -1 </a:t>
            </a:r>
            <a:r>
              <a:rPr dirty="0" err="1"/>
              <a:t>lb</a:t>
            </a:r>
            <a:r>
              <a:rPr dirty="0"/>
              <a:t> </a:t>
            </a:r>
          </a:p>
        </p:txBody>
      </p:sp>
      <p:sp>
        <p:nvSpPr>
          <p:cNvPr id="1462" name="Rectangle 270"/>
          <p:cNvSpPr/>
          <p:nvPr/>
        </p:nvSpPr>
        <p:spPr>
          <a:xfrm>
            <a:off x="6882658" y="2071495"/>
            <a:ext cx="596153" cy="250252"/>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463" name="TextBox 271"/>
          <p:cNvSpPr txBox="1"/>
          <p:nvPr/>
        </p:nvSpPr>
        <p:spPr>
          <a:xfrm>
            <a:off x="6891744" y="2056758"/>
            <a:ext cx="666268"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latin typeface="Times New Roman"/>
                <a:ea typeface="Times New Roman"/>
                <a:cs typeface="Times New Roman"/>
                <a:sym typeface="Times New Roman"/>
              </a:defRPr>
            </a:lvl1pPr>
          </a:lstStyle>
          <a:p>
            <a:r>
              <a:rPr dirty="0"/>
              <a:t>42. =  0 </a:t>
            </a:r>
          </a:p>
        </p:txBody>
      </p:sp>
      <p:sp>
        <p:nvSpPr>
          <p:cNvPr id="1464" name="Rectangle 272"/>
          <p:cNvSpPr/>
          <p:nvPr/>
        </p:nvSpPr>
        <p:spPr>
          <a:xfrm>
            <a:off x="5696467" y="2054038"/>
            <a:ext cx="625473" cy="250252"/>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465" name="TextBox 273"/>
          <p:cNvSpPr txBox="1"/>
          <p:nvPr/>
        </p:nvSpPr>
        <p:spPr>
          <a:xfrm>
            <a:off x="5742247" y="2039742"/>
            <a:ext cx="743456"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latin typeface="Times New Roman"/>
                <a:ea typeface="Times New Roman"/>
                <a:cs typeface="Times New Roman"/>
                <a:sym typeface="Times New Roman"/>
              </a:defRPr>
            </a:lvl1pPr>
          </a:lstStyle>
          <a:p>
            <a:r>
              <a:rPr dirty="0"/>
              <a:t>41. =  0 </a:t>
            </a:r>
          </a:p>
        </p:txBody>
      </p:sp>
      <p:sp>
        <p:nvSpPr>
          <p:cNvPr id="1466" name="Rectangle 274"/>
          <p:cNvSpPr/>
          <p:nvPr/>
        </p:nvSpPr>
        <p:spPr>
          <a:xfrm>
            <a:off x="5925937" y="1370471"/>
            <a:ext cx="846197" cy="22835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467" name="TextBox 275"/>
          <p:cNvSpPr txBox="1"/>
          <p:nvPr/>
        </p:nvSpPr>
        <p:spPr>
          <a:xfrm>
            <a:off x="5938200" y="1341487"/>
            <a:ext cx="860205"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200">
                <a:latin typeface="Times New Roman"/>
                <a:ea typeface="Times New Roman"/>
                <a:cs typeface="Times New Roman"/>
                <a:sym typeface="Times New Roman"/>
              </a:defRPr>
            </a:lvl1pPr>
          </a:lstStyle>
          <a:p>
            <a:r>
              <a:rPr dirty="0"/>
              <a:t>37. =  - .5 </a:t>
            </a:r>
            <a:r>
              <a:rPr dirty="0" err="1"/>
              <a:t>lb</a:t>
            </a:r>
            <a:r>
              <a:rPr dirty="0"/>
              <a:t> </a:t>
            </a:r>
          </a:p>
        </p:txBody>
      </p:sp>
      <p:sp>
        <p:nvSpPr>
          <p:cNvPr id="1468" name="Rectangle 276"/>
          <p:cNvSpPr/>
          <p:nvPr/>
        </p:nvSpPr>
        <p:spPr>
          <a:xfrm>
            <a:off x="7217525" y="1370777"/>
            <a:ext cx="612173" cy="22835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469" name="TextBox 277"/>
          <p:cNvSpPr txBox="1"/>
          <p:nvPr/>
        </p:nvSpPr>
        <p:spPr>
          <a:xfrm>
            <a:off x="7266549" y="1343549"/>
            <a:ext cx="653294"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latin typeface="Times New Roman"/>
                <a:ea typeface="Times New Roman"/>
                <a:cs typeface="Times New Roman"/>
                <a:sym typeface="Times New Roman"/>
              </a:defRPr>
            </a:lvl1pPr>
          </a:lstStyle>
          <a:p>
            <a:r>
              <a:rPr dirty="0"/>
              <a:t>39. =  0   </a:t>
            </a:r>
          </a:p>
        </p:txBody>
      </p:sp>
      <p:sp>
        <p:nvSpPr>
          <p:cNvPr id="1470" name="Rectangle 278"/>
          <p:cNvSpPr/>
          <p:nvPr/>
        </p:nvSpPr>
        <p:spPr>
          <a:xfrm>
            <a:off x="5925937" y="2821131"/>
            <a:ext cx="822645" cy="22835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471" name="TextBox 279"/>
          <p:cNvSpPr txBox="1"/>
          <p:nvPr/>
        </p:nvSpPr>
        <p:spPr>
          <a:xfrm>
            <a:off x="5958106" y="2799977"/>
            <a:ext cx="845106"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latin typeface="Times New Roman"/>
                <a:ea typeface="Times New Roman"/>
                <a:cs typeface="Times New Roman"/>
                <a:sym typeface="Times New Roman"/>
              </a:defRPr>
            </a:lvl1pPr>
          </a:lstStyle>
          <a:p>
            <a:r>
              <a:rPr dirty="0"/>
              <a:t>38. =  .5 </a:t>
            </a:r>
            <a:r>
              <a:rPr dirty="0" err="1"/>
              <a:t>lb</a:t>
            </a:r>
            <a:r>
              <a:rPr dirty="0"/>
              <a:t> </a:t>
            </a:r>
          </a:p>
        </p:txBody>
      </p:sp>
      <p:sp>
        <p:nvSpPr>
          <p:cNvPr id="1472" name="Rectangle 280"/>
          <p:cNvSpPr/>
          <p:nvPr/>
        </p:nvSpPr>
        <p:spPr>
          <a:xfrm>
            <a:off x="7216789" y="2826404"/>
            <a:ext cx="584660" cy="22835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473" name="TextBox 281"/>
          <p:cNvSpPr txBox="1"/>
          <p:nvPr/>
        </p:nvSpPr>
        <p:spPr>
          <a:xfrm>
            <a:off x="7230341" y="2802809"/>
            <a:ext cx="690021" cy="2754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a:latin typeface="Times New Roman"/>
                <a:ea typeface="Times New Roman"/>
                <a:cs typeface="Times New Roman"/>
                <a:sym typeface="Times New Roman"/>
              </a:defRPr>
            </a:lvl1pPr>
          </a:lstStyle>
          <a:p>
            <a:r>
              <a:rPr dirty="0"/>
              <a:t>40. =  0  </a:t>
            </a:r>
          </a:p>
        </p:txBody>
      </p:sp>
      <p:sp>
        <p:nvSpPr>
          <p:cNvPr id="1474" name="Straight Arrow Connector 282"/>
          <p:cNvSpPr/>
          <p:nvPr/>
        </p:nvSpPr>
        <p:spPr>
          <a:xfrm>
            <a:off x="8054603" y="1000557"/>
            <a:ext cx="1" cy="186686"/>
          </a:xfrm>
          <a:prstGeom prst="line">
            <a:avLst/>
          </a:prstGeom>
          <a:ln w="25400">
            <a:solidFill>
              <a:srgbClr val="FF0000"/>
            </a:solidFill>
            <a:miter/>
            <a:tailEnd type="triangle"/>
          </a:ln>
        </p:spPr>
        <p:txBody>
          <a:bodyPr lIns="45719" rIns="45719"/>
          <a:lstStyle/>
          <a:p>
            <a:endParaRPr/>
          </a:p>
        </p:txBody>
      </p:sp>
      <p:sp>
        <p:nvSpPr>
          <p:cNvPr id="1475" name="TextBox 283"/>
          <p:cNvSpPr txBox="1"/>
          <p:nvPr/>
        </p:nvSpPr>
        <p:spPr>
          <a:xfrm>
            <a:off x="7901702" y="1328964"/>
            <a:ext cx="785073"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400">
                <a:solidFill>
                  <a:srgbClr val="FF0000"/>
                </a:solidFill>
                <a:latin typeface="Times New Roman"/>
                <a:ea typeface="Times New Roman"/>
                <a:cs typeface="Times New Roman"/>
                <a:sym typeface="Times New Roman"/>
              </a:defRPr>
            </a:lvl1pPr>
          </a:lstStyle>
          <a:p>
            <a:r>
              <a:rPr dirty="0"/>
              <a:t>External </a:t>
            </a:r>
            <a:r>
              <a:rPr lang="en-US" dirty="0"/>
              <a:t>force  </a:t>
            </a:r>
            <a:r>
              <a:rPr dirty="0"/>
              <a:t> </a:t>
            </a:r>
          </a:p>
        </p:txBody>
      </p:sp>
      <p:sp>
        <p:nvSpPr>
          <p:cNvPr id="1476" name="TextBox 284"/>
          <p:cNvSpPr txBox="1"/>
          <p:nvPr/>
        </p:nvSpPr>
        <p:spPr>
          <a:xfrm>
            <a:off x="8061635" y="930442"/>
            <a:ext cx="594537" cy="2870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t> .5 lb  </a:t>
            </a:r>
          </a:p>
        </p:txBody>
      </p:sp>
      <p:sp>
        <p:nvSpPr>
          <p:cNvPr id="1477" name="Straight Arrow Connector 285"/>
          <p:cNvSpPr/>
          <p:nvPr/>
        </p:nvSpPr>
        <p:spPr>
          <a:xfrm>
            <a:off x="8000800" y="3154118"/>
            <a:ext cx="1" cy="186686"/>
          </a:xfrm>
          <a:prstGeom prst="line">
            <a:avLst/>
          </a:prstGeom>
          <a:ln w="25400">
            <a:solidFill>
              <a:srgbClr val="FF0000"/>
            </a:solidFill>
            <a:miter/>
            <a:tailEnd type="triangle"/>
          </a:ln>
        </p:spPr>
        <p:txBody>
          <a:bodyPr lIns="45719" rIns="45719"/>
          <a:lstStyle/>
          <a:p>
            <a:endParaRPr/>
          </a:p>
        </p:txBody>
      </p:sp>
      <p:sp>
        <p:nvSpPr>
          <p:cNvPr id="1478" name="TextBox 286"/>
          <p:cNvSpPr txBox="1"/>
          <p:nvPr/>
        </p:nvSpPr>
        <p:spPr>
          <a:xfrm>
            <a:off x="7847899" y="3482526"/>
            <a:ext cx="877569"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rPr dirty="0"/>
              <a:t>External </a:t>
            </a:r>
            <a:r>
              <a:rPr lang="en-US" dirty="0"/>
              <a:t>force  </a:t>
            </a:r>
            <a:r>
              <a:rPr dirty="0"/>
              <a:t> </a:t>
            </a:r>
          </a:p>
        </p:txBody>
      </p:sp>
      <p:sp>
        <p:nvSpPr>
          <p:cNvPr id="1479" name="TextBox 287"/>
          <p:cNvSpPr txBox="1"/>
          <p:nvPr/>
        </p:nvSpPr>
        <p:spPr>
          <a:xfrm>
            <a:off x="8016778" y="3084004"/>
            <a:ext cx="594537" cy="2870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t> .5 lb  </a:t>
            </a:r>
          </a:p>
        </p:txBody>
      </p:sp>
      <p:grpSp>
        <p:nvGrpSpPr>
          <p:cNvPr id="240" name="Group 239">
            <a:extLst>
              <a:ext uri="{FF2B5EF4-FFF2-40B4-BE49-F238E27FC236}">
                <a16:creationId xmlns:a16="http://schemas.microsoft.com/office/drawing/2014/main" id="{53BBC9DF-6846-F64B-97E9-D3FE8B3B2403}"/>
              </a:ext>
            </a:extLst>
          </p:cNvPr>
          <p:cNvGrpSpPr/>
          <p:nvPr/>
        </p:nvGrpSpPr>
        <p:grpSpPr>
          <a:xfrm>
            <a:off x="7066283" y="6110804"/>
            <a:ext cx="1694217" cy="465402"/>
            <a:chOff x="1032936" y="5906726"/>
            <a:chExt cx="1694217" cy="465402"/>
          </a:xfrm>
        </p:grpSpPr>
        <p:sp>
          <p:nvSpPr>
            <p:cNvPr id="241" name="TextBox 240">
              <a:extLst>
                <a:ext uri="{FF2B5EF4-FFF2-40B4-BE49-F238E27FC236}">
                  <a16:creationId xmlns:a16="http://schemas.microsoft.com/office/drawing/2014/main" id="{55C978CC-5EB0-E14F-ACD9-61751C72823F}"/>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242" name="TextBox 241">
              <a:extLst>
                <a:ext uri="{FF2B5EF4-FFF2-40B4-BE49-F238E27FC236}">
                  <a16:creationId xmlns:a16="http://schemas.microsoft.com/office/drawing/2014/main" id="{98829538-76FD-7949-BB4D-594DAE8A6C1E}"/>
                </a:ext>
              </a:extLst>
            </p:cNvPr>
            <p:cNvSpPr txBox="1"/>
            <p:nvPr/>
          </p:nvSpPr>
          <p:spPr>
            <a:xfrm>
              <a:off x="2260622" y="5906726"/>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159783469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1" name="Rectangle 3"/>
          <p:cNvSpPr/>
          <p:nvPr/>
        </p:nvSpPr>
        <p:spPr>
          <a:xfrm>
            <a:off x="277471" y="264859"/>
            <a:ext cx="8563831" cy="6369270"/>
          </a:xfrm>
          <a:prstGeom prst="rect">
            <a:avLst/>
          </a:prstGeom>
          <a:ln w="28575">
            <a:solidFill>
              <a:srgbClr val="000000"/>
            </a:solidFill>
            <a:miter/>
          </a:ln>
        </p:spPr>
        <p:txBody>
          <a:bodyPr lIns="45719" rIns="45719" anchor="ctr"/>
          <a:lstStyle/>
          <a:p>
            <a:pPr algn="ctr">
              <a:defRPr>
                <a:solidFill>
                  <a:srgbClr val="FFFFFF"/>
                </a:solidFill>
              </a:defRPr>
            </a:pPr>
            <a:endParaRPr/>
          </a:p>
        </p:txBody>
      </p:sp>
      <p:sp>
        <p:nvSpPr>
          <p:cNvPr id="1482" name="Straight Connector 4"/>
          <p:cNvSpPr/>
          <p:nvPr/>
        </p:nvSpPr>
        <p:spPr>
          <a:xfrm>
            <a:off x="277471" y="802941"/>
            <a:ext cx="8563831" cy="1"/>
          </a:xfrm>
          <a:prstGeom prst="line">
            <a:avLst/>
          </a:prstGeom>
          <a:ln w="28575">
            <a:solidFill>
              <a:srgbClr val="000000"/>
            </a:solidFill>
            <a:miter/>
          </a:ln>
        </p:spPr>
        <p:txBody>
          <a:bodyPr lIns="45719" rIns="45719"/>
          <a:lstStyle/>
          <a:p>
            <a:endParaRPr/>
          </a:p>
        </p:txBody>
      </p:sp>
      <p:grpSp>
        <p:nvGrpSpPr>
          <p:cNvPr id="1578" name="Group 2"/>
          <p:cNvGrpSpPr/>
          <p:nvPr/>
        </p:nvGrpSpPr>
        <p:grpSpPr>
          <a:xfrm>
            <a:off x="404010" y="1102385"/>
            <a:ext cx="7603868" cy="2097197"/>
            <a:chOff x="0" y="0"/>
            <a:chExt cx="7603866" cy="2097196"/>
          </a:xfrm>
        </p:grpSpPr>
        <p:sp>
          <p:nvSpPr>
            <p:cNvPr id="1483" name="Straight Connector 6"/>
            <p:cNvSpPr/>
            <p:nvPr/>
          </p:nvSpPr>
          <p:spPr>
            <a:xfrm flipV="1">
              <a:off x="1107659" y="1060635"/>
              <a:ext cx="924117" cy="373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484" name="Straight Connector 7"/>
            <p:cNvSpPr/>
            <p:nvPr/>
          </p:nvSpPr>
          <p:spPr>
            <a:xfrm flipV="1">
              <a:off x="1092772" y="1999087"/>
              <a:ext cx="924117" cy="373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485" name="Straight Connector 8"/>
            <p:cNvSpPr/>
            <p:nvPr/>
          </p:nvSpPr>
          <p:spPr>
            <a:xfrm flipV="1">
              <a:off x="189163" y="1060635"/>
              <a:ext cx="924117" cy="373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486" name="Straight Connector 9"/>
            <p:cNvSpPr/>
            <p:nvPr/>
          </p:nvSpPr>
          <p:spPr>
            <a:xfrm flipV="1">
              <a:off x="174274" y="1999087"/>
              <a:ext cx="924117" cy="373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487" name="Straight Connector 10"/>
            <p:cNvSpPr/>
            <p:nvPr/>
          </p:nvSpPr>
          <p:spPr>
            <a:xfrm>
              <a:off x="6613290" y="1062624"/>
              <a:ext cx="1" cy="91598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488" name="Straight Connector 11"/>
            <p:cNvSpPr/>
            <p:nvPr/>
          </p:nvSpPr>
          <p:spPr>
            <a:xfrm flipV="1">
              <a:off x="5690112" y="1062410"/>
              <a:ext cx="924117" cy="373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489" name="Straight Connector 12"/>
            <p:cNvSpPr/>
            <p:nvPr/>
          </p:nvSpPr>
          <p:spPr>
            <a:xfrm flipV="1">
              <a:off x="5684663" y="1991424"/>
              <a:ext cx="924117" cy="373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490" name="Straight Connector 13"/>
            <p:cNvSpPr/>
            <p:nvPr/>
          </p:nvSpPr>
          <p:spPr>
            <a:xfrm>
              <a:off x="183577" y="1070251"/>
              <a:ext cx="915894" cy="9158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491" name="Oval 14"/>
            <p:cNvSpPr/>
            <p:nvPr/>
          </p:nvSpPr>
          <p:spPr>
            <a:xfrm>
              <a:off x="128288" y="1925977"/>
              <a:ext cx="114487" cy="11448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492" name="Straight Connector 15"/>
            <p:cNvSpPr/>
            <p:nvPr/>
          </p:nvSpPr>
          <p:spPr>
            <a:xfrm>
              <a:off x="1122094" y="1073068"/>
              <a:ext cx="902639" cy="91095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493" name="Straight Connector 16"/>
            <p:cNvSpPr/>
            <p:nvPr/>
          </p:nvSpPr>
          <p:spPr>
            <a:xfrm flipV="1">
              <a:off x="112038" y="1868223"/>
              <a:ext cx="3" cy="22897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494" name="Straight Connector 17"/>
            <p:cNvSpPr/>
            <p:nvPr/>
          </p:nvSpPr>
          <p:spPr>
            <a:xfrm>
              <a:off x="1143" y="1870100"/>
              <a:ext cx="114487" cy="256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495" name="Straight Connector 18"/>
            <p:cNvSpPr/>
            <p:nvPr/>
          </p:nvSpPr>
          <p:spPr>
            <a:xfrm>
              <a:off x="276" y="1979546"/>
              <a:ext cx="114487" cy="256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496" name="Straight Connector 19"/>
            <p:cNvSpPr/>
            <p:nvPr/>
          </p:nvSpPr>
          <p:spPr>
            <a:xfrm>
              <a:off x="-1" y="2092207"/>
              <a:ext cx="114487" cy="256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497" name="Straight Connector 20"/>
            <p:cNvSpPr/>
            <p:nvPr/>
          </p:nvSpPr>
          <p:spPr>
            <a:xfrm>
              <a:off x="2047528" y="1084501"/>
              <a:ext cx="858166" cy="89669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498" name="Straight Connector 21"/>
            <p:cNvSpPr/>
            <p:nvPr/>
          </p:nvSpPr>
          <p:spPr>
            <a:xfrm>
              <a:off x="2960578" y="1079876"/>
              <a:ext cx="872833" cy="89479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499" name="Straight Connector 22"/>
            <p:cNvSpPr/>
            <p:nvPr/>
          </p:nvSpPr>
          <p:spPr>
            <a:xfrm>
              <a:off x="3850178" y="1053572"/>
              <a:ext cx="938254" cy="96590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500" name="Straight Connector 23"/>
            <p:cNvSpPr/>
            <p:nvPr/>
          </p:nvSpPr>
          <p:spPr>
            <a:xfrm>
              <a:off x="5727391" y="1089216"/>
              <a:ext cx="864858" cy="8844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501" name="Straight Connector 25"/>
            <p:cNvSpPr/>
            <p:nvPr/>
          </p:nvSpPr>
          <p:spPr>
            <a:xfrm flipV="1">
              <a:off x="2920652" y="1062503"/>
              <a:ext cx="924117" cy="373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502" name="Straight Connector 26"/>
            <p:cNvSpPr/>
            <p:nvPr/>
          </p:nvSpPr>
          <p:spPr>
            <a:xfrm flipV="1">
              <a:off x="2931168" y="1996136"/>
              <a:ext cx="924117" cy="373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503" name="Straight Connector 27"/>
            <p:cNvSpPr/>
            <p:nvPr/>
          </p:nvSpPr>
          <p:spPr>
            <a:xfrm flipV="1">
              <a:off x="2010266" y="1055618"/>
              <a:ext cx="924117" cy="373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504" name="Straight Connector 28"/>
            <p:cNvSpPr/>
            <p:nvPr/>
          </p:nvSpPr>
          <p:spPr>
            <a:xfrm flipV="1">
              <a:off x="1995380" y="1994069"/>
              <a:ext cx="924117" cy="373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505" name="Straight Connector 29"/>
            <p:cNvSpPr/>
            <p:nvPr/>
          </p:nvSpPr>
          <p:spPr>
            <a:xfrm flipV="1">
              <a:off x="3845936" y="1061297"/>
              <a:ext cx="924117" cy="373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506" name="Straight Connector 30"/>
            <p:cNvSpPr/>
            <p:nvPr/>
          </p:nvSpPr>
          <p:spPr>
            <a:xfrm flipV="1">
              <a:off x="3830873" y="1992567"/>
              <a:ext cx="924117" cy="373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507" name="Straight Connector 31"/>
            <p:cNvSpPr/>
            <p:nvPr/>
          </p:nvSpPr>
          <p:spPr>
            <a:xfrm flipH="1">
              <a:off x="4753193" y="1077099"/>
              <a:ext cx="12505" cy="882073"/>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508" name="Straight Connector 32"/>
            <p:cNvSpPr/>
            <p:nvPr/>
          </p:nvSpPr>
          <p:spPr>
            <a:xfrm flipH="1">
              <a:off x="1113961" y="1065608"/>
              <a:ext cx="1" cy="91598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509" name="Straight Connector 33"/>
            <p:cNvSpPr/>
            <p:nvPr/>
          </p:nvSpPr>
          <p:spPr>
            <a:xfrm>
              <a:off x="2024901" y="1077770"/>
              <a:ext cx="1" cy="91598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510" name="Straight Connector 34"/>
            <p:cNvSpPr/>
            <p:nvPr/>
          </p:nvSpPr>
          <p:spPr>
            <a:xfrm>
              <a:off x="2918059" y="1091707"/>
              <a:ext cx="1" cy="91598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511" name="Straight Connector 35"/>
            <p:cNvSpPr/>
            <p:nvPr/>
          </p:nvSpPr>
          <p:spPr>
            <a:xfrm flipH="1">
              <a:off x="3846398" y="1084314"/>
              <a:ext cx="12505" cy="882073"/>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512" name="Oval 36"/>
            <p:cNvSpPr/>
            <p:nvPr/>
          </p:nvSpPr>
          <p:spPr>
            <a:xfrm>
              <a:off x="1042176" y="1936325"/>
              <a:ext cx="114487" cy="11448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513" name="Oval 37"/>
            <p:cNvSpPr/>
            <p:nvPr/>
          </p:nvSpPr>
          <p:spPr>
            <a:xfrm>
              <a:off x="1965552" y="1939712"/>
              <a:ext cx="114487" cy="11448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514" name="Oval 38"/>
            <p:cNvSpPr/>
            <p:nvPr/>
          </p:nvSpPr>
          <p:spPr>
            <a:xfrm>
              <a:off x="3788672" y="1939712"/>
              <a:ext cx="114487" cy="11448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515" name="Oval 39"/>
            <p:cNvSpPr/>
            <p:nvPr/>
          </p:nvSpPr>
          <p:spPr>
            <a:xfrm>
              <a:off x="2853367" y="1935977"/>
              <a:ext cx="114487" cy="11448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516" name="Straight Connector 40"/>
            <p:cNvSpPr/>
            <p:nvPr/>
          </p:nvSpPr>
          <p:spPr>
            <a:xfrm>
              <a:off x="4774519" y="1070018"/>
              <a:ext cx="915894" cy="9158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517" name="Straight Connector 41"/>
            <p:cNvSpPr/>
            <p:nvPr/>
          </p:nvSpPr>
          <p:spPr>
            <a:xfrm flipV="1">
              <a:off x="4777389" y="1064825"/>
              <a:ext cx="924117" cy="373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518" name="Straight Connector 42"/>
            <p:cNvSpPr/>
            <p:nvPr/>
          </p:nvSpPr>
          <p:spPr>
            <a:xfrm flipV="1">
              <a:off x="4762326" y="1996092"/>
              <a:ext cx="924117" cy="373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519" name="Straight Connector 43"/>
            <p:cNvSpPr/>
            <p:nvPr/>
          </p:nvSpPr>
          <p:spPr>
            <a:xfrm flipH="1">
              <a:off x="5676101" y="1089170"/>
              <a:ext cx="12505" cy="882073"/>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520" name="Straight Connector 44"/>
            <p:cNvSpPr/>
            <p:nvPr/>
          </p:nvSpPr>
          <p:spPr>
            <a:xfrm>
              <a:off x="7542284" y="1056904"/>
              <a:ext cx="1" cy="91598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521" name="Straight Connector 45"/>
            <p:cNvSpPr/>
            <p:nvPr/>
          </p:nvSpPr>
          <p:spPr>
            <a:xfrm flipV="1">
              <a:off x="6623804" y="1049577"/>
              <a:ext cx="924117" cy="373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522" name="Straight Connector 46"/>
            <p:cNvSpPr/>
            <p:nvPr/>
          </p:nvSpPr>
          <p:spPr>
            <a:xfrm flipV="1">
              <a:off x="6608917" y="1978590"/>
              <a:ext cx="924117" cy="373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523" name="Straight Connector 47"/>
            <p:cNvSpPr/>
            <p:nvPr/>
          </p:nvSpPr>
          <p:spPr>
            <a:xfrm>
              <a:off x="6616818" y="1057224"/>
              <a:ext cx="915894" cy="9158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524" name="Oval 48"/>
            <p:cNvSpPr/>
            <p:nvPr/>
          </p:nvSpPr>
          <p:spPr>
            <a:xfrm>
              <a:off x="7486142" y="1917952"/>
              <a:ext cx="114487" cy="11448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525" name="Oval 49"/>
            <p:cNvSpPr/>
            <p:nvPr/>
          </p:nvSpPr>
          <p:spPr>
            <a:xfrm>
              <a:off x="4697824" y="1935977"/>
              <a:ext cx="114487" cy="11448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526" name="Oval 50"/>
            <p:cNvSpPr/>
            <p:nvPr/>
          </p:nvSpPr>
          <p:spPr>
            <a:xfrm>
              <a:off x="6557102" y="1930785"/>
              <a:ext cx="114487" cy="11448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527" name="Oval 51"/>
            <p:cNvSpPr/>
            <p:nvPr/>
          </p:nvSpPr>
          <p:spPr>
            <a:xfrm>
              <a:off x="5620731" y="1948048"/>
              <a:ext cx="114487" cy="11448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528" name="Straight Connector 52"/>
            <p:cNvSpPr/>
            <p:nvPr/>
          </p:nvSpPr>
          <p:spPr>
            <a:xfrm flipV="1">
              <a:off x="1126840" y="127697"/>
              <a:ext cx="924117" cy="373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529" name="Straight Connector 53"/>
            <p:cNvSpPr/>
            <p:nvPr/>
          </p:nvSpPr>
          <p:spPr>
            <a:xfrm flipV="1">
              <a:off x="208344" y="127697"/>
              <a:ext cx="924117" cy="373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530" name="Straight Connector 54"/>
            <p:cNvSpPr/>
            <p:nvPr/>
          </p:nvSpPr>
          <p:spPr>
            <a:xfrm>
              <a:off x="6618246" y="122574"/>
              <a:ext cx="1" cy="91598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531" name="Straight Connector 55"/>
            <p:cNvSpPr/>
            <p:nvPr/>
          </p:nvSpPr>
          <p:spPr>
            <a:xfrm flipV="1">
              <a:off x="5718731" y="120034"/>
              <a:ext cx="924117" cy="373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532" name="Oval 56"/>
            <p:cNvSpPr/>
            <p:nvPr/>
          </p:nvSpPr>
          <p:spPr>
            <a:xfrm>
              <a:off x="152493" y="70998"/>
              <a:ext cx="114487" cy="11448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533" name="Straight Connector 57"/>
            <p:cNvSpPr/>
            <p:nvPr/>
          </p:nvSpPr>
          <p:spPr>
            <a:xfrm flipV="1">
              <a:off x="198106" y="137313"/>
              <a:ext cx="915894" cy="9158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534" name="Straight Connector 58"/>
            <p:cNvSpPr/>
            <p:nvPr/>
          </p:nvSpPr>
          <p:spPr>
            <a:xfrm flipV="1">
              <a:off x="1112826" y="100195"/>
              <a:ext cx="937207" cy="97700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535" name="Straight Connector 59"/>
            <p:cNvSpPr/>
            <p:nvPr/>
          </p:nvSpPr>
          <p:spPr>
            <a:xfrm flipV="1">
              <a:off x="145461" y="2567"/>
              <a:ext cx="3" cy="22897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536" name="Straight Connector 60"/>
            <p:cNvSpPr/>
            <p:nvPr/>
          </p:nvSpPr>
          <p:spPr>
            <a:xfrm>
              <a:off x="38006" y="0"/>
              <a:ext cx="114487" cy="256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537" name="Straight Connector 61"/>
            <p:cNvSpPr/>
            <p:nvPr/>
          </p:nvSpPr>
          <p:spPr>
            <a:xfrm>
              <a:off x="26554" y="114258"/>
              <a:ext cx="114487" cy="256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538" name="Straight Connector 62"/>
            <p:cNvSpPr/>
            <p:nvPr/>
          </p:nvSpPr>
          <p:spPr>
            <a:xfrm>
              <a:off x="31992" y="226584"/>
              <a:ext cx="114487" cy="256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539" name="Straight Connector 63"/>
            <p:cNvSpPr/>
            <p:nvPr/>
          </p:nvSpPr>
          <p:spPr>
            <a:xfrm flipV="1">
              <a:off x="2059597" y="142779"/>
              <a:ext cx="855718" cy="88911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540" name="Straight Connector 64"/>
            <p:cNvSpPr/>
            <p:nvPr/>
          </p:nvSpPr>
          <p:spPr>
            <a:xfrm flipV="1">
              <a:off x="2960883" y="146938"/>
              <a:ext cx="872833" cy="89479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541" name="Straight Connector 65"/>
            <p:cNvSpPr/>
            <p:nvPr/>
          </p:nvSpPr>
          <p:spPr>
            <a:xfrm flipV="1">
              <a:off x="3852809" y="151409"/>
              <a:ext cx="915894" cy="9158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542" name="Straight Connector 66"/>
            <p:cNvSpPr/>
            <p:nvPr/>
          </p:nvSpPr>
          <p:spPr>
            <a:xfrm flipV="1">
              <a:off x="5653549" y="117766"/>
              <a:ext cx="957882" cy="98567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543" name="Straight Connector 70"/>
            <p:cNvSpPr/>
            <p:nvPr/>
          </p:nvSpPr>
          <p:spPr>
            <a:xfrm flipV="1">
              <a:off x="2939833" y="129565"/>
              <a:ext cx="924117" cy="373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544" name="Straight Connector 71"/>
            <p:cNvSpPr/>
            <p:nvPr/>
          </p:nvSpPr>
          <p:spPr>
            <a:xfrm flipV="1">
              <a:off x="2029447" y="122679"/>
              <a:ext cx="924117" cy="373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545" name="Straight Connector 72"/>
            <p:cNvSpPr/>
            <p:nvPr/>
          </p:nvSpPr>
          <p:spPr>
            <a:xfrm flipV="1">
              <a:off x="3865117" y="128359"/>
              <a:ext cx="924117" cy="373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546" name="Straight Connector 73"/>
            <p:cNvSpPr/>
            <p:nvPr/>
          </p:nvSpPr>
          <p:spPr>
            <a:xfrm>
              <a:off x="4766532" y="129935"/>
              <a:ext cx="1" cy="91598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547" name="Straight Connector 74"/>
            <p:cNvSpPr/>
            <p:nvPr/>
          </p:nvSpPr>
          <p:spPr>
            <a:xfrm flipH="1">
              <a:off x="1118918" y="161119"/>
              <a:ext cx="1" cy="91598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548" name="Straight Connector 75"/>
            <p:cNvSpPr/>
            <p:nvPr/>
          </p:nvSpPr>
          <p:spPr>
            <a:xfrm>
              <a:off x="2036969" y="166171"/>
              <a:ext cx="1" cy="882073"/>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549" name="Straight Connector 76"/>
            <p:cNvSpPr/>
            <p:nvPr/>
          </p:nvSpPr>
          <p:spPr>
            <a:xfrm>
              <a:off x="2930128" y="158769"/>
              <a:ext cx="1" cy="91598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550" name="Straight Connector 77"/>
            <p:cNvSpPr/>
            <p:nvPr/>
          </p:nvSpPr>
          <p:spPr>
            <a:xfrm>
              <a:off x="3866849" y="151374"/>
              <a:ext cx="1" cy="91598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551" name="Oval 78"/>
            <p:cNvSpPr/>
            <p:nvPr/>
          </p:nvSpPr>
          <p:spPr>
            <a:xfrm>
              <a:off x="1067840" y="73507"/>
              <a:ext cx="114487" cy="11448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552" name="Oval 79"/>
            <p:cNvSpPr/>
            <p:nvPr/>
          </p:nvSpPr>
          <p:spPr>
            <a:xfrm>
              <a:off x="1977362" y="63746"/>
              <a:ext cx="114487" cy="11448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553" name="Oval 80"/>
            <p:cNvSpPr/>
            <p:nvPr/>
          </p:nvSpPr>
          <p:spPr>
            <a:xfrm>
              <a:off x="3821078" y="77971"/>
              <a:ext cx="114487" cy="11448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554" name="Oval 81"/>
            <p:cNvSpPr/>
            <p:nvPr/>
          </p:nvSpPr>
          <p:spPr>
            <a:xfrm>
              <a:off x="2877212" y="66395"/>
              <a:ext cx="114487" cy="11448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555" name="Straight Connector 83"/>
            <p:cNvSpPr/>
            <p:nvPr/>
          </p:nvSpPr>
          <p:spPr>
            <a:xfrm flipV="1">
              <a:off x="4774824" y="137080"/>
              <a:ext cx="915894" cy="9158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556" name="Straight Connector 84"/>
            <p:cNvSpPr/>
            <p:nvPr/>
          </p:nvSpPr>
          <p:spPr>
            <a:xfrm flipV="1">
              <a:off x="4796570" y="123342"/>
              <a:ext cx="924117" cy="373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557" name="Straight Connector 85"/>
            <p:cNvSpPr/>
            <p:nvPr/>
          </p:nvSpPr>
          <p:spPr>
            <a:xfrm flipH="1">
              <a:off x="5695282" y="156232"/>
              <a:ext cx="12505" cy="882073"/>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558" name="Straight Connector 86"/>
            <p:cNvSpPr/>
            <p:nvPr/>
          </p:nvSpPr>
          <p:spPr>
            <a:xfrm>
              <a:off x="7542500" y="112113"/>
              <a:ext cx="1" cy="91598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559" name="Straight Connector 87"/>
            <p:cNvSpPr/>
            <p:nvPr/>
          </p:nvSpPr>
          <p:spPr>
            <a:xfrm flipV="1">
              <a:off x="6642985" y="107201"/>
              <a:ext cx="924117" cy="373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560" name="Straight Connector 88"/>
            <p:cNvSpPr/>
            <p:nvPr/>
          </p:nvSpPr>
          <p:spPr>
            <a:xfrm flipV="1">
              <a:off x="6627454" y="124286"/>
              <a:ext cx="915894" cy="9158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561" name="Oval 89"/>
            <p:cNvSpPr/>
            <p:nvPr/>
          </p:nvSpPr>
          <p:spPr>
            <a:xfrm>
              <a:off x="7489380" y="56212"/>
              <a:ext cx="114487" cy="11448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562" name="Oval 90"/>
            <p:cNvSpPr/>
            <p:nvPr/>
          </p:nvSpPr>
          <p:spPr>
            <a:xfrm>
              <a:off x="4715286" y="74234"/>
              <a:ext cx="114487" cy="11448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563" name="Oval 91"/>
            <p:cNvSpPr/>
            <p:nvPr/>
          </p:nvSpPr>
          <p:spPr>
            <a:xfrm>
              <a:off x="6562800" y="59607"/>
              <a:ext cx="114487" cy="11448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564" name="Oval 92"/>
            <p:cNvSpPr/>
            <p:nvPr/>
          </p:nvSpPr>
          <p:spPr>
            <a:xfrm>
              <a:off x="5652418" y="69217"/>
              <a:ext cx="114487" cy="11448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565" name="Oval 93"/>
            <p:cNvSpPr/>
            <p:nvPr/>
          </p:nvSpPr>
          <p:spPr>
            <a:xfrm>
              <a:off x="133312" y="1003936"/>
              <a:ext cx="114487" cy="11448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566" name="Straight Connector 94"/>
            <p:cNvSpPr/>
            <p:nvPr/>
          </p:nvSpPr>
          <p:spPr>
            <a:xfrm flipV="1">
              <a:off x="126280" y="935505"/>
              <a:ext cx="3" cy="22897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567" name="Straight Connector 95"/>
            <p:cNvSpPr/>
            <p:nvPr/>
          </p:nvSpPr>
          <p:spPr>
            <a:xfrm>
              <a:off x="15548" y="933099"/>
              <a:ext cx="114487" cy="256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568" name="Straight Connector 96"/>
            <p:cNvSpPr/>
            <p:nvPr/>
          </p:nvSpPr>
          <p:spPr>
            <a:xfrm>
              <a:off x="7373" y="1047196"/>
              <a:ext cx="114487" cy="256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569" name="Straight Connector 97"/>
            <p:cNvSpPr/>
            <p:nvPr/>
          </p:nvSpPr>
          <p:spPr>
            <a:xfrm>
              <a:off x="14244" y="1159489"/>
              <a:ext cx="114487" cy="256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570" name="Oval 98"/>
            <p:cNvSpPr/>
            <p:nvPr/>
          </p:nvSpPr>
          <p:spPr>
            <a:xfrm>
              <a:off x="1062884" y="1006445"/>
              <a:ext cx="114487" cy="11448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571" name="Oval 99"/>
            <p:cNvSpPr/>
            <p:nvPr/>
          </p:nvSpPr>
          <p:spPr>
            <a:xfrm>
              <a:off x="1979517" y="1010909"/>
              <a:ext cx="114487" cy="11448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572" name="Oval 100"/>
            <p:cNvSpPr/>
            <p:nvPr/>
          </p:nvSpPr>
          <p:spPr>
            <a:xfrm>
              <a:off x="3801897" y="1010909"/>
              <a:ext cx="114487" cy="11448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573" name="Oval 101"/>
            <p:cNvSpPr/>
            <p:nvPr/>
          </p:nvSpPr>
          <p:spPr>
            <a:xfrm>
              <a:off x="2865144" y="999333"/>
              <a:ext cx="114487" cy="11448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574" name="Oval 103"/>
            <p:cNvSpPr/>
            <p:nvPr/>
          </p:nvSpPr>
          <p:spPr>
            <a:xfrm>
              <a:off x="7484423" y="989150"/>
              <a:ext cx="114487" cy="11448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575" name="Oval 104"/>
            <p:cNvSpPr/>
            <p:nvPr/>
          </p:nvSpPr>
          <p:spPr>
            <a:xfrm>
              <a:off x="4710330" y="1007172"/>
              <a:ext cx="114487" cy="11448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576" name="Oval 105"/>
            <p:cNvSpPr/>
            <p:nvPr/>
          </p:nvSpPr>
          <p:spPr>
            <a:xfrm>
              <a:off x="6560170" y="1001983"/>
              <a:ext cx="114487" cy="11448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577" name="Oval 106"/>
            <p:cNvSpPr/>
            <p:nvPr/>
          </p:nvSpPr>
          <p:spPr>
            <a:xfrm>
              <a:off x="5633238" y="1019245"/>
              <a:ext cx="114487" cy="11448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grpSp>
      <p:graphicFrame>
        <p:nvGraphicFramePr>
          <p:cNvPr id="1579" name="Table 1"/>
          <p:cNvGraphicFramePr/>
          <p:nvPr/>
        </p:nvGraphicFramePr>
        <p:xfrm>
          <a:off x="330119" y="3530710"/>
          <a:ext cx="2084466" cy="3049270"/>
        </p:xfrm>
        <a:graphic>
          <a:graphicData uri="http://schemas.openxmlformats.org/drawingml/2006/table">
            <a:tbl>
              <a:tblPr/>
              <a:tblGrid>
                <a:gridCol w="694822">
                  <a:extLst>
                    <a:ext uri="{9D8B030D-6E8A-4147-A177-3AD203B41FA5}">
                      <a16:colId xmlns:a16="http://schemas.microsoft.com/office/drawing/2014/main" val="20000"/>
                    </a:ext>
                  </a:extLst>
                </a:gridCol>
                <a:gridCol w="646696">
                  <a:extLst>
                    <a:ext uri="{9D8B030D-6E8A-4147-A177-3AD203B41FA5}">
                      <a16:colId xmlns:a16="http://schemas.microsoft.com/office/drawing/2014/main" val="20001"/>
                    </a:ext>
                  </a:extLst>
                </a:gridCol>
                <a:gridCol w="742948">
                  <a:extLst>
                    <a:ext uri="{9D8B030D-6E8A-4147-A177-3AD203B41FA5}">
                      <a16:colId xmlns:a16="http://schemas.microsoft.com/office/drawing/2014/main" val="20002"/>
                    </a:ext>
                  </a:extLst>
                </a:gridCol>
              </a:tblGrid>
              <a:tr h="45339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0"/>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1"/>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2"/>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3"/>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4"/>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5"/>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6"/>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7"/>
                  </a:ext>
                </a:extLst>
              </a:tr>
            </a:tbl>
          </a:graphicData>
        </a:graphic>
      </p:graphicFrame>
      <p:sp>
        <p:nvSpPr>
          <p:cNvPr id="1580" name="TextBox 114"/>
          <p:cNvSpPr txBox="1"/>
          <p:nvPr/>
        </p:nvSpPr>
        <p:spPr>
          <a:xfrm>
            <a:off x="1041798" y="3527197"/>
            <a:ext cx="693817" cy="4908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300">
                <a:latin typeface="Times New Roman"/>
                <a:ea typeface="Times New Roman"/>
                <a:cs typeface="Times New Roman"/>
                <a:sym typeface="Times New Roman"/>
              </a:defRPr>
            </a:pPr>
            <a:r>
              <a:t>Length, </a:t>
            </a:r>
          </a:p>
          <a:p>
            <a:pPr>
              <a:defRPr sz="1300">
                <a:latin typeface="Times New Roman"/>
                <a:ea typeface="Times New Roman"/>
                <a:cs typeface="Times New Roman"/>
                <a:sym typeface="Times New Roman"/>
              </a:defRPr>
            </a:pPr>
            <a:r>
              <a:t>    in.</a:t>
            </a:r>
          </a:p>
        </p:txBody>
      </p:sp>
      <p:sp>
        <p:nvSpPr>
          <p:cNvPr id="1581" name="TextBox 115"/>
          <p:cNvSpPr txBox="1"/>
          <p:nvPr/>
        </p:nvSpPr>
        <p:spPr>
          <a:xfrm>
            <a:off x="1714182" y="3511644"/>
            <a:ext cx="762261" cy="4908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300">
                <a:latin typeface="Times New Roman"/>
                <a:ea typeface="Times New Roman"/>
                <a:cs typeface="Times New Roman"/>
                <a:sym typeface="Times New Roman"/>
              </a:defRPr>
            </a:lvl1pPr>
          </a:lstStyle>
          <a:p>
            <a:r>
              <a:t>Internal force, lb</a:t>
            </a:r>
          </a:p>
        </p:txBody>
      </p:sp>
      <p:sp>
        <p:nvSpPr>
          <p:cNvPr id="1582" name="TextBox 116"/>
          <p:cNvSpPr txBox="1"/>
          <p:nvPr/>
        </p:nvSpPr>
        <p:spPr>
          <a:xfrm>
            <a:off x="336689" y="3627225"/>
            <a:ext cx="794091" cy="287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300">
                <a:latin typeface="Times New Roman"/>
                <a:ea typeface="Times New Roman"/>
                <a:cs typeface="Times New Roman"/>
                <a:sym typeface="Times New Roman"/>
              </a:defRPr>
            </a:lvl1pPr>
          </a:lstStyle>
          <a:p>
            <a:r>
              <a:rPr dirty="0"/>
              <a:t>Member </a:t>
            </a:r>
          </a:p>
        </p:txBody>
      </p:sp>
      <p:graphicFrame>
        <p:nvGraphicFramePr>
          <p:cNvPr id="1583" name="Table 117"/>
          <p:cNvGraphicFramePr/>
          <p:nvPr/>
        </p:nvGraphicFramePr>
        <p:xfrm>
          <a:off x="2454993" y="3531975"/>
          <a:ext cx="2084466" cy="3049270"/>
        </p:xfrm>
        <a:graphic>
          <a:graphicData uri="http://schemas.openxmlformats.org/drawingml/2006/table">
            <a:tbl>
              <a:tblPr/>
              <a:tblGrid>
                <a:gridCol w="694822">
                  <a:extLst>
                    <a:ext uri="{9D8B030D-6E8A-4147-A177-3AD203B41FA5}">
                      <a16:colId xmlns:a16="http://schemas.microsoft.com/office/drawing/2014/main" val="20000"/>
                    </a:ext>
                  </a:extLst>
                </a:gridCol>
                <a:gridCol w="646696">
                  <a:extLst>
                    <a:ext uri="{9D8B030D-6E8A-4147-A177-3AD203B41FA5}">
                      <a16:colId xmlns:a16="http://schemas.microsoft.com/office/drawing/2014/main" val="20001"/>
                    </a:ext>
                  </a:extLst>
                </a:gridCol>
                <a:gridCol w="742948">
                  <a:extLst>
                    <a:ext uri="{9D8B030D-6E8A-4147-A177-3AD203B41FA5}">
                      <a16:colId xmlns:a16="http://schemas.microsoft.com/office/drawing/2014/main" val="20002"/>
                    </a:ext>
                  </a:extLst>
                </a:gridCol>
              </a:tblGrid>
              <a:tr h="45339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0"/>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1"/>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2"/>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3"/>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4"/>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5"/>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6"/>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7"/>
                  </a:ext>
                </a:extLst>
              </a:tr>
            </a:tbl>
          </a:graphicData>
        </a:graphic>
      </p:graphicFrame>
      <p:sp>
        <p:nvSpPr>
          <p:cNvPr id="1584" name="TextBox 118"/>
          <p:cNvSpPr txBox="1"/>
          <p:nvPr/>
        </p:nvSpPr>
        <p:spPr>
          <a:xfrm>
            <a:off x="3174228" y="3528462"/>
            <a:ext cx="693817" cy="4908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300">
                <a:latin typeface="Times New Roman"/>
                <a:ea typeface="Times New Roman"/>
                <a:cs typeface="Times New Roman"/>
                <a:sym typeface="Times New Roman"/>
              </a:defRPr>
            </a:pPr>
            <a:r>
              <a:t>Length, </a:t>
            </a:r>
          </a:p>
          <a:p>
            <a:pPr>
              <a:defRPr sz="1300">
                <a:latin typeface="Times New Roman"/>
                <a:ea typeface="Times New Roman"/>
                <a:cs typeface="Times New Roman"/>
                <a:sym typeface="Times New Roman"/>
              </a:defRPr>
            </a:pPr>
            <a:r>
              <a:t>    in.</a:t>
            </a:r>
          </a:p>
        </p:txBody>
      </p:sp>
      <p:sp>
        <p:nvSpPr>
          <p:cNvPr id="1585" name="TextBox 119"/>
          <p:cNvSpPr txBox="1"/>
          <p:nvPr/>
        </p:nvSpPr>
        <p:spPr>
          <a:xfrm>
            <a:off x="3846613" y="3512908"/>
            <a:ext cx="762261" cy="4908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300">
                <a:latin typeface="Times New Roman"/>
                <a:ea typeface="Times New Roman"/>
                <a:cs typeface="Times New Roman"/>
                <a:sym typeface="Times New Roman"/>
              </a:defRPr>
            </a:lvl1pPr>
          </a:lstStyle>
          <a:p>
            <a:r>
              <a:t>Internal force, lb</a:t>
            </a:r>
          </a:p>
        </p:txBody>
      </p:sp>
      <p:sp>
        <p:nvSpPr>
          <p:cNvPr id="1586" name="TextBox 120"/>
          <p:cNvSpPr txBox="1"/>
          <p:nvPr/>
        </p:nvSpPr>
        <p:spPr>
          <a:xfrm>
            <a:off x="2469120" y="3628490"/>
            <a:ext cx="794091" cy="287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300">
                <a:latin typeface="Times New Roman"/>
                <a:ea typeface="Times New Roman"/>
                <a:cs typeface="Times New Roman"/>
                <a:sym typeface="Times New Roman"/>
              </a:defRPr>
            </a:lvl1pPr>
          </a:lstStyle>
          <a:p>
            <a:r>
              <a:rPr dirty="0"/>
              <a:t>Member </a:t>
            </a:r>
          </a:p>
        </p:txBody>
      </p:sp>
      <p:graphicFrame>
        <p:nvGraphicFramePr>
          <p:cNvPr id="1587" name="Table 121"/>
          <p:cNvGraphicFramePr/>
          <p:nvPr/>
        </p:nvGraphicFramePr>
        <p:xfrm>
          <a:off x="4579868" y="3533240"/>
          <a:ext cx="2084466" cy="3049270"/>
        </p:xfrm>
        <a:graphic>
          <a:graphicData uri="http://schemas.openxmlformats.org/drawingml/2006/table">
            <a:tbl>
              <a:tblPr/>
              <a:tblGrid>
                <a:gridCol w="694822">
                  <a:extLst>
                    <a:ext uri="{9D8B030D-6E8A-4147-A177-3AD203B41FA5}">
                      <a16:colId xmlns:a16="http://schemas.microsoft.com/office/drawing/2014/main" val="20000"/>
                    </a:ext>
                  </a:extLst>
                </a:gridCol>
                <a:gridCol w="646696">
                  <a:extLst>
                    <a:ext uri="{9D8B030D-6E8A-4147-A177-3AD203B41FA5}">
                      <a16:colId xmlns:a16="http://schemas.microsoft.com/office/drawing/2014/main" val="20001"/>
                    </a:ext>
                  </a:extLst>
                </a:gridCol>
                <a:gridCol w="742948">
                  <a:extLst>
                    <a:ext uri="{9D8B030D-6E8A-4147-A177-3AD203B41FA5}">
                      <a16:colId xmlns:a16="http://schemas.microsoft.com/office/drawing/2014/main" val="20002"/>
                    </a:ext>
                  </a:extLst>
                </a:gridCol>
              </a:tblGrid>
              <a:tr h="45339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0"/>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1"/>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2"/>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3"/>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4"/>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5"/>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6"/>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7"/>
                  </a:ext>
                </a:extLst>
              </a:tr>
            </a:tbl>
          </a:graphicData>
        </a:graphic>
      </p:graphicFrame>
      <p:sp>
        <p:nvSpPr>
          <p:cNvPr id="1588" name="TextBox 122"/>
          <p:cNvSpPr txBox="1"/>
          <p:nvPr/>
        </p:nvSpPr>
        <p:spPr>
          <a:xfrm>
            <a:off x="5299103" y="3529727"/>
            <a:ext cx="693817" cy="4908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300">
                <a:latin typeface="Times New Roman"/>
                <a:ea typeface="Times New Roman"/>
                <a:cs typeface="Times New Roman"/>
                <a:sym typeface="Times New Roman"/>
              </a:defRPr>
            </a:pPr>
            <a:r>
              <a:t>Length, </a:t>
            </a:r>
          </a:p>
          <a:p>
            <a:pPr>
              <a:defRPr sz="1300">
                <a:latin typeface="Times New Roman"/>
                <a:ea typeface="Times New Roman"/>
                <a:cs typeface="Times New Roman"/>
                <a:sym typeface="Times New Roman"/>
              </a:defRPr>
            </a:pPr>
            <a:r>
              <a:t>    in.</a:t>
            </a:r>
          </a:p>
        </p:txBody>
      </p:sp>
      <p:sp>
        <p:nvSpPr>
          <p:cNvPr id="1589" name="TextBox 123"/>
          <p:cNvSpPr txBox="1"/>
          <p:nvPr/>
        </p:nvSpPr>
        <p:spPr>
          <a:xfrm>
            <a:off x="5971486" y="3514173"/>
            <a:ext cx="762261" cy="4908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300">
                <a:latin typeface="Times New Roman"/>
                <a:ea typeface="Times New Roman"/>
                <a:cs typeface="Times New Roman"/>
                <a:sym typeface="Times New Roman"/>
              </a:defRPr>
            </a:lvl1pPr>
          </a:lstStyle>
          <a:p>
            <a:r>
              <a:t>Internal force, lb</a:t>
            </a:r>
          </a:p>
        </p:txBody>
      </p:sp>
      <p:sp>
        <p:nvSpPr>
          <p:cNvPr id="1590" name="TextBox 124"/>
          <p:cNvSpPr txBox="1"/>
          <p:nvPr/>
        </p:nvSpPr>
        <p:spPr>
          <a:xfrm>
            <a:off x="4593994" y="3629755"/>
            <a:ext cx="794091" cy="287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300">
                <a:latin typeface="Times New Roman"/>
                <a:ea typeface="Times New Roman"/>
                <a:cs typeface="Times New Roman"/>
                <a:sym typeface="Times New Roman"/>
              </a:defRPr>
            </a:lvl1pPr>
          </a:lstStyle>
          <a:p>
            <a:r>
              <a:t>Member </a:t>
            </a:r>
          </a:p>
        </p:txBody>
      </p:sp>
      <p:graphicFrame>
        <p:nvGraphicFramePr>
          <p:cNvPr id="1591" name="Table 125"/>
          <p:cNvGraphicFramePr/>
          <p:nvPr/>
        </p:nvGraphicFramePr>
        <p:xfrm>
          <a:off x="6704741" y="3534505"/>
          <a:ext cx="2084466" cy="3049270"/>
        </p:xfrm>
        <a:graphic>
          <a:graphicData uri="http://schemas.openxmlformats.org/drawingml/2006/table">
            <a:tbl>
              <a:tblPr/>
              <a:tblGrid>
                <a:gridCol w="694822">
                  <a:extLst>
                    <a:ext uri="{9D8B030D-6E8A-4147-A177-3AD203B41FA5}">
                      <a16:colId xmlns:a16="http://schemas.microsoft.com/office/drawing/2014/main" val="20000"/>
                    </a:ext>
                  </a:extLst>
                </a:gridCol>
                <a:gridCol w="646696">
                  <a:extLst>
                    <a:ext uri="{9D8B030D-6E8A-4147-A177-3AD203B41FA5}">
                      <a16:colId xmlns:a16="http://schemas.microsoft.com/office/drawing/2014/main" val="20001"/>
                    </a:ext>
                  </a:extLst>
                </a:gridCol>
                <a:gridCol w="742948">
                  <a:extLst>
                    <a:ext uri="{9D8B030D-6E8A-4147-A177-3AD203B41FA5}">
                      <a16:colId xmlns:a16="http://schemas.microsoft.com/office/drawing/2014/main" val="20002"/>
                    </a:ext>
                  </a:extLst>
                </a:gridCol>
              </a:tblGrid>
              <a:tr h="45339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0"/>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1"/>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2"/>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3"/>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4"/>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5"/>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6"/>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7"/>
                  </a:ext>
                </a:extLst>
              </a:tr>
            </a:tbl>
          </a:graphicData>
        </a:graphic>
      </p:graphicFrame>
      <p:sp>
        <p:nvSpPr>
          <p:cNvPr id="1592" name="TextBox 126"/>
          <p:cNvSpPr txBox="1"/>
          <p:nvPr/>
        </p:nvSpPr>
        <p:spPr>
          <a:xfrm>
            <a:off x="7431533" y="3530991"/>
            <a:ext cx="693817" cy="4908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300">
                <a:latin typeface="Times New Roman"/>
                <a:ea typeface="Times New Roman"/>
                <a:cs typeface="Times New Roman"/>
                <a:sym typeface="Times New Roman"/>
              </a:defRPr>
            </a:pPr>
            <a:r>
              <a:t>Length, </a:t>
            </a:r>
          </a:p>
          <a:p>
            <a:pPr>
              <a:defRPr sz="1300">
                <a:latin typeface="Times New Roman"/>
                <a:ea typeface="Times New Roman"/>
                <a:cs typeface="Times New Roman"/>
                <a:sym typeface="Times New Roman"/>
              </a:defRPr>
            </a:pPr>
            <a:r>
              <a:t>    in.</a:t>
            </a:r>
          </a:p>
        </p:txBody>
      </p:sp>
      <p:sp>
        <p:nvSpPr>
          <p:cNvPr id="1593" name="TextBox 127"/>
          <p:cNvSpPr txBox="1"/>
          <p:nvPr/>
        </p:nvSpPr>
        <p:spPr>
          <a:xfrm>
            <a:off x="8103917" y="3515438"/>
            <a:ext cx="762261" cy="4908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300">
                <a:latin typeface="Times New Roman"/>
                <a:ea typeface="Times New Roman"/>
                <a:cs typeface="Times New Roman"/>
                <a:sym typeface="Times New Roman"/>
              </a:defRPr>
            </a:lvl1pPr>
          </a:lstStyle>
          <a:p>
            <a:r>
              <a:t>Internal force, lb</a:t>
            </a:r>
          </a:p>
        </p:txBody>
      </p:sp>
      <p:sp>
        <p:nvSpPr>
          <p:cNvPr id="1594" name="TextBox 128"/>
          <p:cNvSpPr txBox="1"/>
          <p:nvPr/>
        </p:nvSpPr>
        <p:spPr>
          <a:xfrm>
            <a:off x="6726425" y="3631019"/>
            <a:ext cx="794090" cy="2876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300">
                <a:latin typeface="Times New Roman"/>
                <a:ea typeface="Times New Roman"/>
                <a:cs typeface="Times New Roman"/>
                <a:sym typeface="Times New Roman"/>
              </a:defRPr>
            </a:lvl1pPr>
          </a:lstStyle>
          <a:p>
            <a:r>
              <a:rPr dirty="0"/>
              <a:t>Member </a:t>
            </a:r>
          </a:p>
        </p:txBody>
      </p:sp>
      <p:sp>
        <p:nvSpPr>
          <p:cNvPr id="1595" name="TextBox 129"/>
          <p:cNvSpPr txBox="1"/>
          <p:nvPr/>
        </p:nvSpPr>
        <p:spPr>
          <a:xfrm>
            <a:off x="441225" y="278029"/>
            <a:ext cx="6570900"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800">
                <a:latin typeface="Times New Roman"/>
                <a:ea typeface="Times New Roman"/>
                <a:cs typeface="Times New Roman"/>
                <a:sym typeface="Times New Roman"/>
              </a:defRPr>
            </a:lvl1pPr>
          </a:lstStyle>
          <a:p>
            <a:r>
              <a:rPr lang="en-US" dirty="0"/>
              <a:t>Member Forces of </a:t>
            </a:r>
            <a:r>
              <a:rPr dirty="0"/>
              <a:t>Four Truss Units   </a:t>
            </a:r>
          </a:p>
        </p:txBody>
      </p:sp>
      <p:sp>
        <p:nvSpPr>
          <p:cNvPr id="1596" name="Rectangle 138"/>
          <p:cNvSpPr/>
          <p:nvPr/>
        </p:nvSpPr>
        <p:spPr>
          <a:xfrm>
            <a:off x="698008" y="957565"/>
            <a:ext cx="731590"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597" name="TextBox 139"/>
          <p:cNvSpPr txBox="1"/>
          <p:nvPr/>
        </p:nvSpPr>
        <p:spPr>
          <a:xfrm>
            <a:off x="757895" y="929024"/>
            <a:ext cx="783522" cy="2379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rPr dirty="0"/>
              <a:t>1. =  4 </a:t>
            </a:r>
            <a:r>
              <a:rPr dirty="0" err="1"/>
              <a:t>lb</a:t>
            </a:r>
            <a:r>
              <a:rPr dirty="0"/>
              <a:t> </a:t>
            </a:r>
          </a:p>
        </p:txBody>
      </p:sp>
      <p:sp>
        <p:nvSpPr>
          <p:cNvPr id="1598" name="Rectangle 140"/>
          <p:cNvSpPr/>
          <p:nvPr/>
        </p:nvSpPr>
        <p:spPr>
          <a:xfrm>
            <a:off x="1618342" y="959985"/>
            <a:ext cx="697584"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599" name="TextBox 141"/>
          <p:cNvSpPr txBox="1"/>
          <p:nvPr/>
        </p:nvSpPr>
        <p:spPr>
          <a:xfrm>
            <a:off x="1628794" y="936577"/>
            <a:ext cx="799665" cy="2379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rPr dirty="0"/>
              <a:t>3. =  3.5 </a:t>
            </a:r>
            <a:r>
              <a:rPr dirty="0" err="1"/>
              <a:t>lb</a:t>
            </a:r>
            <a:r>
              <a:rPr dirty="0"/>
              <a:t> </a:t>
            </a:r>
          </a:p>
        </p:txBody>
      </p:sp>
      <p:sp>
        <p:nvSpPr>
          <p:cNvPr id="1600" name="Rectangle 142"/>
          <p:cNvSpPr/>
          <p:nvPr/>
        </p:nvSpPr>
        <p:spPr>
          <a:xfrm>
            <a:off x="676524" y="3179627"/>
            <a:ext cx="731591"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601" name="TextBox 143"/>
          <p:cNvSpPr txBox="1"/>
          <p:nvPr/>
        </p:nvSpPr>
        <p:spPr>
          <a:xfrm>
            <a:off x="697017" y="3151084"/>
            <a:ext cx="783523" cy="2379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rPr dirty="0"/>
              <a:t>2. =  - 4 </a:t>
            </a:r>
            <a:r>
              <a:rPr dirty="0" err="1"/>
              <a:t>lb</a:t>
            </a:r>
            <a:r>
              <a:rPr dirty="0"/>
              <a:t> </a:t>
            </a:r>
          </a:p>
        </p:txBody>
      </p:sp>
      <p:sp>
        <p:nvSpPr>
          <p:cNvPr id="1602" name="Rectangle 144"/>
          <p:cNvSpPr/>
          <p:nvPr/>
        </p:nvSpPr>
        <p:spPr>
          <a:xfrm>
            <a:off x="1593273" y="3182046"/>
            <a:ext cx="765429"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603" name="TextBox 145"/>
          <p:cNvSpPr txBox="1"/>
          <p:nvPr/>
        </p:nvSpPr>
        <p:spPr>
          <a:xfrm>
            <a:off x="1592424" y="3151506"/>
            <a:ext cx="901260" cy="2379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rPr dirty="0"/>
              <a:t>4. =  - 3.5 </a:t>
            </a:r>
            <a:r>
              <a:rPr dirty="0" err="1"/>
              <a:t>lb</a:t>
            </a:r>
            <a:r>
              <a:rPr dirty="0"/>
              <a:t> </a:t>
            </a:r>
          </a:p>
        </p:txBody>
      </p:sp>
      <p:sp>
        <p:nvSpPr>
          <p:cNvPr id="1604" name="Rectangle 146"/>
          <p:cNvSpPr/>
          <p:nvPr/>
        </p:nvSpPr>
        <p:spPr>
          <a:xfrm>
            <a:off x="783187" y="2054434"/>
            <a:ext cx="520299"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605" name="TextBox 147"/>
          <p:cNvSpPr txBox="1"/>
          <p:nvPr/>
        </p:nvSpPr>
        <p:spPr>
          <a:xfrm>
            <a:off x="764077" y="2025892"/>
            <a:ext cx="630560" cy="2379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rPr dirty="0"/>
              <a:t>13. =  0 </a:t>
            </a:r>
          </a:p>
        </p:txBody>
      </p:sp>
      <p:sp>
        <p:nvSpPr>
          <p:cNvPr id="1606" name="Rectangle 148"/>
          <p:cNvSpPr/>
          <p:nvPr/>
        </p:nvSpPr>
        <p:spPr>
          <a:xfrm>
            <a:off x="1713837" y="2060290"/>
            <a:ext cx="555615"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607" name="TextBox 149"/>
          <p:cNvSpPr txBox="1"/>
          <p:nvPr/>
        </p:nvSpPr>
        <p:spPr>
          <a:xfrm>
            <a:off x="1721486" y="2033445"/>
            <a:ext cx="639089" cy="2379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rPr dirty="0"/>
              <a:t>14. =  0 </a:t>
            </a:r>
          </a:p>
        </p:txBody>
      </p:sp>
      <p:sp>
        <p:nvSpPr>
          <p:cNvPr id="1608" name="Rectangle 158"/>
          <p:cNvSpPr/>
          <p:nvPr/>
        </p:nvSpPr>
        <p:spPr>
          <a:xfrm>
            <a:off x="841737" y="1351546"/>
            <a:ext cx="731590"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609" name="TextBox 159"/>
          <p:cNvSpPr txBox="1"/>
          <p:nvPr/>
        </p:nvSpPr>
        <p:spPr>
          <a:xfrm>
            <a:off x="851429" y="1323005"/>
            <a:ext cx="869000" cy="2379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rPr dirty="0"/>
              <a:t>9. =  - .5 </a:t>
            </a:r>
            <a:r>
              <a:rPr dirty="0" err="1"/>
              <a:t>lb</a:t>
            </a:r>
            <a:r>
              <a:rPr dirty="0"/>
              <a:t> </a:t>
            </a:r>
          </a:p>
        </p:txBody>
      </p:sp>
      <p:sp>
        <p:nvSpPr>
          <p:cNvPr id="1610" name="Rectangle 160"/>
          <p:cNvSpPr/>
          <p:nvPr/>
        </p:nvSpPr>
        <p:spPr>
          <a:xfrm>
            <a:off x="1687663" y="1353965"/>
            <a:ext cx="771994"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611" name="TextBox 161"/>
          <p:cNvSpPr txBox="1"/>
          <p:nvPr/>
        </p:nvSpPr>
        <p:spPr>
          <a:xfrm>
            <a:off x="1689314" y="1329061"/>
            <a:ext cx="902208" cy="2379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rPr dirty="0"/>
              <a:t>11. =  - .5 </a:t>
            </a:r>
            <a:r>
              <a:rPr dirty="0" err="1"/>
              <a:t>lb</a:t>
            </a:r>
            <a:r>
              <a:rPr dirty="0"/>
              <a:t> </a:t>
            </a:r>
          </a:p>
        </p:txBody>
      </p:sp>
      <p:sp>
        <p:nvSpPr>
          <p:cNvPr id="1612" name="Rectangle 162"/>
          <p:cNvSpPr/>
          <p:nvPr/>
        </p:nvSpPr>
        <p:spPr>
          <a:xfrm>
            <a:off x="814885" y="2743655"/>
            <a:ext cx="731590"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613" name="TextBox 163"/>
          <p:cNvSpPr txBox="1"/>
          <p:nvPr/>
        </p:nvSpPr>
        <p:spPr>
          <a:xfrm>
            <a:off x="833093" y="2715113"/>
            <a:ext cx="833860" cy="2379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rPr dirty="0"/>
              <a:t>10. =  .5 </a:t>
            </a:r>
            <a:r>
              <a:rPr dirty="0" err="1"/>
              <a:t>lb</a:t>
            </a:r>
            <a:r>
              <a:rPr dirty="0"/>
              <a:t> </a:t>
            </a:r>
          </a:p>
        </p:txBody>
      </p:sp>
      <p:sp>
        <p:nvSpPr>
          <p:cNvPr id="1614" name="Rectangle 164"/>
          <p:cNvSpPr/>
          <p:nvPr/>
        </p:nvSpPr>
        <p:spPr>
          <a:xfrm>
            <a:off x="1699369" y="2746075"/>
            <a:ext cx="750893"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615" name="TextBox 165"/>
          <p:cNvSpPr txBox="1"/>
          <p:nvPr/>
        </p:nvSpPr>
        <p:spPr>
          <a:xfrm>
            <a:off x="1715880" y="2716227"/>
            <a:ext cx="821642" cy="2379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rPr dirty="0"/>
              <a:t>12. =  .5 </a:t>
            </a:r>
            <a:r>
              <a:rPr dirty="0" err="1"/>
              <a:t>lb</a:t>
            </a:r>
            <a:r>
              <a:rPr dirty="0"/>
              <a:t> </a:t>
            </a:r>
          </a:p>
        </p:txBody>
      </p:sp>
      <p:sp>
        <p:nvSpPr>
          <p:cNvPr id="1616" name="TextBox 166"/>
          <p:cNvSpPr txBox="1"/>
          <p:nvPr/>
        </p:nvSpPr>
        <p:spPr>
          <a:xfrm>
            <a:off x="514986" y="4005352"/>
            <a:ext cx="401553" cy="3484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617" name="TextBox 167"/>
          <p:cNvSpPr txBox="1"/>
          <p:nvPr/>
        </p:nvSpPr>
        <p:spPr>
          <a:xfrm>
            <a:off x="518965" y="4379543"/>
            <a:ext cx="401554"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2. </a:t>
            </a:r>
          </a:p>
        </p:txBody>
      </p:sp>
      <p:sp>
        <p:nvSpPr>
          <p:cNvPr id="1618" name="TextBox 168"/>
          <p:cNvSpPr txBox="1"/>
          <p:nvPr/>
        </p:nvSpPr>
        <p:spPr>
          <a:xfrm>
            <a:off x="521952" y="4731318"/>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3. </a:t>
            </a:r>
          </a:p>
        </p:txBody>
      </p:sp>
      <p:sp>
        <p:nvSpPr>
          <p:cNvPr id="1619" name="TextBox 169"/>
          <p:cNvSpPr txBox="1"/>
          <p:nvPr/>
        </p:nvSpPr>
        <p:spPr>
          <a:xfrm>
            <a:off x="507516" y="5103760"/>
            <a:ext cx="401554"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4. </a:t>
            </a:r>
          </a:p>
        </p:txBody>
      </p:sp>
      <p:sp>
        <p:nvSpPr>
          <p:cNvPr id="1620" name="TextBox 170"/>
          <p:cNvSpPr txBox="1"/>
          <p:nvPr/>
        </p:nvSpPr>
        <p:spPr>
          <a:xfrm>
            <a:off x="503092" y="5461174"/>
            <a:ext cx="401553" cy="3484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5. </a:t>
            </a:r>
          </a:p>
        </p:txBody>
      </p:sp>
      <p:sp>
        <p:nvSpPr>
          <p:cNvPr id="1621" name="TextBox 171"/>
          <p:cNvSpPr txBox="1"/>
          <p:nvPr/>
        </p:nvSpPr>
        <p:spPr>
          <a:xfrm>
            <a:off x="507084" y="5854005"/>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6. </a:t>
            </a:r>
          </a:p>
        </p:txBody>
      </p:sp>
      <p:sp>
        <p:nvSpPr>
          <p:cNvPr id="1622" name="TextBox 172"/>
          <p:cNvSpPr txBox="1"/>
          <p:nvPr/>
        </p:nvSpPr>
        <p:spPr>
          <a:xfrm>
            <a:off x="493553" y="6205061"/>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7. </a:t>
            </a:r>
          </a:p>
        </p:txBody>
      </p:sp>
      <p:sp>
        <p:nvSpPr>
          <p:cNvPr id="1623" name="TextBox 173"/>
          <p:cNvSpPr txBox="1"/>
          <p:nvPr/>
        </p:nvSpPr>
        <p:spPr>
          <a:xfrm>
            <a:off x="2663986" y="3993327"/>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8. </a:t>
            </a:r>
          </a:p>
        </p:txBody>
      </p:sp>
      <p:sp>
        <p:nvSpPr>
          <p:cNvPr id="1624" name="TextBox 174"/>
          <p:cNvSpPr txBox="1"/>
          <p:nvPr/>
        </p:nvSpPr>
        <p:spPr>
          <a:xfrm>
            <a:off x="2672975" y="4365583"/>
            <a:ext cx="401554"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9. </a:t>
            </a:r>
          </a:p>
        </p:txBody>
      </p:sp>
      <p:sp>
        <p:nvSpPr>
          <p:cNvPr id="1625" name="TextBox 175"/>
          <p:cNvSpPr txBox="1"/>
          <p:nvPr/>
        </p:nvSpPr>
        <p:spPr>
          <a:xfrm>
            <a:off x="2602974" y="4757546"/>
            <a:ext cx="485714"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10. </a:t>
            </a:r>
          </a:p>
        </p:txBody>
      </p:sp>
      <p:sp>
        <p:nvSpPr>
          <p:cNvPr id="1626" name="TextBox 176"/>
          <p:cNvSpPr txBox="1"/>
          <p:nvPr/>
        </p:nvSpPr>
        <p:spPr>
          <a:xfrm>
            <a:off x="2609003" y="5115705"/>
            <a:ext cx="493088"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11. </a:t>
            </a:r>
          </a:p>
        </p:txBody>
      </p:sp>
      <p:sp>
        <p:nvSpPr>
          <p:cNvPr id="1627" name="TextBox 177"/>
          <p:cNvSpPr txBox="1"/>
          <p:nvPr/>
        </p:nvSpPr>
        <p:spPr>
          <a:xfrm>
            <a:off x="2606662" y="5482413"/>
            <a:ext cx="50257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12. </a:t>
            </a:r>
          </a:p>
        </p:txBody>
      </p:sp>
      <p:sp>
        <p:nvSpPr>
          <p:cNvPr id="1628" name="TextBox 178"/>
          <p:cNvSpPr txBox="1"/>
          <p:nvPr/>
        </p:nvSpPr>
        <p:spPr>
          <a:xfrm>
            <a:off x="2609743" y="5840279"/>
            <a:ext cx="524377"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13. </a:t>
            </a:r>
          </a:p>
        </p:txBody>
      </p:sp>
      <p:sp>
        <p:nvSpPr>
          <p:cNvPr id="1629" name="TextBox 179"/>
          <p:cNvSpPr txBox="1"/>
          <p:nvPr/>
        </p:nvSpPr>
        <p:spPr>
          <a:xfrm>
            <a:off x="2620867" y="6200182"/>
            <a:ext cx="558613" cy="3484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14. </a:t>
            </a:r>
          </a:p>
        </p:txBody>
      </p:sp>
      <p:sp>
        <p:nvSpPr>
          <p:cNvPr id="1630" name="TextBox 180"/>
          <p:cNvSpPr txBox="1"/>
          <p:nvPr/>
        </p:nvSpPr>
        <p:spPr>
          <a:xfrm>
            <a:off x="4729822" y="4006267"/>
            <a:ext cx="554350"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15. </a:t>
            </a:r>
          </a:p>
        </p:txBody>
      </p:sp>
      <p:sp>
        <p:nvSpPr>
          <p:cNvPr id="1631" name="TextBox 181"/>
          <p:cNvSpPr txBox="1"/>
          <p:nvPr/>
        </p:nvSpPr>
        <p:spPr>
          <a:xfrm>
            <a:off x="4722531" y="4393000"/>
            <a:ext cx="524702"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16. </a:t>
            </a:r>
          </a:p>
        </p:txBody>
      </p:sp>
      <p:sp>
        <p:nvSpPr>
          <p:cNvPr id="1632" name="TextBox 182"/>
          <p:cNvSpPr txBox="1"/>
          <p:nvPr/>
        </p:nvSpPr>
        <p:spPr>
          <a:xfrm>
            <a:off x="4732465" y="4734955"/>
            <a:ext cx="531104"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17. </a:t>
            </a:r>
          </a:p>
        </p:txBody>
      </p:sp>
      <p:sp>
        <p:nvSpPr>
          <p:cNvPr id="1633" name="TextBox 183"/>
          <p:cNvSpPr txBox="1"/>
          <p:nvPr/>
        </p:nvSpPr>
        <p:spPr>
          <a:xfrm>
            <a:off x="4715712" y="5112977"/>
            <a:ext cx="557790"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18. </a:t>
            </a:r>
          </a:p>
        </p:txBody>
      </p:sp>
      <p:sp>
        <p:nvSpPr>
          <p:cNvPr id="1634" name="TextBox 184"/>
          <p:cNvSpPr txBox="1"/>
          <p:nvPr/>
        </p:nvSpPr>
        <p:spPr>
          <a:xfrm>
            <a:off x="4730265" y="5494544"/>
            <a:ext cx="536346"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19. </a:t>
            </a:r>
          </a:p>
        </p:txBody>
      </p:sp>
      <p:sp>
        <p:nvSpPr>
          <p:cNvPr id="1635" name="TextBox 185"/>
          <p:cNvSpPr txBox="1"/>
          <p:nvPr/>
        </p:nvSpPr>
        <p:spPr>
          <a:xfrm>
            <a:off x="4724210" y="5853246"/>
            <a:ext cx="505791"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20. </a:t>
            </a:r>
          </a:p>
        </p:txBody>
      </p:sp>
      <p:sp>
        <p:nvSpPr>
          <p:cNvPr id="1636" name="TextBox 186"/>
          <p:cNvSpPr txBox="1"/>
          <p:nvPr/>
        </p:nvSpPr>
        <p:spPr>
          <a:xfrm>
            <a:off x="4733199" y="6225502"/>
            <a:ext cx="513138"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21. </a:t>
            </a:r>
          </a:p>
        </p:txBody>
      </p:sp>
      <p:sp>
        <p:nvSpPr>
          <p:cNvPr id="1637" name="TextBox 187"/>
          <p:cNvSpPr txBox="1"/>
          <p:nvPr/>
        </p:nvSpPr>
        <p:spPr>
          <a:xfrm>
            <a:off x="6862636" y="3996549"/>
            <a:ext cx="485714"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22. </a:t>
            </a:r>
          </a:p>
        </p:txBody>
      </p:sp>
      <p:sp>
        <p:nvSpPr>
          <p:cNvPr id="1638" name="TextBox 188"/>
          <p:cNvSpPr txBox="1"/>
          <p:nvPr/>
        </p:nvSpPr>
        <p:spPr>
          <a:xfrm>
            <a:off x="6868666" y="4361850"/>
            <a:ext cx="493088"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23. </a:t>
            </a:r>
          </a:p>
        </p:txBody>
      </p:sp>
      <p:sp>
        <p:nvSpPr>
          <p:cNvPr id="1639" name="TextBox 189"/>
          <p:cNvSpPr txBox="1"/>
          <p:nvPr/>
        </p:nvSpPr>
        <p:spPr>
          <a:xfrm>
            <a:off x="6866325" y="4728559"/>
            <a:ext cx="50257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24. </a:t>
            </a:r>
          </a:p>
        </p:txBody>
      </p:sp>
      <p:sp>
        <p:nvSpPr>
          <p:cNvPr id="1640" name="TextBox 190"/>
          <p:cNvSpPr txBox="1"/>
          <p:nvPr/>
        </p:nvSpPr>
        <p:spPr>
          <a:xfrm>
            <a:off x="6868721" y="5110862"/>
            <a:ext cx="485714"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25. </a:t>
            </a:r>
          </a:p>
        </p:txBody>
      </p:sp>
      <p:sp>
        <p:nvSpPr>
          <p:cNvPr id="1641" name="TextBox 191"/>
          <p:cNvSpPr txBox="1"/>
          <p:nvPr/>
        </p:nvSpPr>
        <p:spPr>
          <a:xfrm>
            <a:off x="6874750" y="5469020"/>
            <a:ext cx="493088"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26. </a:t>
            </a:r>
          </a:p>
        </p:txBody>
      </p:sp>
      <p:sp>
        <p:nvSpPr>
          <p:cNvPr id="1642" name="TextBox 192"/>
          <p:cNvSpPr txBox="1"/>
          <p:nvPr/>
        </p:nvSpPr>
        <p:spPr>
          <a:xfrm>
            <a:off x="6872409" y="5835729"/>
            <a:ext cx="50257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27. </a:t>
            </a:r>
          </a:p>
        </p:txBody>
      </p:sp>
      <p:sp>
        <p:nvSpPr>
          <p:cNvPr id="1643" name="TextBox 193"/>
          <p:cNvSpPr txBox="1"/>
          <p:nvPr/>
        </p:nvSpPr>
        <p:spPr>
          <a:xfrm>
            <a:off x="6890473" y="6209841"/>
            <a:ext cx="50257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28. </a:t>
            </a:r>
          </a:p>
        </p:txBody>
      </p:sp>
      <mc:AlternateContent xmlns:mc="http://schemas.openxmlformats.org/markup-compatibility/2006" xmlns:a14="http://schemas.microsoft.com/office/drawing/2010/main">
        <mc:Choice Requires="a14">
          <p:sp>
            <p:nvSpPr>
              <p:cNvPr id="1644" name="TextBox 194"/>
              <p:cNvSpPr txBox="1"/>
              <p:nvPr/>
            </p:nvSpPr>
            <p:spPr>
              <a:xfrm>
                <a:off x="1178509" y="5508407"/>
                <a:ext cx="320327" cy="281637"/>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644" name="TextBox 194"/>
              <p:cNvSpPr txBox="1">
                <a:spLocks noRot="1" noChangeAspect="1" noMove="1" noResize="1" noEditPoints="1" noAdjustHandles="1" noChangeArrowheads="1" noChangeShapeType="1" noTextEdit="1"/>
              </p:cNvSpPr>
              <p:nvPr/>
            </p:nvSpPr>
            <p:spPr>
              <a:xfrm>
                <a:off x="1178509" y="5508407"/>
                <a:ext cx="320327" cy="281637"/>
              </a:xfrm>
              <a:prstGeom prst="rect">
                <a:avLst/>
              </a:prstGeom>
              <a:blipFill>
                <a:blip r:embed="rId2"/>
                <a:stretch>
                  <a:fillRect r="-18868" b="-17391"/>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45" name="TextBox 195"/>
              <p:cNvSpPr txBox="1"/>
              <p:nvPr/>
            </p:nvSpPr>
            <p:spPr>
              <a:xfrm>
                <a:off x="1184736" y="5875790"/>
                <a:ext cx="320327" cy="281636"/>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645" name="TextBox 195"/>
              <p:cNvSpPr txBox="1">
                <a:spLocks noRot="1" noChangeAspect="1" noMove="1" noResize="1" noEditPoints="1" noAdjustHandles="1" noChangeArrowheads="1" noChangeShapeType="1" noTextEdit="1"/>
              </p:cNvSpPr>
              <p:nvPr/>
            </p:nvSpPr>
            <p:spPr>
              <a:xfrm>
                <a:off x="1184736" y="5875790"/>
                <a:ext cx="320327" cy="281636"/>
              </a:xfrm>
              <a:prstGeom prst="rect">
                <a:avLst/>
              </a:prstGeom>
              <a:blipFill>
                <a:blip r:embed="rId3"/>
                <a:stretch>
                  <a:fillRect r="-18868" b="-17391"/>
                </a:stretch>
              </a:blipFill>
              <a:ln w="12700">
                <a:miter lim="400000"/>
              </a:ln>
            </p:spPr>
            <p:txBody>
              <a:bodyPr/>
              <a:lstStyle/>
              <a:p>
                <a:r>
                  <a:rPr lang="en-US">
                    <a:noFill/>
                  </a:rPr>
                  <a:t> </a:t>
                </a:r>
              </a:p>
            </p:txBody>
          </p:sp>
        </mc:Fallback>
      </mc:AlternateContent>
      <p:sp>
        <p:nvSpPr>
          <p:cNvPr id="1646" name="TextBox 196"/>
          <p:cNvSpPr txBox="1"/>
          <p:nvPr/>
        </p:nvSpPr>
        <p:spPr>
          <a:xfrm>
            <a:off x="1212853" y="4015239"/>
            <a:ext cx="401553" cy="3484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647" name="TextBox 197"/>
          <p:cNvSpPr txBox="1"/>
          <p:nvPr/>
        </p:nvSpPr>
        <p:spPr>
          <a:xfrm>
            <a:off x="1213764" y="4366309"/>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648" name="TextBox 198"/>
          <p:cNvSpPr txBox="1"/>
          <p:nvPr/>
        </p:nvSpPr>
        <p:spPr>
          <a:xfrm>
            <a:off x="1221819" y="4751930"/>
            <a:ext cx="401554"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649" name="TextBox 199"/>
          <p:cNvSpPr txBox="1"/>
          <p:nvPr/>
        </p:nvSpPr>
        <p:spPr>
          <a:xfrm>
            <a:off x="1217054" y="5068637"/>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mc:AlternateContent xmlns:mc="http://schemas.openxmlformats.org/markup-compatibility/2006" xmlns:a14="http://schemas.microsoft.com/office/drawing/2010/main">
        <mc:Choice Requires="a14">
          <p:sp>
            <p:nvSpPr>
              <p:cNvPr id="1650" name="TextBox 200"/>
              <p:cNvSpPr txBox="1"/>
              <p:nvPr/>
            </p:nvSpPr>
            <p:spPr>
              <a:xfrm>
                <a:off x="5437312" y="5499013"/>
                <a:ext cx="320327" cy="281636"/>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650" name="TextBox 200"/>
              <p:cNvSpPr txBox="1">
                <a:spLocks noRot="1" noChangeAspect="1" noMove="1" noResize="1" noEditPoints="1" noAdjustHandles="1" noChangeArrowheads="1" noChangeShapeType="1" noTextEdit="1"/>
              </p:cNvSpPr>
              <p:nvPr/>
            </p:nvSpPr>
            <p:spPr>
              <a:xfrm>
                <a:off x="5437312" y="5499013"/>
                <a:ext cx="320327" cy="281636"/>
              </a:xfrm>
              <a:prstGeom prst="rect">
                <a:avLst/>
              </a:prstGeom>
              <a:blipFill>
                <a:blip r:embed="rId4"/>
                <a:stretch>
                  <a:fillRect r="-19231" b="-19565"/>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51" name="TextBox 201"/>
              <p:cNvSpPr txBox="1"/>
              <p:nvPr/>
            </p:nvSpPr>
            <p:spPr>
              <a:xfrm>
                <a:off x="5443539" y="5871971"/>
                <a:ext cx="320327" cy="281636"/>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651" name="TextBox 201"/>
              <p:cNvSpPr txBox="1">
                <a:spLocks noRot="1" noChangeAspect="1" noMove="1" noResize="1" noEditPoints="1" noAdjustHandles="1" noChangeArrowheads="1" noChangeShapeType="1" noTextEdit="1"/>
              </p:cNvSpPr>
              <p:nvPr/>
            </p:nvSpPr>
            <p:spPr>
              <a:xfrm>
                <a:off x="5443539" y="5871971"/>
                <a:ext cx="320327" cy="281636"/>
              </a:xfrm>
              <a:prstGeom prst="rect">
                <a:avLst/>
              </a:prstGeom>
              <a:blipFill>
                <a:blip r:embed="rId5"/>
                <a:stretch>
                  <a:fillRect r="-16981" b="-19565"/>
                </a:stretch>
              </a:blipFill>
              <a:ln w="12700">
                <a:miter lim="400000"/>
              </a:ln>
            </p:spPr>
            <p:txBody>
              <a:bodyPr/>
              <a:lstStyle/>
              <a:p>
                <a:r>
                  <a:rPr lang="en-US">
                    <a:noFill/>
                  </a:rPr>
                  <a:t> </a:t>
                </a:r>
              </a:p>
            </p:txBody>
          </p:sp>
        </mc:Fallback>
      </mc:AlternateContent>
      <p:sp>
        <p:nvSpPr>
          <p:cNvPr id="1652" name="TextBox 202"/>
          <p:cNvSpPr txBox="1"/>
          <p:nvPr/>
        </p:nvSpPr>
        <p:spPr>
          <a:xfrm>
            <a:off x="5469328" y="4016995"/>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653" name="TextBox 203"/>
          <p:cNvSpPr txBox="1"/>
          <p:nvPr/>
        </p:nvSpPr>
        <p:spPr>
          <a:xfrm>
            <a:off x="5470240" y="4368065"/>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654" name="TextBox 204"/>
          <p:cNvSpPr txBox="1"/>
          <p:nvPr/>
        </p:nvSpPr>
        <p:spPr>
          <a:xfrm>
            <a:off x="5478295" y="4753686"/>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655" name="TextBox 205"/>
          <p:cNvSpPr txBox="1"/>
          <p:nvPr/>
        </p:nvSpPr>
        <p:spPr>
          <a:xfrm>
            <a:off x="5473529" y="5070395"/>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656" name="Rectangle 206"/>
          <p:cNvSpPr/>
          <p:nvPr/>
        </p:nvSpPr>
        <p:spPr>
          <a:xfrm>
            <a:off x="2524806" y="972525"/>
            <a:ext cx="731590"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657" name="TextBox 207"/>
          <p:cNvSpPr txBox="1"/>
          <p:nvPr/>
        </p:nvSpPr>
        <p:spPr>
          <a:xfrm>
            <a:off x="2538099" y="943982"/>
            <a:ext cx="755569" cy="2379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rPr dirty="0"/>
              <a:t>15. =  3 </a:t>
            </a:r>
            <a:r>
              <a:rPr dirty="0" err="1"/>
              <a:t>lb</a:t>
            </a:r>
            <a:r>
              <a:rPr dirty="0"/>
              <a:t> </a:t>
            </a:r>
          </a:p>
        </p:txBody>
      </p:sp>
      <p:sp>
        <p:nvSpPr>
          <p:cNvPr id="1658" name="Rectangle 208"/>
          <p:cNvSpPr/>
          <p:nvPr/>
        </p:nvSpPr>
        <p:spPr>
          <a:xfrm>
            <a:off x="3413897" y="974943"/>
            <a:ext cx="731571"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659" name="TextBox 209"/>
          <p:cNvSpPr txBox="1"/>
          <p:nvPr/>
        </p:nvSpPr>
        <p:spPr>
          <a:xfrm>
            <a:off x="3387409" y="951536"/>
            <a:ext cx="874441" cy="2379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rPr dirty="0"/>
              <a:t>17. =  2.5 </a:t>
            </a:r>
            <a:r>
              <a:rPr dirty="0" err="1"/>
              <a:t>lb</a:t>
            </a:r>
            <a:r>
              <a:rPr dirty="0"/>
              <a:t> </a:t>
            </a:r>
          </a:p>
        </p:txBody>
      </p:sp>
      <p:sp>
        <p:nvSpPr>
          <p:cNvPr id="1660" name="Rectangle 210"/>
          <p:cNvSpPr/>
          <p:nvPr/>
        </p:nvSpPr>
        <p:spPr>
          <a:xfrm>
            <a:off x="2506923" y="3182285"/>
            <a:ext cx="731590"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661" name="TextBox 211"/>
          <p:cNvSpPr txBox="1"/>
          <p:nvPr/>
        </p:nvSpPr>
        <p:spPr>
          <a:xfrm>
            <a:off x="2494255" y="3153743"/>
            <a:ext cx="850281" cy="2379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rPr dirty="0"/>
              <a:t>16. =  - 3 </a:t>
            </a:r>
            <a:r>
              <a:rPr dirty="0" err="1"/>
              <a:t>lb</a:t>
            </a:r>
            <a:r>
              <a:rPr dirty="0"/>
              <a:t> </a:t>
            </a:r>
          </a:p>
        </p:txBody>
      </p:sp>
      <p:sp>
        <p:nvSpPr>
          <p:cNvPr id="1662" name="Rectangle 212"/>
          <p:cNvSpPr/>
          <p:nvPr/>
        </p:nvSpPr>
        <p:spPr>
          <a:xfrm>
            <a:off x="3360232" y="3184705"/>
            <a:ext cx="842839"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663" name="TextBox 213"/>
          <p:cNvSpPr txBox="1"/>
          <p:nvPr/>
        </p:nvSpPr>
        <p:spPr>
          <a:xfrm>
            <a:off x="3358393" y="3162277"/>
            <a:ext cx="992031" cy="2379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rPr dirty="0"/>
              <a:t>18. =  - 2.5 </a:t>
            </a:r>
            <a:r>
              <a:rPr dirty="0" err="1"/>
              <a:t>lb</a:t>
            </a:r>
            <a:r>
              <a:rPr dirty="0"/>
              <a:t> </a:t>
            </a:r>
          </a:p>
        </p:txBody>
      </p:sp>
      <p:sp>
        <p:nvSpPr>
          <p:cNvPr id="1664" name="Rectangle 214"/>
          <p:cNvSpPr/>
          <p:nvPr/>
        </p:nvSpPr>
        <p:spPr>
          <a:xfrm>
            <a:off x="2645986" y="2062192"/>
            <a:ext cx="520299"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665" name="TextBox 215"/>
          <p:cNvSpPr txBox="1"/>
          <p:nvPr/>
        </p:nvSpPr>
        <p:spPr>
          <a:xfrm>
            <a:off x="2644115" y="2033651"/>
            <a:ext cx="653554" cy="2379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rPr dirty="0"/>
              <a:t>27. =  0 </a:t>
            </a:r>
          </a:p>
        </p:txBody>
      </p:sp>
      <p:sp>
        <p:nvSpPr>
          <p:cNvPr id="1666" name="Rectangle 216"/>
          <p:cNvSpPr/>
          <p:nvPr/>
        </p:nvSpPr>
        <p:spPr>
          <a:xfrm>
            <a:off x="3529836" y="2068049"/>
            <a:ext cx="555615"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667" name="TextBox 217"/>
          <p:cNvSpPr txBox="1"/>
          <p:nvPr/>
        </p:nvSpPr>
        <p:spPr>
          <a:xfrm>
            <a:off x="3488813" y="2041204"/>
            <a:ext cx="655315" cy="2379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t>28. =  0 </a:t>
            </a:r>
          </a:p>
        </p:txBody>
      </p:sp>
      <p:sp>
        <p:nvSpPr>
          <p:cNvPr id="1668" name="Rectangle 226"/>
          <p:cNvSpPr/>
          <p:nvPr/>
        </p:nvSpPr>
        <p:spPr>
          <a:xfrm>
            <a:off x="2611535" y="1366506"/>
            <a:ext cx="731590"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669" name="TextBox 227"/>
          <p:cNvSpPr txBox="1"/>
          <p:nvPr/>
        </p:nvSpPr>
        <p:spPr>
          <a:xfrm>
            <a:off x="2612504" y="1337963"/>
            <a:ext cx="866550" cy="2379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rPr dirty="0"/>
              <a:t>23. =  -.5 </a:t>
            </a:r>
            <a:r>
              <a:rPr dirty="0" err="1"/>
              <a:t>lb</a:t>
            </a:r>
            <a:r>
              <a:rPr dirty="0"/>
              <a:t> </a:t>
            </a:r>
          </a:p>
        </p:txBody>
      </p:sp>
      <p:sp>
        <p:nvSpPr>
          <p:cNvPr id="1670" name="Rectangle 228"/>
          <p:cNvSpPr/>
          <p:nvPr/>
        </p:nvSpPr>
        <p:spPr>
          <a:xfrm>
            <a:off x="3531870" y="1368924"/>
            <a:ext cx="797438"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671" name="TextBox 229"/>
          <p:cNvSpPr txBox="1"/>
          <p:nvPr/>
        </p:nvSpPr>
        <p:spPr>
          <a:xfrm>
            <a:off x="3541158" y="1345132"/>
            <a:ext cx="884588" cy="2379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rPr dirty="0"/>
              <a:t>25. =  - .5 </a:t>
            </a:r>
            <a:r>
              <a:rPr dirty="0" err="1"/>
              <a:t>lb</a:t>
            </a:r>
            <a:r>
              <a:rPr dirty="0"/>
              <a:t> </a:t>
            </a:r>
          </a:p>
        </p:txBody>
      </p:sp>
      <p:sp>
        <p:nvSpPr>
          <p:cNvPr id="1672" name="Rectangle 230"/>
          <p:cNvSpPr/>
          <p:nvPr/>
        </p:nvSpPr>
        <p:spPr>
          <a:xfrm>
            <a:off x="2645284" y="2750415"/>
            <a:ext cx="731590"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673" name="TextBox 231"/>
          <p:cNvSpPr txBox="1"/>
          <p:nvPr/>
        </p:nvSpPr>
        <p:spPr>
          <a:xfrm>
            <a:off x="2664254" y="2721873"/>
            <a:ext cx="798185" cy="2379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rPr dirty="0"/>
              <a:t>24. =  .5 </a:t>
            </a:r>
            <a:r>
              <a:rPr dirty="0" err="1"/>
              <a:t>lb</a:t>
            </a:r>
            <a:r>
              <a:rPr dirty="0"/>
              <a:t> </a:t>
            </a:r>
          </a:p>
        </p:txBody>
      </p:sp>
      <p:sp>
        <p:nvSpPr>
          <p:cNvPr id="1674" name="Rectangle 232"/>
          <p:cNvSpPr/>
          <p:nvPr/>
        </p:nvSpPr>
        <p:spPr>
          <a:xfrm>
            <a:off x="3583077" y="2749233"/>
            <a:ext cx="697584"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675" name="TextBox 233"/>
          <p:cNvSpPr txBox="1"/>
          <p:nvPr/>
        </p:nvSpPr>
        <p:spPr>
          <a:xfrm>
            <a:off x="3577363" y="2725826"/>
            <a:ext cx="790742" cy="2379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rPr dirty="0"/>
              <a:t>26. =  .5 </a:t>
            </a:r>
            <a:r>
              <a:rPr dirty="0" err="1"/>
              <a:t>lb</a:t>
            </a:r>
            <a:r>
              <a:rPr dirty="0"/>
              <a:t> </a:t>
            </a:r>
          </a:p>
        </p:txBody>
      </p:sp>
      <p:sp>
        <p:nvSpPr>
          <p:cNvPr id="1676" name="Rectangle 236"/>
          <p:cNvSpPr/>
          <p:nvPr/>
        </p:nvSpPr>
        <p:spPr>
          <a:xfrm>
            <a:off x="1423129" y="1697618"/>
            <a:ext cx="872900"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677" name="TextBox 237"/>
          <p:cNvSpPr txBox="1"/>
          <p:nvPr/>
        </p:nvSpPr>
        <p:spPr>
          <a:xfrm>
            <a:off x="1418102" y="1670260"/>
            <a:ext cx="1030289" cy="2379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rPr dirty="0"/>
              <a:t>7. =  - .7071 </a:t>
            </a:r>
            <a:r>
              <a:rPr dirty="0" err="1"/>
              <a:t>lb</a:t>
            </a:r>
            <a:r>
              <a:rPr dirty="0"/>
              <a:t> </a:t>
            </a:r>
          </a:p>
        </p:txBody>
      </p:sp>
      <p:sp>
        <p:nvSpPr>
          <p:cNvPr id="1678" name="Rectangle 238"/>
          <p:cNvSpPr/>
          <p:nvPr/>
        </p:nvSpPr>
        <p:spPr>
          <a:xfrm>
            <a:off x="2396341" y="1700808"/>
            <a:ext cx="968619"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679" name="TextBox 239"/>
          <p:cNvSpPr txBox="1"/>
          <p:nvPr/>
        </p:nvSpPr>
        <p:spPr>
          <a:xfrm>
            <a:off x="2399201" y="1676407"/>
            <a:ext cx="1049482" cy="2379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rPr dirty="0"/>
              <a:t>19. = - .7071 </a:t>
            </a:r>
            <a:r>
              <a:rPr dirty="0" err="1"/>
              <a:t>lb</a:t>
            </a:r>
            <a:r>
              <a:rPr dirty="0"/>
              <a:t> </a:t>
            </a:r>
          </a:p>
        </p:txBody>
      </p:sp>
      <p:sp>
        <p:nvSpPr>
          <p:cNvPr id="1680" name="Rectangle 240"/>
          <p:cNvSpPr/>
          <p:nvPr/>
        </p:nvSpPr>
        <p:spPr>
          <a:xfrm>
            <a:off x="3413021" y="1701237"/>
            <a:ext cx="929829"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681" name="TextBox 241"/>
          <p:cNvSpPr txBox="1"/>
          <p:nvPr/>
        </p:nvSpPr>
        <p:spPr>
          <a:xfrm>
            <a:off x="3413044" y="1663958"/>
            <a:ext cx="1076095" cy="2379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rPr dirty="0"/>
              <a:t>21. = - .7071 </a:t>
            </a:r>
            <a:r>
              <a:rPr dirty="0" err="1"/>
              <a:t>lb</a:t>
            </a:r>
            <a:r>
              <a:rPr dirty="0"/>
              <a:t> </a:t>
            </a:r>
          </a:p>
        </p:txBody>
      </p:sp>
      <p:sp>
        <p:nvSpPr>
          <p:cNvPr id="1682" name="Rectangle 242"/>
          <p:cNvSpPr/>
          <p:nvPr/>
        </p:nvSpPr>
        <p:spPr>
          <a:xfrm>
            <a:off x="534795" y="2383112"/>
            <a:ext cx="870967"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683" name="TextBox 243"/>
          <p:cNvSpPr txBox="1"/>
          <p:nvPr/>
        </p:nvSpPr>
        <p:spPr>
          <a:xfrm>
            <a:off x="555655" y="2358711"/>
            <a:ext cx="946884" cy="2379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rPr dirty="0"/>
              <a:t>6. =  .7071 </a:t>
            </a:r>
            <a:r>
              <a:rPr dirty="0" err="1"/>
              <a:t>lb</a:t>
            </a:r>
            <a:r>
              <a:rPr dirty="0"/>
              <a:t> </a:t>
            </a:r>
          </a:p>
        </p:txBody>
      </p:sp>
      <p:sp>
        <p:nvSpPr>
          <p:cNvPr id="1684" name="Rectangle 246"/>
          <p:cNvSpPr/>
          <p:nvPr/>
        </p:nvSpPr>
        <p:spPr>
          <a:xfrm>
            <a:off x="2467305" y="2372284"/>
            <a:ext cx="936305"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685" name="TextBox 247"/>
          <p:cNvSpPr txBox="1"/>
          <p:nvPr/>
        </p:nvSpPr>
        <p:spPr>
          <a:xfrm>
            <a:off x="2485238" y="2341874"/>
            <a:ext cx="1049481" cy="2379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rPr dirty="0"/>
              <a:t>20. =  .7071 </a:t>
            </a:r>
            <a:r>
              <a:rPr dirty="0" err="1"/>
              <a:t>lb</a:t>
            </a:r>
            <a:r>
              <a:rPr dirty="0"/>
              <a:t> </a:t>
            </a:r>
          </a:p>
        </p:txBody>
      </p:sp>
      <p:sp>
        <p:nvSpPr>
          <p:cNvPr id="1686" name="Rectangle 248"/>
          <p:cNvSpPr/>
          <p:nvPr/>
        </p:nvSpPr>
        <p:spPr>
          <a:xfrm>
            <a:off x="3483695" y="2372711"/>
            <a:ext cx="896976"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687" name="TextBox 249"/>
          <p:cNvSpPr txBox="1"/>
          <p:nvPr/>
        </p:nvSpPr>
        <p:spPr>
          <a:xfrm>
            <a:off x="3481577" y="2343348"/>
            <a:ext cx="1018434" cy="2379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rPr dirty="0"/>
              <a:t>22. =  .7071 </a:t>
            </a:r>
            <a:r>
              <a:rPr dirty="0" err="1"/>
              <a:t>lb</a:t>
            </a:r>
            <a:r>
              <a:rPr dirty="0"/>
              <a:t> </a:t>
            </a:r>
          </a:p>
        </p:txBody>
      </p:sp>
      <mc:AlternateContent xmlns:mc="http://schemas.openxmlformats.org/markup-compatibility/2006" xmlns:a14="http://schemas.microsoft.com/office/drawing/2010/main">
        <mc:Choice Requires="a14">
          <p:sp>
            <p:nvSpPr>
              <p:cNvPr id="1688" name="TextBox 250"/>
              <p:cNvSpPr txBox="1"/>
              <p:nvPr/>
            </p:nvSpPr>
            <p:spPr>
              <a:xfrm>
                <a:off x="1175853" y="6244604"/>
                <a:ext cx="320327" cy="281636"/>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688" name="TextBox 250"/>
              <p:cNvSpPr txBox="1">
                <a:spLocks noRot="1" noChangeAspect="1" noMove="1" noResize="1" noEditPoints="1" noAdjustHandles="1" noChangeArrowheads="1" noChangeShapeType="1" noTextEdit="1"/>
              </p:cNvSpPr>
              <p:nvPr/>
            </p:nvSpPr>
            <p:spPr>
              <a:xfrm>
                <a:off x="1175853" y="6244604"/>
                <a:ext cx="320327" cy="281636"/>
              </a:xfrm>
              <a:prstGeom prst="rect">
                <a:avLst/>
              </a:prstGeom>
              <a:blipFill>
                <a:blip r:embed="rId6"/>
                <a:stretch>
                  <a:fillRect r="-19231" b="-17021"/>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89" name="TextBox 251"/>
              <p:cNvSpPr txBox="1"/>
              <p:nvPr/>
            </p:nvSpPr>
            <p:spPr>
              <a:xfrm>
                <a:off x="5422353" y="6248194"/>
                <a:ext cx="320327" cy="281637"/>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689" name="TextBox 251"/>
              <p:cNvSpPr txBox="1">
                <a:spLocks noRot="1" noChangeAspect="1" noMove="1" noResize="1" noEditPoints="1" noAdjustHandles="1" noChangeArrowheads="1" noChangeShapeType="1" noTextEdit="1"/>
              </p:cNvSpPr>
              <p:nvPr/>
            </p:nvSpPr>
            <p:spPr>
              <a:xfrm>
                <a:off x="5422353" y="6248194"/>
                <a:ext cx="320327" cy="281637"/>
              </a:xfrm>
              <a:prstGeom prst="rect">
                <a:avLst/>
              </a:prstGeom>
              <a:blipFill>
                <a:blip r:embed="rId7"/>
                <a:stretch>
                  <a:fillRect r="-18868" b="-17391"/>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90" name="TextBox 252"/>
              <p:cNvSpPr txBox="1"/>
              <p:nvPr/>
            </p:nvSpPr>
            <p:spPr>
              <a:xfrm>
                <a:off x="3309949" y="4020911"/>
                <a:ext cx="320327" cy="281636"/>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690" name="TextBox 252"/>
              <p:cNvSpPr txBox="1">
                <a:spLocks noRot="1" noChangeAspect="1" noMove="1" noResize="1" noEditPoints="1" noAdjustHandles="1" noChangeArrowheads="1" noChangeShapeType="1" noTextEdit="1"/>
              </p:cNvSpPr>
              <p:nvPr/>
            </p:nvSpPr>
            <p:spPr>
              <a:xfrm>
                <a:off x="3309949" y="4020911"/>
                <a:ext cx="320327" cy="281636"/>
              </a:xfrm>
              <a:prstGeom prst="rect">
                <a:avLst/>
              </a:prstGeom>
              <a:blipFill>
                <a:blip r:embed="rId8"/>
                <a:stretch>
                  <a:fillRect r="-16981" b="-17391"/>
                </a:stretch>
              </a:blipFill>
              <a:ln w="12700">
                <a:miter lim="400000"/>
              </a:ln>
            </p:spPr>
            <p:txBody>
              <a:bodyPr/>
              <a:lstStyle/>
              <a:p>
                <a:r>
                  <a:rPr lang="en-US">
                    <a:noFill/>
                  </a:rPr>
                  <a:t> </a:t>
                </a:r>
              </a:p>
            </p:txBody>
          </p:sp>
        </mc:Fallback>
      </mc:AlternateContent>
      <p:sp>
        <p:nvSpPr>
          <p:cNvPr id="1691" name="TextBox 253"/>
          <p:cNvSpPr txBox="1"/>
          <p:nvPr/>
        </p:nvSpPr>
        <p:spPr>
          <a:xfrm>
            <a:off x="3348928" y="4349131"/>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692" name="TextBox 254"/>
          <p:cNvSpPr txBox="1"/>
          <p:nvPr/>
        </p:nvSpPr>
        <p:spPr>
          <a:xfrm>
            <a:off x="3343362" y="4712773"/>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693" name="TextBox 255"/>
          <p:cNvSpPr txBox="1"/>
          <p:nvPr/>
        </p:nvSpPr>
        <p:spPr>
          <a:xfrm>
            <a:off x="3344478" y="5074311"/>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694" name="TextBox 256"/>
          <p:cNvSpPr txBox="1"/>
          <p:nvPr/>
        </p:nvSpPr>
        <p:spPr>
          <a:xfrm>
            <a:off x="3337776" y="5454391"/>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695" name="TextBox 257"/>
          <p:cNvSpPr txBox="1"/>
          <p:nvPr/>
        </p:nvSpPr>
        <p:spPr>
          <a:xfrm>
            <a:off x="3347422" y="5851895"/>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696" name="TextBox 258"/>
          <p:cNvSpPr txBox="1"/>
          <p:nvPr/>
        </p:nvSpPr>
        <p:spPr>
          <a:xfrm>
            <a:off x="3340720" y="6231973"/>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mc:AlternateContent xmlns:mc="http://schemas.openxmlformats.org/markup-compatibility/2006" xmlns:a14="http://schemas.microsoft.com/office/drawing/2010/main">
        <mc:Choice Requires="a14">
          <p:sp>
            <p:nvSpPr>
              <p:cNvPr id="1697" name="TextBox 259"/>
              <p:cNvSpPr txBox="1"/>
              <p:nvPr/>
            </p:nvSpPr>
            <p:spPr>
              <a:xfrm>
                <a:off x="7538226" y="4022433"/>
                <a:ext cx="320327" cy="281636"/>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697" name="TextBox 259"/>
              <p:cNvSpPr txBox="1">
                <a:spLocks noRot="1" noChangeAspect="1" noMove="1" noResize="1" noEditPoints="1" noAdjustHandles="1" noChangeArrowheads="1" noChangeShapeType="1" noTextEdit="1"/>
              </p:cNvSpPr>
              <p:nvPr/>
            </p:nvSpPr>
            <p:spPr>
              <a:xfrm>
                <a:off x="7538226" y="4022433"/>
                <a:ext cx="320327" cy="281636"/>
              </a:xfrm>
              <a:prstGeom prst="rect">
                <a:avLst/>
              </a:prstGeom>
              <a:blipFill>
                <a:blip r:embed="rId9"/>
                <a:stretch>
                  <a:fillRect r="-19231" b="-17391"/>
                </a:stretch>
              </a:blipFill>
              <a:ln w="12700">
                <a:miter lim="400000"/>
              </a:ln>
            </p:spPr>
            <p:txBody>
              <a:bodyPr/>
              <a:lstStyle/>
              <a:p>
                <a:r>
                  <a:rPr lang="en-US">
                    <a:noFill/>
                  </a:rPr>
                  <a:t> </a:t>
                </a:r>
              </a:p>
            </p:txBody>
          </p:sp>
        </mc:Fallback>
      </mc:AlternateContent>
      <p:sp>
        <p:nvSpPr>
          <p:cNvPr id="1698" name="TextBox 260"/>
          <p:cNvSpPr txBox="1"/>
          <p:nvPr/>
        </p:nvSpPr>
        <p:spPr>
          <a:xfrm>
            <a:off x="7577204" y="4350653"/>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699" name="TextBox 261"/>
          <p:cNvSpPr txBox="1"/>
          <p:nvPr/>
        </p:nvSpPr>
        <p:spPr>
          <a:xfrm>
            <a:off x="7571640" y="4714295"/>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700" name="TextBox 262"/>
          <p:cNvSpPr txBox="1"/>
          <p:nvPr/>
        </p:nvSpPr>
        <p:spPr>
          <a:xfrm>
            <a:off x="7572754" y="5075833"/>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701" name="TextBox 263"/>
          <p:cNvSpPr txBox="1"/>
          <p:nvPr/>
        </p:nvSpPr>
        <p:spPr>
          <a:xfrm>
            <a:off x="7566052" y="5455913"/>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702" name="TextBox 264"/>
          <p:cNvSpPr txBox="1"/>
          <p:nvPr/>
        </p:nvSpPr>
        <p:spPr>
          <a:xfrm>
            <a:off x="7575698" y="5853417"/>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703" name="TextBox 265"/>
          <p:cNvSpPr txBox="1"/>
          <p:nvPr/>
        </p:nvSpPr>
        <p:spPr>
          <a:xfrm>
            <a:off x="7568996" y="6233495"/>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704" name="Rectangle 266"/>
          <p:cNvSpPr/>
          <p:nvPr/>
        </p:nvSpPr>
        <p:spPr>
          <a:xfrm>
            <a:off x="432985" y="1691420"/>
            <a:ext cx="905031"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705" name="TextBox 267"/>
          <p:cNvSpPr txBox="1"/>
          <p:nvPr/>
        </p:nvSpPr>
        <p:spPr>
          <a:xfrm>
            <a:off x="435709" y="1663439"/>
            <a:ext cx="1016297" cy="2379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rPr dirty="0"/>
              <a:t>5. =  - .7071 </a:t>
            </a:r>
            <a:r>
              <a:rPr dirty="0" err="1"/>
              <a:t>lb</a:t>
            </a:r>
            <a:r>
              <a:rPr dirty="0"/>
              <a:t> </a:t>
            </a:r>
          </a:p>
        </p:txBody>
      </p:sp>
      <p:sp>
        <p:nvSpPr>
          <p:cNvPr id="1706" name="Rectangle 268"/>
          <p:cNvSpPr/>
          <p:nvPr/>
        </p:nvSpPr>
        <p:spPr>
          <a:xfrm>
            <a:off x="1487218" y="2377855"/>
            <a:ext cx="867815"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707" name="TextBox 269"/>
          <p:cNvSpPr txBox="1"/>
          <p:nvPr/>
        </p:nvSpPr>
        <p:spPr>
          <a:xfrm>
            <a:off x="1504349" y="2353928"/>
            <a:ext cx="935041" cy="2379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rPr dirty="0"/>
              <a:t>8. =  .7071 </a:t>
            </a:r>
            <a:r>
              <a:rPr dirty="0" err="1"/>
              <a:t>lb</a:t>
            </a:r>
            <a:r>
              <a:rPr dirty="0"/>
              <a:t> </a:t>
            </a:r>
          </a:p>
        </p:txBody>
      </p:sp>
      <p:sp>
        <p:nvSpPr>
          <p:cNvPr id="1708" name="Rectangle 270"/>
          <p:cNvSpPr/>
          <p:nvPr/>
        </p:nvSpPr>
        <p:spPr>
          <a:xfrm>
            <a:off x="4382803" y="972525"/>
            <a:ext cx="731590"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709" name="TextBox 271"/>
          <p:cNvSpPr txBox="1"/>
          <p:nvPr/>
        </p:nvSpPr>
        <p:spPr>
          <a:xfrm>
            <a:off x="4357461" y="943982"/>
            <a:ext cx="755569" cy="2379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t>29. =  2 lb </a:t>
            </a:r>
          </a:p>
        </p:txBody>
      </p:sp>
      <p:sp>
        <p:nvSpPr>
          <p:cNvPr id="1710" name="Rectangle 272"/>
          <p:cNvSpPr/>
          <p:nvPr/>
        </p:nvSpPr>
        <p:spPr>
          <a:xfrm>
            <a:off x="5301551" y="974943"/>
            <a:ext cx="731572"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711" name="TextBox 273"/>
          <p:cNvSpPr txBox="1"/>
          <p:nvPr/>
        </p:nvSpPr>
        <p:spPr>
          <a:xfrm>
            <a:off x="5294379" y="951536"/>
            <a:ext cx="874441" cy="2379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rPr dirty="0"/>
              <a:t>31. =  1.5 </a:t>
            </a:r>
            <a:r>
              <a:rPr dirty="0" err="1"/>
              <a:t>lb</a:t>
            </a:r>
            <a:r>
              <a:rPr dirty="0"/>
              <a:t> </a:t>
            </a:r>
          </a:p>
        </p:txBody>
      </p:sp>
      <p:sp>
        <p:nvSpPr>
          <p:cNvPr id="1712" name="Rectangle 274"/>
          <p:cNvSpPr/>
          <p:nvPr/>
        </p:nvSpPr>
        <p:spPr>
          <a:xfrm>
            <a:off x="4367443" y="3185958"/>
            <a:ext cx="731590"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713" name="TextBox 275"/>
          <p:cNvSpPr txBox="1"/>
          <p:nvPr/>
        </p:nvSpPr>
        <p:spPr>
          <a:xfrm>
            <a:off x="4365789" y="3161088"/>
            <a:ext cx="850281" cy="2379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rPr dirty="0"/>
              <a:t>30. =  - 2 </a:t>
            </a:r>
            <a:r>
              <a:rPr dirty="0" err="1"/>
              <a:t>lb</a:t>
            </a:r>
            <a:r>
              <a:rPr dirty="0"/>
              <a:t> </a:t>
            </a:r>
          </a:p>
        </p:txBody>
      </p:sp>
      <p:sp>
        <p:nvSpPr>
          <p:cNvPr id="1714" name="Rectangle 276"/>
          <p:cNvSpPr/>
          <p:nvPr/>
        </p:nvSpPr>
        <p:spPr>
          <a:xfrm>
            <a:off x="5239253" y="3184705"/>
            <a:ext cx="842839"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715" name="TextBox 277"/>
          <p:cNvSpPr txBox="1"/>
          <p:nvPr/>
        </p:nvSpPr>
        <p:spPr>
          <a:xfrm>
            <a:off x="5250292" y="3162277"/>
            <a:ext cx="992031" cy="2379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rPr dirty="0"/>
              <a:t>32. =  - 1.5 </a:t>
            </a:r>
            <a:r>
              <a:rPr dirty="0" err="1"/>
              <a:t>lb</a:t>
            </a:r>
            <a:r>
              <a:rPr dirty="0"/>
              <a:t> </a:t>
            </a:r>
          </a:p>
        </p:txBody>
      </p:sp>
      <p:sp>
        <p:nvSpPr>
          <p:cNvPr id="1716" name="Rectangle 278"/>
          <p:cNvSpPr/>
          <p:nvPr/>
        </p:nvSpPr>
        <p:spPr>
          <a:xfrm>
            <a:off x="4503983" y="2062192"/>
            <a:ext cx="520299"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717" name="TextBox 279"/>
          <p:cNvSpPr txBox="1"/>
          <p:nvPr/>
        </p:nvSpPr>
        <p:spPr>
          <a:xfrm>
            <a:off x="4508551" y="2033651"/>
            <a:ext cx="653554" cy="2379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rPr dirty="0"/>
              <a:t>41. =  0 </a:t>
            </a:r>
          </a:p>
        </p:txBody>
      </p:sp>
      <p:sp>
        <p:nvSpPr>
          <p:cNvPr id="1718" name="Rectangle 280"/>
          <p:cNvSpPr/>
          <p:nvPr/>
        </p:nvSpPr>
        <p:spPr>
          <a:xfrm>
            <a:off x="5387833" y="2068049"/>
            <a:ext cx="555615"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719" name="TextBox 281"/>
          <p:cNvSpPr txBox="1"/>
          <p:nvPr/>
        </p:nvSpPr>
        <p:spPr>
          <a:xfrm>
            <a:off x="5411200" y="2041204"/>
            <a:ext cx="655315" cy="2379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rPr dirty="0"/>
              <a:t>42. =  0 </a:t>
            </a:r>
          </a:p>
        </p:txBody>
      </p:sp>
      <p:sp>
        <p:nvSpPr>
          <p:cNvPr id="1720" name="Rectangle 282"/>
          <p:cNvSpPr/>
          <p:nvPr/>
        </p:nvSpPr>
        <p:spPr>
          <a:xfrm>
            <a:off x="4479416" y="1366506"/>
            <a:ext cx="731590"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721" name="TextBox 283"/>
          <p:cNvSpPr txBox="1"/>
          <p:nvPr/>
        </p:nvSpPr>
        <p:spPr>
          <a:xfrm>
            <a:off x="4428873" y="1337963"/>
            <a:ext cx="866550" cy="2379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t>37. =  -.5 lb </a:t>
            </a:r>
          </a:p>
        </p:txBody>
      </p:sp>
      <p:sp>
        <p:nvSpPr>
          <p:cNvPr id="1722" name="Rectangle 284"/>
          <p:cNvSpPr/>
          <p:nvPr/>
        </p:nvSpPr>
        <p:spPr>
          <a:xfrm>
            <a:off x="5399752" y="1368924"/>
            <a:ext cx="797438"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723" name="TextBox 285"/>
          <p:cNvSpPr txBox="1"/>
          <p:nvPr/>
        </p:nvSpPr>
        <p:spPr>
          <a:xfrm>
            <a:off x="5409039" y="1345132"/>
            <a:ext cx="884587" cy="2379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rPr dirty="0"/>
              <a:t>39. =  - .5 </a:t>
            </a:r>
            <a:r>
              <a:rPr dirty="0" err="1"/>
              <a:t>lb</a:t>
            </a:r>
            <a:r>
              <a:rPr dirty="0"/>
              <a:t> </a:t>
            </a:r>
          </a:p>
        </p:txBody>
      </p:sp>
      <p:sp>
        <p:nvSpPr>
          <p:cNvPr id="1724" name="Rectangle 286"/>
          <p:cNvSpPr/>
          <p:nvPr/>
        </p:nvSpPr>
        <p:spPr>
          <a:xfrm>
            <a:off x="4571903" y="2750415"/>
            <a:ext cx="731590"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725" name="TextBox 287"/>
          <p:cNvSpPr txBox="1"/>
          <p:nvPr/>
        </p:nvSpPr>
        <p:spPr>
          <a:xfrm>
            <a:off x="4603750" y="2721873"/>
            <a:ext cx="798185" cy="2379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rPr dirty="0"/>
              <a:t>38. =  .5 </a:t>
            </a:r>
            <a:r>
              <a:rPr dirty="0" err="1"/>
              <a:t>lb</a:t>
            </a:r>
            <a:r>
              <a:rPr dirty="0"/>
              <a:t> </a:t>
            </a:r>
          </a:p>
        </p:txBody>
      </p:sp>
      <p:sp>
        <p:nvSpPr>
          <p:cNvPr id="1726" name="Rectangle 288"/>
          <p:cNvSpPr/>
          <p:nvPr/>
        </p:nvSpPr>
        <p:spPr>
          <a:xfrm>
            <a:off x="5509695" y="2749233"/>
            <a:ext cx="697584"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727" name="TextBox 289"/>
          <p:cNvSpPr txBox="1"/>
          <p:nvPr/>
        </p:nvSpPr>
        <p:spPr>
          <a:xfrm>
            <a:off x="5516859" y="2725826"/>
            <a:ext cx="790742" cy="2379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rPr dirty="0"/>
              <a:t>40. =  .5 </a:t>
            </a:r>
            <a:r>
              <a:rPr dirty="0" err="1"/>
              <a:t>lb</a:t>
            </a:r>
            <a:r>
              <a:rPr dirty="0"/>
              <a:t> </a:t>
            </a:r>
          </a:p>
        </p:txBody>
      </p:sp>
      <p:sp>
        <p:nvSpPr>
          <p:cNvPr id="1728" name="Rectangle 290"/>
          <p:cNvSpPr/>
          <p:nvPr/>
        </p:nvSpPr>
        <p:spPr>
          <a:xfrm>
            <a:off x="4392734" y="1700808"/>
            <a:ext cx="968619"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729" name="TextBox 291"/>
          <p:cNvSpPr txBox="1"/>
          <p:nvPr/>
        </p:nvSpPr>
        <p:spPr>
          <a:xfrm>
            <a:off x="4408473" y="1676407"/>
            <a:ext cx="1049481" cy="2379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rPr dirty="0"/>
              <a:t>33. = - .7071 </a:t>
            </a:r>
            <a:r>
              <a:rPr dirty="0" err="1"/>
              <a:t>lb</a:t>
            </a:r>
            <a:r>
              <a:rPr dirty="0"/>
              <a:t> </a:t>
            </a:r>
          </a:p>
        </p:txBody>
      </p:sp>
      <p:sp>
        <p:nvSpPr>
          <p:cNvPr id="1730" name="Rectangle 292"/>
          <p:cNvSpPr/>
          <p:nvPr/>
        </p:nvSpPr>
        <p:spPr>
          <a:xfrm>
            <a:off x="5409414" y="1701237"/>
            <a:ext cx="964449"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731" name="TextBox 293"/>
          <p:cNvSpPr txBox="1"/>
          <p:nvPr/>
        </p:nvSpPr>
        <p:spPr>
          <a:xfrm>
            <a:off x="5413951" y="1674355"/>
            <a:ext cx="1084984" cy="2379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rPr dirty="0"/>
              <a:t>35. =  - .7071 </a:t>
            </a:r>
            <a:r>
              <a:rPr dirty="0" err="1"/>
              <a:t>lb</a:t>
            </a:r>
            <a:r>
              <a:rPr dirty="0"/>
              <a:t> </a:t>
            </a:r>
          </a:p>
        </p:txBody>
      </p:sp>
      <p:sp>
        <p:nvSpPr>
          <p:cNvPr id="1732" name="Rectangle 294"/>
          <p:cNvSpPr/>
          <p:nvPr/>
        </p:nvSpPr>
        <p:spPr>
          <a:xfrm>
            <a:off x="4493354" y="2372284"/>
            <a:ext cx="912187"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733" name="TextBox 295"/>
          <p:cNvSpPr txBox="1"/>
          <p:nvPr/>
        </p:nvSpPr>
        <p:spPr>
          <a:xfrm>
            <a:off x="4497596" y="2342563"/>
            <a:ext cx="1049481" cy="2379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rPr dirty="0"/>
              <a:t>34. =  .7071 </a:t>
            </a:r>
            <a:r>
              <a:rPr dirty="0" err="1"/>
              <a:t>lb</a:t>
            </a:r>
            <a:r>
              <a:rPr dirty="0"/>
              <a:t> </a:t>
            </a:r>
          </a:p>
        </p:txBody>
      </p:sp>
      <p:sp>
        <p:nvSpPr>
          <p:cNvPr id="1734" name="Rectangle 296"/>
          <p:cNvSpPr/>
          <p:nvPr/>
        </p:nvSpPr>
        <p:spPr>
          <a:xfrm>
            <a:off x="5487711" y="2372711"/>
            <a:ext cx="940506"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735" name="TextBox 297"/>
          <p:cNvSpPr txBox="1"/>
          <p:nvPr/>
        </p:nvSpPr>
        <p:spPr>
          <a:xfrm>
            <a:off x="5506344" y="2343217"/>
            <a:ext cx="953202" cy="2616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100">
                <a:latin typeface="Times New Roman"/>
                <a:ea typeface="Times New Roman"/>
                <a:cs typeface="Times New Roman"/>
                <a:sym typeface="Times New Roman"/>
              </a:defRPr>
            </a:lvl1pPr>
          </a:lstStyle>
          <a:p>
            <a:r>
              <a:rPr dirty="0"/>
              <a:t>36. =  .7071 </a:t>
            </a:r>
            <a:r>
              <a:rPr dirty="0" err="1"/>
              <a:t>lb</a:t>
            </a:r>
            <a:r>
              <a:rPr dirty="0"/>
              <a:t> </a:t>
            </a:r>
          </a:p>
        </p:txBody>
      </p:sp>
      <p:sp>
        <p:nvSpPr>
          <p:cNvPr id="1736" name="Rectangle 298"/>
          <p:cNvSpPr/>
          <p:nvPr/>
        </p:nvSpPr>
        <p:spPr>
          <a:xfrm>
            <a:off x="6424043" y="1697155"/>
            <a:ext cx="968619"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737" name="TextBox 299"/>
          <p:cNvSpPr txBox="1"/>
          <p:nvPr/>
        </p:nvSpPr>
        <p:spPr>
          <a:xfrm>
            <a:off x="6426902" y="1672755"/>
            <a:ext cx="1049481" cy="2379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rPr dirty="0"/>
              <a:t>47. = - .7071 </a:t>
            </a:r>
            <a:r>
              <a:rPr dirty="0" err="1"/>
              <a:t>lb</a:t>
            </a:r>
            <a:r>
              <a:rPr dirty="0"/>
              <a:t> </a:t>
            </a:r>
          </a:p>
        </p:txBody>
      </p:sp>
      <p:sp>
        <p:nvSpPr>
          <p:cNvPr id="1738" name="Rectangle 300"/>
          <p:cNvSpPr/>
          <p:nvPr/>
        </p:nvSpPr>
        <p:spPr>
          <a:xfrm>
            <a:off x="7440723" y="1697583"/>
            <a:ext cx="929829"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739" name="TextBox 301"/>
          <p:cNvSpPr txBox="1"/>
          <p:nvPr/>
        </p:nvSpPr>
        <p:spPr>
          <a:xfrm>
            <a:off x="7453622" y="1673182"/>
            <a:ext cx="1088122" cy="2379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rPr dirty="0"/>
              <a:t>49. = - .7071 </a:t>
            </a:r>
            <a:r>
              <a:rPr dirty="0" err="1"/>
              <a:t>lb</a:t>
            </a:r>
            <a:r>
              <a:rPr dirty="0"/>
              <a:t> </a:t>
            </a:r>
          </a:p>
        </p:txBody>
      </p:sp>
      <p:sp>
        <p:nvSpPr>
          <p:cNvPr id="1740" name="Rectangle 302"/>
          <p:cNvSpPr/>
          <p:nvPr/>
        </p:nvSpPr>
        <p:spPr>
          <a:xfrm>
            <a:off x="6255527" y="1370630"/>
            <a:ext cx="731590" cy="206188"/>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741" name="TextBox 303"/>
          <p:cNvSpPr txBox="1"/>
          <p:nvPr/>
        </p:nvSpPr>
        <p:spPr>
          <a:xfrm>
            <a:off x="6243618" y="1342088"/>
            <a:ext cx="866550" cy="2379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rPr dirty="0"/>
              <a:t>51. =  -.5 </a:t>
            </a:r>
            <a:r>
              <a:rPr dirty="0" err="1"/>
              <a:t>lb</a:t>
            </a:r>
            <a:r>
              <a:rPr dirty="0"/>
              <a:t> </a:t>
            </a:r>
          </a:p>
        </p:txBody>
      </p:sp>
      <p:sp>
        <p:nvSpPr>
          <p:cNvPr id="1742" name="Rectangle 304"/>
          <p:cNvSpPr/>
          <p:nvPr/>
        </p:nvSpPr>
        <p:spPr>
          <a:xfrm>
            <a:off x="7476990" y="1373049"/>
            <a:ext cx="548672"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743" name="TextBox 305"/>
          <p:cNvSpPr txBox="1"/>
          <p:nvPr/>
        </p:nvSpPr>
        <p:spPr>
          <a:xfrm>
            <a:off x="7499154" y="1349256"/>
            <a:ext cx="628526" cy="2379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rPr dirty="0"/>
              <a:t>53. =  0   </a:t>
            </a:r>
          </a:p>
        </p:txBody>
      </p:sp>
      <p:sp>
        <p:nvSpPr>
          <p:cNvPr id="1744" name="Rectangle 306"/>
          <p:cNvSpPr/>
          <p:nvPr/>
        </p:nvSpPr>
        <p:spPr>
          <a:xfrm>
            <a:off x="6195952" y="973995"/>
            <a:ext cx="731590"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745" name="TextBox 307"/>
          <p:cNvSpPr txBox="1"/>
          <p:nvPr/>
        </p:nvSpPr>
        <p:spPr>
          <a:xfrm>
            <a:off x="6235000" y="945454"/>
            <a:ext cx="755569" cy="2379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rPr dirty="0"/>
              <a:t>43. =  1 </a:t>
            </a:r>
            <a:r>
              <a:rPr dirty="0" err="1"/>
              <a:t>lb</a:t>
            </a:r>
            <a:r>
              <a:rPr dirty="0"/>
              <a:t> </a:t>
            </a:r>
          </a:p>
        </p:txBody>
      </p:sp>
      <p:sp>
        <p:nvSpPr>
          <p:cNvPr id="1746" name="Rectangle 308"/>
          <p:cNvSpPr/>
          <p:nvPr/>
        </p:nvSpPr>
        <p:spPr>
          <a:xfrm>
            <a:off x="7114701" y="965399"/>
            <a:ext cx="731571"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747" name="TextBox 309"/>
          <p:cNvSpPr txBox="1"/>
          <p:nvPr/>
        </p:nvSpPr>
        <p:spPr>
          <a:xfrm>
            <a:off x="7139724" y="941991"/>
            <a:ext cx="874441" cy="2379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rPr dirty="0"/>
              <a:t>45. =  .5 </a:t>
            </a:r>
            <a:r>
              <a:rPr dirty="0" err="1"/>
              <a:t>lb</a:t>
            </a:r>
            <a:r>
              <a:rPr dirty="0"/>
              <a:t> </a:t>
            </a:r>
          </a:p>
        </p:txBody>
      </p:sp>
      <p:sp>
        <p:nvSpPr>
          <p:cNvPr id="1748" name="Rectangle 310"/>
          <p:cNvSpPr/>
          <p:nvPr/>
        </p:nvSpPr>
        <p:spPr>
          <a:xfrm>
            <a:off x="6351670" y="2053680"/>
            <a:ext cx="520299"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749" name="TextBox 311"/>
          <p:cNvSpPr txBox="1"/>
          <p:nvPr/>
        </p:nvSpPr>
        <p:spPr>
          <a:xfrm>
            <a:off x="6353472" y="2025138"/>
            <a:ext cx="653554" cy="2379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rPr dirty="0"/>
              <a:t>55. =  0 </a:t>
            </a:r>
          </a:p>
        </p:txBody>
      </p:sp>
      <p:sp>
        <p:nvSpPr>
          <p:cNvPr id="1750" name="Rectangle 312"/>
          <p:cNvSpPr/>
          <p:nvPr/>
        </p:nvSpPr>
        <p:spPr>
          <a:xfrm>
            <a:off x="7235520" y="2059537"/>
            <a:ext cx="555615"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751" name="TextBox 313"/>
          <p:cNvSpPr txBox="1"/>
          <p:nvPr/>
        </p:nvSpPr>
        <p:spPr>
          <a:xfrm>
            <a:off x="7257024" y="2032691"/>
            <a:ext cx="655315" cy="2379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rPr dirty="0"/>
              <a:t>56. =  0 </a:t>
            </a:r>
          </a:p>
        </p:txBody>
      </p:sp>
      <p:sp>
        <p:nvSpPr>
          <p:cNvPr id="1752" name="Rectangle 314"/>
          <p:cNvSpPr/>
          <p:nvPr/>
        </p:nvSpPr>
        <p:spPr>
          <a:xfrm>
            <a:off x="6480586" y="2371114"/>
            <a:ext cx="917841"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753" name="TextBox 315"/>
          <p:cNvSpPr txBox="1"/>
          <p:nvPr/>
        </p:nvSpPr>
        <p:spPr>
          <a:xfrm>
            <a:off x="6483912" y="2346568"/>
            <a:ext cx="1017657" cy="2379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rPr dirty="0"/>
              <a:t>48. =  .7071 </a:t>
            </a:r>
            <a:r>
              <a:rPr dirty="0" err="1"/>
              <a:t>lb</a:t>
            </a:r>
            <a:r>
              <a:rPr dirty="0"/>
              <a:t> </a:t>
            </a:r>
          </a:p>
        </p:txBody>
      </p:sp>
      <p:sp>
        <p:nvSpPr>
          <p:cNvPr id="1754" name="Rectangle 316"/>
          <p:cNvSpPr/>
          <p:nvPr/>
        </p:nvSpPr>
        <p:spPr>
          <a:xfrm>
            <a:off x="7441896" y="2371543"/>
            <a:ext cx="950998"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755" name="TextBox 317"/>
          <p:cNvSpPr txBox="1"/>
          <p:nvPr/>
        </p:nvSpPr>
        <p:spPr>
          <a:xfrm>
            <a:off x="7481586" y="2343348"/>
            <a:ext cx="1023437" cy="2379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rPr dirty="0"/>
              <a:t>50. =  .7071 </a:t>
            </a:r>
            <a:r>
              <a:rPr dirty="0" err="1"/>
              <a:t>lb</a:t>
            </a:r>
            <a:r>
              <a:rPr dirty="0"/>
              <a:t> </a:t>
            </a:r>
          </a:p>
        </p:txBody>
      </p:sp>
      <p:sp>
        <p:nvSpPr>
          <p:cNvPr id="1756" name="Rectangle 318"/>
          <p:cNvSpPr/>
          <p:nvPr/>
        </p:nvSpPr>
        <p:spPr>
          <a:xfrm>
            <a:off x="6214078" y="3184967"/>
            <a:ext cx="731590"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757" name="TextBox 319"/>
          <p:cNvSpPr txBox="1"/>
          <p:nvPr/>
        </p:nvSpPr>
        <p:spPr>
          <a:xfrm>
            <a:off x="6220725" y="3156425"/>
            <a:ext cx="850281" cy="2379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rPr dirty="0"/>
              <a:t>44. =  - 1 </a:t>
            </a:r>
            <a:r>
              <a:rPr dirty="0" err="1"/>
              <a:t>lb</a:t>
            </a:r>
            <a:r>
              <a:rPr dirty="0"/>
              <a:t> </a:t>
            </a:r>
          </a:p>
        </p:txBody>
      </p:sp>
      <p:sp>
        <p:nvSpPr>
          <p:cNvPr id="1758" name="Rectangle 320"/>
          <p:cNvSpPr/>
          <p:nvPr/>
        </p:nvSpPr>
        <p:spPr>
          <a:xfrm>
            <a:off x="7071198" y="3187387"/>
            <a:ext cx="842839"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759" name="TextBox 321"/>
          <p:cNvSpPr txBox="1"/>
          <p:nvPr/>
        </p:nvSpPr>
        <p:spPr>
          <a:xfrm>
            <a:off x="7114433" y="3164959"/>
            <a:ext cx="992031" cy="2379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rPr dirty="0"/>
              <a:t>46. =  - .5 </a:t>
            </a:r>
            <a:r>
              <a:rPr dirty="0" err="1"/>
              <a:t>lb</a:t>
            </a:r>
            <a:r>
              <a:rPr dirty="0"/>
              <a:t> </a:t>
            </a:r>
          </a:p>
        </p:txBody>
      </p:sp>
      <p:sp>
        <p:nvSpPr>
          <p:cNvPr id="1760" name="Rectangle 322"/>
          <p:cNvSpPr/>
          <p:nvPr/>
        </p:nvSpPr>
        <p:spPr>
          <a:xfrm>
            <a:off x="6447916" y="2749425"/>
            <a:ext cx="731590"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761" name="TextBox 323"/>
          <p:cNvSpPr txBox="1"/>
          <p:nvPr/>
        </p:nvSpPr>
        <p:spPr>
          <a:xfrm>
            <a:off x="6415375" y="2720882"/>
            <a:ext cx="798185" cy="2379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t>52. =  .5 lb </a:t>
            </a:r>
          </a:p>
        </p:txBody>
      </p:sp>
      <p:sp>
        <p:nvSpPr>
          <p:cNvPr id="1762" name="Rectangle 324"/>
          <p:cNvSpPr/>
          <p:nvPr/>
        </p:nvSpPr>
        <p:spPr>
          <a:xfrm>
            <a:off x="7470175" y="2748244"/>
            <a:ext cx="562705"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763" name="TextBox 325"/>
          <p:cNvSpPr txBox="1"/>
          <p:nvPr/>
        </p:nvSpPr>
        <p:spPr>
          <a:xfrm>
            <a:off x="7496655" y="2724836"/>
            <a:ext cx="644811" cy="2379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rPr dirty="0"/>
              <a:t>54. =  0  </a:t>
            </a:r>
          </a:p>
        </p:txBody>
      </p:sp>
      <p:sp>
        <p:nvSpPr>
          <p:cNvPr id="1764" name="TextBox 326"/>
          <p:cNvSpPr txBox="1"/>
          <p:nvPr/>
        </p:nvSpPr>
        <p:spPr>
          <a:xfrm>
            <a:off x="1960914" y="3991286"/>
            <a:ext cx="335418"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a:latin typeface="Times New Roman"/>
                <a:ea typeface="Times New Roman"/>
                <a:cs typeface="Times New Roman"/>
                <a:sym typeface="Times New Roman"/>
              </a:defRPr>
            </a:lvl1pPr>
          </a:lstStyle>
          <a:p>
            <a:r>
              <a:rPr dirty="0"/>
              <a:t>4 </a:t>
            </a:r>
          </a:p>
        </p:txBody>
      </p:sp>
      <p:sp>
        <p:nvSpPr>
          <p:cNvPr id="1765" name="TextBox 327"/>
          <p:cNvSpPr txBox="1"/>
          <p:nvPr/>
        </p:nvSpPr>
        <p:spPr>
          <a:xfrm>
            <a:off x="1849771" y="4348140"/>
            <a:ext cx="473937" cy="3484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- 4 </a:t>
            </a:r>
          </a:p>
        </p:txBody>
      </p:sp>
      <p:grpSp>
        <p:nvGrpSpPr>
          <p:cNvPr id="1771" name="Group 328"/>
          <p:cNvGrpSpPr/>
          <p:nvPr/>
        </p:nvGrpSpPr>
        <p:grpSpPr>
          <a:xfrm>
            <a:off x="1725478" y="5371250"/>
            <a:ext cx="746920" cy="530593"/>
            <a:chOff x="93788" y="-29309"/>
            <a:chExt cx="746919" cy="530591"/>
          </a:xfrm>
        </p:grpSpPr>
        <p:sp>
          <p:nvSpPr>
            <p:cNvPr id="1766" name="TextBox 329"/>
            <p:cNvSpPr txBox="1"/>
            <p:nvPr/>
          </p:nvSpPr>
          <p:spPr>
            <a:xfrm>
              <a:off x="93788" y="-29309"/>
              <a:ext cx="242707"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  </a:t>
              </a:r>
            </a:p>
          </p:txBody>
        </p:sp>
        <p:grpSp>
          <p:nvGrpSpPr>
            <p:cNvPr id="1770" name="Group 330"/>
            <p:cNvGrpSpPr/>
            <p:nvPr/>
          </p:nvGrpSpPr>
          <p:grpSpPr>
            <a:xfrm>
              <a:off x="180020" y="127128"/>
              <a:ext cx="660687" cy="374154"/>
              <a:chOff x="0" y="21808"/>
              <a:chExt cx="660685" cy="374152"/>
            </a:xfrm>
          </p:grpSpPr>
          <mc:AlternateContent xmlns:mc="http://schemas.openxmlformats.org/markup-compatibility/2006" xmlns:a14="http://schemas.microsoft.com/office/drawing/2010/main">
            <mc:Choice Requires="a14">
              <p:sp>
                <p:nvSpPr>
                  <p:cNvPr id="1767" name="TextBox 331"/>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767" name="TextBox 331"/>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0"/>
                    <a:stretch>
                      <a:fillRect r="-18868" b="-17391"/>
                    </a:stretch>
                  </a:blipFill>
                  <a:ln w="12700" cap="flat">
                    <a:noFill/>
                    <a:miter lim="400000"/>
                  </a:ln>
                  <a:effectLst/>
                </p:spPr>
                <p:txBody>
                  <a:bodyPr/>
                  <a:lstStyle/>
                  <a:p>
                    <a:r>
                      <a:rPr lang="en-US">
                        <a:noFill/>
                      </a:rPr>
                      <a:t> </a:t>
                    </a:r>
                  </a:p>
                </p:txBody>
              </p:sp>
            </mc:Fallback>
          </mc:AlternateContent>
          <p:sp>
            <p:nvSpPr>
              <p:cNvPr id="1768" name="Straight Connector 332"/>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769" name="TextBox 333"/>
              <p:cNvSpPr txBox="1"/>
              <p:nvPr/>
            </p:nvSpPr>
            <p:spPr>
              <a:xfrm>
                <a:off x="414274" y="26634"/>
                <a:ext cx="246411" cy="36932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sp>
        <p:nvSpPr>
          <p:cNvPr id="1772" name="TextBox 334"/>
          <p:cNvSpPr txBox="1"/>
          <p:nvPr/>
        </p:nvSpPr>
        <p:spPr>
          <a:xfrm>
            <a:off x="1889094" y="4730181"/>
            <a:ext cx="523806"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rPr dirty="0"/>
              <a:t>3.5 </a:t>
            </a:r>
          </a:p>
        </p:txBody>
      </p:sp>
      <p:sp>
        <p:nvSpPr>
          <p:cNvPr id="1773" name="TextBox 335"/>
          <p:cNvSpPr txBox="1"/>
          <p:nvPr/>
        </p:nvSpPr>
        <p:spPr>
          <a:xfrm>
            <a:off x="1783123" y="5089916"/>
            <a:ext cx="615940"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- 3.5 </a:t>
            </a:r>
          </a:p>
        </p:txBody>
      </p:sp>
      <p:grpSp>
        <p:nvGrpSpPr>
          <p:cNvPr id="1777" name="Group 336"/>
          <p:cNvGrpSpPr/>
          <p:nvPr/>
        </p:nvGrpSpPr>
        <p:grpSpPr>
          <a:xfrm>
            <a:off x="1766789" y="5866336"/>
            <a:ext cx="627381" cy="369330"/>
            <a:chOff x="0" y="0"/>
            <a:chExt cx="627379" cy="369328"/>
          </a:xfrm>
        </p:grpSpPr>
        <mc:AlternateContent xmlns:mc="http://schemas.openxmlformats.org/markup-compatibility/2006" xmlns:a14="http://schemas.microsoft.com/office/drawing/2010/main">
          <mc:Choice Requires="a14">
            <p:sp>
              <p:nvSpPr>
                <p:cNvPr id="1774" name="TextBox 337"/>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774" name="TextBox 337"/>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1"/>
                  <a:stretch>
                    <a:fillRect r="-19231" b="-17391"/>
                  </a:stretch>
                </a:blipFill>
                <a:ln w="12700" cap="flat">
                  <a:noFill/>
                  <a:miter lim="400000"/>
                </a:ln>
                <a:effectLst/>
              </p:spPr>
              <p:txBody>
                <a:bodyPr/>
                <a:lstStyle/>
                <a:p>
                  <a:r>
                    <a:rPr lang="en-US">
                      <a:noFill/>
                    </a:rPr>
                    <a:t> </a:t>
                  </a:r>
                </a:p>
              </p:txBody>
            </p:sp>
          </mc:Fallback>
        </mc:AlternateContent>
        <p:sp>
          <p:nvSpPr>
            <p:cNvPr id="1775" name="Straight Connector 338"/>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776" name="TextBox 339"/>
            <p:cNvSpPr txBox="1"/>
            <p:nvPr/>
          </p:nvSpPr>
          <p:spPr>
            <a:xfrm>
              <a:off x="398078" y="0"/>
              <a:ext cx="229301"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1781" name="Group 340"/>
          <p:cNvGrpSpPr/>
          <p:nvPr/>
        </p:nvGrpSpPr>
        <p:grpSpPr>
          <a:xfrm>
            <a:off x="1783686" y="6231368"/>
            <a:ext cx="638052" cy="369330"/>
            <a:chOff x="0" y="0"/>
            <a:chExt cx="638050" cy="369328"/>
          </a:xfrm>
        </p:grpSpPr>
        <mc:AlternateContent xmlns:mc="http://schemas.openxmlformats.org/markup-compatibility/2006" xmlns:a14="http://schemas.microsoft.com/office/drawing/2010/main">
          <mc:Choice Requires="a14">
            <p:sp>
              <p:nvSpPr>
                <p:cNvPr id="1778" name="TextBox 341"/>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778" name="TextBox 341"/>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2"/>
                  <a:stretch>
                    <a:fillRect r="-19231" b="-17391"/>
                  </a:stretch>
                </a:blipFill>
                <a:ln w="12700" cap="flat">
                  <a:noFill/>
                  <a:miter lim="400000"/>
                </a:ln>
                <a:effectLst/>
              </p:spPr>
              <p:txBody>
                <a:bodyPr/>
                <a:lstStyle/>
                <a:p>
                  <a:r>
                    <a:rPr lang="en-US">
                      <a:noFill/>
                    </a:rPr>
                    <a:t> </a:t>
                  </a:r>
                </a:p>
              </p:txBody>
            </p:sp>
          </mc:Fallback>
        </mc:AlternateContent>
        <p:sp>
          <p:nvSpPr>
            <p:cNvPr id="1779" name="Straight Connector 342"/>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780" name="TextBox 343"/>
            <p:cNvSpPr txBox="1"/>
            <p:nvPr/>
          </p:nvSpPr>
          <p:spPr>
            <a:xfrm>
              <a:off x="391639" y="0"/>
              <a:ext cx="246411"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sp>
        <p:nvSpPr>
          <p:cNvPr id="1782" name="TextBox 344"/>
          <p:cNvSpPr txBox="1"/>
          <p:nvPr/>
        </p:nvSpPr>
        <p:spPr>
          <a:xfrm>
            <a:off x="6188247" y="3989958"/>
            <a:ext cx="401553" cy="3484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3 </a:t>
            </a:r>
          </a:p>
        </p:txBody>
      </p:sp>
      <p:sp>
        <p:nvSpPr>
          <p:cNvPr id="1783" name="TextBox 345"/>
          <p:cNvSpPr txBox="1"/>
          <p:nvPr/>
        </p:nvSpPr>
        <p:spPr>
          <a:xfrm>
            <a:off x="6112274" y="4346811"/>
            <a:ext cx="473937" cy="3484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- 3 </a:t>
            </a:r>
          </a:p>
        </p:txBody>
      </p:sp>
      <p:grpSp>
        <p:nvGrpSpPr>
          <p:cNvPr id="1789" name="Group 346"/>
          <p:cNvGrpSpPr/>
          <p:nvPr/>
        </p:nvGrpSpPr>
        <p:grpSpPr>
          <a:xfrm>
            <a:off x="5973583" y="5375783"/>
            <a:ext cx="736745" cy="498097"/>
            <a:chOff x="76202" y="-23447"/>
            <a:chExt cx="736744" cy="498095"/>
          </a:xfrm>
        </p:grpSpPr>
        <p:sp>
          <p:nvSpPr>
            <p:cNvPr id="1784" name="TextBox 347"/>
            <p:cNvSpPr txBox="1"/>
            <p:nvPr/>
          </p:nvSpPr>
          <p:spPr>
            <a:xfrm>
              <a:off x="76202" y="-23447"/>
              <a:ext cx="262891"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  </a:t>
              </a:r>
            </a:p>
          </p:txBody>
        </p:sp>
        <p:grpSp>
          <p:nvGrpSpPr>
            <p:cNvPr id="1788" name="Group 348"/>
            <p:cNvGrpSpPr/>
            <p:nvPr/>
          </p:nvGrpSpPr>
          <p:grpSpPr>
            <a:xfrm>
              <a:off x="180020" y="105320"/>
              <a:ext cx="632926" cy="369328"/>
              <a:chOff x="0" y="0"/>
              <a:chExt cx="632924" cy="369326"/>
            </a:xfrm>
          </p:grpSpPr>
          <mc:AlternateContent xmlns:mc="http://schemas.openxmlformats.org/markup-compatibility/2006" xmlns:a14="http://schemas.microsoft.com/office/drawing/2010/main">
            <mc:Choice Requires="a14">
              <p:sp>
                <p:nvSpPr>
                  <p:cNvPr id="1785" name="TextBox 349"/>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785" name="TextBox 349"/>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3"/>
                    <a:stretch>
                      <a:fillRect r="-19231" b="-17391"/>
                    </a:stretch>
                  </a:blipFill>
                  <a:ln w="12700" cap="flat">
                    <a:noFill/>
                    <a:miter lim="400000"/>
                  </a:ln>
                  <a:effectLst/>
                </p:spPr>
                <p:txBody>
                  <a:bodyPr/>
                  <a:lstStyle/>
                  <a:p>
                    <a:r>
                      <a:rPr lang="en-US">
                        <a:noFill/>
                      </a:rPr>
                      <a:t> </a:t>
                    </a:r>
                  </a:p>
                </p:txBody>
              </p:sp>
            </mc:Fallback>
          </mc:AlternateContent>
          <p:sp>
            <p:nvSpPr>
              <p:cNvPr id="1786" name="Straight Connector 350"/>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787" name="TextBox 351"/>
              <p:cNvSpPr txBox="1"/>
              <p:nvPr/>
            </p:nvSpPr>
            <p:spPr>
              <a:xfrm>
                <a:off x="385200" y="0"/>
                <a:ext cx="247724" cy="36932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sp>
        <p:nvSpPr>
          <p:cNvPr id="1790" name="TextBox 352"/>
          <p:cNvSpPr txBox="1"/>
          <p:nvPr/>
        </p:nvSpPr>
        <p:spPr>
          <a:xfrm>
            <a:off x="6110566" y="4728852"/>
            <a:ext cx="523806"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2.5 </a:t>
            </a:r>
          </a:p>
        </p:txBody>
      </p:sp>
      <p:sp>
        <p:nvSpPr>
          <p:cNvPr id="1791" name="TextBox 353"/>
          <p:cNvSpPr txBox="1"/>
          <p:nvPr/>
        </p:nvSpPr>
        <p:spPr>
          <a:xfrm>
            <a:off x="6004597" y="5088587"/>
            <a:ext cx="615940"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- 2.5 </a:t>
            </a:r>
          </a:p>
        </p:txBody>
      </p:sp>
      <p:grpSp>
        <p:nvGrpSpPr>
          <p:cNvPr id="1795" name="Group 354"/>
          <p:cNvGrpSpPr/>
          <p:nvPr/>
        </p:nvGrpSpPr>
        <p:grpSpPr>
          <a:xfrm>
            <a:off x="6032479" y="5865007"/>
            <a:ext cx="645804" cy="369330"/>
            <a:chOff x="0" y="0"/>
            <a:chExt cx="645802" cy="369328"/>
          </a:xfrm>
        </p:grpSpPr>
        <mc:AlternateContent xmlns:mc="http://schemas.openxmlformats.org/markup-compatibility/2006" xmlns:a14="http://schemas.microsoft.com/office/drawing/2010/main">
          <mc:Choice Requires="a14">
            <p:sp>
              <p:nvSpPr>
                <p:cNvPr id="1792" name="TextBox 355"/>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792" name="TextBox 355"/>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4"/>
                  <a:stretch>
                    <a:fillRect r="-19231" b="-17391"/>
                  </a:stretch>
                </a:blipFill>
                <a:ln w="12700" cap="flat">
                  <a:noFill/>
                  <a:miter lim="400000"/>
                </a:ln>
                <a:effectLst/>
              </p:spPr>
              <p:txBody>
                <a:bodyPr/>
                <a:lstStyle/>
                <a:p>
                  <a:r>
                    <a:rPr lang="en-US">
                      <a:noFill/>
                    </a:rPr>
                    <a:t> </a:t>
                  </a:r>
                </a:p>
              </p:txBody>
            </p:sp>
          </mc:Fallback>
        </mc:AlternateContent>
        <p:sp>
          <p:nvSpPr>
            <p:cNvPr id="1793" name="Straight Connector 356"/>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794" name="TextBox 357"/>
            <p:cNvSpPr txBox="1"/>
            <p:nvPr/>
          </p:nvSpPr>
          <p:spPr>
            <a:xfrm>
              <a:off x="398078" y="0"/>
              <a:ext cx="247724"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1799" name="Group 358"/>
          <p:cNvGrpSpPr/>
          <p:nvPr/>
        </p:nvGrpSpPr>
        <p:grpSpPr>
          <a:xfrm>
            <a:off x="6049376" y="6230039"/>
            <a:ext cx="669223" cy="369330"/>
            <a:chOff x="0" y="0"/>
            <a:chExt cx="669221" cy="369328"/>
          </a:xfrm>
        </p:grpSpPr>
        <mc:AlternateContent xmlns:mc="http://schemas.openxmlformats.org/markup-compatibility/2006" xmlns:a14="http://schemas.microsoft.com/office/drawing/2010/main">
          <mc:Choice Requires="a14">
            <p:sp>
              <p:nvSpPr>
                <p:cNvPr id="1796" name="TextBox 359"/>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796" name="TextBox 359"/>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5"/>
                  <a:stretch>
                    <a:fillRect r="-18868" b="-17391"/>
                  </a:stretch>
                </a:blipFill>
                <a:ln w="12700" cap="flat">
                  <a:noFill/>
                  <a:miter lim="400000"/>
                </a:ln>
                <a:effectLst/>
              </p:spPr>
              <p:txBody>
                <a:bodyPr/>
                <a:lstStyle/>
                <a:p>
                  <a:r>
                    <a:rPr lang="en-US">
                      <a:noFill/>
                    </a:rPr>
                    <a:t> </a:t>
                  </a:r>
                </a:p>
              </p:txBody>
            </p:sp>
          </mc:Fallback>
        </mc:AlternateContent>
        <p:sp>
          <p:nvSpPr>
            <p:cNvPr id="1797" name="Straight Connector 360"/>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798" name="TextBox 361"/>
            <p:cNvSpPr txBox="1"/>
            <p:nvPr/>
          </p:nvSpPr>
          <p:spPr>
            <a:xfrm>
              <a:off x="391639" y="0"/>
              <a:ext cx="277582"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1805" name="Group 362"/>
          <p:cNvGrpSpPr/>
          <p:nvPr/>
        </p:nvGrpSpPr>
        <p:grpSpPr>
          <a:xfrm>
            <a:off x="3863116" y="3886496"/>
            <a:ext cx="738823" cy="492654"/>
            <a:chOff x="82064" y="-23447"/>
            <a:chExt cx="738822" cy="492652"/>
          </a:xfrm>
        </p:grpSpPr>
        <p:sp>
          <p:nvSpPr>
            <p:cNvPr id="1800" name="TextBox 363"/>
            <p:cNvSpPr txBox="1"/>
            <p:nvPr/>
          </p:nvSpPr>
          <p:spPr>
            <a:xfrm>
              <a:off x="82064" y="-23447"/>
              <a:ext cx="272149"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  </a:t>
              </a:r>
            </a:p>
          </p:txBody>
        </p:sp>
        <p:grpSp>
          <p:nvGrpSpPr>
            <p:cNvPr id="1804" name="Group 364"/>
            <p:cNvGrpSpPr/>
            <p:nvPr/>
          </p:nvGrpSpPr>
          <p:grpSpPr>
            <a:xfrm>
              <a:off x="174577" y="99877"/>
              <a:ext cx="646309" cy="369328"/>
              <a:chOff x="0" y="0"/>
              <a:chExt cx="646307" cy="369326"/>
            </a:xfrm>
          </p:grpSpPr>
          <mc:AlternateContent xmlns:mc="http://schemas.openxmlformats.org/markup-compatibility/2006" xmlns:a14="http://schemas.microsoft.com/office/drawing/2010/main">
            <mc:Choice Requires="a14">
              <p:sp>
                <p:nvSpPr>
                  <p:cNvPr id="1801" name="TextBox 365"/>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801" name="TextBox 365"/>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6"/>
                    <a:stretch>
                      <a:fillRect r="-19231" b="-17021"/>
                    </a:stretch>
                  </a:blipFill>
                  <a:ln w="12700" cap="flat">
                    <a:noFill/>
                    <a:miter lim="400000"/>
                  </a:ln>
                  <a:effectLst/>
                </p:spPr>
                <p:txBody>
                  <a:bodyPr/>
                  <a:lstStyle/>
                  <a:p>
                    <a:r>
                      <a:rPr lang="en-US">
                        <a:noFill/>
                      </a:rPr>
                      <a:t> </a:t>
                    </a:r>
                  </a:p>
                </p:txBody>
              </p:sp>
            </mc:Fallback>
          </mc:AlternateContent>
          <p:sp>
            <p:nvSpPr>
              <p:cNvPr id="1802" name="Straight Connector 366"/>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803" name="TextBox 367"/>
              <p:cNvSpPr txBox="1"/>
              <p:nvPr/>
            </p:nvSpPr>
            <p:spPr>
              <a:xfrm>
                <a:off x="378761" y="0"/>
                <a:ext cx="267546" cy="36932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sp>
        <p:nvSpPr>
          <p:cNvPr id="1806" name="TextBox 368"/>
          <p:cNvSpPr txBox="1"/>
          <p:nvPr/>
        </p:nvSpPr>
        <p:spPr>
          <a:xfrm>
            <a:off x="4023481" y="4742762"/>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.5 </a:t>
            </a:r>
          </a:p>
        </p:txBody>
      </p:sp>
      <p:sp>
        <p:nvSpPr>
          <p:cNvPr id="1807" name="TextBox 369"/>
          <p:cNvSpPr txBox="1"/>
          <p:nvPr/>
        </p:nvSpPr>
        <p:spPr>
          <a:xfrm>
            <a:off x="3911529" y="4366067"/>
            <a:ext cx="513938"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 .5 </a:t>
            </a:r>
          </a:p>
        </p:txBody>
      </p:sp>
      <p:sp>
        <p:nvSpPr>
          <p:cNvPr id="1808" name="TextBox 370"/>
          <p:cNvSpPr txBox="1"/>
          <p:nvPr/>
        </p:nvSpPr>
        <p:spPr>
          <a:xfrm>
            <a:off x="4016800" y="5487558"/>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.5 </a:t>
            </a:r>
          </a:p>
        </p:txBody>
      </p:sp>
      <p:sp>
        <p:nvSpPr>
          <p:cNvPr id="1809" name="TextBox 371"/>
          <p:cNvSpPr txBox="1"/>
          <p:nvPr/>
        </p:nvSpPr>
        <p:spPr>
          <a:xfrm>
            <a:off x="3904848" y="5110862"/>
            <a:ext cx="513938"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 .5 </a:t>
            </a:r>
          </a:p>
        </p:txBody>
      </p:sp>
      <p:sp>
        <p:nvSpPr>
          <p:cNvPr id="1810" name="TextBox 372"/>
          <p:cNvSpPr txBox="1"/>
          <p:nvPr/>
        </p:nvSpPr>
        <p:spPr>
          <a:xfrm>
            <a:off x="4056348" y="6225209"/>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1811" name="TextBox 373"/>
          <p:cNvSpPr txBox="1"/>
          <p:nvPr/>
        </p:nvSpPr>
        <p:spPr>
          <a:xfrm>
            <a:off x="4064468" y="5857161"/>
            <a:ext cx="298767"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grpSp>
        <p:nvGrpSpPr>
          <p:cNvPr id="1817" name="Group 374"/>
          <p:cNvGrpSpPr/>
          <p:nvPr/>
        </p:nvGrpSpPr>
        <p:grpSpPr>
          <a:xfrm>
            <a:off x="8092284" y="3892443"/>
            <a:ext cx="741997" cy="492654"/>
            <a:chOff x="76202" y="-23447"/>
            <a:chExt cx="741996" cy="492652"/>
          </a:xfrm>
        </p:grpSpPr>
        <p:sp>
          <p:nvSpPr>
            <p:cNvPr id="1812" name="TextBox 375"/>
            <p:cNvSpPr txBox="1"/>
            <p:nvPr/>
          </p:nvSpPr>
          <p:spPr>
            <a:xfrm>
              <a:off x="76202" y="-23447"/>
              <a:ext cx="230558"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  </a:t>
              </a:r>
            </a:p>
          </p:txBody>
        </p:sp>
        <p:grpSp>
          <p:nvGrpSpPr>
            <p:cNvPr id="1816" name="Group 376"/>
            <p:cNvGrpSpPr/>
            <p:nvPr/>
          </p:nvGrpSpPr>
          <p:grpSpPr>
            <a:xfrm>
              <a:off x="174577" y="99877"/>
              <a:ext cx="643621" cy="369328"/>
              <a:chOff x="0" y="0"/>
              <a:chExt cx="643619" cy="369326"/>
            </a:xfrm>
          </p:grpSpPr>
          <mc:AlternateContent xmlns:mc="http://schemas.openxmlformats.org/markup-compatibility/2006" xmlns:a14="http://schemas.microsoft.com/office/drawing/2010/main">
            <mc:Choice Requires="a14">
              <p:sp>
                <p:nvSpPr>
                  <p:cNvPr id="1813" name="TextBox 377"/>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813" name="TextBox 377"/>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7"/>
                    <a:stretch>
                      <a:fillRect r="-19231" b="-17021"/>
                    </a:stretch>
                  </a:blipFill>
                  <a:ln w="12700" cap="flat">
                    <a:noFill/>
                    <a:miter lim="400000"/>
                  </a:ln>
                  <a:effectLst/>
                </p:spPr>
                <p:txBody>
                  <a:bodyPr/>
                  <a:lstStyle/>
                  <a:p>
                    <a:r>
                      <a:rPr lang="en-US">
                        <a:noFill/>
                      </a:rPr>
                      <a:t> </a:t>
                    </a:r>
                  </a:p>
                </p:txBody>
              </p:sp>
            </mc:Fallback>
          </mc:AlternateContent>
          <p:sp>
            <p:nvSpPr>
              <p:cNvPr id="1814" name="Straight Connector 378"/>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815" name="TextBox 379"/>
              <p:cNvSpPr txBox="1"/>
              <p:nvPr/>
            </p:nvSpPr>
            <p:spPr>
              <a:xfrm>
                <a:off x="391639" y="0"/>
                <a:ext cx="251980" cy="36932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sp>
        <p:nvSpPr>
          <p:cNvPr id="1818" name="TextBox 380"/>
          <p:cNvSpPr txBox="1"/>
          <p:nvPr/>
        </p:nvSpPr>
        <p:spPr>
          <a:xfrm>
            <a:off x="8258512" y="4748710"/>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.5 </a:t>
            </a:r>
          </a:p>
        </p:txBody>
      </p:sp>
      <p:sp>
        <p:nvSpPr>
          <p:cNvPr id="1819" name="TextBox 381"/>
          <p:cNvSpPr txBox="1"/>
          <p:nvPr/>
        </p:nvSpPr>
        <p:spPr>
          <a:xfrm>
            <a:off x="8146560" y="4372014"/>
            <a:ext cx="513938"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 .5 </a:t>
            </a:r>
          </a:p>
        </p:txBody>
      </p:sp>
      <p:sp>
        <p:nvSpPr>
          <p:cNvPr id="1820" name="TextBox 382"/>
          <p:cNvSpPr txBox="1"/>
          <p:nvPr/>
        </p:nvSpPr>
        <p:spPr>
          <a:xfrm>
            <a:off x="8251831" y="5493504"/>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.5 </a:t>
            </a:r>
          </a:p>
        </p:txBody>
      </p:sp>
      <p:sp>
        <p:nvSpPr>
          <p:cNvPr id="1821" name="TextBox 383"/>
          <p:cNvSpPr txBox="1"/>
          <p:nvPr/>
        </p:nvSpPr>
        <p:spPr>
          <a:xfrm>
            <a:off x="8139879" y="5116810"/>
            <a:ext cx="513938"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 .5 </a:t>
            </a:r>
          </a:p>
        </p:txBody>
      </p:sp>
      <p:sp>
        <p:nvSpPr>
          <p:cNvPr id="1822" name="TextBox 384"/>
          <p:cNvSpPr txBox="1"/>
          <p:nvPr/>
        </p:nvSpPr>
        <p:spPr>
          <a:xfrm>
            <a:off x="8291379" y="6231156"/>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1823" name="TextBox 385"/>
          <p:cNvSpPr txBox="1"/>
          <p:nvPr/>
        </p:nvSpPr>
        <p:spPr>
          <a:xfrm>
            <a:off x="8299498" y="5863109"/>
            <a:ext cx="298767"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1824" name="Straight Arrow Connector 386"/>
          <p:cNvSpPr/>
          <p:nvPr/>
        </p:nvSpPr>
        <p:spPr>
          <a:xfrm>
            <a:off x="8212734" y="1351546"/>
            <a:ext cx="1" cy="186686"/>
          </a:xfrm>
          <a:prstGeom prst="line">
            <a:avLst/>
          </a:prstGeom>
          <a:ln w="25400">
            <a:solidFill>
              <a:srgbClr val="FF0000"/>
            </a:solidFill>
            <a:miter/>
            <a:tailEnd type="triangle"/>
          </a:ln>
        </p:spPr>
        <p:txBody>
          <a:bodyPr lIns="45719" rIns="45719"/>
          <a:lstStyle/>
          <a:p>
            <a:endParaRPr/>
          </a:p>
        </p:txBody>
      </p:sp>
      <p:sp>
        <p:nvSpPr>
          <p:cNvPr id="1825" name="TextBox 387"/>
          <p:cNvSpPr txBox="1"/>
          <p:nvPr/>
        </p:nvSpPr>
        <p:spPr>
          <a:xfrm>
            <a:off x="8028855" y="798219"/>
            <a:ext cx="877569"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rPr dirty="0"/>
              <a:t>External </a:t>
            </a:r>
            <a:r>
              <a:rPr lang="en-US" dirty="0"/>
              <a:t>force  </a:t>
            </a:r>
            <a:r>
              <a:rPr dirty="0"/>
              <a:t> </a:t>
            </a:r>
          </a:p>
        </p:txBody>
      </p:sp>
      <p:sp>
        <p:nvSpPr>
          <p:cNvPr id="1826" name="TextBox 388"/>
          <p:cNvSpPr txBox="1"/>
          <p:nvPr/>
        </p:nvSpPr>
        <p:spPr>
          <a:xfrm>
            <a:off x="8225618" y="1294941"/>
            <a:ext cx="594537" cy="2870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t> .5 lb  </a:t>
            </a:r>
          </a:p>
        </p:txBody>
      </p:sp>
      <p:sp>
        <p:nvSpPr>
          <p:cNvPr id="1827" name="Straight Arrow Connector 389"/>
          <p:cNvSpPr/>
          <p:nvPr/>
        </p:nvSpPr>
        <p:spPr>
          <a:xfrm>
            <a:off x="8200777" y="2796798"/>
            <a:ext cx="1" cy="186686"/>
          </a:xfrm>
          <a:prstGeom prst="line">
            <a:avLst/>
          </a:prstGeom>
          <a:ln w="25400">
            <a:solidFill>
              <a:srgbClr val="FF0000"/>
            </a:solidFill>
            <a:miter/>
            <a:tailEnd type="triangle"/>
          </a:ln>
        </p:spPr>
        <p:txBody>
          <a:bodyPr lIns="45719" rIns="45719"/>
          <a:lstStyle/>
          <a:p>
            <a:endParaRPr/>
          </a:p>
        </p:txBody>
      </p:sp>
      <p:sp>
        <p:nvSpPr>
          <p:cNvPr id="1828" name="TextBox 390"/>
          <p:cNvSpPr txBox="1"/>
          <p:nvPr/>
        </p:nvSpPr>
        <p:spPr>
          <a:xfrm>
            <a:off x="8044467" y="3003973"/>
            <a:ext cx="877569"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rPr dirty="0"/>
              <a:t>External </a:t>
            </a:r>
            <a:r>
              <a:rPr lang="en-US" dirty="0"/>
              <a:t>force  </a:t>
            </a:r>
            <a:r>
              <a:rPr dirty="0"/>
              <a:t> </a:t>
            </a:r>
          </a:p>
        </p:txBody>
      </p:sp>
      <p:sp>
        <p:nvSpPr>
          <p:cNvPr id="1829" name="TextBox 391"/>
          <p:cNvSpPr txBox="1"/>
          <p:nvPr/>
        </p:nvSpPr>
        <p:spPr>
          <a:xfrm>
            <a:off x="8227473" y="2756881"/>
            <a:ext cx="594537" cy="2870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t> .5 lb  </a:t>
            </a:r>
          </a:p>
        </p:txBody>
      </p:sp>
      <p:grpSp>
        <p:nvGrpSpPr>
          <p:cNvPr id="354" name="Group 353">
            <a:extLst>
              <a:ext uri="{FF2B5EF4-FFF2-40B4-BE49-F238E27FC236}">
                <a16:creationId xmlns:a16="http://schemas.microsoft.com/office/drawing/2014/main" id="{B5E64230-251B-4044-B2E4-A3BCE4313278}"/>
              </a:ext>
            </a:extLst>
          </p:cNvPr>
          <p:cNvGrpSpPr/>
          <p:nvPr/>
        </p:nvGrpSpPr>
        <p:grpSpPr>
          <a:xfrm>
            <a:off x="7056344" y="294110"/>
            <a:ext cx="1694217" cy="465402"/>
            <a:chOff x="1032936" y="5906726"/>
            <a:chExt cx="1694217" cy="465402"/>
          </a:xfrm>
        </p:grpSpPr>
        <p:sp>
          <p:nvSpPr>
            <p:cNvPr id="355" name="TextBox 354">
              <a:extLst>
                <a:ext uri="{FF2B5EF4-FFF2-40B4-BE49-F238E27FC236}">
                  <a16:creationId xmlns:a16="http://schemas.microsoft.com/office/drawing/2014/main" id="{7C9E57D5-2BF4-A844-BBFA-2BDA09E44D76}"/>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356" name="TextBox 355">
              <a:extLst>
                <a:ext uri="{FF2B5EF4-FFF2-40B4-BE49-F238E27FC236}">
                  <a16:creationId xmlns:a16="http://schemas.microsoft.com/office/drawing/2014/main" id="{4F3BFF5C-62D0-294C-8A80-3EB097594A56}"/>
                </a:ext>
              </a:extLst>
            </p:cNvPr>
            <p:cNvSpPr txBox="1"/>
            <p:nvPr/>
          </p:nvSpPr>
          <p:spPr>
            <a:xfrm>
              <a:off x="2260622" y="5906726"/>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1701789339"/>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1" name="Rectangle 3"/>
          <p:cNvSpPr/>
          <p:nvPr/>
        </p:nvSpPr>
        <p:spPr>
          <a:xfrm>
            <a:off x="277471" y="264859"/>
            <a:ext cx="8563831" cy="6369270"/>
          </a:xfrm>
          <a:prstGeom prst="rect">
            <a:avLst/>
          </a:prstGeom>
          <a:ln w="28575">
            <a:solidFill>
              <a:srgbClr val="000000"/>
            </a:solidFill>
            <a:miter/>
          </a:ln>
        </p:spPr>
        <p:txBody>
          <a:bodyPr lIns="45719" rIns="45719" anchor="ctr"/>
          <a:lstStyle/>
          <a:p>
            <a:pPr algn="ctr">
              <a:defRPr>
                <a:solidFill>
                  <a:srgbClr val="FFFFFF"/>
                </a:solidFill>
              </a:defRPr>
            </a:pPr>
            <a:endParaRPr/>
          </a:p>
        </p:txBody>
      </p:sp>
      <p:sp>
        <p:nvSpPr>
          <p:cNvPr id="1832" name="Straight Connector 4"/>
          <p:cNvSpPr/>
          <p:nvPr/>
        </p:nvSpPr>
        <p:spPr>
          <a:xfrm>
            <a:off x="277471" y="781508"/>
            <a:ext cx="8563831" cy="1"/>
          </a:xfrm>
          <a:prstGeom prst="line">
            <a:avLst/>
          </a:prstGeom>
          <a:ln w="28575">
            <a:solidFill>
              <a:srgbClr val="000000"/>
            </a:solidFill>
            <a:miter/>
          </a:ln>
        </p:spPr>
        <p:txBody>
          <a:bodyPr lIns="45719" rIns="45719"/>
          <a:lstStyle/>
          <a:p>
            <a:endParaRPr/>
          </a:p>
        </p:txBody>
      </p:sp>
      <p:graphicFrame>
        <p:nvGraphicFramePr>
          <p:cNvPr id="1833" name="Table 1"/>
          <p:cNvGraphicFramePr/>
          <p:nvPr/>
        </p:nvGraphicFramePr>
        <p:xfrm>
          <a:off x="330119" y="3529829"/>
          <a:ext cx="2084466" cy="3049270"/>
        </p:xfrm>
        <a:graphic>
          <a:graphicData uri="http://schemas.openxmlformats.org/drawingml/2006/table">
            <a:tbl>
              <a:tblPr/>
              <a:tblGrid>
                <a:gridCol w="694822">
                  <a:extLst>
                    <a:ext uri="{9D8B030D-6E8A-4147-A177-3AD203B41FA5}">
                      <a16:colId xmlns:a16="http://schemas.microsoft.com/office/drawing/2014/main" val="20000"/>
                    </a:ext>
                  </a:extLst>
                </a:gridCol>
                <a:gridCol w="646696">
                  <a:extLst>
                    <a:ext uri="{9D8B030D-6E8A-4147-A177-3AD203B41FA5}">
                      <a16:colId xmlns:a16="http://schemas.microsoft.com/office/drawing/2014/main" val="20001"/>
                    </a:ext>
                  </a:extLst>
                </a:gridCol>
                <a:gridCol w="742948">
                  <a:extLst>
                    <a:ext uri="{9D8B030D-6E8A-4147-A177-3AD203B41FA5}">
                      <a16:colId xmlns:a16="http://schemas.microsoft.com/office/drawing/2014/main" val="20002"/>
                    </a:ext>
                  </a:extLst>
                </a:gridCol>
              </a:tblGrid>
              <a:tr h="45339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0"/>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1"/>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2"/>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3"/>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4"/>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5"/>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6"/>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7"/>
                  </a:ext>
                </a:extLst>
              </a:tr>
            </a:tbl>
          </a:graphicData>
        </a:graphic>
      </p:graphicFrame>
      <p:sp>
        <p:nvSpPr>
          <p:cNvPr id="1834" name="TextBox 114"/>
          <p:cNvSpPr txBox="1"/>
          <p:nvPr/>
        </p:nvSpPr>
        <p:spPr>
          <a:xfrm>
            <a:off x="1049086" y="3526316"/>
            <a:ext cx="693817" cy="4908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300">
                <a:latin typeface="Times New Roman"/>
                <a:ea typeface="Times New Roman"/>
                <a:cs typeface="Times New Roman"/>
                <a:sym typeface="Times New Roman"/>
              </a:defRPr>
            </a:pPr>
            <a:r>
              <a:rPr dirty="0"/>
              <a:t>Length, </a:t>
            </a:r>
          </a:p>
          <a:p>
            <a:pPr>
              <a:defRPr sz="1300">
                <a:latin typeface="Times New Roman"/>
                <a:ea typeface="Times New Roman"/>
                <a:cs typeface="Times New Roman"/>
                <a:sym typeface="Times New Roman"/>
              </a:defRPr>
            </a:pPr>
            <a:r>
              <a:rPr dirty="0"/>
              <a:t>    in.</a:t>
            </a:r>
          </a:p>
        </p:txBody>
      </p:sp>
      <p:sp>
        <p:nvSpPr>
          <p:cNvPr id="1835" name="TextBox 115"/>
          <p:cNvSpPr txBox="1"/>
          <p:nvPr/>
        </p:nvSpPr>
        <p:spPr>
          <a:xfrm>
            <a:off x="1721470" y="3510762"/>
            <a:ext cx="762261" cy="4908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300">
                <a:latin typeface="Times New Roman"/>
                <a:ea typeface="Times New Roman"/>
                <a:cs typeface="Times New Roman"/>
                <a:sym typeface="Times New Roman"/>
              </a:defRPr>
            </a:lvl1pPr>
          </a:lstStyle>
          <a:p>
            <a:r>
              <a:rPr dirty="0"/>
              <a:t>Internal force, </a:t>
            </a:r>
            <a:r>
              <a:rPr dirty="0" err="1"/>
              <a:t>lb</a:t>
            </a:r>
            <a:endParaRPr dirty="0"/>
          </a:p>
        </p:txBody>
      </p:sp>
      <p:sp>
        <p:nvSpPr>
          <p:cNvPr id="1836" name="TextBox 116"/>
          <p:cNvSpPr txBox="1"/>
          <p:nvPr/>
        </p:nvSpPr>
        <p:spPr>
          <a:xfrm>
            <a:off x="343977" y="3607027"/>
            <a:ext cx="794091" cy="287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300">
                <a:latin typeface="Times New Roman"/>
                <a:ea typeface="Times New Roman"/>
                <a:cs typeface="Times New Roman"/>
                <a:sym typeface="Times New Roman"/>
              </a:defRPr>
            </a:lvl1pPr>
          </a:lstStyle>
          <a:p>
            <a:r>
              <a:rPr dirty="0"/>
              <a:t>Member </a:t>
            </a:r>
          </a:p>
        </p:txBody>
      </p:sp>
      <p:graphicFrame>
        <p:nvGraphicFramePr>
          <p:cNvPr id="1837" name="Table 117"/>
          <p:cNvGraphicFramePr/>
          <p:nvPr/>
        </p:nvGraphicFramePr>
        <p:xfrm>
          <a:off x="2454993" y="3531094"/>
          <a:ext cx="2084466" cy="3049270"/>
        </p:xfrm>
        <a:graphic>
          <a:graphicData uri="http://schemas.openxmlformats.org/drawingml/2006/table">
            <a:tbl>
              <a:tblPr/>
              <a:tblGrid>
                <a:gridCol w="694822">
                  <a:extLst>
                    <a:ext uri="{9D8B030D-6E8A-4147-A177-3AD203B41FA5}">
                      <a16:colId xmlns:a16="http://schemas.microsoft.com/office/drawing/2014/main" val="20000"/>
                    </a:ext>
                  </a:extLst>
                </a:gridCol>
                <a:gridCol w="646696">
                  <a:extLst>
                    <a:ext uri="{9D8B030D-6E8A-4147-A177-3AD203B41FA5}">
                      <a16:colId xmlns:a16="http://schemas.microsoft.com/office/drawing/2014/main" val="20001"/>
                    </a:ext>
                  </a:extLst>
                </a:gridCol>
                <a:gridCol w="742948">
                  <a:extLst>
                    <a:ext uri="{9D8B030D-6E8A-4147-A177-3AD203B41FA5}">
                      <a16:colId xmlns:a16="http://schemas.microsoft.com/office/drawing/2014/main" val="20002"/>
                    </a:ext>
                  </a:extLst>
                </a:gridCol>
              </a:tblGrid>
              <a:tr h="45339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dirty="0"/>
                    </a:p>
                  </a:txBody>
                  <a:tcPr marL="45720" marR="45720" horzOverflow="overflow"/>
                </a:tc>
                <a:extLst>
                  <a:ext uri="{0D108BD9-81ED-4DB2-BD59-A6C34878D82A}">
                    <a16:rowId xmlns:a16="http://schemas.microsoft.com/office/drawing/2014/main" val="10000"/>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1"/>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2"/>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3"/>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4"/>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5"/>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6"/>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dirty="0"/>
                    </a:p>
                  </a:txBody>
                  <a:tcPr marL="45720" marR="45720" horzOverflow="overflow"/>
                </a:tc>
                <a:extLst>
                  <a:ext uri="{0D108BD9-81ED-4DB2-BD59-A6C34878D82A}">
                    <a16:rowId xmlns:a16="http://schemas.microsoft.com/office/drawing/2014/main" val="10007"/>
                  </a:ext>
                </a:extLst>
              </a:tr>
            </a:tbl>
          </a:graphicData>
        </a:graphic>
      </p:graphicFrame>
      <p:sp>
        <p:nvSpPr>
          <p:cNvPr id="1838" name="TextBox 118"/>
          <p:cNvSpPr txBox="1"/>
          <p:nvPr/>
        </p:nvSpPr>
        <p:spPr>
          <a:xfrm>
            <a:off x="3180398" y="3527581"/>
            <a:ext cx="693817" cy="4908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300">
                <a:latin typeface="Times New Roman"/>
                <a:ea typeface="Times New Roman"/>
                <a:cs typeface="Times New Roman"/>
                <a:sym typeface="Times New Roman"/>
              </a:defRPr>
            </a:pPr>
            <a:r>
              <a:rPr dirty="0"/>
              <a:t>Length, </a:t>
            </a:r>
          </a:p>
          <a:p>
            <a:pPr>
              <a:defRPr sz="1300">
                <a:latin typeface="Times New Roman"/>
                <a:ea typeface="Times New Roman"/>
                <a:cs typeface="Times New Roman"/>
                <a:sym typeface="Times New Roman"/>
              </a:defRPr>
            </a:pPr>
            <a:r>
              <a:rPr dirty="0"/>
              <a:t>    in.</a:t>
            </a:r>
          </a:p>
        </p:txBody>
      </p:sp>
      <p:sp>
        <p:nvSpPr>
          <p:cNvPr id="1839" name="TextBox 119"/>
          <p:cNvSpPr txBox="1"/>
          <p:nvPr/>
        </p:nvSpPr>
        <p:spPr>
          <a:xfrm>
            <a:off x="3846344" y="3512027"/>
            <a:ext cx="762261" cy="4908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300">
                <a:latin typeface="Times New Roman"/>
                <a:ea typeface="Times New Roman"/>
                <a:cs typeface="Times New Roman"/>
                <a:sym typeface="Times New Roman"/>
              </a:defRPr>
            </a:lvl1pPr>
          </a:lstStyle>
          <a:p>
            <a:r>
              <a:rPr dirty="0"/>
              <a:t>Internal force, </a:t>
            </a:r>
            <a:r>
              <a:rPr dirty="0" err="1"/>
              <a:t>lb</a:t>
            </a:r>
            <a:endParaRPr dirty="0"/>
          </a:p>
        </p:txBody>
      </p:sp>
      <p:sp>
        <p:nvSpPr>
          <p:cNvPr id="1840" name="TextBox 120"/>
          <p:cNvSpPr txBox="1"/>
          <p:nvPr/>
        </p:nvSpPr>
        <p:spPr>
          <a:xfrm>
            <a:off x="2455973" y="3627608"/>
            <a:ext cx="794091" cy="2876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300">
                <a:latin typeface="Times New Roman"/>
                <a:ea typeface="Times New Roman"/>
                <a:cs typeface="Times New Roman"/>
                <a:sym typeface="Times New Roman"/>
              </a:defRPr>
            </a:lvl1pPr>
          </a:lstStyle>
          <a:p>
            <a:r>
              <a:rPr dirty="0"/>
              <a:t>Member </a:t>
            </a:r>
          </a:p>
        </p:txBody>
      </p:sp>
      <p:graphicFrame>
        <p:nvGraphicFramePr>
          <p:cNvPr id="1841" name="Table 121"/>
          <p:cNvGraphicFramePr/>
          <p:nvPr/>
        </p:nvGraphicFramePr>
        <p:xfrm>
          <a:off x="4579868" y="3532359"/>
          <a:ext cx="2084466" cy="3049270"/>
        </p:xfrm>
        <a:graphic>
          <a:graphicData uri="http://schemas.openxmlformats.org/drawingml/2006/table">
            <a:tbl>
              <a:tblPr/>
              <a:tblGrid>
                <a:gridCol w="694822">
                  <a:extLst>
                    <a:ext uri="{9D8B030D-6E8A-4147-A177-3AD203B41FA5}">
                      <a16:colId xmlns:a16="http://schemas.microsoft.com/office/drawing/2014/main" val="20000"/>
                    </a:ext>
                  </a:extLst>
                </a:gridCol>
                <a:gridCol w="646696">
                  <a:extLst>
                    <a:ext uri="{9D8B030D-6E8A-4147-A177-3AD203B41FA5}">
                      <a16:colId xmlns:a16="http://schemas.microsoft.com/office/drawing/2014/main" val="20001"/>
                    </a:ext>
                  </a:extLst>
                </a:gridCol>
                <a:gridCol w="742948">
                  <a:extLst>
                    <a:ext uri="{9D8B030D-6E8A-4147-A177-3AD203B41FA5}">
                      <a16:colId xmlns:a16="http://schemas.microsoft.com/office/drawing/2014/main" val="20002"/>
                    </a:ext>
                  </a:extLst>
                </a:gridCol>
              </a:tblGrid>
              <a:tr h="45339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0"/>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1"/>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2"/>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3"/>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4"/>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5"/>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6"/>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7"/>
                  </a:ext>
                </a:extLst>
              </a:tr>
            </a:tbl>
          </a:graphicData>
        </a:graphic>
      </p:graphicFrame>
      <p:sp>
        <p:nvSpPr>
          <p:cNvPr id="1842" name="TextBox 122"/>
          <p:cNvSpPr txBox="1"/>
          <p:nvPr/>
        </p:nvSpPr>
        <p:spPr>
          <a:xfrm>
            <a:off x="5292395" y="3528845"/>
            <a:ext cx="693817" cy="4908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300">
                <a:latin typeface="Times New Roman"/>
                <a:ea typeface="Times New Roman"/>
                <a:cs typeface="Times New Roman"/>
                <a:sym typeface="Times New Roman"/>
              </a:defRPr>
            </a:pPr>
            <a:r>
              <a:rPr dirty="0"/>
              <a:t>Length, </a:t>
            </a:r>
          </a:p>
          <a:p>
            <a:pPr>
              <a:defRPr sz="1300">
                <a:latin typeface="Times New Roman"/>
                <a:ea typeface="Times New Roman"/>
                <a:cs typeface="Times New Roman"/>
                <a:sym typeface="Times New Roman"/>
              </a:defRPr>
            </a:pPr>
            <a:r>
              <a:rPr dirty="0"/>
              <a:t>    in.</a:t>
            </a:r>
          </a:p>
        </p:txBody>
      </p:sp>
      <p:sp>
        <p:nvSpPr>
          <p:cNvPr id="1843" name="TextBox 123"/>
          <p:cNvSpPr txBox="1"/>
          <p:nvPr/>
        </p:nvSpPr>
        <p:spPr>
          <a:xfrm>
            <a:off x="5964778" y="3513292"/>
            <a:ext cx="762261" cy="4908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300">
                <a:latin typeface="Times New Roman"/>
                <a:ea typeface="Times New Roman"/>
                <a:cs typeface="Times New Roman"/>
                <a:sym typeface="Times New Roman"/>
              </a:defRPr>
            </a:lvl1pPr>
          </a:lstStyle>
          <a:p>
            <a:r>
              <a:rPr dirty="0"/>
              <a:t>Internal force, </a:t>
            </a:r>
            <a:r>
              <a:rPr dirty="0" err="1"/>
              <a:t>lb</a:t>
            </a:r>
            <a:endParaRPr dirty="0"/>
          </a:p>
        </p:txBody>
      </p:sp>
      <p:sp>
        <p:nvSpPr>
          <p:cNvPr id="1844" name="TextBox 124"/>
          <p:cNvSpPr txBox="1"/>
          <p:nvPr/>
        </p:nvSpPr>
        <p:spPr>
          <a:xfrm>
            <a:off x="4580847" y="3628873"/>
            <a:ext cx="794091" cy="2876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300">
                <a:latin typeface="Times New Roman"/>
                <a:ea typeface="Times New Roman"/>
                <a:cs typeface="Times New Roman"/>
                <a:sym typeface="Times New Roman"/>
              </a:defRPr>
            </a:lvl1pPr>
          </a:lstStyle>
          <a:p>
            <a:r>
              <a:rPr dirty="0"/>
              <a:t>Member </a:t>
            </a:r>
          </a:p>
        </p:txBody>
      </p:sp>
      <p:graphicFrame>
        <p:nvGraphicFramePr>
          <p:cNvPr id="1845" name="Table 125"/>
          <p:cNvGraphicFramePr/>
          <p:nvPr/>
        </p:nvGraphicFramePr>
        <p:xfrm>
          <a:off x="6704741" y="3533625"/>
          <a:ext cx="2084466" cy="3049270"/>
        </p:xfrm>
        <a:graphic>
          <a:graphicData uri="http://schemas.openxmlformats.org/drawingml/2006/table">
            <a:tbl>
              <a:tblPr/>
              <a:tblGrid>
                <a:gridCol w="694822">
                  <a:extLst>
                    <a:ext uri="{9D8B030D-6E8A-4147-A177-3AD203B41FA5}">
                      <a16:colId xmlns:a16="http://schemas.microsoft.com/office/drawing/2014/main" val="20000"/>
                    </a:ext>
                  </a:extLst>
                </a:gridCol>
                <a:gridCol w="646696">
                  <a:extLst>
                    <a:ext uri="{9D8B030D-6E8A-4147-A177-3AD203B41FA5}">
                      <a16:colId xmlns:a16="http://schemas.microsoft.com/office/drawing/2014/main" val="20001"/>
                    </a:ext>
                  </a:extLst>
                </a:gridCol>
                <a:gridCol w="742948">
                  <a:extLst>
                    <a:ext uri="{9D8B030D-6E8A-4147-A177-3AD203B41FA5}">
                      <a16:colId xmlns:a16="http://schemas.microsoft.com/office/drawing/2014/main" val="20002"/>
                    </a:ext>
                  </a:extLst>
                </a:gridCol>
              </a:tblGrid>
              <a:tr h="45339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0"/>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1"/>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2"/>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3"/>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4"/>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5"/>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6"/>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7"/>
                  </a:ext>
                </a:extLst>
              </a:tr>
            </a:tbl>
          </a:graphicData>
        </a:graphic>
      </p:graphicFrame>
      <p:sp>
        <p:nvSpPr>
          <p:cNvPr id="1846" name="TextBox 126"/>
          <p:cNvSpPr txBox="1"/>
          <p:nvPr/>
        </p:nvSpPr>
        <p:spPr>
          <a:xfrm>
            <a:off x="7417268" y="3530110"/>
            <a:ext cx="693817" cy="4908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300">
                <a:latin typeface="Times New Roman"/>
                <a:ea typeface="Times New Roman"/>
                <a:cs typeface="Times New Roman"/>
                <a:sym typeface="Times New Roman"/>
              </a:defRPr>
            </a:pPr>
            <a:r>
              <a:rPr dirty="0"/>
              <a:t>Length, </a:t>
            </a:r>
          </a:p>
          <a:p>
            <a:pPr>
              <a:defRPr sz="1300">
                <a:latin typeface="Times New Roman"/>
                <a:ea typeface="Times New Roman"/>
                <a:cs typeface="Times New Roman"/>
                <a:sym typeface="Times New Roman"/>
              </a:defRPr>
            </a:pPr>
            <a:r>
              <a:rPr dirty="0"/>
              <a:t>    in.</a:t>
            </a:r>
          </a:p>
        </p:txBody>
      </p:sp>
      <p:sp>
        <p:nvSpPr>
          <p:cNvPr id="1847" name="TextBox 127"/>
          <p:cNvSpPr txBox="1"/>
          <p:nvPr/>
        </p:nvSpPr>
        <p:spPr>
          <a:xfrm>
            <a:off x="8089652" y="3514557"/>
            <a:ext cx="681379" cy="4908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300">
                <a:latin typeface="Times New Roman"/>
                <a:ea typeface="Times New Roman"/>
                <a:cs typeface="Times New Roman"/>
                <a:sym typeface="Times New Roman"/>
              </a:defRPr>
            </a:lvl1pPr>
          </a:lstStyle>
          <a:p>
            <a:r>
              <a:rPr dirty="0"/>
              <a:t>Internal force, </a:t>
            </a:r>
            <a:r>
              <a:rPr dirty="0" err="1"/>
              <a:t>lb</a:t>
            </a:r>
            <a:endParaRPr dirty="0"/>
          </a:p>
        </p:txBody>
      </p:sp>
      <p:sp>
        <p:nvSpPr>
          <p:cNvPr id="1848" name="TextBox 128"/>
          <p:cNvSpPr txBox="1"/>
          <p:nvPr/>
        </p:nvSpPr>
        <p:spPr>
          <a:xfrm>
            <a:off x="6712160" y="3597943"/>
            <a:ext cx="794090" cy="2876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300">
                <a:latin typeface="Times New Roman"/>
                <a:ea typeface="Times New Roman"/>
                <a:cs typeface="Times New Roman"/>
                <a:sym typeface="Times New Roman"/>
              </a:defRPr>
            </a:lvl1pPr>
          </a:lstStyle>
          <a:p>
            <a:r>
              <a:rPr dirty="0"/>
              <a:t>Member </a:t>
            </a:r>
          </a:p>
        </p:txBody>
      </p:sp>
      <p:sp>
        <p:nvSpPr>
          <p:cNvPr id="1849" name="TextBox 129"/>
          <p:cNvSpPr txBox="1"/>
          <p:nvPr/>
        </p:nvSpPr>
        <p:spPr>
          <a:xfrm>
            <a:off x="521121" y="270884"/>
            <a:ext cx="6570900"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800">
                <a:latin typeface="Times New Roman"/>
                <a:ea typeface="Times New Roman"/>
                <a:cs typeface="Times New Roman"/>
                <a:sym typeface="Times New Roman"/>
              </a:defRPr>
            </a:lvl1pPr>
          </a:lstStyle>
          <a:p>
            <a:r>
              <a:rPr lang="en-US" dirty="0"/>
              <a:t>Member Forces of </a:t>
            </a:r>
            <a:r>
              <a:rPr dirty="0"/>
              <a:t>Four Truss Uni</a:t>
            </a:r>
            <a:r>
              <a:rPr lang="en-US" dirty="0"/>
              <a:t>ts</a:t>
            </a:r>
            <a:r>
              <a:rPr dirty="0"/>
              <a:t>   </a:t>
            </a:r>
          </a:p>
        </p:txBody>
      </p:sp>
      <p:sp>
        <p:nvSpPr>
          <p:cNvPr id="1850" name="TextBox 50"/>
          <p:cNvSpPr txBox="1"/>
          <p:nvPr/>
        </p:nvSpPr>
        <p:spPr>
          <a:xfrm>
            <a:off x="4724246" y="4023681"/>
            <a:ext cx="554350"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43. </a:t>
            </a:r>
          </a:p>
        </p:txBody>
      </p:sp>
      <p:sp>
        <p:nvSpPr>
          <p:cNvPr id="1851" name="TextBox 51"/>
          <p:cNvSpPr txBox="1"/>
          <p:nvPr/>
        </p:nvSpPr>
        <p:spPr>
          <a:xfrm>
            <a:off x="4716955" y="4410416"/>
            <a:ext cx="524702"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44. </a:t>
            </a:r>
          </a:p>
        </p:txBody>
      </p:sp>
      <p:sp>
        <p:nvSpPr>
          <p:cNvPr id="1852" name="TextBox 52"/>
          <p:cNvSpPr txBox="1"/>
          <p:nvPr/>
        </p:nvSpPr>
        <p:spPr>
          <a:xfrm>
            <a:off x="4726888" y="4752371"/>
            <a:ext cx="531104"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45. </a:t>
            </a:r>
          </a:p>
        </p:txBody>
      </p:sp>
      <p:sp>
        <p:nvSpPr>
          <p:cNvPr id="1853" name="TextBox 53"/>
          <p:cNvSpPr txBox="1"/>
          <p:nvPr/>
        </p:nvSpPr>
        <p:spPr>
          <a:xfrm>
            <a:off x="4710136" y="5124817"/>
            <a:ext cx="557790" cy="3484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46. </a:t>
            </a:r>
          </a:p>
        </p:txBody>
      </p:sp>
      <p:sp>
        <p:nvSpPr>
          <p:cNvPr id="1854" name="TextBox 54"/>
          <p:cNvSpPr txBox="1"/>
          <p:nvPr/>
        </p:nvSpPr>
        <p:spPr>
          <a:xfrm>
            <a:off x="4724689" y="5500806"/>
            <a:ext cx="536346"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47. </a:t>
            </a:r>
          </a:p>
        </p:txBody>
      </p:sp>
      <p:sp>
        <p:nvSpPr>
          <p:cNvPr id="1855" name="TextBox 55"/>
          <p:cNvSpPr txBox="1"/>
          <p:nvPr/>
        </p:nvSpPr>
        <p:spPr>
          <a:xfrm>
            <a:off x="4724210" y="5837206"/>
            <a:ext cx="505791"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48. </a:t>
            </a:r>
          </a:p>
        </p:txBody>
      </p:sp>
      <p:sp>
        <p:nvSpPr>
          <p:cNvPr id="1856" name="TextBox 56"/>
          <p:cNvSpPr txBox="1"/>
          <p:nvPr/>
        </p:nvSpPr>
        <p:spPr>
          <a:xfrm>
            <a:off x="4733199" y="6209462"/>
            <a:ext cx="513138"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49. </a:t>
            </a:r>
          </a:p>
        </p:txBody>
      </p:sp>
      <p:sp>
        <p:nvSpPr>
          <p:cNvPr id="1857" name="TextBox 57"/>
          <p:cNvSpPr txBox="1"/>
          <p:nvPr/>
        </p:nvSpPr>
        <p:spPr>
          <a:xfrm>
            <a:off x="6856372" y="4002811"/>
            <a:ext cx="485714"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50. </a:t>
            </a:r>
          </a:p>
        </p:txBody>
      </p:sp>
      <p:sp>
        <p:nvSpPr>
          <p:cNvPr id="1858" name="TextBox 58"/>
          <p:cNvSpPr txBox="1"/>
          <p:nvPr/>
        </p:nvSpPr>
        <p:spPr>
          <a:xfrm>
            <a:off x="6862402" y="4368113"/>
            <a:ext cx="493088"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51. </a:t>
            </a:r>
          </a:p>
        </p:txBody>
      </p:sp>
      <p:sp>
        <p:nvSpPr>
          <p:cNvPr id="1859" name="TextBox 59"/>
          <p:cNvSpPr txBox="1"/>
          <p:nvPr/>
        </p:nvSpPr>
        <p:spPr>
          <a:xfrm>
            <a:off x="6860061" y="4734823"/>
            <a:ext cx="502573" cy="3484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52. </a:t>
            </a:r>
          </a:p>
        </p:txBody>
      </p:sp>
      <p:sp>
        <p:nvSpPr>
          <p:cNvPr id="1860" name="TextBox 60"/>
          <p:cNvSpPr txBox="1"/>
          <p:nvPr/>
        </p:nvSpPr>
        <p:spPr>
          <a:xfrm>
            <a:off x="6862457" y="5117126"/>
            <a:ext cx="485714" cy="3484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53. </a:t>
            </a:r>
          </a:p>
        </p:txBody>
      </p:sp>
      <p:sp>
        <p:nvSpPr>
          <p:cNvPr id="1861" name="TextBox 61"/>
          <p:cNvSpPr txBox="1"/>
          <p:nvPr/>
        </p:nvSpPr>
        <p:spPr>
          <a:xfrm>
            <a:off x="6868487" y="5475284"/>
            <a:ext cx="493088" cy="3484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54. </a:t>
            </a:r>
          </a:p>
        </p:txBody>
      </p:sp>
      <p:sp>
        <p:nvSpPr>
          <p:cNvPr id="1862" name="TextBox 62"/>
          <p:cNvSpPr txBox="1"/>
          <p:nvPr/>
        </p:nvSpPr>
        <p:spPr>
          <a:xfrm>
            <a:off x="6866146" y="5841993"/>
            <a:ext cx="502573" cy="3484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55. </a:t>
            </a:r>
          </a:p>
        </p:txBody>
      </p:sp>
      <p:sp>
        <p:nvSpPr>
          <p:cNvPr id="1863" name="TextBox 63"/>
          <p:cNvSpPr txBox="1"/>
          <p:nvPr/>
        </p:nvSpPr>
        <p:spPr>
          <a:xfrm>
            <a:off x="6884210" y="6216103"/>
            <a:ext cx="50257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56. </a:t>
            </a:r>
          </a:p>
        </p:txBody>
      </p:sp>
      <mc:AlternateContent xmlns:mc="http://schemas.openxmlformats.org/markup-compatibility/2006" xmlns:a14="http://schemas.microsoft.com/office/drawing/2010/main">
        <mc:Choice Requires="a14">
          <p:sp>
            <p:nvSpPr>
              <p:cNvPr id="1864" name="TextBox 64"/>
              <p:cNvSpPr txBox="1"/>
              <p:nvPr/>
            </p:nvSpPr>
            <p:spPr>
              <a:xfrm>
                <a:off x="1155897" y="5491819"/>
                <a:ext cx="320327" cy="281636"/>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864" name="TextBox 64"/>
              <p:cNvSpPr txBox="1">
                <a:spLocks noRot="1" noChangeAspect="1" noMove="1" noResize="1" noEditPoints="1" noAdjustHandles="1" noChangeArrowheads="1" noChangeShapeType="1" noTextEdit="1"/>
              </p:cNvSpPr>
              <p:nvPr/>
            </p:nvSpPr>
            <p:spPr>
              <a:xfrm>
                <a:off x="1155897" y="5491819"/>
                <a:ext cx="320327" cy="281636"/>
              </a:xfrm>
              <a:prstGeom prst="rect">
                <a:avLst/>
              </a:prstGeom>
              <a:blipFill>
                <a:blip r:embed="rId2"/>
                <a:stretch>
                  <a:fillRect r="-19231" b="-17391"/>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65" name="TextBox 65"/>
              <p:cNvSpPr txBox="1"/>
              <p:nvPr/>
            </p:nvSpPr>
            <p:spPr>
              <a:xfrm>
                <a:off x="1162124" y="5859200"/>
                <a:ext cx="320327" cy="281637"/>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865" name="TextBox 65"/>
              <p:cNvSpPr txBox="1">
                <a:spLocks noRot="1" noChangeAspect="1" noMove="1" noResize="1" noEditPoints="1" noAdjustHandles="1" noChangeArrowheads="1" noChangeShapeType="1" noTextEdit="1"/>
              </p:cNvSpPr>
              <p:nvPr/>
            </p:nvSpPr>
            <p:spPr>
              <a:xfrm>
                <a:off x="1162124" y="5859200"/>
                <a:ext cx="320327" cy="281637"/>
              </a:xfrm>
              <a:prstGeom prst="rect">
                <a:avLst/>
              </a:prstGeom>
              <a:blipFill>
                <a:blip r:embed="rId3"/>
                <a:stretch>
                  <a:fillRect r="-19231" b="-19565"/>
                </a:stretch>
              </a:blipFill>
              <a:ln w="12700">
                <a:miter lim="400000"/>
              </a:ln>
            </p:spPr>
            <p:txBody>
              <a:bodyPr/>
              <a:lstStyle/>
              <a:p>
                <a:r>
                  <a:rPr lang="en-US">
                    <a:noFill/>
                  </a:rPr>
                  <a:t> </a:t>
                </a:r>
              </a:p>
            </p:txBody>
          </p:sp>
        </mc:Fallback>
      </mc:AlternateContent>
      <p:sp>
        <p:nvSpPr>
          <p:cNvPr id="1866" name="TextBox 66"/>
          <p:cNvSpPr txBox="1"/>
          <p:nvPr/>
        </p:nvSpPr>
        <p:spPr>
          <a:xfrm>
            <a:off x="1204641" y="4020954"/>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867" name="TextBox 67"/>
          <p:cNvSpPr txBox="1"/>
          <p:nvPr/>
        </p:nvSpPr>
        <p:spPr>
          <a:xfrm>
            <a:off x="1205552" y="4372023"/>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868" name="TextBox 68"/>
          <p:cNvSpPr txBox="1"/>
          <p:nvPr/>
        </p:nvSpPr>
        <p:spPr>
          <a:xfrm>
            <a:off x="1213607" y="4757644"/>
            <a:ext cx="401554"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869" name="TextBox 69"/>
          <p:cNvSpPr txBox="1"/>
          <p:nvPr/>
        </p:nvSpPr>
        <p:spPr>
          <a:xfrm>
            <a:off x="1208842" y="5074353"/>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mc:AlternateContent xmlns:mc="http://schemas.openxmlformats.org/markup-compatibility/2006" xmlns:a14="http://schemas.microsoft.com/office/drawing/2010/main">
        <mc:Choice Requires="a14">
          <p:sp>
            <p:nvSpPr>
              <p:cNvPr id="1870" name="TextBox 70"/>
              <p:cNvSpPr txBox="1"/>
              <p:nvPr/>
            </p:nvSpPr>
            <p:spPr>
              <a:xfrm>
                <a:off x="5425460" y="5498336"/>
                <a:ext cx="320327" cy="281636"/>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870" name="TextBox 70"/>
              <p:cNvSpPr txBox="1">
                <a:spLocks noRot="1" noChangeAspect="1" noMove="1" noResize="1" noEditPoints="1" noAdjustHandles="1" noChangeArrowheads="1" noChangeShapeType="1" noTextEdit="1"/>
              </p:cNvSpPr>
              <p:nvPr/>
            </p:nvSpPr>
            <p:spPr>
              <a:xfrm>
                <a:off x="5425460" y="5498336"/>
                <a:ext cx="320327" cy="281636"/>
              </a:xfrm>
              <a:prstGeom prst="rect">
                <a:avLst/>
              </a:prstGeom>
              <a:blipFill>
                <a:blip r:embed="rId4"/>
                <a:stretch>
                  <a:fillRect r="-18868" b="-17391"/>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71" name="TextBox 71"/>
              <p:cNvSpPr txBox="1"/>
              <p:nvPr/>
            </p:nvSpPr>
            <p:spPr>
              <a:xfrm>
                <a:off x="5431687" y="5865717"/>
                <a:ext cx="320327" cy="281637"/>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871" name="TextBox 71"/>
              <p:cNvSpPr txBox="1">
                <a:spLocks noRot="1" noChangeAspect="1" noMove="1" noResize="1" noEditPoints="1" noAdjustHandles="1" noChangeArrowheads="1" noChangeShapeType="1" noTextEdit="1"/>
              </p:cNvSpPr>
              <p:nvPr/>
            </p:nvSpPr>
            <p:spPr>
              <a:xfrm>
                <a:off x="5431687" y="5865717"/>
                <a:ext cx="320327" cy="281637"/>
              </a:xfrm>
              <a:prstGeom prst="rect">
                <a:avLst/>
              </a:prstGeom>
              <a:blipFill>
                <a:blip r:embed="rId5"/>
                <a:stretch>
                  <a:fillRect r="-18868" b="-19565"/>
                </a:stretch>
              </a:blipFill>
              <a:ln w="12700">
                <a:miter lim="400000"/>
              </a:ln>
            </p:spPr>
            <p:txBody>
              <a:bodyPr/>
              <a:lstStyle/>
              <a:p>
                <a:r>
                  <a:rPr lang="en-US">
                    <a:noFill/>
                  </a:rPr>
                  <a:t> </a:t>
                </a:r>
              </a:p>
            </p:txBody>
          </p:sp>
        </mc:Fallback>
      </mc:AlternateContent>
      <p:sp>
        <p:nvSpPr>
          <p:cNvPr id="1872" name="TextBox 72"/>
          <p:cNvSpPr txBox="1"/>
          <p:nvPr/>
        </p:nvSpPr>
        <p:spPr>
          <a:xfrm>
            <a:off x="5474205" y="4027470"/>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873" name="TextBox 73"/>
          <p:cNvSpPr txBox="1"/>
          <p:nvPr/>
        </p:nvSpPr>
        <p:spPr>
          <a:xfrm>
            <a:off x="5475116" y="4378540"/>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874" name="TextBox 74"/>
          <p:cNvSpPr txBox="1"/>
          <p:nvPr/>
        </p:nvSpPr>
        <p:spPr>
          <a:xfrm>
            <a:off x="5483171" y="4764161"/>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875" name="TextBox 75"/>
          <p:cNvSpPr txBox="1"/>
          <p:nvPr/>
        </p:nvSpPr>
        <p:spPr>
          <a:xfrm>
            <a:off x="5478405" y="5080870"/>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mc:AlternateContent xmlns:mc="http://schemas.openxmlformats.org/markup-compatibility/2006" xmlns:a14="http://schemas.microsoft.com/office/drawing/2010/main">
        <mc:Choice Requires="a14">
          <p:sp>
            <p:nvSpPr>
              <p:cNvPr id="1876" name="TextBox 76"/>
              <p:cNvSpPr txBox="1"/>
              <p:nvPr/>
            </p:nvSpPr>
            <p:spPr>
              <a:xfrm>
                <a:off x="3298797" y="4027173"/>
                <a:ext cx="320327" cy="281637"/>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876" name="TextBox 76"/>
              <p:cNvSpPr txBox="1">
                <a:spLocks noRot="1" noChangeAspect="1" noMove="1" noResize="1" noEditPoints="1" noAdjustHandles="1" noChangeArrowheads="1" noChangeShapeType="1" noTextEdit="1"/>
              </p:cNvSpPr>
              <p:nvPr/>
            </p:nvSpPr>
            <p:spPr>
              <a:xfrm>
                <a:off x="3298797" y="4027173"/>
                <a:ext cx="320327" cy="281637"/>
              </a:xfrm>
              <a:prstGeom prst="rect">
                <a:avLst/>
              </a:prstGeom>
              <a:blipFill>
                <a:blip r:embed="rId6"/>
                <a:stretch>
                  <a:fillRect r="-18868" b="-17391"/>
                </a:stretch>
              </a:blipFill>
              <a:ln w="12700">
                <a:miter lim="400000"/>
              </a:ln>
            </p:spPr>
            <p:txBody>
              <a:bodyPr/>
              <a:lstStyle/>
              <a:p>
                <a:r>
                  <a:rPr lang="en-US">
                    <a:noFill/>
                  </a:rPr>
                  <a:t> </a:t>
                </a:r>
              </a:p>
            </p:txBody>
          </p:sp>
        </mc:Fallback>
      </mc:AlternateContent>
      <p:sp>
        <p:nvSpPr>
          <p:cNvPr id="1877" name="TextBox 77"/>
          <p:cNvSpPr txBox="1"/>
          <p:nvPr/>
        </p:nvSpPr>
        <p:spPr>
          <a:xfrm>
            <a:off x="3337776" y="4355393"/>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878" name="TextBox 78"/>
          <p:cNvSpPr txBox="1"/>
          <p:nvPr/>
        </p:nvSpPr>
        <p:spPr>
          <a:xfrm>
            <a:off x="3332210" y="4719037"/>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879" name="TextBox 79"/>
          <p:cNvSpPr txBox="1"/>
          <p:nvPr/>
        </p:nvSpPr>
        <p:spPr>
          <a:xfrm>
            <a:off x="3333325" y="5080575"/>
            <a:ext cx="401554"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880" name="TextBox 80"/>
          <p:cNvSpPr txBox="1"/>
          <p:nvPr/>
        </p:nvSpPr>
        <p:spPr>
          <a:xfrm>
            <a:off x="3326624" y="5460653"/>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881" name="TextBox 81"/>
          <p:cNvSpPr txBox="1"/>
          <p:nvPr/>
        </p:nvSpPr>
        <p:spPr>
          <a:xfrm>
            <a:off x="3336270" y="5858157"/>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882" name="TextBox 82"/>
          <p:cNvSpPr txBox="1"/>
          <p:nvPr/>
        </p:nvSpPr>
        <p:spPr>
          <a:xfrm>
            <a:off x="3329568" y="6238237"/>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mc:AlternateContent xmlns:mc="http://schemas.openxmlformats.org/markup-compatibility/2006" xmlns:a14="http://schemas.microsoft.com/office/drawing/2010/main">
        <mc:Choice Requires="a14">
          <p:sp>
            <p:nvSpPr>
              <p:cNvPr id="1883" name="TextBox 90"/>
              <p:cNvSpPr txBox="1"/>
              <p:nvPr/>
            </p:nvSpPr>
            <p:spPr>
              <a:xfrm>
                <a:off x="7557349" y="4036173"/>
                <a:ext cx="320327" cy="281636"/>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883" name="TextBox 90"/>
              <p:cNvSpPr txBox="1">
                <a:spLocks noRot="1" noChangeAspect="1" noMove="1" noResize="1" noEditPoints="1" noAdjustHandles="1" noChangeArrowheads="1" noChangeShapeType="1" noTextEdit="1"/>
              </p:cNvSpPr>
              <p:nvPr/>
            </p:nvSpPr>
            <p:spPr>
              <a:xfrm>
                <a:off x="7557349" y="4036173"/>
                <a:ext cx="320327" cy="281636"/>
              </a:xfrm>
              <a:prstGeom prst="rect">
                <a:avLst/>
              </a:prstGeom>
              <a:blipFill>
                <a:blip r:embed="rId7"/>
                <a:stretch>
                  <a:fillRect r="-19231" b="-19565"/>
                </a:stretch>
              </a:blipFill>
              <a:ln w="12700">
                <a:miter lim="400000"/>
              </a:ln>
            </p:spPr>
            <p:txBody>
              <a:bodyPr/>
              <a:lstStyle/>
              <a:p>
                <a:r>
                  <a:rPr lang="en-US">
                    <a:noFill/>
                  </a:rPr>
                  <a:t> </a:t>
                </a:r>
              </a:p>
            </p:txBody>
          </p:sp>
        </mc:Fallback>
      </mc:AlternateContent>
      <p:sp>
        <p:nvSpPr>
          <p:cNvPr id="1884" name="TextBox 91"/>
          <p:cNvSpPr txBox="1"/>
          <p:nvPr/>
        </p:nvSpPr>
        <p:spPr>
          <a:xfrm>
            <a:off x="7596327" y="4364392"/>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885" name="TextBox 92"/>
          <p:cNvSpPr txBox="1"/>
          <p:nvPr/>
        </p:nvSpPr>
        <p:spPr>
          <a:xfrm>
            <a:off x="7590763" y="4728035"/>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886" name="TextBox 93"/>
          <p:cNvSpPr txBox="1"/>
          <p:nvPr/>
        </p:nvSpPr>
        <p:spPr>
          <a:xfrm>
            <a:off x="7591877" y="5089573"/>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887" name="TextBox 94"/>
          <p:cNvSpPr txBox="1"/>
          <p:nvPr/>
        </p:nvSpPr>
        <p:spPr>
          <a:xfrm>
            <a:off x="7585175" y="5469652"/>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888" name="TextBox 95"/>
          <p:cNvSpPr txBox="1"/>
          <p:nvPr/>
        </p:nvSpPr>
        <p:spPr>
          <a:xfrm>
            <a:off x="7594821" y="5867156"/>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889" name="TextBox 96"/>
          <p:cNvSpPr txBox="1"/>
          <p:nvPr/>
        </p:nvSpPr>
        <p:spPr>
          <a:xfrm>
            <a:off x="7593696" y="6219356"/>
            <a:ext cx="401553" cy="3484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mc:AlternateContent xmlns:mc="http://schemas.openxmlformats.org/markup-compatibility/2006" xmlns:a14="http://schemas.microsoft.com/office/drawing/2010/main">
        <mc:Choice Requires="a14">
          <p:sp>
            <p:nvSpPr>
              <p:cNvPr id="1890" name="TextBox 97"/>
              <p:cNvSpPr txBox="1"/>
              <p:nvPr/>
            </p:nvSpPr>
            <p:spPr>
              <a:xfrm>
                <a:off x="1167029" y="6232114"/>
                <a:ext cx="320327" cy="281636"/>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890" name="TextBox 97"/>
              <p:cNvSpPr txBox="1">
                <a:spLocks noRot="1" noChangeAspect="1" noMove="1" noResize="1" noEditPoints="1" noAdjustHandles="1" noChangeArrowheads="1" noChangeShapeType="1" noTextEdit="1"/>
              </p:cNvSpPr>
              <p:nvPr/>
            </p:nvSpPr>
            <p:spPr>
              <a:xfrm>
                <a:off x="1167029" y="6232114"/>
                <a:ext cx="320327" cy="281636"/>
              </a:xfrm>
              <a:prstGeom prst="rect">
                <a:avLst/>
              </a:prstGeom>
              <a:blipFill>
                <a:blip r:embed="rId8"/>
                <a:stretch>
                  <a:fillRect r="-18868" b="-17021"/>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91" name="TextBox 98"/>
              <p:cNvSpPr txBox="1"/>
              <p:nvPr/>
            </p:nvSpPr>
            <p:spPr>
              <a:xfrm>
                <a:off x="5436592" y="6238630"/>
                <a:ext cx="320327" cy="281637"/>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891" name="TextBox 98"/>
              <p:cNvSpPr txBox="1">
                <a:spLocks noRot="1" noChangeAspect="1" noMove="1" noResize="1" noEditPoints="1" noAdjustHandles="1" noChangeArrowheads="1" noChangeShapeType="1" noTextEdit="1"/>
              </p:cNvSpPr>
              <p:nvPr/>
            </p:nvSpPr>
            <p:spPr>
              <a:xfrm>
                <a:off x="5436592" y="6238630"/>
                <a:ext cx="320327" cy="281637"/>
              </a:xfrm>
              <a:prstGeom prst="rect">
                <a:avLst/>
              </a:prstGeom>
              <a:blipFill>
                <a:blip r:embed="rId9"/>
                <a:stretch>
                  <a:fillRect r="-19231" b="-17021"/>
                </a:stretch>
              </a:blipFill>
              <a:ln w="12700">
                <a:miter lim="400000"/>
              </a:ln>
            </p:spPr>
            <p:txBody>
              <a:bodyPr/>
              <a:lstStyle/>
              <a:p>
                <a:r>
                  <a:rPr lang="en-US">
                    <a:noFill/>
                  </a:rPr>
                  <a:t> </a:t>
                </a:r>
              </a:p>
            </p:txBody>
          </p:sp>
        </mc:Fallback>
      </mc:AlternateContent>
      <p:sp>
        <p:nvSpPr>
          <p:cNvPr id="1892" name="TextBox 83"/>
          <p:cNvSpPr txBox="1"/>
          <p:nvPr/>
        </p:nvSpPr>
        <p:spPr>
          <a:xfrm>
            <a:off x="1908156" y="4019625"/>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2 </a:t>
            </a:r>
          </a:p>
        </p:txBody>
      </p:sp>
      <p:sp>
        <p:nvSpPr>
          <p:cNvPr id="1893" name="TextBox 84"/>
          <p:cNvSpPr txBox="1"/>
          <p:nvPr/>
        </p:nvSpPr>
        <p:spPr>
          <a:xfrm>
            <a:off x="1832185" y="4376478"/>
            <a:ext cx="473937"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- 2 </a:t>
            </a:r>
          </a:p>
        </p:txBody>
      </p:sp>
      <p:grpSp>
        <p:nvGrpSpPr>
          <p:cNvPr id="1899" name="Group 85"/>
          <p:cNvGrpSpPr/>
          <p:nvPr/>
        </p:nvGrpSpPr>
        <p:grpSpPr>
          <a:xfrm>
            <a:off x="1700998" y="5380782"/>
            <a:ext cx="726154" cy="493968"/>
            <a:chOff x="83707" y="-19317"/>
            <a:chExt cx="726153" cy="493966"/>
          </a:xfrm>
        </p:grpSpPr>
        <p:sp>
          <p:nvSpPr>
            <p:cNvPr id="1894" name="TextBox 86"/>
            <p:cNvSpPr txBox="1"/>
            <p:nvPr/>
          </p:nvSpPr>
          <p:spPr>
            <a:xfrm>
              <a:off x="83707" y="-19317"/>
              <a:ext cx="347700"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  </a:t>
              </a:r>
            </a:p>
          </p:txBody>
        </p:sp>
        <p:grpSp>
          <p:nvGrpSpPr>
            <p:cNvPr id="1898" name="Group 87"/>
            <p:cNvGrpSpPr/>
            <p:nvPr/>
          </p:nvGrpSpPr>
          <p:grpSpPr>
            <a:xfrm>
              <a:off x="180020" y="105320"/>
              <a:ext cx="629840" cy="369329"/>
              <a:chOff x="0" y="0"/>
              <a:chExt cx="629838" cy="369327"/>
            </a:xfrm>
          </p:grpSpPr>
          <mc:AlternateContent xmlns:mc="http://schemas.openxmlformats.org/markup-compatibility/2006" xmlns:a14="http://schemas.microsoft.com/office/drawing/2010/main">
            <mc:Choice Requires="a14">
              <p:sp>
                <p:nvSpPr>
                  <p:cNvPr id="1895" name="TextBox 88"/>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895" name="TextBox 88"/>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0"/>
                    <a:stretch>
                      <a:fillRect r="-19231" b="-17391"/>
                    </a:stretch>
                  </a:blipFill>
                  <a:ln w="12700" cap="flat">
                    <a:noFill/>
                    <a:miter lim="400000"/>
                  </a:ln>
                  <a:effectLst/>
                </p:spPr>
                <p:txBody>
                  <a:bodyPr/>
                  <a:lstStyle/>
                  <a:p>
                    <a:r>
                      <a:rPr lang="en-US">
                        <a:noFill/>
                      </a:rPr>
                      <a:t> </a:t>
                    </a:r>
                  </a:p>
                </p:txBody>
              </p:sp>
            </mc:Fallback>
          </mc:AlternateContent>
          <p:sp>
            <p:nvSpPr>
              <p:cNvPr id="1896" name="Straight Connector 89"/>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897" name="TextBox 99"/>
              <p:cNvSpPr txBox="1"/>
              <p:nvPr/>
            </p:nvSpPr>
            <p:spPr>
              <a:xfrm>
                <a:off x="385201" y="0"/>
                <a:ext cx="244637" cy="36932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sp>
        <p:nvSpPr>
          <p:cNvPr id="1900" name="TextBox 100"/>
          <p:cNvSpPr txBox="1"/>
          <p:nvPr/>
        </p:nvSpPr>
        <p:spPr>
          <a:xfrm>
            <a:off x="1830477" y="4751320"/>
            <a:ext cx="523806"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1.5 </a:t>
            </a:r>
          </a:p>
        </p:txBody>
      </p:sp>
      <p:sp>
        <p:nvSpPr>
          <p:cNvPr id="1901" name="TextBox 101"/>
          <p:cNvSpPr txBox="1"/>
          <p:nvPr/>
        </p:nvSpPr>
        <p:spPr>
          <a:xfrm>
            <a:off x="1724506" y="5111055"/>
            <a:ext cx="615940"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- 1.5 </a:t>
            </a:r>
          </a:p>
        </p:txBody>
      </p:sp>
      <p:grpSp>
        <p:nvGrpSpPr>
          <p:cNvPr id="1905" name="Group 102"/>
          <p:cNvGrpSpPr/>
          <p:nvPr/>
        </p:nvGrpSpPr>
        <p:grpSpPr>
          <a:xfrm>
            <a:off x="1752389" y="5865876"/>
            <a:ext cx="677990" cy="369330"/>
            <a:chOff x="0" y="0"/>
            <a:chExt cx="677988" cy="369328"/>
          </a:xfrm>
        </p:grpSpPr>
        <mc:AlternateContent xmlns:mc="http://schemas.openxmlformats.org/markup-compatibility/2006" xmlns:a14="http://schemas.microsoft.com/office/drawing/2010/main">
          <mc:Choice Requires="a14">
            <p:sp>
              <p:nvSpPr>
                <p:cNvPr id="1902" name="TextBox 103"/>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902" name="TextBox 103"/>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1"/>
                  <a:stretch>
                    <a:fillRect r="-18868" b="-17391"/>
                  </a:stretch>
                </a:blipFill>
                <a:ln w="12700" cap="flat">
                  <a:noFill/>
                  <a:miter lim="400000"/>
                </a:ln>
                <a:effectLst/>
              </p:spPr>
              <p:txBody>
                <a:bodyPr/>
                <a:lstStyle/>
                <a:p>
                  <a:r>
                    <a:rPr lang="en-US">
                      <a:noFill/>
                    </a:rPr>
                    <a:t> </a:t>
                  </a:r>
                </a:p>
              </p:txBody>
            </p:sp>
          </mc:Fallback>
        </mc:AlternateContent>
        <p:sp>
          <p:nvSpPr>
            <p:cNvPr id="1903" name="Straight Connector 104"/>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904" name="TextBox 105"/>
            <p:cNvSpPr txBox="1"/>
            <p:nvPr/>
          </p:nvSpPr>
          <p:spPr>
            <a:xfrm>
              <a:off x="398078" y="0"/>
              <a:ext cx="279910"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1909" name="Group 106"/>
          <p:cNvGrpSpPr/>
          <p:nvPr/>
        </p:nvGrpSpPr>
        <p:grpSpPr>
          <a:xfrm>
            <a:off x="1769286" y="6230908"/>
            <a:ext cx="624769" cy="369330"/>
            <a:chOff x="0" y="0"/>
            <a:chExt cx="624768" cy="369328"/>
          </a:xfrm>
        </p:grpSpPr>
        <mc:AlternateContent xmlns:mc="http://schemas.openxmlformats.org/markup-compatibility/2006" xmlns:a14="http://schemas.microsoft.com/office/drawing/2010/main">
          <mc:Choice Requires="a14">
            <p:sp>
              <p:nvSpPr>
                <p:cNvPr id="1906" name="TextBox 107"/>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906" name="TextBox 107"/>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2"/>
                  <a:stretch>
                    <a:fillRect r="-18868" b="-17391"/>
                  </a:stretch>
                </a:blipFill>
                <a:ln w="12700" cap="flat">
                  <a:noFill/>
                  <a:miter lim="400000"/>
                </a:ln>
                <a:effectLst/>
              </p:spPr>
              <p:txBody>
                <a:bodyPr/>
                <a:lstStyle/>
                <a:p>
                  <a:r>
                    <a:rPr lang="en-US">
                      <a:noFill/>
                    </a:rPr>
                    <a:t> </a:t>
                  </a:r>
                </a:p>
              </p:txBody>
            </p:sp>
          </mc:Fallback>
        </mc:AlternateContent>
        <p:sp>
          <p:nvSpPr>
            <p:cNvPr id="1907" name="Straight Connector 108"/>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908" name="TextBox 109"/>
            <p:cNvSpPr txBox="1"/>
            <p:nvPr/>
          </p:nvSpPr>
          <p:spPr>
            <a:xfrm>
              <a:off x="404517" y="0"/>
              <a:ext cx="220251"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sp>
        <p:nvSpPr>
          <p:cNvPr id="1910" name="TextBox 110"/>
          <p:cNvSpPr txBox="1"/>
          <p:nvPr/>
        </p:nvSpPr>
        <p:spPr>
          <a:xfrm>
            <a:off x="6172284" y="4018758"/>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1911" name="TextBox 111"/>
          <p:cNvSpPr txBox="1"/>
          <p:nvPr/>
        </p:nvSpPr>
        <p:spPr>
          <a:xfrm>
            <a:off x="6096313" y="4375611"/>
            <a:ext cx="473937"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- 1 </a:t>
            </a:r>
          </a:p>
        </p:txBody>
      </p:sp>
      <p:grpSp>
        <p:nvGrpSpPr>
          <p:cNvPr id="1917" name="Group 112"/>
          <p:cNvGrpSpPr/>
          <p:nvPr/>
        </p:nvGrpSpPr>
        <p:grpSpPr>
          <a:xfrm>
            <a:off x="5881418" y="5399232"/>
            <a:ext cx="803700" cy="474650"/>
            <a:chOff x="0" y="0"/>
            <a:chExt cx="803699" cy="474648"/>
          </a:xfrm>
        </p:grpSpPr>
        <p:sp>
          <p:nvSpPr>
            <p:cNvPr id="1912" name="TextBox 113"/>
            <p:cNvSpPr txBox="1"/>
            <p:nvPr/>
          </p:nvSpPr>
          <p:spPr>
            <a:xfrm>
              <a:off x="0" y="0"/>
              <a:ext cx="347700"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a:t>
              </a:r>
            </a:p>
          </p:txBody>
        </p:sp>
        <p:grpSp>
          <p:nvGrpSpPr>
            <p:cNvPr id="1916" name="Group 130"/>
            <p:cNvGrpSpPr/>
            <p:nvPr/>
          </p:nvGrpSpPr>
          <p:grpSpPr>
            <a:xfrm>
              <a:off x="180020" y="105320"/>
              <a:ext cx="623679" cy="369328"/>
              <a:chOff x="0" y="0"/>
              <a:chExt cx="623677" cy="369326"/>
            </a:xfrm>
          </p:grpSpPr>
          <mc:AlternateContent xmlns:mc="http://schemas.openxmlformats.org/markup-compatibility/2006" xmlns:a14="http://schemas.microsoft.com/office/drawing/2010/main">
            <mc:Choice Requires="a14">
              <p:sp>
                <p:nvSpPr>
                  <p:cNvPr id="1913" name="TextBox 131"/>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913" name="TextBox 131"/>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3"/>
                    <a:stretch>
                      <a:fillRect r="-18868" b="-17391"/>
                    </a:stretch>
                  </a:blipFill>
                  <a:ln w="12700" cap="flat">
                    <a:noFill/>
                    <a:miter lim="400000"/>
                  </a:ln>
                  <a:effectLst/>
                </p:spPr>
                <p:txBody>
                  <a:bodyPr/>
                  <a:lstStyle/>
                  <a:p>
                    <a:r>
                      <a:rPr lang="en-US">
                        <a:noFill/>
                      </a:rPr>
                      <a:t> </a:t>
                    </a:r>
                  </a:p>
                </p:txBody>
              </p:sp>
            </mc:Fallback>
          </mc:AlternateContent>
          <p:sp>
            <p:nvSpPr>
              <p:cNvPr id="1914" name="Straight Connector 132"/>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915" name="TextBox 133"/>
              <p:cNvSpPr txBox="1"/>
              <p:nvPr/>
            </p:nvSpPr>
            <p:spPr>
              <a:xfrm>
                <a:off x="391639" y="0"/>
                <a:ext cx="232038" cy="36932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sp>
        <p:nvSpPr>
          <p:cNvPr id="1918" name="TextBox 134"/>
          <p:cNvSpPr txBox="1"/>
          <p:nvPr/>
        </p:nvSpPr>
        <p:spPr>
          <a:xfrm>
            <a:off x="6123404" y="4750453"/>
            <a:ext cx="523806"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.5 </a:t>
            </a:r>
          </a:p>
        </p:txBody>
      </p:sp>
      <p:sp>
        <p:nvSpPr>
          <p:cNvPr id="1919" name="TextBox 135"/>
          <p:cNvSpPr txBox="1"/>
          <p:nvPr/>
        </p:nvSpPr>
        <p:spPr>
          <a:xfrm>
            <a:off x="6017435" y="5110188"/>
            <a:ext cx="615940"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 .5 </a:t>
            </a:r>
          </a:p>
        </p:txBody>
      </p:sp>
      <p:grpSp>
        <p:nvGrpSpPr>
          <p:cNvPr id="1923" name="Group 136"/>
          <p:cNvGrpSpPr/>
          <p:nvPr/>
        </p:nvGrpSpPr>
        <p:grpSpPr>
          <a:xfrm>
            <a:off x="6016517" y="5865009"/>
            <a:ext cx="638631" cy="369330"/>
            <a:chOff x="0" y="0"/>
            <a:chExt cx="638629" cy="369328"/>
          </a:xfrm>
        </p:grpSpPr>
        <mc:AlternateContent xmlns:mc="http://schemas.openxmlformats.org/markup-compatibility/2006" xmlns:a14="http://schemas.microsoft.com/office/drawing/2010/main">
          <mc:Choice Requires="a14">
            <p:sp>
              <p:nvSpPr>
                <p:cNvPr id="1920" name="TextBox 137"/>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920" name="TextBox 137"/>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4"/>
                  <a:stretch>
                    <a:fillRect r="-16981" b="-17391"/>
                  </a:stretch>
                </a:blipFill>
                <a:ln w="12700" cap="flat">
                  <a:noFill/>
                  <a:miter lim="400000"/>
                </a:ln>
                <a:effectLst/>
              </p:spPr>
              <p:txBody>
                <a:bodyPr/>
                <a:lstStyle/>
                <a:p>
                  <a:r>
                    <a:rPr lang="en-US">
                      <a:noFill/>
                    </a:rPr>
                    <a:t> </a:t>
                  </a:r>
                </a:p>
              </p:txBody>
            </p:sp>
          </mc:Fallback>
        </mc:AlternateContent>
        <p:sp>
          <p:nvSpPr>
            <p:cNvPr id="1921" name="Straight Connector 138"/>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922" name="TextBox 139"/>
            <p:cNvSpPr txBox="1"/>
            <p:nvPr/>
          </p:nvSpPr>
          <p:spPr>
            <a:xfrm>
              <a:off x="391639" y="0"/>
              <a:ext cx="246990"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1927" name="Group 140"/>
          <p:cNvGrpSpPr/>
          <p:nvPr/>
        </p:nvGrpSpPr>
        <p:grpSpPr>
          <a:xfrm>
            <a:off x="6033414" y="6230041"/>
            <a:ext cx="670744" cy="369330"/>
            <a:chOff x="0" y="0"/>
            <a:chExt cx="670742" cy="369328"/>
          </a:xfrm>
        </p:grpSpPr>
        <mc:AlternateContent xmlns:mc="http://schemas.openxmlformats.org/markup-compatibility/2006" xmlns:a14="http://schemas.microsoft.com/office/drawing/2010/main">
          <mc:Choice Requires="a14">
            <p:sp>
              <p:nvSpPr>
                <p:cNvPr id="1924" name="TextBox 141"/>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924" name="TextBox 141"/>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5"/>
                  <a:stretch>
                    <a:fillRect r="-19231" b="-17391"/>
                  </a:stretch>
                </a:blipFill>
                <a:ln w="12700" cap="flat">
                  <a:noFill/>
                  <a:miter lim="400000"/>
                </a:ln>
                <a:effectLst/>
              </p:spPr>
              <p:txBody>
                <a:bodyPr/>
                <a:lstStyle/>
                <a:p>
                  <a:r>
                    <a:rPr lang="en-US">
                      <a:noFill/>
                    </a:rPr>
                    <a:t> </a:t>
                  </a:r>
                </a:p>
              </p:txBody>
            </p:sp>
          </mc:Fallback>
        </mc:AlternateContent>
        <p:sp>
          <p:nvSpPr>
            <p:cNvPr id="1925" name="Straight Connector 142"/>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926" name="TextBox 143"/>
            <p:cNvSpPr txBox="1"/>
            <p:nvPr/>
          </p:nvSpPr>
          <p:spPr>
            <a:xfrm>
              <a:off x="398078" y="0"/>
              <a:ext cx="272664"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1933" name="Group 144"/>
          <p:cNvGrpSpPr/>
          <p:nvPr/>
        </p:nvGrpSpPr>
        <p:grpSpPr>
          <a:xfrm>
            <a:off x="3781052" y="3916205"/>
            <a:ext cx="785356" cy="469207"/>
            <a:chOff x="0" y="0"/>
            <a:chExt cx="785355" cy="469205"/>
          </a:xfrm>
        </p:grpSpPr>
        <p:sp>
          <p:nvSpPr>
            <p:cNvPr id="1928" name="TextBox 145"/>
            <p:cNvSpPr txBox="1"/>
            <p:nvPr/>
          </p:nvSpPr>
          <p:spPr>
            <a:xfrm>
              <a:off x="0" y="0"/>
              <a:ext cx="347700"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a:t>
              </a:r>
            </a:p>
          </p:txBody>
        </p:sp>
        <p:grpSp>
          <p:nvGrpSpPr>
            <p:cNvPr id="1932" name="Group 146"/>
            <p:cNvGrpSpPr/>
            <p:nvPr/>
          </p:nvGrpSpPr>
          <p:grpSpPr>
            <a:xfrm>
              <a:off x="174577" y="99877"/>
              <a:ext cx="610778" cy="369328"/>
              <a:chOff x="0" y="0"/>
              <a:chExt cx="610776" cy="369326"/>
            </a:xfrm>
          </p:grpSpPr>
          <mc:AlternateContent xmlns:mc="http://schemas.openxmlformats.org/markup-compatibility/2006" xmlns:a14="http://schemas.microsoft.com/office/drawing/2010/main">
            <mc:Choice Requires="a14">
              <p:sp>
                <p:nvSpPr>
                  <p:cNvPr id="1929" name="TextBox 147"/>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929" name="TextBox 147"/>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6"/>
                    <a:stretch>
                      <a:fillRect r="-19231" b="-17021"/>
                    </a:stretch>
                  </a:blipFill>
                  <a:ln w="12700" cap="flat">
                    <a:noFill/>
                    <a:miter lim="400000"/>
                  </a:ln>
                  <a:effectLst/>
                </p:spPr>
                <p:txBody>
                  <a:bodyPr/>
                  <a:lstStyle/>
                  <a:p>
                    <a:r>
                      <a:rPr lang="en-US">
                        <a:noFill/>
                      </a:rPr>
                      <a:t> </a:t>
                    </a:r>
                  </a:p>
                </p:txBody>
              </p:sp>
            </mc:Fallback>
          </mc:AlternateContent>
          <p:sp>
            <p:nvSpPr>
              <p:cNvPr id="1930" name="Straight Connector 148"/>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931" name="TextBox 149"/>
              <p:cNvSpPr txBox="1"/>
              <p:nvPr/>
            </p:nvSpPr>
            <p:spPr>
              <a:xfrm>
                <a:off x="385200" y="0"/>
                <a:ext cx="225576" cy="36932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sp>
        <p:nvSpPr>
          <p:cNvPr id="1934" name="TextBox 150"/>
          <p:cNvSpPr txBox="1"/>
          <p:nvPr/>
        </p:nvSpPr>
        <p:spPr>
          <a:xfrm>
            <a:off x="4023481" y="4749026"/>
            <a:ext cx="401553" cy="3484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.5 </a:t>
            </a:r>
          </a:p>
        </p:txBody>
      </p:sp>
      <p:sp>
        <p:nvSpPr>
          <p:cNvPr id="1935" name="TextBox 151"/>
          <p:cNvSpPr txBox="1"/>
          <p:nvPr/>
        </p:nvSpPr>
        <p:spPr>
          <a:xfrm>
            <a:off x="3911529" y="4372331"/>
            <a:ext cx="513938"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 .5 </a:t>
            </a:r>
          </a:p>
        </p:txBody>
      </p:sp>
      <p:sp>
        <p:nvSpPr>
          <p:cNvPr id="1936" name="TextBox 152"/>
          <p:cNvSpPr txBox="1"/>
          <p:nvPr/>
        </p:nvSpPr>
        <p:spPr>
          <a:xfrm>
            <a:off x="4016800" y="5493820"/>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.5 </a:t>
            </a:r>
          </a:p>
        </p:txBody>
      </p:sp>
      <p:sp>
        <p:nvSpPr>
          <p:cNvPr id="1937" name="TextBox 153"/>
          <p:cNvSpPr txBox="1"/>
          <p:nvPr/>
        </p:nvSpPr>
        <p:spPr>
          <a:xfrm>
            <a:off x="3904848" y="5117126"/>
            <a:ext cx="513938" cy="3484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 .5 </a:t>
            </a:r>
          </a:p>
        </p:txBody>
      </p:sp>
      <p:sp>
        <p:nvSpPr>
          <p:cNvPr id="1938" name="TextBox 154"/>
          <p:cNvSpPr txBox="1"/>
          <p:nvPr/>
        </p:nvSpPr>
        <p:spPr>
          <a:xfrm>
            <a:off x="4056348" y="6231471"/>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1939" name="TextBox 155"/>
          <p:cNvSpPr txBox="1"/>
          <p:nvPr/>
        </p:nvSpPr>
        <p:spPr>
          <a:xfrm>
            <a:off x="4064468" y="5863425"/>
            <a:ext cx="298767"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grpSp>
        <p:nvGrpSpPr>
          <p:cNvPr id="1945" name="Group 156"/>
          <p:cNvGrpSpPr/>
          <p:nvPr/>
        </p:nvGrpSpPr>
        <p:grpSpPr>
          <a:xfrm>
            <a:off x="8021857" y="3911760"/>
            <a:ext cx="805986" cy="469207"/>
            <a:chOff x="0" y="0"/>
            <a:chExt cx="805985" cy="469205"/>
          </a:xfrm>
        </p:grpSpPr>
        <p:sp>
          <p:nvSpPr>
            <p:cNvPr id="1940" name="TextBox 157"/>
            <p:cNvSpPr txBox="1"/>
            <p:nvPr/>
          </p:nvSpPr>
          <p:spPr>
            <a:xfrm>
              <a:off x="0" y="0"/>
              <a:ext cx="347700"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a:t>
              </a:r>
            </a:p>
          </p:txBody>
        </p:sp>
        <p:grpSp>
          <p:nvGrpSpPr>
            <p:cNvPr id="1944" name="Group 158"/>
            <p:cNvGrpSpPr/>
            <p:nvPr/>
          </p:nvGrpSpPr>
          <p:grpSpPr>
            <a:xfrm>
              <a:off x="174577" y="99877"/>
              <a:ext cx="631408" cy="369328"/>
              <a:chOff x="0" y="0"/>
              <a:chExt cx="631406" cy="369326"/>
            </a:xfrm>
          </p:grpSpPr>
          <mc:AlternateContent xmlns:mc="http://schemas.openxmlformats.org/markup-compatibility/2006" xmlns:a14="http://schemas.microsoft.com/office/drawing/2010/main">
            <mc:Choice Requires="a14">
              <p:sp>
                <p:nvSpPr>
                  <p:cNvPr id="1941" name="TextBox 159"/>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1941" name="TextBox 159"/>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7"/>
                    <a:stretch>
                      <a:fillRect r="-19231" b="-17391"/>
                    </a:stretch>
                  </a:blipFill>
                  <a:ln w="12700" cap="flat">
                    <a:noFill/>
                    <a:miter lim="400000"/>
                  </a:ln>
                  <a:effectLst/>
                </p:spPr>
                <p:txBody>
                  <a:bodyPr/>
                  <a:lstStyle/>
                  <a:p>
                    <a:r>
                      <a:rPr lang="en-US">
                        <a:noFill/>
                      </a:rPr>
                      <a:t> </a:t>
                    </a:r>
                  </a:p>
                </p:txBody>
              </p:sp>
            </mc:Fallback>
          </mc:AlternateContent>
          <p:sp>
            <p:nvSpPr>
              <p:cNvPr id="1942" name="Straight Connector 160"/>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943" name="TextBox 161"/>
              <p:cNvSpPr txBox="1"/>
              <p:nvPr/>
            </p:nvSpPr>
            <p:spPr>
              <a:xfrm>
                <a:off x="385201" y="0"/>
                <a:ext cx="246205" cy="36932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sp>
        <p:nvSpPr>
          <p:cNvPr id="1946" name="TextBox 162"/>
          <p:cNvSpPr txBox="1"/>
          <p:nvPr/>
        </p:nvSpPr>
        <p:spPr>
          <a:xfrm>
            <a:off x="8264287" y="4744580"/>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.5 </a:t>
            </a:r>
          </a:p>
        </p:txBody>
      </p:sp>
      <p:sp>
        <p:nvSpPr>
          <p:cNvPr id="1947" name="TextBox 163"/>
          <p:cNvSpPr txBox="1"/>
          <p:nvPr/>
        </p:nvSpPr>
        <p:spPr>
          <a:xfrm>
            <a:off x="8152335" y="4367884"/>
            <a:ext cx="513938"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 .5 </a:t>
            </a:r>
          </a:p>
        </p:txBody>
      </p:sp>
      <p:sp>
        <p:nvSpPr>
          <p:cNvPr id="1948" name="TextBox 164"/>
          <p:cNvSpPr txBox="1"/>
          <p:nvPr/>
        </p:nvSpPr>
        <p:spPr>
          <a:xfrm>
            <a:off x="8257606" y="5489375"/>
            <a:ext cx="401553" cy="3484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.5 </a:t>
            </a:r>
          </a:p>
        </p:txBody>
      </p:sp>
      <p:sp>
        <p:nvSpPr>
          <p:cNvPr id="1949" name="TextBox 165"/>
          <p:cNvSpPr txBox="1"/>
          <p:nvPr/>
        </p:nvSpPr>
        <p:spPr>
          <a:xfrm>
            <a:off x="8145654" y="5112680"/>
            <a:ext cx="513938"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 .5 </a:t>
            </a:r>
          </a:p>
        </p:txBody>
      </p:sp>
      <p:sp>
        <p:nvSpPr>
          <p:cNvPr id="1950" name="TextBox 166"/>
          <p:cNvSpPr txBox="1"/>
          <p:nvPr/>
        </p:nvSpPr>
        <p:spPr>
          <a:xfrm>
            <a:off x="8297154" y="6227026"/>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1951" name="TextBox 167"/>
          <p:cNvSpPr txBox="1"/>
          <p:nvPr/>
        </p:nvSpPr>
        <p:spPr>
          <a:xfrm>
            <a:off x="8305273" y="5858978"/>
            <a:ext cx="298767"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grpSp>
        <p:nvGrpSpPr>
          <p:cNvPr id="2047" name="Group 168"/>
          <p:cNvGrpSpPr/>
          <p:nvPr/>
        </p:nvGrpSpPr>
        <p:grpSpPr>
          <a:xfrm>
            <a:off x="416536" y="1096122"/>
            <a:ext cx="7603867" cy="2097197"/>
            <a:chOff x="0" y="0"/>
            <a:chExt cx="7603866" cy="2097196"/>
          </a:xfrm>
        </p:grpSpPr>
        <p:sp>
          <p:nvSpPr>
            <p:cNvPr id="1952" name="Straight Connector 169"/>
            <p:cNvSpPr/>
            <p:nvPr/>
          </p:nvSpPr>
          <p:spPr>
            <a:xfrm flipV="1">
              <a:off x="1107659" y="1060635"/>
              <a:ext cx="924117" cy="373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953" name="Straight Connector 170"/>
            <p:cNvSpPr/>
            <p:nvPr/>
          </p:nvSpPr>
          <p:spPr>
            <a:xfrm flipV="1">
              <a:off x="1092772" y="1999087"/>
              <a:ext cx="924117" cy="373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954" name="Straight Connector 171"/>
            <p:cNvSpPr/>
            <p:nvPr/>
          </p:nvSpPr>
          <p:spPr>
            <a:xfrm flipV="1">
              <a:off x="189163" y="1060635"/>
              <a:ext cx="924117" cy="373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955" name="Straight Connector 172"/>
            <p:cNvSpPr/>
            <p:nvPr/>
          </p:nvSpPr>
          <p:spPr>
            <a:xfrm flipV="1">
              <a:off x="174274" y="1999087"/>
              <a:ext cx="924117" cy="373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956" name="Straight Connector 173"/>
            <p:cNvSpPr/>
            <p:nvPr/>
          </p:nvSpPr>
          <p:spPr>
            <a:xfrm>
              <a:off x="6613290" y="1062624"/>
              <a:ext cx="1" cy="91598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957" name="Straight Connector 174"/>
            <p:cNvSpPr/>
            <p:nvPr/>
          </p:nvSpPr>
          <p:spPr>
            <a:xfrm flipV="1">
              <a:off x="5690112" y="1062410"/>
              <a:ext cx="924117" cy="373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958" name="Straight Connector 175"/>
            <p:cNvSpPr/>
            <p:nvPr/>
          </p:nvSpPr>
          <p:spPr>
            <a:xfrm flipV="1">
              <a:off x="5684663" y="1991424"/>
              <a:ext cx="924117" cy="373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959" name="Straight Connector 176"/>
            <p:cNvSpPr/>
            <p:nvPr/>
          </p:nvSpPr>
          <p:spPr>
            <a:xfrm>
              <a:off x="183577" y="1070251"/>
              <a:ext cx="915894" cy="9158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960" name="Oval 177"/>
            <p:cNvSpPr/>
            <p:nvPr/>
          </p:nvSpPr>
          <p:spPr>
            <a:xfrm>
              <a:off x="128288" y="1925977"/>
              <a:ext cx="114487" cy="11448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961" name="Straight Connector 178"/>
            <p:cNvSpPr/>
            <p:nvPr/>
          </p:nvSpPr>
          <p:spPr>
            <a:xfrm>
              <a:off x="1122094" y="1073068"/>
              <a:ext cx="902639" cy="91095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962" name="Straight Connector 179"/>
            <p:cNvSpPr/>
            <p:nvPr/>
          </p:nvSpPr>
          <p:spPr>
            <a:xfrm flipV="1">
              <a:off x="112038" y="1868223"/>
              <a:ext cx="3" cy="22897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963" name="Straight Connector 180"/>
            <p:cNvSpPr/>
            <p:nvPr/>
          </p:nvSpPr>
          <p:spPr>
            <a:xfrm>
              <a:off x="1143" y="1870100"/>
              <a:ext cx="114487" cy="256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964" name="Straight Connector 181"/>
            <p:cNvSpPr/>
            <p:nvPr/>
          </p:nvSpPr>
          <p:spPr>
            <a:xfrm>
              <a:off x="276" y="1979546"/>
              <a:ext cx="114487" cy="256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965" name="Straight Connector 182"/>
            <p:cNvSpPr/>
            <p:nvPr/>
          </p:nvSpPr>
          <p:spPr>
            <a:xfrm>
              <a:off x="-1" y="2092207"/>
              <a:ext cx="114487" cy="256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966" name="Straight Connector 183"/>
            <p:cNvSpPr/>
            <p:nvPr/>
          </p:nvSpPr>
          <p:spPr>
            <a:xfrm>
              <a:off x="2047528" y="1084501"/>
              <a:ext cx="858166" cy="89669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967" name="Straight Connector 184"/>
            <p:cNvSpPr/>
            <p:nvPr/>
          </p:nvSpPr>
          <p:spPr>
            <a:xfrm>
              <a:off x="2960578" y="1079876"/>
              <a:ext cx="872833" cy="89479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968" name="Straight Connector 185"/>
            <p:cNvSpPr/>
            <p:nvPr/>
          </p:nvSpPr>
          <p:spPr>
            <a:xfrm>
              <a:off x="3850178" y="1053572"/>
              <a:ext cx="938254" cy="96590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969" name="Straight Connector 186"/>
            <p:cNvSpPr/>
            <p:nvPr/>
          </p:nvSpPr>
          <p:spPr>
            <a:xfrm>
              <a:off x="5727391" y="1089216"/>
              <a:ext cx="864858" cy="8844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970" name="Straight Connector 187"/>
            <p:cNvSpPr/>
            <p:nvPr/>
          </p:nvSpPr>
          <p:spPr>
            <a:xfrm flipV="1">
              <a:off x="2920652" y="1062503"/>
              <a:ext cx="924117" cy="373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971" name="Straight Connector 188"/>
            <p:cNvSpPr/>
            <p:nvPr/>
          </p:nvSpPr>
          <p:spPr>
            <a:xfrm flipV="1">
              <a:off x="2931168" y="1996136"/>
              <a:ext cx="924117" cy="373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972" name="Straight Connector 189"/>
            <p:cNvSpPr/>
            <p:nvPr/>
          </p:nvSpPr>
          <p:spPr>
            <a:xfrm flipV="1">
              <a:off x="2010266" y="1055618"/>
              <a:ext cx="924117" cy="373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973" name="Straight Connector 190"/>
            <p:cNvSpPr/>
            <p:nvPr/>
          </p:nvSpPr>
          <p:spPr>
            <a:xfrm flipV="1">
              <a:off x="1995380" y="1994069"/>
              <a:ext cx="924117" cy="373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974" name="Straight Connector 191"/>
            <p:cNvSpPr/>
            <p:nvPr/>
          </p:nvSpPr>
          <p:spPr>
            <a:xfrm flipV="1">
              <a:off x="3845936" y="1061297"/>
              <a:ext cx="924117" cy="373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975" name="Straight Connector 192"/>
            <p:cNvSpPr/>
            <p:nvPr/>
          </p:nvSpPr>
          <p:spPr>
            <a:xfrm flipV="1">
              <a:off x="3830873" y="1992567"/>
              <a:ext cx="924117" cy="373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976" name="Straight Connector 193"/>
            <p:cNvSpPr/>
            <p:nvPr/>
          </p:nvSpPr>
          <p:spPr>
            <a:xfrm flipH="1">
              <a:off x="4753193" y="1077099"/>
              <a:ext cx="12505" cy="882073"/>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977" name="Straight Connector 194"/>
            <p:cNvSpPr/>
            <p:nvPr/>
          </p:nvSpPr>
          <p:spPr>
            <a:xfrm flipH="1">
              <a:off x="1113961" y="1065608"/>
              <a:ext cx="1" cy="91598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978" name="Straight Connector 195"/>
            <p:cNvSpPr/>
            <p:nvPr/>
          </p:nvSpPr>
          <p:spPr>
            <a:xfrm>
              <a:off x="2024901" y="1077770"/>
              <a:ext cx="1" cy="91598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979" name="Straight Connector 196"/>
            <p:cNvSpPr/>
            <p:nvPr/>
          </p:nvSpPr>
          <p:spPr>
            <a:xfrm>
              <a:off x="2918059" y="1091707"/>
              <a:ext cx="1" cy="91598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980" name="Straight Connector 197"/>
            <p:cNvSpPr/>
            <p:nvPr/>
          </p:nvSpPr>
          <p:spPr>
            <a:xfrm flipH="1">
              <a:off x="3846398" y="1084314"/>
              <a:ext cx="12505" cy="882073"/>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981" name="Oval 198"/>
            <p:cNvSpPr/>
            <p:nvPr/>
          </p:nvSpPr>
          <p:spPr>
            <a:xfrm>
              <a:off x="1042176" y="1936325"/>
              <a:ext cx="114487" cy="11448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982" name="Oval 199"/>
            <p:cNvSpPr/>
            <p:nvPr/>
          </p:nvSpPr>
          <p:spPr>
            <a:xfrm>
              <a:off x="1965552" y="1939712"/>
              <a:ext cx="114487" cy="11448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983" name="Oval 200"/>
            <p:cNvSpPr/>
            <p:nvPr/>
          </p:nvSpPr>
          <p:spPr>
            <a:xfrm>
              <a:off x="3788672" y="1939712"/>
              <a:ext cx="114487" cy="11448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984" name="Oval 201"/>
            <p:cNvSpPr/>
            <p:nvPr/>
          </p:nvSpPr>
          <p:spPr>
            <a:xfrm>
              <a:off x="2853367" y="1935977"/>
              <a:ext cx="114487" cy="11448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985" name="Straight Connector 202"/>
            <p:cNvSpPr/>
            <p:nvPr/>
          </p:nvSpPr>
          <p:spPr>
            <a:xfrm>
              <a:off x="4774519" y="1070018"/>
              <a:ext cx="915894" cy="9158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986" name="Straight Connector 203"/>
            <p:cNvSpPr/>
            <p:nvPr/>
          </p:nvSpPr>
          <p:spPr>
            <a:xfrm flipV="1">
              <a:off x="4777389" y="1064825"/>
              <a:ext cx="924117" cy="373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987" name="Straight Connector 204"/>
            <p:cNvSpPr/>
            <p:nvPr/>
          </p:nvSpPr>
          <p:spPr>
            <a:xfrm flipV="1">
              <a:off x="4762326" y="1996092"/>
              <a:ext cx="924117" cy="373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988" name="Straight Connector 205"/>
            <p:cNvSpPr/>
            <p:nvPr/>
          </p:nvSpPr>
          <p:spPr>
            <a:xfrm flipH="1">
              <a:off x="5676101" y="1089170"/>
              <a:ext cx="12505" cy="882073"/>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989" name="Straight Connector 206"/>
            <p:cNvSpPr/>
            <p:nvPr/>
          </p:nvSpPr>
          <p:spPr>
            <a:xfrm>
              <a:off x="7542284" y="1056904"/>
              <a:ext cx="1" cy="91598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990" name="Straight Connector 207"/>
            <p:cNvSpPr/>
            <p:nvPr/>
          </p:nvSpPr>
          <p:spPr>
            <a:xfrm flipV="1">
              <a:off x="6623804" y="1049577"/>
              <a:ext cx="924117" cy="373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991" name="Straight Connector 208"/>
            <p:cNvSpPr/>
            <p:nvPr/>
          </p:nvSpPr>
          <p:spPr>
            <a:xfrm flipV="1">
              <a:off x="6608917" y="1978590"/>
              <a:ext cx="924117" cy="373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992" name="Straight Connector 209"/>
            <p:cNvSpPr/>
            <p:nvPr/>
          </p:nvSpPr>
          <p:spPr>
            <a:xfrm>
              <a:off x="6616818" y="1057224"/>
              <a:ext cx="915894" cy="9158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993" name="Oval 210"/>
            <p:cNvSpPr/>
            <p:nvPr/>
          </p:nvSpPr>
          <p:spPr>
            <a:xfrm>
              <a:off x="7486142" y="1917952"/>
              <a:ext cx="114487" cy="11448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994" name="Oval 211"/>
            <p:cNvSpPr/>
            <p:nvPr/>
          </p:nvSpPr>
          <p:spPr>
            <a:xfrm>
              <a:off x="4697824" y="1935977"/>
              <a:ext cx="114487" cy="11448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995" name="Oval 212"/>
            <p:cNvSpPr/>
            <p:nvPr/>
          </p:nvSpPr>
          <p:spPr>
            <a:xfrm>
              <a:off x="6557102" y="1930785"/>
              <a:ext cx="114487" cy="11448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996" name="Oval 213"/>
            <p:cNvSpPr/>
            <p:nvPr/>
          </p:nvSpPr>
          <p:spPr>
            <a:xfrm>
              <a:off x="5620731" y="1948048"/>
              <a:ext cx="114487" cy="11448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997" name="Straight Connector 214"/>
            <p:cNvSpPr/>
            <p:nvPr/>
          </p:nvSpPr>
          <p:spPr>
            <a:xfrm flipV="1">
              <a:off x="1126840" y="127697"/>
              <a:ext cx="924117" cy="373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998" name="Straight Connector 215"/>
            <p:cNvSpPr/>
            <p:nvPr/>
          </p:nvSpPr>
          <p:spPr>
            <a:xfrm flipV="1">
              <a:off x="208344" y="127697"/>
              <a:ext cx="924117" cy="373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1999" name="Straight Connector 216"/>
            <p:cNvSpPr/>
            <p:nvPr/>
          </p:nvSpPr>
          <p:spPr>
            <a:xfrm>
              <a:off x="6618246" y="122574"/>
              <a:ext cx="1" cy="91598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000" name="Straight Connector 217"/>
            <p:cNvSpPr/>
            <p:nvPr/>
          </p:nvSpPr>
          <p:spPr>
            <a:xfrm flipV="1">
              <a:off x="5718731" y="120034"/>
              <a:ext cx="924117" cy="373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001" name="Oval 218"/>
            <p:cNvSpPr/>
            <p:nvPr/>
          </p:nvSpPr>
          <p:spPr>
            <a:xfrm>
              <a:off x="152493" y="70998"/>
              <a:ext cx="114487" cy="11448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002" name="Straight Connector 219"/>
            <p:cNvSpPr/>
            <p:nvPr/>
          </p:nvSpPr>
          <p:spPr>
            <a:xfrm flipV="1">
              <a:off x="198106" y="137313"/>
              <a:ext cx="915894" cy="9158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003" name="Straight Connector 220"/>
            <p:cNvSpPr/>
            <p:nvPr/>
          </p:nvSpPr>
          <p:spPr>
            <a:xfrm flipV="1">
              <a:off x="1112826" y="100195"/>
              <a:ext cx="937207" cy="97700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004" name="Straight Connector 221"/>
            <p:cNvSpPr/>
            <p:nvPr/>
          </p:nvSpPr>
          <p:spPr>
            <a:xfrm flipV="1">
              <a:off x="145461" y="2567"/>
              <a:ext cx="3" cy="22897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005" name="Straight Connector 222"/>
            <p:cNvSpPr/>
            <p:nvPr/>
          </p:nvSpPr>
          <p:spPr>
            <a:xfrm>
              <a:off x="38006" y="0"/>
              <a:ext cx="114487" cy="256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006" name="Straight Connector 223"/>
            <p:cNvSpPr/>
            <p:nvPr/>
          </p:nvSpPr>
          <p:spPr>
            <a:xfrm>
              <a:off x="26554" y="114258"/>
              <a:ext cx="114487" cy="256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007" name="Straight Connector 224"/>
            <p:cNvSpPr/>
            <p:nvPr/>
          </p:nvSpPr>
          <p:spPr>
            <a:xfrm>
              <a:off x="31992" y="226584"/>
              <a:ext cx="114487" cy="256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008" name="Straight Connector 225"/>
            <p:cNvSpPr/>
            <p:nvPr/>
          </p:nvSpPr>
          <p:spPr>
            <a:xfrm flipV="1">
              <a:off x="2059597" y="142779"/>
              <a:ext cx="855718" cy="88911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009" name="Straight Connector 226"/>
            <p:cNvSpPr/>
            <p:nvPr/>
          </p:nvSpPr>
          <p:spPr>
            <a:xfrm flipV="1">
              <a:off x="2960883" y="146938"/>
              <a:ext cx="872833" cy="89479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010" name="Straight Connector 227"/>
            <p:cNvSpPr/>
            <p:nvPr/>
          </p:nvSpPr>
          <p:spPr>
            <a:xfrm flipV="1">
              <a:off x="3852809" y="151409"/>
              <a:ext cx="915894" cy="9158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011" name="Straight Connector 228"/>
            <p:cNvSpPr/>
            <p:nvPr/>
          </p:nvSpPr>
          <p:spPr>
            <a:xfrm flipV="1">
              <a:off x="5653549" y="117766"/>
              <a:ext cx="957882" cy="98567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012" name="Straight Connector 229"/>
            <p:cNvSpPr/>
            <p:nvPr/>
          </p:nvSpPr>
          <p:spPr>
            <a:xfrm flipV="1">
              <a:off x="2939833" y="129565"/>
              <a:ext cx="924117" cy="373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013" name="Straight Connector 230"/>
            <p:cNvSpPr/>
            <p:nvPr/>
          </p:nvSpPr>
          <p:spPr>
            <a:xfrm flipV="1">
              <a:off x="2029447" y="122679"/>
              <a:ext cx="924117" cy="373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014" name="Straight Connector 231"/>
            <p:cNvSpPr/>
            <p:nvPr/>
          </p:nvSpPr>
          <p:spPr>
            <a:xfrm flipV="1">
              <a:off x="3865117" y="128359"/>
              <a:ext cx="924117" cy="373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015" name="Straight Connector 232"/>
            <p:cNvSpPr/>
            <p:nvPr/>
          </p:nvSpPr>
          <p:spPr>
            <a:xfrm>
              <a:off x="4766532" y="129935"/>
              <a:ext cx="1" cy="91598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016" name="Straight Connector 233"/>
            <p:cNvSpPr/>
            <p:nvPr/>
          </p:nvSpPr>
          <p:spPr>
            <a:xfrm flipH="1">
              <a:off x="1118918" y="161119"/>
              <a:ext cx="1" cy="91598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017" name="Straight Connector 234"/>
            <p:cNvSpPr/>
            <p:nvPr/>
          </p:nvSpPr>
          <p:spPr>
            <a:xfrm>
              <a:off x="2036969" y="166171"/>
              <a:ext cx="1" cy="882073"/>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018" name="Straight Connector 235"/>
            <p:cNvSpPr/>
            <p:nvPr/>
          </p:nvSpPr>
          <p:spPr>
            <a:xfrm>
              <a:off x="2930128" y="158769"/>
              <a:ext cx="1" cy="91598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019" name="Straight Connector 236"/>
            <p:cNvSpPr/>
            <p:nvPr/>
          </p:nvSpPr>
          <p:spPr>
            <a:xfrm>
              <a:off x="3866849" y="151374"/>
              <a:ext cx="1" cy="91598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020" name="Oval 237"/>
            <p:cNvSpPr/>
            <p:nvPr/>
          </p:nvSpPr>
          <p:spPr>
            <a:xfrm>
              <a:off x="1067840" y="73507"/>
              <a:ext cx="114487" cy="11448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021" name="Oval 238"/>
            <p:cNvSpPr/>
            <p:nvPr/>
          </p:nvSpPr>
          <p:spPr>
            <a:xfrm>
              <a:off x="1977362" y="63746"/>
              <a:ext cx="114487" cy="11448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022" name="Oval 239"/>
            <p:cNvSpPr/>
            <p:nvPr/>
          </p:nvSpPr>
          <p:spPr>
            <a:xfrm>
              <a:off x="3821078" y="77971"/>
              <a:ext cx="114487" cy="11448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023" name="Oval 240"/>
            <p:cNvSpPr/>
            <p:nvPr/>
          </p:nvSpPr>
          <p:spPr>
            <a:xfrm>
              <a:off x="2877212" y="66395"/>
              <a:ext cx="114487" cy="11448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024" name="Straight Connector 241"/>
            <p:cNvSpPr/>
            <p:nvPr/>
          </p:nvSpPr>
          <p:spPr>
            <a:xfrm flipV="1">
              <a:off x="4774824" y="137080"/>
              <a:ext cx="915894" cy="9158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025" name="Straight Connector 242"/>
            <p:cNvSpPr/>
            <p:nvPr/>
          </p:nvSpPr>
          <p:spPr>
            <a:xfrm flipV="1">
              <a:off x="4796570" y="123342"/>
              <a:ext cx="924117" cy="373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026" name="Straight Connector 243"/>
            <p:cNvSpPr/>
            <p:nvPr/>
          </p:nvSpPr>
          <p:spPr>
            <a:xfrm flipH="1">
              <a:off x="5695282" y="156232"/>
              <a:ext cx="12505" cy="882073"/>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027" name="Straight Connector 244"/>
            <p:cNvSpPr/>
            <p:nvPr/>
          </p:nvSpPr>
          <p:spPr>
            <a:xfrm>
              <a:off x="7542500" y="112113"/>
              <a:ext cx="1" cy="91598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028" name="Straight Connector 245"/>
            <p:cNvSpPr/>
            <p:nvPr/>
          </p:nvSpPr>
          <p:spPr>
            <a:xfrm flipV="1">
              <a:off x="6642985" y="107201"/>
              <a:ext cx="924117" cy="373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029" name="Straight Connector 246"/>
            <p:cNvSpPr/>
            <p:nvPr/>
          </p:nvSpPr>
          <p:spPr>
            <a:xfrm flipV="1">
              <a:off x="6627454" y="124286"/>
              <a:ext cx="915894" cy="9158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030" name="Oval 247"/>
            <p:cNvSpPr/>
            <p:nvPr/>
          </p:nvSpPr>
          <p:spPr>
            <a:xfrm>
              <a:off x="7489380" y="56212"/>
              <a:ext cx="114487" cy="11448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031" name="Oval 248"/>
            <p:cNvSpPr/>
            <p:nvPr/>
          </p:nvSpPr>
          <p:spPr>
            <a:xfrm>
              <a:off x="4715286" y="74234"/>
              <a:ext cx="114487" cy="11448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032" name="Oval 249"/>
            <p:cNvSpPr/>
            <p:nvPr/>
          </p:nvSpPr>
          <p:spPr>
            <a:xfrm>
              <a:off x="6562800" y="59607"/>
              <a:ext cx="114487" cy="11448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033" name="Oval 250"/>
            <p:cNvSpPr/>
            <p:nvPr/>
          </p:nvSpPr>
          <p:spPr>
            <a:xfrm>
              <a:off x="5652418" y="69217"/>
              <a:ext cx="114487" cy="11448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034" name="Oval 251"/>
            <p:cNvSpPr/>
            <p:nvPr/>
          </p:nvSpPr>
          <p:spPr>
            <a:xfrm>
              <a:off x="133312" y="1003936"/>
              <a:ext cx="114487" cy="11448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035" name="Straight Connector 252"/>
            <p:cNvSpPr/>
            <p:nvPr/>
          </p:nvSpPr>
          <p:spPr>
            <a:xfrm flipV="1">
              <a:off x="126280" y="935505"/>
              <a:ext cx="3" cy="22897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036" name="Straight Connector 253"/>
            <p:cNvSpPr/>
            <p:nvPr/>
          </p:nvSpPr>
          <p:spPr>
            <a:xfrm>
              <a:off x="15548" y="933099"/>
              <a:ext cx="114487" cy="256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037" name="Straight Connector 254"/>
            <p:cNvSpPr/>
            <p:nvPr/>
          </p:nvSpPr>
          <p:spPr>
            <a:xfrm>
              <a:off x="7373" y="1047196"/>
              <a:ext cx="114487" cy="256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038" name="Straight Connector 255"/>
            <p:cNvSpPr/>
            <p:nvPr/>
          </p:nvSpPr>
          <p:spPr>
            <a:xfrm>
              <a:off x="14244" y="1159489"/>
              <a:ext cx="114487" cy="256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039" name="Oval 256"/>
            <p:cNvSpPr/>
            <p:nvPr/>
          </p:nvSpPr>
          <p:spPr>
            <a:xfrm>
              <a:off x="1062884" y="1006445"/>
              <a:ext cx="114487" cy="11448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040" name="Oval 257"/>
            <p:cNvSpPr/>
            <p:nvPr/>
          </p:nvSpPr>
          <p:spPr>
            <a:xfrm>
              <a:off x="1979517" y="1010909"/>
              <a:ext cx="114487" cy="11448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041" name="Oval 258"/>
            <p:cNvSpPr/>
            <p:nvPr/>
          </p:nvSpPr>
          <p:spPr>
            <a:xfrm>
              <a:off x="3801897" y="1010909"/>
              <a:ext cx="114487" cy="11448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042" name="Oval 259"/>
            <p:cNvSpPr/>
            <p:nvPr/>
          </p:nvSpPr>
          <p:spPr>
            <a:xfrm>
              <a:off x="2865144" y="999333"/>
              <a:ext cx="114487" cy="11448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043" name="Oval 260"/>
            <p:cNvSpPr/>
            <p:nvPr/>
          </p:nvSpPr>
          <p:spPr>
            <a:xfrm>
              <a:off x="7484423" y="989150"/>
              <a:ext cx="114487" cy="11448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044" name="Oval 261"/>
            <p:cNvSpPr/>
            <p:nvPr/>
          </p:nvSpPr>
          <p:spPr>
            <a:xfrm>
              <a:off x="4710330" y="1007172"/>
              <a:ext cx="114487" cy="11448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045" name="Oval 262"/>
            <p:cNvSpPr/>
            <p:nvPr/>
          </p:nvSpPr>
          <p:spPr>
            <a:xfrm>
              <a:off x="6560170" y="1001983"/>
              <a:ext cx="114487" cy="11448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046" name="Oval 263"/>
            <p:cNvSpPr/>
            <p:nvPr/>
          </p:nvSpPr>
          <p:spPr>
            <a:xfrm>
              <a:off x="5633238" y="1019245"/>
              <a:ext cx="114487" cy="11448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grpSp>
      <p:sp>
        <p:nvSpPr>
          <p:cNvPr id="2048" name="Rectangle 264"/>
          <p:cNvSpPr/>
          <p:nvPr/>
        </p:nvSpPr>
        <p:spPr>
          <a:xfrm>
            <a:off x="710534" y="951302"/>
            <a:ext cx="731590"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049" name="TextBox 265"/>
          <p:cNvSpPr txBox="1"/>
          <p:nvPr/>
        </p:nvSpPr>
        <p:spPr>
          <a:xfrm>
            <a:off x="751103" y="922761"/>
            <a:ext cx="783523" cy="2379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rPr dirty="0"/>
              <a:t>1. =  4 </a:t>
            </a:r>
            <a:r>
              <a:rPr dirty="0" err="1"/>
              <a:t>lb</a:t>
            </a:r>
            <a:r>
              <a:rPr dirty="0"/>
              <a:t> </a:t>
            </a:r>
          </a:p>
        </p:txBody>
      </p:sp>
      <p:sp>
        <p:nvSpPr>
          <p:cNvPr id="2050" name="Rectangle 266"/>
          <p:cNvSpPr/>
          <p:nvPr/>
        </p:nvSpPr>
        <p:spPr>
          <a:xfrm>
            <a:off x="1630869" y="953722"/>
            <a:ext cx="697584"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051" name="TextBox 267"/>
          <p:cNvSpPr txBox="1"/>
          <p:nvPr/>
        </p:nvSpPr>
        <p:spPr>
          <a:xfrm>
            <a:off x="1634880" y="923875"/>
            <a:ext cx="799666" cy="2379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rPr dirty="0"/>
              <a:t>3. =  3.5 </a:t>
            </a:r>
            <a:r>
              <a:rPr dirty="0" err="1"/>
              <a:t>lb</a:t>
            </a:r>
            <a:r>
              <a:rPr dirty="0"/>
              <a:t> </a:t>
            </a:r>
          </a:p>
        </p:txBody>
      </p:sp>
      <p:sp>
        <p:nvSpPr>
          <p:cNvPr id="2052" name="Rectangle 268"/>
          <p:cNvSpPr/>
          <p:nvPr/>
        </p:nvSpPr>
        <p:spPr>
          <a:xfrm>
            <a:off x="689051" y="3173364"/>
            <a:ext cx="731590"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053" name="TextBox 269"/>
          <p:cNvSpPr txBox="1"/>
          <p:nvPr/>
        </p:nvSpPr>
        <p:spPr>
          <a:xfrm>
            <a:off x="728860" y="3144821"/>
            <a:ext cx="699199" cy="2616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100">
                <a:latin typeface="Times New Roman"/>
                <a:ea typeface="Times New Roman"/>
                <a:cs typeface="Times New Roman"/>
                <a:sym typeface="Times New Roman"/>
              </a:defRPr>
            </a:lvl1pPr>
          </a:lstStyle>
          <a:p>
            <a:r>
              <a:rPr dirty="0"/>
              <a:t>2. =  - 4 </a:t>
            </a:r>
            <a:r>
              <a:rPr dirty="0" err="1"/>
              <a:t>lb</a:t>
            </a:r>
            <a:r>
              <a:rPr dirty="0"/>
              <a:t> </a:t>
            </a:r>
          </a:p>
        </p:txBody>
      </p:sp>
      <p:sp>
        <p:nvSpPr>
          <p:cNvPr id="2054" name="Rectangle 270"/>
          <p:cNvSpPr/>
          <p:nvPr/>
        </p:nvSpPr>
        <p:spPr>
          <a:xfrm>
            <a:off x="1605800" y="3175783"/>
            <a:ext cx="765429"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055" name="TextBox 271"/>
          <p:cNvSpPr txBox="1"/>
          <p:nvPr/>
        </p:nvSpPr>
        <p:spPr>
          <a:xfrm>
            <a:off x="1610706" y="3151682"/>
            <a:ext cx="901260" cy="2379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rPr dirty="0"/>
              <a:t>4. =  - 3.5 </a:t>
            </a:r>
            <a:r>
              <a:rPr dirty="0" err="1"/>
              <a:t>lb</a:t>
            </a:r>
            <a:r>
              <a:rPr dirty="0"/>
              <a:t> </a:t>
            </a:r>
          </a:p>
        </p:txBody>
      </p:sp>
      <p:sp>
        <p:nvSpPr>
          <p:cNvPr id="2056" name="Rectangle 272"/>
          <p:cNvSpPr/>
          <p:nvPr/>
        </p:nvSpPr>
        <p:spPr>
          <a:xfrm>
            <a:off x="795713" y="2048170"/>
            <a:ext cx="520299"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057" name="TextBox 273"/>
          <p:cNvSpPr txBox="1"/>
          <p:nvPr/>
        </p:nvSpPr>
        <p:spPr>
          <a:xfrm>
            <a:off x="789482" y="2019629"/>
            <a:ext cx="630560" cy="2379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rPr dirty="0"/>
              <a:t>13. =  0 </a:t>
            </a:r>
          </a:p>
        </p:txBody>
      </p:sp>
      <p:sp>
        <p:nvSpPr>
          <p:cNvPr id="2058" name="Rectangle 274"/>
          <p:cNvSpPr/>
          <p:nvPr/>
        </p:nvSpPr>
        <p:spPr>
          <a:xfrm>
            <a:off x="1726363" y="2054027"/>
            <a:ext cx="555615"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059" name="TextBox 275"/>
          <p:cNvSpPr txBox="1"/>
          <p:nvPr/>
        </p:nvSpPr>
        <p:spPr>
          <a:xfrm>
            <a:off x="1727573" y="2027182"/>
            <a:ext cx="639089" cy="2379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rPr dirty="0"/>
              <a:t>14. =  0 </a:t>
            </a:r>
          </a:p>
        </p:txBody>
      </p:sp>
      <p:sp>
        <p:nvSpPr>
          <p:cNvPr id="2060" name="Rectangle 276"/>
          <p:cNvSpPr/>
          <p:nvPr/>
        </p:nvSpPr>
        <p:spPr>
          <a:xfrm>
            <a:off x="854264" y="1345283"/>
            <a:ext cx="731590"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061" name="TextBox 277"/>
          <p:cNvSpPr txBox="1"/>
          <p:nvPr/>
        </p:nvSpPr>
        <p:spPr>
          <a:xfrm>
            <a:off x="870395" y="1316742"/>
            <a:ext cx="868999" cy="2379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rPr dirty="0"/>
              <a:t>9. =  - .5 </a:t>
            </a:r>
            <a:r>
              <a:rPr dirty="0" err="1"/>
              <a:t>lb</a:t>
            </a:r>
            <a:r>
              <a:rPr dirty="0"/>
              <a:t> </a:t>
            </a:r>
          </a:p>
        </p:txBody>
      </p:sp>
      <p:sp>
        <p:nvSpPr>
          <p:cNvPr id="2062" name="Rectangle 278"/>
          <p:cNvSpPr/>
          <p:nvPr/>
        </p:nvSpPr>
        <p:spPr>
          <a:xfrm>
            <a:off x="1700189" y="1347703"/>
            <a:ext cx="771994"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063" name="TextBox 279"/>
          <p:cNvSpPr txBox="1"/>
          <p:nvPr/>
        </p:nvSpPr>
        <p:spPr>
          <a:xfrm>
            <a:off x="1682523" y="1322798"/>
            <a:ext cx="902208" cy="2379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rPr dirty="0"/>
              <a:t>11. =  - .5 </a:t>
            </a:r>
            <a:r>
              <a:rPr dirty="0" err="1"/>
              <a:t>lb</a:t>
            </a:r>
            <a:r>
              <a:rPr dirty="0"/>
              <a:t> </a:t>
            </a:r>
          </a:p>
        </p:txBody>
      </p:sp>
      <p:sp>
        <p:nvSpPr>
          <p:cNvPr id="2064" name="Rectangle 280"/>
          <p:cNvSpPr/>
          <p:nvPr/>
        </p:nvSpPr>
        <p:spPr>
          <a:xfrm>
            <a:off x="827411" y="2737392"/>
            <a:ext cx="731590"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065" name="TextBox 281"/>
          <p:cNvSpPr txBox="1"/>
          <p:nvPr/>
        </p:nvSpPr>
        <p:spPr>
          <a:xfrm>
            <a:off x="832741" y="2708850"/>
            <a:ext cx="725784" cy="2616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100">
                <a:latin typeface="Times New Roman"/>
                <a:ea typeface="Times New Roman"/>
                <a:cs typeface="Times New Roman"/>
                <a:sym typeface="Times New Roman"/>
              </a:defRPr>
            </a:lvl1pPr>
          </a:lstStyle>
          <a:p>
            <a:r>
              <a:rPr dirty="0"/>
              <a:t>10. =  .5 </a:t>
            </a:r>
            <a:r>
              <a:rPr dirty="0" err="1"/>
              <a:t>lb</a:t>
            </a:r>
            <a:r>
              <a:rPr dirty="0"/>
              <a:t> </a:t>
            </a:r>
          </a:p>
        </p:txBody>
      </p:sp>
      <p:sp>
        <p:nvSpPr>
          <p:cNvPr id="2066" name="Rectangle 282"/>
          <p:cNvSpPr/>
          <p:nvPr/>
        </p:nvSpPr>
        <p:spPr>
          <a:xfrm>
            <a:off x="1711896" y="2739812"/>
            <a:ext cx="750893"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067" name="TextBox 283"/>
          <p:cNvSpPr txBox="1"/>
          <p:nvPr/>
        </p:nvSpPr>
        <p:spPr>
          <a:xfrm>
            <a:off x="1728406" y="2716403"/>
            <a:ext cx="821642" cy="2379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rPr dirty="0"/>
              <a:t>12. =  .5 </a:t>
            </a:r>
            <a:r>
              <a:rPr dirty="0" err="1"/>
              <a:t>lb</a:t>
            </a:r>
            <a:r>
              <a:rPr dirty="0"/>
              <a:t> </a:t>
            </a:r>
          </a:p>
        </p:txBody>
      </p:sp>
      <p:sp>
        <p:nvSpPr>
          <p:cNvPr id="2068" name="Rectangle 284"/>
          <p:cNvSpPr/>
          <p:nvPr/>
        </p:nvSpPr>
        <p:spPr>
          <a:xfrm>
            <a:off x="2537332" y="966262"/>
            <a:ext cx="731590"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069" name="TextBox 285"/>
          <p:cNvSpPr txBox="1"/>
          <p:nvPr/>
        </p:nvSpPr>
        <p:spPr>
          <a:xfrm>
            <a:off x="2550625" y="937719"/>
            <a:ext cx="755569" cy="2379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rPr dirty="0"/>
              <a:t>15. =  3 </a:t>
            </a:r>
            <a:r>
              <a:rPr dirty="0" err="1"/>
              <a:t>lb</a:t>
            </a:r>
            <a:r>
              <a:rPr dirty="0"/>
              <a:t> </a:t>
            </a:r>
          </a:p>
        </p:txBody>
      </p:sp>
      <p:sp>
        <p:nvSpPr>
          <p:cNvPr id="2070" name="Rectangle 286"/>
          <p:cNvSpPr/>
          <p:nvPr/>
        </p:nvSpPr>
        <p:spPr>
          <a:xfrm>
            <a:off x="3426424" y="968680"/>
            <a:ext cx="731571"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071" name="TextBox 287"/>
          <p:cNvSpPr txBox="1"/>
          <p:nvPr/>
        </p:nvSpPr>
        <p:spPr>
          <a:xfrm>
            <a:off x="3393496" y="938834"/>
            <a:ext cx="874441" cy="2379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rPr dirty="0"/>
              <a:t>17. =  2.5 </a:t>
            </a:r>
            <a:r>
              <a:rPr dirty="0" err="1"/>
              <a:t>lb</a:t>
            </a:r>
            <a:r>
              <a:rPr dirty="0"/>
              <a:t> </a:t>
            </a:r>
          </a:p>
        </p:txBody>
      </p:sp>
      <p:sp>
        <p:nvSpPr>
          <p:cNvPr id="2072" name="Rectangle 288"/>
          <p:cNvSpPr/>
          <p:nvPr/>
        </p:nvSpPr>
        <p:spPr>
          <a:xfrm>
            <a:off x="2519450" y="3176022"/>
            <a:ext cx="731590"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073" name="TextBox 289"/>
          <p:cNvSpPr txBox="1"/>
          <p:nvPr/>
        </p:nvSpPr>
        <p:spPr>
          <a:xfrm>
            <a:off x="2461708" y="3147480"/>
            <a:ext cx="850281" cy="2379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t>16. =  - 3 lb </a:t>
            </a:r>
          </a:p>
        </p:txBody>
      </p:sp>
      <p:sp>
        <p:nvSpPr>
          <p:cNvPr id="2074" name="Rectangle 290"/>
          <p:cNvSpPr/>
          <p:nvPr/>
        </p:nvSpPr>
        <p:spPr>
          <a:xfrm>
            <a:off x="3372758" y="3178442"/>
            <a:ext cx="842839"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075" name="TextBox 291"/>
          <p:cNvSpPr txBox="1"/>
          <p:nvPr/>
        </p:nvSpPr>
        <p:spPr>
          <a:xfrm>
            <a:off x="3319407" y="3156014"/>
            <a:ext cx="992031" cy="2379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t>18. =  - 2.5 lb </a:t>
            </a:r>
          </a:p>
        </p:txBody>
      </p:sp>
      <p:sp>
        <p:nvSpPr>
          <p:cNvPr id="2076" name="Rectangle 292"/>
          <p:cNvSpPr/>
          <p:nvPr/>
        </p:nvSpPr>
        <p:spPr>
          <a:xfrm>
            <a:off x="2658512" y="2055929"/>
            <a:ext cx="520299"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077" name="TextBox 293"/>
          <p:cNvSpPr txBox="1"/>
          <p:nvPr/>
        </p:nvSpPr>
        <p:spPr>
          <a:xfrm>
            <a:off x="2650203" y="2027388"/>
            <a:ext cx="565077" cy="2616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100">
                <a:latin typeface="Times New Roman"/>
                <a:ea typeface="Times New Roman"/>
                <a:cs typeface="Times New Roman"/>
                <a:sym typeface="Times New Roman"/>
              </a:defRPr>
            </a:lvl1pPr>
          </a:lstStyle>
          <a:p>
            <a:r>
              <a:rPr dirty="0"/>
              <a:t>27. =  0 </a:t>
            </a:r>
          </a:p>
        </p:txBody>
      </p:sp>
      <p:sp>
        <p:nvSpPr>
          <p:cNvPr id="2078" name="Rectangle 294"/>
          <p:cNvSpPr/>
          <p:nvPr/>
        </p:nvSpPr>
        <p:spPr>
          <a:xfrm>
            <a:off x="3542362" y="2061786"/>
            <a:ext cx="555615"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079" name="TextBox 295"/>
          <p:cNvSpPr txBox="1"/>
          <p:nvPr/>
        </p:nvSpPr>
        <p:spPr>
          <a:xfrm>
            <a:off x="3546411" y="2034940"/>
            <a:ext cx="655316" cy="2379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rPr dirty="0"/>
              <a:t>28. =  0 </a:t>
            </a:r>
          </a:p>
        </p:txBody>
      </p:sp>
      <p:sp>
        <p:nvSpPr>
          <p:cNvPr id="2080" name="Rectangle 296"/>
          <p:cNvSpPr/>
          <p:nvPr/>
        </p:nvSpPr>
        <p:spPr>
          <a:xfrm>
            <a:off x="2624061" y="1360243"/>
            <a:ext cx="731590"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081" name="TextBox 297"/>
          <p:cNvSpPr txBox="1"/>
          <p:nvPr/>
        </p:nvSpPr>
        <p:spPr>
          <a:xfrm>
            <a:off x="2618592" y="1331700"/>
            <a:ext cx="866550" cy="2379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rPr dirty="0"/>
              <a:t>23. =  -.5 </a:t>
            </a:r>
            <a:r>
              <a:rPr dirty="0" err="1"/>
              <a:t>lb</a:t>
            </a:r>
            <a:r>
              <a:rPr dirty="0"/>
              <a:t> </a:t>
            </a:r>
          </a:p>
        </p:txBody>
      </p:sp>
      <p:sp>
        <p:nvSpPr>
          <p:cNvPr id="2082" name="Rectangle 298"/>
          <p:cNvSpPr/>
          <p:nvPr/>
        </p:nvSpPr>
        <p:spPr>
          <a:xfrm>
            <a:off x="3544396" y="1362661"/>
            <a:ext cx="797438"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083" name="TextBox 299"/>
          <p:cNvSpPr txBox="1"/>
          <p:nvPr/>
        </p:nvSpPr>
        <p:spPr>
          <a:xfrm>
            <a:off x="3547245" y="1338868"/>
            <a:ext cx="884588" cy="2379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rPr dirty="0"/>
              <a:t>25. =  - .5 </a:t>
            </a:r>
            <a:r>
              <a:rPr dirty="0" err="1"/>
              <a:t>lb</a:t>
            </a:r>
            <a:r>
              <a:rPr dirty="0"/>
              <a:t> </a:t>
            </a:r>
          </a:p>
        </p:txBody>
      </p:sp>
      <p:sp>
        <p:nvSpPr>
          <p:cNvPr id="2084" name="Rectangle 300"/>
          <p:cNvSpPr/>
          <p:nvPr/>
        </p:nvSpPr>
        <p:spPr>
          <a:xfrm>
            <a:off x="2657810" y="2744152"/>
            <a:ext cx="731590"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085" name="TextBox 301"/>
          <p:cNvSpPr txBox="1"/>
          <p:nvPr/>
        </p:nvSpPr>
        <p:spPr>
          <a:xfrm>
            <a:off x="2676780" y="2715610"/>
            <a:ext cx="798185" cy="2379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rPr dirty="0"/>
              <a:t>24. =  .5 </a:t>
            </a:r>
            <a:r>
              <a:rPr dirty="0" err="1"/>
              <a:t>lb</a:t>
            </a:r>
            <a:r>
              <a:rPr dirty="0"/>
              <a:t> </a:t>
            </a:r>
          </a:p>
        </p:txBody>
      </p:sp>
      <p:sp>
        <p:nvSpPr>
          <p:cNvPr id="2086" name="Rectangle 302"/>
          <p:cNvSpPr/>
          <p:nvPr/>
        </p:nvSpPr>
        <p:spPr>
          <a:xfrm>
            <a:off x="3595603" y="2742970"/>
            <a:ext cx="697584"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087" name="TextBox 303"/>
          <p:cNvSpPr txBox="1"/>
          <p:nvPr/>
        </p:nvSpPr>
        <p:spPr>
          <a:xfrm>
            <a:off x="3589889" y="2719563"/>
            <a:ext cx="790742" cy="2379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rPr dirty="0"/>
              <a:t>26. =  .5 </a:t>
            </a:r>
            <a:r>
              <a:rPr dirty="0" err="1"/>
              <a:t>lb</a:t>
            </a:r>
            <a:r>
              <a:rPr dirty="0"/>
              <a:t> </a:t>
            </a:r>
          </a:p>
        </p:txBody>
      </p:sp>
      <p:sp>
        <p:nvSpPr>
          <p:cNvPr id="2088" name="Rectangle 304"/>
          <p:cNvSpPr/>
          <p:nvPr/>
        </p:nvSpPr>
        <p:spPr>
          <a:xfrm>
            <a:off x="1435655" y="1691355"/>
            <a:ext cx="872900"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089" name="TextBox 305"/>
          <p:cNvSpPr txBox="1"/>
          <p:nvPr/>
        </p:nvSpPr>
        <p:spPr>
          <a:xfrm>
            <a:off x="1424189" y="1663997"/>
            <a:ext cx="1030288" cy="2379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rPr dirty="0"/>
              <a:t>7. =  - .7071 </a:t>
            </a:r>
            <a:r>
              <a:rPr dirty="0" err="1"/>
              <a:t>lb</a:t>
            </a:r>
            <a:r>
              <a:rPr dirty="0"/>
              <a:t> </a:t>
            </a:r>
          </a:p>
        </p:txBody>
      </p:sp>
      <p:sp>
        <p:nvSpPr>
          <p:cNvPr id="2090" name="Rectangle 306"/>
          <p:cNvSpPr/>
          <p:nvPr/>
        </p:nvSpPr>
        <p:spPr>
          <a:xfrm>
            <a:off x="2408868" y="1694545"/>
            <a:ext cx="968619"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091" name="TextBox 307"/>
          <p:cNvSpPr txBox="1"/>
          <p:nvPr/>
        </p:nvSpPr>
        <p:spPr>
          <a:xfrm>
            <a:off x="2418166" y="1670144"/>
            <a:ext cx="1049481" cy="2379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rPr dirty="0"/>
              <a:t>19. = - .7071 </a:t>
            </a:r>
            <a:r>
              <a:rPr dirty="0" err="1"/>
              <a:t>lb</a:t>
            </a:r>
            <a:r>
              <a:rPr dirty="0"/>
              <a:t> </a:t>
            </a:r>
          </a:p>
        </p:txBody>
      </p:sp>
      <p:sp>
        <p:nvSpPr>
          <p:cNvPr id="2092" name="Rectangle 308"/>
          <p:cNvSpPr/>
          <p:nvPr/>
        </p:nvSpPr>
        <p:spPr>
          <a:xfrm>
            <a:off x="3425547" y="1694974"/>
            <a:ext cx="929829"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093" name="TextBox 309"/>
          <p:cNvSpPr txBox="1"/>
          <p:nvPr/>
        </p:nvSpPr>
        <p:spPr>
          <a:xfrm>
            <a:off x="3419131" y="1664134"/>
            <a:ext cx="1076095" cy="2379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rPr dirty="0"/>
              <a:t>21. = - .7071 </a:t>
            </a:r>
            <a:r>
              <a:rPr dirty="0" err="1"/>
              <a:t>lb</a:t>
            </a:r>
            <a:r>
              <a:rPr dirty="0"/>
              <a:t> </a:t>
            </a:r>
          </a:p>
        </p:txBody>
      </p:sp>
      <p:sp>
        <p:nvSpPr>
          <p:cNvPr id="2094" name="Rectangle 310"/>
          <p:cNvSpPr/>
          <p:nvPr/>
        </p:nvSpPr>
        <p:spPr>
          <a:xfrm>
            <a:off x="547321" y="2376848"/>
            <a:ext cx="870967"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095" name="TextBox 311"/>
          <p:cNvSpPr txBox="1"/>
          <p:nvPr/>
        </p:nvSpPr>
        <p:spPr>
          <a:xfrm>
            <a:off x="574619" y="2352448"/>
            <a:ext cx="946884" cy="2379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rPr dirty="0"/>
              <a:t>6. =  .7071 </a:t>
            </a:r>
            <a:r>
              <a:rPr dirty="0" err="1"/>
              <a:t>lb</a:t>
            </a:r>
            <a:r>
              <a:rPr dirty="0"/>
              <a:t> </a:t>
            </a:r>
          </a:p>
        </p:txBody>
      </p:sp>
      <p:sp>
        <p:nvSpPr>
          <p:cNvPr id="2096" name="Rectangle 312"/>
          <p:cNvSpPr/>
          <p:nvPr/>
        </p:nvSpPr>
        <p:spPr>
          <a:xfrm>
            <a:off x="2479831" y="2366021"/>
            <a:ext cx="936304"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097" name="TextBox 313"/>
          <p:cNvSpPr txBox="1"/>
          <p:nvPr/>
        </p:nvSpPr>
        <p:spPr>
          <a:xfrm>
            <a:off x="2491326" y="2342050"/>
            <a:ext cx="947416" cy="2616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100">
                <a:latin typeface="Times New Roman"/>
                <a:ea typeface="Times New Roman"/>
                <a:cs typeface="Times New Roman"/>
                <a:sym typeface="Times New Roman"/>
              </a:defRPr>
            </a:lvl1pPr>
          </a:lstStyle>
          <a:p>
            <a:r>
              <a:rPr dirty="0"/>
              <a:t>20. =  .7071 </a:t>
            </a:r>
            <a:r>
              <a:rPr dirty="0" err="1"/>
              <a:t>lb</a:t>
            </a:r>
            <a:r>
              <a:rPr dirty="0"/>
              <a:t> </a:t>
            </a:r>
          </a:p>
        </p:txBody>
      </p:sp>
      <p:sp>
        <p:nvSpPr>
          <p:cNvPr id="2098" name="Rectangle 314"/>
          <p:cNvSpPr/>
          <p:nvPr/>
        </p:nvSpPr>
        <p:spPr>
          <a:xfrm>
            <a:off x="3496221" y="2366448"/>
            <a:ext cx="896976"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099" name="TextBox 315"/>
          <p:cNvSpPr txBox="1"/>
          <p:nvPr/>
        </p:nvSpPr>
        <p:spPr>
          <a:xfrm>
            <a:off x="3494103" y="2337085"/>
            <a:ext cx="1018434" cy="2379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rPr dirty="0"/>
              <a:t>22. =  .7071 </a:t>
            </a:r>
            <a:r>
              <a:rPr dirty="0" err="1"/>
              <a:t>lb</a:t>
            </a:r>
            <a:r>
              <a:rPr dirty="0"/>
              <a:t> </a:t>
            </a:r>
          </a:p>
        </p:txBody>
      </p:sp>
      <p:sp>
        <p:nvSpPr>
          <p:cNvPr id="2100" name="Rectangle 316"/>
          <p:cNvSpPr/>
          <p:nvPr/>
        </p:nvSpPr>
        <p:spPr>
          <a:xfrm>
            <a:off x="445510" y="1685157"/>
            <a:ext cx="905032"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101" name="TextBox 317"/>
          <p:cNvSpPr txBox="1"/>
          <p:nvPr/>
        </p:nvSpPr>
        <p:spPr>
          <a:xfrm>
            <a:off x="435357" y="1657176"/>
            <a:ext cx="1016298" cy="2379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rPr dirty="0"/>
              <a:t>5. =  - .7071 </a:t>
            </a:r>
            <a:r>
              <a:rPr dirty="0" err="1"/>
              <a:t>lb</a:t>
            </a:r>
            <a:r>
              <a:rPr dirty="0"/>
              <a:t> </a:t>
            </a:r>
          </a:p>
        </p:txBody>
      </p:sp>
      <p:sp>
        <p:nvSpPr>
          <p:cNvPr id="2102" name="Rectangle 318"/>
          <p:cNvSpPr/>
          <p:nvPr/>
        </p:nvSpPr>
        <p:spPr>
          <a:xfrm>
            <a:off x="1506184" y="2371592"/>
            <a:ext cx="867815"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103" name="TextBox 319"/>
          <p:cNvSpPr txBox="1"/>
          <p:nvPr/>
        </p:nvSpPr>
        <p:spPr>
          <a:xfrm>
            <a:off x="1529753" y="2341226"/>
            <a:ext cx="935041" cy="2379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rPr dirty="0"/>
              <a:t>8. =  .7071 </a:t>
            </a:r>
            <a:r>
              <a:rPr dirty="0" err="1"/>
              <a:t>lb</a:t>
            </a:r>
            <a:r>
              <a:rPr dirty="0"/>
              <a:t> </a:t>
            </a:r>
          </a:p>
        </p:txBody>
      </p:sp>
      <p:sp>
        <p:nvSpPr>
          <p:cNvPr id="2104" name="Rectangle 320"/>
          <p:cNvSpPr/>
          <p:nvPr/>
        </p:nvSpPr>
        <p:spPr>
          <a:xfrm>
            <a:off x="4395329" y="966262"/>
            <a:ext cx="731590"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105" name="TextBox 321"/>
          <p:cNvSpPr txBox="1"/>
          <p:nvPr/>
        </p:nvSpPr>
        <p:spPr>
          <a:xfrm>
            <a:off x="4408621" y="937719"/>
            <a:ext cx="755569" cy="2379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rPr dirty="0"/>
              <a:t>29. =  2 </a:t>
            </a:r>
            <a:r>
              <a:rPr dirty="0" err="1"/>
              <a:t>lb</a:t>
            </a:r>
            <a:r>
              <a:rPr dirty="0"/>
              <a:t> </a:t>
            </a:r>
          </a:p>
        </p:txBody>
      </p:sp>
      <p:sp>
        <p:nvSpPr>
          <p:cNvPr id="2106" name="Rectangle 322"/>
          <p:cNvSpPr/>
          <p:nvPr/>
        </p:nvSpPr>
        <p:spPr>
          <a:xfrm>
            <a:off x="5314077" y="968680"/>
            <a:ext cx="731571"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107" name="TextBox 323"/>
          <p:cNvSpPr txBox="1"/>
          <p:nvPr/>
        </p:nvSpPr>
        <p:spPr>
          <a:xfrm>
            <a:off x="5300467" y="938834"/>
            <a:ext cx="874441" cy="2379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rPr dirty="0"/>
              <a:t>31. =  1.5 </a:t>
            </a:r>
            <a:r>
              <a:rPr dirty="0" err="1"/>
              <a:t>lb</a:t>
            </a:r>
            <a:r>
              <a:rPr dirty="0"/>
              <a:t> </a:t>
            </a:r>
          </a:p>
        </p:txBody>
      </p:sp>
      <p:sp>
        <p:nvSpPr>
          <p:cNvPr id="2108" name="Rectangle 324"/>
          <p:cNvSpPr/>
          <p:nvPr/>
        </p:nvSpPr>
        <p:spPr>
          <a:xfrm>
            <a:off x="4379969" y="3179695"/>
            <a:ext cx="731590"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109" name="TextBox 325"/>
          <p:cNvSpPr txBox="1"/>
          <p:nvPr/>
        </p:nvSpPr>
        <p:spPr>
          <a:xfrm>
            <a:off x="4378315" y="3154825"/>
            <a:ext cx="850281" cy="2379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rPr dirty="0"/>
              <a:t>30. =  - 2 </a:t>
            </a:r>
            <a:r>
              <a:rPr dirty="0" err="1"/>
              <a:t>lb</a:t>
            </a:r>
            <a:r>
              <a:rPr dirty="0"/>
              <a:t> </a:t>
            </a:r>
          </a:p>
        </p:txBody>
      </p:sp>
      <p:sp>
        <p:nvSpPr>
          <p:cNvPr id="2110" name="Rectangle 326"/>
          <p:cNvSpPr/>
          <p:nvPr/>
        </p:nvSpPr>
        <p:spPr>
          <a:xfrm>
            <a:off x="5251779" y="3178442"/>
            <a:ext cx="842839"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111" name="TextBox 327"/>
          <p:cNvSpPr txBox="1"/>
          <p:nvPr/>
        </p:nvSpPr>
        <p:spPr>
          <a:xfrm>
            <a:off x="5256379" y="3156014"/>
            <a:ext cx="992031" cy="2379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rPr dirty="0"/>
              <a:t>32. =  - 1.5 </a:t>
            </a:r>
            <a:r>
              <a:rPr dirty="0" err="1"/>
              <a:t>lb</a:t>
            </a:r>
            <a:r>
              <a:rPr dirty="0"/>
              <a:t> </a:t>
            </a:r>
          </a:p>
        </p:txBody>
      </p:sp>
      <p:sp>
        <p:nvSpPr>
          <p:cNvPr id="2112" name="Rectangle 328"/>
          <p:cNvSpPr/>
          <p:nvPr/>
        </p:nvSpPr>
        <p:spPr>
          <a:xfrm>
            <a:off x="4516509" y="2055929"/>
            <a:ext cx="520299"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113" name="TextBox 329"/>
          <p:cNvSpPr txBox="1"/>
          <p:nvPr/>
        </p:nvSpPr>
        <p:spPr>
          <a:xfrm>
            <a:off x="4514638" y="2027388"/>
            <a:ext cx="653554" cy="2379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rPr dirty="0"/>
              <a:t>41. =  0 </a:t>
            </a:r>
          </a:p>
        </p:txBody>
      </p:sp>
      <p:sp>
        <p:nvSpPr>
          <p:cNvPr id="2114" name="Rectangle 330"/>
          <p:cNvSpPr/>
          <p:nvPr/>
        </p:nvSpPr>
        <p:spPr>
          <a:xfrm>
            <a:off x="5400359" y="2061786"/>
            <a:ext cx="555615"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115" name="TextBox 331"/>
          <p:cNvSpPr txBox="1"/>
          <p:nvPr/>
        </p:nvSpPr>
        <p:spPr>
          <a:xfrm>
            <a:off x="5436604" y="2034940"/>
            <a:ext cx="655315" cy="2379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rPr dirty="0"/>
              <a:t>42. =  0 </a:t>
            </a:r>
          </a:p>
        </p:txBody>
      </p:sp>
      <p:sp>
        <p:nvSpPr>
          <p:cNvPr id="2116" name="Rectangle 332"/>
          <p:cNvSpPr/>
          <p:nvPr/>
        </p:nvSpPr>
        <p:spPr>
          <a:xfrm>
            <a:off x="4491942" y="1360243"/>
            <a:ext cx="731590"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117" name="TextBox 333"/>
          <p:cNvSpPr txBox="1"/>
          <p:nvPr/>
        </p:nvSpPr>
        <p:spPr>
          <a:xfrm>
            <a:off x="4441399" y="1331700"/>
            <a:ext cx="866550" cy="2379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t>37. =  -.5 lb </a:t>
            </a:r>
          </a:p>
        </p:txBody>
      </p:sp>
      <p:sp>
        <p:nvSpPr>
          <p:cNvPr id="2118" name="Rectangle 334"/>
          <p:cNvSpPr/>
          <p:nvPr/>
        </p:nvSpPr>
        <p:spPr>
          <a:xfrm>
            <a:off x="5412278" y="1362661"/>
            <a:ext cx="797438"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119" name="TextBox 335"/>
          <p:cNvSpPr txBox="1"/>
          <p:nvPr/>
        </p:nvSpPr>
        <p:spPr>
          <a:xfrm>
            <a:off x="5376491" y="1338868"/>
            <a:ext cx="884588" cy="2379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t>39. =  - .5 lb </a:t>
            </a:r>
          </a:p>
        </p:txBody>
      </p:sp>
      <p:sp>
        <p:nvSpPr>
          <p:cNvPr id="2120" name="Rectangle 336"/>
          <p:cNvSpPr/>
          <p:nvPr/>
        </p:nvSpPr>
        <p:spPr>
          <a:xfrm>
            <a:off x="4584429" y="2744152"/>
            <a:ext cx="731590"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121" name="TextBox 337"/>
          <p:cNvSpPr txBox="1"/>
          <p:nvPr/>
        </p:nvSpPr>
        <p:spPr>
          <a:xfrm>
            <a:off x="4596959" y="2715610"/>
            <a:ext cx="798185" cy="2379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rPr dirty="0"/>
              <a:t>38. =  .5 </a:t>
            </a:r>
            <a:r>
              <a:rPr dirty="0" err="1"/>
              <a:t>lb</a:t>
            </a:r>
            <a:r>
              <a:rPr dirty="0"/>
              <a:t> </a:t>
            </a:r>
          </a:p>
        </p:txBody>
      </p:sp>
      <p:sp>
        <p:nvSpPr>
          <p:cNvPr id="2122" name="Rectangle 338"/>
          <p:cNvSpPr/>
          <p:nvPr/>
        </p:nvSpPr>
        <p:spPr>
          <a:xfrm>
            <a:off x="5522221" y="2742970"/>
            <a:ext cx="697584"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123" name="TextBox 339"/>
          <p:cNvSpPr txBox="1"/>
          <p:nvPr/>
        </p:nvSpPr>
        <p:spPr>
          <a:xfrm>
            <a:off x="5535824" y="2719563"/>
            <a:ext cx="790742" cy="2379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rPr dirty="0"/>
              <a:t>40. =  .5 </a:t>
            </a:r>
            <a:r>
              <a:rPr dirty="0" err="1"/>
              <a:t>lb</a:t>
            </a:r>
            <a:r>
              <a:rPr dirty="0"/>
              <a:t> </a:t>
            </a:r>
          </a:p>
        </p:txBody>
      </p:sp>
      <p:sp>
        <p:nvSpPr>
          <p:cNvPr id="2124" name="Rectangle 340"/>
          <p:cNvSpPr/>
          <p:nvPr/>
        </p:nvSpPr>
        <p:spPr>
          <a:xfrm>
            <a:off x="4405260" y="1694545"/>
            <a:ext cx="968619"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125" name="TextBox 341"/>
          <p:cNvSpPr txBox="1"/>
          <p:nvPr/>
        </p:nvSpPr>
        <p:spPr>
          <a:xfrm>
            <a:off x="4416316" y="1670144"/>
            <a:ext cx="1049481" cy="2379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rPr dirty="0"/>
              <a:t>33. = - .7071 </a:t>
            </a:r>
            <a:r>
              <a:rPr dirty="0" err="1"/>
              <a:t>lb</a:t>
            </a:r>
            <a:r>
              <a:rPr dirty="0"/>
              <a:t> </a:t>
            </a:r>
          </a:p>
        </p:txBody>
      </p:sp>
      <p:sp>
        <p:nvSpPr>
          <p:cNvPr id="2126" name="Rectangle 342"/>
          <p:cNvSpPr/>
          <p:nvPr/>
        </p:nvSpPr>
        <p:spPr>
          <a:xfrm>
            <a:off x="5421939" y="1694974"/>
            <a:ext cx="964450"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127" name="TextBox 343"/>
          <p:cNvSpPr txBox="1"/>
          <p:nvPr/>
        </p:nvSpPr>
        <p:spPr>
          <a:xfrm>
            <a:off x="5368526" y="1668092"/>
            <a:ext cx="1084983" cy="2379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t>35. =  - .7071 lb </a:t>
            </a:r>
          </a:p>
        </p:txBody>
      </p:sp>
      <p:sp>
        <p:nvSpPr>
          <p:cNvPr id="2128" name="Rectangle 344"/>
          <p:cNvSpPr/>
          <p:nvPr/>
        </p:nvSpPr>
        <p:spPr>
          <a:xfrm>
            <a:off x="4505880" y="2366021"/>
            <a:ext cx="912186"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129" name="TextBox 345"/>
          <p:cNvSpPr txBox="1"/>
          <p:nvPr/>
        </p:nvSpPr>
        <p:spPr>
          <a:xfrm>
            <a:off x="4523000" y="2329861"/>
            <a:ext cx="1049481" cy="2379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rPr dirty="0"/>
              <a:t>34. =  .7071 </a:t>
            </a:r>
            <a:r>
              <a:rPr dirty="0" err="1"/>
              <a:t>lb</a:t>
            </a:r>
            <a:r>
              <a:rPr dirty="0"/>
              <a:t> </a:t>
            </a:r>
          </a:p>
        </p:txBody>
      </p:sp>
      <p:sp>
        <p:nvSpPr>
          <p:cNvPr id="2130" name="Rectangle 346"/>
          <p:cNvSpPr/>
          <p:nvPr/>
        </p:nvSpPr>
        <p:spPr>
          <a:xfrm>
            <a:off x="5500237" y="2366448"/>
            <a:ext cx="940506"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131" name="TextBox 347"/>
          <p:cNvSpPr txBox="1"/>
          <p:nvPr/>
        </p:nvSpPr>
        <p:spPr>
          <a:xfrm>
            <a:off x="5525308" y="2336954"/>
            <a:ext cx="1046509" cy="2379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rPr dirty="0"/>
              <a:t>36. =  .7071 </a:t>
            </a:r>
            <a:r>
              <a:rPr dirty="0" err="1"/>
              <a:t>lb</a:t>
            </a:r>
            <a:r>
              <a:rPr dirty="0"/>
              <a:t> </a:t>
            </a:r>
          </a:p>
        </p:txBody>
      </p:sp>
      <p:sp>
        <p:nvSpPr>
          <p:cNvPr id="2132" name="Rectangle 348"/>
          <p:cNvSpPr/>
          <p:nvPr/>
        </p:nvSpPr>
        <p:spPr>
          <a:xfrm>
            <a:off x="6436569" y="1690892"/>
            <a:ext cx="968619"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133" name="TextBox 349"/>
          <p:cNvSpPr txBox="1"/>
          <p:nvPr/>
        </p:nvSpPr>
        <p:spPr>
          <a:xfrm>
            <a:off x="6429867" y="1666492"/>
            <a:ext cx="1049481" cy="2379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rPr dirty="0"/>
              <a:t>47. = - .7071 </a:t>
            </a:r>
            <a:r>
              <a:rPr dirty="0" err="1"/>
              <a:t>lb</a:t>
            </a:r>
            <a:r>
              <a:rPr dirty="0"/>
              <a:t> </a:t>
            </a:r>
          </a:p>
        </p:txBody>
      </p:sp>
      <p:sp>
        <p:nvSpPr>
          <p:cNvPr id="2134" name="Rectangle 350"/>
          <p:cNvSpPr/>
          <p:nvPr/>
        </p:nvSpPr>
        <p:spPr>
          <a:xfrm>
            <a:off x="7453248" y="1691320"/>
            <a:ext cx="929829"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135" name="TextBox 351"/>
          <p:cNvSpPr txBox="1"/>
          <p:nvPr/>
        </p:nvSpPr>
        <p:spPr>
          <a:xfrm>
            <a:off x="7453271" y="1666919"/>
            <a:ext cx="999884" cy="2616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100">
                <a:latin typeface="Times New Roman"/>
                <a:ea typeface="Times New Roman"/>
                <a:cs typeface="Times New Roman"/>
                <a:sym typeface="Times New Roman"/>
              </a:defRPr>
            </a:lvl1pPr>
          </a:lstStyle>
          <a:p>
            <a:r>
              <a:rPr dirty="0"/>
              <a:t>49. = - .7071 </a:t>
            </a:r>
            <a:r>
              <a:rPr dirty="0" err="1"/>
              <a:t>lb</a:t>
            </a:r>
            <a:r>
              <a:rPr dirty="0"/>
              <a:t> </a:t>
            </a:r>
          </a:p>
        </p:txBody>
      </p:sp>
      <p:sp>
        <p:nvSpPr>
          <p:cNvPr id="2136" name="Rectangle 352"/>
          <p:cNvSpPr/>
          <p:nvPr/>
        </p:nvSpPr>
        <p:spPr>
          <a:xfrm>
            <a:off x="6268053" y="1364367"/>
            <a:ext cx="731590"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137" name="TextBox 353"/>
          <p:cNvSpPr txBox="1"/>
          <p:nvPr/>
        </p:nvSpPr>
        <p:spPr>
          <a:xfrm>
            <a:off x="6217511" y="1335824"/>
            <a:ext cx="866550" cy="2379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t>51. =  -.5 lb </a:t>
            </a:r>
          </a:p>
        </p:txBody>
      </p:sp>
      <p:sp>
        <p:nvSpPr>
          <p:cNvPr id="2138" name="Rectangle 354"/>
          <p:cNvSpPr/>
          <p:nvPr/>
        </p:nvSpPr>
        <p:spPr>
          <a:xfrm>
            <a:off x="7489515" y="1366785"/>
            <a:ext cx="548672"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139" name="TextBox 355"/>
          <p:cNvSpPr txBox="1"/>
          <p:nvPr/>
        </p:nvSpPr>
        <p:spPr>
          <a:xfrm>
            <a:off x="7505242" y="1342993"/>
            <a:ext cx="628526" cy="2379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rPr dirty="0"/>
              <a:t>53. =  0   </a:t>
            </a:r>
          </a:p>
        </p:txBody>
      </p:sp>
      <p:sp>
        <p:nvSpPr>
          <p:cNvPr id="2140" name="Rectangle 356"/>
          <p:cNvSpPr/>
          <p:nvPr/>
        </p:nvSpPr>
        <p:spPr>
          <a:xfrm>
            <a:off x="6208478" y="967732"/>
            <a:ext cx="731590"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141" name="TextBox 357"/>
          <p:cNvSpPr txBox="1"/>
          <p:nvPr/>
        </p:nvSpPr>
        <p:spPr>
          <a:xfrm>
            <a:off x="6221770" y="939191"/>
            <a:ext cx="755569" cy="2379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rPr dirty="0"/>
              <a:t>43. =  1 </a:t>
            </a:r>
            <a:r>
              <a:rPr dirty="0" err="1"/>
              <a:t>lb</a:t>
            </a:r>
            <a:r>
              <a:rPr dirty="0"/>
              <a:t> </a:t>
            </a:r>
          </a:p>
        </p:txBody>
      </p:sp>
      <p:sp>
        <p:nvSpPr>
          <p:cNvPr id="2142" name="Rectangle 358"/>
          <p:cNvSpPr/>
          <p:nvPr/>
        </p:nvSpPr>
        <p:spPr>
          <a:xfrm>
            <a:off x="7127226" y="959136"/>
            <a:ext cx="731572"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143" name="TextBox 359"/>
          <p:cNvSpPr txBox="1"/>
          <p:nvPr/>
        </p:nvSpPr>
        <p:spPr>
          <a:xfrm>
            <a:off x="7139372" y="935727"/>
            <a:ext cx="750348" cy="2616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100">
                <a:latin typeface="Times New Roman"/>
                <a:ea typeface="Times New Roman"/>
                <a:cs typeface="Times New Roman"/>
                <a:sym typeface="Times New Roman"/>
              </a:defRPr>
            </a:lvl1pPr>
          </a:lstStyle>
          <a:p>
            <a:r>
              <a:rPr dirty="0"/>
              <a:t>45. =  .5 </a:t>
            </a:r>
            <a:r>
              <a:rPr dirty="0" err="1"/>
              <a:t>lb</a:t>
            </a:r>
            <a:r>
              <a:rPr dirty="0"/>
              <a:t> </a:t>
            </a:r>
          </a:p>
        </p:txBody>
      </p:sp>
      <p:sp>
        <p:nvSpPr>
          <p:cNvPr id="2144" name="Rectangle 360"/>
          <p:cNvSpPr/>
          <p:nvPr/>
        </p:nvSpPr>
        <p:spPr>
          <a:xfrm>
            <a:off x="6364196" y="2047417"/>
            <a:ext cx="520299"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145" name="TextBox 361"/>
          <p:cNvSpPr txBox="1"/>
          <p:nvPr/>
        </p:nvSpPr>
        <p:spPr>
          <a:xfrm>
            <a:off x="6320925" y="2018875"/>
            <a:ext cx="653554" cy="2379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t>55. =  0 </a:t>
            </a:r>
          </a:p>
        </p:txBody>
      </p:sp>
      <p:sp>
        <p:nvSpPr>
          <p:cNvPr id="2146" name="Rectangle 362"/>
          <p:cNvSpPr/>
          <p:nvPr/>
        </p:nvSpPr>
        <p:spPr>
          <a:xfrm>
            <a:off x="7248045" y="2053274"/>
            <a:ext cx="555615"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147" name="TextBox 363"/>
          <p:cNvSpPr txBox="1"/>
          <p:nvPr/>
        </p:nvSpPr>
        <p:spPr>
          <a:xfrm>
            <a:off x="7218039" y="2026428"/>
            <a:ext cx="655315" cy="2379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t>56. =  0 </a:t>
            </a:r>
          </a:p>
        </p:txBody>
      </p:sp>
      <p:sp>
        <p:nvSpPr>
          <p:cNvPr id="2148" name="Rectangle 364"/>
          <p:cNvSpPr/>
          <p:nvPr/>
        </p:nvSpPr>
        <p:spPr>
          <a:xfrm>
            <a:off x="6493112" y="2364851"/>
            <a:ext cx="917841"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149" name="TextBox 365"/>
          <p:cNvSpPr txBox="1"/>
          <p:nvPr/>
        </p:nvSpPr>
        <p:spPr>
          <a:xfrm>
            <a:off x="6498192" y="2340305"/>
            <a:ext cx="1017657" cy="2379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rPr dirty="0"/>
              <a:t>48. =  .7071 </a:t>
            </a:r>
            <a:r>
              <a:rPr dirty="0" err="1"/>
              <a:t>lb</a:t>
            </a:r>
            <a:r>
              <a:rPr dirty="0"/>
              <a:t> </a:t>
            </a:r>
          </a:p>
        </p:txBody>
      </p:sp>
      <p:sp>
        <p:nvSpPr>
          <p:cNvPr id="2150" name="Rectangle 366"/>
          <p:cNvSpPr/>
          <p:nvPr/>
        </p:nvSpPr>
        <p:spPr>
          <a:xfrm>
            <a:off x="7454421" y="2365280"/>
            <a:ext cx="950998"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151" name="TextBox 367"/>
          <p:cNvSpPr txBox="1"/>
          <p:nvPr/>
        </p:nvSpPr>
        <p:spPr>
          <a:xfrm>
            <a:off x="7474795" y="2337085"/>
            <a:ext cx="930624" cy="2616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100">
                <a:latin typeface="Times New Roman"/>
                <a:ea typeface="Times New Roman"/>
                <a:cs typeface="Times New Roman"/>
                <a:sym typeface="Times New Roman"/>
              </a:defRPr>
            </a:lvl1pPr>
          </a:lstStyle>
          <a:p>
            <a:r>
              <a:rPr dirty="0"/>
              <a:t>50. =  .7071 </a:t>
            </a:r>
            <a:r>
              <a:rPr dirty="0" err="1"/>
              <a:t>lb</a:t>
            </a:r>
            <a:r>
              <a:rPr dirty="0"/>
              <a:t> </a:t>
            </a:r>
          </a:p>
        </p:txBody>
      </p:sp>
      <p:sp>
        <p:nvSpPr>
          <p:cNvPr id="2152" name="Rectangle 368"/>
          <p:cNvSpPr/>
          <p:nvPr/>
        </p:nvSpPr>
        <p:spPr>
          <a:xfrm>
            <a:off x="6226604" y="3178705"/>
            <a:ext cx="731590"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153" name="TextBox 369"/>
          <p:cNvSpPr txBox="1"/>
          <p:nvPr/>
        </p:nvSpPr>
        <p:spPr>
          <a:xfrm>
            <a:off x="6239690" y="3150162"/>
            <a:ext cx="850281" cy="2379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rPr dirty="0"/>
              <a:t>44. =  - 1 </a:t>
            </a:r>
            <a:r>
              <a:rPr dirty="0" err="1"/>
              <a:t>lb</a:t>
            </a:r>
            <a:r>
              <a:rPr dirty="0"/>
              <a:t> </a:t>
            </a:r>
          </a:p>
        </p:txBody>
      </p:sp>
      <p:sp>
        <p:nvSpPr>
          <p:cNvPr id="2154" name="Rectangle 370"/>
          <p:cNvSpPr/>
          <p:nvPr/>
        </p:nvSpPr>
        <p:spPr>
          <a:xfrm>
            <a:off x="7083724" y="3181124"/>
            <a:ext cx="842839"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155" name="TextBox 371"/>
          <p:cNvSpPr txBox="1"/>
          <p:nvPr/>
        </p:nvSpPr>
        <p:spPr>
          <a:xfrm>
            <a:off x="7114080" y="3152257"/>
            <a:ext cx="834040" cy="2616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100">
                <a:latin typeface="Times New Roman"/>
                <a:ea typeface="Times New Roman"/>
                <a:cs typeface="Times New Roman"/>
                <a:sym typeface="Times New Roman"/>
              </a:defRPr>
            </a:lvl1pPr>
          </a:lstStyle>
          <a:p>
            <a:r>
              <a:rPr dirty="0"/>
              <a:t>46. =  - .5 </a:t>
            </a:r>
            <a:r>
              <a:rPr dirty="0" err="1"/>
              <a:t>lb</a:t>
            </a:r>
            <a:r>
              <a:rPr dirty="0"/>
              <a:t> </a:t>
            </a:r>
          </a:p>
        </p:txBody>
      </p:sp>
      <p:sp>
        <p:nvSpPr>
          <p:cNvPr id="2156" name="Rectangle 372"/>
          <p:cNvSpPr/>
          <p:nvPr/>
        </p:nvSpPr>
        <p:spPr>
          <a:xfrm>
            <a:off x="6460442" y="2743162"/>
            <a:ext cx="731590"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157" name="TextBox 373"/>
          <p:cNvSpPr txBox="1"/>
          <p:nvPr/>
        </p:nvSpPr>
        <p:spPr>
          <a:xfrm>
            <a:off x="6427901" y="2714619"/>
            <a:ext cx="798185" cy="2379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t>52. =  .5 lb </a:t>
            </a:r>
          </a:p>
        </p:txBody>
      </p:sp>
      <p:sp>
        <p:nvSpPr>
          <p:cNvPr id="2158" name="Rectangle 374"/>
          <p:cNvSpPr/>
          <p:nvPr/>
        </p:nvSpPr>
        <p:spPr>
          <a:xfrm>
            <a:off x="7482700" y="2741981"/>
            <a:ext cx="562705" cy="206189"/>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159" name="TextBox 375"/>
          <p:cNvSpPr txBox="1"/>
          <p:nvPr/>
        </p:nvSpPr>
        <p:spPr>
          <a:xfrm>
            <a:off x="7496305" y="2718573"/>
            <a:ext cx="562706" cy="2616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100">
                <a:latin typeface="Times New Roman"/>
                <a:ea typeface="Times New Roman"/>
                <a:cs typeface="Times New Roman"/>
                <a:sym typeface="Times New Roman"/>
              </a:defRPr>
            </a:lvl1pPr>
          </a:lstStyle>
          <a:p>
            <a:r>
              <a:rPr dirty="0"/>
              <a:t>54. =  0  </a:t>
            </a:r>
          </a:p>
        </p:txBody>
      </p:sp>
      <p:sp>
        <p:nvSpPr>
          <p:cNvPr id="2160" name="TextBox 383"/>
          <p:cNvSpPr txBox="1"/>
          <p:nvPr/>
        </p:nvSpPr>
        <p:spPr>
          <a:xfrm>
            <a:off x="464002" y="4025022"/>
            <a:ext cx="554350"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29. </a:t>
            </a:r>
          </a:p>
        </p:txBody>
      </p:sp>
      <p:sp>
        <p:nvSpPr>
          <p:cNvPr id="2161" name="TextBox 384"/>
          <p:cNvSpPr txBox="1"/>
          <p:nvPr/>
        </p:nvSpPr>
        <p:spPr>
          <a:xfrm>
            <a:off x="456710" y="4411755"/>
            <a:ext cx="524702"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30. </a:t>
            </a:r>
          </a:p>
        </p:txBody>
      </p:sp>
      <p:sp>
        <p:nvSpPr>
          <p:cNvPr id="2162" name="TextBox 385"/>
          <p:cNvSpPr txBox="1"/>
          <p:nvPr/>
        </p:nvSpPr>
        <p:spPr>
          <a:xfrm>
            <a:off x="466645" y="4753711"/>
            <a:ext cx="531104" cy="3484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31. </a:t>
            </a:r>
          </a:p>
        </p:txBody>
      </p:sp>
      <p:sp>
        <p:nvSpPr>
          <p:cNvPr id="2163" name="TextBox 386"/>
          <p:cNvSpPr txBox="1"/>
          <p:nvPr/>
        </p:nvSpPr>
        <p:spPr>
          <a:xfrm>
            <a:off x="449892" y="5126156"/>
            <a:ext cx="557790"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32. </a:t>
            </a:r>
          </a:p>
        </p:txBody>
      </p:sp>
      <p:sp>
        <p:nvSpPr>
          <p:cNvPr id="2164" name="TextBox 387"/>
          <p:cNvSpPr txBox="1"/>
          <p:nvPr/>
        </p:nvSpPr>
        <p:spPr>
          <a:xfrm>
            <a:off x="464445" y="5502147"/>
            <a:ext cx="536346"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33. </a:t>
            </a:r>
          </a:p>
        </p:txBody>
      </p:sp>
      <p:sp>
        <p:nvSpPr>
          <p:cNvPr id="2165" name="TextBox 388"/>
          <p:cNvSpPr txBox="1"/>
          <p:nvPr/>
        </p:nvSpPr>
        <p:spPr>
          <a:xfrm>
            <a:off x="463966" y="5838545"/>
            <a:ext cx="505791"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34. </a:t>
            </a:r>
          </a:p>
        </p:txBody>
      </p:sp>
      <p:sp>
        <p:nvSpPr>
          <p:cNvPr id="2166" name="TextBox 389"/>
          <p:cNvSpPr txBox="1"/>
          <p:nvPr/>
        </p:nvSpPr>
        <p:spPr>
          <a:xfrm>
            <a:off x="472956" y="6210801"/>
            <a:ext cx="513138"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35. </a:t>
            </a:r>
          </a:p>
        </p:txBody>
      </p:sp>
      <p:sp>
        <p:nvSpPr>
          <p:cNvPr id="2167" name="TextBox 390"/>
          <p:cNvSpPr txBox="1"/>
          <p:nvPr/>
        </p:nvSpPr>
        <p:spPr>
          <a:xfrm>
            <a:off x="2588730" y="4001323"/>
            <a:ext cx="485714"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36. </a:t>
            </a:r>
          </a:p>
        </p:txBody>
      </p:sp>
      <p:sp>
        <p:nvSpPr>
          <p:cNvPr id="2168" name="TextBox 391"/>
          <p:cNvSpPr txBox="1"/>
          <p:nvPr/>
        </p:nvSpPr>
        <p:spPr>
          <a:xfrm>
            <a:off x="2594760" y="4366626"/>
            <a:ext cx="493089"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37. </a:t>
            </a:r>
          </a:p>
        </p:txBody>
      </p:sp>
      <p:sp>
        <p:nvSpPr>
          <p:cNvPr id="2169" name="TextBox 392"/>
          <p:cNvSpPr txBox="1"/>
          <p:nvPr/>
        </p:nvSpPr>
        <p:spPr>
          <a:xfrm>
            <a:off x="2592420" y="4733335"/>
            <a:ext cx="50257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38. </a:t>
            </a:r>
          </a:p>
        </p:txBody>
      </p:sp>
      <p:sp>
        <p:nvSpPr>
          <p:cNvPr id="2170" name="TextBox 393"/>
          <p:cNvSpPr txBox="1"/>
          <p:nvPr/>
        </p:nvSpPr>
        <p:spPr>
          <a:xfrm>
            <a:off x="2594816" y="5115638"/>
            <a:ext cx="485714"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39. </a:t>
            </a:r>
          </a:p>
        </p:txBody>
      </p:sp>
      <p:sp>
        <p:nvSpPr>
          <p:cNvPr id="2171" name="TextBox 394"/>
          <p:cNvSpPr txBox="1"/>
          <p:nvPr/>
        </p:nvSpPr>
        <p:spPr>
          <a:xfrm>
            <a:off x="2600846" y="5473796"/>
            <a:ext cx="493088"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40. </a:t>
            </a:r>
          </a:p>
        </p:txBody>
      </p:sp>
      <p:sp>
        <p:nvSpPr>
          <p:cNvPr id="2172" name="TextBox 395"/>
          <p:cNvSpPr txBox="1"/>
          <p:nvPr/>
        </p:nvSpPr>
        <p:spPr>
          <a:xfrm>
            <a:off x="2598504" y="5840505"/>
            <a:ext cx="50257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41. </a:t>
            </a:r>
          </a:p>
        </p:txBody>
      </p:sp>
      <p:sp>
        <p:nvSpPr>
          <p:cNvPr id="2173" name="TextBox 396"/>
          <p:cNvSpPr txBox="1"/>
          <p:nvPr/>
        </p:nvSpPr>
        <p:spPr>
          <a:xfrm>
            <a:off x="2616568" y="6214616"/>
            <a:ext cx="502572" cy="3484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42. </a:t>
            </a:r>
          </a:p>
        </p:txBody>
      </p:sp>
      <p:sp>
        <p:nvSpPr>
          <p:cNvPr id="2174" name="Straight Arrow Connector 376"/>
          <p:cNvSpPr/>
          <p:nvPr/>
        </p:nvSpPr>
        <p:spPr>
          <a:xfrm>
            <a:off x="8212734" y="1337796"/>
            <a:ext cx="1" cy="186686"/>
          </a:xfrm>
          <a:prstGeom prst="line">
            <a:avLst/>
          </a:prstGeom>
          <a:ln w="25400">
            <a:solidFill>
              <a:srgbClr val="FF0000"/>
            </a:solidFill>
            <a:miter/>
            <a:tailEnd type="triangle"/>
          </a:ln>
        </p:spPr>
        <p:txBody>
          <a:bodyPr lIns="45719" rIns="45719"/>
          <a:lstStyle/>
          <a:p>
            <a:endParaRPr/>
          </a:p>
        </p:txBody>
      </p:sp>
      <p:sp>
        <p:nvSpPr>
          <p:cNvPr id="2175" name="TextBox 377"/>
          <p:cNvSpPr txBox="1"/>
          <p:nvPr/>
        </p:nvSpPr>
        <p:spPr>
          <a:xfrm>
            <a:off x="8028855" y="784468"/>
            <a:ext cx="877569"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rPr dirty="0"/>
              <a:t>External </a:t>
            </a:r>
            <a:r>
              <a:rPr lang="en-US" dirty="0"/>
              <a:t>force  </a:t>
            </a:r>
            <a:r>
              <a:rPr dirty="0"/>
              <a:t> </a:t>
            </a:r>
          </a:p>
        </p:txBody>
      </p:sp>
      <p:sp>
        <p:nvSpPr>
          <p:cNvPr id="2176" name="TextBox 378"/>
          <p:cNvSpPr txBox="1"/>
          <p:nvPr/>
        </p:nvSpPr>
        <p:spPr>
          <a:xfrm>
            <a:off x="8225618" y="1281191"/>
            <a:ext cx="594537" cy="2870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t> .5 lb  </a:t>
            </a:r>
          </a:p>
        </p:txBody>
      </p:sp>
      <p:sp>
        <p:nvSpPr>
          <p:cNvPr id="2177" name="Straight Arrow Connector 379"/>
          <p:cNvSpPr/>
          <p:nvPr/>
        </p:nvSpPr>
        <p:spPr>
          <a:xfrm>
            <a:off x="8200777" y="2783048"/>
            <a:ext cx="1" cy="186686"/>
          </a:xfrm>
          <a:prstGeom prst="line">
            <a:avLst/>
          </a:prstGeom>
          <a:ln w="25400">
            <a:solidFill>
              <a:srgbClr val="FF0000"/>
            </a:solidFill>
            <a:miter/>
            <a:tailEnd type="triangle"/>
          </a:ln>
        </p:spPr>
        <p:txBody>
          <a:bodyPr lIns="45719" rIns="45719"/>
          <a:lstStyle/>
          <a:p>
            <a:endParaRPr/>
          </a:p>
        </p:txBody>
      </p:sp>
      <p:sp>
        <p:nvSpPr>
          <p:cNvPr id="2178" name="TextBox 380"/>
          <p:cNvSpPr txBox="1"/>
          <p:nvPr/>
        </p:nvSpPr>
        <p:spPr>
          <a:xfrm>
            <a:off x="8044467" y="2990222"/>
            <a:ext cx="877569"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rPr dirty="0"/>
              <a:t>External </a:t>
            </a:r>
            <a:r>
              <a:rPr lang="en-US" dirty="0"/>
              <a:t>force  </a:t>
            </a:r>
            <a:r>
              <a:rPr dirty="0"/>
              <a:t> </a:t>
            </a:r>
          </a:p>
        </p:txBody>
      </p:sp>
      <p:sp>
        <p:nvSpPr>
          <p:cNvPr id="2179" name="TextBox 381"/>
          <p:cNvSpPr txBox="1"/>
          <p:nvPr/>
        </p:nvSpPr>
        <p:spPr>
          <a:xfrm>
            <a:off x="8227473" y="2743131"/>
            <a:ext cx="594537" cy="2870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t> .5 lb  </a:t>
            </a:r>
          </a:p>
        </p:txBody>
      </p:sp>
      <p:grpSp>
        <p:nvGrpSpPr>
          <p:cNvPr id="354" name="Group 353">
            <a:extLst>
              <a:ext uri="{FF2B5EF4-FFF2-40B4-BE49-F238E27FC236}">
                <a16:creationId xmlns:a16="http://schemas.microsoft.com/office/drawing/2014/main" id="{ED9D6A87-2924-5C49-8D39-ED27C0837F19}"/>
              </a:ext>
            </a:extLst>
          </p:cNvPr>
          <p:cNvGrpSpPr/>
          <p:nvPr/>
        </p:nvGrpSpPr>
        <p:grpSpPr>
          <a:xfrm>
            <a:off x="7059058" y="305519"/>
            <a:ext cx="1694217" cy="465402"/>
            <a:chOff x="1032936" y="5906726"/>
            <a:chExt cx="1694217" cy="465402"/>
          </a:xfrm>
        </p:grpSpPr>
        <p:sp>
          <p:nvSpPr>
            <p:cNvPr id="355" name="TextBox 354">
              <a:extLst>
                <a:ext uri="{FF2B5EF4-FFF2-40B4-BE49-F238E27FC236}">
                  <a16:creationId xmlns:a16="http://schemas.microsoft.com/office/drawing/2014/main" id="{38287FFE-C59A-5B4F-93F1-E9F2E80F900D}"/>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356" name="TextBox 355">
              <a:extLst>
                <a:ext uri="{FF2B5EF4-FFF2-40B4-BE49-F238E27FC236}">
                  <a16:creationId xmlns:a16="http://schemas.microsoft.com/office/drawing/2014/main" id="{350A8D41-65F6-674E-BFAF-8F49FD480467}"/>
                </a:ext>
              </a:extLst>
            </p:cNvPr>
            <p:cNvSpPr txBox="1"/>
            <p:nvPr/>
          </p:nvSpPr>
          <p:spPr>
            <a:xfrm>
              <a:off x="2260622" y="5906726"/>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3482242815"/>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A8E746-B4A2-644F-AEBD-57EC34CA3F70}"/>
              </a:ext>
            </a:extLst>
          </p:cNvPr>
          <p:cNvSpPr txBox="1"/>
          <p:nvPr/>
        </p:nvSpPr>
        <p:spPr>
          <a:xfrm>
            <a:off x="3433420" y="2490029"/>
            <a:ext cx="2693850" cy="1569660"/>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Displacement Analysis Per Truss Unit.     </a:t>
            </a:r>
          </a:p>
        </p:txBody>
      </p:sp>
      <p:sp>
        <p:nvSpPr>
          <p:cNvPr id="3" name="Rectangle 2">
            <a:extLst>
              <a:ext uri="{FF2B5EF4-FFF2-40B4-BE49-F238E27FC236}">
                <a16:creationId xmlns:a16="http://schemas.microsoft.com/office/drawing/2014/main" id="{5EBE5744-93F1-4548-8532-37DE628AF50E}"/>
              </a:ext>
            </a:extLst>
          </p:cNvPr>
          <p:cNvSpPr/>
          <p:nvPr/>
        </p:nvSpPr>
        <p:spPr>
          <a:xfrm>
            <a:off x="291986" y="250728"/>
            <a:ext cx="8563829" cy="636926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603E4FEA-0BDE-F14E-B9C2-FC859E2D2871}"/>
              </a:ext>
            </a:extLst>
          </p:cNvPr>
          <p:cNvGrpSpPr/>
          <p:nvPr/>
        </p:nvGrpSpPr>
        <p:grpSpPr>
          <a:xfrm>
            <a:off x="7084039" y="6101926"/>
            <a:ext cx="1694217" cy="465402"/>
            <a:chOff x="1032936" y="5906726"/>
            <a:chExt cx="1694217" cy="465402"/>
          </a:xfrm>
        </p:grpSpPr>
        <p:sp>
          <p:nvSpPr>
            <p:cNvPr id="8" name="TextBox 7">
              <a:extLst>
                <a:ext uri="{FF2B5EF4-FFF2-40B4-BE49-F238E27FC236}">
                  <a16:creationId xmlns:a16="http://schemas.microsoft.com/office/drawing/2014/main" id="{23041145-15E5-7748-A169-17C1D8143824}"/>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9" name="TextBox 8">
              <a:extLst>
                <a:ext uri="{FF2B5EF4-FFF2-40B4-BE49-F238E27FC236}">
                  <a16:creationId xmlns:a16="http://schemas.microsoft.com/office/drawing/2014/main" id="{2182B1C8-A9DE-1244-9A64-F5FED40CFD99}"/>
                </a:ext>
              </a:extLst>
            </p:cNvPr>
            <p:cNvSpPr txBox="1"/>
            <p:nvPr/>
          </p:nvSpPr>
          <p:spPr>
            <a:xfrm>
              <a:off x="2260622" y="5906726"/>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2509605048"/>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3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4" name="Rectangle 3"/>
          <p:cNvSpPr/>
          <p:nvPr/>
        </p:nvSpPr>
        <p:spPr>
          <a:xfrm>
            <a:off x="277471" y="264859"/>
            <a:ext cx="8563831" cy="6369270"/>
          </a:xfrm>
          <a:prstGeom prst="rect">
            <a:avLst/>
          </a:prstGeom>
          <a:ln w="28575">
            <a:solidFill>
              <a:srgbClr val="000000"/>
            </a:solidFill>
            <a:miter/>
          </a:ln>
        </p:spPr>
        <p:txBody>
          <a:bodyPr lIns="45719" rIns="45719" anchor="ctr"/>
          <a:lstStyle/>
          <a:p>
            <a:pPr algn="ctr">
              <a:defRPr>
                <a:solidFill>
                  <a:srgbClr val="FFFFFF"/>
                </a:solidFill>
              </a:defRPr>
            </a:pPr>
            <a:endParaRPr/>
          </a:p>
        </p:txBody>
      </p:sp>
      <p:sp>
        <p:nvSpPr>
          <p:cNvPr id="2185" name="Straight Connector 4"/>
          <p:cNvSpPr/>
          <p:nvPr/>
        </p:nvSpPr>
        <p:spPr>
          <a:xfrm>
            <a:off x="277471" y="789037"/>
            <a:ext cx="8563831" cy="1"/>
          </a:xfrm>
          <a:prstGeom prst="line">
            <a:avLst/>
          </a:prstGeom>
          <a:ln w="28575">
            <a:solidFill>
              <a:srgbClr val="000000"/>
            </a:solidFill>
            <a:miter/>
          </a:ln>
        </p:spPr>
        <p:txBody>
          <a:bodyPr lIns="45719" rIns="45719"/>
          <a:lstStyle/>
          <a:p>
            <a:endParaRPr/>
          </a:p>
        </p:txBody>
      </p:sp>
      <p:graphicFrame>
        <p:nvGraphicFramePr>
          <p:cNvPr id="2186" name="Table 1"/>
          <p:cNvGraphicFramePr/>
          <p:nvPr>
            <p:extLst>
              <p:ext uri="{D42A27DB-BD31-4B8C-83A1-F6EECF244321}">
                <p14:modId xmlns:p14="http://schemas.microsoft.com/office/powerpoint/2010/main" val="3731132113"/>
              </p:ext>
            </p:extLst>
          </p:nvPr>
        </p:nvGraphicFramePr>
        <p:xfrm>
          <a:off x="366711" y="903853"/>
          <a:ext cx="3905247" cy="5631059"/>
        </p:xfrm>
        <a:graphic>
          <a:graphicData uri="http://schemas.openxmlformats.org/drawingml/2006/table">
            <a:tbl>
              <a:tblPr/>
              <a:tblGrid>
                <a:gridCol w="584510">
                  <a:extLst>
                    <a:ext uri="{9D8B030D-6E8A-4147-A177-3AD203B41FA5}">
                      <a16:colId xmlns:a16="http://schemas.microsoft.com/office/drawing/2014/main" val="20000"/>
                    </a:ext>
                  </a:extLst>
                </a:gridCol>
                <a:gridCol w="662787">
                  <a:extLst>
                    <a:ext uri="{9D8B030D-6E8A-4147-A177-3AD203B41FA5}">
                      <a16:colId xmlns:a16="http://schemas.microsoft.com/office/drawing/2014/main" val="20001"/>
                    </a:ext>
                  </a:extLst>
                </a:gridCol>
                <a:gridCol w="819908">
                  <a:extLst>
                    <a:ext uri="{9D8B030D-6E8A-4147-A177-3AD203B41FA5}">
                      <a16:colId xmlns:a16="http://schemas.microsoft.com/office/drawing/2014/main" val="20002"/>
                    </a:ext>
                  </a:extLst>
                </a:gridCol>
                <a:gridCol w="857924">
                  <a:extLst>
                    <a:ext uri="{9D8B030D-6E8A-4147-A177-3AD203B41FA5}">
                      <a16:colId xmlns:a16="http://schemas.microsoft.com/office/drawing/2014/main" val="20003"/>
                    </a:ext>
                  </a:extLst>
                </a:gridCol>
                <a:gridCol w="980118">
                  <a:extLst>
                    <a:ext uri="{9D8B030D-6E8A-4147-A177-3AD203B41FA5}">
                      <a16:colId xmlns:a16="http://schemas.microsoft.com/office/drawing/2014/main" val="20004"/>
                    </a:ext>
                  </a:extLst>
                </a:gridCol>
              </a:tblGrid>
              <a:tr h="510419">
                <a:tc>
                  <a:txBody>
                    <a:bodyPr/>
                    <a:lstStyle/>
                    <a:p>
                      <a:pPr algn="l"/>
                      <a:endParaRPr/>
                    </a:p>
                  </a:txBody>
                  <a:tcPr marL="45720" marR="45720" horzOverflow="overflow"/>
                </a:tc>
                <a:tc>
                  <a:txBody>
                    <a:bodyPr/>
                    <a:lstStyle/>
                    <a:p>
                      <a:pPr algn="l"/>
                      <a:endParaRPr dirty="0"/>
                    </a:p>
                  </a:txBody>
                  <a:tcPr marL="45720" marR="45720" horzOverflow="overflow"/>
                </a:tc>
                <a:tc>
                  <a:txBody>
                    <a:bodyPr/>
                    <a:lstStyle/>
                    <a:p>
                      <a:pPr algn="l"/>
                      <a:endParaRPr/>
                    </a:p>
                  </a:txBody>
                  <a:tcPr marL="45720" marR="45720" horzOverflow="overflow"/>
                </a:tc>
                <a:tc>
                  <a:txBody>
                    <a:bodyPr/>
                    <a:lstStyle/>
                    <a:p>
                      <a:pPr algn="l"/>
                      <a:endParaRPr/>
                    </a:p>
                  </a:txBody>
                  <a:tcPr marL="45720" marR="45720" horzOverflow="overflow"/>
                </a:tc>
                <a:tc>
                  <a:txBody>
                    <a:bodyPr/>
                    <a:lstStyle/>
                    <a:p>
                      <a:pPr algn="l"/>
                      <a:endParaRPr/>
                    </a:p>
                  </a:txBody>
                  <a:tcPr marL="45720" marR="45720" horzOverflow="overflow"/>
                </a:tc>
                <a:extLst>
                  <a:ext uri="{0D108BD9-81ED-4DB2-BD59-A6C34878D82A}">
                    <a16:rowId xmlns:a16="http://schemas.microsoft.com/office/drawing/2014/main" val="10000"/>
                  </a:ext>
                </a:extLst>
              </a:tr>
              <a:tr h="361048">
                <a:tc>
                  <a:txBody>
                    <a:bodyPr/>
                    <a:lstStyle/>
                    <a:p>
                      <a:pPr algn="l"/>
                      <a:endParaRPr/>
                    </a:p>
                  </a:txBody>
                  <a:tcPr marL="45720" marR="45720" horzOverflow="overflow"/>
                </a:tc>
                <a:tc>
                  <a:txBody>
                    <a:bodyPr/>
                    <a:lstStyle/>
                    <a:p>
                      <a:pPr algn="l"/>
                      <a:endParaRPr/>
                    </a:p>
                  </a:txBody>
                  <a:tcPr marL="45720" marR="45720" horzOverflow="overflow"/>
                </a:tc>
                <a:tc>
                  <a:txBody>
                    <a:bodyPr/>
                    <a:lstStyle/>
                    <a:p>
                      <a:pPr algn="l"/>
                      <a:endParaRPr/>
                    </a:p>
                  </a:txBody>
                  <a:tcPr marL="45720" marR="45720" horzOverflow="overflow"/>
                </a:tc>
                <a:tc>
                  <a:txBody>
                    <a:bodyPr/>
                    <a:lstStyle/>
                    <a:p>
                      <a:pPr algn="l"/>
                      <a:endParaRPr dirty="0"/>
                    </a:p>
                  </a:txBody>
                  <a:tcPr marL="45720" marR="45720" horzOverflow="overflow"/>
                </a:tc>
                <a:tc>
                  <a:txBody>
                    <a:bodyPr/>
                    <a:lstStyle/>
                    <a:p>
                      <a:pPr algn="l"/>
                      <a:endParaRPr/>
                    </a:p>
                  </a:txBody>
                  <a:tcPr marL="45720" marR="45720" horzOverflow="overflow"/>
                </a:tc>
                <a:extLst>
                  <a:ext uri="{0D108BD9-81ED-4DB2-BD59-A6C34878D82A}">
                    <a16:rowId xmlns:a16="http://schemas.microsoft.com/office/drawing/2014/main" val="10001"/>
                  </a:ext>
                </a:extLst>
              </a:tr>
              <a:tr h="361048">
                <a:tc>
                  <a:txBody>
                    <a:bodyPr/>
                    <a:lstStyle/>
                    <a:p>
                      <a:pPr algn="l"/>
                      <a:endParaRPr/>
                    </a:p>
                  </a:txBody>
                  <a:tcPr marL="45720" marR="45720" horzOverflow="overflow"/>
                </a:tc>
                <a:tc>
                  <a:txBody>
                    <a:bodyPr/>
                    <a:lstStyle/>
                    <a:p>
                      <a:pPr algn="l"/>
                      <a:endParaRPr/>
                    </a:p>
                  </a:txBody>
                  <a:tcPr marL="45720" marR="45720" horzOverflow="overflow"/>
                </a:tc>
                <a:tc>
                  <a:txBody>
                    <a:bodyPr/>
                    <a:lstStyle/>
                    <a:p>
                      <a:pPr algn="l"/>
                      <a:endParaRPr/>
                    </a:p>
                  </a:txBody>
                  <a:tcPr marL="45720" marR="45720" horzOverflow="overflow"/>
                </a:tc>
                <a:tc>
                  <a:txBody>
                    <a:bodyPr/>
                    <a:lstStyle/>
                    <a:p>
                      <a:pPr algn="l"/>
                      <a:endParaRPr/>
                    </a:p>
                  </a:txBody>
                  <a:tcPr marL="45720" marR="45720" horzOverflow="overflow"/>
                </a:tc>
                <a:tc>
                  <a:txBody>
                    <a:bodyPr/>
                    <a:lstStyle/>
                    <a:p>
                      <a:pPr algn="l"/>
                      <a:endParaRPr/>
                    </a:p>
                  </a:txBody>
                  <a:tcPr marL="45720" marR="45720" horzOverflow="overflow"/>
                </a:tc>
                <a:extLst>
                  <a:ext uri="{0D108BD9-81ED-4DB2-BD59-A6C34878D82A}">
                    <a16:rowId xmlns:a16="http://schemas.microsoft.com/office/drawing/2014/main" val="10002"/>
                  </a:ext>
                </a:extLst>
              </a:tr>
              <a:tr h="361048">
                <a:tc>
                  <a:txBody>
                    <a:bodyPr/>
                    <a:lstStyle/>
                    <a:p>
                      <a:pPr algn="l"/>
                      <a:endParaRPr/>
                    </a:p>
                  </a:txBody>
                  <a:tcPr marL="45720" marR="45720" horzOverflow="overflow"/>
                </a:tc>
                <a:tc>
                  <a:txBody>
                    <a:bodyPr/>
                    <a:lstStyle/>
                    <a:p>
                      <a:pPr algn="l"/>
                      <a:endParaRPr dirty="0"/>
                    </a:p>
                  </a:txBody>
                  <a:tcPr marL="45720" marR="45720" horzOverflow="overflow"/>
                </a:tc>
                <a:tc>
                  <a:txBody>
                    <a:bodyPr/>
                    <a:lstStyle/>
                    <a:p>
                      <a:pPr algn="l"/>
                      <a:endParaRPr dirty="0"/>
                    </a:p>
                  </a:txBody>
                  <a:tcPr marL="45720" marR="45720" horzOverflow="overflow"/>
                </a:tc>
                <a:tc>
                  <a:txBody>
                    <a:bodyPr/>
                    <a:lstStyle/>
                    <a:p>
                      <a:pPr algn="l"/>
                      <a:endParaRPr/>
                    </a:p>
                  </a:txBody>
                  <a:tcPr marL="45720" marR="45720" horzOverflow="overflow"/>
                </a:tc>
                <a:tc>
                  <a:txBody>
                    <a:bodyPr/>
                    <a:lstStyle/>
                    <a:p>
                      <a:pPr algn="l"/>
                      <a:endParaRPr/>
                    </a:p>
                  </a:txBody>
                  <a:tcPr marL="45720" marR="45720" horzOverflow="overflow"/>
                </a:tc>
                <a:extLst>
                  <a:ext uri="{0D108BD9-81ED-4DB2-BD59-A6C34878D82A}">
                    <a16:rowId xmlns:a16="http://schemas.microsoft.com/office/drawing/2014/main" val="10003"/>
                  </a:ext>
                </a:extLst>
              </a:tr>
              <a:tr h="361048">
                <a:tc>
                  <a:txBody>
                    <a:bodyPr/>
                    <a:lstStyle/>
                    <a:p>
                      <a:pPr algn="l"/>
                      <a:endParaRPr/>
                    </a:p>
                  </a:txBody>
                  <a:tcPr marL="45720" marR="45720" horzOverflow="overflow"/>
                </a:tc>
                <a:tc>
                  <a:txBody>
                    <a:bodyPr/>
                    <a:lstStyle/>
                    <a:p>
                      <a:pPr algn="l"/>
                      <a:endParaRPr/>
                    </a:p>
                  </a:txBody>
                  <a:tcPr marL="45720" marR="45720" horzOverflow="overflow"/>
                </a:tc>
                <a:tc>
                  <a:txBody>
                    <a:bodyPr/>
                    <a:lstStyle/>
                    <a:p>
                      <a:pPr algn="l"/>
                      <a:endParaRPr/>
                    </a:p>
                  </a:txBody>
                  <a:tcPr marL="45720" marR="45720" horzOverflow="overflow"/>
                </a:tc>
                <a:tc>
                  <a:txBody>
                    <a:bodyPr/>
                    <a:lstStyle/>
                    <a:p>
                      <a:pPr algn="l"/>
                      <a:endParaRPr/>
                    </a:p>
                  </a:txBody>
                  <a:tcPr marL="45720" marR="45720" horzOverflow="overflow"/>
                </a:tc>
                <a:tc>
                  <a:txBody>
                    <a:bodyPr/>
                    <a:lstStyle/>
                    <a:p>
                      <a:pPr algn="l"/>
                      <a:endParaRPr/>
                    </a:p>
                  </a:txBody>
                  <a:tcPr marL="45720" marR="45720" horzOverflow="overflow"/>
                </a:tc>
                <a:extLst>
                  <a:ext uri="{0D108BD9-81ED-4DB2-BD59-A6C34878D82A}">
                    <a16:rowId xmlns:a16="http://schemas.microsoft.com/office/drawing/2014/main" val="10004"/>
                  </a:ext>
                </a:extLst>
              </a:tr>
              <a:tr h="361048">
                <a:tc>
                  <a:txBody>
                    <a:bodyPr/>
                    <a:lstStyle/>
                    <a:p>
                      <a:pPr algn="l"/>
                      <a:endParaRPr/>
                    </a:p>
                  </a:txBody>
                  <a:tcPr marL="45720" marR="45720" horzOverflow="overflow"/>
                </a:tc>
                <a:tc>
                  <a:txBody>
                    <a:bodyPr/>
                    <a:lstStyle/>
                    <a:p>
                      <a:pPr algn="l"/>
                      <a:endParaRPr/>
                    </a:p>
                  </a:txBody>
                  <a:tcPr marL="45720" marR="45720" horzOverflow="overflow"/>
                </a:tc>
                <a:tc>
                  <a:txBody>
                    <a:bodyPr/>
                    <a:lstStyle/>
                    <a:p>
                      <a:pPr algn="l"/>
                      <a:endParaRPr/>
                    </a:p>
                  </a:txBody>
                  <a:tcPr marL="45720" marR="45720" horzOverflow="overflow"/>
                </a:tc>
                <a:tc>
                  <a:txBody>
                    <a:bodyPr/>
                    <a:lstStyle/>
                    <a:p>
                      <a:pPr algn="l"/>
                      <a:endParaRPr/>
                    </a:p>
                  </a:txBody>
                  <a:tcPr marL="45720" marR="45720" horzOverflow="overflow"/>
                </a:tc>
                <a:tc>
                  <a:txBody>
                    <a:bodyPr/>
                    <a:lstStyle/>
                    <a:p>
                      <a:pPr algn="l"/>
                      <a:endParaRPr/>
                    </a:p>
                  </a:txBody>
                  <a:tcPr marL="45720" marR="45720" horzOverflow="overflow"/>
                </a:tc>
                <a:extLst>
                  <a:ext uri="{0D108BD9-81ED-4DB2-BD59-A6C34878D82A}">
                    <a16:rowId xmlns:a16="http://schemas.microsoft.com/office/drawing/2014/main" val="10005"/>
                  </a:ext>
                </a:extLst>
              </a:tr>
              <a:tr h="361048">
                <a:tc>
                  <a:txBody>
                    <a:bodyPr/>
                    <a:lstStyle/>
                    <a:p>
                      <a:pPr algn="l"/>
                      <a:endParaRPr/>
                    </a:p>
                  </a:txBody>
                  <a:tcPr marL="45720" marR="45720" horzOverflow="overflow"/>
                </a:tc>
                <a:tc>
                  <a:txBody>
                    <a:bodyPr/>
                    <a:lstStyle/>
                    <a:p>
                      <a:pPr algn="l"/>
                      <a:endParaRPr/>
                    </a:p>
                  </a:txBody>
                  <a:tcPr marL="45720" marR="45720" horzOverflow="overflow"/>
                </a:tc>
                <a:tc>
                  <a:txBody>
                    <a:bodyPr/>
                    <a:lstStyle/>
                    <a:p>
                      <a:pPr algn="l"/>
                      <a:endParaRPr/>
                    </a:p>
                  </a:txBody>
                  <a:tcPr marL="45720" marR="45720" horzOverflow="overflow"/>
                </a:tc>
                <a:tc>
                  <a:txBody>
                    <a:bodyPr/>
                    <a:lstStyle/>
                    <a:p>
                      <a:pPr algn="l"/>
                      <a:endParaRPr/>
                    </a:p>
                  </a:txBody>
                  <a:tcPr marL="45720" marR="45720" horzOverflow="overflow"/>
                </a:tc>
                <a:tc>
                  <a:txBody>
                    <a:bodyPr/>
                    <a:lstStyle/>
                    <a:p>
                      <a:pPr algn="l"/>
                      <a:endParaRPr/>
                    </a:p>
                  </a:txBody>
                  <a:tcPr marL="45720" marR="45720" horzOverflow="overflow"/>
                </a:tc>
                <a:extLst>
                  <a:ext uri="{0D108BD9-81ED-4DB2-BD59-A6C34878D82A}">
                    <a16:rowId xmlns:a16="http://schemas.microsoft.com/office/drawing/2014/main" val="10006"/>
                  </a:ext>
                </a:extLst>
              </a:tr>
              <a:tr h="361048">
                <a:tc>
                  <a:txBody>
                    <a:bodyPr/>
                    <a:lstStyle/>
                    <a:p>
                      <a:pPr algn="l"/>
                      <a:endParaRPr/>
                    </a:p>
                  </a:txBody>
                  <a:tcPr marL="45720" marR="45720" horzOverflow="overflow"/>
                </a:tc>
                <a:tc>
                  <a:txBody>
                    <a:bodyPr/>
                    <a:lstStyle/>
                    <a:p>
                      <a:pPr algn="l"/>
                      <a:endParaRPr/>
                    </a:p>
                  </a:txBody>
                  <a:tcPr marL="45720" marR="45720" horzOverflow="overflow"/>
                </a:tc>
                <a:tc>
                  <a:txBody>
                    <a:bodyPr/>
                    <a:lstStyle/>
                    <a:p>
                      <a:pPr algn="l"/>
                      <a:endParaRPr/>
                    </a:p>
                  </a:txBody>
                  <a:tcPr marL="45720" marR="45720" horzOverflow="overflow"/>
                </a:tc>
                <a:tc>
                  <a:txBody>
                    <a:bodyPr/>
                    <a:lstStyle/>
                    <a:p>
                      <a:pPr algn="l"/>
                      <a:endParaRPr/>
                    </a:p>
                  </a:txBody>
                  <a:tcPr marL="45720" marR="45720" horzOverflow="overflow"/>
                </a:tc>
                <a:tc>
                  <a:txBody>
                    <a:bodyPr/>
                    <a:lstStyle/>
                    <a:p>
                      <a:pPr algn="l"/>
                      <a:endParaRPr/>
                    </a:p>
                  </a:txBody>
                  <a:tcPr marL="45720" marR="45720" horzOverflow="overflow"/>
                </a:tc>
                <a:extLst>
                  <a:ext uri="{0D108BD9-81ED-4DB2-BD59-A6C34878D82A}">
                    <a16:rowId xmlns:a16="http://schemas.microsoft.com/office/drawing/2014/main" val="10007"/>
                  </a:ext>
                </a:extLst>
              </a:tr>
              <a:tr h="361048">
                <a:tc>
                  <a:txBody>
                    <a:bodyPr/>
                    <a:lstStyle/>
                    <a:p>
                      <a:pPr algn="l"/>
                      <a:endParaRPr/>
                    </a:p>
                  </a:txBody>
                  <a:tcPr marL="45720" marR="45720" horzOverflow="overflow"/>
                </a:tc>
                <a:tc>
                  <a:txBody>
                    <a:bodyPr/>
                    <a:lstStyle/>
                    <a:p>
                      <a:pPr algn="l"/>
                      <a:endParaRPr/>
                    </a:p>
                  </a:txBody>
                  <a:tcPr marL="45720" marR="45720" horzOverflow="overflow"/>
                </a:tc>
                <a:tc>
                  <a:txBody>
                    <a:bodyPr/>
                    <a:lstStyle/>
                    <a:p>
                      <a:pPr algn="l"/>
                      <a:endParaRPr/>
                    </a:p>
                  </a:txBody>
                  <a:tcPr marL="45720" marR="45720" horzOverflow="overflow"/>
                </a:tc>
                <a:tc>
                  <a:txBody>
                    <a:bodyPr/>
                    <a:lstStyle/>
                    <a:p>
                      <a:pPr algn="l"/>
                      <a:endParaRPr/>
                    </a:p>
                  </a:txBody>
                  <a:tcPr marL="45720" marR="45720" horzOverflow="overflow"/>
                </a:tc>
                <a:tc>
                  <a:txBody>
                    <a:bodyPr/>
                    <a:lstStyle/>
                    <a:p>
                      <a:pPr algn="l"/>
                      <a:endParaRPr/>
                    </a:p>
                  </a:txBody>
                  <a:tcPr marL="45720" marR="45720" horzOverflow="overflow"/>
                </a:tc>
                <a:extLst>
                  <a:ext uri="{0D108BD9-81ED-4DB2-BD59-A6C34878D82A}">
                    <a16:rowId xmlns:a16="http://schemas.microsoft.com/office/drawing/2014/main" val="10008"/>
                  </a:ext>
                </a:extLst>
              </a:tr>
              <a:tr h="361048">
                <a:tc>
                  <a:txBody>
                    <a:bodyPr/>
                    <a:lstStyle/>
                    <a:p>
                      <a:pPr algn="l"/>
                      <a:endParaRPr/>
                    </a:p>
                  </a:txBody>
                  <a:tcPr marL="45720" marR="45720" horzOverflow="overflow"/>
                </a:tc>
                <a:tc>
                  <a:txBody>
                    <a:bodyPr/>
                    <a:lstStyle/>
                    <a:p>
                      <a:pPr algn="l"/>
                      <a:endParaRPr/>
                    </a:p>
                  </a:txBody>
                  <a:tcPr marL="45720" marR="45720" horzOverflow="overflow"/>
                </a:tc>
                <a:tc>
                  <a:txBody>
                    <a:bodyPr/>
                    <a:lstStyle/>
                    <a:p>
                      <a:pPr algn="l"/>
                      <a:endParaRPr/>
                    </a:p>
                  </a:txBody>
                  <a:tcPr marL="45720" marR="45720" horzOverflow="overflow"/>
                </a:tc>
                <a:tc>
                  <a:txBody>
                    <a:bodyPr/>
                    <a:lstStyle/>
                    <a:p>
                      <a:pPr algn="l"/>
                      <a:endParaRPr/>
                    </a:p>
                  </a:txBody>
                  <a:tcPr marL="45720" marR="45720" horzOverflow="overflow"/>
                </a:tc>
                <a:tc>
                  <a:txBody>
                    <a:bodyPr/>
                    <a:lstStyle/>
                    <a:p>
                      <a:pPr algn="l"/>
                      <a:endParaRPr/>
                    </a:p>
                  </a:txBody>
                  <a:tcPr marL="45720" marR="45720" horzOverflow="overflow"/>
                </a:tc>
                <a:extLst>
                  <a:ext uri="{0D108BD9-81ED-4DB2-BD59-A6C34878D82A}">
                    <a16:rowId xmlns:a16="http://schemas.microsoft.com/office/drawing/2014/main" val="10009"/>
                  </a:ext>
                </a:extLst>
              </a:tr>
              <a:tr h="361048">
                <a:tc>
                  <a:txBody>
                    <a:bodyPr/>
                    <a:lstStyle/>
                    <a:p>
                      <a:pPr algn="l"/>
                      <a:endParaRPr/>
                    </a:p>
                  </a:txBody>
                  <a:tcPr marL="45720" marR="45720" horzOverflow="overflow"/>
                </a:tc>
                <a:tc>
                  <a:txBody>
                    <a:bodyPr/>
                    <a:lstStyle/>
                    <a:p>
                      <a:pPr algn="l"/>
                      <a:endParaRPr/>
                    </a:p>
                  </a:txBody>
                  <a:tcPr marL="45720" marR="45720" horzOverflow="overflow"/>
                </a:tc>
                <a:tc>
                  <a:txBody>
                    <a:bodyPr/>
                    <a:lstStyle/>
                    <a:p>
                      <a:pPr algn="l"/>
                      <a:endParaRPr/>
                    </a:p>
                  </a:txBody>
                  <a:tcPr marL="45720" marR="45720" horzOverflow="overflow"/>
                </a:tc>
                <a:tc>
                  <a:txBody>
                    <a:bodyPr/>
                    <a:lstStyle/>
                    <a:p>
                      <a:pPr algn="l"/>
                      <a:endParaRPr/>
                    </a:p>
                  </a:txBody>
                  <a:tcPr marL="45720" marR="45720" horzOverflow="overflow"/>
                </a:tc>
                <a:tc>
                  <a:txBody>
                    <a:bodyPr/>
                    <a:lstStyle/>
                    <a:p>
                      <a:pPr algn="l"/>
                      <a:endParaRPr/>
                    </a:p>
                  </a:txBody>
                  <a:tcPr marL="45720" marR="45720" horzOverflow="overflow"/>
                </a:tc>
                <a:extLst>
                  <a:ext uri="{0D108BD9-81ED-4DB2-BD59-A6C34878D82A}">
                    <a16:rowId xmlns:a16="http://schemas.microsoft.com/office/drawing/2014/main" val="10010"/>
                  </a:ext>
                </a:extLst>
              </a:tr>
              <a:tr h="361048">
                <a:tc>
                  <a:txBody>
                    <a:bodyPr/>
                    <a:lstStyle/>
                    <a:p>
                      <a:pPr algn="l"/>
                      <a:endParaRPr/>
                    </a:p>
                  </a:txBody>
                  <a:tcPr marL="45720" marR="45720" horzOverflow="overflow"/>
                </a:tc>
                <a:tc>
                  <a:txBody>
                    <a:bodyPr/>
                    <a:lstStyle/>
                    <a:p>
                      <a:pPr algn="l"/>
                      <a:endParaRPr/>
                    </a:p>
                  </a:txBody>
                  <a:tcPr marL="45720" marR="45720" horzOverflow="overflow"/>
                </a:tc>
                <a:tc>
                  <a:txBody>
                    <a:bodyPr/>
                    <a:lstStyle/>
                    <a:p>
                      <a:pPr algn="l"/>
                      <a:endParaRPr/>
                    </a:p>
                  </a:txBody>
                  <a:tcPr marL="45720" marR="45720" horzOverflow="overflow"/>
                </a:tc>
                <a:tc>
                  <a:txBody>
                    <a:bodyPr/>
                    <a:lstStyle/>
                    <a:p>
                      <a:pPr algn="l"/>
                      <a:endParaRPr/>
                    </a:p>
                  </a:txBody>
                  <a:tcPr marL="45720" marR="45720" horzOverflow="overflow"/>
                </a:tc>
                <a:tc>
                  <a:txBody>
                    <a:bodyPr/>
                    <a:lstStyle/>
                    <a:p>
                      <a:pPr algn="l"/>
                      <a:endParaRPr/>
                    </a:p>
                  </a:txBody>
                  <a:tcPr marL="45720" marR="45720" horzOverflow="overflow"/>
                </a:tc>
                <a:extLst>
                  <a:ext uri="{0D108BD9-81ED-4DB2-BD59-A6C34878D82A}">
                    <a16:rowId xmlns:a16="http://schemas.microsoft.com/office/drawing/2014/main" val="10011"/>
                  </a:ext>
                </a:extLst>
              </a:tr>
              <a:tr h="361048">
                <a:tc>
                  <a:txBody>
                    <a:bodyPr/>
                    <a:lstStyle/>
                    <a:p>
                      <a:pPr algn="l"/>
                      <a:endParaRPr/>
                    </a:p>
                  </a:txBody>
                  <a:tcPr marL="45720" marR="45720" horzOverflow="overflow"/>
                </a:tc>
                <a:tc>
                  <a:txBody>
                    <a:bodyPr/>
                    <a:lstStyle/>
                    <a:p>
                      <a:pPr algn="l"/>
                      <a:endParaRPr/>
                    </a:p>
                  </a:txBody>
                  <a:tcPr marL="45720" marR="45720" horzOverflow="overflow"/>
                </a:tc>
                <a:tc>
                  <a:txBody>
                    <a:bodyPr/>
                    <a:lstStyle/>
                    <a:p>
                      <a:pPr algn="l"/>
                      <a:endParaRPr/>
                    </a:p>
                  </a:txBody>
                  <a:tcPr marL="45720" marR="45720" horzOverflow="overflow"/>
                </a:tc>
                <a:tc>
                  <a:txBody>
                    <a:bodyPr/>
                    <a:lstStyle/>
                    <a:p>
                      <a:pPr algn="l"/>
                      <a:endParaRPr/>
                    </a:p>
                  </a:txBody>
                  <a:tcPr marL="45720" marR="45720" horzOverflow="overflow"/>
                </a:tc>
                <a:tc>
                  <a:txBody>
                    <a:bodyPr/>
                    <a:lstStyle/>
                    <a:p>
                      <a:pPr algn="l"/>
                      <a:endParaRPr/>
                    </a:p>
                  </a:txBody>
                  <a:tcPr marL="45720" marR="45720" horzOverflow="overflow"/>
                </a:tc>
                <a:extLst>
                  <a:ext uri="{0D108BD9-81ED-4DB2-BD59-A6C34878D82A}">
                    <a16:rowId xmlns:a16="http://schemas.microsoft.com/office/drawing/2014/main" val="10012"/>
                  </a:ext>
                </a:extLst>
              </a:tr>
              <a:tr h="361048">
                <a:tc>
                  <a:txBody>
                    <a:bodyPr/>
                    <a:lstStyle/>
                    <a:p>
                      <a:pPr algn="l"/>
                      <a:endParaRPr/>
                    </a:p>
                  </a:txBody>
                  <a:tcPr marL="45720" marR="45720" horzOverflow="overflow"/>
                </a:tc>
                <a:tc>
                  <a:txBody>
                    <a:bodyPr/>
                    <a:lstStyle/>
                    <a:p>
                      <a:pPr algn="l"/>
                      <a:endParaRPr/>
                    </a:p>
                  </a:txBody>
                  <a:tcPr marL="45720" marR="45720" horzOverflow="overflow"/>
                </a:tc>
                <a:tc>
                  <a:txBody>
                    <a:bodyPr/>
                    <a:lstStyle/>
                    <a:p>
                      <a:pPr algn="l"/>
                      <a:endParaRPr/>
                    </a:p>
                  </a:txBody>
                  <a:tcPr marL="45720" marR="45720" horzOverflow="overflow"/>
                </a:tc>
                <a:tc>
                  <a:txBody>
                    <a:bodyPr/>
                    <a:lstStyle/>
                    <a:p>
                      <a:pPr algn="l"/>
                      <a:endParaRPr/>
                    </a:p>
                  </a:txBody>
                  <a:tcPr marL="45720" marR="45720" horzOverflow="overflow"/>
                </a:tc>
                <a:tc>
                  <a:txBody>
                    <a:bodyPr/>
                    <a:lstStyle/>
                    <a:p>
                      <a:pPr algn="l"/>
                      <a:endParaRPr/>
                    </a:p>
                  </a:txBody>
                  <a:tcPr marL="45720" marR="45720" horzOverflow="overflow"/>
                </a:tc>
                <a:extLst>
                  <a:ext uri="{0D108BD9-81ED-4DB2-BD59-A6C34878D82A}">
                    <a16:rowId xmlns:a16="http://schemas.microsoft.com/office/drawing/2014/main" val="10013"/>
                  </a:ext>
                </a:extLst>
              </a:tr>
              <a:tr h="361048">
                <a:tc>
                  <a:txBody>
                    <a:bodyPr/>
                    <a:lstStyle/>
                    <a:p>
                      <a:pPr algn="l"/>
                      <a:endParaRPr/>
                    </a:p>
                  </a:txBody>
                  <a:tcPr marL="45720" marR="45720" horzOverflow="overflow"/>
                </a:tc>
                <a:tc>
                  <a:txBody>
                    <a:bodyPr/>
                    <a:lstStyle/>
                    <a:p>
                      <a:pPr algn="l"/>
                      <a:endParaRPr/>
                    </a:p>
                  </a:txBody>
                  <a:tcPr marL="45720" marR="45720" horzOverflow="overflow"/>
                </a:tc>
                <a:tc>
                  <a:txBody>
                    <a:bodyPr/>
                    <a:lstStyle/>
                    <a:p>
                      <a:pPr algn="l"/>
                      <a:endParaRPr/>
                    </a:p>
                  </a:txBody>
                  <a:tcPr marL="45720" marR="45720" horzOverflow="overflow"/>
                </a:tc>
                <a:tc>
                  <a:txBody>
                    <a:bodyPr/>
                    <a:lstStyle/>
                    <a:p>
                      <a:pPr algn="l"/>
                      <a:endParaRPr/>
                    </a:p>
                  </a:txBody>
                  <a:tcPr marL="45720" marR="45720" horzOverflow="overflow"/>
                </a:tc>
                <a:tc>
                  <a:txBody>
                    <a:bodyPr/>
                    <a:lstStyle/>
                    <a:p>
                      <a:pPr algn="l"/>
                      <a:endParaRPr dirty="0"/>
                    </a:p>
                  </a:txBody>
                  <a:tcPr marL="45720" marR="45720" horzOverflow="overflow"/>
                </a:tc>
                <a:extLst>
                  <a:ext uri="{0D108BD9-81ED-4DB2-BD59-A6C34878D82A}">
                    <a16:rowId xmlns:a16="http://schemas.microsoft.com/office/drawing/2014/main" val="10014"/>
                  </a:ext>
                </a:extLst>
              </a:tr>
            </a:tbl>
          </a:graphicData>
        </a:graphic>
      </p:graphicFrame>
      <p:grpSp>
        <p:nvGrpSpPr>
          <p:cNvPr id="2222" name="Group 2"/>
          <p:cNvGrpSpPr/>
          <p:nvPr/>
        </p:nvGrpSpPr>
        <p:grpSpPr>
          <a:xfrm>
            <a:off x="4828564" y="1630460"/>
            <a:ext cx="2512037" cy="2529713"/>
            <a:chOff x="0" y="0"/>
            <a:chExt cx="2512035" cy="2529712"/>
          </a:xfrm>
        </p:grpSpPr>
        <p:sp>
          <p:nvSpPr>
            <p:cNvPr id="2187" name="Straight Connector 108"/>
            <p:cNvSpPr/>
            <p:nvPr/>
          </p:nvSpPr>
          <p:spPr>
            <a:xfrm flipV="1">
              <a:off x="1326562" y="1261789"/>
              <a:ext cx="1110681" cy="449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188" name="Straight Connector 109"/>
            <p:cNvSpPr/>
            <p:nvPr/>
          </p:nvSpPr>
          <p:spPr>
            <a:xfrm flipV="1">
              <a:off x="1308671" y="2383214"/>
              <a:ext cx="1110681" cy="449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189" name="Straight Connector 110"/>
            <p:cNvSpPr/>
            <p:nvPr/>
          </p:nvSpPr>
          <p:spPr>
            <a:xfrm flipV="1">
              <a:off x="222637" y="1261789"/>
              <a:ext cx="1110681" cy="449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190" name="Straight Connector 111"/>
            <p:cNvSpPr/>
            <p:nvPr/>
          </p:nvSpPr>
          <p:spPr>
            <a:xfrm flipV="1">
              <a:off x="203871" y="2382112"/>
              <a:ext cx="1110681" cy="449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191" name="Straight Connector 112"/>
            <p:cNvSpPr/>
            <p:nvPr/>
          </p:nvSpPr>
          <p:spPr>
            <a:xfrm>
              <a:off x="215923" y="1273346"/>
              <a:ext cx="1100798" cy="110079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192" name="Oval 113"/>
            <p:cNvSpPr/>
            <p:nvPr/>
          </p:nvSpPr>
          <p:spPr>
            <a:xfrm>
              <a:off x="149472" y="2330411"/>
              <a:ext cx="137602" cy="13760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193" name="Straight Connector 114"/>
            <p:cNvSpPr/>
            <p:nvPr/>
          </p:nvSpPr>
          <p:spPr>
            <a:xfrm>
              <a:off x="1343913" y="1276734"/>
              <a:ext cx="1084866" cy="109485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194" name="Straight Connector 115"/>
            <p:cNvSpPr/>
            <p:nvPr/>
          </p:nvSpPr>
          <p:spPr>
            <a:xfrm flipV="1">
              <a:off x="142912" y="2254513"/>
              <a:ext cx="5" cy="27520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195" name="Straight Connector 116"/>
            <p:cNvSpPr/>
            <p:nvPr/>
          </p:nvSpPr>
          <p:spPr>
            <a:xfrm>
              <a:off x="791" y="2251427"/>
              <a:ext cx="137601" cy="308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196" name="Straight Connector 117"/>
            <p:cNvSpPr/>
            <p:nvPr/>
          </p:nvSpPr>
          <p:spPr>
            <a:xfrm>
              <a:off x="-1" y="2392094"/>
              <a:ext cx="137601" cy="308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197" name="Straight Connector 118"/>
            <p:cNvSpPr/>
            <p:nvPr/>
          </p:nvSpPr>
          <p:spPr>
            <a:xfrm>
              <a:off x="8254" y="2523716"/>
              <a:ext cx="137601" cy="308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198" name="Straight Connector 119"/>
            <p:cNvSpPr/>
            <p:nvPr/>
          </p:nvSpPr>
          <p:spPr>
            <a:xfrm flipH="1">
              <a:off x="1333880" y="1267767"/>
              <a:ext cx="1" cy="1100903"/>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199" name="Straight Connector 120"/>
            <p:cNvSpPr/>
            <p:nvPr/>
          </p:nvSpPr>
          <p:spPr>
            <a:xfrm flipH="1">
              <a:off x="2435867" y="1282384"/>
              <a:ext cx="1" cy="1100903"/>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200" name="Oval 121"/>
            <p:cNvSpPr/>
            <p:nvPr/>
          </p:nvSpPr>
          <p:spPr>
            <a:xfrm>
              <a:off x="1247859" y="2314268"/>
              <a:ext cx="137601" cy="13760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201" name="Oval 122"/>
            <p:cNvSpPr/>
            <p:nvPr/>
          </p:nvSpPr>
          <p:spPr>
            <a:xfrm>
              <a:off x="2364136" y="2318337"/>
              <a:ext cx="137601" cy="13760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202" name="Straight Connector 123"/>
            <p:cNvSpPr/>
            <p:nvPr/>
          </p:nvSpPr>
          <p:spPr>
            <a:xfrm flipV="1">
              <a:off x="1349616" y="140506"/>
              <a:ext cx="1110681" cy="449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203" name="Straight Connector 124"/>
            <p:cNvSpPr/>
            <p:nvPr/>
          </p:nvSpPr>
          <p:spPr>
            <a:xfrm flipV="1">
              <a:off x="245691" y="140506"/>
              <a:ext cx="1110681" cy="449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204" name="Oval 125"/>
            <p:cNvSpPr/>
            <p:nvPr/>
          </p:nvSpPr>
          <p:spPr>
            <a:xfrm>
              <a:off x="178564" y="72362"/>
              <a:ext cx="137602" cy="13760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205" name="Straight Connector 126"/>
            <p:cNvSpPr/>
            <p:nvPr/>
          </p:nvSpPr>
          <p:spPr>
            <a:xfrm flipV="1">
              <a:off x="233386" y="152064"/>
              <a:ext cx="1100798" cy="110079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206" name="Straight Connector 127"/>
            <p:cNvSpPr/>
            <p:nvPr/>
          </p:nvSpPr>
          <p:spPr>
            <a:xfrm flipV="1">
              <a:off x="1325627" y="114595"/>
              <a:ext cx="1126415" cy="117425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207" name="Straight Connector 128"/>
            <p:cNvSpPr/>
            <p:nvPr/>
          </p:nvSpPr>
          <p:spPr>
            <a:xfrm flipV="1">
              <a:off x="170112" y="3086"/>
              <a:ext cx="5" cy="27520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208" name="Straight Connector 129"/>
            <p:cNvSpPr/>
            <p:nvPr/>
          </p:nvSpPr>
          <p:spPr>
            <a:xfrm>
              <a:off x="34479" y="-1"/>
              <a:ext cx="137601" cy="308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209" name="Straight Connector 130"/>
            <p:cNvSpPr/>
            <p:nvPr/>
          </p:nvSpPr>
          <p:spPr>
            <a:xfrm>
              <a:off x="27199" y="130839"/>
              <a:ext cx="137601" cy="308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210" name="Straight Connector 131"/>
            <p:cNvSpPr/>
            <p:nvPr/>
          </p:nvSpPr>
          <p:spPr>
            <a:xfrm>
              <a:off x="36860" y="270885"/>
              <a:ext cx="137601" cy="308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211" name="Straight Connector 132"/>
            <p:cNvSpPr/>
            <p:nvPr/>
          </p:nvSpPr>
          <p:spPr>
            <a:xfrm flipH="1">
              <a:off x="1339837" y="180677"/>
              <a:ext cx="1" cy="1100903"/>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212" name="Straight Connector 133"/>
            <p:cNvSpPr/>
            <p:nvPr/>
          </p:nvSpPr>
          <p:spPr>
            <a:xfrm flipH="1">
              <a:off x="2443229" y="186749"/>
              <a:ext cx="1" cy="106014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213" name="Oval 134"/>
            <p:cNvSpPr/>
            <p:nvPr/>
          </p:nvSpPr>
          <p:spPr>
            <a:xfrm>
              <a:off x="1278704" y="75377"/>
              <a:ext cx="137601" cy="13760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214" name="Oval 135"/>
            <p:cNvSpPr/>
            <p:nvPr/>
          </p:nvSpPr>
          <p:spPr>
            <a:xfrm>
              <a:off x="2371843" y="63646"/>
              <a:ext cx="137601" cy="13760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215" name="Oval 136"/>
            <p:cNvSpPr/>
            <p:nvPr/>
          </p:nvSpPr>
          <p:spPr>
            <a:xfrm>
              <a:off x="155511" y="1193645"/>
              <a:ext cx="137601" cy="13760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216" name="Straight Connector 137"/>
            <p:cNvSpPr/>
            <p:nvPr/>
          </p:nvSpPr>
          <p:spPr>
            <a:xfrm flipV="1">
              <a:off x="147059" y="1117883"/>
              <a:ext cx="5" cy="27520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217" name="Straight Connector 138"/>
            <p:cNvSpPr/>
            <p:nvPr/>
          </p:nvSpPr>
          <p:spPr>
            <a:xfrm>
              <a:off x="11426" y="1114798"/>
              <a:ext cx="137601" cy="308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218" name="Straight Connector 139"/>
            <p:cNvSpPr/>
            <p:nvPr/>
          </p:nvSpPr>
          <p:spPr>
            <a:xfrm>
              <a:off x="4146" y="1252122"/>
              <a:ext cx="137601" cy="308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219" name="Straight Connector 140"/>
            <p:cNvSpPr/>
            <p:nvPr/>
          </p:nvSpPr>
          <p:spPr>
            <a:xfrm>
              <a:off x="12404" y="1387085"/>
              <a:ext cx="137601" cy="308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220" name="Oval 141"/>
            <p:cNvSpPr/>
            <p:nvPr/>
          </p:nvSpPr>
          <p:spPr>
            <a:xfrm>
              <a:off x="1272747" y="1196659"/>
              <a:ext cx="137601" cy="137602"/>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221" name="Oval 142"/>
            <p:cNvSpPr/>
            <p:nvPr/>
          </p:nvSpPr>
          <p:spPr>
            <a:xfrm>
              <a:off x="2374435" y="1202024"/>
              <a:ext cx="137601" cy="13760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grpSp>
      <p:sp>
        <p:nvSpPr>
          <p:cNvPr id="2224" name="TextBox 64"/>
          <p:cNvSpPr txBox="1"/>
          <p:nvPr/>
        </p:nvSpPr>
        <p:spPr>
          <a:xfrm>
            <a:off x="528149" y="1421074"/>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2225" name="TextBox 65"/>
          <p:cNvSpPr txBox="1"/>
          <p:nvPr/>
        </p:nvSpPr>
        <p:spPr>
          <a:xfrm>
            <a:off x="534981" y="1791828"/>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2. </a:t>
            </a:r>
          </a:p>
        </p:txBody>
      </p:sp>
      <p:sp>
        <p:nvSpPr>
          <p:cNvPr id="2226" name="TextBox 66"/>
          <p:cNvSpPr txBox="1"/>
          <p:nvPr/>
        </p:nvSpPr>
        <p:spPr>
          <a:xfrm>
            <a:off x="535116" y="2155432"/>
            <a:ext cx="401554"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3. </a:t>
            </a:r>
          </a:p>
        </p:txBody>
      </p:sp>
      <p:sp>
        <p:nvSpPr>
          <p:cNvPr id="2227" name="TextBox 67"/>
          <p:cNvSpPr txBox="1"/>
          <p:nvPr/>
        </p:nvSpPr>
        <p:spPr>
          <a:xfrm>
            <a:off x="527824" y="2515066"/>
            <a:ext cx="401554" cy="3484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rPr dirty="0"/>
              <a:t>4. </a:t>
            </a:r>
          </a:p>
        </p:txBody>
      </p:sp>
      <p:sp>
        <p:nvSpPr>
          <p:cNvPr id="2228" name="TextBox 68"/>
          <p:cNvSpPr txBox="1"/>
          <p:nvPr/>
        </p:nvSpPr>
        <p:spPr>
          <a:xfrm>
            <a:off x="530614" y="2868164"/>
            <a:ext cx="401554"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5. </a:t>
            </a:r>
          </a:p>
        </p:txBody>
      </p:sp>
      <p:sp>
        <p:nvSpPr>
          <p:cNvPr id="2229" name="TextBox 69"/>
          <p:cNvSpPr txBox="1"/>
          <p:nvPr/>
        </p:nvSpPr>
        <p:spPr>
          <a:xfrm>
            <a:off x="513861" y="3222096"/>
            <a:ext cx="401554"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6. </a:t>
            </a:r>
          </a:p>
        </p:txBody>
      </p:sp>
      <p:sp>
        <p:nvSpPr>
          <p:cNvPr id="2230" name="TextBox 70"/>
          <p:cNvSpPr txBox="1"/>
          <p:nvPr/>
        </p:nvSpPr>
        <p:spPr>
          <a:xfrm>
            <a:off x="524774" y="3613543"/>
            <a:ext cx="320327"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a:latin typeface="Times New Roman"/>
                <a:ea typeface="Times New Roman"/>
                <a:cs typeface="Times New Roman"/>
                <a:sym typeface="Times New Roman"/>
              </a:defRPr>
            </a:lvl1pPr>
          </a:lstStyle>
          <a:p>
            <a:r>
              <a:rPr dirty="0"/>
              <a:t>7. </a:t>
            </a:r>
          </a:p>
        </p:txBody>
      </p:sp>
      <p:sp>
        <p:nvSpPr>
          <p:cNvPr id="2231" name="TextBox 71"/>
          <p:cNvSpPr txBox="1"/>
          <p:nvPr/>
        </p:nvSpPr>
        <p:spPr>
          <a:xfrm>
            <a:off x="527110" y="3964186"/>
            <a:ext cx="401554" cy="3484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8. </a:t>
            </a:r>
          </a:p>
        </p:txBody>
      </p:sp>
      <p:sp>
        <p:nvSpPr>
          <p:cNvPr id="2232" name="TextBox 72"/>
          <p:cNvSpPr txBox="1"/>
          <p:nvPr/>
        </p:nvSpPr>
        <p:spPr>
          <a:xfrm>
            <a:off x="528536" y="4334375"/>
            <a:ext cx="401553" cy="3484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9. </a:t>
            </a:r>
          </a:p>
        </p:txBody>
      </p:sp>
      <p:sp>
        <p:nvSpPr>
          <p:cNvPr id="2233" name="TextBox 73"/>
          <p:cNvSpPr txBox="1"/>
          <p:nvPr/>
        </p:nvSpPr>
        <p:spPr>
          <a:xfrm>
            <a:off x="449011" y="4715807"/>
            <a:ext cx="48571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10. </a:t>
            </a:r>
          </a:p>
        </p:txBody>
      </p:sp>
      <p:sp>
        <p:nvSpPr>
          <p:cNvPr id="2234" name="TextBox 74"/>
          <p:cNvSpPr txBox="1"/>
          <p:nvPr/>
        </p:nvSpPr>
        <p:spPr>
          <a:xfrm>
            <a:off x="459333" y="5055417"/>
            <a:ext cx="493088"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11. </a:t>
            </a:r>
          </a:p>
        </p:txBody>
      </p:sp>
      <p:sp>
        <p:nvSpPr>
          <p:cNvPr id="2235" name="TextBox 75"/>
          <p:cNvSpPr txBox="1"/>
          <p:nvPr/>
        </p:nvSpPr>
        <p:spPr>
          <a:xfrm>
            <a:off x="444164" y="5436856"/>
            <a:ext cx="50257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12. </a:t>
            </a:r>
          </a:p>
        </p:txBody>
      </p:sp>
      <p:sp>
        <p:nvSpPr>
          <p:cNvPr id="2236" name="TextBox 76"/>
          <p:cNvSpPr txBox="1"/>
          <p:nvPr/>
        </p:nvSpPr>
        <p:spPr>
          <a:xfrm>
            <a:off x="455072" y="5802129"/>
            <a:ext cx="495908"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13. </a:t>
            </a:r>
          </a:p>
        </p:txBody>
      </p:sp>
      <p:sp>
        <p:nvSpPr>
          <p:cNvPr id="2237" name="TextBox 77"/>
          <p:cNvSpPr txBox="1"/>
          <p:nvPr/>
        </p:nvSpPr>
        <p:spPr>
          <a:xfrm>
            <a:off x="451741" y="6152098"/>
            <a:ext cx="495907"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14. </a:t>
            </a:r>
          </a:p>
        </p:txBody>
      </p:sp>
      <p:sp>
        <p:nvSpPr>
          <p:cNvPr id="2238" name="TextBox 78"/>
          <p:cNvSpPr txBox="1"/>
          <p:nvPr/>
        </p:nvSpPr>
        <p:spPr>
          <a:xfrm>
            <a:off x="1156515" y="1422171"/>
            <a:ext cx="401554" cy="3484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2239" name="TextBox 79"/>
          <p:cNvSpPr txBox="1"/>
          <p:nvPr/>
        </p:nvSpPr>
        <p:spPr>
          <a:xfrm>
            <a:off x="1157426" y="1795529"/>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2240" name="TextBox 80"/>
          <p:cNvSpPr txBox="1"/>
          <p:nvPr/>
        </p:nvSpPr>
        <p:spPr>
          <a:xfrm>
            <a:off x="1158337" y="2157719"/>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rPr dirty="0"/>
              <a:t>1 </a:t>
            </a:r>
          </a:p>
        </p:txBody>
      </p:sp>
      <p:sp>
        <p:nvSpPr>
          <p:cNvPr id="2241" name="TextBox 81"/>
          <p:cNvSpPr txBox="1"/>
          <p:nvPr/>
        </p:nvSpPr>
        <p:spPr>
          <a:xfrm>
            <a:off x="1159248" y="2499561"/>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mc:AlternateContent xmlns:mc="http://schemas.openxmlformats.org/markup-compatibility/2006" xmlns:a14="http://schemas.microsoft.com/office/drawing/2010/main">
        <mc:Choice Requires="a14">
          <p:sp>
            <p:nvSpPr>
              <p:cNvPr id="2242" name="TextBox 82"/>
              <p:cNvSpPr txBox="1"/>
              <p:nvPr/>
            </p:nvSpPr>
            <p:spPr>
              <a:xfrm>
                <a:off x="1096371" y="2891430"/>
                <a:ext cx="320327" cy="281636"/>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242" name="TextBox 82"/>
              <p:cNvSpPr txBox="1">
                <a:spLocks noRot="1" noChangeAspect="1" noMove="1" noResize="1" noEditPoints="1" noAdjustHandles="1" noChangeArrowheads="1" noChangeShapeType="1" noTextEdit="1"/>
              </p:cNvSpPr>
              <p:nvPr/>
            </p:nvSpPr>
            <p:spPr>
              <a:xfrm>
                <a:off x="1096371" y="2891430"/>
                <a:ext cx="320327" cy="281636"/>
              </a:xfrm>
              <a:prstGeom prst="rect">
                <a:avLst/>
              </a:prstGeom>
              <a:blipFill>
                <a:blip r:embed="rId2"/>
                <a:stretch>
                  <a:fillRect r="-14815" b="-13636"/>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43" name="TextBox 83"/>
              <p:cNvSpPr txBox="1"/>
              <p:nvPr/>
            </p:nvSpPr>
            <p:spPr>
              <a:xfrm>
                <a:off x="1090630" y="3246093"/>
                <a:ext cx="320327" cy="281637"/>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243" name="TextBox 83"/>
              <p:cNvSpPr txBox="1">
                <a:spLocks noRot="1" noChangeAspect="1" noMove="1" noResize="1" noEditPoints="1" noAdjustHandles="1" noChangeArrowheads="1" noChangeShapeType="1" noTextEdit="1"/>
              </p:cNvSpPr>
              <p:nvPr/>
            </p:nvSpPr>
            <p:spPr>
              <a:xfrm>
                <a:off x="1090630" y="3246093"/>
                <a:ext cx="320327" cy="281637"/>
              </a:xfrm>
              <a:prstGeom prst="rect">
                <a:avLst/>
              </a:prstGeom>
              <a:blipFill>
                <a:blip r:embed="rId3"/>
                <a:stretch>
                  <a:fillRect r="-15385" b="-13043"/>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44" name="TextBox 84"/>
              <p:cNvSpPr txBox="1"/>
              <p:nvPr/>
            </p:nvSpPr>
            <p:spPr>
              <a:xfrm>
                <a:off x="1089275" y="3648530"/>
                <a:ext cx="320327" cy="281637"/>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244" name="TextBox 84"/>
              <p:cNvSpPr txBox="1">
                <a:spLocks noRot="1" noChangeAspect="1" noMove="1" noResize="1" noEditPoints="1" noAdjustHandles="1" noChangeArrowheads="1" noChangeShapeType="1" noTextEdit="1"/>
              </p:cNvSpPr>
              <p:nvPr/>
            </p:nvSpPr>
            <p:spPr>
              <a:xfrm>
                <a:off x="1089275" y="3648530"/>
                <a:ext cx="320327" cy="281637"/>
              </a:xfrm>
              <a:prstGeom prst="rect">
                <a:avLst/>
              </a:prstGeom>
              <a:blipFill>
                <a:blip r:embed="rId4"/>
                <a:stretch>
                  <a:fillRect r="-15385" b="-17391"/>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45" name="TextBox 85"/>
              <p:cNvSpPr txBox="1"/>
              <p:nvPr/>
            </p:nvSpPr>
            <p:spPr>
              <a:xfrm>
                <a:off x="1078160" y="4003047"/>
                <a:ext cx="320327" cy="281637"/>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245" name="TextBox 85"/>
              <p:cNvSpPr txBox="1">
                <a:spLocks noRot="1" noChangeAspect="1" noMove="1" noResize="1" noEditPoints="1" noAdjustHandles="1" noChangeArrowheads="1" noChangeShapeType="1" noTextEdit="1"/>
              </p:cNvSpPr>
              <p:nvPr/>
            </p:nvSpPr>
            <p:spPr>
              <a:xfrm>
                <a:off x="1078160" y="4003047"/>
                <a:ext cx="320327" cy="281637"/>
              </a:xfrm>
              <a:prstGeom prst="rect">
                <a:avLst/>
              </a:prstGeom>
              <a:blipFill>
                <a:blip r:embed="rId5"/>
                <a:stretch>
                  <a:fillRect r="-15385" b="-17391"/>
                </a:stretch>
              </a:blipFill>
              <a:ln w="12700">
                <a:miter lim="400000"/>
              </a:ln>
            </p:spPr>
            <p:txBody>
              <a:bodyPr/>
              <a:lstStyle/>
              <a:p>
                <a:r>
                  <a:rPr lang="en-US">
                    <a:noFill/>
                  </a:rPr>
                  <a:t> </a:t>
                </a:r>
              </a:p>
            </p:txBody>
          </p:sp>
        </mc:Fallback>
      </mc:AlternateContent>
      <p:sp>
        <p:nvSpPr>
          <p:cNvPr id="2246" name="TextBox 86"/>
          <p:cNvSpPr txBox="1"/>
          <p:nvPr/>
        </p:nvSpPr>
        <p:spPr>
          <a:xfrm>
            <a:off x="1148200" y="4332218"/>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2247" name="TextBox 87"/>
          <p:cNvSpPr txBox="1"/>
          <p:nvPr/>
        </p:nvSpPr>
        <p:spPr>
          <a:xfrm>
            <a:off x="1149111" y="4703343"/>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2248" name="TextBox 88"/>
          <p:cNvSpPr txBox="1"/>
          <p:nvPr/>
        </p:nvSpPr>
        <p:spPr>
          <a:xfrm>
            <a:off x="1150022" y="5058064"/>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2249" name="TextBox 89"/>
          <p:cNvSpPr txBox="1"/>
          <p:nvPr/>
        </p:nvSpPr>
        <p:spPr>
          <a:xfrm>
            <a:off x="1150932" y="5445069"/>
            <a:ext cx="401554"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2250" name="TextBox 90"/>
          <p:cNvSpPr txBox="1"/>
          <p:nvPr/>
        </p:nvSpPr>
        <p:spPr>
          <a:xfrm>
            <a:off x="1143637" y="5787044"/>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2251" name="TextBox 91"/>
          <p:cNvSpPr txBox="1"/>
          <p:nvPr/>
        </p:nvSpPr>
        <p:spPr>
          <a:xfrm>
            <a:off x="1144548" y="6146058"/>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2252" name="TextBox 92"/>
          <p:cNvSpPr txBox="1"/>
          <p:nvPr/>
        </p:nvSpPr>
        <p:spPr>
          <a:xfrm>
            <a:off x="1962265" y="1420615"/>
            <a:ext cx="256652"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a:latin typeface="Times New Roman"/>
                <a:ea typeface="Times New Roman"/>
                <a:cs typeface="Times New Roman"/>
                <a:sym typeface="Times New Roman"/>
              </a:defRPr>
            </a:lvl1pPr>
          </a:lstStyle>
          <a:p>
            <a:r>
              <a:rPr dirty="0"/>
              <a:t>1 </a:t>
            </a:r>
          </a:p>
        </p:txBody>
      </p:sp>
      <p:sp>
        <p:nvSpPr>
          <p:cNvPr id="2253" name="TextBox 93"/>
          <p:cNvSpPr txBox="1"/>
          <p:nvPr/>
        </p:nvSpPr>
        <p:spPr>
          <a:xfrm>
            <a:off x="1824227" y="1811623"/>
            <a:ext cx="473937"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- 1 </a:t>
            </a:r>
          </a:p>
        </p:txBody>
      </p:sp>
      <p:sp>
        <p:nvSpPr>
          <p:cNvPr id="2254" name="TextBox 94"/>
          <p:cNvSpPr txBox="1"/>
          <p:nvPr/>
        </p:nvSpPr>
        <p:spPr>
          <a:xfrm>
            <a:off x="1913712" y="2147459"/>
            <a:ext cx="357932"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a:latin typeface="Times New Roman"/>
                <a:ea typeface="Times New Roman"/>
                <a:cs typeface="Times New Roman"/>
                <a:sym typeface="Times New Roman"/>
              </a:defRPr>
            </a:lvl1pPr>
          </a:lstStyle>
          <a:p>
            <a:r>
              <a:rPr dirty="0"/>
              <a:t>.5 </a:t>
            </a:r>
          </a:p>
        </p:txBody>
      </p:sp>
      <p:sp>
        <p:nvSpPr>
          <p:cNvPr id="2255" name="TextBox 95"/>
          <p:cNvSpPr txBox="1"/>
          <p:nvPr/>
        </p:nvSpPr>
        <p:spPr>
          <a:xfrm>
            <a:off x="1799608" y="2517790"/>
            <a:ext cx="513938"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 .5 </a:t>
            </a:r>
          </a:p>
        </p:txBody>
      </p:sp>
      <p:grpSp>
        <p:nvGrpSpPr>
          <p:cNvPr id="2259" name="Group 96"/>
          <p:cNvGrpSpPr/>
          <p:nvPr/>
        </p:nvGrpSpPr>
        <p:grpSpPr>
          <a:xfrm>
            <a:off x="1730376" y="2913944"/>
            <a:ext cx="734401" cy="378207"/>
            <a:chOff x="0" y="21808"/>
            <a:chExt cx="734399" cy="378205"/>
          </a:xfrm>
        </p:grpSpPr>
        <mc:AlternateContent xmlns:mc="http://schemas.openxmlformats.org/markup-compatibility/2006" xmlns:a14="http://schemas.microsoft.com/office/drawing/2010/main">
          <mc:Choice Requires="a14">
            <p:sp>
              <p:nvSpPr>
                <p:cNvPr id="2256" name="TextBox 97"/>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256" name="TextBox 97"/>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6"/>
                  <a:stretch>
                    <a:fillRect r="-19231" b="-19565"/>
                  </a:stretch>
                </a:blipFill>
                <a:ln w="12700" cap="flat">
                  <a:noFill/>
                  <a:miter lim="400000"/>
                </a:ln>
                <a:effectLst/>
              </p:spPr>
              <p:txBody>
                <a:bodyPr/>
                <a:lstStyle/>
                <a:p>
                  <a:r>
                    <a:rPr lang="en-US">
                      <a:noFill/>
                    </a:rPr>
                    <a:t> </a:t>
                  </a:r>
                </a:p>
              </p:txBody>
            </p:sp>
          </mc:Fallback>
        </mc:AlternateContent>
        <p:sp>
          <p:nvSpPr>
            <p:cNvPr id="2257" name="Straight Connector 98"/>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258" name="TextBox 99"/>
            <p:cNvSpPr txBox="1"/>
            <p:nvPr/>
          </p:nvSpPr>
          <p:spPr>
            <a:xfrm>
              <a:off x="414073" y="30685"/>
              <a:ext cx="320326"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sp>
        <p:nvSpPr>
          <p:cNvPr id="2260" name="TextBox 100"/>
          <p:cNvSpPr txBox="1"/>
          <p:nvPr/>
        </p:nvSpPr>
        <p:spPr>
          <a:xfrm>
            <a:off x="1894838" y="4340904"/>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rPr dirty="0"/>
              <a:t>.5 </a:t>
            </a:r>
          </a:p>
        </p:txBody>
      </p:sp>
      <p:sp>
        <p:nvSpPr>
          <p:cNvPr id="2261" name="TextBox 101"/>
          <p:cNvSpPr txBox="1"/>
          <p:nvPr/>
        </p:nvSpPr>
        <p:spPr>
          <a:xfrm>
            <a:off x="1812305" y="4701532"/>
            <a:ext cx="513938"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 .5 </a:t>
            </a:r>
          </a:p>
        </p:txBody>
      </p:sp>
      <p:sp>
        <p:nvSpPr>
          <p:cNvPr id="2262" name="TextBox 102"/>
          <p:cNvSpPr txBox="1"/>
          <p:nvPr/>
        </p:nvSpPr>
        <p:spPr>
          <a:xfrm>
            <a:off x="1854978" y="5076578"/>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2263" name="TextBox 103"/>
          <p:cNvSpPr txBox="1"/>
          <p:nvPr/>
        </p:nvSpPr>
        <p:spPr>
          <a:xfrm>
            <a:off x="1850212" y="5459913"/>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2264" name="TextBox 104"/>
          <p:cNvSpPr txBox="1"/>
          <p:nvPr/>
        </p:nvSpPr>
        <p:spPr>
          <a:xfrm>
            <a:off x="1843070" y="5815760"/>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2265" name="TextBox 105"/>
          <p:cNvSpPr txBox="1"/>
          <p:nvPr/>
        </p:nvSpPr>
        <p:spPr>
          <a:xfrm>
            <a:off x="1842597" y="6171105"/>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grpSp>
        <p:nvGrpSpPr>
          <p:cNvPr id="2271" name="Group 106"/>
          <p:cNvGrpSpPr/>
          <p:nvPr/>
        </p:nvGrpSpPr>
        <p:grpSpPr>
          <a:xfrm>
            <a:off x="1599505" y="3139794"/>
            <a:ext cx="787756" cy="497811"/>
            <a:chOff x="0" y="0"/>
            <a:chExt cx="787754" cy="497809"/>
          </a:xfrm>
        </p:grpSpPr>
        <p:sp>
          <p:nvSpPr>
            <p:cNvPr id="2266" name="TextBox 107"/>
            <p:cNvSpPr txBox="1"/>
            <p:nvPr/>
          </p:nvSpPr>
          <p:spPr>
            <a:xfrm>
              <a:off x="0" y="0"/>
              <a:ext cx="347700"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a:t>
              </a:r>
            </a:p>
          </p:txBody>
        </p:sp>
        <p:grpSp>
          <p:nvGrpSpPr>
            <p:cNvPr id="2270" name="Group 161"/>
            <p:cNvGrpSpPr/>
            <p:nvPr/>
          </p:nvGrpSpPr>
          <p:grpSpPr>
            <a:xfrm>
              <a:off x="136476" y="128480"/>
              <a:ext cx="651278" cy="369329"/>
              <a:chOff x="0" y="12274"/>
              <a:chExt cx="651277" cy="369327"/>
            </a:xfrm>
          </p:grpSpPr>
          <mc:AlternateContent xmlns:mc="http://schemas.openxmlformats.org/markup-compatibility/2006" xmlns:a14="http://schemas.microsoft.com/office/drawing/2010/main">
            <mc:Choice Requires="a14">
              <p:sp>
                <p:nvSpPr>
                  <p:cNvPr id="2267" name="TextBox 162"/>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267" name="TextBox 162"/>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7"/>
                    <a:stretch>
                      <a:fillRect r="-19231" b="-17391"/>
                    </a:stretch>
                  </a:blipFill>
                  <a:ln w="12700" cap="flat">
                    <a:noFill/>
                    <a:miter lim="400000"/>
                  </a:ln>
                  <a:effectLst/>
                </p:spPr>
                <p:txBody>
                  <a:bodyPr/>
                  <a:lstStyle/>
                  <a:p>
                    <a:r>
                      <a:rPr lang="en-US">
                        <a:noFill/>
                      </a:rPr>
                      <a:t> </a:t>
                    </a:r>
                  </a:p>
                </p:txBody>
              </p:sp>
            </mc:Fallback>
          </mc:AlternateContent>
          <p:sp>
            <p:nvSpPr>
              <p:cNvPr id="2268" name="Straight Connector 163"/>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269" name="TextBox 164"/>
              <p:cNvSpPr txBox="1"/>
              <p:nvPr/>
            </p:nvSpPr>
            <p:spPr>
              <a:xfrm>
                <a:off x="389525" y="12274"/>
                <a:ext cx="261752" cy="36932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grpSp>
        <p:nvGrpSpPr>
          <p:cNvPr id="2275" name="Group 165"/>
          <p:cNvGrpSpPr/>
          <p:nvPr/>
        </p:nvGrpSpPr>
        <p:grpSpPr>
          <a:xfrm>
            <a:off x="1722907" y="3636913"/>
            <a:ext cx="628636" cy="369330"/>
            <a:chOff x="0" y="18411"/>
            <a:chExt cx="628634" cy="369328"/>
          </a:xfrm>
        </p:grpSpPr>
        <mc:AlternateContent xmlns:mc="http://schemas.openxmlformats.org/markup-compatibility/2006" xmlns:a14="http://schemas.microsoft.com/office/drawing/2010/main">
          <mc:Choice Requires="a14">
            <p:sp>
              <p:nvSpPr>
                <p:cNvPr id="2272" name="TextBox 166"/>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272" name="TextBox 166"/>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8"/>
                  <a:stretch>
                    <a:fillRect r="-19231" b="-19565"/>
                  </a:stretch>
                </a:blipFill>
                <a:ln w="12700" cap="flat">
                  <a:noFill/>
                  <a:miter lim="400000"/>
                </a:ln>
                <a:effectLst/>
              </p:spPr>
              <p:txBody>
                <a:bodyPr/>
                <a:lstStyle/>
                <a:p>
                  <a:r>
                    <a:rPr lang="en-US">
                      <a:noFill/>
                    </a:rPr>
                    <a:t> </a:t>
                  </a:r>
                </a:p>
              </p:txBody>
            </p:sp>
          </mc:Fallback>
        </mc:AlternateContent>
        <p:sp>
          <p:nvSpPr>
            <p:cNvPr id="2273" name="Straight Connector 167"/>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274" name="TextBox 168"/>
            <p:cNvSpPr txBox="1"/>
            <p:nvPr/>
          </p:nvSpPr>
          <p:spPr>
            <a:xfrm>
              <a:off x="401799" y="18411"/>
              <a:ext cx="226835"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2281" name="Group 169"/>
          <p:cNvGrpSpPr/>
          <p:nvPr/>
        </p:nvGrpSpPr>
        <p:grpSpPr>
          <a:xfrm>
            <a:off x="1612896" y="3870452"/>
            <a:ext cx="773580" cy="497811"/>
            <a:chOff x="0" y="0"/>
            <a:chExt cx="773578" cy="497809"/>
          </a:xfrm>
        </p:grpSpPr>
        <p:sp>
          <p:nvSpPr>
            <p:cNvPr id="2276" name="TextBox 170"/>
            <p:cNvSpPr txBox="1"/>
            <p:nvPr/>
          </p:nvSpPr>
          <p:spPr>
            <a:xfrm>
              <a:off x="0" y="0"/>
              <a:ext cx="347700"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a:t>
              </a:r>
            </a:p>
          </p:txBody>
        </p:sp>
        <p:grpSp>
          <p:nvGrpSpPr>
            <p:cNvPr id="2280" name="Group 171"/>
            <p:cNvGrpSpPr/>
            <p:nvPr/>
          </p:nvGrpSpPr>
          <p:grpSpPr>
            <a:xfrm>
              <a:off x="136476" y="128480"/>
              <a:ext cx="637102" cy="369329"/>
              <a:chOff x="0" y="12274"/>
              <a:chExt cx="637101" cy="369327"/>
            </a:xfrm>
          </p:grpSpPr>
          <mc:AlternateContent xmlns:mc="http://schemas.openxmlformats.org/markup-compatibility/2006" xmlns:a14="http://schemas.microsoft.com/office/drawing/2010/main">
            <mc:Choice Requires="a14">
              <p:sp>
                <p:nvSpPr>
                  <p:cNvPr id="2277" name="TextBox 172"/>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277" name="TextBox 172"/>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9"/>
                    <a:stretch>
                      <a:fillRect r="-16981" b="-17391"/>
                    </a:stretch>
                  </a:blipFill>
                  <a:ln w="12700" cap="flat">
                    <a:noFill/>
                    <a:miter lim="400000"/>
                  </a:ln>
                  <a:effectLst/>
                </p:spPr>
                <p:txBody>
                  <a:bodyPr/>
                  <a:lstStyle/>
                  <a:p>
                    <a:r>
                      <a:rPr lang="en-US">
                        <a:noFill/>
                      </a:rPr>
                      <a:t> </a:t>
                    </a:r>
                  </a:p>
                </p:txBody>
              </p:sp>
            </mc:Fallback>
          </mc:AlternateContent>
          <p:sp>
            <p:nvSpPr>
              <p:cNvPr id="2278" name="Straight Connector 173"/>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279" name="TextBox 174"/>
              <p:cNvSpPr txBox="1"/>
              <p:nvPr/>
            </p:nvSpPr>
            <p:spPr>
              <a:xfrm>
                <a:off x="401800" y="12274"/>
                <a:ext cx="235301" cy="36932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sp>
        <p:nvSpPr>
          <p:cNvPr id="2283" name="TextBox 177"/>
          <p:cNvSpPr txBox="1"/>
          <p:nvPr/>
        </p:nvSpPr>
        <p:spPr>
          <a:xfrm>
            <a:off x="1661835" y="892361"/>
            <a:ext cx="739253"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500">
                <a:latin typeface="Times New Roman"/>
                <a:ea typeface="Times New Roman"/>
                <a:cs typeface="Times New Roman"/>
                <a:sym typeface="Times New Roman"/>
              </a:defRPr>
            </a:lvl1pPr>
          </a:lstStyle>
          <a:p>
            <a:r>
              <a:rPr sz="1400" dirty="0"/>
              <a:t>Internal force, </a:t>
            </a:r>
            <a:r>
              <a:rPr sz="1400" dirty="0" err="1"/>
              <a:t>lb</a:t>
            </a:r>
            <a:endParaRPr sz="1400" dirty="0"/>
          </a:p>
        </p:txBody>
      </p:sp>
      <p:sp>
        <p:nvSpPr>
          <p:cNvPr id="2285" name="TextBox 179"/>
          <p:cNvSpPr txBox="1"/>
          <p:nvPr/>
        </p:nvSpPr>
        <p:spPr>
          <a:xfrm>
            <a:off x="2586573" y="903853"/>
            <a:ext cx="638212"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500">
                <a:latin typeface="Times New Roman"/>
                <a:ea typeface="Times New Roman"/>
                <a:cs typeface="Times New Roman"/>
                <a:sym typeface="Times New Roman"/>
              </a:defRPr>
            </a:lvl1pPr>
          </a:lstStyle>
          <a:p>
            <a:r>
              <a:rPr sz="1400" dirty="0"/>
              <a:t>Virtual force  </a:t>
            </a:r>
          </a:p>
        </p:txBody>
      </p:sp>
      <p:sp>
        <p:nvSpPr>
          <p:cNvPr id="2287" name="TextBox 181"/>
          <p:cNvSpPr txBox="1"/>
          <p:nvPr/>
        </p:nvSpPr>
        <p:spPr>
          <a:xfrm>
            <a:off x="2786128" y="1429470"/>
            <a:ext cx="321853"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a:latin typeface="Times New Roman"/>
                <a:ea typeface="Times New Roman"/>
                <a:cs typeface="Times New Roman"/>
                <a:sym typeface="Times New Roman"/>
              </a:defRPr>
            </a:lvl1pPr>
          </a:lstStyle>
          <a:p>
            <a:r>
              <a:rPr dirty="0"/>
              <a:t>1 </a:t>
            </a:r>
          </a:p>
        </p:txBody>
      </p:sp>
      <p:sp>
        <p:nvSpPr>
          <p:cNvPr id="2288" name="TextBox 182"/>
          <p:cNvSpPr txBox="1"/>
          <p:nvPr/>
        </p:nvSpPr>
        <p:spPr>
          <a:xfrm>
            <a:off x="2703326" y="1771383"/>
            <a:ext cx="473937" cy="3484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- 1 </a:t>
            </a:r>
          </a:p>
        </p:txBody>
      </p:sp>
      <p:sp>
        <p:nvSpPr>
          <p:cNvPr id="2289" name="TextBox 183"/>
          <p:cNvSpPr txBox="1"/>
          <p:nvPr/>
        </p:nvSpPr>
        <p:spPr>
          <a:xfrm>
            <a:off x="2725808" y="2144040"/>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.5 </a:t>
            </a:r>
          </a:p>
        </p:txBody>
      </p:sp>
      <p:sp>
        <p:nvSpPr>
          <p:cNvPr id="2290" name="TextBox 184"/>
          <p:cNvSpPr txBox="1"/>
          <p:nvPr/>
        </p:nvSpPr>
        <p:spPr>
          <a:xfrm>
            <a:off x="2635748" y="2514371"/>
            <a:ext cx="513938"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 .5 </a:t>
            </a:r>
          </a:p>
        </p:txBody>
      </p:sp>
      <p:grpSp>
        <p:nvGrpSpPr>
          <p:cNvPr id="2294" name="Group 185"/>
          <p:cNvGrpSpPr/>
          <p:nvPr/>
        </p:nvGrpSpPr>
        <p:grpSpPr>
          <a:xfrm>
            <a:off x="2597200" y="2888717"/>
            <a:ext cx="728264" cy="369330"/>
            <a:chOff x="0" y="0"/>
            <a:chExt cx="728263" cy="369328"/>
          </a:xfrm>
        </p:grpSpPr>
        <mc:AlternateContent xmlns:mc="http://schemas.openxmlformats.org/markup-compatibility/2006" xmlns:a14="http://schemas.microsoft.com/office/drawing/2010/main">
          <mc:Choice Requires="a14">
            <p:sp>
              <p:nvSpPr>
                <p:cNvPr id="2291" name="TextBox 186"/>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291" name="TextBox 186"/>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0"/>
                  <a:stretch>
                    <a:fillRect r="-18868" b="-17021"/>
                  </a:stretch>
                </a:blipFill>
                <a:ln w="12700" cap="flat">
                  <a:noFill/>
                  <a:miter lim="400000"/>
                </a:ln>
                <a:effectLst/>
              </p:spPr>
              <p:txBody>
                <a:bodyPr/>
                <a:lstStyle/>
                <a:p>
                  <a:r>
                    <a:rPr lang="en-US">
                      <a:noFill/>
                    </a:rPr>
                    <a:t> </a:t>
                  </a:r>
                </a:p>
              </p:txBody>
            </p:sp>
          </mc:Fallback>
        </mc:AlternateContent>
        <p:sp>
          <p:nvSpPr>
            <p:cNvPr id="2292" name="Straight Connector 187"/>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293" name="TextBox 188"/>
            <p:cNvSpPr txBox="1"/>
            <p:nvPr/>
          </p:nvSpPr>
          <p:spPr>
            <a:xfrm>
              <a:off x="407936" y="0"/>
              <a:ext cx="320327"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sp>
        <p:nvSpPr>
          <p:cNvPr id="2295" name="TextBox 189"/>
          <p:cNvSpPr txBox="1"/>
          <p:nvPr/>
        </p:nvSpPr>
        <p:spPr>
          <a:xfrm>
            <a:off x="2694154" y="4337484"/>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.5 </a:t>
            </a:r>
          </a:p>
        </p:txBody>
      </p:sp>
      <p:sp>
        <p:nvSpPr>
          <p:cNvPr id="2296" name="TextBox 190"/>
          <p:cNvSpPr txBox="1"/>
          <p:nvPr/>
        </p:nvSpPr>
        <p:spPr>
          <a:xfrm>
            <a:off x="2611621" y="4698114"/>
            <a:ext cx="513938" cy="3484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 .5 </a:t>
            </a:r>
          </a:p>
        </p:txBody>
      </p:sp>
      <p:sp>
        <p:nvSpPr>
          <p:cNvPr id="2297" name="TextBox 191"/>
          <p:cNvSpPr txBox="1"/>
          <p:nvPr/>
        </p:nvSpPr>
        <p:spPr>
          <a:xfrm>
            <a:off x="2734075" y="5073160"/>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2298" name="TextBox 192"/>
          <p:cNvSpPr txBox="1"/>
          <p:nvPr/>
        </p:nvSpPr>
        <p:spPr>
          <a:xfrm>
            <a:off x="2729309" y="5456495"/>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2299" name="TextBox 193"/>
          <p:cNvSpPr txBox="1"/>
          <p:nvPr/>
        </p:nvSpPr>
        <p:spPr>
          <a:xfrm>
            <a:off x="2722167" y="5812342"/>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2300" name="TextBox 194"/>
          <p:cNvSpPr txBox="1"/>
          <p:nvPr/>
        </p:nvSpPr>
        <p:spPr>
          <a:xfrm>
            <a:off x="2721694" y="6167687"/>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grpSp>
        <p:nvGrpSpPr>
          <p:cNvPr id="2306" name="Group 195"/>
          <p:cNvGrpSpPr/>
          <p:nvPr/>
        </p:nvGrpSpPr>
        <p:grpSpPr>
          <a:xfrm>
            <a:off x="2478604" y="3136374"/>
            <a:ext cx="864743" cy="485537"/>
            <a:chOff x="0" y="0"/>
            <a:chExt cx="864741" cy="485535"/>
          </a:xfrm>
        </p:grpSpPr>
        <p:sp>
          <p:nvSpPr>
            <p:cNvPr id="2301" name="TextBox 196"/>
            <p:cNvSpPr txBox="1"/>
            <p:nvPr/>
          </p:nvSpPr>
          <p:spPr>
            <a:xfrm>
              <a:off x="0" y="0"/>
              <a:ext cx="347700"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a:t>
              </a:r>
            </a:p>
          </p:txBody>
        </p:sp>
        <p:grpSp>
          <p:nvGrpSpPr>
            <p:cNvPr id="2305" name="Group 197"/>
            <p:cNvGrpSpPr/>
            <p:nvPr/>
          </p:nvGrpSpPr>
          <p:grpSpPr>
            <a:xfrm>
              <a:off x="136476" y="116206"/>
              <a:ext cx="728265" cy="369329"/>
              <a:chOff x="0" y="0"/>
              <a:chExt cx="728264" cy="369327"/>
            </a:xfrm>
          </p:grpSpPr>
          <mc:AlternateContent xmlns:mc="http://schemas.openxmlformats.org/markup-compatibility/2006" xmlns:a14="http://schemas.microsoft.com/office/drawing/2010/main">
            <mc:Choice Requires="a14">
              <p:sp>
                <p:nvSpPr>
                  <p:cNvPr id="2302" name="TextBox 198"/>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302" name="TextBox 198"/>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1"/>
                    <a:stretch>
                      <a:fillRect r="-16981" b="-19565"/>
                    </a:stretch>
                  </a:blipFill>
                  <a:ln w="12700" cap="flat">
                    <a:noFill/>
                    <a:miter lim="400000"/>
                  </a:ln>
                  <a:effectLst/>
                </p:spPr>
                <p:txBody>
                  <a:bodyPr/>
                  <a:lstStyle/>
                  <a:p>
                    <a:r>
                      <a:rPr lang="en-US">
                        <a:noFill/>
                      </a:rPr>
                      <a:t> </a:t>
                    </a:r>
                  </a:p>
                </p:txBody>
              </p:sp>
            </mc:Fallback>
          </mc:AlternateContent>
          <p:sp>
            <p:nvSpPr>
              <p:cNvPr id="2303" name="Straight Connector 199"/>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304" name="TextBox 200"/>
              <p:cNvSpPr txBox="1"/>
              <p:nvPr/>
            </p:nvSpPr>
            <p:spPr>
              <a:xfrm>
                <a:off x="407937" y="0"/>
                <a:ext cx="320327" cy="36932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grpSp>
        <p:nvGrpSpPr>
          <p:cNvPr id="2310" name="Group 201"/>
          <p:cNvGrpSpPr/>
          <p:nvPr/>
        </p:nvGrpSpPr>
        <p:grpSpPr>
          <a:xfrm>
            <a:off x="2602005" y="3615082"/>
            <a:ext cx="678014" cy="369330"/>
            <a:chOff x="0" y="0"/>
            <a:chExt cx="678013" cy="369328"/>
          </a:xfrm>
        </p:grpSpPr>
        <mc:AlternateContent xmlns:mc="http://schemas.openxmlformats.org/markup-compatibility/2006" xmlns:a14="http://schemas.microsoft.com/office/drawing/2010/main">
          <mc:Choice Requires="a14">
            <p:sp>
              <p:nvSpPr>
                <p:cNvPr id="2307" name="TextBox 202"/>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307" name="TextBox 202"/>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2"/>
                  <a:stretch>
                    <a:fillRect r="-19231" b="-17391"/>
                  </a:stretch>
                </a:blipFill>
                <a:ln w="12700" cap="flat">
                  <a:noFill/>
                  <a:miter lim="400000"/>
                </a:ln>
                <a:effectLst/>
              </p:spPr>
              <p:txBody>
                <a:bodyPr/>
                <a:lstStyle/>
                <a:p>
                  <a:r>
                    <a:rPr lang="en-US">
                      <a:noFill/>
                    </a:rPr>
                    <a:t> </a:t>
                  </a:r>
                </a:p>
              </p:txBody>
            </p:sp>
          </mc:Fallback>
        </mc:AlternateContent>
        <p:sp>
          <p:nvSpPr>
            <p:cNvPr id="2308" name="Straight Connector 203"/>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309" name="TextBox 204"/>
            <p:cNvSpPr txBox="1"/>
            <p:nvPr/>
          </p:nvSpPr>
          <p:spPr>
            <a:xfrm>
              <a:off x="401799" y="0"/>
              <a:ext cx="276214"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2316" name="Group 205"/>
          <p:cNvGrpSpPr/>
          <p:nvPr/>
        </p:nvGrpSpPr>
        <p:grpSpPr>
          <a:xfrm>
            <a:off x="2491994" y="3867032"/>
            <a:ext cx="864741" cy="491674"/>
            <a:chOff x="0" y="0"/>
            <a:chExt cx="864738" cy="491672"/>
          </a:xfrm>
        </p:grpSpPr>
        <p:sp>
          <p:nvSpPr>
            <p:cNvPr id="2311" name="TextBox 206"/>
            <p:cNvSpPr txBox="1"/>
            <p:nvPr/>
          </p:nvSpPr>
          <p:spPr>
            <a:xfrm>
              <a:off x="0" y="0"/>
              <a:ext cx="347700"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a:t>
              </a:r>
            </a:p>
          </p:txBody>
        </p:sp>
        <p:grpSp>
          <p:nvGrpSpPr>
            <p:cNvPr id="2315" name="Group 207"/>
            <p:cNvGrpSpPr/>
            <p:nvPr/>
          </p:nvGrpSpPr>
          <p:grpSpPr>
            <a:xfrm>
              <a:off x="136476" y="122343"/>
              <a:ext cx="728262" cy="369329"/>
              <a:chOff x="0" y="6137"/>
              <a:chExt cx="728261" cy="369327"/>
            </a:xfrm>
          </p:grpSpPr>
          <mc:AlternateContent xmlns:mc="http://schemas.openxmlformats.org/markup-compatibility/2006" xmlns:a14="http://schemas.microsoft.com/office/drawing/2010/main">
            <mc:Choice Requires="a14">
              <p:sp>
                <p:nvSpPr>
                  <p:cNvPr id="2312" name="TextBox 208"/>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312" name="TextBox 208"/>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3"/>
                    <a:stretch>
                      <a:fillRect r="-18868" b="-17391"/>
                    </a:stretch>
                  </a:blipFill>
                  <a:ln w="12700" cap="flat">
                    <a:noFill/>
                    <a:miter lim="400000"/>
                  </a:ln>
                  <a:effectLst/>
                </p:spPr>
                <p:txBody>
                  <a:bodyPr/>
                  <a:lstStyle/>
                  <a:p>
                    <a:r>
                      <a:rPr lang="en-US">
                        <a:noFill/>
                      </a:rPr>
                      <a:t> </a:t>
                    </a:r>
                  </a:p>
                </p:txBody>
              </p:sp>
            </mc:Fallback>
          </mc:AlternateContent>
          <p:sp>
            <p:nvSpPr>
              <p:cNvPr id="2313" name="Straight Connector 209"/>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314" name="TextBox 210"/>
              <p:cNvSpPr txBox="1"/>
              <p:nvPr/>
            </p:nvSpPr>
            <p:spPr>
              <a:xfrm>
                <a:off x="407936" y="6137"/>
                <a:ext cx="320325" cy="36932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sp>
        <p:nvSpPr>
          <p:cNvPr id="2317" name="TextBox 211"/>
          <p:cNvSpPr txBox="1"/>
          <p:nvPr/>
        </p:nvSpPr>
        <p:spPr>
          <a:xfrm>
            <a:off x="3683637" y="1432189"/>
            <a:ext cx="286946"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a:latin typeface="Times New Roman"/>
                <a:ea typeface="Times New Roman"/>
                <a:cs typeface="Times New Roman"/>
                <a:sym typeface="Times New Roman"/>
              </a:defRPr>
            </a:lvl1pPr>
          </a:lstStyle>
          <a:p>
            <a:r>
              <a:rPr dirty="0"/>
              <a:t>1 </a:t>
            </a:r>
          </a:p>
        </p:txBody>
      </p:sp>
      <p:sp>
        <p:nvSpPr>
          <p:cNvPr id="2318" name="TextBox 212"/>
          <p:cNvSpPr txBox="1"/>
          <p:nvPr/>
        </p:nvSpPr>
        <p:spPr>
          <a:xfrm>
            <a:off x="3675647" y="1784206"/>
            <a:ext cx="301074"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a:latin typeface="Times New Roman"/>
                <a:ea typeface="Times New Roman"/>
                <a:cs typeface="Times New Roman"/>
                <a:sym typeface="Times New Roman"/>
              </a:defRPr>
            </a:lvl1pPr>
          </a:lstStyle>
          <a:p>
            <a:r>
              <a:rPr dirty="0"/>
              <a:t>1 </a:t>
            </a:r>
          </a:p>
        </p:txBody>
      </p:sp>
      <p:sp>
        <p:nvSpPr>
          <p:cNvPr id="2319" name="TextBox 221"/>
          <p:cNvSpPr txBox="1"/>
          <p:nvPr/>
        </p:nvSpPr>
        <p:spPr>
          <a:xfrm>
            <a:off x="3656374" y="5069740"/>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2320" name="TextBox 222"/>
          <p:cNvSpPr txBox="1"/>
          <p:nvPr/>
        </p:nvSpPr>
        <p:spPr>
          <a:xfrm>
            <a:off x="3651608" y="5453076"/>
            <a:ext cx="401553" cy="3484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2321" name="TextBox 223"/>
          <p:cNvSpPr txBox="1"/>
          <p:nvPr/>
        </p:nvSpPr>
        <p:spPr>
          <a:xfrm>
            <a:off x="3644465" y="5808922"/>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2322" name="TextBox 224"/>
          <p:cNvSpPr txBox="1"/>
          <p:nvPr/>
        </p:nvSpPr>
        <p:spPr>
          <a:xfrm>
            <a:off x="3643993" y="6164267"/>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grpSp>
        <p:nvGrpSpPr>
          <p:cNvPr id="2327" name="Group 245"/>
          <p:cNvGrpSpPr/>
          <p:nvPr/>
        </p:nvGrpSpPr>
        <p:grpSpPr>
          <a:xfrm>
            <a:off x="3516890" y="4331482"/>
            <a:ext cx="615485" cy="391554"/>
            <a:chOff x="49096" y="-18411"/>
            <a:chExt cx="615483" cy="391552"/>
          </a:xfrm>
        </p:grpSpPr>
        <p:grpSp>
          <p:nvGrpSpPr>
            <p:cNvPr id="2325" name="Group 246"/>
            <p:cNvGrpSpPr/>
            <p:nvPr/>
          </p:nvGrpSpPr>
          <p:grpSpPr>
            <a:xfrm>
              <a:off x="237946" y="3813"/>
              <a:ext cx="426633" cy="369328"/>
              <a:chOff x="0" y="0"/>
              <a:chExt cx="426632" cy="369326"/>
            </a:xfrm>
          </p:grpSpPr>
          <p:sp>
            <p:nvSpPr>
              <p:cNvPr id="2323" name="Straight Connector 248"/>
              <p:cNvSpPr/>
              <p:nvPr/>
            </p:nvSpPr>
            <p:spPr>
              <a:xfrm flipH="1">
                <a:off x="0"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324" name="TextBox 249"/>
              <p:cNvSpPr txBox="1"/>
              <p:nvPr/>
            </p:nvSpPr>
            <p:spPr>
              <a:xfrm>
                <a:off x="125559" y="0"/>
                <a:ext cx="301073" cy="36932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p:sp>
          <p:nvSpPr>
            <p:cNvPr id="2326" name="TextBox 247"/>
            <p:cNvSpPr txBox="1"/>
            <p:nvPr/>
          </p:nvSpPr>
          <p:spPr>
            <a:xfrm>
              <a:off x="49096" y="-18411"/>
              <a:ext cx="296183"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1 </a:t>
              </a:r>
            </a:p>
          </p:txBody>
        </p:sp>
      </p:grpSp>
      <p:grpSp>
        <p:nvGrpSpPr>
          <p:cNvPr id="2331" name="Group 250"/>
          <p:cNvGrpSpPr/>
          <p:nvPr/>
        </p:nvGrpSpPr>
        <p:grpSpPr>
          <a:xfrm>
            <a:off x="3496224" y="2901312"/>
            <a:ext cx="870822" cy="348430"/>
            <a:chOff x="0" y="0"/>
            <a:chExt cx="870821" cy="348428"/>
          </a:xfrm>
        </p:grpSpPr>
        <mc:AlternateContent xmlns:mc="http://schemas.openxmlformats.org/markup-compatibility/2006" xmlns:a14="http://schemas.microsoft.com/office/drawing/2010/main">
          <mc:Choice Requires="a14">
            <p:sp>
              <p:nvSpPr>
                <p:cNvPr id="2328" name="TextBox 251"/>
                <p:cNvSpPr txBox="1"/>
                <p:nvPr/>
              </p:nvSpPr>
              <p:spPr>
                <a:xfrm>
                  <a:off x="0" y="21808"/>
                  <a:ext cx="427997"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1800" i="1">
                            <a:solidFill>
                              <a:srgbClr val="000000"/>
                            </a:solidFill>
                            <a:latin typeface="Cambria Math" panose="02040503050406030204" pitchFamily="18" charset="0"/>
                          </a:rPr>
                          <m:t>2</m:t>
                        </m:r>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328" name="TextBox 251"/>
                <p:cNvSpPr txBox="1">
                  <a:spLocks noRot="1" noChangeAspect="1" noMove="1" noResize="1" noEditPoints="1" noAdjustHandles="1" noChangeArrowheads="1" noChangeShapeType="1" noTextEdit="1"/>
                </p:cNvSpPr>
                <p:nvPr/>
              </p:nvSpPr>
              <p:spPr>
                <a:xfrm>
                  <a:off x="0" y="21808"/>
                  <a:ext cx="427997" cy="281636"/>
                </a:xfrm>
                <a:prstGeom prst="rect">
                  <a:avLst/>
                </a:prstGeom>
                <a:blipFill>
                  <a:blip r:embed="rId14"/>
                  <a:stretch>
                    <a:fillRect l="-17143" r="-17143" b="-17391"/>
                  </a:stretch>
                </a:blipFill>
                <a:ln w="12700" cap="flat">
                  <a:noFill/>
                  <a:miter lim="400000"/>
                </a:ln>
                <a:effectLst/>
              </p:spPr>
              <p:txBody>
                <a:bodyPr/>
                <a:lstStyle/>
                <a:p>
                  <a:r>
                    <a:rPr lang="en-US">
                      <a:noFill/>
                    </a:rPr>
                    <a:t> </a:t>
                  </a:r>
                </a:p>
              </p:txBody>
            </p:sp>
          </mc:Fallback>
        </mc:AlternateContent>
        <p:sp>
          <p:nvSpPr>
            <p:cNvPr id="2329" name="Straight Connector 252"/>
            <p:cNvSpPr/>
            <p:nvPr/>
          </p:nvSpPr>
          <p:spPr>
            <a:xfrm flipH="1">
              <a:off x="435764"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330" name="TextBox 253"/>
            <p:cNvSpPr txBox="1"/>
            <p:nvPr/>
          </p:nvSpPr>
          <p:spPr>
            <a:xfrm>
              <a:off x="469269" y="0"/>
              <a:ext cx="401553"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4 </a:t>
              </a:r>
            </a:p>
          </p:txBody>
        </p:sp>
      </p:grpSp>
      <p:grpSp>
        <p:nvGrpSpPr>
          <p:cNvPr id="2335" name="Group 254"/>
          <p:cNvGrpSpPr/>
          <p:nvPr/>
        </p:nvGrpSpPr>
        <p:grpSpPr>
          <a:xfrm>
            <a:off x="3479607" y="3252260"/>
            <a:ext cx="870823" cy="348430"/>
            <a:chOff x="0" y="0"/>
            <a:chExt cx="870821" cy="348428"/>
          </a:xfrm>
        </p:grpSpPr>
        <mc:AlternateContent xmlns:mc="http://schemas.openxmlformats.org/markup-compatibility/2006" xmlns:a14="http://schemas.microsoft.com/office/drawing/2010/main">
          <mc:Choice Requires="a14">
            <p:sp>
              <p:nvSpPr>
                <p:cNvPr id="2332" name="TextBox 255"/>
                <p:cNvSpPr txBox="1"/>
                <p:nvPr/>
              </p:nvSpPr>
              <p:spPr>
                <a:xfrm>
                  <a:off x="0" y="21808"/>
                  <a:ext cx="427997"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1800" i="1">
                            <a:solidFill>
                              <a:srgbClr val="000000"/>
                            </a:solidFill>
                            <a:latin typeface="Cambria Math" panose="02040503050406030204" pitchFamily="18" charset="0"/>
                          </a:rPr>
                          <m:t>2</m:t>
                        </m:r>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332" name="TextBox 255"/>
                <p:cNvSpPr txBox="1">
                  <a:spLocks noRot="1" noChangeAspect="1" noMove="1" noResize="1" noEditPoints="1" noAdjustHandles="1" noChangeArrowheads="1" noChangeShapeType="1" noTextEdit="1"/>
                </p:cNvSpPr>
                <p:nvPr/>
              </p:nvSpPr>
              <p:spPr>
                <a:xfrm>
                  <a:off x="0" y="21808"/>
                  <a:ext cx="427997" cy="281636"/>
                </a:xfrm>
                <a:prstGeom prst="rect">
                  <a:avLst/>
                </a:prstGeom>
                <a:blipFill>
                  <a:blip r:embed="rId15"/>
                  <a:stretch>
                    <a:fillRect l="-17143" r="-17143" b="-19565"/>
                  </a:stretch>
                </a:blipFill>
                <a:ln w="12700" cap="flat">
                  <a:noFill/>
                  <a:miter lim="400000"/>
                </a:ln>
                <a:effectLst/>
              </p:spPr>
              <p:txBody>
                <a:bodyPr/>
                <a:lstStyle/>
                <a:p>
                  <a:r>
                    <a:rPr lang="en-US">
                      <a:noFill/>
                    </a:rPr>
                    <a:t> </a:t>
                  </a:r>
                </a:p>
              </p:txBody>
            </p:sp>
          </mc:Fallback>
        </mc:AlternateContent>
        <p:sp>
          <p:nvSpPr>
            <p:cNvPr id="2333" name="Straight Connector 256"/>
            <p:cNvSpPr/>
            <p:nvPr/>
          </p:nvSpPr>
          <p:spPr>
            <a:xfrm flipH="1">
              <a:off x="435764"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334" name="TextBox 257"/>
            <p:cNvSpPr txBox="1"/>
            <p:nvPr/>
          </p:nvSpPr>
          <p:spPr>
            <a:xfrm>
              <a:off x="469269" y="0"/>
              <a:ext cx="401553"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4 </a:t>
              </a:r>
            </a:p>
          </p:txBody>
        </p:sp>
      </p:grpSp>
      <p:grpSp>
        <p:nvGrpSpPr>
          <p:cNvPr id="2339" name="Group 258"/>
          <p:cNvGrpSpPr/>
          <p:nvPr/>
        </p:nvGrpSpPr>
        <p:grpSpPr>
          <a:xfrm>
            <a:off x="3475516" y="3605143"/>
            <a:ext cx="870822" cy="348430"/>
            <a:chOff x="0" y="0"/>
            <a:chExt cx="870821" cy="348428"/>
          </a:xfrm>
        </p:grpSpPr>
        <mc:AlternateContent xmlns:mc="http://schemas.openxmlformats.org/markup-compatibility/2006" xmlns:a14="http://schemas.microsoft.com/office/drawing/2010/main">
          <mc:Choice Requires="a14">
            <p:sp>
              <p:nvSpPr>
                <p:cNvPr id="2336" name="TextBox 259"/>
                <p:cNvSpPr txBox="1"/>
                <p:nvPr/>
              </p:nvSpPr>
              <p:spPr>
                <a:xfrm>
                  <a:off x="0" y="21808"/>
                  <a:ext cx="427997"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1800" i="1">
                            <a:solidFill>
                              <a:srgbClr val="000000"/>
                            </a:solidFill>
                            <a:latin typeface="Cambria Math" panose="02040503050406030204" pitchFamily="18" charset="0"/>
                          </a:rPr>
                          <m:t>2</m:t>
                        </m:r>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336" name="TextBox 259"/>
                <p:cNvSpPr txBox="1">
                  <a:spLocks noRot="1" noChangeAspect="1" noMove="1" noResize="1" noEditPoints="1" noAdjustHandles="1" noChangeArrowheads="1" noChangeShapeType="1" noTextEdit="1"/>
                </p:cNvSpPr>
                <p:nvPr/>
              </p:nvSpPr>
              <p:spPr>
                <a:xfrm>
                  <a:off x="0" y="21808"/>
                  <a:ext cx="427997" cy="281636"/>
                </a:xfrm>
                <a:prstGeom prst="rect">
                  <a:avLst/>
                </a:prstGeom>
                <a:blipFill>
                  <a:blip r:embed="rId16"/>
                  <a:stretch>
                    <a:fillRect l="-15714" r="-18571" b="-17391"/>
                  </a:stretch>
                </a:blipFill>
                <a:ln w="12700" cap="flat">
                  <a:noFill/>
                  <a:miter lim="400000"/>
                </a:ln>
                <a:effectLst/>
              </p:spPr>
              <p:txBody>
                <a:bodyPr/>
                <a:lstStyle/>
                <a:p>
                  <a:r>
                    <a:rPr lang="en-US">
                      <a:noFill/>
                    </a:rPr>
                    <a:t> </a:t>
                  </a:r>
                </a:p>
              </p:txBody>
            </p:sp>
          </mc:Fallback>
        </mc:AlternateContent>
        <p:sp>
          <p:nvSpPr>
            <p:cNvPr id="2337" name="Straight Connector 260"/>
            <p:cNvSpPr/>
            <p:nvPr/>
          </p:nvSpPr>
          <p:spPr>
            <a:xfrm flipH="1">
              <a:off x="435764"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338" name="TextBox 261"/>
            <p:cNvSpPr txBox="1"/>
            <p:nvPr/>
          </p:nvSpPr>
          <p:spPr>
            <a:xfrm>
              <a:off x="469269" y="0"/>
              <a:ext cx="401553"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4 </a:t>
              </a:r>
            </a:p>
          </p:txBody>
        </p:sp>
      </p:grpSp>
      <p:grpSp>
        <p:nvGrpSpPr>
          <p:cNvPr id="2343" name="Group 262"/>
          <p:cNvGrpSpPr/>
          <p:nvPr/>
        </p:nvGrpSpPr>
        <p:grpSpPr>
          <a:xfrm>
            <a:off x="3472814" y="3973831"/>
            <a:ext cx="870823" cy="348430"/>
            <a:chOff x="0" y="0"/>
            <a:chExt cx="870821" cy="348428"/>
          </a:xfrm>
        </p:grpSpPr>
        <mc:AlternateContent xmlns:mc="http://schemas.openxmlformats.org/markup-compatibility/2006" xmlns:a14="http://schemas.microsoft.com/office/drawing/2010/main">
          <mc:Choice Requires="a14">
            <p:sp>
              <p:nvSpPr>
                <p:cNvPr id="2340" name="TextBox 263"/>
                <p:cNvSpPr txBox="1"/>
                <p:nvPr/>
              </p:nvSpPr>
              <p:spPr>
                <a:xfrm>
                  <a:off x="0" y="21808"/>
                  <a:ext cx="427997"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1800" i="1">
                            <a:solidFill>
                              <a:srgbClr val="000000"/>
                            </a:solidFill>
                            <a:latin typeface="Cambria Math" panose="02040503050406030204" pitchFamily="18" charset="0"/>
                          </a:rPr>
                          <m:t>2</m:t>
                        </m:r>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340" name="TextBox 263"/>
                <p:cNvSpPr txBox="1">
                  <a:spLocks noRot="1" noChangeAspect="1" noMove="1" noResize="1" noEditPoints="1" noAdjustHandles="1" noChangeArrowheads="1" noChangeShapeType="1" noTextEdit="1"/>
                </p:cNvSpPr>
                <p:nvPr/>
              </p:nvSpPr>
              <p:spPr>
                <a:xfrm>
                  <a:off x="0" y="21808"/>
                  <a:ext cx="427997" cy="281636"/>
                </a:xfrm>
                <a:prstGeom prst="rect">
                  <a:avLst/>
                </a:prstGeom>
                <a:blipFill>
                  <a:blip r:embed="rId17"/>
                  <a:stretch>
                    <a:fillRect l="-17143" r="-17143" b="-17021"/>
                  </a:stretch>
                </a:blipFill>
                <a:ln w="12700" cap="flat">
                  <a:noFill/>
                  <a:miter lim="400000"/>
                </a:ln>
                <a:effectLst/>
              </p:spPr>
              <p:txBody>
                <a:bodyPr/>
                <a:lstStyle/>
                <a:p>
                  <a:r>
                    <a:rPr lang="en-US">
                      <a:noFill/>
                    </a:rPr>
                    <a:t> </a:t>
                  </a:r>
                </a:p>
              </p:txBody>
            </p:sp>
          </mc:Fallback>
        </mc:AlternateContent>
        <p:sp>
          <p:nvSpPr>
            <p:cNvPr id="2341" name="Straight Connector 264"/>
            <p:cNvSpPr/>
            <p:nvPr/>
          </p:nvSpPr>
          <p:spPr>
            <a:xfrm flipH="1">
              <a:off x="435764"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342" name="TextBox 265"/>
            <p:cNvSpPr txBox="1"/>
            <p:nvPr/>
          </p:nvSpPr>
          <p:spPr>
            <a:xfrm>
              <a:off x="469269" y="0"/>
              <a:ext cx="401553"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4 </a:t>
              </a:r>
            </a:p>
          </p:txBody>
        </p:sp>
      </p:grpSp>
      <p:grpSp>
        <p:nvGrpSpPr>
          <p:cNvPr id="2348" name="Group 266"/>
          <p:cNvGrpSpPr/>
          <p:nvPr/>
        </p:nvGrpSpPr>
        <p:grpSpPr>
          <a:xfrm>
            <a:off x="3516626" y="4691578"/>
            <a:ext cx="621622" cy="385417"/>
            <a:chOff x="49096" y="-12274"/>
            <a:chExt cx="621620" cy="385415"/>
          </a:xfrm>
        </p:grpSpPr>
        <p:grpSp>
          <p:nvGrpSpPr>
            <p:cNvPr id="2346" name="Group 267"/>
            <p:cNvGrpSpPr/>
            <p:nvPr/>
          </p:nvGrpSpPr>
          <p:grpSpPr>
            <a:xfrm>
              <a:off x="237946" y="3813"/>
              <a:ext cx="432770" cy="369328"/>
              <a:chOff x="0" y="0"/>
              <a:chExt cx="432769" cy="369326"/>
            </a:xfrm>
          </p:grpSpPr>
          <p:sp>
            <p:nvSpPr>
              <p:cNvPr id="2344" name="Straight Connector 269"/>
              <p:cNvSpPr/>
              <p:nvPr/>
            </p:nvSpPr>
            <p:spPr>
              <a:xfrm flipH="1">
                <a:off x="0"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345" name="TextBox 270"/>
              <p:cNvSpPr txBox="1"/>
              <p:nvPr/>
            </p:nvSpPr>
            <p:spPr>
              <a:xfrm>
                <a:off x="131696" y="0"/>
                <a:ext cx="301073" cy="36932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p:sp>
          <p:nvSpPr>
            <p:cNvPr id="2347" name="TextBox 268"/>
            <p:cNvSpPr txBox="1"/>
            <p:nvPr/>
          </p:nvSpPr>
          <p:spPr>
            <a:xfrm>
              <a:off x="49096" y="-12274"/>
              <a:ext cx="297358"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1 </a:t>
              </a:r>
            </a:p>
          </p:txBody>
        </p:sp>
      </p:grpSp>
      <p:grpSp>
        <p:nvGrpSpPr>
          <p:cNvPr id="2353" name="Group 271"/>
          <p:cNvGrpSpPr/>
          <p:nvPr/>
        </p:nvGrpSpPr>
        <p:grpSpPr>
          <a:xfrm>
            <a:off x="3507459" y="2152588"/>
            <a:ext cx="605594" cy="391554"/>
            <a:chOff x="0" y="0"/>
            <a:chExt cx="605592" cy="391552"/>
          </a:xfrm>
        </p:grpSpPr>
        <p:grpSp>
          <p:nvGrpSpPr>
            <p:cNvPr id="2351" name="Group 272"/>
            <p:cNvGrpSpPr/>
            <p:nvPr/>
          </p:nvGrpSpPr>
          <p:grpSpPr>
            <a:xfrm>
              <a:off x="237946" y="22224"/>
              <a:ext cx="367646" cy="369328"/>
              <a:chOff x="0" y="18411"/>
              <a:chExt cx="367645" cy="369326"/>
            </a:xfrm>
          </p:grpSpPr>
          <p:sp>
            <p:nvSpPr>
              <p:cNvPr id="2349" name="Straight Connector 274"/>
              <p:cNvSpPr/>
              <p:nvPr/>
            </p:nvSpPr>
            <p:spPr>
              <a:xfrm flipH="1">
                <a:off x="0"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350" name="TextBox 275"/>
              <p:cNvSpPr txBox="1"/>
              <p:nvPr/>
            </p:nvSpPr>
            <p:spPr>
              <a:xfrm>
                <a:off x="101011" y="18411"/>
                <a:ext cx="266634" cy="36932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p:sp>
          <p:nvSpPr>
            <p:cNvPr id="2352" name="TextBox 273"/>
            <p:cNvSpPr txBox="1"/>
            <p:nvPr/>
          </p:nvSpPr>
          <p:spPr>
            <a:xfrm>
              <a:off x="0" y="0"/>
              <a:ext cx="407177"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1 </a:t>
              </a:r>
            </a:p>
          </p:txBody>
        </p:sp>
      </p:grpSp>
      <p:grpSp>
        <p:nvGrpSpPr>
          <p:cNvPr id="2358" name="Group 276"/>
          <p:cNvGrpSpPr/>
          <p:nvPr/>
        </p:nvGrpSpPr>
        <p:grpSpPr>
          <a:xfrm>
            <a:off x="3507195" y="2524834"/>
            <a:ext cx="638178" cy="385417"/>
            <a:chOff x="0" y="0"/>
            <a:chExt cx="638176" cy="385415"/>
          </a:xfrm>
        </p:grpSpPr>
        <p:grpSp>
          <p:nvGrpSpPr>
            <p:cNvPr id="2356" name="Group 277"/>
            <p:cNvGrpSpPr/>
            <p:nvPr/>
          </p:nvGrpSpPr>
          <p:grpSpPr>
            <a:xfrm>
              <a:off x="237946" y="16087"/>
              <a:ext cx="400230" cy="369328"/>
              <a:chOff x="0" y="12274"/>
              <a:chExt cx="400229" cy="369326"/>
            </a:xfrm>
          </p:grpSpPr>
          <p:sp>
            <p:nvSpPr>
              <p:cNvPr id="2354" name="Straight Connector 279"/>
              <p:cNvSpPr/>
              <p:nvPr/>
            </p:nvSpPr>
            <p:spPr>
              <a:xfrm flipH="1">
                <a:off x="0"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355" name="TextBox 280"/>
              <p:cNvSpPr txBox="1"/>
              <p:nvPr/>
            </p:nvSpPr>
            <p:spPr>
              <a:xfrm>
                <a:off x="113285" y="12274"/>
                <a:ext cx="286944" cy="36932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p:sp>
          <p:nvSpPr>
            <p:cNvPr id="2357" name="TextBox 278"/>
            <p:cNvSpPr txBox="1"/>
            <p:nvPr/>
          </p:nvSpPr>
          <p:spPr>
            <a:xfrm>
              <a:off x="0" y="0"/>
              <a:ext cx="407177"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1 </a:t>
              </a:r>
            </a:p>
          </p:txBody>
        </p:sp>
      </p:grpSp>
      <p:sp>
        <p:nvSpPr>
          <p:cNvPr id="2359" name="Bent Arrow 213"/>
          <p:cNvSpPr/>
          <p:nvPr/>
        </p:nvSpPr>
        <p:spPr>
          <a:xfrm rot="5400000">
            <a:off x="4622439" y="5240671"/>
            <a:ext cx="417517" cy="39779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2851"/>
                </a:lnTo>
                <a:cubicBezTo>
                  <a:pt x="0" y="7632"/>
                  <a:pt x="4031" y="3401"/>
                  <a:pt x="9004" y="3401"/>
                </a:cubicBezTo>
                <a:lnTo>
                  <a:pt x="16455" y="3401"/>
                </a:lnTo>
                <a:lnTo>
                  <a:pt x="16455" y="0"/>
                </a:lnTo>
                <a:lnTo>
                  <a:pt x="21600" y="5400"/>
                </a:lnTo>
                <a:lnTo>
                  <a:pt x="16455" y="10800"/>
                </a:lnTo>
                <a:lnTo>
                  <a:pt x="16455" y="7399"/>
                </a:lnTo>
                <a:lnTo>
                  <a:pt x="9004" y="7399"/>
                </a:lnTo>
                <a:cubicBezTo>
                  <a:pt x="6134" y="7399"/>
                  <a:pt x="3809" y="9840"/>
                  <a:pt x="3809" y="12851"/>
                </a:cubicBezTo>
                <a:lnTo>
                  <a:pt x="3809" y="21600"/>
                </a:lnTo>
                <a:close/>
              </a:path>
            </a:pathLst>
          </a:custGeom>
          <a:ln w="12700">
            <a:solidFill>
              <a:srgbClr val="000000"/>
            </a:solidFill>
            <a:miter/>
          </a:ln>
        </p:spPr>
        <p:txBody>
          <a:bodyPr lIns="45719" rIns="45719" anchor="ctr"/>
          <a:lstStyle/>
          <a:p>
            <a:pPr algn="ctr"/>
            <a:endParaRPr/>
          </a:p>
        </p:txBody>
      </p:sp>
      <p:sp>
        <p:nvSpPr>
          <p:cNvPr id="2360" name="Straight Arrow Connector 214"/>
          <p:cNvSpPr/>
          <p:nvPr/>
        </p:nvSpPr>
        <p:spPr>
          <a:xfrm>
            <a:off x="7571729" y="1593720"/>
            <a:ext cx="1" cy="186686"/>
          </a:xfrm>
          <a:prstGeom prst="line">
            <a:avLst/>
          </a:prstGeom>
          <a:ln w="25400">
            <a:solidFill>
              <a:srgbClr val="FF0000"/>
            </a:solidFill>
            <a:miter/>
            <a:tailEnd type="triangle"/>
          </a:ln>
        </p:spPr>
        <p:txBody>
          <a:bodyPr lIns="45719" rIns="45719"/>
          <a:lstStyle/>
          <a:p>
            <a:endParaRPr/>
          </a:p>
        </p:txBody>
      </p:sp>
      <p:sp>
        <p:nvSpPr>
          <p:cNvPr id="2361" name="Straight Arrow Connector 215"/>
          <p:cNvSpPr/>
          <p:nvPr/>
        </p:nvSpPr>
        <p:spPr>
          <a:xfrm>
            <a:off x="7584432" y="4022669"/>
            <a:ext cx="1" cy="226996"/>
          </a:xfrm>
          <a:prstGeom prst="line">
            <a:avLst/>
          </a:prstGeom>
          <a:ln w="25400">
            <a:solidFill>
              <a:srgbClr val="FF0000"/>
            </a:solidFill>
            <a:miter/>
            <a:tailEnd type="triangle"/>
          </a:ln>
        </p:spPr>
        <p:txBody>
          <a:bodyPr lIns="45719" rIns="45719"/>
          <a:lstStyle/>
          <a:p>
            <a:endParaRPr/>
          </a:p>
        </p:txBody>
      </p:sp>
      <p:sp>
        <p:nvSpPr>
          <p:cNvPr id="2362" name="TextBox 216"/>
          <p:cNvSpPr txBox="1"/>
          <p:nvPr/>
        </p:nvSpPr>
        <p:spPr>
          <a:xfrm>
            <a:off x="7329059" y="1873915"/>
            <a:ext cx="781313" cy="2870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t> .5 lb  </a:t>
            </a:r>
          </a:p>
        </p:txBody>
      </p:sp>
      <p:sp>
        <p:nvSpPr>
          <p:cNvPr id="2363" name="TextBox 217"/>
          <p:cNvSpPr txBox="1"/>
          <p:nvPr/>
        </p:nvSpPr>
        <p:spPr>
          <a:xfrm>
            <a:off x="7329527" y="3600575"/>
            <a:ext cx="716273" cy="2870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t> .5 lb </a:t>
            </a:r>
          </a:p>
        </p:txBody>
      </p:sp>
      <p:sp>
        <p:nvSpPr>
          <p:cNvPr id="2364" name="TextBox 218"/>
          <p:cNvSpPr txBox="1"/>
          <p:nvPr/>
        </p:nvSpPr>
        <p:spPr>
          <a:xfrm>
            <a:off x="6827217" y="1245460"/>
            <a:ext cx="1192656" cy="3077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rPr dirty="0"/>
              <a:t>External </a:t>
            </a:r>
            <a:r>
              <a:rPr lang="en-US" dirty="0"/>
              <a:t>force</a:t>
            </a:r>
            <a:r>
              <a:rPr dirty="0"/>
              <a:t> </a:t>
            </a:r>
          </a:p>
        </p:txBody>
      </p:sp>
      <p:sp>
        <p:nvSpPr>
          <p:cNvPr id="2365" name="TextBox 219"/>
          <p:cNvSpPr txBox="1"/>
          <p:nvPr/>
        </p:nvSpPr>
        <p:spPr>
          <a:xfrm>
            <a:off x="6871767" y="4342260"/>
            <a:ext cx="1295755" cy="3077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rPr dirty="0"/>
              <a:t>External </a:t>
            </a:r>
            <a:r>
              <a:rPr lang="en-US" dirty="0"/>
              <a:t>force</a:t>
            </a:r>
            <a:r>
              <a:rPr dirty="0"/>
              <a:t> </a:t>
            </a:r>
          </a:p>
        </p:txBody>
      </p:sp>
      <p:sp>
        <p:nvSpPr>
          <p:cNvPr id="2366" name="Rectangle 220"/>
          <p:cNvSpPr/>
          <p:nvPr/>
        </p:nvSpPr>
        <p:spPr>
          <a:xfrm>
            <a:off x="4321321" y="5934807"/>
            <a:ext cx="4479149" cy="551146"/>
          </a:xfrm>
          <a:prstGeom prst="rect">
            <a:avLst/>
          </a:prstGeom>
          <a:ln w="19050">
            <a:solidFill>
              <a:srgbClr val="000000"/>
            </a:solidFill>
            <a:miter/>
          </a:ln>
        </p:spPr>
        <p:txBody>
          <a:bodyPr lIns="45719" rIns="45719" anchor="ctr"/>
          <a:lstStyle/>
          <a:p>
            <a:pPr algn="ctr">
              <a:defRPr>
                <a:solidFill>
                  <a:srgbClr val="FFFFFF"/>
                </a:solidFill>
              </a:defRPr>
            </a:pPr>
            <a:endParaRPr/>
          </a:p>
        </p:txBody>
      </p:sp>
      <p:sp>
        <p:nvSpPr>
          <p:cNvPr id="2367" name="TextBox 225"/>
          <p:cNvSpPr txBox="1"/>
          <p:nvPr/>
        </p:nvSpPr>
        <p:spPr>
          <a:xfrm>
            <a:off x="5899207" y="6007632"/>
            <a:ext cx="650622" cy="3940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a:latin typeface="Arial"/>
                <a:ea typeface="Arial"/>
                <a:cs typeface="Arial"/>
                <a:sym typeface="Arial"/>
              </a:defRPr>
            </a:pPr>
            <a:r>
              <a:t>∑</a:t>
            </a:r>
            <a:r>
              <a:rPr baseline="-25000"/>
              <a:t>1-14</a:t>
            </a:r>
          </a:p>
        </p:txBody>
      </p:sp>
      <p:sp>
        <p:nvSpPr>
          <p:cNvPr id="2368" name="Straight Connector 226"/>
          <p:cNvSpPr/>
          <p:nvPr/>
        </p:nvSpPr>
        <p:spPr>
          <a:xfrm>
            <a:off x="5353407" y="5940869"/>
            <a:ext cx="1" cy="555575"/>
          </a:xfrm>
          <a:prstGeom prst="line">
            <a:avLst/>
          </a:prstGeom>
          <a:ln w="12700">
            <a:solidFill>
              <a:srgbClr val="000000"/>
            </a:solidFill>
            <a:miter/>
          </a:ln>
        </p:spPr>
        <p:txBody>
          <a:bodyPr lIns="45719" rIns="45719"/>
          <a:lstStyle/>
          <a:p>
            <a:endParaRPr/>
          </a:p>
        </p:txBody>
      </p:sp>
      <p:sp>
        <p:nvSpPr>
          <p:cNvPr id="2369" name="Straight Connector 227"/>
          <p:cNvSpPr/>
          <p:nvPr/>
        </p:nvSpPr>
        <p:spPr>
          <a:xfrm>
            <a:off x="5388581" y="5934136"/>
            <a:ext cx="1" cy="562308"/>
          </a:xfrm>
          <a:prstGeom prst="line">
            <a:avLst/>
          </a:prstGeom>
          <a:ln w="12700">
            <a:solidFill>
              <a:srgbClr val="000000"/>
            </a:solidFill>
            <a:miter/>
          </a:ln>
        </p:spPr>
        <p:txBody>
          <a:bodyPr lIns="45719" rIns="45719"/>
          <a:lstStyle/>
          <a:p>
            <a:endParaRPr/>
          </a:p>
        </p:txBody>
      </p:sp>
      <p:sp>
        <p:nvSpPr>
          <p:cNvPr id="2370" name="TextBox 228"/>
          <p:cNvSpPr txBox="1"/>
          <p:nvPr/>
        </p:nvSpPr>
        <p:spPr>
          <a:xfrm>
            <a:off x="5432749" y="6029385"/>
            <a:ext cx="418059" cy="4269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a:latin typeface="Cambria Math"/>
                <a:ea typeface="Cambria Math"/>
                <a:cs typeface="Cambria Math"/>
                <a:sym typeface="Cambria Math"/>
              </a:defRPr>
            </a:pPr>
            <a:r>
              <a:t>Y</a:t>
            </a:r>
            <a:r>
              <a:rPr baseline="-25000"/>
              <a:t>1</a:t>
            </a:r>
            <a:r>
              <a:t>   </a:t>
            </a:r>
          </a:p>
        </p:txBody>
      </p:sp>
      <p:sp>
        <p:nvSpPr>
          <p:cNvPr id="2371" name="TextBox 230"/>
          <p:cNvSpPr txBox="1"/>
          <p:nvPr/>
        </p:nvSpPr>
        <p:spPr>
          <a:xfrm>
            <a:off x="8045843" y="6049983"/>
            <a:ext cx="379081" cy="320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latin typeface="Cambria Math"/>
                <a:ea typeface="Cambria Math"/>
                <a:cs typeface="Cambria Math"/>
                <a:sym typeface="Cambria Math"/>
              </a:defRPr>
            </a:lvl1pPr>
          </a:lstStyle>
          <a:p>
            <a:r>
              <a:t> +</a:t>
            </a:r>
          </a:p>
        </p:txBody>
      </p:sp>
      <p:sp>
        <p:nvSpPr>
          <p:cNvPr id="2372" name="TextBox 231"/>
          <p:cNvSpPr txBox="1"/>
          <p:nvPr/>
        </p:nvSpPr>
        <p:spPr>
          <a:xfrm>
            <a:off x="7040684" y="6047933"/>
            <a:ext cx="379081" cy="320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latin typeface="Cambria Math"/>
                <a:ea typeface="Cambria Math"/>
                <a:cs typeface="Cambria Math"/>
                <a:sym typeface="Cambria Math"/>
              </a:defRPr>
            </a:lvl1pPr>
          </a:lstStyle>
          <a:p>
            <a:r>
              <a:t> +</a:t>
            </a:r>
          </a:p>
        </p:txBody>
      </p:sp>
      <p:sp>
        <p:nvSpPr>
          <p:cNvPr id="2373" name="TextBox 232"/>
          <p:cNvSpPr txBox="1"/>
          <p:nvPr/>
        </p:nvSpPr>
        <p:spPr>
          <a:xfrm>
            <a:off x="6419683" y="6027403"/>
            <a:ext cx="320817" cy="3506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Arial"/>
                <a:ea typeface="Arial"/>
                <a:cs typeface="Arial"/>
                <a:sym typeface="Arial"/>
              </a:defRPr>
            </a:lvl1pPr>
          </a:lstStyle>
          <a:p>
            <a:r>
              <a:t>=</a:t>
            </a:r>
          </a:p>
        </p:txBody>
      </p:sp>
      <p:sp>
        <p:nvSpPr>
          <p:cNvPr id="2374" name="TextBox 233"/>
          <p:cNvSpPr txBox="1"/>
          <p:nvPr/>
        </p:nvSpPr>
        <p:spPr>
          <a:xfrm>
            <a:off x="5716543" y="6032786"/>
            <a:ext cx="320817" cy="3506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Arial"/>
                <a:ea typeface="Arial"/>
                <a:cs typeface="Arial"/>
                <a:sym typeface="Arial"/>
              </a:defRPr>
            </a:lvl1pPr>
          </a:lstStyle>
          <a:p>
            <a:r>
              <a:t>=</a:t>
            </a:r>
          </a:p>
        </p:txBody>
      </p:sp>
      <p:sp>
        <p:nvSpPr>
          <p:cNvPr id="2375" name="TextBox 234"/>
          <p:cNvSpPr txBox="1"/>
          <p:nvPr/>
        </p:nvSpPr>
        <p:spPr>
          <a:xfrm>
            <a:off x="4343136" y="5911669"/>
            <a:ext cx="1130630" cy="5400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600">
                <a:latin typeface="Times New Roman"/>
                <a:ea typeface="Times New Roman"/>
                <a:cs typeface="Times New Roman"/>
                <a:sym typeface="Times New Roman"/>
              </a:defRPr>
            </a:pPr>
            <a:r>
              <a:rPr dirty="0"/>
              <a:t>Deflection, </a:t>
            </a:r>
          </a:p>
          <a:p>
            <a:pPr>
              <a:defRPr sz="1600">
                <a:latin typeface="Times New Roman"/>
                <a:ea typeface="Times New Roman"/>
                <a:cs typeface="Times New Roman"/>
                <a:sym typeface="Times New Roman"/>
              </a:defRPr>
            </a:pPr>
            <a:r>
              <a:rPr dirty="0"/>
              <a:t>       in.</a:t>
            </a:r>
          </a:p>
        </p:txBody>
      </p:sp>
      <p:grpSp>
        <p:nvGrpSpPr>
          <p:cNvPr id="2379" name="Group 235"/>
          <p:cNvGrpSpPr/>
          <p:nvPr/>
        </p:nvGrpSpPr>
        <p:grpSpPr>
          <a:xfrm>
            <a:off x="6625849" y="5980755"/>
            <a:ext cx="591053" cy="475221"/>
            <a:chOff x="0" y="0"/>
            <a:chExt cx="591051" cy="475219"/>
          </a:xfrm>
        </p:grpSpPr>
        <p:sp>
          <p:nvSpPr>
            <p:cNvPr id="2376" name="TextBox 236"/>
            <p:cNvSpPr txBox="1"/>
            <p:nvPr/>
          </p:nvSpPr>
          <p:spPr>
            <a:xfrm>
              <a:off x="0" y="0"/>
              <a:ext cx="405919" cy="3114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600">
                  <a:latin typeface="Times New Roman"/>
                  <a:ea typeface="Times New Roman"/>
                  <a:cs typeface="Times New Roman"/>
                  <a:sym typeface="Times New Roman"/>
                </a:defRPr>
              </a:lvl1pPr>
            </a:lstStyle>
            <a:p>
              <a:r>
                <a:t>10  </a:t>
              </a:r>
            </a:p>
          </p:txBody>
        </p:sp>
        <p:sp>
          <p:nvSpPr>
            <p:cNvPr id="2377" name="Straight Connector 237"/>
            <p:cNvSpPr/>
            <p:nvPr/>
          </p:nvSpPr>
          <p:spPr>
            <a:xfrm flipV="1">
              <a:off x="285786" y="159863"/>
              <a:ext cx="141060" cy="16927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378" name="TextBox 238"/>
            <p:cNvSpPr txBox="1"/>
            <p:nvPr/>
          </p:nvSpPr>
          <p:spPr>
            <a:xfrm>
              <a:off x="308934" y="163811"/>
              <a:ext cx="282118" cy="3114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600">
                  <a:latin typeface="Times New Roman"/>
                  <a:ea typeface="Times New Roman"/>
                  <a:cs typeface="Times New Roman"/>
                  <a:sym typeface="Times New Roman"/>
                </a:defRPr>
              </a:lvl1pPr>
            </a:lstStyle>
            <a:p>
              <a:r>
                <a:t>4  </a:t>
              </a:r>
            </a:p>
          </p:txBody>
        </p:sp>
      </p:grpSp>
      <p:grpSp>
        <p:nvGrpSpPr>
          <p:cNvPr id="2383" name="Group 239"/>
          <p:cNvGrpSpPr/>
          <p:nvPr/>
        </p:nvGrpSpPr>
        <p:grpSpPr>
          <a:xfrm>
            <a:off x="7388245" y="6028470"/>
            <a:ext cx="867736" cy="348429"/>
            <a:chOff x="0" y="0"/>
            <a:chExt cx="867735" cy="348428"/>
          </a:xfrm>
        </p:grpSpPr>
        <mc:AlternateContent xmlns:mc="http://schemas.openxmlformats.org/markup-compatibility/2006" xmlns:a14="http://schemas.microsoft.com/office/drawing/2010/main">
          <mc:Choice Requires="a14">
            <p:sp>
              <p:nvSpPr>
                <p:cNvPr id="2380" name="TextBox 240"/>
                <p:cNvSpPr txBox="1"/>
                <p:nvPr/>
              </p:nvSpPr>
              <p:spPr>
                <a:xfrm>
                  <a:off x="0" y="21808"/>
                  <a:ext cx="421825"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1800" i="1">
                            <a:solidFill>
                              <a:srgbClr val="000000"/>
                            </a:solidFill>
                            <a:latin typeface="Cambria Math" panose="02040503050406030204" pitchFamily="18" charset="0"/>
                          </a:rPr>
                          <m:t>8</m:t>
                        </m:r>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380" name="TextBox 240"/>
                <p:cNvSpPr txBox="1">
                  <a:spLocks noRot="1" noChangeAspect="1" noMove="1" noResize="1" noEditPoints="1" noAdjustHandles="1" noChangeArrowheads="1" noChangeShapeType="1" noTextEdit="1"/>
                </p:cNvSpPr>
                <p:nvPr/>
              </p:nvSpPr>
              <p:spPr>
                <a:xfrm>
                  <a:off x="0" y="21808"/>
                  <a:ext cx="421825" cy="281636"/>
                </a:xfrm>
                <a:prstGeom prst="rect">
                  <a:avLst/>
                </a:prstGeom>
                <a:blipFill>
                  <a:blip r:embed="rId18"/>
                  <a:stretch>
                    <a:fillRect l="-18841" r="-17391" b="-17021"/>
                  </a:stretch>
                </a:blipFill>
                <a:ln w="12700" cap="flat">
                  <a:noFill/>
                  <a:miter lim="400000"/>
                </a:ln>
                <a:effectLst/>
              </p:spPr>
              <p:txBody>
                <a:bodyPr/>
                <a:lstStyle/>
                <a:p>
                  <a:r>
                    <a:rPr lang="en-US">
                      <a:noFill/>
                    </a:rPr>
                    <a:t> </a:t>
                  </a:r>
                </a:p>
              </p:txBody>
            </p:sp>
          </mc:Fallback>
        </mc:AlternateContent>
        <p:sp>
          <p:nvSpPr>
            <p:cNvPr id="2381" name="Straight Connector 241"/>
            <p:cNvSpPr/>
            <p:nvPr/>
          </p:nvSpPr>
          <p:spPr>
            <a:xfrm flipH="1">
              <a:off x="432678"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382" name="TextBox 242"/>
            <p:cNvSpPr txBox="1"/>
            <p:nvPr/>
          </p:nvSpPr>
          <p:spPr>
            <a:xfrm>
              <a:off x="466183" y="0"/>
              <a:ext cx="401553"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4 </a:t>
              </a:r>
            </a:p>
          </p:txBody>
        </p:sp>
      </p:grpSp>
      <p:grpSp>
        <p:nvGrpSpPr>
          <p:cNvPr id="2387" name="Group 243"/>
          <p:cNvGrpSpPr/>
          <p:nvPr/>
        </p:nvGrpSpPr>
        <p:grpSpPr>
          <a:xfrm>
            <a:off x="8295637" y="5964773"/>
            <a:ext cx="474856" cy="475221"/>
            <a:chOff x="0" y="0"/>
            <a:chExt cx="474854" cy="475219"/>
          </a:xfrm>
        </p:grpSpPr>
        <p:sp>
          <p:nvSpPr>
            <p:cNvPr id="2384" name="TextBox 244"/>
            <p:cNvSpPr txBox="1"/>
            <p:nvPr/>
          </p:nvSpPr>
          <p:spPr>
            <a:xfrm>
              <a:off x="0" y="0"/>
              <a:ext cx="405918" cy="3114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600">
                  <a:latin typeface="Times New Roman"/>
                  <a:ea typeface="Times New Roman"/>
                  <a:cs typeface="Times New Roman"/>
                  <a:sym typeface="Times New Roman"/>
                </a:defRPr>
              </a:lvl1pPr>
            </a:lstStyle>
            <a:p>
              <a:r>
                <a:t>2  </a:t>
              </a:r>
            </a:p>
          </p:txBody>
        </p:sp>
        <p:sp>
          <p:nvSpPr>
            <p:cNvPr id="2385" name="Straight Connector 281"/>
            <p:cNvSpPr/>
            <p:nvPr/>
          </p:nvSpPr>
          <p:spPr>
            <a:xfrm flipV="1">
              <a:off x="169589" y="159863"/>
              <a:ext cx="141059" cy="16927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386" name="TextBox 282"/>
            <p:cNvSpPr txBox="1"/>
            <p:nvPr/>
          </p:nvSpPr>
          <p:spPr>
            <a:xfrm>
              <a:off x="192738" y="163811"/>
              <a:ext cx="282117" cy="3114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600">
                  <a:latin typeface="Times New Roman"/>
                  <a:ea typeface="Times New Roman"/>
                  <a:cs typeface="Times New Roman"/>
                  <a:sym typeface="Times New Roman"/>
                </a:defRPr>
              </a:lvl1pPr>
            </a:lstStyle>
            <a:p>
              <a:r>
                <a:t>4  </a:t>
              </a:r>
            </a:p>
          </p:txBody>
        </p:sp>
      </p:grpSp>
      <p:sp>
        <p:nvSpPr>
          <p:cNvPr id="206" name="TextBox 177">
            <a:extLst>
              <a:ext uri="{FF2B5EF4-FFF2-40B4-BE49-F238E27FC236}">
                <a16:creationId xmlns:a16="http://schemas.microsoft.com/office/drawing/2014/main" id="{60546DBA-651F-AB4F-A46D-BF247E16727A}"/>
              </a:ext>
            </a:extLst>
          </p:cNvPr>
          <p:cNvSpPr txBox="1"/>
          <p:nvPr/>
        </p:nvSpPr>
        <p:spPr>
          <a:xfrm>
            <a:off x="403681" y="1020245"/>
            <a:ext cx="554424" cy="2462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500">
                <a:latin typeface="Times New Roman"/>
                <a:ea typeface="Times New Roman"/>
                <a:cs typeface="Times New Roman"/>
                <a:sym typeface="Times New Roman"/>
              </a:defRPr>
            </a:lvl1pPr>
          </a:lstStyle>
          <a:p>
            <a:r>
              <a:rPr lang="en-US" sz="1000" dirty="0"/>
              <a:t>Member </a:t>
            </a:r>
            <a:endParaRPr sz="1000" dirty="0"/>
          </a:p>
        </p:txBody>
      </p:sp>
      <p:sp>
        <p:nvSpPr>
          <p:cNvPr id="208" name="TextBox 52">
            <a:extLst>
              <a:ext uri="{FF2B5EF4-FFF2-40B4-BE49-F238E27FC236}">
                <a16:creationId xmlns:a16="http://schemas.microsoft.com/office/drawing/2014/main" id="{9358FC1E-A402-D043-A6F5-827F7963DB20}"/>
              </a:ext>
            </a:extLst>
          </p:cNvPr>
          <p:cNvSpPr txBox="1"/>
          <p:nvPr/>
        </p:nvSpPr>
        <p:spPr>
          <a:xfrm>
            <a:off x="3302593" y="922177"/>
            <a:ext cx="1064701" cy="461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500">
                <a:latin typeface="Times New Roman"/>
                <a:ea typeface="Times New Roman"/>
                <a:cs typeface="Times New Roman"/>
                <a:sym typeface="Times New Roman"/>
              </a:defRPr>
            </a:lvl1pPr>
          </a:lstStyle>
          <a:p>
            <a:r>
              <a:rPr lang="en-US" sz="1200" dirty="0"/>
              <a:t>Displacement, </a:t>
            </a:r>
          </a:p>
          <a:p>
            <a:r>
              <a:rPr lang="en-US" sz="1200" dirty="0"/>
              <a:t>          in </a:t>
            </a:r>
            <a:r>
              <a:rPr sz="1200" dirty="0"/>
              <a:t>  </a:t>
            </a:r>
          </a:p>
        </p:txBody>
      </p:sp>
      <p:sp>
        <p:nvSpPr>
          <p:cNvPr id="209" name="TextBox 145">
            <a:extLst>
              <a:ext uri="{FF2B5EF4-FFF2-40B4-BE49-F238E27FC236}">
                <a16:creationId xmlns:a16="http://schemas.microsoft.com/office/drawing/2014/main" id="{31348643-6452-9B4C-991F-8D801D6F122B}"/>
              </a:ext>
            </a:extLst>
          </p:cNvPr>
          <p:cNvSpPr txBox="1"/>
          <p:nvPr/>
        </p:nvSpPr>
        <p:spPr>
          <a:xfrm>
            <a:off x="938238" y="933737"/>
            <a:ext cx="806961" cy="2379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100">
                <a:latin typeface="Times New Roman"/>
                <a:ea typeface="Times New Roman"/>
                <a:cs typeface="Times New Roman"/>
                <a:sym typeface="Times New Roman"/>
              </a:defRPr>
            </a:lvl1pPr>
          </a:lstStyle>
          <a:p>
            <a:r>
              <a:t>Length, in.</a:t>
            </a:r>
          </a:p>
        </p:txBody>
      </p:sp>
      <p:sp>
        <p:nvSpPr>
          <p:cNvPr id="210" name="Straight Connector 398">
            <a:extLst>
              <a:ext uri="{FF2B5EF4-FFF2-40B4-BE49-F238E27FC236}">
                <a16:creationId xmlns:a16="http://schemas.microsoft.com/office/drawing/2014/main" id="{B7E9A59F-2313-9F44-9129-96DE17015292}"/>
              </a:ext>
            </a:extLst>
          </p:cNvPr>
          <p:cNvSpPr/>
          <p:nvPr/>
        </p:nvSpPr>
        <p:spPr>
          <a:xfrm>
            <a:off x="1000746" y="1169146"/>
            <a:ext cx="511879" cy="1"/>
          </a:xfrm>
          <a:prstGeom prst="line">
            <a:avLst/>
          </a:prstGeom>
          <a:ln w="12700">
            <a:solidFill>
              <a:srgbClr val="000000"/>
            </a:solidFill>
            <a:miter/>
          </a:ln>
        </p:spPr>
        <p:txBody>
          <a:bodyPr lIns="45719" rIns="45719"/>
          <a:lstStyle/>
          <a:p>
            <a:endParaRPr/>
          </a:p>
        </p:txBody>
      </p:sp>
      <p:sp>
        <p:nvSpPr>
          <p:cNvPr id="211" name="TextBox 399">
            <a:extLst>
              <a:ext uri="{FF2B5EF4-FFF2-40B4-BE49-F238E27FC236}">
                <a16:creationId xmlns:a16="http://schemas.microsoft.com/office/drawing/2014/main" id="{3EA765C8-15F8-054F-BC40-9C4C7EB30BAF}"/>
              </a:ext>
            </a:extLst>
          </p:cNvPr>
          <p:cNvSpPr txBox="1"/>
          <p:nvPr/>
        </p:nvSpPr>
        <p:spPr>
          <a:xfrm>
            <a:off x="1094259" y="1069495"/>
            <a:ext cx="555949" cy="3114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100">
                <a:latin typeface="Times New Roman"/>
                <a:ea typeface="Times New Roman"/>
                <a:cs typeface="Times New Roman"/>
                <a:sym typeface="Times New Roman"/>
              </a:defRPr>
            </a:pPr>
            <a:r>
              <a:t>EA</a:t>
            </a:r>
            <a:r>
              <a:rPr sz="1600"/>
              <a:t> </a:t>
            </a:r>
          </a:p>
        </p:txBody>
      </p:sp>
      <p:sp>
        <p:nvSpPr>
          <p:cNvPr id="215" name="TextBox 214">
            <a:extLst>
              <a:ext uri="{FF2B5EF4-FFF2-40B4-BE49-F238E27FC236}">
                <a16:creationId xmlns:a16="http://schemas.microsoft.com/office/drawing/2014/main" id="{CE5689E4-A4DC-774E-A380-74FCC403D580}"/>
              </a:ext>
            </a:extLst>
          </p:cNvPr>
          <p:cNvSpPr txBox="1"/>
          <p:nvPr/>
        </p:nvSpPr>
        <p:spPr>
          <a:xfrm>
            <a:off x="1702262" y="256591"/>
            <a:ext cx="5873157"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End Deflection of One Truss Unit       </a:t>
            </a:r>
          </a:p>
        </p:txBody>
      </p:sp>
      <p:grpSp>
        <p:nvGrpSpPr>
          <p:cNvPr id="216" name="Group 215">
            <a:extLst>
              <a:ext uri="{FF2B5EF4-FFF2-40B4-BE49-F238E27FC236}">
                <a16:creationId xmlns:a16="http://schemas.microsoft.com/office/drawing/2014/main" id="{AEF805D4-0288-9A45-8B74-71CFB1094270}"/>
              </a:ext>
            </a:extLst>
          </p:cNvPr>
          <p:cNvGrpSpPr/>
          <p:nvPr/>
        </p:nvGrpSpPr>
        <p:grpSpPr>
          <a:xfrm>
            <a:off x="7084039" y="5409467"/>
            <a:ext cx="1694217" cy="465402"/>
            <a:chOff x="1032936" y="5906726"/>
            <a:chExt cx="1694217" cy="465402"/>
          </a:xfrm>
        </p:grpSpPr>
        <p:sp>
          <p:nvSpPr>
            <p:cNvPr id="217" name="TextBox 216">
              <a:extLst>
                <a:ext uri="{FF2B5EF4-FFF2-40B4-BE49-F238E27FC236}">
                  <a16:creationId xmlns:a16="http://schemas.microsoft.com/office/drawing/2014/main" id="{5A785537-4F93-1D4A-9CBA-230934BD24FE}"/>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218" name="TextBox 217">
              <a:extLst>
                <a:ext uri="{FF2B5EF4-FFF2-40B4-BE49-F238E27FC236}">
                  <a16:creationId xmlns:a16="http://schemas.microsoft.com/office/drawing/2014/main" id="{EFFD44C3-462B-9C41-87E6-A63A5F484822}"/>
                </a:ext>
              </a:extLst>
            </p:cNvPr>
            <p:cNvSpPr txBox="1"/>
            <p:nvPr/>
          </p:nvSpPr>
          <p:spPr>
            <a:xfrm>
              <a:off x="2260622" y="5906726"/>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3856030303"/>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9" name="Rectangle 3"/>
          <p:cNvSpPr/>
          <p:nvPr/>
        </p:nvSpPr>
        <p:spPr>
          <a:xfrm>
            <a:off x="277471" y="264859"/>
            <a:ext cx="8563831" cy="6369270"/>
          </a:xfrm>
          <a:prstGeom prst="rect">
            <a:avLst/>
          </a:prstGeom>
          <a:ln w="28575">
            <a:solidFill>
              <a:srgbClr val="000000"/>
            </a:solidFill>
            <a:miter/>
          </a:ln>
        </p:spPr>
        <p:txBody>
          <a:bodyPr lIns="45719" rIns="45719" anchor="ctr"/>
          <a:lstStyle/>
          <a:p>
            <a:pPr algn="ctr">
              <a:defRPr>
                <a:solidFill>
                  <a:srgbClr val="FFFFFF"/>
                </a:solidFill>
              </a:defRPr>
            </a:pPr>
            <a:endParaRPr/>
          </a:p>
        </p:txBody>
      </p:sp>
      <p:sp>
        <p:nvSpPr>
          <p:cNvPr id="2390" name="Straight Connector 4"/>
          <p:cNvSpPr/>
          <p:nvPr/>
        </p:nvSpPr>
        <p:spPr>
          <a:xfrm>
            <a:off x="277471" y="804023"/>
            <a:ext cx="8563831" cy="1"/>
          </a:xfrm>
          <a:prstGeom prst="line">
            <a:avLst/>
          </a:prstGeom>
          <a:ln w="28575">
            <a:solidFill>
              <a:srgbClr val="000000"/>
            </a:solidFill>
            <a:miter/>
          </a:ln>
        </p:spPr>
        <p:txBody>
          <a:bodyPr lIns="45719" rIns="45719"/>
          <a:lstStyle/>
          <a:p>
            <a:endParaRPr/>
          </a:p>
        </p:txBody>
      </p:sp>
      <p:grpSp>
        <p:nvGrpSpPr>
          <p:cNvPr id="2447" name="Group 1"/>
          <p:cNvGrpSpPr/>
          <p:nvPr/>
        </p:nvGrpSpPr>
        <p:grpSpPr>
          <a:xfrm>
            <a:off x="2785705" y="1380982"/>
            <a:ext cx="2761272" cy="1468873"/>
            <a:chOff x="0" y="0"/>
            <a:chExt cx="2761271" cy="1468871"/>
          </a:xfrm>
        </p:grpSpPr>
        <p:sp>
          <p:nvSpPr>
            <p:cNvPr id="2392" name="Straight Connector 109"/>
            <p:cNvSpPr/>
            <p:nvPr/>
          </p:nvSpPr>
          <p:spPr>
            <a:xfrm flipV="1">
              <a:off x="780611" y="742865"/>
              <a:ext cx="647250" cy="261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393" name="Straight Connector 110"/>
            <p:cNvSpPr/>
            <p:nvPr/>
          </p:nvSpPr>
          <p:spPr>
            <a:xfrm flipV="1">
              <a:off x="770185" y="1400155"/>
              <a:ext cx="647250" cy="261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394" name="Straight Connector 111"/>
            <p:cNvSpPr/>
            <p:nvPr/>
          </p:nvSpPr>
          <p:spPr>
            <a:xfrm flipV="1">
              <a:off x="137299" y="742865"/>
              <a:ext cx="647250" cy="261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395" name="Straight Connector 112"/>
            <p:cNvSpPr/>
            <p:nvPr/>
          </p:nvSpPr>
          <p:spPr>
            <a:xfrm flipV="1">
              <a:off x="126871" y="1400155"/>
              <a:ext cx="647250" cy="261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396" name="Straight Connector 113"/>
            <p:cNvSpPr/>
            <p:nvPr/>
          </p:nvSpPr>
          <p:spPr>
            <a:xfrm>
              <a:off x="133387" y="749601"/>
              <a:ext cx="641491" cy="64149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397" name="Oval 114"/>
            <p:cNvSpPr/>
            <p:nvPr/>
          </p:nvSpPr>
          <p:spPr>
            <a:xfrm>
              <a:off x="94663" y="1348950"/>
              <a:ext cx="80187" cy="8018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398" name="Straight Connector 115"/>
            <p:cNvSpPr/>
            <p:nvPr/>
          </p:nvSpPr>
          <p:spPr>
            <a:xfrm>
              <a:off x="790723" y="751574"/>
              <a:ext cx="632206" cy="63802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399" name="Straight Connector 116"/>
            <p:cNvSpPr/>
            <p:nvPr/>
          </p:nvSpPr>
          <p:spPr>
            <a:xfrm flipV="1">
              <a:off x="83281" y="1308499"/>
              <a:ext cx="3" cy="160373"/>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400" name="Straight Connector 117"/>
            <p:cNvSpPr/>
            <p:nvPr/>
          </p:nvSpPr>
          <p:spPr>
            <a:xfrm>
              <a:off x="8019" y="1306701"/>
              <a:ext cx="80187" cy="179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401" name="Straight Connector 118"/>
            <p:cNvSpPr/>
            <p:nvPr/>
          </p:nvSpPr>
          <p:spPr>
            <a:xfrm>
              <a:off x="-1" y="1392455"/>
              <a:ext cx="80187" cy="179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402" name="Straight Connector 119"/>
            <p:cNvSpPr/>
            <p:nvPr/>
          </p:nvSpPr>
          <p:spPr>
            <a:xfrm>
              <a:off x="4810" y="1465377"/>
              <a:ext cx="80187" cy="179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403" name="Straight Connector 120"/>
            <p:cNvSpPr/>
            <p:nvPr/>
          </p:nvSpPr>
          <p:spPr>
            <a:xfrm>
              <a:off x="1438894" y="759583"/>
              <a:ext cx="601059" cy="62804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404" name="Straight Connector 121"/>
            <p:cNvSpPr/>
            <p:nvPr/>
          </p:nvSpPr>
          <p:spPr>
            <a:xfrm>
              <a:off x="2078392" y="756343"/>
              <a:ext cx="611331" cy="62671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405" name="Straight Connector 122"/>
            <p:cNvSpPr/>
            <p:nvPr/>
          </p:nvSpPr>
          <p:spPr>
            <a:xfrm flipV="1">
              <a:off x="2050429" y="744174"/>
              <a:ext cx="647250" cy="261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406" name="Straight Connector 123"/>
            <p:cNvSpPr/>
            <p:nvPr/>
          </p:nvSpPr>
          <p:spPr>
            <a:xfrm flipV="1">
              <a:off x="2057794" y="1398089"/>
              <a:ext cx="647250" cy="261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407" name="Straight Connector 124"/>
            <p:cNvSpPr/>
            <p:nvPr/>
          </p:nvSpPr>
          <p:spPr>
            <a:xfrm flipV="1">
              <a:off x="1412797" y="739352"/>
              <a:ext cx="647250" cy="261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408" name="Straight Connector 125"/>
            <p:cNvSpPr/>
            <p:nvPr/>
          </p:nvSpPr>
          <p:spPr>
            <a:xfrm flipV="1">
              <a:off x="1402369" y="1396640"/>
              <a:ext cx="647250" cy="261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409" name="Straight Connector 126"/>
            <p:cNvSpPr/>
            <p:nvPr/>
          </p:nvSpPr>
          <p:spPr>
            <a:xfrm flipH="1">
              <a:off x="785406" y="746349"/>
              <a:ext cx="1" cy="64155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410" name="Straight Connector 127"/>
            <p:cNvSpPr/>
            <p:nvPr/>
          </p:nvSpPr>
          <p:spPr>
            <a:xfrm flipH="1">
              <a:off x="1423426" y="754867"/>
              <a:ext cx="1" cy="64155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411" name="Straight Connector 128"/>
            <p:cNvSpPr/>
            <p:nvPr/>
          </p:nvSpPr>
          <p:spPr>
            <a:xfrm>
              <a:off x="2048993" y="764629"/>
              <a:ext cx="1" cy="64155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412" name="Straight Connector 129"/>
            <p:cNvSpPr/>
            <p:nvPr/>
          </p:nvSpPr>
          <p:spPr>
            <a:xfrm flipH="1">
              <a:off x="2698819" y="759450"/>
              <a:ext cx="8758" cy="61780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413" name="Oval 130"/>
            <p:cNvSpPr/>
            <p:nvPr/>
          </p:nvSpPr>
          <p:spPr>
            <a:xfrm>
              <a:off x="734748" y="1356198"/>
              <a:ext cx="80188" cy="8018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414" name="Oval 131"/>
            <p:cNvSpPr/>
            <p:nvPr/>
          </p:nvSpPr>
          <p:spPr>
            <a:xfrm>
              <a:off x="1381478" y="1358569"/>
              <a:ext cx="80187" cy="8018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415" name="Oval 132"/>
            <p:cNvSpPr/>
            <p:nvPr/>
          </p:nvSpPr>
          <p:spPr>
            <a:xfrm>
              <a:off x="2658387" y="1358569"/>
              <a:ext cx="80187" cy="8018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416" name="Oval 133"/>
            <p:cNvSpPr/>
            <p:nvPr/>
          </p:nvSpPr>
          <p:spPr>
            <a:xfrm>
              <a:off x="2003301" y="1355953"/>
              <a:ext cx="80187" cy="8018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417" name="Straight Connector 134"/>
            <p:cNvSpPr/>
            <p:nvPr/>
          </p:nvSpPr>
          <p:spPr>
            <a:xfrm flipV="1">
              <a:off x="794046" y="89437"/>
              <a:ext cx="647250" cy="261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418" name="Straight Connector 135"/>
            <p:cNvSpPr/>
            <p:nvPr/>
          </p:nvSpPr>
          <p:spPr>
            <a:xfrm flipV="1">
              <a:off x="150733" y="89437"/>
              <a:ext cx="647250" cy="261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419" name="Oval 136"/>
            <p:cNvSpPr/>
            <p:nvPr/>
          </p:nvSpPr>
          <p:spPr>
            <a:xfrm>
              <a:off x="111616" y="49726"/>
              <a:ext cx="80187" cy="8018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420" name="Straight Connector 137"/>
            <p:cNvSpPr/>
            <p:nvPr/>
          </p:nvSpPr>
          <p:spPr>
            <a:xfrm flipV="1">
              <a:off x="143563" y="96173"/>
              <a:ext cx="641491" cy="64149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421" name="Straight Connector 138"/>
            <p:cNvSpPr/>
            <p:nvPr/>
          </p:nvSpPr>
          <p:spPr>
            <a:xfrm flipV="1">
              <a:off x="784231" y="70175"/>
              <a:ext cx="656418" cy="68429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422" name="Straight Connector 139"/>
            <p:cNvSpPr/>
            <p:nvPr/>
          </p:nvSpPr>
          <p:spPr>
            <a:xfrm flipV="1">
              <a:off x="106691" y="1797"/>
              <a:ext cx="3" cy="160373"/>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423" name="Straight Connector 140"/>
            <p:cNvSpPr/>
            <p:nvPr/>
          </p:nvSpPr>
          <p:spPr>
            <a:xfrm>
              <a:off x="31430" y="-1"/>
              <a:ext cx="80187" cy="179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424" name="Straight Connector 141"/>
            <p:cNvSpPr/>
            <p:nvPr/>
          </p:nvSpPr>
          <p:spPr>
            <a:xfrm>
              <a:off x="23408" y="80025"/>
              <a:ext cx="80187" cy="179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425" name="Straight Connector 142"/>
            <p:cNvSpPr/>
            <p:nvPr/>
          </p:nvSpPr>
          <p:spPr>
            <a:xfrm>
              <a:off x="33202" y="153694"/>
              <a:ext cx="80187" cy="179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426" name="Straight Connector 181"/>
            <p:cNvSpPr/>
            <p:nvPr/>
          </p:nvSpPr>
          <p:spPr>
            <a:xfrm flipV="1">
              <a:off x="1447347" y="100001"/>
              <a:ext cx="599344" cy="62273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427" name="Straight Connector 182"/>
            <p:cNvSpPr/>
            <p:nvPr/>
          </p:nvSpPr>
          <p:spPr>
            <a:xfrm flipV="1">
              <a:off x="2078605" y="102914"/>
              <a:ext cx="611331" cy="62671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428" name="Straight Connector 183"/>
            <p:cNvSpPr/>
            <p:nvPr/>
          </p:nvSpPr>
          <p:spPr>
            <a:xfrm flipV="1">
              <a:off x="2063862" y="90746"/>
              <a:ext cx="647250" cy="261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429" name="Straight Connector 184"/>
            <p:cNvSpPr/>
            <p:nvPr/>
          </p:nvSpPr>
          <p:spPr>
            <a:xfrm flipV="1">
              <a:off x="1426230" y="85923"/>
              <a:ext cx="647250" cy="261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430" name="Straight Connector 185"/>
            <p:cNvSpPr/>
            <p:nvPr/>
          </p:nvSpPr>
          <p:spPr>
            <a:xfrm flipH="1">
              <a:off x="788879" y="112847"/>
              <a:ext cx="1" cy="64155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431" name="Straight Connector 186"/>
            <p:cNvSpPr/>
            <p:nvPr/>
          </p:nvSpPr>
          <p:spPr>
            <a:xfrm flipH="1">
              <a:off x="1431880" y="116385"/>
              <a:ext cx="1" cy="61780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432" name="Straight Connector 187"/>
            <p:cNvSpPr/>
            <p:nvPr/>
          </p:nvSpPr>
          <p:spPr>
            <a:xfrm>
              <a:off x="2057446" y="111201"/>
              <a:ext cx="1" cy="64155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433" name="Straight Connector 188"/>
            <p:cNvSpPr/>
            <p:nvPr/>
          </p:nvSpPr>
          <p:spPr>
            <a:xfrm>
              <a:off x="2713523" y="106021"/>
              <a:ext cx="1" cy="64155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434" name="Oval 189"/>
            <p:cNvSpPr/>
            <p:nvPr/>
          </p:nvSpPr>
          <p:spPr>
            <a:xfrm>
              <a:off x="752723" y="51483"/>
              <a:ext cx="80187" cy="8018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435" name="Oval 190"/>
            <p:cNvSpPr/>
            <p:nvPr/>
          </p:nvSpPr>
          <p:spPr>
            <a:xfrm>
              <a:off x="1389749" y="44647"/>
              <a:ext cx="80187" cy="8018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436" name="Oval 191"/>
            <p:cNvSpPr/>
            <p:nvPr/>
          </p:nvSpPr>
          <p:spPr>
            <a:xfrm>
              <a:off x="2681084" y="54610"/>
              <a:ext cx="80187" cy="8018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437" name="Oval 192"/>
            <p:cNvSpPr/>
            <p:nvPr/>
          </p:nvSpPr>
          <p:spPr>
            <a:xfrm>
              <a:off x="2020004" y="46502"/>
              <a:ext cx="80187" cy="8018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438" name="Oval 193"/>
            <p:cNvSpPr/>
            <p:nvPr/>
          </p:nvSpPr>
          <p:spPr>
            <a:xfrm>
              <a:off x="98181" y="703154"/>
              <a:ext cx="80187" cy="8018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439" name="Straight Connector 194"/>
            <p:cNvSpPr/>
            <p:nvPr/>
          </p:nvSpPr>
          <p:spPr>
            <a:xfrm flipV="1">
              <a:off x="93256" y="655225"/>
              <a:ext cx="3" cy="160373"/>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440" name="Straight Connector 195"/>
            <p:cNvSpPr/>
            <p:nvPr/>
          </p:nvSpPr>
          <p:spPr>
            <a:xfrm>
              <a:off x="17995" y="653427"/>
              <a:ext cx="80187" cy="179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441" name="Straight Connector 196"/>
            <p:cNvSpPr/>
            <p:nvPr/>
          </p:nvSpPr>
          <p:spPr>
            <a:xfrm>
              <a:off x="9974" y="733453"/>
              <a:ext cx="80187" cy="179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442" name="Straight Connector 197"/>
            <p:cNvSpPr/>
            <p:nvPr/>
          </p:nvSpPr>
          <p:spPr>
            <a:xfrm>
              <a:off x="14786" y="812103"/>
              <a:ext cx="80187" cy="179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443" name="Oval 198"/>
            <p:cNvSpPr/>
            <p:nvPr/>
          </p:nvSpPr>
          <p:spPr>
            <a:xfrm>
              <a:off x="749251" y="704911"/>
              <a:ext cx="80187" cy="8018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444" name="Oval 199"/>
            <p:cNvSpPr/>
            <p:nvPr/>
          </p:nvSpPr>
          <p:spPr>
            <a:xfrm>
              <a:off x="1391260" y="708039"/>
              <a:ext cx="80187" cy="8018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445" name="Oval 200"/>
            <p:cNvSpPr/>
            <p:nvPr/>
          </p:nvSpPr>
          <p:spPr>
            <a:xfrm>
              <a:off x="2667650" y="708039"/>
              <a:ext cx="80187" cy="8018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446" name="Oval 201"/>
            <p:cNvSpPr/>
            <p:nvPr/>
          </p:nvSpPr>
          <p:spPr>
            <a:xfrm>
              <a:off x="2011551" y="699930"/>
              <a:ext cx="80187" cy="8018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grpSp>
      <p:graphicFrame>
        <p:nvGraphicFramePr>
          <p:cNvPr id="2448" name="Table 88"/>
          <p:cNvGraphicFramePr/>
          <p:nvPr>
            <p:extLst>
              <p:ext uri="{D42A27DB-BD31-4B8C-83A1-F6EECF244321}">
                <p14:modId xmlns:p14="http://schemas.microsoft.com/office/powerpoint/2010/main" val="2790200698"/>
              </p:ext>
            </p:extLst>
          </p:nvPr>
        </p:nvGraphicFramePr>
        <p:xfrm>
          <a:off x="419028" y="3465362"/>
          <a:ext cx="4092453" cy="3049270"/>
        </p:xfrm>
        <a:graphic>
          <a:graphicData uri="http://schemas.openxmlformats.org/drawingml/2006/table">
            <a:tbl>
              <a:tblPr/>
              <a:tblGrid>
                <a:gridCol w="651264">
                  <a:extLst>
                    <a:ext uri="{9D8B030D-6E8A-4147-A177-3AD203B41FA5}">
                      <a16:colId xmlns:a16="http://schemas.microsoft.com/office/drawing/2014/main" val="20000"/>
                    </a:ext>
                  </a:extLst>
                </a:gridCol>
                <a:gridCol w="739035">
                  <a:extLst>
                    <a:ext uri="{9D8B030D-6E8A-4147-A177-3AD203B41FA5}">
                      <a16:colId xmlns:a16="http://schemas.microsoft.com/office/drawing/2014/main" val="20001"/>
                    </a:ext>
                  </a:extLst>
                </a:gridCol>
                <a:gridCol w="889348">
                  <a:extLst>
                    <a:ext uri="{9D8B030D-6E8A-4147-A177-3AD203B41FA5}">
                      <a16:colId xmlns:a16="http://schemas.microsoft.com/office/drawing/2014/main" val="20002"/>
                    </a:ext>
                  </a:extLst>
                </a:gridCol>
                <a:gridCol w="793423">
                  <a:extLst>
                    <a:ext uri="{9D8B030D-6E8A-4147-A177-3AD203B41FA5}">
                      <a16:colId xmlns:a16="http://schemas.microsoft.com/office/drawing/2014/main" val="20003"/>
                    </a:ext>
                  </a:extLst>
                </a:gridCol>
                <a:gridCol w="1019383">
                  <a:extLst>
                    <a:ext uri="{9D8B030D-6E8A-4147-A177-3AD203B41FA5}">
                      <a16:colId xmlns:a16="http://schemas.microsoft.com/office/drawing/2014/main" val="20004"/>
                    </a:ext>
                  </a:extLst>
                </a:gridCol>
              </a:tblGrid>
              <a:tr h="45339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0"/>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1"/>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dirty="0"/>
                    </a:p>
                  </a:txBody>
                  <a:tcPr marL="45720" marR="45720" horzOverflow="overflow"/>
                </a:tc>
                <a:extLst>
                  <a:ext uri="{0D108BD9-81ED-4DB2-BD59-A6C34878D82A}">
                    <a16:rowId xmlns:a16="http://schemas.microsoft.com/office/drawing/2014/main" val="10002"/>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3"/>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4"/>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5"/>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6"/>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dirty="0"/>
                    </a:p>
                  </a:txBody>
                  <a:tcPr marL="45720" marR="45720" horzOverflow="overflow"/>
                </a:tc>
                <a:extLst>
                  <a:ext uri="{0D108BD9-81ED-4DB2-BD59-A6C34878D82A}">
                    <a16:rowId xmlns:a16="http://schemas.microsoft.com/office/drawing/2014/main" val="10007"/>
                  </a:ext>
                </a:extLst>
              </a:tr>
            </a:tbl>
          </a:graphicData>
        </a:graphic>
      </p:graphicFrame>
      <p:graphicFrame>
        <p:nvGraphicFramePr>
          <p:cNvPr id="2449" name="Table 89"/>
          <p:cNvGraphicFramePr/>
          <p:nvPr>
            <p:extLst>
              <p:ext uri="{D42A27DB-BD31-4B8C-83A1-F6EECF244321}">
                <p14:modId xmlns:p14="http://schemas.microsoft.com/office/powerpoint/2010/main" val="60454817"/>
              </p:ext>
            </p:extLst>
          </p:nvPr>
        </p:nvGraphicFramePr>
        <p:xfrm>
          <a:off x="4605425" y="3465362"/>
          <a:ext cx="4092453" cy="3049270"/>
        </p:xfrm>
        <a:graphic>
          <a:graphicData uri="http://schemas.openxmlformats.org/drawingml/2006/table">
            <a:tbl>
              <a:tblPr/>
              <a:tblGrid>
                <a:gridCol w="651264">
                  <a:extLst>
                    <a:ext uri="{9D8B030D-6E8A-4147-A177-3AD203B41FA5}">
                      <a16:colId xmlns:a16="http://schemas.microsoft.com/office/drawing/2014/main" val="20000"/>
                    </a:ext>
                  </a:extLst>
                </a:gridCol>
                <a:gridCol w="739035">
                  <a:extLst>
                    <a:ext uri="{9D8B030D-6E8A-4147-A177-3AD203B41FA5}">
                      <a16:colId xmlns:a16="http://schemas.microsoft.com/office/drawing/2014/main" val="20001"/>
                    </a:ext>
                  </a:extLst>
                </a:gridCol>
                <a:gridCol w="889348">
                  <a:extLst>
                    <a:ext uri="{9D8B030D-6E8A-4147-A177-3AD203B41FA5}">
                      <a16:colId xmlns:a16="http://schemas.microsoft.com/office/drawing/2014/main" val="20002"/>
                    </a:ext>
                  </a:extLst>
                </a:gridCol>
                <a:gridCol w="810783">
                  <a:extLst>
                    <a:ext uri="{9D8B030D-6E8A-4147-A177-3AD203B41FA5}">
                      <a16:colId xmlns:a16="http://schemas.microsoft.com/office/drawing/2014/main" val="20003"/>
                    </a:ext>
                  </a:extLst>
                </a:gridCol>
                <a:gridCol w="1002023">
                  <a:extLst>
                    <a:ext uri="{9D8B030D-6E8A-4147-A177-3AD203B41FA5}">
                      <a16:colId xmlns:a16="http://schemas.microsoft.com/office/drawing/2014/main" val="20004"/>
                    </a:ext>
                  </a:extLst>
                </a:gridCol>
              </a:tblGrid>
              <a:tr h="45339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0"/>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1"/>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dirty="0"/>
                    </a:p>
                  </a:txBody>
                  <a:tcPr marL="45720" marR="45720" horzOverflow="overflow"/>
                </a:tc>
                <a:extLst>
                  <a:ext uri="{0D108BD9-81ED-4DB2-BD59-A6C34878D82A}">
                    <a16:rowId xmlns:a16="http://schemas.microsoft.com/office/drawing/2014/main" val="10002"/>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3"/>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4"/>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5"/>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6"/>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dirty="0"/>
                    </a:p>
                  </a:txBody>
                  <a:tcPr marL="45720" marR="45720" horzOverflow="overflow"/>
                </a:tc>
                <a:extLst>
                  <a:ext uri="{0D108BD9-81ED-4DB2-BD59-A6C34878D82A}">
                    <a16:rowId xmlns:a16="http://schemas.microsoft.com/office/drawing/2014/main" val="10007"/>
                  </a:ext>
                </a:extLst>
              </a:tr>
            </a:tbl>
          </a:graphicData>
        </a:graphic>
      </p:graphicFrame>
      <p:sp>
        <p:nvSpPr>
          <p:cNvPr id="2451" name="TextBox 91"/>
          <p:cNvSpPr txBox="1"/>
          <p:nvPr/>
        </p:nvSpPr>
        <p:spPr>
          <a:xfrm>
            <a:off x="1886275" y="3427138"/>
            <a:ext cx="769351"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500">
                <a:latin typeface="Times New Roman"/>
                <a:ea typeface="Times New Roman"/>
                <a:cs typeface="Times New Roman"/>
                <a:sym typeface="Times New Roman"/>
              </a:defRPr>
            </a:lvl1pPr>
          </a:lstStyle>
          <a:p>
            <a:r>
              <a:rPr sz="1400" dirty="0"/>
              <a:t>Internal force, </a:t>
            </a:r>
            <a:r>
              <a:rPr sz="1400" dirty="0" err="1"/>
              <a:t>lb</a:t>
            </a:r>
            <a:endParaRPr sz="1400" dirty="0"/>
          </a:p>
        </p:txBody>
      </p:sp>
      <p:sp>
        <p:nvSpPr>
          <p:cNvPr id="2452" name="TextBox 92"/>
          <p:cNvSpPr txBox="1"/>
          <p:nvPr/>
        </p:nvSpPr>
        <p:spPr>
          <a:xfrm>
            <a:off x="425320" y="3546949"/>
            <a:ext cx="760609" cy="287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300">
                <a:latin typeface="Times New Roman"/>
                <a:ea typeface="Times New Roman"/>
                <a:cs typeface="Times New Roman"/>
                <a:sym typeface="Times New Roman"/>
              </a:defRPr>
            </a:lvl1pPr>
          </a:lstStyle>
          <a:p>
            <a:r>
              <a:rPr dirty="0"/>
              <a:t>Member </a:t>
            </a:r>
          </a:p>
        </p:txBody>
      </p:sp>
      <p:sp>
        <p:nvSpPr>
          <p:cNvPr id="2453" name="TextBox 93"/>
          <p:cNvSpPr txBox="1"/>
          <p:nvPr/>
        </p:nvSpPr>
        <p:spPr>
          <a:xfrm>
            <a:off x="2804287" y="3438628"/>
            <a:ext cx="650575"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500">
                <a:latin typeface="Times New Roman"/>
                <a:ea typeface="Times New Roman"/>
                <a:cs typeface="Times New Roman"/>
                <a:sym typeface="Times New Roman"/>
              </a:defRPr>
            </a:lvl1pPr>
          </a:lstStyle>
          <a:p>
            <a:r>
              <a:rPr sz="1400" dirty="0"/>
              <a:t>Virtual force  </a:t>
            </a:r>
          </a:p>
        </p:txBody>
      </p:sp>
      <p:sp>
        <p:nvSpPr>
          <p:cNvPr id="2456" name="TextBox 96"/>
          <p:cNvSpPr txBox="1"/>
          <p:nvPr/>
        </p:nvSpPr>
        <p:spPr>
          <a:xfrm>
            <a:off x="6102342" y="3427138"/>
            <a:ext cx="759638"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500">
                <a:latin typeface="Times New Roman"/>
                <a:ea typeface="Times New Roman"/>
                <a:cs typeface="Times New Roman"/>
                <a:sym typeface="Times New Roman"/>
              </a:defRPr>
            </a:lvl1pPr>
          </a:lstStyle>
          <a:p>
            <a:r>
              <a:rPr sz="1400" dirty="0"/>
              <a:t>Internal force, </a:t>
            </a:r>
            <a:r>
              <a:rPr sz="1400" dirty="0" err="1"/>
              <a:t>lb</a:t>
            </a:r>
            <a:endParaRPr sz="1400" dirty="0"/>
          </a:p>
        </p:txBody>
      </p:sp>
      <p:sp>
        <p:nvSpPr>
          <p:cNvPr id="2457" name="TextBox 97"/>
          <p:cNvSpPr txBox="1"/>
          <p:nvPr/>
        </p:nvSpPr>
        <p:spPr>
          <a:xfrm>
            <a:off x="4608286" y="3546949"/>
            <a:ext cx="760609" cy="287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300">
                <a:latin typeface="Times New Roman"/>
                <a:ea typeface="Times New Roman"/>
                <a:cs typeface="Times New Roman"/>
                <a:sym typeface="Times New Roman"/>
              </a:defRPr>
            </a:lvl1pPr>
          </a:lstStyle>
          <a:p>
            <a:r>
              <a:rPr dirty="0"/>
              <a:t>Member </a:t>
            </a:r>
          </a:p>
        </p:txBody>
      </p:sp>
      <p:sp>
        <p:nvSpPr>
          <p:cNvPr id="2458" name="TextBox 98"/>
          <p:cNvSpPr txBox="1"/>
          <p:nvPr/>
        </p:nvSpPr>
        <p:spPr>
          <a:xfrm>
            <a:off x="6970702" y="3438628"/>
            <a:ext cx="635784"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500">
                <a:latin typeface="Times New Roman"/>
                <a:ea typeface="Times New Roman"/>
                <a:cs typeface="Times New Roman"/>
                <a:sym typeface="Times New Roman"/>
              </a:defRPr>
            </a:lvl1pPr>
          </a:lstStyle>
          <a:p>
            <a:r>
              <a:rPr sz="1400" dirty="0"/>
              <a:t>Virtual force  </a:t>
            </a:r>
          </a:p>
        </p:txBody>
      </p:sp>
      <mc:AlternateContent xmlns:mc="http://schemas.openxmlformats.org/markup-compatibility/2006" xmlns:a14="http://schemas.microsoft.com/office/drawing/2010/main">
        <mc:Choice Requires="a14">
          <p:sp>
            <p:nvSpPr>
              <p:cNvPr id="2460" name="TextBox 105"/>
              <p:cNvSpPr txBox="1"/>
              <p:nvPr/>
            </p:nvSpPr>
            <p:spPr>
              <a:xfrm>
                <a:off x="1228346" y="5433393"/>
                <a:ext cx="478658" cy="309637"/>
              </a:xfrm>
              <a:prstGeom prst="rect">
                <a:avLst/>
              </a:prstGeom>
              <a:ln w="12700">
                <a:miter lim="400000"/>
              </a:ln>
            </p:spPr>
            <p:txBody>
              <a:bodyPr wrap="squar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dirty="0"/>
              </a:p>
            </p:txBody>
          </p:sp>
        </mc:Choice>
        <mc:Fallback xmlns="">
          <p:sp>
            <p:nvSpPr>
              <p:cNvPr id="2460" name="TextBox 105"/>
              <p:cNvSpPr txBox="1">
                <a:spLocks noRot="1" noChangeAspect="1" noMove="1" noResize="1" noEditPoints="1" noAdjustHandles="1" noChangeArrowheads="1" noChangeShapeType="1" noTextEdit="1"/>
              </p:cNvSpPr>
              <p:nvPr/>
            </p:nvSpPr>
            <p:spPr>
              <a:xfrm>
                <a:off x="1228346" y="5433393"/>
                <a:ext cx="478658" cy="309637"/>
              </a:xfrm>
              <a:prstGeom prst="rect">
                <a:avLst/>
              </a:prstGeom>
              <a:blipFill>
                <a:blip r:embed="rId2"/>
                <a:stretch>
                  <a:fillRect b="-8000"/>
                </a:stretch>
              </a:blipFill>
              <a:ln w="12700">
                <a:miter lim="400000"/>
              </a:ln>
            </p:spPr>
            <p:txBody>
              <a:bodyPr/>
              <a:lstStyle/>
              <a:p>
                <a:r>
                  <a:rPr lang="en-US">
                    <a:noFill/>
                  </a:rPr>
                  <a:t> </a:t>
                </a:r>
              </a:p>
            </p:txBody>
          </p:sp>
        </mc:Fallback>
      </mc:AlternateContent>
      <p:sp>
        <p:nvSpPr>
          <p:cNvPr id="2461" name="TextBox 106"/>
          <p:cNvSpPr txBox="1"/>
          <p:nvPr/>
        </p:nvSpPr>
        <p:spPr>
          <a:xfrm>
            <a:off x="1350850" y="3932406"/>
            <a:ext cx="272294"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a:latin typeface="Times New Roman"/>
                <a:ea typeface="Times New Roman"/>
                <a:cs typeface="Times New Roman"/>
                <a:sym typeface="Times New Roman"/>
              </a:defRPr>
            </a:lvl1pPr>
          </a:lstStyle>
          <a:p>
            <a:r>
              <a:rPr dirty="0"/>
              <a:t>1 </a:t>
            </a:r>
          </a:p>
        </p:txBody>
      </p:sp>
      <p:sp>
        <p:nvSpPr>
          <p:cNvPr id="2462" name="TextBox 107"/>
          <p:cNvSpPr txBox="1"/>
          <p:nvPr/>
        </p:nvSpPr>
        <p:spPr>
          <a:xfrm>
            <a:off x="1346792" y="4321268"/>
            <a:ext cx="267757"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a:latin typeface="Times New Roman"/>
                <a:ea typeface="Times New Roman"/>
                <a:cs typeface="Times New Roman"/>
                <a:sym typeface="Times New Roman"/>
              </a:defRPr>
            </a:lvl1pPr>
          </a:lstStyle>
          <a:p>
            <a:r>
              <a:rPr dirty="0"/>
              <a:t>1 </a:t>
            </a:r>
          </a:p>
        </p:txBody>
      </p:sp>
      <p:sp>
        <p:nvSpPr>
          <p:cNvPr id="2463" name="TextBox 108"/>
          <p:cNvSpPr txBox="1"/>
          <p:nvPr/>
        </p:nvSpPr>
        <p:spPr>
          <a:xfrm>
            <a:off x="1343389" y="4679410"/>
            <a:ext cx="267757"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a:latin typeface="Times New Roman"/>
                <a:ea typeface="Times New Roman"/>
                <a:cs typeface="Times New Roman"/>
                <a:sym typeface="Times New Roman"/>
              </a:defRPr>
            </a:lvl1pPr>
          </a:lstStyle>
          <a:p>
            <a:r>
              <a:rPr dirty="0"/>
              <a:t>1 </a:t>
            </a:r>
          </a:p>
        </p:txBody>
      </p:sp>
      <p:sp>
        <p:nvSpPr>
          <p:cNvPr id="2464" name="TextBox 144"/>
          <p:cNvSpPr txBox="1"/>
          <p:nvPr/>
        </p:nvSpPr>
        <p:spPr>
          <a:xfrm>
            <a:off x="1345596" y="5028031"/>
            <a:ext cx="295709"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a:latin typeface="Times New Roman"/>
                <a:ea typeface="Times New Roman"/>
                <a:cs typeface="Times New Roman"/>
                <a:sym typeface="Times New Roman"/>
              </a:defRPr>
            </a:lvl1pPr>
          </a:lstStyle>
          <a:p>
            <a:r>
              <a:rPr dirty="0"/>
              <a:t>1 </a:t>
            </a:r>
          </a:p>
        </p:txBody>
      </p:sp>
      <p:sp>
        <p:nvSpPr>
          <p:cNvPr id="2465" name="TextBox 148"/>
          <p:cNvSpPr txBox="1"/>
          <p:nvPr/>
        </p:nvSpPr>
        <p:spPr>
          <a:xfrm>
            <a:off x="1861086" y="5321074"/>
            <a:ext cx="347700" cy="3484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a:t>
            </a:r>
          </a:p>
        </p:txBody>
      </p:sp>
      <p:grpSp>
        <p:nvGrpSpPr>
          <p:cNvPr id="2469" name="Group 149"/>
          <p:cNvGrpSpPr/>
          <p:nvPr/>
        </p:nvGrpSpPr>
        <p:grpSpPr>
          <a:xfrm>
            <a:off x="2041106" y="5438808"/>
            <a:ext cx="673936" cy="369330"/>
            <a:chOff x="0" y="12414"/>
            <a:chExt cx="673934" cy="369326"/>
          </a:xfrm>
        </p:grpSpPr>
        <mc:AlternateContent xmlns:mc="http://schemas.openxmlformats.org/markup-compatibility/2006" xmlns:a14="http://schemas.microsoft.com/office/drawing/2010/main">
          <mc:Choice Requires="a14">
            <p:sp>
              <p:nvSpPr>
                <p:cNvPr id="2466" name="TextBox 150"/>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466" name="TextBox 150"/>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3"/>
                  <a:stretch>
                    <a:fillRect r="-19231" b="-17391"/>
                  </a:stretch>
                </a:blipFill>
                <a:ln w="12700" cap="flat">
                  <a:noFill/>
                  <a:miter lim="400000"/>
                </a:ln>
                <a:effectLst/>
              </p:spPr>
              <p:txBody>
                <a:bodyPr/>
                <a:lstStyle/>
                <a:p>
                  <a:r>
                    <a:rPr lang="en-US">
                      <a:noFill/>
                    </a:rPr>
                    <a:t> </a:t>
                  </a:r>
                </a:p>
              </p:txBody>
            </p:sp>
          </mc:Fallback>
        </mc:AlternateContent>
        <p:sp>
          <p:nvSpPr>
            <p:cNvPr id="2467" name="Straight Connector 151"/>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468" name="TextBox 152"/>
            <p:cNvSpPr txBox="1"/>
            <p:nvPr/>
          </p:nvSpPr>
          <p:spPr>
            <a:xfrm>
              <a:off x="412771" y="12414"/>
              <a:ext cx="261163" cy="36932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sp>
        <p:nvSpPr>
          <p:cNvPr id="2471" name="TextBox 158"/>
          <p:cNvSpPr txBox="1"/>
          <p:nvPr/>
        </p:nvSpPr>
        <p:spPr>
          <a:xfrm>
            <a:off x="2746179" y="5302505"/>
            <a:ext cx="347700"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a:t>
            </a:r>
          </a:p>
        </p:txBody>
      </p:sp>
      <mc:AlternateContent xmlns:mc="http://schemas.openxmlformats.org/markup-compatibility/2006" xmlns:a14="http://schemas.microsoft.com/office/drawing/2010/main">
        <mc:Choice Requires="a14">
          <p:sp>
            <p:nvSpPr>
              <p:cNvPr id="2472" name="TextBox 160"/>
              <p:cNvSpPr txBox="1"/>
              <p:nvPr/>
            </p:nvSpPr>
            <p:spPr>
              <a:xfrm>
                <a:off x="2868267" y="5429633"/>
                <a:ext cx="320327" cy="281638"/>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472" name="TextBox 160"/>
              <p:cNvSpPr txBox="1">
                <a:spLocks noRot="1" noChangeAspect="1" noMove="1" noResize="1" noEditPoints="1" noAdjustHandles="1" noChangeArrowheads="1" noChangeShapeType="1" noTextEdit="1"/>
              </p:cNvSpPr>
              <p:nvPr/>
            </p:nvSpPr>
            <p:spPr>
              <a:xfrm>
                <a:off x="2868267" y="5429633"/>
                <a:ext cx="320327" cy="281638"/>
              </a:xfrm>
              <a:prstGeom prst="rect">
                <a:avLst/>
              </a:prstGeom>
              <a:blipFill>
                <a:blip r:embed="rId4"/>
                <a:stretch>
                  <a:fillRect r="-15385" b="-13043"/>
                </a:stretch>
              </a:blipFill>
              <a:ln w="12700" cap="flat">
                <a:noFill/>
                <a:miter lim="400000"/>
              </a:ln>
              <a:effectLst/>
            </p:spPr>
            <p:txBody>
              <a:bodyPr/>
              <a:lstStyle/>
              <a:p>
                <a:r>
                  <a:rPr lang="en-US">
                    <a:noFill/>
                  </a:rPr>
                  <a:t> </a:t>
                </a:r>
              </a:p>
            </p:txBody>
          </p:sp>
        </mc:Fallback>
      </mc:AlternateContent>
      <p:sp>
        <p:nvSpPr>
          <p:cNvPr id="2473" name="Straight Connector 161"/>
          <p:cNvSpPr/>
          <p:nvPr/>
        </p:nvSpPr>
        <p:spPr>
          <a:xfrm flipH="1">
            <a:off x="3181329" y="5501110"/>
            <a:ext cx="111730" cy="18019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474" name="TextBox 162"/>
          <p:cNvSpPr txBox="1"/>
          <p:nvPr/>
        </p:nvSpPr>
        <p:spPr>
          <a:xfrm>
            <a:off x="3247939" y="5449202"/>
            <a:ext cx="286822" cy="369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mc:AlternateContent xmlns:mc="http://schemas.openxmlformats.org/markup-compatibility/2006" xmlns:a14="http://schemas.microsoft.com/office/drawing/2010/main">
        <mc:Choice Requires="a14">
          <p:sp>
            <p:nvSpPr>
              <p:cNvPr id="2477" name="TextBox 168"/>
              <p:cNvSpPr txBox="1"/>
              <p:nvPr/>
            </p:nvSpPr>
            <p:spPr>
              <a:xfrm>
                <a:off x="3649822" y="5432869"/>
                <a:ext cx="485773" cy="281638"/>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1800" i="1">
                          <a:solidFill>
                            <a:srgbClr val="000000"/>
                          </a:solidFill>
                          <a:latin typeface="Cambria Math" panose="02040503050406030204" pitchFamily="18" charset="0"/>
                        </a:rPr>
                        <m:t>2</m:t>
                      </m:r>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dirty="0"/>
              </a:p>
            </p:txBody>
          </p:sp>
        </mc:Choice>
        <mc:Fallback xmlns="">
          <p:sp>
            <p:nvSpPr>
              <p:cNvPr id="2477" name="TextBox 168"/>
              <p:cNvSpPr txBox="1">
                <a:spLocks noRot="1" noChangeAspect="1" noMove="1" noResize="1" noEditPoints="1" noAdjustHandles="1" noChangeArrowheads="1" noChangeShapeType="1" noTextEdit="1"/>
              </p:cNvSpPr>
              <p:nvPr/>
            </p:nvSpPr>
            <p:spPr>
              <a:xfrm>
                <a:off x="3649822" y="5432869"/>
                <a:ext cx="485773" cy="281638"/>
              </a:xfrm>
              <a:prstGeom prst="rect">
                <a:avLst/>
              </a:prstGeom>
              <a:blipFill>
                <a:blip r:embed="rId5"/>
                <a:stretch>
                  <a:fillRect l="-5000" r="-5000" b="-17391"/>
                </a:stretch>
              </a:blipFill>
              <a:ln w="12700" cap="flat">
                <a:noFill/>
                <a:miter lim="400000"/>
              </a:ln>
              <a:effectLst/>
            </p:spPr>
            <p:txBody>
              <a:bodyPr/>
              <a:lstStyle/>
              <a:p>
                <a:r>
                  <a:rPr lang="en-US">
                    <a:noFill/>
                  </a:rPr>
                  <a:t> </a:t>
                </a:r>
              </a:p>
            </p:txBody>
          </p:sp>
        </mc:Fallback>
      </mc:AlternateContent>
      <p:sp>
        <p:nvSpPr>
          <p:cNvPr id="2478" name="Straight Connector 169"/>
          <p:cNvSpPr/>
          <p:nvPr/>
        </p:nvSpPr>
        <p:spPr>
          <a:xfrm flipH="1">
            <a:off x="4115445" y="5504346"/>
            <a:ext cx="126813" cy="18019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479" name="TextBox 170"/>
          <p:cNvSpPr txBox="1"/>
          <p:nvPr/>
        </p:nvSpPr>
        <p:spPr>
          <a:xfrm>
            <a:off x="4182439" y="5452438"/>
            <a:ext cx="286822" cy="369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mc:AlternateContent xmlns:mc="http://schemas.openxmlformats.org/markup-compatibility/2006" xmlns:a14="http://schemas.microsoft.com/office/drawing/2010/main">
        <mc:Choice Requires="a14">
          <p:sp>
            <p:nvSpPr>
              <p:cNvPr id="2481" name="TextBox 178"/>
              <p:cNvSpPr txBox="1"/>
              <p:nvPr/>
            </p:nvSpPr>
            <p:spPr>
              <a:xfrm>
                <a:off x="5340920" y="3968468"/>
                <a:ext cx="497561" cy="309637"/>
              </a:xfrm>
              <a:prstGeom prst="rect">
                <a:avLst/>
              </a:prstGeom>
              <a:ln w="12700">
                <a:miter lim="400000"/>
              </a:ln>
            </p:spPr>
            <p:txBody>
              <a:bodyPr wrap="squar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dirty="0"/>
              </a:p>
            </p:txBody>
          </p:sp>
        </mc:Choice>
        <mc:Fallback xmlns="">
          <p:sp>
            <p:nvSpPr>
              <p:cNvPr id="2481" name="TextBox 178"/>
              <p:cNvSpPr txBox="1">
                <a:spLocks noRot="1" noChangeAspect="1" noMove="1" noResize="1" noEditPoints="1" noAdjustHandles="1" noChangeArrowheads="1" noChangeShapeType="1" noTextEdit="1"/>
              </p:cNvSpPr>
              <p:nvPr/>
            </p:nvSpPr>
            <p:spPr>
              <a:xfrm>
                <a:off x="5340920" y="3968468"/>
                <a:ext cx="497561" cy="309637"/>
              </a:xfrm>
              <a:prstGeom prst="rect">
                <a:avLst/>
              </a:prstGeom>
              <a:blipFill>
                <a:blip r:embed="rId6"/>
                <a:stretch>
                  <a:fillRect b="-4000"/>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82" name="TextBox 179"/>
              <p:cNvSpPr txBox="1"/>
              <p:nvPr/>
            </p:nvSpPr>
            <p:spPr>
              <a:xfrm>
                <a:off x="1300943" y="5820860"/>
                <a:ext cx="320327" cy="281637"/>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482" name="TextBox 179"/>
              <p:cNvSpPr txBox="1">
                <a:spLocks noRot="1" noChangeAspect="1" noMove="1" noResize="1" noEditPoints="1" noAdjustHandles="1" noChangeArrowheads="1" noChangeShapeType="1" noTextEdit="1"/>
              </p:cNvSpPr>
              <p:nvPr/>
            </p:nvSpPr>
            <p:spPr>
              <a:xfrm>
                <a:off x="1300943" y="5820860"/>
                <a:ext cx="320327" cy="281637"/>
              </a:xfrm>
              <a:prstGeom prst="rect">
                <a:avLst/>
              </a:prstGeom>
              <a:blipFill>
                <a:blip r:embed="rId7"/>
                <a:stretch>
                  <a:fillRect r="-18868" b="-17391"/>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83" name="TextBox 180"/>
              <p:cNvSpPr txBox="1"/>
              <p:nvPr/>
            </p:nvSpPr>
            <p:spPr>
              <a:xfrm>
                <a:off x="1302537" y="6191368"/>
                <a:ext cx="320327" cy="281637"/>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483" name="TextBox 180"/>
              <p:cNvSpPr txBox="1">
                <a:spLocks noRot="1" noChangeAspect="1" noMove="1" noResize="1" noEditPoints="1" noAdjustHandles="1" noChangeArrowheads="1" noChangeShapeType="1" noTextEdit="1"/>
              </p:cNvSpPr>
              <p:nvPr/>
            </p:nvSpPr>
            <p:spPr>
              <a:xfrm>
                <a:off x="1302537" y="6191368"/>
                <a:ext cx="320327" cy="281637"/>
              </a:xfrm>
              <a:prstGeom prst="rect">
                <a:avLst/>
              </a:prstGeom>
              <a:blipFill>
                <a:blip r:embed="rId8"/>
                <a:stretch>
                  <a:fillRect r="-19231" b="-17391"/>
                </a:stretch>
              </a:blipFill>
              <a:ln w="12700">
                <a:miter lim="400000"/>
              </a:ln>
            </p:spPr>
            <p:txBody>
              <a:bodyPr/>
              <a:lstStyle/>
              <a:p>
                <a:r>
                  <a:rPr lang="en-US">
                    <a:noFill/>
                  </a:rPr>
                  <a:t> </a:t>
                </a:r>
              </a:p>
            </p:txBody>
          </p:sp>
        </mc:Fallback>
      </mc:AlternateContent>
      <p:sp>
        <p:nvSpPr>
          <p:cNvPr id="2484" name="TextBox 219"/>
          <p:cNvSpPr txBox="1"/>
          <p:nvPr/>
        </p:nvSpPr>
        <p:spPr>
          <a:xfrm>
            <a:off x="5514897" y="4330219"/>
            <a:ext cx="407177" cy="3484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2485" name="TextBox 220"/>
          <p:cNvSpPr txBox="1"/>
          <p:nvPr/>
        </p:nvSpPr>
        <p:spPr>
          <a:xfrm>
            <a:off x="5520016" y="4689107"/>
            <a:ext cx="407177"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mc:AlternateContent xmlns:mc="http://schemas.openxmlformats.org/markup-compatibility/2006" xmlns:a14="http://schemas.microsoft.com/office/drawing/2010/main">
        <mc:Choice Requires="a14">
          <p:sp>
            <p:nvSpPr>
              <p:cNvPr id="2486" name="TextBox 222"/>
              <p:cNvSpPr txBox="1"/>
              <p:nvPr/>
            </p:nvSpPr>
            <p:spPr>
              <a:xfrm>
                <a:off x="2006917" y="5831973"/>
                <a:ext cx="320326" cy="281638"/>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486" name="TextBox 222"/>
              <p:cNvSpPr txBox="1">
                <a:spLocks noRot="1" noChangeAspect="1" noMove="1" noResize="1" noEditPoints="1" noAdjustHandles="1" noChangeArrowheads="1" noChangeShapeType="1" noTextEdit="1"/>
              </p:cNvSpPr>
              <p:nvPr/>
            </p:nvSpPr>
            <p:spPr>
              <a:xfrm>
                <a:off x="2006917" y="5831973"/>
                <a:ext cx="320326" cy="281638"/>
              </a:xfrm>
              <a:prstGeom prst="rect">
                <a:avLst/>
              </a:prstGeom>
              <a:blipFill>
                <a:blip r:embed="rId9"/>
                <a:stretch>
                  <a:fillRect r="-15385" b="-17391"/>
                </a:stretch>
              </a:blipFill>
              <a:ln w="12700" cap="flat">
                <a:noFill/>
                <a:miter lim="400000"/>
              </a:ln>
              <a:effectLst/>
            </p:spPr>
            <p:txBody>
              <a:bodyPr/>
              <a:lstStyle/>
              <a:p>
                <a:r>
                  <a:rPr lang="en-US">
                    <a:noFill/>
                  </a:rPr>
                  <a:t> </a:t>
                </a:r>
              </a:p>
            </p:txBody>
          </p:sp>
        </mc:Fallback>
      </mc:AlternateContent>
      <p:sp>
        <p:nvSpPr>
          <p:cNvPr id="2487" name="Straight Connector 223"/>
          <p:cNvSpPr/>
          <p:nvPr/>
        </p:nvSpPr>
        <p:spPr>
          <a:xfrm flipH="1">
            <a:off x="2319978" y="5903450"/>
            <a:ext cx="111730" cy="18019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488" name="TextBox 224"/>
          <p:cNvSpPr txBox="1"/>
          <p:nvPr/>
        </p:nvSpPr>
        <p:spPr>
          <a:xfrm>
            <a:off x="2423824" y="5822579"/>
            <a:ext cx="283195" cy="369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mc:AlternateContent xmlns:mc="http://schemas.openxmlformats.org/markup-compatibility/2006" xmlns:a14="http://schemas.microsoft.com/office/drawing/2010/main">
        <mc:Choice Requires="a14">
          <p:sp>
            <p:nvSpPr>
              <p:cNvPr id="2490" name="TextBox 226"/>
              <p:cNvSpPr txBox="1"/>
              <p:nvPr/>
            </p:nvSpPr>
            <p:spPr>
              <a:xfrm>
                <a:off x="1997250" y="6182455"/>
                <a:ext cx="320326" cy="281638"/>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490" name="TextBox 226"/>
              <p:cNvSpPr txBox="1">
                <a:spLocks noRot="1" noChangeAspect="1" noMove="1" noResize="1" noEditPoints="1" noAdjustHandles="1" noChangeArrowheads="1" noChangeShapeType="1" noTextEdit="1"/>
              </p:cNvSpPr>
              <p:nvPr/>
            </p:nvSpPr>
            <p:spPr>
              <a:xfrm>
                <a:off x="1997250" y="6182455"/>
                <a:ext cx="320326" cy="281638"/>
              </a:xfrm>
              <a:prstGeom prst="rect">
                <a:avLst/>
              </a:prstGeom>
              <a:blipFill>
                <a:blip r:embed="rId10"/>
                <a:stretch>
                  <a:fillRect r="-19231" b="-17391"/>
                </a:stretch>
              </a:blipFill>
              <a:ln w="12700" cap="flat">
                <a:noFill/>
                <a:miter lim="400000"/>
              </a:ln>
              <a:effectLst/>
            </p:spPr>
            <p:txBody>
              <a:bodyPr/>
              <a:lstStyle/>
              <a:p>
                <a:r>
                  <a:rPr lang="en-US">
                    <a:noFill/>
                  </a:rPr>
                  <a:t> </a:t>
                </a:r>
              </a:p>
            </p:txBody>
          </p:sp>
        </mc:Fallback>
      </mc:AlternateContent>
      <p:sp>
        <p:nvSpPr>
          <p:cNvPr id="2491" name="Straight Connector 227"/>
          <p:cNvSpPr/>
          <p:nvPr/>
        </p:nvSpPr>
        <p:spPr>
          <a:xfrm flipH="1">
            <a:off x="2310311" y="6253932"/>
            <a:ext cx="111730" cy="18019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492" name="TextBox 228"/>
          <p:cNvSpPr txBox="1"/>
          <p:nvPr/>
        </p:nvSpPr>
        <p:spPr>
          <a:xfrm>
            <a:off x="2401744" y="6173061"/>
            <a:ext cx="247093" cy="369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sp>
        <p:nvSpPr>
          <p:cNvPr id="2494" name="TextBox 230"/>
          <p:cNvSpPr txBox="1"/>
          <p:nvPr/>
        </p:nvSpPr>
        <p:spPr>
          <a:xfrm>
            <a:off x="6037586" y="3862242"/>
            <a:ext cx="347700" cy="3484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a:t>
            </a:r>
          </a:p>
        </p:txBody>
      </p:sp>
      <mc:AlternateContent xmlns:mc="http://schemas.openxmlformats.org/markup-compatibility/2006" xmlns:a14="http://schemas.microsoft.com/office/drawing/2010/main">
        <mc:Choice Requires="a14">
          <p:sp>
            <p:nvSpPr>
              <p:cNvPr id="2495" name="TextBox 232"/>
              <p:cNvSpPr txBox="1"/>
              <p:nvPr/>
            </p:nvSpPr>
            <p:spPr>
              <a:xfrm>
                <a:off x="6212163" y="3983927"/>
                <a:ext cx="320327" cy="281639"/>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dirty="0"/>
              </a:p>
            </p:txBody>
          </p:sp>
        </mc:Choice>
        <mc:Fallback xmlns="">
          <p:sp>
            <p:nvSpPr>
              <p:cNvPr id="2495" name="TextBox 232"/>
              <p:cNvSpPr txBox="1">
                <a:spLocks noRot="1" noChangeAspect="1" noMove="1" noResize="1" noEditPoints="1" noAdjustHandles="1" noChangeArrowheads="1" noChangeShapeType="1" noTextEdit="1"/>
              </p:cNvSpPr>
              <p:nvPr/>
            </p:nvSpPr>
            <p:spPr>
              <a:xfrm>
                <a:off x="6212163" y="3983927"/>
                <a:ext cx="320327" cy="281639"/>
              </a:xfrm>
              <a:prstGeom prst="rect">
                <a:avLst/>
              </a:prstGeom>
              <a:blipFill>
                <a:blip r:embed="rId11"/>
                <a:stretch>
                  <a:fillRect r="-15385" b="-13043"/>
                </a:stretch>
              </a:blipFill>
              <a:ln w="12700" cap="flat">
                <a:noFill/>
                <a:miter lim="400000"/>
              </a:ln>
              <a:effectLst/>
            </p:spPr>
            <p:txBody>
              <a:bodyPr/>
              <a:lstStyle/>
              <a:p>
                <a:r>
                  <a:rPr lang="en-US">
                    <a:noFill/>
                  </a:rPr>
                  <a:t> </a:t>
                </a:r>
              </a:p>
            </p:txBody>
          </p:sp>
        </mc:Fallback>
      </mc:AlternateContent>
      <p:sp>
        <p:nvSpPr>
          <p:cNvPr id="2496" name="Straight Connector 233"/>
          <p:cNvSpPr/>
          <p:nvPr/>
        </p:nvSpPr>
        <p:spPr>
          <a:xfrm flipH="1">
            <a:off x="6525225" y="4055404"/>
            <a:ext cx="111730" cy="18019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497" name="TextBox 234"/>
          <p:cNvSpPr txBox="1"/>
          <p:nvPr/>
        </p:nvSpPr>
        <p:spPr>
          <a:xfrm>
            <a:off x="6641485" y="3962119"/>
            <a:ext cx="245212" cy="369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sp>
        <p:nvSpPr>
          <p:cNvPr id="2500" name="TextBox 235"/>
          <p:cNvSpPr txBox="1"/>
          <p:nvPr/>
        </p:nvSpPr>
        <p:spPr>
          <a:xfrm>
            <a:off x="6295109" y="4310043"/>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rPr dirty="0"/>
              <a:t>.5 </a:t>
            </a:r>
          </a:p>
        </p:txBody>
      </p:sp>
      <p:sp>
        <p:nvSpPr>
          <p:cNvPr id="2501" name="TextBox 236"/>
          <p:cNvSpPr txBox="1"/>
          <p:nvPr/>
        </p:nvSpPr>
        <p:spPr>
          <a:xfrm>
            <a:off x="6203248" y="4665891"/>
            <a:ext cx="513938"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rPr dirty="0"/>
              <a:t>- .5 </a:t>
            </a:r>
          </a:p>
        </p:txBody>
      </p:sp>
      <mc:AlternateContent xmlns:mc="http://schemas.openxmlformats.org/markup-compatibility/2006" xmlns:a14="http://schemas.microsoft.com/office/drawing/2010/main">
        <mc:Choice Requires="a14">
          <p:sp>
            <p:nvSpPr>
              <p:cNvPr id="2502" name="TextBox 238"/>
              <p:cNvSpPr txBox="1"/>
              <p:nvPr/>
            </p:nvSpPr>
            <p:spPr>
              <a:xfrm>
                <a:off x="2834078" y="5800878"/>
                <a:ext cx="320327" cy="281638"/>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502" name="TextBox 238"/>
              <p:cNvSpPr txBox="1">
                <a:spLocks noRot="1" noChangeAspect="1" noMove="1" noResize="1" noEditPoints="1" noAdjustHandles="1" noChangeArrowheads="1" noChangeShapeType="1" noTextEdit="1"/>
              </p:cNvSpPr>
              <p:nvPr/>
            </p:nvSpPr>
            <p:spPr>
              <a:xfrm>
                <a:off x="2834078" y="5800878"/>
                <a:ext cx="320327" cy="281638"/>
              </a:xfrm>
              <a:prstGeom prst="rect">
                <a:avLst/>
              </a:prstGeom>
              <a:blipFill>
                <a:blip r:embed="rId12"/>
                <a:stretch>
                  <a:fillRect r="-15385" b="-13043"/>
                </a:stretch>
              </a:blipFill>
              <a:ln w="12700" cap="flat">
                <a:noFill/>
                <a:miter lim="400000"/>
              </a:ln>
              <a:effectLst/>
            </p:spPr>
            <p:txBody>
              <a:bodyPr/>
              <a:lstStyle/>
              <a:p>
                <a:r>
                  <a:rPr lang="en-US">
                    <a:noFill/>
                  </a:rPr>
                  <a:t> </a:t>
                </a:r>
              </a:p>
            </p:txBody>
          </p:sp>
        </mc:Fallback>
      </mc:AlternateContent>
      <p:sp>
        <p:nvSpPr>
          <p:cNvPr id="2503" name="Straight Connector 239"/>
          <p:cNvSpPr/>
          <p:nvPr/>
        </p:nvSpPr>
        <p:spPr>
          <a:xfrm flipH="1">
            <a:off x="3147140" y="5872355"/>
            <a:ext cx="111730" cy="18019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504" name="TextBox 240"/>
          <p:cNvSpPr txBox="1"/>
          <p:nvPr/>
        </p:nvSpPr>
        <p:spPr>
          <a:xfrm>
            <a:off x="3242710" y="5816312"/>
            <a:ext cx="291697" cy="369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mc:AlternateContent xmlns:mc="http://schemas.openxmlformats.org/markup-compatibility/2006" xmlns:a14="http://schemas.microsoft.com/office/drawing/2010/main">
        <mc:Choice Requires="a14">
          <p:sp>
            <p:nvSpPr>
              <p:cNvPr id="2506" name="TextBox 242"/>
              <p:cNvSpPr txBox="1"/>
              <p:nvPr/>
            </p:nvSpPr>
            <p:spPr>
              <a:xfrm>
                <a:off x="2824411" y="6163885"/>
                <a:ext cx="320327" cy="281638"/>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506" name="TextBox 242"/>
              <p:cNvSpPr txBox="1">
                <a:spLocks noRot="1" noChangeAspect="1" noMove="1" noResize="1" noEditPoints="1" noAdjustHandles="1" noChangeArrowheads="1" noChangeShapeType="1" noTextEdit="1"/>
              </p:cNvSpPr>
              <p:nvPr/>
            </p:nvSpPr>
            <p:spPr>
              <a:xfrm>
                <a:off x="2824411" y="6163885"/>
                <a:ext cx="320327" cy="281638"/>
              </a:xfrm>
              <a:prstGeom prst="rect">
                <a:avLst/>
              </a:prstGeom>
              <a:blipFill>
                <a:blip r:embed="rId13"/>
                <a:stretch>
                  <a:fillRect r="-14815" b="-12500"/>
                </a:stretch>
              </a:blipFill>
              <a:ln w="12700" cap="flat">
                <a:noFill/>
                <a:miter lim="400000"/>
              </a:ln>
              <a:effectLst/>
            </p:spPr>
            <p:txBody>
              <a:bodyPr/>
              <a:lstStyle/>
              <a:p>
                <a:r>
                  <a:rPr lang="en-US">
                    <a:noFill/>
                  </a:rPr>
                  <a:t> </a:t>
                </a:r>
              </a:p>
            </p:txBody>
          </p:sp>
        </mc:Fallback>
      </mc:AlternateContent>
      <p:sp>
        <p:nvSpPr>
          <p:cNvPr id="2507" name="Straight Connector 243"/>
          <p:cNvSpPr/>
          <p:nvPr/>
        </p:nvSpPr>
        <p:spPr>
          <a:xfrm flipH="1">
            <a:off x="3137473" y="6235362"/>
            <a:ext cx="111730" cy="18019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508" name="TextBox 244"/>
          <p:cNvSpPr txBox="1"/>
          <p:nvPr/>
        </p:nvSpPr>
        <p:spPr>
          <a:xfrm>
            <a:off x="3233044" y="6162767"/>
            <a:ext cx="283195" cy="369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sp>
        <p:nvSpPr>
          <p:cNvPr id="2510" name="TextBox 246"/>
          <p:cNvSpPr txBox="1"/>
          <p:nvPr/>
        </p:nvSpPr>
        <p:spPr>
          <a:xfrm>
            <a:off x="6941467" y="3837409"/>
            <a:ext cx="347700" cy="3484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a:t>
            </a:r>
          </a:p>
        </p:txBody>
      </p:sp>
      <mc:AlternateContent xmlns:mc="http://schemas.openxmlformats.org/markup-compatibility/2006" xmlns:a14="http://schemas.microsoft.com/office/drawing/2010/main">
        <mc:Choice Requires="a14">
          <p:sp>
            <p:nvSpPr>
              <p:cNvPr id="2511" name="TextBox 248"/>
              <p:cNvSpPr txBox="1"/>
              <p:nvPr/>
            </p:nvSpPr>
            <p:spPr>
              <a:xfrm>
                <a:off x="7058114" y="3959094"/>
                <a:ext cx="320327" cy="281639"/>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511" name="TextBox 248"/>
              <p:cNvSpPr txBox="1">
                <a:spLocks noRot="1" noChangeAspect="1" noMove="1" noResize="1" noEditPoints="1" noAdjustHandles="1" noChangeArrowheads="1" noChangeShapeType="1" noTextEdit="1"/>
              </p:cNvSpPr>
              <p:nvPr/>
            </p:nvSpPr>
            <p:spPr>
              <a:xfrm>
                <a:off x="7058114" y="3959094"/>
                <a:ext cx="320327" cy="281639"/>
              </a:xfrm>
              <a:prstGeom prst="rect">
                <a:avLst/>
              </a:prstGeom>
              <a:blipFill>
                <a:blip r:embed="rId14"/>
                <a:stretch>
                  <a:fillRect r="-15385" b="-13636"/>
                </a:stretch>
              </a:blipFill>
              <a:ln w="12700" cap="flat">
                <a:noFill/>
                <a:miter lim="400000"/>
              </a:ln>
              <a:effectLst/>
            </p:spPr>
            <p:txBody>
              <a:bodyPr/>
              <a:lstStyle/>
              <a:p>
                <a:r>
                  <a:rPr lang="en-US">
                    <a:noFill/>
                  </a:rPr>
                  <a:t> </a:t>
                </a:r>
              </a:p>
            </p:txBody>
          </p:sp>
        </mc:Fallback>
      </mc:AlternateContent>
      <p:sp>
        <p:nvSpPr>
          <p:cNvPr id="2512" name="Straight Connector 249"/>
          <p:cNvSpPr/>
          <p:nvPr/>
        </p:nvSpPr>
        <p:spPr>
          <a:xfrm flipH="1">
            <a:off x="7371176" y="4030571"/>
            <a:ext cx="111730" cy="18019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513" name="TextBox 250"/>
          <p:cNvSpPr txBox="1"/>
          <p:nvPr/>
        </p:nvSpPr>
        <p:spPr>
          <a:xfrm>
            <a:off x="7462611" y="3953838"/>
            <a:ext cx="235308" cy="369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sp>
        <p:nvSpPr>
          <p:cNvPr id="2516" name="TextBox 251"/>
          <p:cNvSpPr txBox="1"/>
          <p:nvPr/>
        </p:nvSpPr>
        <p:spPr>
          <a:xfrm>
            <a:off x="7169278" y="4296895"/>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.5 </a:t>
            </a:r>
          </a:p>
        </p:txBody>
      </p:sp>
      <p:sp>
        <p:nvSpPr>
          <p:cNvPr id="2517" name="TextBox 252"/>
          <p:cNvSpPr txBox="1"/>
          <p:nvPr/>
        </p:nvSpPr>
        <p:spPr>
          <a:xfrm>
            <a:off x="7102344" y="4654941"/>
            <a:ext cx="513938"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 .5 </a:t>
            </a:r>
          </a:p>
        </p:txBody>
      </p:sp>
      <mc:AlternateContent xmlns:mc="http://schemas.openxmlformats.org/markup-compatibility/2006" xmlns:a14="http://schemas.microsoft.com/office/drawing/2010/main">
        <mc:Choice Requires="a14">
          <p:sp>
            <p:nvSpPr>
              <p:cNvPr id="2518" name="TextBox 254"/>
              <p:cNvSpPr txBox="1"/>
              <p:nvPr/>
            </p:nvSpPr>
            <p:spPr>
              <a:xfrm>
                <a:off x="3660238" y="5817434"/>
                <a:ext cx="427997" cy="281638"/>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1800" i="1">
                          <a:solidFill>
                            <a:srgbClr val="000000"/>
                          </a:solidFill>
                          <a:latin typeface="Cambria Math" panose="02040503050406030204" pitchFamily="18" charset="0"/>
                        </a:rPr>
                        <m:t>2</m:t>
                      </m:r>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518" name="TextBox 254"/>
              <p:cNvSpPr txBox="1">
                <a:spLocks noRot="1" noChangeAspect="1" noMove="1" noResize="1" noEditPoints="1" noAdjustHandles="1" noChangeArrowheads="1" noChangeShapeType="1" noTextEdit="1"/>
              </p:cNvSpPr>
              <p:nvPr/>
            </p:nvSpPr>
            <p:spPr>
              <a:xfrm>
                <a:off x="3660238" y="5817434"/>
                <a:ext cx="427997" cy="281638"/>
              </a:xfrm>
              <a:prstGeom prst="rect">
                <a:avLst/>
              </a:prstGeom>
              <a:blipFill>
                <a:blip r:embed="rId15"/>
                <a:stretch>
                  <a:fillRect l="-17647" r="-14706" b="-17391"/>
                </a:stretch>
              </a:blipFill>
              <a:ln w="12700" cap="flat">
                <a:noFill/>
                <a:miter lim="400000"/>
              </a:ln>
              <a:effectLst/>
            </p:spPr>
            <p:txBody>
              <a:bodyPr/>
              <a:lstStyle/>
              <a:p>
                <a:r>
                  <a:rPr lang="en-US">
                    <a:noFill/>
                  </a:rPr>
                  <a:t> </a:t>
                </a:r>
              </a:p>
            </p:txBody>
          </p:sp>
        </mc:Fallback>
      </mc:AlternateContent>
      <p:sp>
        <p:nvSpPr>
          <p:cNvPr id="2519" name="Straight Connector 255"/>
          <p:cNvSpPr/>
          <p:nvPr/>
        </p:nvSpPr>
        <p:spPr>
          <a:xfrm flipH="1">
            <a:off x="4096003" y="5888911"/>
            <a:ext cx="111730" cy="18019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520" name="TextBox 256"/>
          <p:cNvSpPr txBox="1"/>
          <p:nvPr/>
        </p:nvSpPr>
        <p:spPr>
          <a:xfrm>
            <a:off x="4183298" y="5828730"/>
            <a:ext cx="295081" cy="369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mc:AlternateContent xmlns:mc="http://schemas.openxmlformats.org/markup-compatibility/2006" xmlns:a14="http://schemas.microsoft.com/office/drawing/2010/main">
        <mc:Choice Requires="a14">
          <p:sp>
            <p:nvSpPr>
              <p:cNvPr id="2522" name="TextBox 258"/>
              <p:cNvSpPr txBox="1"/>
              <p:nvPr/>
            </p:nvSpPr>
            <p:spPr>
              <a:xfrm>
                <a:off x="3656147" y="6170817"/>
                <a:ext cx="427998" cy="281638"/>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1800" i="1">
                          <a:solidFill>
                            <a:srgbClr val="000000"/>
                          </a:solidFill>
                          <a:latin typeface="Cambria Math" panose="02040503050406030204" pitchFamily="18" charset="0"/>
                        </a:rPr>
                        <m:t>2</m:t>
                      </m:r>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522" name="TextBox 258"/>
              <p:cNvSpPr txBox="1">
                <a:spLocks noRot="1" noChangeAspect="1" noMove="1" noResize="1" noEditPoints="1" noAdjustHandles="1" noChangeArrowheads="1" noChangeShapeType="1" noTextEdit="1"/>
              </p:cNvSpPr>
              <p:nvPr/>
            </p:nvSpPr>
            <p:spPr>
              <a:xfrm>
                <a:off x="3656147" y="6170817"/>
                <a:ext cx="427998" cy="281638"/>
              </a:xfrm>
              <a:prstGeom prst="rect">
                <a:avLst/>
              </a:prstGeom>
              <a:blipFill>
                <a:blip r:embed="rId16"/>
                <a:stretch>
                  <a:fillRect l="-17647" r="-11765" b="-17391"/>
                </a:stretch>
              </a:blipFill>
              <a:ln w="12700" cap="flat">
                <a:noFill/>
                <a:miter lim="400000"/>
              </a:ln>
              <a:effectLst/>
            </p:spPr>
            <p:txBody>
              <a:bodyPr/>
              <a:lstStyle/>
              <a:p>
                <a:r>
                  <a:rPr lang="en-US">
                    <a:noFill/>
                  </a:rPr>
                  <a:t> </a:t>
                </a:r>
              </a:p>
            </p:txBody>
          </p:sp>
        </mc:Fallback>
      </mc:AlternateContent>
      <p:sp>
        <p:nvSpPr>
          <p:cNvPr id="2523" name="Straight Connector 259"/>
          <p:cNvSpPr/>
          <p:nvPr/>
        </p:nvSpPr>
        <p:spPr>
          <a:xfrm flipH="1">
            <a:off x="4091912" y="6242294"/>
            <a:ext cx="111730" cy="18019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524" name="TextBox 260"/>
          <p:cNvSpPr txBox="1"/>
          <p:nvPr/>
        </p:nvSpPr>
        <p:spPr>
          <a:xfrm>
            <a:off x="4183344" y="6182112"/>
            <a:ext cx="306939" cy="369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mc:AlternateContent xmlns:mc="http://schemas.openxmlformats.org/markup-compatibility/2006" xmlns:a14="http://schemas.microsoft.com/office/drawing/2010/main">
        <mc:Choice Requires="a14">
          <p:sp>
            <p:nvSpPr>
              <p:cNvPr id="2526" name="TextBox 262"/>
              <p:cNvSpPr txBox="1"/>
              <p:nvPr/>
            </p:nvSpPr>
            <p:spPr>
              <a:xfrm>
                <a:off x="7855312" y="3961319"/>
                <a:ext cx="427998" cy="281638"/>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1800" i="1">
                          <a:solidFill>
                            <a:srgbClr val="000000"/>
                          </a:solidFill>
                          <a:latin typeface="Cambria Math" panose="02040503050406030204" pitchFamily="18" charset="0"/>
                        </a:rPr>
                        <m:t>2</m:t>
                      </m:r>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dirty="0"/>
              </a:p>
            </p:txBody>
          </p:sp>
        </mc:Choice>
        <mc:Fallback xmlns="">
          <p:sp>
            <p:nvSpPr>
              <p:cNvPr id="2526" name="TextBox 262"/>
              <p:cNvSpPr txBox="1">
                <a:spLocks noRot="1" noChangeAspect="1" noMove="1" noResize="1" noEditPoints="1" noAdjustHandles="1" noChangeArrowheads="1" noChangeShapeType="1" noTextEdit="1"/>
              </p:cNvSpPr>
              <p:nvPr/>
            </p:nvSpPr>
            <p:spPr>
              <a:xfrm>
                <a:off x="7855312" y="3961319"/>
                <a:ext cx="427998" cy="281638"/>
              </a:xfrm>
              <a:prstGeom prst="rect">
                <a:avLst/>
              </a:prstGeom>
              <a:blipFill>
                <a:blip r:embed="rId17"/>
                <a:stretch>
                  <a:fillRect l="-17647" r="-14706" b="-13636"/>
                </a:stretch>
              </a:blipFill>
              <a:ln w="12700" cap="flat">
                <a:noFill/>
                <a:miter lim="400000"/>
              </a:ln>
              <a:effectLst/>
            </p:spPr>
            <p:txBody>
              <a:bodyPr/>
              <a:lstStyle/>
              <a:p>
                <a:r>
                  <a:rPr lang="en-US">
                    <a:noFill/>
                  </a:rPr>
                  <a:t> </a:t>
                </a:r>
              </a:p>
            </p:txBody>
          </p:sp>
        </mc:Fallback>
      </mc:AlternateContent>
      <p:sp>
        <p:nvSpPr>
          <p:cNvPr id="2527" name="Straight Connector 263"/>
          <p:cNvSpPr/>
          <p:nvPr/>
        </p:nvSpPr>
        <p:spPr>
          <a:xfrm flipH="1">
            <a:off x="8291077" y="4032796"/>
            <a:ext cx="111730" cy="18019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528" name="TextBox 264"/>
          <p:cNvSpPr txBox="1"/>
          <p:nvPr/>
        </p:nvSpPr>
        <p:spPr>
          <a:xfrm>
            <a:off x="8365959" y="3939511"/>
            <a:ext cx="235308" cy="369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sp>
        <p:nvSpPr>
          <p:cNvPr id="2530" name="Straight Connector 268"/>
          <p:cNvSpPr/>
          <p:nvPr/>
        </p:nvSpPr>
        <p:spPr>
          <a:xfrm flipH="1">
            <a:off x="8160355" y="4401350"/>
            <a:ext cx="111731" cy="18019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531" name="TextBox 269"/>
          <p:cNvSpPr txBox="1"/>
          <p:nvPr/>
        </p:nvSpPr>
        <p:spPr>
          <a:xfrm>
            <a:off x="8255926" y="4316341"/>
            <a:ext cx="242016" cy="369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sp>
        <p:nvSpPr>
          <p:cNvPr id="2533" name="TextBox 267"/>
          <p:cNvSpPr txBox="1"/>
          <p:nvPr/>
        </p:nvSpPr>
        <p:spPr>
          <a:xfrm>
            <a:off x="7922408" y="4304252"/>
            <a:ext cx="407178" cy="3484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1 </a:t>
            </a:r>
          </a:p>
        </p:txBody>
      </p:sp>
      <p:sp>
        <p:nvSpPr>
          <p:cNvPr id="2535" name="Straight Connector 273"/>
          <p:cNvSpPr/>
          <p:nvPr/>
        </p:nvSpPr>
        <p:spPr>
          <a:xfrm flipH="1">
            <a:off x="8161202" y="4769936"/>
            <a:ext cx="111731" cy="18019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536" name="TextBox 274"/>
          <p:cNvSpPr txBox="1"/>
          <p:nvPr/>
        </p:nvSpPr>
        <p:spPr>
          <a:xfrm>
            <a:off x="8260911" y="4676651"/>
            <a:ext cx="248784" cy="369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sp>
        <p:nvSpPr>
          <p:cNvPr id="2538" name="TextBox 272"/>
          <p:cNvSpPr txBox="1"/>
          <p:nvPr/>
        </p:nvSpPr>
        <p:spPr>
          <a:xfrm>
            <a:off x="7923255" y="4672838"/>
            <a:ext cx="407178" cy="3484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1 </a:t>
            </a:r>
          </a:p>
        </p:txBody>
      </p:sp>
      <p:sp>
        <p:nvSpPr>
          <p:cNvPr id="2540" name="TextBox 279"/>
          <p:cNvSpPr txBox="1"/>
          <p:nvPr/>
        </p:nvSpPr>
        <p:spPr>
          <a:xfrm>
            <a:off x="5520102" y="5073987"/>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rPr dirty="0"/>
              <a:t>1 </a:t>
            </a:r>
          </a:p>
        </p:txBody>
      </p:sp>
      <p:sp>
        <p:nvSpPr>
          <p:cNvPr id="2541" name="TextBox 280"/>
          <p:cNvSpPr txBox="1"/>
          <p:nvPr/>
        </p:nvSpPr>
        <p:spPr>
          <a:xfrm>
            <a:off x="5521012" y="5424416"/>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rPr dirty="0"/>
              <a:t>1 </a:t>
            </a:r>
          </a:p>
        </p:txBody>
      </p:sp>
      <p:sp>
        <p:nvSpPr>
          <p:cNvPr id="2542" name="TextBox 281"/>
          <p:cNvSpPr txBox="1"/>
          <p:nvPr/>
        </p:nvSpPr>
        <p:spPr>
          <a:xfrm>
            <a:off x="5513716" y="5766391"/>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2543" name="TextBox 282"/>
          <p:cNvSpPr txBox="1"/>
          <p:nvPr/>
        </p:nvSpPr>
        <p:spPr>
          <a:xfrm>
            <a:off x="5514628" y="6125405"/>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2544" name="TextBox 283"/>
          <p:cNvSpPr txBox="1"/>
          <p:nvPr/>
        </p:nvSpPr>
        <p:spPr>
          <a:xfrm>
            <a:off x="6294963" y="5074213"/>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2545" name="TextBox 284"/>
          <p:cNvSpPr txBox="1"/>
          <p:nvPr/>
        </p:nvSpPr>
        <p:spPr>
          <a:xfrm>
            <a:off x="6290197" y="5420972"/>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2546" name="TextBox 285"/>
          <p:cNvSpPr txBox="1"/>
          <p:nvPr/>
        </p:nvSpPr>
        <p:spPr>
          <a:xfrm>
            <a:off x="6283056" y="5776819"/>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2547" name="TextBox 286"/>
          <p:cNvSpPr txBox="1"/>
          <p:nvPr/>
        </p:nvSpPr>
        <p:spPr>
          <a:xfrm>
            <a:off x="6282583" y="6132164"/>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2548" name="TextBox 287"/>
          <p:cNvSpPr txBox="1"/>
          <p:nvPr/>
        </p:nvSpPr>
        <p:spPr>
          <a:xfrm>
            <a:off x="7211302" y="5070795"/>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2549" name="TextBox 288"/>
          <p:cNvSpPr txBox="1"/>
          <p:nvPr/>
        </p:nvSpPr>
        <p:spPr>
          <a:xfrm>
            <a:off x="7206535" y="5417553"/>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2550" name="TextBox 289"/>
          <p:cNvSpPr txBox="1"/>
          <p:nvPr/>
        </p:nvSpPr>
        <p:spPr>
          <a:xfrm>
            <a:off x="7199394" y="5773401"/>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2551" name="TextBox 290"/>
          <p:cNvSpPr txBox="1"/>
          <p:nvPr/>
        </p:nvSpPr>
        <p:spPr>
          <a:xfrm>
            <a:off x="7198920" y="6128746"/>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2552" name="TextBox 291"/>
          <p:cNvSpPr txBox="1"/>
          <p:nvPr/>
        </p:nvSpPr>
        <p:spPr>
          <a:xfrm>
            <a:off x="8096360" y="5067375"/>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2553" name="TextBox 292"/>
          <p:cNvSpPr txBox="1"/>
          <p:nvPr/>
        </p:nvSpPr>
        <p:spPr>
          <a:xfrm>
            <a:off x="8091593" y="5414135"/>
            <a:ext cx="401553" cy="3484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2554" name="TextBox 293"/>
          <p:cNvSpPr txBox="1"/>
          <p:nvPr/>
        </p:nvSpPr>
        <p:spPr>
          <a:xfrm>
            <a:off x="8084452" y="5769981"/>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2555" name="TextBox 294"/>
          <p:cNvSpPr txBox="1"/>
          <p:nvPr/>
        </p:nvSpPr>
        <p:spPr>
          <a:xfrm>
            <a:off x="8083978" y="6125326"/>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2556" name="TextBox 333"/>
          <p:cNvSpPr txBox="1"/>
          <p:nvPr/>
        </p:nvSpPr>
        <p:spPr>
          <a:xfrm>
            <a:off x="2177510" y="3925604"/>
            <a:ext cx="481568"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sp>
        <p:nvSpPr>
          <p:cNvPr id="2557" name="TextBox 334"/>
          <p:cNvSpPr txBox="1"/>
          <p:nvPr/>
        </p:nvSpPr>
        <p:spPr>
          <a:xfrm>
            <a:off x="2057688" y="4310016"/>
            <a:ext cx="652824"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- 2. </a:t>
            </a:r>
          </a:p>
        </p:txBody>
      </p:sp>
      <p:sp>
        <p:nvSpPr>
          <p:cNvPr id="2558" name="TextBox 335"/>
          <p:cNvSpPr txBox="1"/>
          <p:nvPr/>
        </p:nvSpPr>
        <p:spPr>
          <a:xfrm>
            <a:off x="3028623" y="3938369"/>
            <a:ext cx="383806" cy="369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sp>
        <p:nvSpPr>
          <p:cNvPr id="2559" name="TextBox 336"/>
          <p:cNvSpPr txBox="1"/>
          <p:nvPr/>
        </p:nvSpPr>
        <p:spPr>
          <a:xfrm>
            <a:off x="2888716" y="4306597"/>
            <a:ext cx="623389"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- 2. </a:t>
            </a:r>
          </a:p>
        </p:txBody>
      </p:sp>
      <p:grpSp>
        <p:nvGrpSpPr>
          <p:cNvPr id="2562" name="Group 337"/>
          <p:cNvGrpSpPr/>
          <p:nvPr/>
        </p:nvGrpSpPr>
        <p:grpSpPr>
          <a:xfrm>
            <a:off x="3999484" y="3951225"/>
            <a:ext cx="379252" cy="369330"/>
            <a:chOff x="0" y="16552"/>
            <a:chExt cx="379251" cy="369327"/>
          </a:xfrm>
        </p:grpSpPr>
        <p:sp>
          <p:nvSpPr>
            <p:cNvPr id="2560" name="Straight Connector 342"/>
            <p:cNvSpPr/>
            <p:nvPr/>
          </p:nvSpPr>
          <p:spPr>
            <a:xfrm flipH="1">
              <a:off x="0"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561" name="TextBox 343"/>
            <p:cNvSpPr txBox="1"/>
            <p:nvPr/>
          </p:nvSpPr>
          <p:spPr>
            <a:xfrm>
              <a:off x="103847" y="16552"/>
              <a:ext cx="275404" cy="36932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p:sp>
        <p:nvSpPr>
          <p:cNvPr id="2563" name="TextBox 338"/>
          <p:cNvSpPr txBox="1"/>
          <p:nvPr/>
        </p:nvSpPr>
        <p:spPr>
          <a:xfrm>
            <a:off x="3681427" y="3926721"/>
            <a:ext cx="399584" cy="369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16 </a:t>
            </a:r>
          </a:p>
        </p:txBody>
      </p:sp>
      <p:sp>
        <p:nvSpPr>
          <p:cNvPr id="2564" name="Straight Connector 339"/>
          <p:cNvSpPr/>
          <p:nvPr/>
        </p:nvSpPr>
        <p:spPr>
          <a:xfrm flipH="1">
            <a:off x="3999221" y="4398102"/>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565" name="TextBox 340"/>
          <p:cNvSpPr txBox="1"/>
          <p:nvPr/>
        </p:nvSpPr>
        <p:spPr>
          <a:xfrm>
            <a:off x="4111343" y="4317231"/>
            <a:ext cx="276440" cy="369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sp>
        <p:nvSpPr>
          <p:cNvPr id="2566" name="TextBox 341"/>
          <p:cNvSpPr txBox="1"/>
          <p:nvPr/>
        </p:nvSpPr>
        <p:spPr>
          <a:xfrm>
            <a:off x="3666921" y="4292729"/>
            <a:ext cx="418629" cy="369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16 </a:t>
            </a:r>
          </a:p>
        </p:txBody>
      </p:sp>
      <p:sp>
        <p:nvSpPr>
          <p:cNvPr id="2568" name="TextBox 345"/>
          <p:cNvSpPr txBox="1"/>
          <p:nvPr/>
        </p:nvSpPr>
        <p:spPr>
          <a:xfrm>
            <a:off x="2061662" y="4675688"/>
            <a:ext cx="481570" cy="3484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1.5 </a:t>
            </a:r>
          </a:p>
        </p:txBody>
      </p:sp>
      <p:sp>
        <p:nvSpPr>
          <p:cNvPr id="2569" name="TextBox 346"/>
          <p:cNvSpPr txBox="1"/>
          <p:nvPr/>
        </p:nvSpPr>
        <p:spPr>
          <a:xfrm>
            <a:off x="1948216" y="5041312"/>
            <a:ext cx="652824"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- 1.5 </a:t>
            </a:r>
          </a:p>
        </p:txBody>
      </p:sp>
      <p:sp>
        <p:nvSpPr>
          <p:cNvPr id="2570" name="TextBox 347"/>
          <p:cNvSpPr txBox="1"/>
          <p:nvPr/>
        </p:nvSpPr>
        <p:spPr>
          <a:xfrm>
            <a:off x="2923065" y="4682190"/>
            <a:ext cx="554724" cy="3484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1.5 </a:t>
            </a:r>
          </a:p>
        </p:txBody>
      </p:sp>
      <p:sp>
        <p:nvSpPr>
          <p:cNvPr id="2571" name="TextBox 348"/>
          <p:cNvSpPr txBox="1"/>
          <p:nvPr/>
        </p:nvSpPr>
        <p:spPr>
          <a:xfrm>
            <a:off x="2873190" y="5037893"/>
            <a:ext cx="623389"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- 1.5 </a:t>
            </a:r>
          </a:p>
        </p:txBody>
      </p:sp>
      <p:sp>
        <p:nvSpPr>
          <p:cNvPr id="2572" name="Straight Connector 354"/>
          <p:cNvSpPr/>
          <p:nvPr/>
        </p:nvSpPr>
        <p:spPr>
          <a:xfrm flipH="1">
            <a:off x="4025332" y="4771780"/>
            <a:ext cx="80386" cy="18019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573" name="TextBox 355"/>
          <p:cNvSpPr txBox="1"/>
          <p:nvPr/>
        </p:nvSpPr>
        <p:spPr>
          <a:xfrm>
            <a:off x="4114905" y="4678495"/>
            <a:ext cx="288905" cy="34843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sp>
        <p:nvSpPr>
          <p:cNvPr id="2575" name="TextBox 350"/>
          <p:cNvSpPr txBox="1"/>
          <p:nvPr/>
        </p:nvSpPr>
        <p:spPr>
          <a:xfrm>
            <a:off x="3807708" y="4674682"/>
            <a:ext cx="291650" cy="369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9    </a:t>
            </a:r>
          </a:p>
        </p:txBody>
      </p:sp>
      <p:sp>
        <p:nvSpPr>
          <p:cNvPr id="2576" name="Straight Connector 351"/>
          <p:cNvSpPr/>
          <p:nvPr/>
        </p:nvSpPr>
        <p:spPr>
          <a:xfrm flipH="1">
            <a:off x="4017898" y="5121234"/>
            <a:ext cx="81660" cy="18715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577" name="TextBox 352"/>
          <p:cNvSpPr txBox="1"/>
          <p:nvPr/>
        </p:nvSpPr>
        <p:spPr>
          <a:xfrm>
            <a:off x="4104087" y="5044501"/>
            <a:ext cx="294751" cy="369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4 </a:t>
            </a:r>
          </a:p>
        </p:txBody>
      </p:sp>
      <p:sp>
        <p:nvSpPr>
          <p:cNvPr id="2578" name="TextBox 353"/>
          <p:cNvSpPr txBox="1"/>
          <p:nvPr/>
        </p:nvSpPr>
        <p:spPr>
          <a:xfrm>
            <a:off x="3791077" y="5040688"/>
            <a:ext cx="267641" cy="369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9 </a:t>
            </a:r>
          </a:p>
        </p:txBody>
      </p:sp>
      <p:grpSp>
        <p:nvGrpSpPr>
          <p:cNvPr id="2594" name="Group 356"/>
          <p:cNvGrpSpPr/>
          <p:nvPr/>
        </p:nvGrpSpPr>
        <p:grpSpPr>
          <a:xfrm>
            <a:off x="582828" y="3938839"/>
            <a:ext cx="4650319" cy="2549557"/>
            <a:chOff x="0" y="0"/>
            <a:chExt cx="4650317" cy="2549556"/>
          </a:xfrm>
        </p:grpSpPr>
        <p:sp>
          <p:nvSpPr>
            <p:cNvPr id="2580" name="TextBox 357"/>
            <p:cNvSpPr txBox="1"/>
            <p:nvPr/>
          </p:nvSpPr>
          <p:spPr>
            <a:xfrm>
              <a:off x="18204" y="0"/>
              <a:ext cx="401552"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1. </a:t>
              </a:r>
            </a:p>
          </p:txBody>
        </p:sp>
        <p:sp>
          <p:nvSpPr>
            <p:cNvPr id="2581" name="TextBox 358"/>
            <p:cNvSpPr txBox="1"/>
            <p:nvPr/>
          </p:nvSpPr>
          <p:spPr>
            <a:xfrm>
              <a:off x="18528" y="370723"/>
              <a:ext cx="401552"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2. </a:t>
              </a:r>
            </a:p>
          </p:txBody>
        </p:sp>
        <p:sp>
          <p:nvSpPr>
            <p:cNvPr id="2582" name="TextBox 359"/>
            <p:cNvSpPr txBox="1"/>
            <p:nvPr/>
          </p:nvSpPr>
          <p:spPr>
            <a:xfrm>
              <a:off x="17971" y="733633"/>
              <a:ext cx="401552"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3. </a:t>
              </a:r>
            </a:p>
          </p:txBody>
        </p:sp>
        <p:sp>
          <p:nvSpPr>
            <p:cNvPr id="2583" name="TextBox 360"/>
            <p:cNvSpPr txBox="1"/>
            <p:nvPr/>
          </p:nvSpPr>
          <p:spPr>
            <a:xfrm>
              <a:off x="7079" y="1091079"/>
              <a:ext cx="401552"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4. </a:t>
              </a:r>
            </a:p>
          </p:txBody>
        </p:sp>
        <p:sp>
          <p:nvSpPr>
            <p:cNvPr id="2584" name="TextBox 361"/>
            <p:cNvSpPr txBox="1"/>
            <p:nvPr/>
          </p:nvSpPr>
          <p:spPr>
            <a:xfrm>
              <a:off x="13341" y="1488569"/>
              <a:ext cx="401553"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5. </a:t>
              </a:r>
            </a:p>
          </p:txBody>
        </p:sp>
        <p:sp>
          <p:nvSpPr>
            <p:cNvPr id="2585" name="TextBox 362"/>
            <p:cNvSpPr txBox="1"/>
            <p:nvPr/>
          </p:nvSpPr>
          <p:spPr>
            <a:xfrm>
              <a:off x="2342" y="1838906"/>
              <a:ext cx="401552"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6. </a:t>
              </a:r>
            </a:p>
          </p:txBody>
        </p:sp>
        <p:sp>
          <p:nvSpPr>
            <p:cNvPr id="2586" name="TextBox 363"/>
            <p:cNvSpPr txBox="1"/>
            <p:nvPr/>
          </p:nvSpPr>
          <p:spPr>
            <a:xfrm>
              <a:off x="0" y="2195152"/>
              <a:ext cx="401552"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7. </a:t>
              </a:r>
            </a:p>
          </p:txBody>
        </p:sp>
        <p:sp>
          <p:nvSpPr>
            <p:cNvPr id="2587" name="TextBox 364"/>
            <p:cNvSpPr txBox="1"/>
            <p:nvPr/>
          </p:nvSpPr>
          <p:spPr>
            <a:xfrm>
              <a:off x="4222912" y="11551"/>
              <a:ext cx="401553"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8. </a:t>
              </a:r>
            </a:p>
          </p:txBody>
        </p:sp>
        <p:sp>
          <p:nvSpPr>
            <p:cNvPr id="2588" name="TextBox 365"/>
            <p:cNvSpPr txBox="1"/>
            <p:nvPr/>
          </p:nvSpPr>
          <p:spPr>
            <a:xfrm>
              <a:off x="4228302" y="390461"/>
              <a:ext cx="401553"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9. </a:t>
              </a:r>
            </a:p>
          </p:txBody>
        </p:sp>
        <p:sp>
          <p:nvSpPr>
            <p:cNvPr id="2589" name="TextBox 366"/>
            <p:cNvSpPr txBox="1"/>
            <p:nvPr/>
          </p:nvSpPr>
          <p:spPr>
            <a:xfrm>
              <a:off x="4129535" y="746798"/>
              <a:ext cx="485714"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10. </a:t>
              </a:r>
            </a:p>
          </p:txBody>
        </p:sp>
        <p:sp>
          <p:nvSpPr>
            <p:cNvPr id="2590" name="TextBox 367"/>
            <p:cNvSpPr txBox="1"/>
            <p:nvPr/>
          </p:nvSpPr>
          <p:spPr>
            <a:xfrm>
              <a:off x="4157229" y="1141022"/>
              <a:ext cx="493088"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11. </a:t>
              </a:r>
            </a:p>
          </p:txBody>
        </p:sp>
        <p:sp>
          <p:nvSpPr>
            <p:cNvPr id="2591" name="TextBox 368"/>
            <p:cNvSpPr txBox="1"/>
            <p:nvPr/>
          </p:nvSpPr>
          <p:spPr>
            <a:xfrm>
              <a:off x="4142061" y="1485884"/>
              <a:ext cx="502573"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12. </a:t>
              </a:r>
            </a:p>
          </p:txBody>
        </p:sp>
        <p:sp>
          <p:nvSpPr>
            <p:cNvPr id="2592" name="TextBox 369"/>
            <p:cNvSpPr txBox="1"/>
            <p:nvPr/>
          </p:nvSpPr>
          <p:spPr>
            <a:xfrm>
              <a:off x="4152968" y="1851156"/>
              <a:ext cx="495908"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13. </a:t>
              </a:r>
            </a:p>
          </p:txBody>
        </p:sp>
        <p:sp>
          <p:nvSpPr>
            <p:cNvPr id="2593" name="TextBox 370"/>
            <p:cNvSpPr txBox="1"/>
            <p:nvPr/>
          </p:nvSpPr>
          <p:spPr>
            <a:xfrm>
              <a:off x="4149637" y="2201126"/>
              <a:ext cx="495908"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14. </a:t>
              </a:r>
            </a:p>
          </p:txBody>
        </p:sp>
      </p:grpSp>
      <p:sp>
        <p:nvSpPr>
          <p:cNvPr id="2595" name="Straight Arrow Connector 207"/>
          <p:cNvSpPr/>
          <p:nvPr/>
        </p:nvSpPr>
        <p:spPr>
          <a:xfrm>
            <a:off x="5780916" y="1450496"/>
            <a:ext cx="1" cy="186686"/>
          </a:xfrm>
          <a:prstGeom prst="line">
            <a:avLst/>
          </a:prstGeom>
          <a:ln w="25400">
            <a:solidFill>
              <a:srgbClr val="FF0000"/>
            </a:solidFill>
            <a:miter/>
            <a:tailEnd type="triangle"/>
          </a:ln>
        </p:spPr>
        <p:txBody>
          <a:bodyPr lIns="45719" rIns="45719"/>
          <a:lstStyle/>
          <a:p>
            <a:endParaRPr/>
          </a:p>
        </p:txBody>
      </p:sp>
      <p:sp>
        <p:nvSpPr>
          <p:cNvPr id="2596" name="Straight Arrow Connector 208"/>
          <p:cNvSpPr/>
          <p:nvPr/>
        </p:nvSpPr>
        <p:spPr>
          <a:xfrm>
            <a:off x="5794666" y="2587967"/>
            <a:ext cx="1" cy="176308"/>
          </a:xfrm>
          <a:prstGeom prst="line">
            <a:avLst/>
          </a:prstGeom>
          <a:ln w="25400">
            <a:solidFill>
              <a:srgbClr val="FF0000"/>
            </a:solidFill>
            <a:miter/>
            <a:tailEnd type="triangle"/>
          </a:ln>
        </p:spPr>
        <p:txBody>
          <a:bodyPr lIns="45719" rIns="45719"/>
          <a:lstStyle/>
          <a:p>
            <a:endParaRPr/>
          </a:p>
        </p:txBody>
      </p:sp>
      <p:sp>
        <p:nvSpPr>
          <p:cNvPr id="2597" name="TextBox 209"/>
          <p:cNvSpPr txBox="1"/>
          <p:nvPr/>
        </p:nvSpPr>
        <p:spPr>
          <a:xfrm>
            <a:off x="5532966" y="1697585"/>
            <a:ext cx="781313" cy="2870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t> .5 lb  </a:t>
            </a:r>
          </a:p>
        </p:txBody>
      </p:sp>
      <p:sp>
        <p:nvSpPr>
          <p:cNvPr id="2598" name="TextBox 210"/>
          <p:cNvSpPr txBox="1"/>
          <p:nvPr/>
        </p:nvSpPr>
        <p:spPr>
          <a:xfrm>
            <a:off x="5532966" y="2288334"/>
            <a:ext cx="716273" cy="2870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t> .5 lb </a:t>
            </a:r>
          </a:p>
        </p:txBody>
      </p:sp>
      <p:sp>
        <p:nvSpPr>
          <p:cNvPr id="2599" name="TextBox 211"/>
          <p:cNvSpPr txBox="1"/>
          <p:nvPr/>
        </p:nvSpPr>
        <p:spPr>
          <a:xfrm>
            <a:off x="5467679" y="1068827"/>
            <a:ext cx="1192656" cy="3077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rPr dirty="0"/>
              <a:t>External </a:t>
            </a:r>
            <a:r>
              <a:rPr lang="en-US" dirty="0"/>
              <a:t>force</a:t>
            </a:r>
            <a:r>
              <a:rPr dirty="0"/>
              <a:t> </a:t>
            </a:r>
          </a:p>
        </p:txBody>
      </p:sp>
      <p:sp>
        <p:nvSpPr>
          <p:cNvPr id="2600" name="TextBox 212"/>
          <p:cNvSpPr txBox="1"/>
          <p:nvPr/>
        </p:nvSpPr>
        <p:spPr>
          <a:xfrm>
            <a:off x="5499682" y="2815655"/>
            <a:ext cx="1295755" cy="3077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rPr dirty="0"/>
              <a:t>External </a:t>
            </a:r>
            <a:r>
              <a:rPr lang="en-US" dirty="0"/>
              <a:t>force</a:t>
            </a:r>
            <a:r>
              <a:rPr dirty="0"/>
              <a:t> </a:t>
            </a:r>
          </a:p>
        </p:txBody>
      </p:sp>
      <p:sp>
        <p:nvSpPr>
          <p:cNvPr id="214" name="TextBox 52">
            <a:extLst>
              <a:ext uri="{FF2B5EF4-FFF2-40B4-BE49-F238E27FC236}">
                <a16:creationId xmlns:a16="http://schemas.microsoft.com/office/drawing/2014/main" id="{7D59AF26-1585-8F46-967F-11F535127F37}"/>
              </a:ext>
            </a:extLst>
          </p:cNvPr>
          <p:cNvSpPr txBox="1"/>
          <p:nvPr/>
        </p:nvSpPr>
        <p:spPr>
          <a:xfrm>
            <a:off x="3512697" y="3462235"/>
            <a:ext cx="1064701" cy="461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500">
                <a:latin typeface="Times New Roman"/>
                <a:ea typeface="Times New Roman"/>
                <a:cs typeface="Times New Roman"/>
                <a:sym typeface="Times New Roman"/>
              </a:defRPr>
            </a:lvl1pPr>
          </a:lstStyle>
          <a:p>
            <a:r>
              <a:rPr lang="en-US" sz="1200" dirty="0"/>
              <a:t>Displacement, </a:t>
            </a:r>
          </a:p>
          <a:p>
            <a:r>
              <a:rPr lang="en-US" sz="1200" dirty="0"/>
              <a:t>          in </a:t>
            </a:r>
            <a:r>
              <a:rPr sz="1200" dirty="0"/>
              <a:t>  </a:t>
            </a:r>
          </a:p>
        </p:txBody>
      </p:sp>
      <p:sp>
        <p:nvSpPr>
          <p:cNvPr id="215" name="TextBox 52">
            <a:extLst>
              <a:ext uri="{FF2B5EF4-FFF2-40B4-BE49-F238E27FC236}">
                <a16:creationId xmlns:a16="http://schemas.microsoft.com/office/drawing/2014/main" id="{929BC446-F36F-D641-9B19-91EE155FC20B}"/>
              </a:ext>
            </a:extLst>
          </p:cNvPr>
          <p:cNvSpPr txBox="1"/>
          <p:nvPr/>
        </p:nvSpPr>
        <p:spPr>
          <a:xfrm>
            <a:off x="7714394" y="3463939"/>
            <a:ext cx="1064701" cy="461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500">
                <a:latin typeface="Times New Roman"/>
                <a:ea typeface="Times New Roman"/>
                <a:cs typeface="Times New Roman"/>
                <a:sym typeface="Times New Roman"/>
              </a:defRPr>
            </a:lvl1pPr>
          </a:lstStyle>
          <a:p>
            <a:r>
              <a:rPr lang="en-US" sz="1200" dirty="0"/>
              <a:t>Displacement, </a:t>
            </a:r>
          </a:p>
          <a:p>
            <a:r>
              <a:rPr lang="en-US" sz="1200" dirty="0"/>
              <a:t>          in </a:t>
            </a:r>
            <a:r>
              <a:rPr sz="1200" dirty="0"/>
              <a:t>  </a:t>
            </a:r>
          </a:p>
        </p:txBody>
      </p:sp>
      <p:grpSp>
        <p:nvGrpSpPr>
          <p:cNvPr id="2" name="Group 1">
            <a:extLst>
              <a:ext uri="{FF2B5EF4-FFF2-40B4-BE49-F238E27FC236}">
                <a16:creationId xmlns:a16="http://schemas.microsoft.com/office/drawing/2014/main" id="{97DCCACC-9E22-0E42-AE9E-9306B1C969D6}"/>
              </a:ext>
            </a:extLst>
          </p:cNvPr>
          <p:cNvGrpSpPr/>
          <p:nvPr/>
        </p:nvGrpSpPr>
        <p:grpSpPr>
          <a:xfrm>
            <a:off x="5306695" y="3480789"/>
            <a:ext cx="716274" cy="474312"/>
            <a:chOff x="939909" y="2228784"/>
            <a:chExt cx="716274" cy="474312"/>
          </a:xfrm>
        </p:grpSpPr>
        <p:sp>
          <p:nvSpPr>
            <p:cNvPr id="216" name="TextBox 145">
              <a:extLst>
                <a:ext uri="{FF2B5EF4-FFF2-40B4-BE49-F238E27FC236}">
                  <a16:creationId xmlns:a16="http://schemas.microsoft.com/office/drawing/2014/main" id="{0A8744C0-4817-D941-8EF3-05BBDBE4F330}"/>
                </a:ext>
              </a:extLst>
            </p:cNvPr>
            <p:cNvSpPr txBox="1"/>
            <p:nvPr/>
          </p:nvSpPr>
          <p:spPr>
            <a:xfrm>
              <a:off x="939909" y="2228784"/>
              <a:ext cx="716274" cy="2616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100">
                  <a:latin typeface="Times New Roman"/>
                  <a:ea typeface="Times New Roman"/>
                  <a:cs typeface="Times New Roman"/>
                  <a:sym typeface="Times New Roman"/>
                </a:defRPr>
              </a:lvl1pPr>
            </a:lstStyle>
            <a:p>
              <a:r>
                <a:rPr dirty="0"/>
                <a:t>Length, in.</a:t>
              </a:r>
            </a:p>
          </p:txBody>
        </p:sp>
        <p:sp>
          <p:nvSpPr>
            <p:cNvPr id="217" name="Straight Connector 398">
              <a:extLst>
                <a:ext uri="{FF2B5EF4-FFF2-40B4-BE49-F238E27FC236}">
                  <a16:creationId xmlns:a16="http://schemas.microsoft.com/office/drawing/2014/main" id="{9032EBA2-E758-8640-A4CE-41F407C1BE1E}"/>
                </a:ext>
              </a:extLst>
            </p:cNvPr>
            <p:cNvSpPr/>
            <p:nvPr/>
          </p:nvSpPr>
          <p:spPr>
            <a:xfrm>
              <a:off x="1002416" y="2464193"/>
              <a:ext cx="511879" cy="1"/>
            </a:xfrm>
            <a:prstGeom prst="line">
              <a:avLst/>
            </a:prstGeom>
            <a:ln w="12700">
              <a:solidFill>
                <a:srgbClr val="000000"/>
              </a:solidFill>
              <a:miter/>
            </a:ln>
          </p:spPr>
          <p:txBody>
            <a:bodyPr lIns="45719" rIns="45719"/>
            <a:lstStyle/>
            <a:p>
              <a:endParaRPr/>
            </a:p>
          </p:txBody>
        </p:sp>
        <p:sp>
          <p:nvSpPr>
            <p:cNvPr id="218" name="TextBox 399">
              <a:extLst>
                <a:ext uri="{FF2B5EF4-FFF2-40B4-BE49-F238E27FC236}">
                  <a16:creationId xmlns:a16="http://schemas.microsoft.com/office/drawing/2014/main" id="{9B127DDC-1A83-3E4A-B99C-7431DBE9DFBB}"/>
                </a:ext>
              </a:extLst>
            </p:cNvPr>
            <p:cNvSpPr txBox="1"/>
            <p:nvPr/>
          </p:nvSpPr>
          <p:spPr>
            <a:xfrm>
              <a:off x="1095930" y="2364542"/>
              <a:ext cx="321698" cy="3385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1100">
                  <a:latin typeface="Times New Roman"/>
                  <a:ea typeface="Times New Roman"/>
                  <a:cs typeface="Times New Roman"/>
                  <a:sym typeface="Times New Roman"/>
                </a:defRPr>
              </a:pPr>
              <a:r>
                <a:rPr dirty="0"/>
                <a:t>EA</a:t>
              </a:r>
              <a:r>
                <a:rPr sz="1600" dirty="0"/>
                <a:t> </a:t>
              </a:r>
            </a:p>
          </p:txBody>
        </p:sp>
      </p:grpSp>
      <p:grpSp>
        <p:nvGrpSpPr>
          <p:cNvPr id="220" name="Group 219">
            <a:extLst>
              <a:ext uri="{FF2B5EF4-FFF2-40B4-BE49-F238E27FC236}">
                <a16:creationId xmlns:a16="http://schemas.microsoft.com/office/drawing/2014/main" id="{A20C5CCC-974F-1D45-AE1D-4CC1F9E78FE0}"/>
              </a:ext>
            </a:extLst>
          </p:cNvPr>
          <p:cNvGrpSpPr/>
          <p:nvPr/>
        </p:nvGrpSpPr>
        <p:grpSpPr>
          <a:xfrm>
            <a:off x="1107794" y="3472947"/>
            <a:ext cx="716274" cy="474312"/>
            <a:chOff x="939909" y="2228784"/>
            <a:chExt cx="716274" cy="474312"/>
          </a:xfrm>
        </p:grpSpPr>
        <p:sp>
          <p:nvSpPr>
            <p:cNvPr id="221" name="TextBox 145">
              <a:extLst>
                <a:ext uri="{FF2B5EF4-FFF2-40B4-BE49-F238E27FC236}">
                  <a16:creationId xmlns:a16="http://schemas.microsoft.com/office/drawing/2014/main" id="{D69B95AC-0202-5A4B-B8D3-DAE93F711E35}"/>
                </a:ext>
              </a:extLst>
            </p:cNvPr>
            <p:cNvSpPr txBox="1"/>
            <p:nvPr/>
          </p:nvSpPr>
          <p:spPr>
            <a:xfrm>
              <a:off x="939909" y="2228784"/>
              <a:ext cx="716274" cy="2616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100">
                  <a:latin typeface="Times New Roman"/>
                  <a:ea typeface="Times New Roman"/>
                  <a:cs typeface="Times New Roman"/>
                  <a:sym typeface="Times New Roman"/>
                </a:defRPr>
              </a:lvl1pPr>
            </a:lstStyle>
            <a:p>
              <a:r>
                <a:rPr dirty="0"/>
                <a:t>Length, in.</a:t>
              </a:r>
            </a:p>
          </p:txBody>
        </p:sp>
        <p:sp>
          <p:nvSpPr>
            <p:cNvPr id="222" name="Straight Connector 398">
              <a:extLst>
                <a:ext uri="{FF2B5EF4-FFF2-40B4-BE49-F238E27FC236}">
                  <a16:creationId xmlns:a16="http://schemas.microsoft.com/office/drawing/2014/main" id="{D5159598-330F-1549-BC50-A3620B70C323}"/>
                </a:ext>
              </a:extLst>
            </p:cNvPr>
            <p:cNvSpPr/>
            <p:nvPr/>
          </p:nvSpPr>
          <p:spPr>
            <a:xfrm>
              <a:off x="1002416" y="2464193"/>
              <a:ext cx="511879" cy="1"/>
            </a:xfrm>
            <a:prstGeom prst="line">
              <a:avLst/>
            </a:prstGeom>
            <a:ln w="12700">
              <a:solidFill>
                <a:srgbClr val="000000"/>
              </a:solidFill>
              <a:miter/>
            </a:ln>
          </p:spPr>
          <p:txBody>
            <a:bodyPr lIns="45719" rIns="45719"/>
            <a:lstStyle/>
            <a:p>
              <a:endParaRPr/>
            </a:p>
          </p:txBody>
        </p:sp>
        <p:sp>
          <p:nvSpPr>
            <p:cNvPr id="223" name="TextBox 399">
              <a:extLst>
                <a:ext uri="{FF2B5EF4-FFF2-40B4-BE49-F238E27FC236}">
                  <a16:creationId xmlns:a16="http://schemas.microsoft.com/office/drawing/2014/main" id="{0570AD25-AFA6-8A4B-8E46-D6A41475EC8A}"/>
                </a:ext>
              </a:extLst>
            </p:cNvPr>
            <p:cNvSpPr txBox="1"/>
            <p:nvPr/>
          </p:nvSpPr>
          <p:spPr>
            <a:xfrm>
              <a:off x="1095930" y="2364542"/>
              <a:ext cx="321698" cy="3385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1100">
                  <a:latin typeface="Times New Roman"/>
                  <a:ea typeface="Times New Roman"/>
                  <a:cs typeface="Times New Roman"/>
                  <a:sym typeface="Times New Roman"/>
                </a:defRPr>
              </a:pPr>
              <a:r>
                <a:t>EA</a:t>
              </a:r>
              <a:r>
                <a:rPr sz="1600"/>
                <a:t> </a:t>
              </a:r>
            </a:p>
          </p:txBody>
        </p:sp>
      </p:grpSp>
      <p:sp>
        <p:nvSpPr>
          <p:cNvPr id="201" name="TextBox 200">
            <a:extLst>
              <a:ext uri="{FF2B5EF4-FFF2-40B4-BE49-F238E27FC236}">
                <a16:creationId xmlns:a16="http://schemas.microsoft.com/office/drawing/2014/main" id="{7826E8B3-64F9-9E44-AE4B-CD1D17AA5568}"/>
              </a:ext>
            </a:extLst>
          </p:cNvPr>
          <p:cNvSpPr txBox="1"/>
          <p:nvPr/>
        </p:nvSpPr>
        <p:spPr>
          <a:xfrm>
            <a:off x="1702262" y="281991"/>
            <a:ext cx="5873157"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End Deflection of Two Truss Units     </a:t>
            </a:r>
          </a:p>
        </p:txBody>
      </p:sp>
      <p:grpSp>
        <p:nvGrpSpPr>
          <p:cNvPr id="202" name="Group 201">
            <a:extLst>
              <a:ext uri="{FF2B5EF4-FFF2-40B4-BE49-F238E27FC236}">
                <a16:creationId xmlns:a16="http://schemas.microsoft.com/office/drawing/2014/main" id="{654B1784-0510-C046-BD3F-4733066DA44E}"/>
              </a:ext>
            </a:extLst>
          </p:cNvPr>
          <p:cNvGrpSpPr/>
          <p:nvPr/>
        </p:nvGrpSpPr>
        <p:grpSpPr>
          <a:xfrm>
            <a:off x="7030728" y="2959061"/>
            <a:ext cx="1694217" cy="465402"/>
            <a:chOff x="1032936" y="5906726"/>
            <a:chExt cx="1694217" cy="465402"/>
          </a:xfrm>
        </p:grpSpPr>
        <p:sp>
          <p:nvSpPr>
            <p:cNvPr id="203" name="TextBox 202">
              <a:extLst>
                <a:ext uri="{FF2B5EF4-FFF2-40B4-BE49-F238E27FC236}">
                  <a16:creationId xmlns:a16="http://schemas.microsoft.com/office/drawing/2014/main" id="{FF1A9071-0EE4-2141-AB76-2BD3FA539027}"/>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204" name="TextBox 203">
              <a:extLst>
                <a:ext uri="{FF2B5EF4-FFF2-40B4-BE49-F238E27FC236}">
                  <a16:creationId xmlns:a16="http://schemas.microsoft.com/office/drawing/2014/main" id="{D9F974BF-414C-A842-B63E-810C43B4AEDE}"/>
                </a:ext>
              </a:extLst>
            </p:cNvPr>
            <p:cNvSpPr txBox="1"/>
            <p:nvPr/>
          </p:nvSpPr>
          <p:spPr>
            <a:xfrm>
              <a:off x="2260622" y="5906726"/>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201062148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2" name="Rectangle 3"/>
          <p:cNvSpPr/>
          <p:nvPr/>
        </p:nvSpPr>
        <p:spPr>
          <a:xfrm>
            <a:off x="277471" y="264859"/>
            <a:ext cx="8563831" cy="6369270"/>
          </a:xfrm>
          <a:prstGeom prst="rect">
            <a:avLst/>
          </a:prstGeom>
          <a:ln w="28575">
            <a:solidFill>
              <a:srgbClr val="000000"/>
            </a:solidFill>
            <a:miter/>
          </a:ln>
        </p:spPr>
        <p:txBody>
          <a:bodyPr lIns="45719" rIns="45719" anchor="ctr"/>
          <a:lstStyle/>
          <a:p>
            <a:pPr algn="ctr">
              <a:defRPr>
                <a:solidFill>
                  <a:srgbClr val="FFFFFF"/>
                </a:solidFill>
              </a:defRPr>
            </a:pPr>
            <a:endParaRPr/>
          </a:p>
        </p:txBody>
      </p:sp>
      <p:sp>
        <p:nvSpPr>
          <p:cNvPr id="2603" name="Straight Connector 4"/>
          <p:cNvSpPr/>
          <p:nvPr/>
        </p:nvSpPr>
        <p:spPr>
          <a:xfrm>
            <a:off x="277471" y="822440"/>
            <a:ext cx="8563831" cy="1"/>
          </a:xfrm>
          <a:prstGeom prst="line">
            <a:avLst/>
          </a:prstGeom>
          <a:ln w="28575">
            <a:solidFill>
              <a:srgbClr val="000000"/>
            </a:solidFill>
            <a:miter/>
          </a:ln>
        </p:spPr>
        <p:txBody>
          <a:bodyPr lIns="45719" rIns="45719"/>
          <a:lstStyle/>
          <a:p>
            <a:endParaRPr/>
          </a:p>
        </p:txBody>
      </p:sp>
      <p:graphicFrame>
        <p:nvGraphicFramePr>
          <p:cNvPr id="2605" name="Table 162"/>
          <p:cNvGraphicFramePr/>
          <p:nvPr>
            <p:extLst>
              <p:ext uri="{D42A27DB-BD31-4B8C-83A1-F6EECF244321}">
                <p14:modId xmlns:p14="http://schemas.microsoft.com/office/powerpoint/2010/main" val="1935481401"/>
              </p:ext>
            </p:extLst>
          </p:nvPr>
        </p:nvGraphicFramePr>
        <p:xfrm>
          <a:off x="444080" y="2922105"/>
          <a:ext cx="4092453" cy="3049270"/>
        </p:xfrm>
        <a:graphic>
          <a:graphicData uri="http://schemas.openxmlformats.org/drawingml/2006/table">
            <a:tbl>
              <a:tblPr/>
              <a:tblGrid>
                <a:gridCol w="677198">
                  <a:extLst>
                    <a:ext uri="{9D8B030D-6E8A-4147-A177-3AD203B41FA5}">
                      <a16:colId xmlns:a16="http://schemas.microsoft.com/office/drawing/2014/main" val="20000"/>
                    </a:ext>
                  </a:extLst>
                </a:gridCol>
                <a:gridCol w="713101">
                  <a:extLst>
                    <a:ext uri="{9D8B030D-6E8A-4147-A177-3AD203B41FA5}">
                      <a16:colId xmlns:a16="http://schemas.microsoft.com/office/drawing/2014/main" val="20001"/>
                    </a:ext>
                  </a:extLst>
                </a:gridCol>
                <a:gridCol w="889348">
                  <a:extLst>
                    <a:ext uri="{9D8B030D-6E8A-4147-A177-3AD203B41FA5}">
                      <a16:colId xmlns:a16="http://schemas.microsoft.com/office/drawing/2014/main" val="20002"/>
                    </a:ext>
                  </a:extLst>
                </a:gridCol>
                <a:gridCol w="838709">
                  <a:extLst>
                    <a:ext uri="{9D8B030D-6E8A-4147-A177-3AD203B41FA5}">
                      <a16:colId xmlns:a16="http://schemas.microsoft.com/office/drawing/2014/main" val="20003"/>
                    </a:ext>
                  </a:extLst>
                </a:gridCol>
                <a:gridCol w="974097">
                  <a:extLst>
                    <a:ext uri="{9D8B030D-6E8A-4147-A177-3AD203B41FA5}">
                      <a16:colId xmlns:a16="http://schemas.microsoft.com/office/drawing/2014/main" val="20004"/>
                    </a:ext>
                  </a:extLst>
                </a:gridCol>
              </a:tblGrid>
              <a:tr h="45339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dirty="0"/>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0"/>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1"/>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2"/>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3"/>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4"/>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5"/>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6"/>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dirty="0"/>
                    </a:p>
                  </a:txBody>
                  <a:tcPr marL="45720" marR="45720" horzOverflow="overflow"/>
                </a:tc>
                <a:extLst>
                  <a:ext uri="{0D108BD9-81ED-4DB2-BD59-A6C34878D82A}">
                    <a16:rowId xmlns:a16="http://schemas.microsoft.com/office/drawing/2014/main" val="10007"/>
                  </a:ext>
                </a:extLst>
              </a:tr>
            </a:tbl>
          </a:graphicData>
        </a:graphic>
      </p:graphicFrame>
      <p:graphicFrame>
        <p:nvGraphicFramePr>
          <p:cNvPr id="2606" name="Table 163"/>
          <p:cNvGraphicFramePr/>
          <p:nvPr>
            <p:extLst>
              <p:ext uri="{D42A27DB-BD31-4B8C-83A1-F6EECF244321}">
                <p14:modId xmlns:p14="http://schemas.microsoft.com/office/powerpoint/2010/main" val="1756031303"/>
              </p:ext>
            </p:extLst>
          </p:nvPr>
        </p:nvGraphicFramePr>
        <p:xfrm>
          <a:off x="4630477" y="2922105"/>
          <a:ext cx="4092453" cy="3049270"/>
        </p:xfrm>
        <a:graphic>
          <a:graphicData uri="http://schemas.openxmlformats.org/drawingml/2006/table">
            <a:tbl>
              <a:tblPr/>
              <a:tblGrid>
                <a:gridCol w="673871">
                  <a:extLst>
                    <a:ext uri="{9D8B030D-6E8A-4147-A177-3AD203B41FA5}">
                      <a16:colId xmlns:a16="http://schemas.microsoft.com/office/drawing/2014/main" val="20000"/>
                    </a:ext>
                  </a:extLst>
                </a:gridCol>
                <a:gridCol w="716428">
                  <a:extLst>
                    <a:ext uri="{9D8B030D-6E8A-4147-A177-3AD203B41FA5}">
                      <a16:colId xmlns:a16="http://schemas.microsoft.com/office/drawing/2014/main" val="20001"/>
                    </a:ext>
                  </a:extLst>
                </a:gridCol>
                <a:gridCol w="889348">
                  <a:extLst>
                    <a:ext uri="{9D8B030D-6E8A-4147-A177-3AD203B41FA5}">
                      <a16:colId xmlns:a16="http://schemas.microsoft.com/office/drawing/2014/main" val="20002"/>
                    </a:ext>
                  </a:extLst>
                </a:gridCol>
                <a:gridCol w="839519">
                  <a:extLst>
                    <a:ext uri="{9D8B030D-6E8A-4147-A177-3AD203B41FA5}">
                      <a16:colId xmlns:a16="http://schemas.microsoft.com/office/drawing/2014/main" val="20003"/>
                    </a:ext>
                  </a:extLst>
                </a:gridCol>
                <a:gridCol w="973287">
                  <a:extLst>
                    <a:ext uri="{9D8B030D-6E8A-4147-A177-3AD203B41FA5}">
                      <a16:colId xmlns:a16="http://schemas.microsoft.com/office/drawing/2014/main" val="20004"/>
                    </a:ext>
                  </a:extLst>
                </a:gridCol>
              </a:tblGrid>
              <a:tr h="45339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0"/>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1"/>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2"/>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3"/>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4"/>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5"/>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6"/>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dirty="0"/>
                    </a:p>
                  </a:txBody>
                  <a:tcPr marL="45720" marR="45720" horzOverflow="overflow"/>
                </a:tc>
                <a:extLst>
                  <a:ext uri="{0D108BD9-81ED-4DB2-BD59-A6C34878D82A}">
                    <a16:rowId xmlns:a16="http://schemas.microsoft.com/office/drawing/2014/main" val="10007"/>
                  </a:ext>
                </a:extLst>
              </a:tr>
            </a:tbl>
          </a:graphicData>
        </a:graphic>
      </p:graphicFrame>
      <p:sp>
        <p:nvSpPr>
          <p:cNvPr id="2608" name="TextBox 165"/>
          <p:cNvSpPr txBox="1"/>
          <p:nvPr/>
        </p:nvSpPr>
        <p:spPr>
          <a:xfrm>
            <a:off x="1922224" y="2878006"/>
            <a:ext cx="769771"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500">
                <a:latin typeface="Times New Roman"/>
                <a:ea typeface="Times New Roman"/>
                <a:cs typeface="Times New Roman"/>
                <a:sym typeface="Times New Roman"/>
              </a:defRPr>
            </a:lvl1pPr>
          </a:lstStyle>
          <a:p>
            <a:r>
              <a:rPr sz="1400" dirty="0"/>
              <a:t>Internal force, </a:t>
            </a:r>
            <a:r>
              <a:rPr sz="1400" dirty="0" err="1"/>
              <a:t>lb</a:t>
            </a:r>
            <a:endParaRPr sz="1400" dirty="0"/>
          </a:p>
        </p:txBody>
      </p:sp>
      <p:sp>
        <p:nvSpPr>
          <p:cNvPr id="2609" name="TextBox 175"/>
          <p:cNvSpPr txBox="1"/>
          <p:nvPr/>
        </p:nvSpPr>
        <p:spPr>
          <a:xfrm>
            <a:off x="445160" y="3005649"/>
            <a:ext cx="760610" cy="2876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300">
                <a:latin typeface="Times New Roman"/>
                <a:ea typeface="Times New Roman"/>
                <a:cs typeface="Times New Roman"/>
                <a:sym typeface="Times New Roman"/>
              </a:defRPr>
            </a:lvl1pPr>
          </a:lstStyle>
          <a:p>
            <a:r>
              <a:rPr dirty="0"/>
              <a:t>Member </a:t>
            </a:r>
          </a:p>
        </p:txBody>
      </p:sp>
      <p:sp>
        <p:nvSpPr>
          <p:cNvPr id="2610" name="TextBox 176"/>
          <p:cNvSpPr txBox="1"/>
          <p:nvPr/>
        </p:nvSpPr>
        <p:spPr>
          <a:xfrm>
            <a:off x="2848509" y="2889498"/>
            <a:ext cx="630636"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500">
                <a:latin typeface="Times New Roman"/>
                <a:ea typeface="Times New Roman"/>
                <a:cs typeface="Times New Roman"/>
                <a:sym typeface="Times New Roman"/>
              </a:defRPr>
            </a:lvl1pPr>
          </a:lstStyle>
          <a:p>
            <a:r>
              <a:rPr sz="1400" dirty="0"/>
              <a:t>Virtual force  </a:t>
            </a:r>
          </a:p>
        </p:txBody>
      </p:sp>
      <p:sp>
        <p:nvSpPr>
          <p:cNvPr id="2613" name="TextBox 179"/>
          <p:cNvSpPr txBox="1"/>
          <p:nvPr/>
        </p:nvSpPr>
        <p:spPr>
          <a:xfrm>
            <a:off x="6105189" y="2878006"/>
            <a:ext cx="756347"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500">
                <a:latin typeface="Times New Roman"/>
                <a:ea typeface="Times New Roman"/>
                <a:cs typeface="Times New Roman"/>
                <a:sym typeface="Times New Roman"/>
              </a:defRPr>
            </a:lvl1pPr>
          </a:lstStyle>
          <a:p>
            <a:r>
              <a:rPr sz="1400" dirty="0"/>
              <a:t>Internal force, </a:t>
            </a:r>
            <a:r>
              <a:rPr sz="1400" dirty="0" err="1"/>
              <a:t>lb</a:t>
            </a:r>
            <a:endParaRPr sz="1400" dirty="0"/>
          </a:p>
        </p:txBody>
      </p:sp>
      <p:sp>
        <p:nvSpPr>
          <p:cNvPr id="2614" name="TextBox 180"/>
          <p:cNvSpPr txBox="1"/>
          <p:nvPr/>
        </p:nvSpPr>
        <p:spPr>
          <a:xfrm>
            <a:off x="4640541" y="3009787"/>
            <a:ext cx="760609" cy="2876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300">
                <a:latin typeface="Times New Roman"/>
                <a:ea typeface="Times New Roman"/>
                <a:cs typeface="Times New Roman"/>
                <a:sym typeface="Times New Roman"/>
              </a:defRPr>
            </a:lvl1pPr>
          </a:lstStyle>
          <a:p>
            <a:r>
              <a:rPr dirty="0"/>
              <a:t>Member </a:t>
            </a:r>
          </a:p>
        </p:txBody>
      </p:sp>
      <p:sp>
        <p:nvSpPr>
          <p:cNvPr id="2615" name="TextBox 181"/>
          <p:cNvSpPr txBox="1"/>
          <p:nvPr/>
        </p:nvSpPr>
        <p:spPr>
          <a:xfrm>
            <a:off x="7031475" y="2889498"/>
            <a:ext cx="658850"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500">
                <a:latin typeface="Times New Roman"/>
                <a:ea typeface="Times New Roman"/>
                <a:cs typeface="Times New Roman"/>
                <a:sym typeface="Times New Roman"/>
              </a:defRPr>
            </a:lvl1pPr>
          </a:lstStyle>
          <a:p>
            <a:r>
              <a:rPr sz="1400" dirty="0"/>
              <a:t>Virtual force  </a:t>
            </a:r>
          </a:p>
        </p:txBody>
      </p:sp>
      <mc:AlternateContent xmlns:mc="http://schemas.openxmlformats.org/markup-compatibility/2006" xmlns:a14="http://schemas.microsoft.com/office/drawing/2010/main">
        <mc:Choice Requires="a14">
          <p:sp>
            <p:nvSpPr>
              <p:cNvPr id="2617" name="TextBox 188"/>
              <p:cNvSpPr txBox="1"/>
              <p:nvPr/>
            </p:nvSpPr>
            <p:spPr>
              <a:xfrm>
                <a:off x="1298913" y="4890137"/>
                <a:ext cx="320327" cy="281636"/>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617" name="TextBox 188"/>
              <p:cNvSpPr txBox="1">
                <a:spLocks noRot="1" noChangeAspect="1" noMove="1" noResize="1" noEditPoints="1" noAdjustHandles="1" noChangeArrowheads="1" noChangeShapeType="1" noTextEdit="1"/>
              </p:cNvSpPr>
              <p:nvPr/>
            </p:nvSpPr>
            <p:spPr>
              <a:xfrm>
                <a:off x="1298913" y="4890137"/>
                <a:ext cx="320327" cy="281636"/>
              </a:xfrm>
              <a:prstGeom prst="rect">
                <a:avLst/>
              </a:prstGeom>
              <a:blipFill>
                <a:blip r:embed="rId2"/>
                <a:stretch>
                  <a:fillRect r="-18868" b="-19565"/>
                </a:stretch>
              </a:blipFill>
              <a:ln w="12700">
                <a:miter lim="400000"/>
              </a:ln>
            </p:spPr>
            <p:txBody>
              <a:bodyPr/>
              <a:lstStyle/>
              <a:p>
                <a:r>
                  <a:rPr lang="en-US">
                    <a:noFill/>
                  </a:rPr>
                  <a:t> </a:t>
                </a:r>
              </a:p>
            </p:txBody>
          </p:sp>
        </mc:Fallback>
      </mc:AlternateContent>
      <p:sp>
        <p:nvSpPr>
          <p:cNvPr id="2618" name="TextBox 189"/>
          <p:cNvSpPr txBox="1"/>
          <p:nvPr/>
        </p:nvSpPr>
        <p:spPr>
          <a:xfrm>
            <a:off x="1384176" y="3389150"/>
            <a:ext cx="407177"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rPr dirty="0"/>
              <a:t>1 </a:t>
            </a:r>
          </a:p>
        </p:txBody>
      </p:sp>
      <p:sp>
        <p:nvSpPr>
          <p:cNvPr id="2619" name="TextBox 190"/>
          <p:cNvSpPr txBox="1"/>
          <p:nvPr/>
        </p:nvSpPr>
        <p:spPr>
          <a:xfrm>
            <a:off x="1380119" y="3778010"/>
            <a:ext cx="407177"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2620" name="TextBox 191"/>
          <p:cNvSpPr txBox="1"/>
          <p:nvPr/>
        </p:nvSpPr>
        <p:spPr>
          <a:xfrm>
            <a:off x="1376716" y="4136154"/>
            <a:ext cx="407177"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2621" name="TextBox 192"/>
          <p:cNvSpPr txBox="1"/>
          <p:nvPr/>
        </p:nvSpPr>
        <p:spPr>
          <a:xfrm>
            <a:off x="1378921" y="4484773"/>
            <a:ext cx="407178"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2622" name="TextBox 196"/>
          <p:cNvSpPr txBox="1"/>
          <p:nvPr/>
        </p:nvSpPr>
        <p:spPr>
          <a:xfrm>
            <a:off x="1886137" y="4777818"/>
            <a:ext cx="347700" cy="3484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a:t>
            </a:r>
          </a:p>
        </p:txBody>
      </p:sp>
      <p:grpSp>
        <p:nvGrpSpPr>
          <p:cNvPr id="2626" name="Group 197"/>
          <p:cNvGrpSpPr/>
          <p:nvPr/>
        </p:nvGrpSpPr>
        <p:grpSpPr>
          <a:xfrm>
            <a:off x="2066157" y="4903828"/>
            <a:ext cx="689710" cy="369330"/>
            <a:chOff x="0" y="20690"/>
            <a:chExt cx="689708" cy="369326"/>
          </a:xfrm>
        </p:grpSpPr>
        <mc:AlternateContent xmlns:mc="http://schemas.openxmlformats.org/markup-compatibility/2006" xmlns:a14="http://schemas.microsoft.com/office/drawing/2010/main">
          <mc:Choice Requires="a14">
            <p:sp>
              <p:nvSpPr>
                <p:cNvPr id="2623" name="TextBox 198"/>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623" name="TextBox 198"/>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3"/>
                  <a:stretch>
                    <a:fillRect r="-19231" b="-17391"/>
                  </a:stretch>
                </a:blipFill>
                <a:ln w="12700" cap="flat">
                  <a:noFill/>
                  <a:miter lim="400000"/>
                </a:ln>
                <a:effectLst/>
              </p:spPr>
              <p:txBody>
                <a:bodyPr/>
                <a:lstStyle/>
                <a:p>
                  <a:r>
                    <a:rPr lang="en-US">
                      <a:noFill/>
                    </a:rPr>
                    <a:t> </a:t>
                  </a:r>
                </a:p>
              </p:txBody>
            </p:sp>
          </mc:Fallback>
        </mc:AlternateContent>
        <p:sp>
          <p:nvSpPr>
            <p:cNvPr id="2624" name="Straight Connector 199"/>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625" name="TextBox 200"/>
            <p:cNvSpPr txBox="1"/>
            <p:nvPr/>
          </p:nvSpPr>
          <p:spPr>
            <a:xfrm>
              <a:off x="416909" y="20690"/>
              <a:ext cx="272799" cy="36932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sp>
        <p:nvSpPr>
          <p:cNvPr id="2628" name="TextBox 206"/>
          <p:cNvSpPr txBox="1"/>
          <p:nvPr/>
        </p:nvSpPr>
        <p:spPr>
          <a:xfrm>
            <a:off x="2754679" y="4759247"/>
            <a:ext cx="347700" cy="3484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a:t>
            </a:r>
          </a:p>
        </p:txBody>
      </p:sp>
      <p:grpSp>
        <p:nvGrpSpPr>
          <p:cNvPr id="2632" name="Group 207"/>
          <p:cNvGrpSpPr/>
          <p:nvPr/>
        </p:nvGrpSpPr>
        <p:grpSpPr>
          <a:xfrm>
            <a:off x="2934699" y="4886375"/>
            <a:ext cx="651501" cy="401312"/>
            <a:chOff x="0" y="21808"/>
            <a:chExt cx="651499" cy="401308"/>
          </a:xfrm>
        </p:grpSpPr>
        <mc:AlternateContent xmlns:mc="http://schemas.openxmlformats.org/markup-compatibility/2006" xmlns:a14="http://schemas.microsoft.com/office/drawing/2010/main">
          <mc:Choice Requires="a14">
            <p:sp>
              <p:nvSpPr>
                <p:cNvPr id="2629" name="TextBox 208"/>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629" name="TextBox 208"/>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4"/>
                  <a:stretch>
                    <a:fillRect r="-18868" b="-17391"/>
                  </a:stretch>
                </a:blipFill>
                <a:ln w="12700" cap="flat">
                  <a:noFill/>
                  <a:miter lim="400000"/>
                </a:ln>
                <a:effectLst/>
              </p:spPr>
              <p:txBody>
                <a:bodyPr/>
                <a:lstStyle/>
                <a:p>
                  <a:r>
                    <a:rPr lang="en-US">
                      <a:noFill/>
                    </a:rPr>
                    <a:t> </a:t>
                  </a:r>
                </a:p>
              </p:txBody>
            </p:sp>
          </mc:Fallback>
        </mc:AlternateContent>
        <p:sp>
          <p:nvSpPr>
            <p:cNvPr id="2630" name="Straight Connector 209"/>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631" name="TextBox 210"/>
            <p:cNvSpPr txBox="1"/>
            <p:nvPr/>
          </p:nvSpPr>
          <p:spPr>
            <a:xfrm>
              <a:off x="387943" y="53790"/>
              <a:ext cx="263556" cy="36932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mc:AlternateContent xmlns:mc="http://schemas.openxmlformats.org/markup-compatibility/2006" xmlns:a14="http://schemas.microsoft.com/office/drawing/2010/main">
        <mc:Choice Requires="a14">
          <p:sp>
            <p:nvSpPr>
              <p:cNvPr id="2634" name="TextBox 216"/>
              <p:cNvSpPr txBox="1"/>
              <p:nvPr/>
            </p:nvSpPr>
            <p:spPr>
              <a:xfrm>
                <a:off x="3761767" y="4889612"/>
                <a:ext cx="427997" cy="281638"/>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1800" i="1">
                          <a:solidFill>
                            <a:srgbClr val="000000"/>
                          </a:solidFill>
                          <a:latin typeface="Cambria Math" panose="02040503050406030204" pitchFamily="18" charset="0"/>
                        </a:rPr>
                        <m:t>2</m:t>
                      </m:r>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634" name="TextBox 216"/>
              <p:cNvSpPr txBox="1">
                <a:spLocks noRot="1" noChangeAspect="1" noMove="1" noResize="1" noEditPoints="1" noAdjustHandles="1" noChangeArrowheads="1" noChangeShapeType="1" noTextEdit="1"/>
              </p:cNvSpPr>
              <p:nvPr/>
            </p:nvSpPr>
            <p:spPr>
              <a:xfrm>
                <a:off x="3761767" y="4889612"/>
                <a:ext cx="427997" cy="281638"/>
              </a:xfrm>
              <a:prstGeom prst="rect">
                <a:avLst/>
              </a:prstGeom>
              <a:blipFill>
                <a:blip r:embed="rId5"/>
                <a:stretch>
                  <a:fillRect l="-14286" r="-14286" b="-17391"/>
                </a:stretch>
              </a:blipFill>
              <a:ln w="12700" cap="flat">
                <a:noFill/>
                <a:miter lim="400000"/>
              </a:ln>
              <a:effectLst/>
            </p:spPr>
            <p:txBody>
              <a:bodyPr/>
              <a:lstStyle/>
              <a:p>
                <a:r>
                  <a:rPr lang="en-US">
                    <a:noFill/>
                  </a:rPr>
                  <a:t> </a:t>
                </a:r>
              </a:p>
            </p:txBody>
          </p:sp>
        </mc:Fallback>
      </mc:AlternateContent>
      <p:sp>
        <p:nvSpPr>
          <p:cNvPr id="2635" name="Straight Connector 217"/>
          <p:cNvSpPr/>
          <p:nvPr/>
        </p:nvSpPr>
        <p:spPr>
          <a:xfrm flipH="1">
            <a:off x="4197532" y="4961089"/>
            <a:ext cx="111730" cy="18019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636" name="TextBox 218"/>
          <p:cNvSpPr txBox="1"/>
          <p:nvPr/>
        </p:nvSpPr>
        <p:spPr>
          <a:xfrm>
            <a:off x="4268280" y="4884356"/>
            <a:ext cx="294336" cy="369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mc:AlternateContent xmlns:mc="http://schemas.openxmlformats.org/markup-compatibility/2006" xmlns:a14="http://schemas.microsoft.com/office/drawing/2010/main">
        <mc:Choice Requires="a14">
          <p:sp>
            <p:nvSpPr>
              <p:cNvPr id="2638" name="TextBox 226"/>
              <p:cNvSpPr txBox="1"/>
              <p:nvPr/>
            </p:nvSpPr>
            <p:spPr>
              <a:xfrm>
                <a:off x="5494238" y="3445900"/>
                <a:ext cx="320327" cy="281637"/>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638" name="TextBox 226"/>
              <p:cNvSpPr txBox="1">
                <a:spLocks noRot="1" noChangeAspect="1" noMove="1" noResize="1" noEditPoints="1" noAdjustHandles="1" noChangeArrowheads="1" noChangeShapeType="1" noTextEdit="1"/>
              </p:cNvSpPr>
              <p:nvPr/>
            </p:nvSpPr>
            <p:spPr>
              <a:xfrm>
                <a:off x="5494238" y="3445900"/>
                <a:ext cx="320327" cy="281637"/>
              </a:xfrm>
              <a:prstGeom prst="rect">
                <a:avLst/>
              </a:prstGeom>
              <a:blipFill>
                <a:blip r:embed="rId6"/>
                <a:stretch>
                  <a:fillRect r="-18868" b="-19565"/>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39" name="TextBox 227"/>
              <p:cNvSpPr txBox="1"/>
              <p:nvPr/>
            </p:nvSpPr>
            <p:spPr>
              <a:xfrm>
                <a:off x="1305305" y="5277603"/>
                <a:ext cx="320327" cy="281637"/>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dirty="0"/>
              </a:p>
            </p:txBody>
          </p:sp>
        </mc:Choice>
        <mc:Fallback xmlns="">
          <p:sp>
            <p:nvSpPr>
              <p:cNvPr id="2639" name="TextBox 227"/>
              <p:cNvSpPr txBox="1">
                <a:spLocks noRot="1" noChangeAspect="1" noMove="1" noResize="1" noEditPoints="1" noAdjustHandles="1" noChangeArrowheads="1" noChangeShapeType="1" noTextEdit="1"/>
              </p:cNvSpPr>
              <p:nvPr/>
            </p:nvSpPr>
            <p:spPr>
              <a:xfrm>
                <a:off x="1305305" y="5277603"/>
                <a:ext cx="320327" cy="281637"/>
              </a:xfrm>
              <a:prstGeom prst="rect">
                <a:avLst/>
              </a:prstGeom>
              <a:blipFill>
                <a:blip r:embed="rId7"/>
                <a:stretch>
                  <a:fillRect r="-15385" b="-13043"/>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40" name="TextBox 228"/>
              <p:cNvSpPr txBox="1"/>
              <p:nvPr/>
            </p:nvSpPr>
            <p:spPr>
              <a:xfrm>
                <a:off x="1306899" y="5648111"/>
                <a:ext cx="320327" cy="281637"/>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640" name="TextBox 228"/>
              <p:cNvSpPr txBox="1">
                <a:spLocks noRot="1" noChangeAspect="1" noMove="1" noResize="1" noEditPoints="1" noAdjustHandles="1" noChangeArrowheads="1" noChangeShapeType="1" noTextEdit="1"/>
              </p:cNvSpPr>
              <p:nvPr/>
            </p:nvSpPr>
            <p:spPr>
              <a:xfrm>
                <a:off x="1306899" y="5648111"/>
                <a:ext cx="320327" cy="281637"/>
              </a:xfrm>
              <a:prstGeom prst="rect">
                <a:avLst/>
              </a:prstGeom>
              <a:blipFill>
                <a:blip r:embed="rId8"/>
                <a:stretch>
                  <a:fillRect r="-15385" b="-13043"/>
                </a:stretch>
              </a:blipFill>
              <a:ln w="12700">
                <a:miter lim="400000"/>
              </a:ln>
            </p:spPr>
            <p:txBody>
              <a:bodyPr/>
              <a:lstStyle/>
              <a:p>
                <a:r>
                  <a:rPr lang="en-US">
                    <a:noFill/>
                  </a:rPr>
                  <a:t> </a:t>
                </a:r>
              </a:p>
            </p:txBody>
          </p:sp>
        </mc:Fallback>
      </mc:AlternateContent>
      <p:sp>
        <p:nvSpPr>
          <p:cNvPr id="2641" name="TextBox 229"/>
          <p:cNvSpPr txBox="1"/>
          <p:nvPr/>
        </p:nvSpPr>
        <p:spPr>
          <a:xfrm>
            <a:off x="5573051" y="3770409"/>
            <a:ext cx="298622"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a:latin typeface="Times New Roman"/>
                <a:ea typeface="Times New Roman"/>
                <a:cs typeface="Times New Roman"/>
                <a:sym typeface="Times New Roman"/>
              </a:defRPr>
            </a:lvl1pPr>
          </a:lstStyle>
          <a:p>
            <a:r>
              <a:rPr dirty="0"/>
              <a:t>1 </a:t>
            </a:r>
          </a:p>
        </p:txBody>
      </p:sp>
      <p:sp>
        <p:nvSpPr>
          <p:cNvPr id="2642" name="TextBox 230"/>
          <p:cNvSpPr txBox="1"/>
          <p:nvPr/>
        </p:nvSpPr>
        <p:spPr>
          <a:xfrm>
            <a:off x="5578168" y="4141712"/>
            <a:ext cx="289325"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a:latin typeface="Times New Roman"/>
                <a:ea typeface="Times New Roman"/>
                <a:cs typeface="Times New Roman"/>
                <a:sym typeface="Times New Roman"/>
              </a:defRPr>
            </a:lvl1pPr>
          </a:lstStyle>
          <a:p>
            <a:r>
              <a:rPr dirty="0"/>
              <a:t>1 </a:t>
            </a:r>
          </a:p>
        </p:txBody>
      </p:sp>
      <mc:AlternateContent xmlns:mc="http://schemas.openxmlformats.org/markup-compatibility/2006" xmlns:a14="http://schemas.microsoft.com/office/drawing/2010/main">
        <mc:Choice Requires="a14">
          <p:sp>
            <p:nvSpPr>
              <p:cNvPr id="2643" name="TextBox 232"/>
              <p:cNvSpPr txBox="1"/>
              <p:nvPr/>
            </p:nvSpPr>
            <p:spPr>
              <a:xfrm>
                <a:off x="1978179" y="5276304"/>
                <a:ext cx="320326" cy="281638"/>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643" name="TextBox 232"/>
              <p:cNvSpPr txBox="1">
                <a:spLocks noRot="1" noChangeAspect="1" noMove="1" noResize="1" noEditPoints="1" noAdjustHandles="1" noChangeArrowheads="1" noChangeShapeType="1" noTextEdit="1"/>
              </p:cNvSpPr>
              <p:nvPr/>
            </p:nvSpPr>
            <p:spPr>
              <a:xfrm>
                <a:off x="1978179" y="5276304"/>
                <a:ext cx="320326" cy="281638"/>
              </a:xfrm>
              <a:prstGeom prst="rect">
                <a:avLst/>
              </a:prstGeom>
              <a:blipFill>
                <a:blip r:embed="rId9"/>
                <a:stretch>
                  <a:fillRect r="-16000" b="-12500"/>
                </a:stretch>
              </a:blipFill>
              <a:ln w="12700" cap="flat">
                <a:noFill/>
                <a:miter lim="400000"/>
              </a:ln>
              <a:effectLst/>
            </p:spPr>
            <p:txBody>
              <a:bodyPr/>
              <a:lstStyle/>
              <a:p>
                <a:r>
                  <a:rPr lang="en-US">
                    <a:noFill/>
                  </a:rPr>
                  <a:t> </a:t>
                </a:r>
              </a:p>
            </p:txBody>
          </p:sp>
        </mc:Fallback>
      </mc:AlternateContent>
      <p:sp>
        <p:nvSpPr>
          <p:cNvPr id="2644" name="Straight Connector 233"/>
          <p:cNvSpPr/>
          <p:nvPr/>
        </p:nvSpPr>
        <p:spPr>
          <a:xfrm flipH="1">
            <a:off x="2291240" y="5347781"/>
            <a:ext cx="111730" cy="18019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645" name="TextBox 234"/>
          <p:cNvSpPr txBox="1"/>
          <p:nvPr/>
        </p:nvSpPr>
        <p:spPr>
          <a:xfrm>
            <a:off x="2390948" y="5271048"/>
            <a:ext cx="257186" cy="369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mc:AlternateContent xmlns:mc="http://schemas.openxmlformats.org/markup-compatibility/2006" xmlns:a14="http://schemas.microsoft.com/office/drawing/2010/main">
        <mc:Choice Requires="a14">
          <p:sp>
            <p:nvSpPr>
              <p:cNvPr id="2647" name="TextBox 236"/>
              <p:cNvSpPr txBox="1"/>
              <p:nvPr/>
            </p:nvSpPr>
            <p:spPr>
              <a:xfrm>
                <a:off x="1968512" y="5626785"/>
                <a:ext cx="320326" cy="281638"/>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647" name="TextBox 236"/>
              <p:cNvSpPr txBox="1">
                <a:spLocks noRot="1" noChangeAspect="1" noMove="1" noResize="1" noEditPoints="1" noAdjustHandles="1" noChangeArrowheads="1" noChangeShapeType="1" noTextEdit="1"/>
              </p:cNvSpPr>
              <p:nvPr/>
            </p:nvSpPr>
            <p:spPr>
              <a:xfrm>
                <a:off x="1968512" y="5626785"/>
                <a:ext cx="320326" cy="281638"/>
              </a:xfrm>
              <a:prstGeom prst="rect">
                <a:avLst/>
              </a:prstGeom>
              <a:blipFill>
                <a:blip r:embed="rId10"/>
                <a:stretch>
                  <a:fillRect r="-15385" b="-17391"/>
                </a:stretch>
              </a:blipFill>
              <a:ln w="12700" cap="flat">
                <a:noFill/>
                <a:miter lim="400000"/>
              </a:ln>
              <a:effectLst/>
            </p:spPr>
            <p:txBody>
              <a:bodyPr/>
              <a:lstStyle/>
              <a:p>
                <a:r>
                  <a:rPr lang="en-US">
                    <a:noFill/>
                  </a:rPr>
                  <a:t> </a:t>
                </a:r>
              </a:p>
            </p:txBody>
          </p:sp>
        </mc:Fallback>
      </mc:AlternateContent>
      <p:sp>
        <p:nvSpPr>
          <p:cNvPr id="2648" name="Straight Connector 237"/>
          <p:cNvSpPr/>
          <p:nvPr/>
        </p:nvSpPr>
        <p:spPr>
          <a:xfrm flipH="1">
            <a:off x="2281573" y="5698262"/>
            <a:ext cx="111730" cy="18019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649" name="TextBox 238"/>
          <p:cNvSpPr txBox="1"/>
          <p:nvPr/>
        </p:nvSpPr>
        <p:spPr>
          <a:xfrm>
            <a:off x="2393694" y="5625667"/>
            <a:ext cx="257186" cy="369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sp>
        <p:nvSpPr>
          <p:cNvPr id="2651" name="TextBox 240"/>
          <p:cNvSpPr txBox="1"/>
          <p:nvPr/>
        </p:nvSpPr>
        <p:spPr>
          <a:xfrm>
            <a:off x="6062638" y="3318984"/>
            <a:ext cx="347700" cy="3484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a:t>
            </a:r>
          </a:p>
        </p:txBody>
      </p:sp>
      <p:grpSp>
        <p:nvGrpSpPr>
          <p:cNvPr id="2655" name="Group 241"/>
          <p:cNvGrpSpPr/>
          <p:nvPr/>
        </p:nvGrpSpPr>
        <p:grpSpPr>
          <a:xfrm>
            <a:off x="6237215" y="3419979"/>
            <a:ext cx="683994" cy="380624"/>
            <a:chOff x="0" y="21808"/>
            <a:chExt cx="683991" cy="380620"/>
          </a:xfrm>
        </p:grpSpPr>
        <mc:AlternateContent xmlns:mc="http://schemas.openxmlformats.org/markup-compatibility/2006" xmlns:a14="http://schemas.microsoft.com/office/drawing/2010/main">
          <mc:Choice Requires="a14">
            <p:sp>
              <p:nvSpPr>
                <p:cNvPr id="2652" name="TextBox 242"/>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652" name="TextBox 242"/>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1"/>
                  <a:stretch>
                    <a:fillRect r="-18868" b="-17021"/>
                  </a:stretch>
                </a:blipFill>
                <a:ln w="12700" cap="flat">
                  <a:noFill/>
                  <a:miter lim="400000"/>
                </a:ln>
                <a:effectLst/>
              </p:spPr>
              <p:txBody>
                <a:bodyPr/>
                <a:lstStyle/>
                <a:p>
                  <a:r>
                    <a:rPr lang="en-US">
                      <a:noFill/>
                    </a:rPr>
                    <a:t> </a:t>
                  </a:r>
                </a:p>
              </p:txBody>
            </p:sp>
          </mc:Fallback>
        </mc:AlternateContent>
        <p:sp>
          <p:nvSpPr>
            <p:cNvPr id="2653" name="Straight Connector 243"/>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654" name="TextBox 244"/>
            <p:cNvSpPr txBox="1"/>
            <p:nvPr/>
          </p:nvSpPr>
          <p:spPr>
            <a:xfrm>
              <a:off x="392081" y="33102"/>
              <a:ext cx="291910" cy="36932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sp>
        <p:nvSpPr>
          <p:cNvPr id="2657" name="TextBox 245"/>
          <p:cNvSpPr txBox="1"/>
          <p:nvPr/>
        </p:nvSpPr>
        <p:spPr>
          <a:xfrm>
            <a:off x="6320161" y="3766787"/>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.5 </a:t>
            </a:r>
          </a:p>
        </p:txBody>
      </p:sp>
      <p:sp>
        <p:nvSpPr>
          <p:cNvPr id="2658" name="TextBox 246"/>
          <p:cNvSpPr txBox="1"/>
          <p:nvPr/>
        </p:nvSpPr>
        <p:spPr>
          <a:xfrm>
            <a:off x="6228300" y="4122634"/>
            <a:ext cx="513938" cy="3484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 .5 </a:t>
            </a:r>
          </a:p>
        </p:txBody>
      </p:sp>
      <mc:AlternateContent xmlns:mc="http://schemas.openxmlformats.org/markup-compatibility/2006" xmlns:a14="http://schemas.microsoft.com/office/drawing/2010/main">
        <mc:Choice Requires="a14">
          <p:sp>
            <p:nvSpPr>
              <p:cNvPr id="2659" name="TextBox 248"/>
              <p:cNvSpPr txBox="1"/>
              <p:nvPr/>
            </p:nvSpPr>
            <p:spPr>
              <a:xfrm>
                <a:off x="2900510" y="5257620"/>
                <a:ext cx="320327" cy="281638"/>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659" name="TextBox 248"/>
              <p:cNvSpPr txBox="1">
                <a:spLocks noRot="1" noChangeAspect="1" noMove="1" noResize="1" noEditPoints="1" noAdjustHandles="1" noChangeArrowheads="1" noChangeShapeType="1" noTextEdit="1"/>
              </p:cNvSpPr>
              <p:nvPr/>
            </p:nvSpPr>
            <p:spPr>
              <a:xfrm>
                <a:off x="2900510" y="5257620"/>
                <a:ext cx="320327" cy="281638"/>
              </a:xfrm>
              <a:prstGeom prst="rect">
                <a:avLst/>
              </a:prstGeom>
              <a:blipFill>
                <a:blip r:embed="rId12"/>
                <a:stretch>
                  <a:fillRect r="-15385" b="-17391"/>
                </a:stretch>
              </a:blipFill>
              <a:ln w="12700" cap="flat">
                <a:noFill/>
                <a:miter lim="400000"/>
              </a:ln>
              <a:effectLst/>
            </p:spPr>
            <p:txBody>
              <a:bodyPr/>
              <a:lstStyle/>
              <a:p>
                <a:r>
                  <a:rPr lang="en-US">
                    <a:noFill/>
                  </a:rPr>
                  <a:t> </a:t>
                </a:r>
              </a:p>
            </p:txBody>
          </p:sp>
        </mc:Fallback>
      </mc:AlternateContent>
      <p:sp>
        <p:nvSpPr>
          <p:cNvPr id="2660" name="Straight Connector 249"/>
          <p:cNvSpPr/>
          <p:nvPr/>
        </p:nvSpPr>
        <p:spPr>
          <a:xfrm flipH="1">
            <a:off x="3213572" y="5329097"/>
            <a:ext cx="111730" cy="18019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661" name="TextBox 250"/>
          <p:cNvSpPr txBox="1"/>
          <p:nvPr/>
        </p:nvSpPr>
        <p:spPr>
          <a:xfrm>
            <a:off x="3300867" y="5273053"/>
            <a:ext cx="282257" cy="369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mc:AlternateContent xmlns:mc="http://schemas.openxmlformats.org/markup-compatibility/2006" xmlns:a14="http://schemas.microsoft.com/office/drawing/2010/main">
        <mc:Choice Requires="a14">
          <p:sp>
            <p:nvSpPr>
              <p:cNvPr id="2663" name="TextBox 252"/>
              <p:cNvSpPr txBox="1"/>
              <p:nvPr/>
            </p:nvSpPr>
            <p:spPr>
              <a:xfrm>
                <a:off x="2890843" y="5620629"/>
                <a:ext cx="320326" cy="281638"/>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663" name="TextBox 252"/>
              <p:cNvSpPr txBox="1">
                <a:spLocks noRot="1" noChangeAspect="1" noMove="1" noResize="1" noEditPoints="1" noAdjustHandles="1" noChangeArrowheads="1" noChangeShapeType="1" noTextEdit="1"/>
              </p:cNvSpPr>
              <p:nvPr/>
            </p:nvSpPr>
            <p:spPr>
              <a:xfrm>
                <a:off x="2890843" y="5620629"/>
                <a:ext cx="320326" cy="281638"/>
              </a:xfrm>
              <a:prstGeom prst="rect">
                <a:avLst/>
              </a:prstGeom>
              <a:blipFill>
                <a:blip r:embed="rId13"/>
                <a:stretch>
                  <a:fillRect r="-16000" b="-13043"/>
                </a:stretch>
              </a:blipFill>
              <a:ln w="12700" cap="flat">
                <a:noFill/>
                <a:miter lim="400000"/>
              </a:ln>
              <a:effectLst/>
            </p:spPr>
            <p:txBody>
              <a:bodyPr/>
              <a:lstStyle/>
              <a:p>
                <a:r>
                  <a:rPr lang="en-US">
                    <a:noFill/>
                  </a:rPr>
                  <a:t> </a:t>
                </a:r>
              </a:p>
            </p:txBody>
          </p:sp>
        </mc:Fallback>
      </mc:AlternateContent>
      <p:sp>
        <p:nvSpPr>
          <p:cNvPr id="2664" name="Straight Connector 253"/>
          <p:cNvSpPr/>
          <p:nvPr/>
        </p:nvSpPr>
        <p:spPr>
          <a:xfrm flipH="1">
            <a:off x="3203904" y="5692106"/>
            <a:ext cx="111730" cy="18019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665" name="TextBox 254"/>
          <p:cNvSpPr txBox="1"/>
          <p:nvPr/>
        </p:nvSpPr>
        <p:spPr>
          <a:xfrm>
            <a:off x="3311887" y="5640198"/>
            <a:ext cx="260691" cy="369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sp>
        <p:nvSpPr>
          <p:cNvPr id="2667" name="TextBox 256"/>
          <p:cNvSpPr txBox="1"/>
          <p:nvPr/>
        </p:nvSpPr>
        <p:spPr>
          <a:xfrm>
            <a:off x="6966519" y="3294152"/>
            <a:ext cx="347700" cy="3484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a:t>
            </a:r>
          </a:p>
        </p:txBody>
      </p:sp>
      <p:grpSp>
        <p:nvGrpSpPr>
          <p:cNvPr id="2671" name="Group 257"/>
          <p:cNvGrpSpPr/>
          <p:nvPr/>
        </p:nvGrpSpPr>
        <p:grpSpPr>
          <a:xfrm>
            <a:off x="7124544" y="3415837"/>
            <a:ext cx="656487" cy="372350"/>
            <a:chOff x="0" y="21808"/>
            <a:chExt cx="656485" cy="372346"/>
          </a:xfrm>
        </p:grpSpPr>
        <mc:AlternateContent xmlns:mc="http://schemas.openxmlformats.org/markup-compatibility/2006" xmlns:a14="http://schemas.microsoft.com/office/drawing/2010/main">
          <mc:Choice Requires="a14">
            <p:sp>
              <p:nvSpPr>
                <p:cNvPr id="2668" name="TextBox 258"/>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668" name="TextBox 258"/>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4"/>
                  <a:stretch>
                    <a:fillRect r="-18868" b="-17021"/>
                  </a:stretch>
                </a:blipFill>
                <a:ln w="12700" cap="flat">
                  <a:noFill/>
                  <a:miter lim="400000"/>
                </a:ln>
                <a:effectLst/>
              </p:spPr>
              <p:txBody>
                <a:bodyPr/>
                <a:lstStyle/>
                <a:p>
                  <a:r>
                    <a:rPr lang="en-US">
                      <a:noFill/>
                    </a:rPr>
                    <a:t> </a:t>
                  </a:r>
                </a:p>
              </p:txBody>
            </p:sp>
          </mc:Fallback>
        </mc:AlternateContent>
        <p:sp>
          <p:nvSpPr>
            <p:cNvPr id="2669" name="Straight Connector 259"/>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670" name="TextBox 260"/>
            <p:cNvSpPr txBox="1"/>
            <p:nvPr/>
          </p:nvSpPr>
          <p:spPr>
            <a:xfrm>
              <a:off x="404493" y="24828"/>
              <a:ext cx="251992" cy="36932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sp>
        <p:nvSpPr>
          <p:cNvPr id="2673" name="TextBox 261"/>
          <p:cNvSpPr txBox="1"/>
          <p:nvPr/>
        </p:nvSpPr>
        <p:spPr>
          <a:xfrm>
            <a:off x="7194330" y="3753639"/>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.5 </a:t>
            </a:r>
          </a:p>
        </p:txBody>
      </p:sp>
      <p:sp>
        <p:nvSpPr>
          <p:cNvPr id="2674" name="TextBox 262"/>
          <p:cNvSpPr txBox="1"/>
          <p:nvPr/>
        </p:nvSpPr>
        <p:spPr>
          <a:xfrm>
            <a:off x="7127396" y="4111683"/>
            <a:ext cx="513938"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 .5 </a:t>
            </a:r>
          </a:p>
        </p:txBody>
      </p:sp>
      <mc:AlternateContent xmlns:mc="http://schemas.openxmlformats.org/markup-compatibility/2006" xmlns:a14="http://schemas.microsoft.com/office/drawing/2010/main">
        <mc:Choice Requires="a14">
          <p:sp>
            <p:nvSpPr>
              <p:cNvPr id="2675" name="TextBox 264"/>
              <p:cNvSpPr txBox="1"/>
              <p:nvPr/>
            </p:nvSpPr>
            <p:spPr>
              <a:xfrm>
                <a:off x="3772182" y="5274176"/>
                <a:ext cx="427997" cy="281638"/>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1800" i="1">
                          <a:solidFill>
                            <a:srgbClr val="000000"/>
                          </a:solidFill>
                          <a:latin typeface="Cambria Math" panose="02040503050406030204" pitchFamily="18" charset="0"/>
                        </a:rPr>
                        <m:t>2</m:t>
                      </m:r>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675" name="TextBox 264"/>
              <p:cNvSpPr txBox="1">
                <a:spLocks noRot="1" noChangeAspect="1" noMove="1" noResize="1" noEditPoints="1" noAdjustHandles="1" noChangeArrowheads="1" noChangeShapeType="1" noTextEdit="1"/>
              </p:cNvSpPr>
              <p:nvPr/>
            </p:nvSpPr>
            <p:spPr>
              <a:xfrm>
                <a:off x="3772182" y="5274176"/>
                <a:ext cx="427997" cy="281638"/>
              </a:xfrm>
              <a:prstGeom prst="rect">
                <a:avLst/>
              </a:prstGeom>
              <a:blipFill>
                <a:blip r:embed="rId15"/>
                <a:stretch>
                  <a:fillRect l="-14286" r="-14286" b="-17391"/>
                </a:stretch>
              </a:blipFill>
              <a:ln w="12700" cap="flat">
                <a:noFill/>
                <a:miter lim="400000"/>
              </a:ln>
              <a:effectLst/>
            </p:spPr>
            <p:txBody>
              <a:bodyPr/>
              <a:lstStyle/>
              <a:p>
                <a:r>
                  <a:rPr lang="en-US">
                    <a:noFill/>
                  </a:rPr>
                  <a:t> </a:t>
                </a:r>
              </a:p>
            </p:txBody>
          </p:sp>
        </mc:Fallback>
      </mc:AlternateContent>
      <p:sp>
        <p:nvSpPr>
          <p:cNvPr id="2676" name="Straight Connector 265"/>
          <p:cNvSpPr/>
          <p:nvPr/>
        </p:nvSpPr>
        <p:spPr>
          <a:xfrm flipH="1">
            <a:off x="4207947" y="5345653"/>
            <a:ext cx="111730" cy="18019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677" name="TextBox 266"/>
          <p:cNvSpPr txBox="1"/>
          <p:nvPr/>
        </p:nvSpPr>
        <p:spPr>
          <a:xfrm>
            <a:off x="4270416" y="5285470"/>
            <a:ext cx="278227" cy="369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mc:AlternateContent xmlns:mc="http://schemas.openxmlformats.org/markup-compatibility/2006" xmlns:a14="http://schemas.microsoft.com/office/drawing/2010/main">
        <mc:Choice Requires="a14">
          <p:sp>
            <p:nvSpPr>
              <p:cNvPr id="2679" name="TextBox 268"/>
              <p:cNvSpPr txBox="1"/>
              <p:nvPr/>
            </p:nvSpPr>
            <p:spPr>
              <a:xfrm>
                <a:off x="3768091" y="5627561"/>
                <a:ext cx="427997" cy="281638"/>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1800" i="1">
                          <a:solidFill>
                            <a:srgbClr val="000000"/>
                          </a:solidFill>
                          <a:latin typeface="Cambria Math" panose="02040503050406030204" pitchFamily="18" charset="0"/>
                        </a:rPr>
                        <m:t>2</m:t>
                      </m:r>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679" name="TextBox 268"/>
              <p:cNvSpPr txBox="1">
                <a:spLocks noRot="1" noChangeAspect="1" noMove="1" noResize="1" noEditPoints="1" noAdjustHandles="1" noChangeArrowheads="1" noChangeShapeType="1" noTextEdit="1"/>
              </p:cNvSpPr>
              <p:nvPr/>
            </p:nvSpPr>
            <p:spPr>
              <a:xfrm>
                <a:off x="3768091" y="5627561"/>
                <a:ext cx="427997" cy="281638"/>
              </a:xfrm>
              <a:prstGeom prst="rect">
                <a:avLst/>
              </a:prstGeom>
              <a:blipFill>
                <a:blip r:embed="rId16"/>
                <a:stretch>
                  <a:fillRect l="-14706" r="-14706" b="-17391"/>
                </a:stretch>
              </a:blipFill>
              <a:ln w="12700" cap="flat">
                <a:noFill/>
                <a:miter lim="400000"/>
              </a:ln>
              <a:effectLst/>
            </p:spPr>
            <p:txBody>
              <a:bodyPr/>
              <a:lstStyle/>
              <a:p>
                <a:r>
                  <a:rPr lang="en-US">
                    <a:noFill/>
                  </a:rPr>
                  <a:t> </a:t>
                </a:r>
              </a:p>
            </p:txBody>
          </p:sp>
        </mc:Fallback>
      </mc:AlternateContent>
      <p:sp>
        <p:nvSpPr>
          <p:cNvPr id="2680" name="Straight Connector 269"/>
          <p:cNvSpPr/>
          <p:nvPr/>
        </p:nvSpPr>
        <p:spPr>
          <a:xfrm flipH="1">
            <a:off x="4203856" y="5699038"/>
            <a:ext cx="111730" cy="18019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681" name="TextBox 270"/>
          <p:cNvSpPr txBox="1"/>
          <p:nvPr/>
        </p:nvSpPr>
        <p:spPr>
          <a:xfrm>
            <a:off x="4258051" y="5638855"/>
            <a:ext cx="299172" cy="369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mc:AlternateContent xmlns:mc="http://schemas.openxmlformats.org/markup-compatibility/2006" xmlns:a14="http://schemas.microsoft.com/office/drawing/2010/main">
        <mc:Choice Requires="a14">
          <p:sp>
            <p:nvSpPr>
              <p:cNvPr id="2683" name="TextBox 272"/>
              <p:cNvSpPr txBox="1"/>
              <p:nvPr/>
            </p:nvSpPr>
            <p:spPr>
              <a:xfrm>
                <a:off x="7917605" y="3401510"/>
                <a:ext cx="474274" cy="309637"/>
              </a:xfrm>
              <a:prstGeom prst="rect">
                <a:avLst/>
              </a:prstGeom>
              <a:noFill/>
              <a:ln w="12700" cap="flat">
                <a:noFill/>
                <a:miter lim="400000"/>
              </a:ln>
              <a:effectLst/>
            </p:spPr>
            <p:txBody>
              <a:bodyPr wrap="square" lIns="0" tIns="0" rIns="0" bIns="0">
                <a:spAutoFit/>
              </a:bodyPr>
              <a:lstStyle/>
              <a:p>
                <a:pPr latinLnBrk="1"/>
                <a14:m>
                  <m:oMathPara xmlns:m="http://schemas.openxmlformats.org/officeDocument/2006/math">
                    <m:oMathParaPr>
                      <m:jc m:val="centerGroup"/>
                    </m:oMathParaPr>
                    <m:oMath xmlns:m="http://schemas.openxmlformats.org/officeDocument/2006/math">
                      <m:r>
                        <a:rPr sz="1800" i="1">
                          <a:solidFill>
                            <a:srgbClr val="000000"/>
                          </a:solidFill>
                          <a:latin typeface="Cambria Math" panose="02040503050406030204" pitchFamily="18" charset="0"/>
                        </a:rPr>
                        <m:t>2</m:t>
                      </m:r>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dirty="0"/>
              </a:p>
            </p:txBody>
          </p:sp>
        </mc:Choice>
        <mc:Fallback xmlns="">
          <p:sp>
            <p:nvSpPr>
              <p:cNvPr id="2683" name="TextBox 272"/>
              <p:cNvSpPr txBox="1">
                <a:spLocks noRot="1" noChangeAspect="1" noMove="1" noResize="1" noEditPoints="1" noAdjustHandles="1" noChangeArrowheads="1" noChangeShapeType="1" noTextEdit="1"/>
              </p:cNvSpPr>
              <p:nvPr/>
            </p:nvSpPr>
            <p:spPr>
              <a:xfrm>
                <a:off x="7917605" y="3401510"/>
                <a:ext cx="474274" cy="309637"/>
              </a:xfrm>
              <a:prstGeom prst="rect">
                <a:avLst/>
              </a:prstGeom>
              <a:blipFill>
                <a:blip r:embed="rId17"/>
                <a:stretch>
                  <a:fillRect l="-7692" r="-7692" b="-8000"/>
                </a:stretch>
              </a:blipFill>
              <a:ln w="12700" cap="flat">
                <a:noFill/>
                <a:miter lim="400000"/>
              </a:ln>
              <a:effectLst/>
            </p:spPr>
            <p:txBody>
              <a:bodyPr/>
              <a:lstStyle/>
              <a:p>
                <a:r>
                  <a:rPr lang="en-US">
                    <a:noFill/>
                  </a:rPr>
                  <a:t> </a:t>
                </a:r>
              </a:p>
            </p:txBody>
          </p:sp>
        </mc:Fallback>
      </mc:AlternateContent>
      <p:sp>
        <p:nvSpPr>
          <p:cNvPr id="2684" name="Straight Connector 273"/>
          <p:cNvSpPr/>
          <p:nvPr/>
        </p:nvSpPr>
        <p:spPr>
          <a:xfrm flipH="1">
            <a:off x="8365784" y="3472987"/>
            <a:ext cx="111730" cy="18019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685" name="TextBox 274"/>
          <p:cNvSpPr txBox="1"/>
          <p:nvPr/>
        </p:nvSpPr>
        <p:spPr>
          <a:xfrm>
            <a:off x="8419978" y="3412804"/>
            <a:ext cx="237587" cy="369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sp>
        <p:nvSpPr>
          <p:cNvPr id="2687" name="Straight Connector 278"/>
          <p:cNvSpPr/>
          <p:nvPr/>
        </p:nvSpPr>
        <p:spPr>
          <a:xfrm flipH="1">
            <a:off x="8177133" y="3862230"/>
            <a:ext cx="111731" cy="18019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688" name="TextBox 279"/>
          <p:cNvSpPr txBox="1"/>
          <p:nvPr/>
        </p:nvSpPr>
        <p:spPr>
          <a:xfrm>
            <a:off x="8293392" y="3768945"/>
            <a:ext cx="229670" cy="369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sp>
        <p:nvSpPr>
          <p:cNvPr id="2690" name="TextBox 277"/>
          <p:cNvSpPr txBox="1"/>
          <p:nvPr/>
        </p:nvSpPr>
        <p:spPr>
          <a:xfrm>
            <a:off x="7968150" y="3732029"/>
            <a:ext cx="251986" cy="369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1 </a:t>
            </a:r>
          </a:p>
        </p:txBody>
      </p:sp>
      <p:grpSp>
        <p:nvGrpSpPr>
          <p:cNvPr id="2694" name="Group 281"/>
          <p:cNvGrpSpPr/>
          <p:nvPr/>
        </p:nvGrpSpPr>
        <p:grpSpPr>
          <a:xfrm>
            <a:off x="8177980" y="4137531"/>
            <a:ext cx="422134" cy="369330"/>
            <a:chOff x="0" y="0"/>
            <a:chExt cx="422133" cy="369326"/>
          </a:xfrm>
        </p:grpSpPr>
        <p:sp>
          <p:nvSpPr>
            <p:cNvPr id="2692" name="Straight Connector 283"/>
            <p:cNvSpPr/>
            <p:nvPr/>
          </p:nvSpPr>
          <p:spPr>
            <a:xfrm flipH="1">
              <a:off x="0"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693" name="TextBox 284"/>
            <p:cNvSpPr txBox="1"/>
            <p:nvPr/>
          </p:nvSpPr>
          <p:spPr>
            <a:xfrm>
              <a:off x="132809" y="0"/>
              <a:ext cx="289324" cy="36932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p:sp>
        <p:nvSpPr>
          <p:cNvPr id="2695" name="TextBox 282"/>
          <p:cNvSpPr txBox="1"/>
          <p:nvPr/>
        </p:nvSpPr>
        <p:spPr>
          <a:xfrm>
            <a:off x="7973135" y="4113028"/>
            <a:ext cx="289325" cy="369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1 </a:t>
            </a:r>
          </a:p>
        </p:txBody>
      </p:sp>
      <p:sp>
        <p:nvSpPr>
          <p:cNvPr id="2697" name="TextBox 289"/>
          <p:cNvSpPr txBox="1"/>
          <p:nvPr/>
        </p:nvSpPr>
        <p:spPr>
          <a:xfrm>
            <a:off x="5566292" y="4530730"/>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2698" name="TextBox 290"/>
          <p:cNvSpPr txBox="1"/>
          <p:nvPr/>
        </p:nvSpPr>
        <p:spPr>
          <a:xfrm>
            <a:off x="5567202" y="4881159"/>
            <a:ext cx="401553" cy="3484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2699" name="TextBox 291"/>
          <p:cNvSpPr txBox="1"/>
          <p:nvPr/>
        </p:nvSpPr>
        <p:spPr>
          <a:xfrm>
            <a:off x="5559907" y="5223135"/>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2700" name="TextBox 292"/>
          <p:cNvSpPr txBox="1"/>
          <p:nvPr/>
        </p:nvSpPr>
        <p:spPr>
          <a:xfrm>
            <a:off x="5560817" y="5582148"/>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2701" name="TextBox 293"/>
          <p:cNvSpPr txBox="1"/>
          <p:nvPr/>
        </p:nvSpPr>
        <p:spPr>
          <a:xfrm>
            <a:off x="6377944" y="4530957"/>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2702" name="TextBox 294"/>
          <p:cNvSpPr txBox="1"/>
          <p:nvPr/>
        </p:nvSpPr>
        <p:spPr>
          <a:xfrm>
            <a:off x="6373178" y="4877715"/>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2703" name="TextBox 295"/>
          <p:cNvSpPr txBox="1"/>
          <p:nvPr/>
        </p:nvSpPr>
        <p:spPr>
          <a:xfrm>
            <a:off x="6366035" y="5233563"/>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2704" name="TextBox 296"/>
          <p:cNvSpPr txBox="1"/>
          <p:nvPr/>
        </p:nvSpPr>
        <p:spPr>
          <a:xfrm>
            <a:off x="6365563" y="5588908"/>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2705" name="TextBox 297"/>
          <p:cNvSpPr txBox="1"/>
          <p:nvPr/>
        </p:nvSpPr>
        <p:spPr>
          <a:xfrm>
            <a:off x="7257042" y="4527537"/>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rPr dirty="0"/>
              <a:t>0 </a:t>
            </a:r>
          </a:p>
        </p:txBody>
      </p:sp>
      <p:sp>
        <p:nvSpPr>
          <p:cNvPr id="2706" name="TextBox 298"/>
          <p:cNvSpPr txBox="1"/>
          <p:nvPr/>
        </p:nvSpPr>
        <p:spPr>
          <a:xfrm>
            <a:off x="7252275" y="4874297"/>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2707" name="TextBox 299"/>
          <p:cNvSpPr txBox="1"/>
          <p:nvPr/>
        </p:nvSpPr>
        <p:spPr>
          <a:xfrm>
            <a:off x="7245134" y="5230143"/>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2708" name="TextBox 300"/>
          <p:cNvSpPr txBox="1"/>
          <p:nvPr/>
        </p:nvSpPr>
        <p:spPr>
          <a:xfrm>
            <a:off x="7244660" y="5585488"/>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2709" name="TextBox 301"/>
          <p:cNvSpPr txBox="1"/>
          <p:nvPr/>
        </p:nvSpPr>
        <p:spPr>
          <a:xfrm>
            <a:off x="8166927" y="4524118"/>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2710" name="TextBox 302"/>
          <p:cNvSpPr txBox="1"/>
          <p:nvPr/>
        </p:nvSpPr>
        <p:spPr>
          <a:xfrm>
            <a:off x="8162160" y="4870877"/>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2711" name="TextBox 303"/>
          <p:cNvSpPr txBox="1"/>
          <p:nvPr/>
        </p:nvSpPr>
        <p:spPr>
          <a:xfrm>
            <a:off x="8155019" y="5226725"/>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2712" name="TextBox 304"/>
          <p:cNvSpPr txBox="1"/>
          <p:nvPr/>
        </p:nvSpPr>
        <p:spPr>
          <a:xfrm>
            <a:off x="8154545" y="5582070"/>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2713" name="TextBox 340"/>
          <p:cNvSpPr txBox="1"/>
          <p:nvPr/>
        </p:nvSpPr>
        <p:spPr>
          <a:xfrm>
            <a:off x="2209234" y="3380624"/>
            <a:ext cx="263169" cy="369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1 </a:t>
            </a:r>
          </a:p>
        </p:txBody>
      </p:sp>
      <p:sp>
        <p:nvSpPr>
          <p:cNvPr id="2714" name="TextBox 341"/>
          <p:cNvSpPr txBox="1"/>
          <p:nvPr/>
        </p:nvSpPr>
        <p:spPr>
          <a:xfrm>
            <a:off x="2080777" y="3735088"/>
            <a:ext cx="473937"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- 1 </a:t>
            </a:r>
          </a:p>
        </p:txBody>
      </p:sp>
      <p:sp>
        <p:nvSpPr>
          <p:cNvPr id="2715" name="TextBox 342"/>
          <p:cNvSpPr txBox="1"/>
          <p:nvPr/>
        </p:nvSpPr>
        <p:spPr>
          <a:xfrm>
            <a:off x="2115447" y="4126453"/>
            <a:ext cx="401553"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.5 </a:t>
            </a:r>
          </a:p>
        </p:txBody>
      </p:sp>
      <p:sp>
        <p:nvSpPr>
          <p:cNvPr id="2716" name="TextBox 343"/>
          <p:cNvSpPr txBox="1"/>
          <p:nvPr/>
        </p:nvSpPr>
        <p:spPr>
          <a:xfrm>
            <a:off x="2013200" y="4486775"/>
            <a:ext cx="513937"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 .5 </a:t>
            </a:r>
          </a:p>
        </p:txBody>
      </p:sp>
      <p:sp>
        <p:nvSpPr>
          <p:cNvPr id="2717" name="TextBox 344"/>
          <p:cNvSpPr txBox="1"/>
          <p:nvPr/>
        </p:nvSpPr>
        <p:spPr>
          <a:xfrm>
            <a:off x="3055232" y="3402032"/>
            <a:ext cx="255975" cy="369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1 </a:t>
            </a:r>
          </a:p>
        </p:txBody>
      </p:sp>
      <p:sp>
        <p:nvSpPr>
          <p:cNvPr id="2718" name="TextBox 345"/>
          <p:cNvSpPr txBox="1"/>
          <p:nvPr/>
        </p:nvSpPr>
        <p:spPr>
          <a:xfrm>
            <a:off x="2959876" y="3731669"/>
            <a:ext cx="473937"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- 1 </a:t>
            </a:r>
          </a:p>
        </p:txBody>
      </p:sp>
      <p:sp>
        <p:nvSpPr>
          <p:cNvPr id="2719" name="TextBox 346"/>
          <p:cNvSpPr txBox="1"/>
          <p:nvPr/>
        </p:nvSpPr>
        <p:spPr>
          <a:xfrm>
            <a:off x="3015460" y="4123035"/>
            <a:ext cx="401553"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.5 </a:t>
            </a:r>
          </a:p>
        </p:txBody>
      </p:sp>
      <p:sp>
        <p:nvSpPr>
          <p:cNvPr id="2720" name="TextBox 347"/>
          <p:cNvSpPr txBox="1"/>
          <p:nvPr/>
        </p:nvSpPr>
        <p:spPr>
          <a:xfrm>
            <a:off x="2896435" y="4483355"/>
            <a:ext cx="513938"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 .5 </a:t>
            </a:r>
          </a:p>
        </p:txBody>
      </p:sp>
      <p:sp>
        <p:nvSpPr>
          <p:cNvPr id="2721" name="TextBox 348"/>
          <p:cNvSpPr txBox="1"/>
          <p:nvPr/>
        </p:nvSpPr>
        <p:spPr>
          <a:xfrm>
            <a:off x="3992257" y="3398613"/>
            <a:ext cx="280261" cy="369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1 </a:t>
            </a:r>
          </a:p>
        </p:txBody>
      </p:sp>
      <p:sp>
        <p:nvSpPr>
          <p:cNvPr id="2722" name="TextBox 349"/>
          <p:cNvSpPr txBox="1"/>
          <p:nvPr/>
        </p:nvSpPr>
        <p:spPr>
          <a:xfrm>
            <a:off x="3990401" y="3738355"/>
            <a:ext cx="327717" cy="369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1 </a:t>
            </a:r>
          </a:p>
        </p:txBody>
      </p:sp>
      <p:sp>
        <p:nvSpPr>
          <p:cNvPr id="2723" name="Straight Connector 353"/>
          <p:cNvSpPr/>
          <p:nvPr/>
        </p:nvSpPr>
        <p:spPr>
          <a:xfrm flipH="1">
            <a:off x="4001956" y="4203854"/>
            <a:ext cx="111731" cy="18019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724" name="TextBox 354"/>
          <p:cNvSpPr txBox="1"/>
          <p:nvPr/>
        </p:nvSpPr>
        <p:spPr>
          <a:xfrm>
            <a:off x="4122353" y="4131257"/>
            <a:ext cx="294336" cy="369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sp>
        <p:nvSpPr>
          <p:cNvPr id="2726" name="TextBox 352"/>
          <p:cNvSpPr txBox="1"/>
          <p:nvPr/>
        </p:nvSpPr>
        <p:spPr>
          <a:xfrm>
            <a:off x="3784699" y="4094342"/>
            <a:ext cx="287041" cy="369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1 </a:t>
            </a:r>
          </a:p>
        </p:txBody>
      </p:sp>
      <p:sp>
        <p:nvSpPr>
          <p:cNvPr id="2728" name="Straight Connector 358"/>
          <p:cNvSpPr/>
          <p:nvPr/>
        </p:nvSpPr>
        <p:spPr>
          <a:xfrm flipH="1">
            <a:off x="4001693" y="4545398"/>
            <a:ext cx="111731" cy="18019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729" name="TextBox 359"/>
          <p:cNvSpPr txBox="1"/>
          <p:nvPr/>
        </p:nvSpPr>
        <p:spPr>
          <a:xfrm>
            <a:off x="4122090" y="4485215"/>
            <a:ext cx="287304" cy="369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sp>
        <p:nvSpPr>
          <p:cNvPr id="2731" name="TextBox 357"/>
          <p:cNvSpPr txBox="1"/>
          <p:nvPr/>
        </p:nvSpPr>
        <p:spPr>
          <a:xfrm>
            <a:off x="3784436" y="4448300"/>
            <a:ext cx="243467" cy="369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1 </a:t>
            </a:r>
          </a:p>
        </p:txBody>
      </p:sp>
      <p:sp>
        <p:nvSpPr>
          <p:cNvPr id="2734" name="TextBox 361"/>
          <p:cNvSpPr txBox="1"/>
          <p:nvPr/>
        </p:nvSpPr>
        <p:spPr>
          <a:xfrm>
            <a:off x="597713" y="3378982"/>
            <a:ext cx="554350"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15. </a:t>
            </a:r>
          </a:p>
        </p:txBody>
      </p:sp>
      <p:sp>
        <p:nvSpPr>
          <p:cNvPr id="2735" name="TextBox 362"/>
          <p:cNvSpPr txBox="1"/>
          <p:nvPr/>
        </p:nvSpPr>
        <p:spPr>
          <a:xfrm>
            <a:off x="590420" y="3765716"/>
            <a:ext cx="524703"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16. </a:t>
            </a:r>
          </a:p>
        </p:txBody>
      </p:sp>
      <p:sp>
        <p:nvSpPr>
          <p:cNvPr id="2736" name="TextBox 363"/>
          <p:cNvSpPr txBox="1"/>
          <p:nvPr/>
        </p:nvSpPr>
        <p:spPr>
          <a:xfrm>
            <a:off x="600355" y="4107672"/>
            <a:ext cx="531104"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17. </a:t>
            </a:r>
          </a:p>
        </p:txBody>
      </p:sp>
      <p:sp>
        <p:nvSpPr>
          <p:cNvPr id="2737" name="TextBox 364"/>
          <p:cNvSpPr txBox="1"/>
          <p:nvPr/>
        </p:nvSpPr>
        <p:spPr>
          <a:xfrm>
            <a:off x="583602" y="4485694"/>
            <a:ext cx="557790"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18. </a:t>
            </a:r>
          </a:p>
        </p:txBody>
      </p:sp>
      <p:sp>
        <p:nvSpPr>
          <p:cNvPr id="2738" name="TextBox 365"/>
          <p:cNvSpPr txBox="1"/>
          <p:nvPr/>
        </p:nvSpPr>
        <p:spPr>
          <a:xfrm>
            <a:off x="598154" y="4867259"/>
            <a:ext cx="536347"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19. </a:t>
            </a:r>
          </a:p>
        </p:txBody>
      </p:sp>
      <p:sp>
        <p:nvSpPr>
          <p:cNvPr id="2739" name="TextBox 366"/>
          <p:cNvSpPr txBox="1"/>
          <p:nvPr/>
        </p:nvSpPr>
        <p:spPr>
          <a:xfrm>
            <a:off x="592099" y="5225963"/>
            <a:ext cx="505793"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20. </a:t>
            </a:r>
          </a:p>
        </p:txBody>
      </p:sp>
      <p:sp>
        <p:nvSpPr>
          <p:cNvPr id="2740" name="TextBox 367"/>
          <p:cNvSpPr txBox="1"/>
          <p:nvPr/>
        </p:nvSpPr>
        <p:spPr>
          <a:xfrm>
            <a:off x="601090" y="5598220"/>
            <a:ext cx="513138"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21. </a:t>
            </a:r>
          </a:p>
        </p:txBody>
      </p:sp>
      <p:sp>
        <p:nvSpPr>
          <p:cNvPr id="2741" name="TextBox 368"/>
          <p:cNvSpPr txBox="1"/>
          <p:nvPr/>
        </p:nvSpPr>
        <p:spPr>
          <a:xfrm>
            <a:off x="4787642" y="3388752"/>
            <a:ext cx="434588" cy="369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22. </a:t>
            </a:r>
          </a:p>
        </p:txBody>
      </p:sp>
      <p:sp>
        <p:nvSpPr>
          <p:cNvPr id="2742" name="TextBox 369"/>
          <p:cNvSpPr txBox="1"/>
          <p:nvPr/>
        </p:nvSpPr>
        <p:spPr>
          <a:xfrm>
            <a:off x="4793671" y="3754053"/>
            <a:ext cx="408662" cy="369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23. </a:t>
            </a:r>
          </a:p>
        </p:txBody>
      </p:sp>
      <p:sp>
        <p:nvSpPr>
          <p:cNvPr id="2743" name="TextBox 370"/>
          <p:cNvSpPr txBox="1"/>
          <p:nvPr/>
        </p:nvSpPr>
        <p:spPr>
          <a:xfrm>
            <a:off x="4791331" y="4120764"/>
            <a:ext cx="427257" cy="369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24. </a:t>
            </a:r>
          </a:p>
        </p:txBody>
      </p:sp>
      <p:sp>
        <p:nvSpPr>
          <p:cNvPr id="2744" name="TextBox 371"/>
          <p:cNvSpPr txBox="1"/>
          <p:nvPr/>
        </p:nvSpPr>
        <p:spPr>
          <a:xfrm>
            <a:off x="4793726" y="4503067"/>
            <a:ext cx="428504" cy="369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25. </a:t>
            </a:r>
          </a:p>
        </p:txBody>
      </p:sp>
      <p:sp>
        <p:nvSpPr>
          <p:cNvPr id="2745" name="TextBox 372"/>
          <p:cNvSpPr txBox="1"/>
          <p:nvPr/>
        </p:nvSpPr>
        <p:spPr>
          <a:xfrm>
            <a:off x="4799757" y="4861224"/>
            <a:ext cx="429768" cy="369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26. </a:t>
            </a:r>
          </a:p>
        </p:txBody>
      </p:sp>
      <p:sp>
        <p:nvSpPr>
          <p:cNvPr id="2746" name="TextBox 373"/>
          <p:cNvSpPr txBox="1"/>
          <p:nvPr/>
        </p:nvSpPr>
        <p:spPr>
          <a:xfrm>
            <a:off x="4797416" y="5227934"/>
            <a:ext cx="445942" cy="369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27. </a:t>
            </a:r>
          </a:p>
        </p:txBody>
      </p:sp>
      <p:sp>
        <p:nvSpPr>
          <p:cNvPr id="2747" name="TextBox 374"/>
          <p:cNvSpPr txBox="1"/>
          <p:nvPr/>
        </p:nvSpPr>
        <p:spPr>
          <a:xfrm>
            <a:off x="4815479" y="5602045"/>
            <a:ext cx="436841" cy="369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28. </a:t>
            </a:r>
          </a:p>
        </p:txBody>
      </p:sp>
      <p:sp>
        <p:nvSpPr>
          <p:cNvPr id="2749" name="Rectangle 221"/>
          <p:cNvSpPr/>
          <p:nvPr/>
        </p:nvSpPr>
        <p:spPr>
          <a:xfrm>
            <a:off x="2390948" y="6026565"/>
            <a:ext cx="4916202" cy="551146"/>
          </a:xfrm>
          <a:prstGeom prst="rect">
            <a:avLst/>
          </a:prstGeom>
          <a:ln w="19050">
            <a:solidFill>
              <a:srgbClr val="000000"/>
            </a:solidFill>
            <a:miter/>
          </a:ln>
        </p:spPr>
        <p:txBody>
          <a:bodyPr lIns="45719" rIns="45719" anchor="ctr"/>
          <a:lstStyle/>
          <a:p>
            <a:pPr algn="ctr">
              <a:defRPr>
                <a:solidFill>
                  <a:srgbClr val="FFFFFF"/>
                </a:solidFill>
              </a:defRPr>
            </a:pPr>
            <a:endParaRPr/>
          </a:p>
        </p:txBody>
      </p:sp>
      <p:sp>
        <p:nvSpPr>
          <p:cNvPr id="2750" name="TextBox 222"/>
          <p:cNvSpPr txBox="1"/>
          <p:nvPr/>
        </p:nvSpPr>
        <p:spPr>
          <a:xfrm>
            <a:off x="4146215" y="6099392"/>
            <a:ext cx="650622" cy="3940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a:latin typeface="Arial"/>
                <a:ea typeface="Arial"/>
                <a:cs typeface="Arial"/>
                <a:sym typeface="Arial"/>
              </a:defRPr>
            </a:pPr>
            <a:r>
              <a:t>∑</a:t>
            </a:r>
            <a:r>
              <a:rPr baseline="-25000"/>
              <a:t>1-28</a:t>
            </a:r>
          </a:p>
        </p:txBody>
      </p:sp>
      <p:sp>
        <p:nvSpPr>
          <p:cNvPr id="2751" name="Straight Connector 223"/>
          <p:cNvSpPr/>
          <p:nvPr/>
        </p:nvSpPr>
        <p:spPr>
          <a:xfrm>
            <a:off x="3562289" y="6032628"/>
            <a:ext cx="1" cy="555575"/>
          </a:xfrm>
          <a:prstGeom prst="line">
            <a:avLst/>
          </a:prstGeom>
          <a:ln w="12700">
            <a:solidFill>
              <a:srgbClr val="000000"/>
            </a:solidFill>
            <a:miter/>
          </a:ln>
        </p:spPr>
        <p:txBody>
          <a:bodyPr lIns="45719" rIns="45719"/>
          <a:lstStyle/>
          <a:p>
            <a:endParaRPr/>
          </a:p>
        </p:txBody>
      </p:sp>
      <p:sp>
        <p:nvSpPr>
          <p:cNvPr id="2752" name="Straight Connector 224"/>
          <p:cNvSpPr/>
          <p:nvPr/>
        </p:nvSpPr>
        <p:spPr>
          <a:xfrm>
            <a:off x="3597464" y="6025896"/>
            <a:ext cx="1" cy="562308"/>
          </a:xfrm>
          <a:prstGeom prst="line">
            <a:avLst/>
          </a:prstGeom>
          <a:ln w="12700">
            <a:solidFill>
              <a:srgbClr val="000000"/>
            </a:solidFill>
            <a:miter/>
          </a:ln>
        </p:spPr>
        <p:txBody>
          <a:bodyPr lIns="45719" rIns="45719"/>
          <a:lstStyle/>
          <a:p>
            <a:endParaRPr/>
          </a:p>
        </p:txBody>
      </p:sp>
      <p:sp>
        <p:nvSpPr>
          <p:cNvPr id="2753" name="TextBox 225"/>
          <p:cNvSpPr txBox="1"/>
          <p:nvPr/>
        </p:nvSpPr>
        <p:spPr>
          <a:xfrm>
            <a:off x="3679756" y="6121144"/>
            <a:ext cx="418059" cy="4269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a:latin typeface="Cambria Math"/>
                <a:ea typeface="Cambria Math"/>
                <a:cs typeface="Cambria Math"/>
                <a:sym typeface="Cambria Math"/>
              </a:defRPr>
            </a:pPr>
            <a:r>
              <a:t>Y</a:t>
            </a:r>
            <a:r>
              <a:rPr baseline="-25000"/>
              <a:t>2</a:t>
            </a:r>
            <a:r>
              <a:t>   </a:t>
            </a:r>
          </a:p>
        </p:txBody>
      </p:sp>
      <p:sp>
        <p:nvSpPr>
          <p:cNvPr id="2754" name="TextBox 286"/>
          <p:cNvSpPr txBox="1"/>
          <p:nvPr/>
        </p:nvSpPr>
        <p:spPr>
          <a:xfrm>
            <a:off x="6482455" y="6141742"/>
            <a:ext cx="379081" cy="320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latin typeface="Cambria Math"/>
                <a:ea typeface="Cambria Math"/>
                <a:cs typeface="Cambria Math"/>
                <a:sym typeface="Cambria Math"/>
              </a:defRPr>
            </a:lvl1pPr>
          </a:lstStyle>
          <a:p>
            <a:r>
              <a:t> +</a:t>
            </a:r>
          </a:p>
        </p:txBody>
      </p:sp>
      <p:sp>
        <p:nvSpPr>
          <p:cNvPr id="2755" name="TextBox 287"/>
          <p:cNvSpPr txBox="1"/>
          <p:nvPr/>
        </p:nvSpPr>
        <p:spPr>
          <a:xfrm>
            <a:off x="5344190" y="6139691"/>
            <a:ext cx="379081" cy="320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latin typeface="Cambria Math"/>
                <a:ea typeface="Cambria Math"/>
                <a:cs typeface="Cambria Math"/>
                <a:sym typeface="Cambria Math"/>
              </a:defRPr>
            </a:lvl1pPr>
          </a:lstStyle>
          <a:p>
            <a:r>
              <a:t> +</a:t>
            </a:r>
          </a:p>
        </p:txBody>
      </p:sp>
      <p:sp>
        <p:nvSpPr>
          <p:cNvPr id="2756" name="TextBox 288"/>
          <p:cNvSpPr txBox="1"/>
          <p:nvPr/>
        </p:nvSpPr>
        <p:spPr>
          <a:xfrm>
            <a:off x="4666689" y="6119162"/>
            <a:ext cx="320817" cy="3506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Arial"/>
                <a:ea typeface="Arial"/>
                <a:cs typeface="Arial"/>
                <a:sym typeface="Arial"/>
              </a:defRPr>
            </a:lvl1pPr>
          </a:lstStyle>
          <a:p>
            <a:r>
              <a:t>=</a:t>
            </a:r>
          </a:p>
        </p:txBody>
      </p:sp>
      <p:sp>
        <p:nvSpPr>
          <p:cNvPr id="2757" name="TextBox 305"/>
          <p:cNvSpPr txBox="1"/>
          <p:nvPr/>
        </p:nvSpPr>
        <p:spPr>
          <a:xfrm>
            <a:off x="3963549" y="6124545"/>
            <a:ext cx="320817" cy="3506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Arial"/>
                <a:ea typeface="Arial"/>
                <a:cs typeface="Arial"/>
                <a:sym typeface="Arial"/>
              </a:defRPr>
            </a:lvl1pPr>
          </a:lstStyle>
          <a:p>
            <a:r>
              <a:t>=</a:t>
            </a:r>
          </a:p>
        </p:txBody>
      </p:sp>
      <p:sp>
        <p:nvSpPr>
          <p:cNvPr id="2758" name="TextBox 306"/>
          <p:cNvSpPr txBox="1"/>
          <p:nvPr/>
        </p:nvSpPr>
        <p:spPr>
          <a:xfrm>
            <a:off x="2455450" y="6025568"/>
            <a:ext cx="1130629" cy="5400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600">
                <a:latin typeface="Times New Roman"/>
                <a:ea typeface="Times New Roman"/>
                <a:cs typeface="Times New Roman"/>
                <a:sym typeface="Times New Roman"/>
              </a:defRPr>
            </a:pPr>
            <a:r>
              <a:rPr dirty="0"/>
              <a:t>Deflection, </a:t>
            </a:r>
          </a:p>
          <a:p>
            <a:pPr>
              <a:defRPr sz="1600">
                <a:latin typeface="Times New Roman"/>
                <a:ea typeface="Times New Roman"/>
                <a:cs typeface="Times New Roman"/>
                <a:sym typeface="Times New Roman"/>
              </a:defRPr>
            </a:pPr>
            <a:r>
              <a:rPr dirty="0"/>
              <a:t>       in.</a:t>
            </a:r>
          </a:p>
        </p:txBody>
      </p:sp>
      <p:grpSp>
        <p:nvGrpSpPr>
          <p:cNvPr id="2762" name="Group 307"/>
          <p:cNvGrpSpPr/>
          <p:nvPr/>
        </p:nvGrpSpPr>
        <p:grpSpPr>
          <a:xfrm>
            <a:off x="4920636" y="6088917"/>
            <a:ext cx="545968" cy="475548"/>
            <a:chOff x="0" y="0"/>
            <a:chExt cx="545966" cy="475546"/>
          </a:xfrm>
        </p:grpSpPr>
        <p:sp>
          <p:nvSpPr>
            <p:cNvPr id="2759" name="TextBox 308"/>
            <p:cNvSpPr txBox="1"/>
            <p:nvPr/>
          </p:nvSpPr>
          <p:spPr>
            <a:xfrm>
              <a:off x="0" y="0"/>
              <a:ext cx="413914" cy="3114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600">
                  <a:latin typeface="Times New Roman"/>
                  <a:ea typeface="Times New Roman"/>
                  <a:cs typeface="Times New Roman"/>
                  <a:sym typeface="Times New Roman"/>
                </a:defRPr>
              </a:lvl1pPr>
            </a:lstStyle>
            <a:p>
              <a:r>
                <a:t>60  </a:t>
              </a:r>
            </a:p>
          </p:txBody>
        </p:sp>
        <p:sp>
          <p:nvSpPr>
            <p:cNvPr id="2760" name="Straight Connector 309"/>
            <p:cNvSpPr/>
            <p:nvPr/>
          </p:nvSpPr>
          <p:spPr>
            <a:xfrm flipV="1">
              <a:off x="211354" y="118052"/>
              <a:ext cx="170335" cy="2356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761" name="TextBox 310"/>
            <p:cNvSpPr txBox="1"/>
            <p:nvPr/>
          </p:nvSpPr>
          <p:spPr>
            <a:xfrm>
              <a:off x="278473" y="136995"/>
              <a:ext cx="267493" cy="33855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600">
                  <a:latin typeface="Times New Roman"/>
                  <a:ea typeface="Times New Roman"/>
                  <a:cs typeface="Times New Roman"/>
                  <a:sym typeface="Times New Roman"/>
                </a:defRPr>
              </a:lvl1pPr>
            </a:lstStyle>
            <a:p>
              <a:r>
                <a:rPr dirty="0"/>
                <a:t>4  </a:t>
              </a:r>
            </a:p>
          </p:txBody>
        </p:sp>
      </p:grpSp>
      <p:grpSp>
        <p:nvGrpSpPr>
          <p:cNvPr id="2766" name="Group 311"/>
          <p:cNvGrpSpPr/>
          <p:nvPr/>
        </p:nvGrpSpPr>
        <p:grpSpPr>
          <a:xfrm>
            <a:off x="5685400" y="6142037"/>
            <a:ext cx="1006107" cy="360997"/>
            <a:chOff x="0" y="0"/>
            <a:chExt cx="1006106" cy="360995"/>
          </a:xfrm>
        </p:grpSpPr>
        <mc:AlternateContent xmlns:mc="http://schemas.openxmlformats.org/markup-compatibility/2006" xmlns:a14="http://schemas.microsoft.com/office/drawing/2010/main">
          <mc:Choice Requires="a14">
            <p:sp>
              <p:nvSpPr>
                <p:cNvPr id="2763" name="TextBox 312"/>
                <p:cNvSpPr txBox="1"/>
                <p:nvPr/>
              </p:nvSpPr>
              <p:spPr>
                <a:xfrm>
                  <a:off x="0" y="0"/>
                  <a:ext cx="527131"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1800" i="1">
                            <a:solidFill>
                              <a:srgbClr val="000000"/>
                            </a:solidFill>
                            <a:latin typeface="Cambria Math" panose="02040503050406030204" pitchFamily="18" charset="0"/>
                          </a:rPr>
                          <m:t>16</m:t>
                        </m:r>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763" name="TextBox 312"/>
                <p:cNvSpPr txBox="1">
                  <a:spLocks noRot="1" noChangeAspect="1" noMove="1" noResize="1" noEditPoints="1" noAdjustHandles="1" noChangeArrowheads="1" noChangeShapeType="1" noTextEdit="1"/>
                </p:cNvSpPr>
                <p:nvPr/>
              </p:nvSpPr>
              <p:spPr>
                <a:xfrm>
                  <a:off x="0" y="0"/>
                  <a:ext cx="527131" cy="281636"/>
                </a:xfrm>
                <a:prstGeom prst="rect">
                  <a:avLst/>
                </a:prstGeom>
                <a:blipFill>
                  <a:blip r:embed="rId18"/>
                  <a:stretch>
                    <a:fillRect l="-16279" r="-17442" b="-17391"/>
                  </a:stretch>
                </a:blipFill>
                <a:ln w="12700" cap="flat">
                  <a:noFill/>
                  <a:miter lim="400000"/>
                </a:ln>
                <a:effectLst/>
              </p:spPr>
              <p:txBody>
                <a:bodyPr/>
                <a:lstStyle/>
                <a:p>
                  <a:r>
                    <a:rPr lang="en-US">
                      <a:noFill/>
                    </a:rPr>
                    <a:t> </a:t>
                  </a:r>
                </a:p>
              </p:txBody>
            </p:sp>
          </mc:Fallback>
        </mc:AlternateContent>
        <p:sp>
          <p:nvSpPr>
            <p:cNvPr id="2764" name="Straight Connector 313"/>
            <p:cNvSpPr/>
            <p:nvPr/>
          </p:nvSpPr>
          <p:spPr>
            <a:xfrm flipH="1">
              <a:off x="577924" y="71476"/>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765" name="TextBox 314"/>
            <p:cNvSpPr txBox="1"/>
            <p:nvPr/>
          </p:nvSpPr>
          <p:spPr>
            <a:xfrm>
              <a:off x="604554" y="12566"/>
              <a:ext cx="401553"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4 </a:t>
              </a:r>
            </a:p>
          </p:txBody>
        </p:sp>
      </p:grpSp>
      <p:sp>
        <p:nvSpPr>
          <p:cNvPr id="2767" name="Bent Arrow 315"/>
          <p:cNvSpPr/>
          <p:nvPr/>
        </p:nvSpPr>
        <p:spPr>
          <a:xfrm flipH="1" flipV="1">
            <a:off x="7889591" y="6061362"/>
            <a:ext cx="417517" cy="39779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2851"/>
                </a:lnTo>
                <a:cubicBezTo>
                  <a:pt x="0" y="7632"/>
                  <a:pt x="4031" y="3401"/>
                  <a:pt x="9004" y="3401"/>
                </a:cubicBezTo>
                <a:lnTo>
                  <a:pt x="16455" y="3401"/>
                </a:lnTo>
                <a:lnTo>
                  <a:pt x="16455" y="0"/>
                </a:lnTo>
                <a:lnTo>
                  <a:pt x="21600" y="5400"/>
                </a:lnTo>
                <a:lnTo>
                  <a:pt x="16455" y="10800"/>
                </a:lnTo>
                <a:lnTo>
                  <a:pt x="16455" y="7399"/>
                </a:lnTo>
                <a:lnTo>
                  <a:pt x="9004" y="7399"/>
                </a:lnTo>
                <a:cubicBezTo>
                  <a:pt x="6134" y="7399"/>
                  <a:pt x="3809" y="9840"/>
                  <a:pt x="3809" y="12851"/>
                </a:cubicBezTo>
                <a:lnTo>
                  <a:pt x="3809" y="21600"/>
                </a:lnTo>
                <a:close/>
              </a:path>
            </a:pathLst>
          </a:custGeom>
          <a:ln w="12700">
            <a:solidFill>
              <a:srgbClr val="000000"/>
            </a:solidFill>
            <a:miter/>
          </a:ln>
        </p:spPr>
        <p:txBody>
          <a:bodyPr lIns="45719" rIns="45719" anchor="ctr"/>
          <a:lstStyle/>
          <a:p>
            <a:pPr algn="ctr"/>
            <a:endParaRPr/>
          </a:p>
        </p:txBody>
      </p:sp>
      <p:grpSp>
        <p:nvGrpSpPr>
          <p:cNvPr id="2771" name="Group 316"/>
          <p:cNvGrpSpPr/>
          <p:nvPr/>
        </p:nvGrpSpPr>
        <p:grpSpPr>
          <a:xfrm>
            <a:off x="6799780" y="6060382"/>
            <a:ext cx="480651" cy="463036"/>
            <a:chOff x="0" y="0"/>
            <a:chExt cx="480649" cy="463035"/>
          </a:xfrm>
        </p:grpSpPr>
        <p:sp>
          <p:nvSpPr>
            <p:cNvPr id="2768" name="TextBox 317"/>
            <p:cNvSpPr txBox="1"/>
            <p:nvPr/>
          </p:nvSpPr>
          <p:spPr>
            <a:xfrm>
              <a:off x="0" y="0"/>
              <a:ext cx="239954" cy="33855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600">
                  <a:latin typeface="Times New Roman"/>
                  <a:ea typeface="Times New Roman"/>
                  <a:cs typeface="Times New Roman"/>
                  <a:sym typeface="Times New Roman"/>
                </a:defRPr>
              </a:lvl1pPr>
            </a:lstStyle>
            <a:p>
              <a:r>
                <a:rPr dirty="0"/>
                <a:t>6  </a:t>
              </a:r>
            </a:p>
          </p:txBody>
        </p:sp>
        <p:sp>
          <p:nvSpPr>
            <p:cNvPr id="2769" name="Straight Connector 318"/>
            <p:cNvSpPr/>
            <p:nvPr/>
          </p:nvSpPr>
          <p:spPr>
            <a:xfrm flipV="1">
              <a:off x="124077" y="157118"/>
              <a:ext cx="141059" cy="16927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770" name="TextBox 319"/>
            <p:cNvSpPr txBox="1"/>
            <p:nvPr/>
          </p:nvSpPr>
          <p:spPr>
            <a:xfrm>
              <a:off x="198532" y="151626"/>
              <a:ext cx="282117" cy="3114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600">
                  <a:latin typeface="Times New Roman"/>
                  <a:ea typeface="Times New Roman"/>
                  <a:cs typeface="Times New Roman"/>
                  <a:sym typeface="Times New Roman"/>
                </a:defRPr>
              </a:lvl1pPr>
            </a:lstStyle>
            <a:p>
              <a:r>
                <a:rPr dirty="0"/>
                <a:t>4  </a:t>
              </a:r>
            </a:p>
          </p:txBody>
        </p:sp>
      </p:grpSp>
      <p:grpSp>
        <p:nvGrpSpPr>
          <p:cNvPr id="2827" name="Group 320"/>
          <p:cNvGrpSpPr/>
          <p:nvPr/>
        </p:nvGrpSpPr>
        <p:grpSpPr>
          <a:xfrm>
            <a:off x="2668828" y="1154102"/>
            <a:ext cx="2761272" cy="1468872"/>
            <a:chOff x="0" y="0"/>
            <a:chExt cx="2761271" cy="1468871"/>
          </a:xfrm>
        </p:grpSpPr>
        <p:sp>
          <p:nvSpPr>
            <p:cNvPr id="2772" name="Straight Connector 321"/>
            <p:cNvSpPr/>
            <p:nvPr/>
          </p:nvSpPr>
          <p:spPr>
            <a:xfrm flipV="1">
              <a:off x="780611" y="742865"/>
              <a:ext cx="647250" cy="261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773" name="Straight Connector 322"/>
            <p:cNvSpPr/>
            <p:nvPr/>
          </p:nvSpPr>
          <p:spPr>
            <a:xfrm flipV="1">
              <a:off x="770185" y="1400155"/>
              <a:ext cx="647250" cy="261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774" name="Straight Connector 323"/>
            <p:cNvSpPr/>
            <p:nvPr/>
          </p:nvSpPr>
          <p:spPr>
            <a:xfrm flipV="1">
              <a:off x="137299" y="742865"/>
              <a:ext cx="647250" cy="261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775" name="Straight Connector 324"/>
            <p:cNvSpPr/>
            <p:nvPr/>
          </p:nvSpPr>
          <p:spPr>
            <a:xfrm flipV="1">
              <a:off x="126871" y="1400155"/>
              <a:ext cx="647250" cy="261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776" name="Straight Connector 325"/>
            <p:cNvSpPr/>
            <p:nvPr/>
          </p:nvSpPr>
          <p:spPr>
            <a:xfrm>
              <a:off x="133387" y="749601"/>
              <a:ext cx="641491" cy="64149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777" name="Oval 326"/>
            <p:cNvSpPr/>
            <p:nvPr/>
          </p:nvSpPr>
          <p:spPr>
            <a:xfrm>
              <a:off x="94663" y="1348950"/>
              <a:ext cx="80187" cy="8018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778" name="Straight Connector 327"/>
            <p:cNvSpPr/>
            <p:nvPr/>
          </p:nvSpPr>
          <p:spPr>
            <a:xfrm>
              <a:off x="790723" y="751574"/>
              <a:ext cx="632206" cy="63802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779" name="Straight Connector 328"/>
            <p:cNvSpPr/>
            <p:nvPr/>
          </p:nvSpPr>
          <p:spPr>
            <a:xfrm flipV="1">
              <a:off x="83281" y="1308499"/>
              <a:ext cx="3" cy="160373"/>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780" name="Straight Connector 329"/>
            <p:cNvSpPr/>
            <p:nvPr/>
          </p:nvSpPr>
          <p:spPr>
            <a:xfrm>
              <a:off x="8019" y="1306701"/>
              <a:ext cx="80187" cy="179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781" name="Straight Connector 330"/>
            <p:cNvSpPr/>
            <p:nvPr/>
          </p:nvSpPr>
          <p:spPr>
            <a:xfrm>
              <a:off x="-1" y="1392455"/>
              <a:ext cx="80187" cy="179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782" name="Straight Connector 331"/>
            <p:cNvSpPr/>
            <p:nvPr/>
          </p:nvSpPr>
          <p:spPr>
            <a:xfrm>
              <a:off x="4810" y="1465377"/>
              <a:ext cx="80187" cy="179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783" name="Straight Connector 332"/>
            <p:cNvSpPr/>
            <p:nvPr/>
          </p:nvSpPr>
          <p:spPr>
            <a:xfrm>
              <a:off x="1438894" y="759583"/>
              <a:ext cx="601059" cy="62804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784" name="Straight Connector 333"/>
            <p:cNvSpPr/>
            <p:nvPr/>
          </p:nvSpPr>
          <p:spPr>
            <a:xfrm>
              <a:off x="2078392" y="756343"/>
              <a:ext cx="611331" cy="62671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785" name="Straight Connector 334"/>
            <p:cNvSpPr/>
            <p:nvPr/>
          </p:nvSpPr>
          <p:spPr>
            <a:xfrm flipV="1">
              <a:off x="2050429" y="744174"/>
              <a:ext cx="647250" cy="261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786" name="Straight Connector 335"/>
            <p:cNvSpPr/>
            <p:nvPr/>
          </p:nvSpPr>
          <p:spPr>
            <a:xfrm flipV="1">
              <a:off x="2057794" y="1398089"/>
              <a:ext cx="647250" cy="261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787" name="Straight Connector 336"/>
            <p:cNvSpPr/>
            <p:nvPr/>
          </p:nvSpPr>
          <p:spPr>
            <a:xfrm flipV="1">
              <a:off x="1412797" y="739352"/>
              <a:ext cx="647250" cy="261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788" name="Straight Connector 337"/>
            <p:cNvSpPr/>
            <p:nvPr/>
          </p:nvSpPr>
          <p:spPr>
            <a:xfrm flipV="1">
              <a:off x="1402369" y="1396640"/>
              <a:ext cx="647250" cy="261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789" name="Straight Connector 338"/>
            <p:cNvSpPr/>
            <p:nvPr/>
          </p:nvSpPr>
          <p:spPr>
            <a:xfrm flipH="1">
              <a:off x="785406" y="746349"/>
              <a:ext cx="1" cy="64155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790" name="Straight Connector 339"/>
            <p:cNvSpPr/>
            <p:nvPr/>
          </p:nvSpPr>
          <p:spPr>
            <a:xfrm flipH="1">
              <a:off x="1423426" y="754867"/>
              <a:ext cx="1" cy="64155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791" name="Straight Connector 392"/>
            <p:cNvSpPr/>
            <p:nvPr/>
          </p:nvSpPr>
          <p:spPr>
            <a:xfrm>
              <a:off x="2048993" y="764629"/>
              <a:ext cx="1" cy="64155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792" name="Straight Connector 393"/>
            <p:cNvSpPr/>
            <p:nvPr/>
          </p:nvSpPr>
          <p:spPr>
            <a:xfrm flipH="1">
              <a:off x="2698819" y="759450"/>
              <a:ext cx="8758" cy="61780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793" name="Oval 394"/>
            <p:cNvSpPr/>
            <p:nvPr/>
          </p:nvSpPr>
          <p:spPr>
            <a:xfrm>
              <a:off x="734748" y="1356198"/>
              <a:ext cx="80188" cy="8018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794" name="Oval 395"/>
            <p:cNvSpPr/>
            <p:nvPr/>
          </p:nvSpPr>
          <p:spPr>
            <a:xfrm>
              <a:off x="1381478" y="1358569"/>
              <a:ext cx="80187" cy="8018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795" name="Oval 396"/>
            <p:cNvSpPr/>
            <p:nvPr/>
          </p:nvSpPr>
          <p:spPr>
            <a:xfrm>
              <a:off x="2658387" y="1358569"/>
              <a:ext cx="80187" cy="8018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796" name="Oval 397"/>
            <p:cNvSpPr/>
            <p:nvPr/>
          </p:nvSpPr>
          <p:spPr>
            <a:xfrm>
              <a:off x="2003301" y="1355953"/>
              <a:ext cx="80187" cy="8018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797" name="Straight Connector 398"/>
            <p:cNvSpPr/>
            <p:nvPr/>
          </p:nvSpPr>
          <p:spPr>
            <a:xfrm flipV="1">
              <a:off x="794046" y="89437"/>
              <a:ext cx="647250" cy="261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798" name="Straight Connector 399"/>
            <p:cNvSpPr/>
            <p:nvPr/>
          </p:nvSpPr>
          <p:spPr>
            <a:xfrm flipV="1">
              <a:off x="150733" y="89437"/>
              <a:ext cx="647250" cy="261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799" name="Oval 400"/>
            <p:cNvSpPr/>
            <p:nvPr/>
          </p:nvSpPr>
          <p:spPr>
            <a:xfrm>
              <a:off x="111616" y="49726"/>
              <a:ext cx="80187" cy="8018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800" name="Straight Connector 401"/>
            <p:cNvSpPr/>
            <p:nvPr/>
          </p:nvSpPr>
          <p:spPr>
            <a:xfrm flipV="1">
              <a:off x="143563" y="96173"/>
              <a:ext cx="641491" cy="64149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801" name="Straight Connector 402"/>
            <p:cNvSpPr/>
            <p:nvPr/>
          </p:nvSpPr>
          <p:spPr>
            <a:xfrm flipV="1">
              <a:off x="784231" y="70175"/>
              <a:ext cx="656418" cy="68429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802" name="Straight Connector 403"/>
            <p:cNvSpPr/>
            <p:nvPr/>
          </p:nvSpPr>
          <p:spPr>
            <a:xfrm flipV="1">
              <a:off x="106691" y="1797"/>
              <a:ext cx="3" cy="160373"/>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803" name="Straight Connector 404"/>
            <p:cNvSpPr/>
            <p:nvPr/>
          </p:nvSpPr>
          <p:spPr>
            <a:xfrm>
              <a:off x="31430" y="-1"/>
              <a:ext cx="80187" cy="179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804" name="Straight Connector 405"/>
            <p:cNvSpPr/>
            <p:nvPr/>
          </p:nvSpPr>
          <p:spPr>
            <a:xfrm>
              <a:off x="23408" y="80025"/>
              <a:ext cx="80187" cy="179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805" name="Straight Connector 406"/>
            <p:cNvSpPr/>
            <p:nvPr/>
          </p:nvSpPr>
          <p:spPr>
            <a:xfrm>
              <a:off x="33202" y="153694"/>
              <a:ext cx="80187" cy="179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806" name="Straight Connector 407"/>
            <p:cNvSpPr/>
            <p:nvPr/>
          </p:nvSpPr>
          <p:spPr>
            <a:xfrm flipV="1">
              <a:off x="1447347" y="100001"/>
              <a:ext cx="599344" cy="62273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807" name="Straight Connector 408"/>
            <p:cNvSpPr/>
            <p:nvPr/>
          </p:nvSpPr>
          <p:spPr>
            <a:xfrm flipV="1">
              <a:off x="2078605" y="102914"/>
              <a:ext cx="611331" cy="62671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808" name="Straight Connector 409"/>
            <p:cNvSpPr/>
            <p:nvPr/>
          </p:nvSpPr>
          <p:spPr>
            <a:xfrm flipV="1">
              <a:off x="2063862" y="90746"/>
              <a:ext cx="647250" cy="261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809" name="Straight Connector 410"/>
            <p:cNvSpPr/>
            <p:nvPr/>
          </p:nvSpPr>
          <p:spPr>
            <a:xfrm flipV="1">
              <a:off x="1426230" y="85923"/>
              <a:ext cx="647250" cy="261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810" name="Straight Connector 411"/>
            <p:cNvSpPr/>
            <p:nvPr/>
          </p:nvSpPr>
          <p:spPr>
            <a:xfrm flipH="1">
              <a:off x="788879" y="112847"/>
              <a:ext cx="1" cy="64155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811" name="Straight Connector 412"/>
            <p:cNvSpPr/>
            <p:nvPr/>
          </p:nvSpPr>
          <p:spPr>
            <a:xfrm flipH="1">
              <a:off x="1431880" y="116385"/>
              <a:ext cx="1" cy="61780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812" name="Straight Connector 413"/>
            <p:cNvSpPr/>
            <p:nvPr/>
          </p:nvSpPr>
          <p:spPr>
            <a:xfrm>
              <a:off x="2057446" y="111201"/>
              <a:ext cx="1" cy="64155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813" name="Straight Connector 414"/>
            <p:cNvSpPr/>
            <p:nvPr/>
          </p:nvSpPr>
          <p:spPr>
            <a:xfrm>
              <a:off x="2713523" y="106021"/>
              <a:ext cx="1" cy="64155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814" name="Oval 415"/>
            <p:cNvSpPr/>
            <p:nvPr/>
          </p:nvSpPr>
          <p:spPr>
            <a:xfrm>
              <a:off x="752723" y="51483"/>
              <a:ext cx="80187" cy="8018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815" name="Oval 416"/>
            <p:cNvSpPr/>
            <p:nvPr/>
          </p:nvSpPr>
          <p:spPr>
            <a:xfrm>
              <a:off x="1389749" y="44647"/>
              <a:ext cx="80187" cy="8018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816" name="Oval 417"/>
            <p:cNvSpPr/>
            <p:nvPr/>
          </p:nvSpPr>
          <p:spPr>
            <a:xfrm>
              <a:off x="2681084" y="54610"/>
              <a:ext cx="80187" cy="8018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817" name="Oval 418"/>
            <p:cNvSpPr/>
            <p:nvPr/>
          </p:nvSpPr>
          <p:spPr>
            <a:xfrm>
              <a:off x="2020004" y="46502"/>
              <a:ext cx="80187" cy="8018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818" name="Oval 419"/>
            <p:cNvSpPr/>
            <p:nvPr/>
          </p:nvSpPr>
          <p:spPr>
            <a:xfrm>
              <a:off x="98181" y="703154"/>
              <a:ext cx="80187" cy="8018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819" name="Straight Connector 420"/>
            <p:cNvSpPr/>
            <p:nvPr/>
          </p:nvSpPr>
          <p:spPr>
            <a:xfrm flipV="1">
              <a:off x="93256" y="655225"/>
              <a:ext cx="3" cy="160373"/>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820" name="Straight Connector 421"/>
            <p:cNvSpPr/>
            <p:nvPr/>
          </p:nvSpPr>
          <p:spPr>
            <a:xfrm>
              <a:off x="17995" y="653427"/>
              <a:ext cx="80187" cy="179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821" name="Straight Connector 422"/>
            <p:cNvSpPr/>
            <p:nvPr/>
          </p:nvSpPr>
          <p:spPr>
            <a:xfrm>
              <a:off x="9974" y="733453"/>
              <a:ext cx="80187" cy="179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822" name="Straight Connector 423"/>
            <p:cNvSpPr/>
            <p:nvPr/>
          </p:nvSpPr>
          <p:spPr>
            <a:xfrm>
              <a:off x="14786" y="812103"/>
              <a:ext cx="80187" cy="179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823" name="Oval 424"/>
            <p:cNvSpPr/>
            <p:nvPr/>
          </p:nvSpPr>
          <p:spPr>
            <a:xfrm>
              <a:off x="749251" y="704911"/>
              <a:ext cx="80187" cy="8018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824" name="Oval 425"/>
            <p:cNvSpPr/>
            <p:nvPr/>
          </p:nvSpPr>
          <p:spPr>
            <a:xfrm>
              <a:off x="1391260" y="708039"/>
              <a:ext cx="80187" cy="8018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825" name="Oval 426"/>
            <p:cNvSpPr/>
            <p:nvPr/>
          </p:nvSpPr>
          <p:spPr>
            <a:xfrm>
              <a:off x="2667650" y="708039"/>
              <a:ext cx="80187" cy="8018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826" name="Oval 427"/>
            <p:cNvSpPr/>
            <p:nvPr/>
          </p:nvSpPr>
          <p:spPr>
            <a:xfrm>
              <a:off x="2011551" y="699930"/>
              <a:ext cx="80187" cy="80187"/>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grpSp>
      <p:sp>
        <p:nvSpPr>
          <p:cNvPr id="2828" name="Straight Arrow Connector 428"/>
          <p:cNvSpPr/>
          <p:nvPr/>
        </p:nvSpPr>
        <p:spPr>
          <a:xfrm>
            <a:off x="5664039" y="1223615"/>
            <a:ext cx="1" cy="186686"/>
          </a:xfrm>
          <a:prstGeom prst="line">
            <a:avLst/>
          </a:prstGeom>
          <a:ln w="25400">
            <a:solidFill>
              <a:srgbClr val="FF0000"/>
            </a:solidFill>
            <a:miter/>
            <a:tailEnd type="triangle"/>
          </a:ln>
        </p:spPr>
        <p:txBody>
          <a:bodyPr lIns="45719" rIns="45719"/>
          <a:lstStyle/>
          <a:p>
            <a:endParaRPr/>
          </a:p>
        </p:txBody>
      </p:sp>
      <p:sp>
        <p:nvSpPr>
          <p:cNvPr id="2829" name="Straight Arrow Connector 429"/>
          <p:cNvSpPr/>
          <p:nvPr/>
        </p:nvSpPr>
        <p:spPr>
          <a:xfrm>
            <a:off x="5677789" y="2361085"/>
            <a:ext cx="1" cy="176308"/>
          </a:xfrm>
          <a:prstGeom prst="line">
            <a:avLst/>
          </a:prstGeom>
          <a:ln w="25400">
            <a:solidFill>
              <a:srgbClr val="FF0000"/>
            </a:solidFill>
            <a:miter/>
            <a:tailEnd type="triangle"/>
          </a:ln>
        </p:spPr>
        <p:txBody>
          <a:bodyPr lIns="45719" rIns="45719"/>
          <a:lstStyle/>
          <a:p>
            <a:endParaRPr/>
          </a:p>
        </p:txBody>
      </p:sp>
      <p:sp>
        <p:nvSpPr>
          <p:cNvPr id="2830" name="TextBox 430"/>
          <p:cNvSpPr txBox="1"/>
          <p:nvPr/>
        </p:nvSpPr>
        <p:spPr>
          <a:xfrm>
            <a:off x="5416089" y="1470704"/>
            <a:ext cx="781313" cy="2870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t> .5 lb  </a:t>
            </a:r>
          </a:p>
        </p:txBody>
      </p:sp>
      <p:sp>
        <p:nvSpPr>
          <p:cNvPr id="2831" name="TextBox 431"/>
          <p:cNvSpPr txBox="1"/>
          <p:nvPr/>
        </p:nvSpPr>
        <p:spPr>
          <a:xfrm>
            <a:off x="5416089" y="2061454"/>
            <a:ext cx="716273" cy="2870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t> .5 lb </a:t>
            </a:r>
          </a:p>
        </p:txBody>
      </p:sp>
      <p:sp>
        <p:nvSpPr>
          <p:cNvPr id="2832" name="TextBox 432"/>
          <p:cNvSpPr txBox="1"/>
          <p:nvPr/>
        </p:nvSpPr>
        <p:spPr>
          <a:xfrm>
            <a:off x="5833938" y="1131503"/>
            <a:ext cx="1192656" cy="3077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rPr dirty="0"/>
              <a:t>External </a:t>
            </a:r>
            <a:r>
              <a:rPr lang="en-US" dirty="0"/>
              <a:t>force </a:t>
            </a:r>
            <a:r>
              <a:rPr dirty="0"/>
              <a:t> </a:t>
            </a:r>
          </a:p>
        </p:txBody>
      </p:sp>
      <p:sp>
        <p:nvSpPr>
          <p:cNvPr id="2833" name="TextBox 433"/>
          <p:cNvSpPr txBox="1"/>
          <p:nvPr/>
        </p:nvSpPr>
        <p:spPr>
          <a:xfrm>
            <a:off x="5860534" y="2265869"/>
            <a:ext cx="1295755" cy="3077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rPr dirty="0"/>
              <a:t>External </a:t>
            </a:r>
            <a:r>
              <a:rPr lang="en-US" dirty="0"/>
              <a:t>force </a:t>
            </a:r>
            <a:r>
              <a:rPr dirty="0"/>
              <a:t> </a:t>
            </a:r>
          </a:p>
        </p:txBody>
      </p:sp>
      <p:sp>
        <p:nvSpPr>
          <p:cNvPr id="234" name="TextBox 52">
            <a:extLst>
              <a:ext uri="{FF2B5EF4-FFF2-40B4-BE49-F238E27FC236}">
                <a16:creationId xmlns:a16="http://schemas.microsoft.com/office/drawing/2014/main" id="{BD669656-E7D6-D441-A6CB-1CEED0B84E50}"/>
              </a:ext>
            </a:extLst>
          </p:cNvPr>
          <p:cNvSpPr txBox="1"/>
          <p:nvPr/>
        </p:nvSpPr>
        <p:spPr>
          <a:xfrm>
            <a:off x="3566427" y="2925250"/>
            <a:ext cx="1064701" cy="461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500">
                <a:latin typeface="Times New Roman"/>
                <a:ea typeface="Times New Roman"/>
                <a:cs typeface="Times New Roman"/>
                <a:sym typeface="Times New Roman"/>
              </a:defRPr>
            </a:lvl1pPr>
          </a:lstStyle>
          <a:p>
            <a:r>
              <a:rPr lang="en-US" sz="1200" dirty="0"/>
              <a:t>Displacement, </a:t>
            </a:r>
          </a:p>
          <a:p>
            <a:r>
              <a:rPr lang="en-US" sz="1200" dirty="0"/>
              <a:t>          in </a:t>
            </a:r>
            <a:r>
              <a:rPr sz="1200" dirty="0"/>
              <a:t>  </a:t>
            </a:r>
          </a:p>
        </p:txBody>
      </p:sp>
      <p:sp>
        <p:nvSpPr>
          <p:cNvPr id="235" name="TextBox 52">
            <a:extLst>
              <a:ext uri="{FF2B5EF4-FFF2-40B4-BE49-F238E27FC236}">
                <a16:creationId xmlns:a16="http://schemas.microsoft.com/office/drawing/2014/main" id="{3C392A66-4481-0D40-A9E4-464E59AD58B5}"/>
              </a:ext>
            </a:extLst>
          </p:cNvPr>
          <p:cNvSpPr txBox="1"/>
          <p:nvPr/>
        </p:nvSpPr>
        <p:spPr>
          <a:xfrm>
            <a:off x="7760449" y="2918561"/>
            <a:ext cx="1064701" cy="461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500">
                <a:latin typeface="Times New Roman"/>
                <a:ea typeface="Times New Roman"/>
                <a:cs typeface="Times New Roman"/>
                <a:sym typeface="Times New Roman"/>
              </a:defRPr>
            </a:lvl1pPr>
          </a:lstStyle>
          <a:p>
            <a:r>
              <a:rPr lang="en-US" sz="1200" dirty="0"/>
              <a:t>Displacement, </a:t>
            </a:r>
          </a:p>
          <a:p>
            <a:r>
              <a:rPr lang="en-US" sz="1200" dirty="0"/>
              <a:t>          in </a:t>
            </a:r>
            <a:r>
              <a:rPr sz="1200" dirty="0"/>
              <a:t>  </a:t>
            </a:r>
          </a:p>
        </p:txBody>
      </p:sp>
      <p:grpSp>
        <p:nvGrpSpPr>
          <p:cNvPr id="236" name="Group 235">
            <a:extLst>
              <a:ext uri="{FF2B5EF4-FFF2-40B4-BE49-F238E27FC236}">
                <a16:creationId xmlns:a16="http://schemas.microsoft.com/office/drawing/2014/main" id="{6AA773E2-A84D-6E42-8D02-6E4F02294ED3}"/>
              </a:ext>
            </a:extLst>
          </p:cNvPr>
          <p:cNvGrpSpPr/>
          <p:nvPr/>
        </p:nvGrpSpPr>
        <p:grpSpPr>
          <a:xfrm>
            <a:off x="1149326" y="2921865"/>
            <a:ext cx="716274" cy="474312"/>
            <a:chOff x="939909" y="2228784"/>
            <a:chExt cx="716274" cy="474312"/>
          </a:xfrm>
        </p:grpSpPr>
        <p:sp>
          <p:nvSpPr>
            <p:cNvPr id="237" name="TextBox 145">
              <a:extLst>
                <a:ext uri="{FF2B5EF4-FFF2-40B4-BE49-F238E27FC236}">
                  <a16:creationId xmlns:a16="http://schemas.microsoft.com/office/drawing/2014/main" id="{A1099709-DCB2-B347-909C-E7D797468088}"/>
                </a:ext>
              </a:extLst>
            </p:cNvPr>
            <p:cNvSpPr txBox="1"/>
            <p:nvPr/>
          </p:nvSpPr>
          <p:spPr>
            <a:xfrm>
              <a:off x="939909" y="2228784"/>
              <a:ext cx="716274" cy="2616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100">
                  <a:latin typeface="Times New Roman"/>
                  <a:ea typeface="Times New Roman"/>
                  <a:cs typeface="Times New Roman"/>
                  <a:sym typeface="Times New Roman"/>
                </a:defRPr>
              </a:lvl1pPr>
            </a:lstStyle>
            <a:p>
              <a:r>
                <a:rPr dirty="0"/>
                <a:t>Length, in.</a:t>
              </a:r>
            </a:p>
          </p:txBody>
        </p:sp>
        <p:sp>
          <p:nvSpPr>
            <p:cNvPr id="238" name="Straight Connector 398">
              <a:extLst>
                <a:ext uri="{FF2B5EF4-FFF2-40B4-BE49-F238E27FC236}">
                  <a16:creationId xmlns:a16="http://schemas.microsoft.com/office/drawing/2014/main" id="{91849B61-D1ED-FD46-8F20-185E42B4D5B5}"/>
                </a:ext>
              </a:extLst>
            </p:cNvPr>
            <p:cNvSpPr/>
            <p:nvPr/>
          </p:nvSpPr>
          <p:spPr>
            <a:xfrm>
              <a:off x="1002416" y="2464193"/>
              <a:ext cx="511879" cy="1"/>
            </a:xfrm>
            <a:prstGeom prst="line">
              <a:avLst/>
            </a:prstGeom>
            <a:ln w="12700">
              <a:solidFill>
                <a:srgbClr val="000000"/>
              </a:solidFill>
              <a:miter/>
            </a:ln>
          </p:spPr>
          <p:txBody>
            <a:bodyPr lIns="45719" rIns="45719"/>
            <a:lstStyle/>
            <a:p>
              <a:endParaRPr/>
            </a:p>
          </p:txBody>
        </p:sp>
        <p:sp>
          <p:nvSpPr>
            <p:cNvPr id="239" name="TextBox 399">
              <a:extLst>
                <a:ext uri="{FF2B5EF4-FFF2-40B4-BE49-F238E27FC236}">
                  <a16:creationId xmlns:a16="http://schemas.microsoft.com/office/drawing/2014/main" id="{BCCAB69E-05C3-554B-940A-C482084172C8}"/>
                </a:ext>
              </a:extLst>
            </p:cNvPr>
            <p:cNvSpPr txBox="1"/>
            <p:nvPr/>
          </p:nvSpPr>
          <p:spPr>
            <a:xfrm>
              <a:off x="1095930" y="2364542"/>
              <a:ext cx="321698" cy="3385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1100">
                  <a:latin typeface="Times New Roman"/>
                  <a:ea typeface="Times New Roman"/>
                  <a:cs typeface="Times New Roman"/>
                  <a:sym typeface="Times New Roman"/>
                </a:defRPr>
              </a:pPr>
              <a:r>
                <a:t>EA</a:t>
              </a:r>
              <a:r>
                <a:rPr sz="1600"/>
                <a:t> </a:t>
              </a:r>
            </a:p>
          </p:txBody>
        </p:sp>
      </p:grpSp>
      <p:grpSp>
        <p:nvGrpSpPr>
          <p:cNvPr id="240" name="Group 239">
            <a:extLst>
              <a:ext uri="{FF2B5EF4-FFF2-40B4-BE49-F238E27FC236}">
                <a16:creationId xmlns:a16="http://schemas.microsoft.com/office/drawing/2014/main" id="{C720145F-6C6E-1B49-9BD0-834D9B1CBA09}"/>
              </a:ext>
            </a:extLst>
          </p:cNvPr>
          <p:cNvGrpSpPr/>
          <p:nvPr/>
        </p:nvGrpSpPr>
        <p:grpSpPr>
          <a:xfrm>
            <a:off x="5326264" y="2931628"/>
            <a:ext cx="716274" cy="474312"/>
            <a:chOff x="939909" y="2228784"/>
            <a:chExt cx="716274" cy="474312"/>
          </a:xfrm>
        </p:grpSpPr>
        <p:sp>
          <p:nvSpPr>
            <p:cNvPr id="241" name="TextBox 145">
              <a:extLst>
                <a:ext uri="{FF2B5EF4-FFF2-40B4-BE49-F238E27FC236}">
                  <a16:creationId xmlns:a16="http://schemas.microsoft.com/office/drawing/2014/main" id="{9A655B0E-59EB-9C4F-9A68-AF9180656A7E}"/>
                </a:ext>
              </a:extLst>
            </p:cNvPr>
            <p:cNvSpPr txBox="1"/>
            <p:nvPr/>
          </p:nvSpPr>
          <p:spPr>
            <a:xfrm>
              <a:off x="939909" y="2228784"/>
              <a:ext cx="716274" cy="2616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100">
                  <a:latin typeface="Times New Roman"/>
                  <a:ea typeface="Times New Roman"/>
                  <a:cs typeface="Times New Roman"/>
                  <a:sym typeface="Times New Roman"/>
                </a:defRPr>
              </a:lvl1pPr>
            </a:lstStyle>
            <a:p>
              <a:r>
                <a:rPr dirty="0"/>
                <a:t>Length, in.</a:t>
              </a:r>
            </a:p>
          </p:txBody>
        </p:sp>
        <p:sp>
          <p:nvSpPr>
            <p:cNvPr id="242" name="Straight Connector 398">
              <a:extLst>
                <a:ext uri="{FF2B5EF4-FFF2-40B4-BE49-F238E27FC236}">
                  <a16:creationId xmlns:a16="http://schemas.microsoft.com/office/drawing/2014/main" id="{74C7226A-695E-2444-813C-1E1A3DB7D984}"/>
                </a:ext>
              </a:extLst>
            </p:cNvPr>
            <p:cNvSpPr/>
            <p:nvPr/>
          </p:nvSpPr>
          <p:spPr>
            <a:xfrm>
              <a:off x="1002416" y="2464193"/>
              <a:ext cx="511879" cy="1"/>
            </a:xfrm>
            <a:prstGeom prst="line">
              <a:avLst/>
            </a:prstGeom>
            <a:ln w="12700">
              <a:solidFill>
                <a:srgbClr val="000000"/>
              </a:solidFill>
              <a:miter/>
            </a:ln>
          </p:spPr>
          <p:txBody>
            <a:bodyPr lIns="45719" rIns="45719"/>
            <a:lstStyle/>
            <a:p>
              <a:endParaRPr/>
            </a:p>
          </p:txBody>
        </p:sp>
        <p:sp>
          <p:nvSpPr>
            <p:cNvPr id="243" name="TextBox 399">
              <a:extLst>
                <a:ext uri="{FF2B5EF4-FFF2-40B4-BE49-F238E27FC236}">
                  <a16:creationId xmlns:a16="http://schemas.microsoft.com/office/drawing/2014/main" id="{B9C95049-BCD0-FC46-A2D0-A9D2D2A2277F}"/>
                </a:ext>
              </a:extLst>
            </p:cNvPr>
            <p:cNvSpPr txBox="1"/>
            <p:nvPr/>
          </p:nvSpPr>
          <p:spPr>
            <a:xfrm>
              <a:off x="1095930" y="2364542"/>
              <a:ext cx="321698" cy="3385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1100">
                  <a:latin typeface="Times New Roman"/>
                  <a:ea typeface="Times New Roman"/>
                  <a:cs typeface="Times New Roman"/>
                  <a:sym typeface="Times New Roman"/>
                </a:defRPr>
              </a:pPr>
              <a:r>
                <a:t>EA</a:t>
              </a:r>
              <a:r>
                <a:rPr sz="1600"/>
                <a:t> </a:t>
              </a:r>
            </a:p>
          </p:txBody>
        </p:sp>
      </p:grpSp>
      <p:sp>
        <p:nvSpPr>
          <p:cNvPr id="222" name="TextBox 221">
            <a:extLst>
              <a:ext uri="{FF2B5EF4-FFF2-40B4-BE49-F238E27FC236}">
                <a16:creationId xmlns:a16="http://schemas.microsoft.com/office/drawing/2014/main" id="{59591A09-7904-D442-9DB6-822228FA883B}"/>
              </a:ext>
            </a:extLst>
          </p:cNvPr>
          <p:cNvSpPr txBox="1"/>
          <p:nvPr/>
        </p:nvSpPr>
        <p:spPr>
          <a:xfrm>
            <a:off x="1702262" y="281991"/>
            <a:ext cx="5873157"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End Deflection of Two Truss Units     </a:t>
            </a:r>
          </a:p>
        </p:txBody>
      </p:sp>
      <p:grpSp>
        <p:nvGrpSpPr>
          <p:cNvPr id="223" name="Group 222">
            <a:extLst>
              <a:ext uri="{FF2B5EF4-FFF2-40B4-BE49-F238E27FC236}">
                <a16:creationId xmlns:a16="http://schemas.microsoft.com/office/drawing/2014/main" id="{5CEDA844-4061-8449-859B-8D83B49414C9}"/>
              </a:ext>
            </a:extLst>
          </p:cNvPr>
          <p:cNvGrpSpPr/>
          <p:nvPr/>
        </p:nvGrpSpPr>
        <p:grpSpPr>
          <a:xfrm>
            <a:off x="7010908" y="2444615"/>
            <a:ext cx="1694217" cy="465402"/>
            <a:chOff x="1032936" y="5906726"/>
            <a:chExt cx="1694217" cy="465402"/>
          </a:xfrm>
        </p:grpSpPr>
        <p:sp>
          <p:nvSpPr>
            <p:cNvPr id="224" name="TextBox 223">
              <a:extLst>
                <a:ext uri="{FF2B5EF4-FFF2-40B4-BE49-F238E27FC236}">
                  <a16:creationId xmlns:a16="http://schemas.microsoft.com/office/drawing/2014/main" id="{59160675-5AC6-6149-892B-9C81A8CD66A2}"/>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225" name="TextBox 224">
              <a:extLst>
                <a:ext uri="{FF2B5EF4-FFF2-40B4-BE49-F238E27FC236}">
                  <a16:creationId xmlns:a16="http://schemas.microsoft.com/office/drawing/2014/main" id="{EBC6BBD5-DC5A-6849-A902-928DCB11D7C4}"/>
                </a:ext>
              </a:extLst>
            </p:cNvPr>
            <p:cNvSpPr txBox="1"/>
            <p:nvPr/>
          </p:nvSpPr>
          <p:spPr>
            <a:xfrm>
              <a:off x="2260622" y="5906726"/>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378051486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5" name="Rectangle 3"/>
          <p:cNvSpPr/>
          <p:nvPr/>
        </p:nvSpPr>
        <p:spPr>
          <a:xfrm>
            <a:off x="277471" y="264859"/>
            <a:ext cx="8563831" cy="6369270"/>
          </a:xfrm>
          <a:prstGeom prst="rect">
            <a:avLst/>
          </a:prstGeom>
          <a:ln w="28575">
            <a:solidFill>
              <a:srgbClr val="000000"/>
            </a:solidFill>
            <a:miter/>
          </a:ln>
        </p:spPr>
        <p:txBody>
          <a:bodyPr lIns="45719" rIns="45719" anchor="ctr"/>
          <a:lstStyle/>
          <a:p>
            <a:pPr algn="ctr">
              <a:defRPr>
                <a:solidFill>
                  <a:srgbClr val="FFFFFF"/>
                </a:solidFill>
              </a:defRPr>
            </a:pPr>
            <a:endParaRPr/>
          </a:p>
        </p:txBody>
      </p:sp>
      <p:sp>
        <p:nvSpPr>
          <p:cNvPr id="2836" name="Straight Connector 4"/>
          <p:cNvSpPr/>
          <p:nvPr/>
        </p:nvSpPr>
        <p:spPr>
          <a:xfrm>
            <a:off x="277471" y="801229"/>
            <a:ext cx="8563831" cy="1"/>
          </a:xfrm>
          <a:prstGeom prst="line">
            <a:avLst/>
          </a:prstGeom>
          <a:ln w="28575">
            <a:solidFill>
              <a:srgbClr val="000000"/>
            </a:solidFill>
            <a:miter/>
          </a:ln>
        </p:spPr>
        <p:txBody>
          <a:bodyPr lIns="45719" rIns="45719"/>
          <a:lstStyle/>
          <a:p>
            <a:endParaRPr/>
          </a:p>
        </p:txBody>
      </p:sp>
      <p:grpSp>
        <p:nvGrpSpPr>
          <p:cNvPr id="2913" name="Group 1"/>
          <p:cNvGrpSpPr/>
          <p:nvPr/>
        </p:nvGrpSpPr>
        <p:grpSpPr>
          <a:xfrm>
            <a:off x="2208793" y="1506222"/>
            <a:ext cx="3588989" cy="1301696"/>
            <a:chOff x="0" y="0"/>
            <a:chExt cx="3588987" cy="1301694"/>
          </a:xfrm>
        </p:grpSpPr>
        <p:sp>
          <p:nvSpPr>
            <p:cNvPr id="2838" name="Straight Connector 241"/>
            <p:cNvSpPr/>
            <p:nvPr/>
          </p:nvSpPr>
          <p:spPr>
            <a:xfrm flipV="1">
              <a:off x="691768" y="658318"/>
              <a:ext cx="573584" cy="232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839" name="Straight Connector 242"/>
            <p:cNvSpPr/>
            <p:nvPr/>
          </p:nvSpPr>
          <p:spPr>
            <a:xfrm flipV="1">
              <a:off x="682528" y="1240799"/>
              <a:ext cx="573584" cy="232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840" name="Straight Connector 243"/>
            <p:cNvSpPr/>
            <p:nvPr/>
          </p:nvSpPr>
          <p:spPr>
            <a:xfrm flipV="1">
              <a:off x="121673" y="658318"/>
              <a:ext cx="573584" cy="232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841" name="Straight Connector 244"/>
            <p:cNvSpPr/>
            <p:nvPr/>
          </p:nvSpPr>
          <p:spPr>
            <a:xfrm flipV="1">
              <a:off x="112432" y="1240799"/>
              <a:ext cx="573584" cy="232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842" name="Straight Connector 245"/>
            <p:cNvSpPr/>
            <p:nvPr/>
          </p:nvSpPr>
          <p:spPr>
            <a:xfrm>
              <a:off x="118206" y="664286"/>
              <a:ext cx="568480" cy="56848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843" name="Oval 246"/>
            <p:cNvSpPr/>
            <p:nvPr/>
          </p:nvSpPr>
          <p:spPr>
            <a:xfrm>
              <a:off x="83889" y="1195421"/>
              <a:ext cx="71061" cy="7106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844" name="Straight Connector 247"/>
            <p:cNvSpPr/>
            <p:nvPr/>
          </p:nvSpPr>
          <p:spPr>
            <a:xfrm>
              <a:off x="700728" y="666035"/>
              <a:ext cx="560253" cy="56541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845" name="Straight Connector 248"/>
            <p:cNvSpPr/>
            <p:nvPr/>
          </p:nvSpPr>
          <p:spPr>
            <a:xfrm flipV="1">
              <a:off x="73803" y="1159575"/>
              <a:ext cx="2" cy="14212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846" name="Straight Connector 249"/>
            <p:cNvSpPr/>
            <p:nvPr/>
          </p:nvSpPr>
          <p:spPr>
            <a:xfrm>
              <a:off x="7107" y="1157981"/>
              <a:ext cx="71060" cy="15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847" name="Straight Connector 250"/>
            <p:cNvSpPr/>
            <p:nvPr/>
          </p:nvSpPr>
          <p:spPr>
            <a:xfrm>
              <a:off x="0" y="1233974"/>
              <a:ext cx="71060" cy="15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848" name="Straight Connector 251"/>
            <p:cNvSpPr/>
            <p:nvPr/>
          </p:nvSpPr>
          <p:spPr>
            <a:xfrm>
              <a:off x="4263" y="1298598"/>
              <a:ext cx="71060" cy="15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849" name="Straight Connector 252"/>
            <p:cNvSpPr/>
            <p:nvPr/>
          </p:nvSpPr>
          <p:spPr>
            <a:xfrm>
              <a:off x="1275129" y="673131"/>
              <a:ext cx="532649" cy="55656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850" name="Straight Connector 253"/>
            <p:cNvSpPr/>
            <p:nvPr/>
          </p:nvSpPr>
          <p:spPr>
            <a:xfrm>
              <a:off x="1841843" y="670261"/>
              <a:ext cx="541754" cy="55538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851" name="Straight Connector 254"/>
            <p:cNvSpPr/>
            <p:nvPr/>
          </p:nvSpPr>
          <p:spPr>
            <a:xfrm>
              <a:off x="2394003" y="653934"/>
              <a:ext cx="582359" cy="59951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852" name="Straight Connector 255"/>
            <p:cNvSpPr/>
            <p:nvPr/>
          </p:nvSpPr>
          <p:spPr>
            <a:xfrm flipV="1">
              <a:off x="1817062" y="659478"/>
              <a:ext cx="573584" cy="232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853" name="Straight Connector 256"/>
            <p:cNvSpPr/>
            <p:nvPr/>
          </p:nvSpPr>
          <p:spPr>
            <a:xfrm flipV="1">
              <a:off x="1823590" y="1238968"/>
              <a:ext cx="573584" cy="232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854" name="Straight Connector 257"/>
            <p:cNvSpPr/>
            <p:nvPr/>
          </p:nvSpPr>
          <p:spPr>
            <a:xfrm flipV="1">
              <a:off x="1252001" y="655204"/>
              <a:ext cx="573584" cy="232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855" name="Straight Connector 258"/>
            <p:cNvSpPr/>
            <p:nvPr/>
          </p:nvSpPr>
          <p:spPr>
            <a:xfrm flipV="1">
              <a:off x="1242761" y="1237685"/>
              <a:ext cx="573584" cy="232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856" name="Straight Connector 259"/>
            <p:cNvSpPr/>
            <p:nvPr/>
          </p:nvSpPr>
          <p:spPr>
            <a:xfrm flipV="1">
              <a:off x="2391370" y="658729"/>
              <a:ext cx="573584" cy="232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857" name="Straight Connector 260"/>
            <p:cNvSpPr/>
            <p:nvPr/>
          </p:nvSpPr>
          <p:spPr>
            <a:xfrm flipV="1">
              <a:off x="2382021" y="1236753"/>
              <a:ext cx="573584" cy="232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858" name="Straight Connector 261"/>
            <p:cNvSpPr/>
            <p:nvPr/>
          </p:nvSpPr>
          <p:spPr>
            <a:xfrm flipH="1">
              <a:off x="2954489" y="668537"/>
              <a:ext cx="7763" cy="54748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859" name="Straight Connector 262"/>
            <p:cNvSpPr/>
            <p:nvPr/>
          </p:nvSpPr>
          <p:spPr>
            <a:xfrm flipH="1">
              <a:off x="696162" y="661405"/>
              <a:ext cx="1" cy="56853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860" name="Straight Connector 263"/>
            <p:cNvSpPr/>
            <p:nvPr/>
          </p:nvSpPr>
          <p:spPr>
            <a:xfrm flipH="1">
              <a:off x="1261566" y="668954"/>
              <a:ext cx="1" cy="56853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861" name="Straight Connector 264"/>
            <p:cNvSpPr/>
            <p:nvPr/>
          </p:nvSpPr>
          <p:spPr>
            <a:xfrm>
              <a:off x="1815935" y="677604"/>
              <a:ext cx="1" cy="56853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862" name="Straight Connector 265"/>
            <p:cNvSpPr/>
            <p:nvPr/>
          </p:nvSpPr>
          <p:spPr>
            <a:xfrm flipH="1">
              <a:off x="2391657" y="673015"/>
              <a:ext cx="7762" cy="54748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863" name="Oval 266"/>
            <p:cNvSpPr/>
            <p:nvPr/>
          </p:nvSpPr>
          <p:spPr>
            <a:xfrm>
              <a:off x="651124" y="1201845"/>
              <a:ext cx="71061" cy="7106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864" name="Oval 267"/>
            <p:cNvSpPr/>
            <p:nvPr/>
          </p:nvSpPr>
          <p:spPr>
            <a:xfrm>
              <a:off x="1224248" y="1203946"/>
              <a:ext cx="71061" cy="7106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865" name="Oval 268"/>
            <p:cNvSpPr/>
            <p:nvPr/>
          </p:nvSpPr>
          <p:spPr>
            <a:xfrm>
              <a:off x="2355828" y="1203946"/>
              <a:ext cx="71061" cy="7106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866" name="Oval 269"/>
            <p:cNvSpPr/>
            <p:nvPr/>
          </p:nvSpPr>
          <p:spPr>
            <a:xfrm>
              <a:off x="1775299" y="1201628"/>
              <a:ext cx="71061" cy="7106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867" name="Straight Connector 270"/>
            <p:cNvSpPr/>
            <p:nvPr/>
          </p:nvSpPr>
          <p:spPr>
            <a:xfrm>
              <a:off x="2967726" y="664142"/>
              <a:ext cx="568480" cy="56848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868" name="Straight Connector 271"/>
            <p:cNvSpPr/>
            <p:nvPr/>
          </p:nvSpPr>
          <p:spPr>
            <a:xfrm flipV="1">
              <a:off x="2969508" y="660918"/>
              <a:ext cx="573584" cy="232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869" name="Straight Connector 272"/>
            <p:cNvSpPr/>
            <p:nvPr/>
          </p:nvSpPr>
          <p:spPr>
            <a:xfrm flipV="1">
              <a:off x="2960158" y="1238941"/>
              <a:ext cx="573584" cy="232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870" name="Straight Connector 273"/>
            <p:cNvSpPr/>
            <p:nvPr/>
          </p:nvSpPr>
          <p:spPr>
            <a:xfrm flipH="1">
              <a:off x="3532626" y="670726"/>
              <a:ext cx="7763" cy="54748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871" name="Oval 274"/>
            <p:cNvSpPr/>
            <p:nvPr/>
          </p:nvSpPr>
          <p:spPr>
            <a:xfrm>
              <a:off x="2920123" y="1201628"/>
              <a:ext cx="71061" cy="7106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872" name="Oval 275"/>
            <p:cNvSpPr/>
            <p:nvPr/>
          </p:nvSpPr>
          <p:spPr>
            <a:xfrm>
              <a:off x="3498260" y="1203817"/>
              <a:ext cx="71061" cy="7106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873" name="Straight Connector 276"/>
            <p:cNvSpPr/>
            <p:nvPr/>
          </p:nvSpPr>
          <p:spPr>
            <a:xfrm flipV="1">
              <a:off x="703673" y="79259"/>
              <a:ext cx="573584" cy="232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874" name="Straight Connector 277"/>
            <p:cNvSpPr/>
            <p:nvPr/>
          </p:nvSpPr>
          <p:spPr>
            <a:xfrm flipV="1">
              <a:off x="133578" y="79259"/>
              <a:ext cx="573584" cy="232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875" name="Oval 278"/>
            <p:cNvSpPr/>
            <p:nvPr/>
          </p:nvSpPr>
          <p:spPr>
            <a:xfrm>
              <a:off x="98913" y="44067"/>
              <a:ext cx="71061" cy="7106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876" name="Straight Connector 279"/>
            <p:cNvSpPr/>
            <p:nvPr/>
          </p:nvSpPr>
          <p:spPr>
            <a:xfrm flipV="1">
              <a:off x="127224" y="85228"/>
              <a:ext cx="568480" cy="56848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877" name="Straight Connector 280"/>
            <p:cNvSpPr/>
            <p:nvPr/>
          </p:nvSpPr>
          <p:spPr>
            <a:xfrm flipV="1">
              <a:off x="694975" y="62189"/>
              <a:ext cx="581709" cy="606413"/>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878" name="Straight Connector 281"/>
            <p:cNvSpPr/>
            <p:nvPr/>
          </p:nvSpPr>
          <p:spPr>
            <a:xfrm flipV="1">
              <a:off x="94548" y="1594"/>
              <a:ext cx="2" cy="14212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879" name="Straight Connector 282"/>
            <p:cNvSpPr/>
            <p:nvPr/>
          </p:nvSpPr>
          <p:spPr>
            <a:xfrm>
              <a:off x="27853" y="-1"/>
              <a:ext cx="71060" cy="15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880" name="Straight Connector 283"/>
            <p:cNvSpPr/>
            <p:nvPr/>
          </p:nvSpPr>
          <p:spPr>
            <a:xfrm>
              <a:off x="20745" y="70918"/>
              <a:ext cx="71060" cy="15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881" name="Straight Connector 284"/>
            <p:cNvSpPr/>
            <p:nvPr/>
          </p:nvSpPr>
          <p:spPr>
            <a:xfrm>
              <a:off x="29423" y="136202"/>
              <a:ext cx="71060" cy="15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882" name="Straight Connector 285"/>
            <p:cNvSpPr/>
            <p:nvPr/>
          </p:nvSpPr>
          <p:spPr>
            <a:xfrm flipV="1">
              <a:off x="1282620" y="88621"/>
              <a:ext cx="531130" cy="55186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883" name="Straight Connector 286"/>
            <p:cNvSpPr/>
            <p:nvPr/>
          </p:nvSpPr>
          <p:spPr>
            <a:xfrm flipV="1">
              <a:off x="1842033" y="91203"/>
              <a:ext cx="541753" cy="55538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884" name="Straight Connector 287"/>
            <p:cNvSpPr/>
            <p:nvPr/>
          </p:nvSpPr>
          <p:spPr>
            <a:xfrm flipV="1">
              <a:off x="2395636" y="93977"/>
              <a:ext cx="568480" cy="56848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885" name="Straight Connector 288"/>
            <p:cNvSpPr/>
            <p:nvPr/>
          </p:nvSpPr>
          <p:spPr>
            <a:xfrm flipV="1">
              <a:off x="1828968" y="80419"/>
              <a:ext cx="573584" cy="232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886" name="Straight Connector 289"/>
            <p:cNvSpPr/>
            <p:nvPr/>
          </p:nvSpPr>
          <p:spPr>
            <a:xfrm flipV="1">
              <a:off x="1263906" y="76145"/>
              <a:ext cx="573585" cy="232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887" name="Straight Connector 290"/>
            <p:cNvSpPr/>
            <p:nvPr/>
          </p:nvSpPr>
          <p:spPr>
            <a:xfrm flipV="1">
              <a:off x="2403276" y="79670"/>
              <a:ext cx="573584" cy="232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888" name="Straight Connector 291"/>
            <p:cNvSpPr/>
            <p:nvPr/>
          </p:nvSpPr>
          <p:spPr>
            <a:xfrm>
              <a:off x="2963250" y="80648"/>
              <a:ext cx="1" cy="56853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889" name="Straight Connector 292"/>
            <p:cNvSpPr/>
            <p:nvPr/>
          </p:nvSpPr>
          <p:spPr>
            <a:xfrm flipH="1">
              <a:off x="699238" y="100004"/>
              <a:ext cx="1" cy="56853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890" name="Straight Connector 293"/>
            <p:cNvSpPr/>
            <p:nvPr/>
          </p:nvSpPr>
          <p:spPr>
            <a:xfrm flipH="1">
              <a:off x="1269057" y="103139"/>
              <a:ext cx="1" cy="54748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891" name="Straight Connector 294"/>
            <p:cNvSpPr/>
            <p:nvPr/>
          </p:nvSpPr>
          <p:spPr>
            <a:xfrm>
              <a:off x="1823426" y="98545"/>
              <a:ext cx="1" cy="56853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892" name="Straight Connector 295"/>
            <p:cNvSpPr/>
            <p:nvPr/>
          </p:nvSpPr>
          <p:spPr>
            <a:xfrm>
              <a:off x="2404832" y="93955"/>
              <a:ext cx="1" cy="56853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893" name="Oval 296"/>
            <p:cNvSpPr/>
            <p:nvPr/>
          </p:nvSpPr>
          <p:spPr>
            <a:xfrm>
              <a:off x="667053" y="45624"/>
              <a:ext cx="71061" cy="7106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894" name="Oval 297"/>
            <p:cNvSpPr/>
            <p:nvPr/>
          </p:nvSpPr>
          <p:spPr>
            <a:xfrm>
              <a:off x="1231578" y="39566"/>
              <a:ext cx="71061" cy="7106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895" name="Oval 298"/>
            <p:cNvSpPr/>
            <p:nvPr/>
          </p:nvSpPr>
          <p:spPr>
            <a:xfrm>
              <a:off x="2375941" y="48395"/>
              <a:ext cx="71061" cy="7106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896" name="Oval 299"/>
            <p:cNvSpPr/>
            <p:nvPr/>
          </p:nvSpPr>
          <p:spPr>
            <a:xfrm>
              <a:off x="1790100" y="41210"/>
              <a:ext cx="71061" cy="7106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897" name="Straight Connector 300"/>
            <p:cNvSpPr/>
            <p:nvPr/>
          </p:nvSpPr>
          <p:spPr>
            <a:xfrm flipV="1">
              <a:off x="2967915" y="85083"/>
              <a:ext cx="568480" cy="56848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898" name="Straight Connector 301"/>
            <p:cNvSpPr/>
            <p:nvPr/>
          </p:nvSpPr>
          <p:spPr>
            <a:xfrm flipV="1">
              <a:off x="2981413" y="81859"/>
              <a:ext cx="573584" cy="232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899" name="Straight Connector 302"/>
            <p:cNvSpPr/>
            <p:nvPr/>
          </p:nvSpPr>
          <p:spPr>
            <a:xfrm flipH="1">
              <a:off x="3544532" y="91667"/>
              <a:ext cx="7762" cy="54748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900" name="Oval 303"/>
            <p:cNvSpPr/>
            <p:nvPr/>
          </p:nvSpPr>
          <p:spPr>
            <a:xfrm>
              <a:off x="2930961" y="46076"/>
              <a:ext cx="71061" cy="7106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901" name="Oval 304"/>
            <p:cNvSpPr/>
            <p:nvPr/>
          </p:nvSpPr>
          <p:spPr>
            <a:xfrm>
              <a:off x="3517927" y="48265"/>
              <a:ext cx="71061" cy="7106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902" name="Oval 305"/>
            <p:cNvSpPr/>
            <p:nvPr/>
          </p:nvSpPr>
          <p:spPr>
            <a:xfrm>
              <a:off x="87008" y="623126"/>
              <a:ext cx="71061" cy="7106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903" name="Straight Connector 306"/>
            <p:cNvSpPr/>
            <p:nvPr/>
          </p:nvSpPr>
          <p:spPr>
            <a:xfrm flipV="1">
              <a:off x="82643" y="580653"/>
              <a:ext cx="2" cy="14212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904" name="Straight Connector 307"/>
            <p:cNvSpPr/>
            <p:nvPr/>
          </p:nvSpPr>
          <p:spPr>
            <a:xfrm>
              <a:off x="15948" y="579058"/>
              <a:ext cx="71060" cy="15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905" name="Straight Connector 308"/>
            <p:cNvSpPr/>
            <p:nvPr/>
          </p:nvSpPr>
          <p:spPr>
            <a:xfrm>
              <a:off x="8839" y="649977"/>
              <a:ext cx="71060" cy="15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906" name="Straight Connector 309"/>
            <p:cNvSpPr/>
            <p:nvPr/>
          </p:nvSpPr>
          <p:spPr>
            <a:xfrm>
              <a:off x="13104" y="719675"/>
              <a:ext cx="71060" cy="15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907" name="Oval 310"/>
            <p:cNvSpPr/>
            <p:nvPr/>
          </p:nvSpPr>
          <p:spPr>
            <a:xfrm>
              <a:off x="663977" y="624683"/>
              <a:ext cx="71061" cy="7106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908" name="Oval 311"/>
            <p:cNvSpPr/>
            <p:nvPr/>
          </p:nvSpPr>
          <p:spPr>
            <a:xfrm>
              <a:off x="1232916" y="627454"/>
              <a:ext cx="71061" cy="7106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909" name="Oval 312"/>
            <p:cNvSpPr/>
            <p:nvPr/>
          </p:nvSpPr>
          <p:spPr>
            <a:xfrm>
              <a:off x="2364036" y="627454"/>
              <a:ext cx="71061" cy="7106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910" name="Oval 313"/>
            <p:cNvSpPr/>
            <p:nvPr/>
          </p:nvSpPr>
          <p:spPr>
            <a:xfrm>
              <a:off x="1782609" y="620269"/>
              <a:ext cx="71061" cy="7106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911" name="Oval 314"/>
            <p:cNvSpPr/>
            <p:nvPr/>
          </p:nvSpPr>
          <p:spPr>
            <a:xfrm>
              <a:off x="2927885" y="625135"/>
              <a:ext cx="71061" cy="7106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912" name="Oval 315"/>
            <p:cNvSpPr/>
            <p:nvPr/>
          </p:nvSpPr>
          <p:spPr>
            <a:xfrm>
              <a:off x="3506022" y="627324"/>
              <a:ext cx="71061" cy="7106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grpSp>
      <p:graphicFrame>
        <p:nvGraphicFramePr>
          <p:cNvPr id="2914" name="Table 105"/>
          <p:cNvGraphicFramePr/>
          <p:nvPr>
            <p:extLst>
              <p:ext uri="{D42A27DB-BD31-4B8C-83A1-F6EECF244321}">
                <p14:modId xmlns:p14="http://schemas.microsoft.com/office/powerpoint/2010/main" val="1620130142"/>
              </p:ext>
            </p:extLst>
          </p:nvPr>
        </p:nvGraphicFramePr>
        <p:xfrm>
          <a:off x="419028" y="3487211"/>
          <a:ext cx="4092453" cy="3049270"/>
        </p:xfrm>
        <a:graphic>
          <a:graphicData uri="http://schemas.openxmlformats.org/drawingml/2006/table">
            <a:tbl>
              <a:tblPr/>
              <a:tblGrid>
                <a:gridCol w="651264">
                  <a:extLst>
                    <a:ext uri="{9D8B030D-6E8A-4147-A177-3AD203B41FA5}">
                      <a16:colId xmlns:a16="http://schemas.microsoft.com/office/drawing/2014/main" val="20000"/>
                    </a:ext>
                  </a:extLst>
                </a:gridCol>
                <a:gridCol w="739035">
                  <a:extLst>
                    <a:ext uri="{9D8B030D-6E8A-4147-A177-3AD203B41FA5}">
                      <a16:colId xmlns:a16="http://schemas.microsoft.com/office/drawing/2014/main" val="20001"/>
                    </a:ext>
                  </a:extLst>
                </a:gridCol>
                <a:gridCol w="824145">
                  <a:extLst>
                    <a:ext uri="{9D8B030D-6E8A-4147-A177-3AD203B41FA5}">
                      <a16:colId xmlns:a16="http://schemas.microsoft.com/office/drawing/2014/main" val="20002"/>
                    </a:ext>
                  </a:extLst>
                </a:gridCol>
                <a:gridCol w="804672">
                  <a:extLst>
                    <a:ext uri="{9D8B030D-6E8A-4147-A177-3AD203B41FA5}">
                      <a16:colId xmlns:a16="http://schemas.microsoft.com/office/drawing/2014/main" val="20003"/>
                    </a:ext>
                  </a:extLst>
                </a:gridCol>
                <a:gridCol w="1073337">
                  <a:extLst>
                    <a:ext uri="{9D8B030D-6E8A-4147-A177-3AD203B41FA5}">
                      <a16:colId xmlns:a16="http://schemas.microsoft.com/office/drawing/2014/main" val="20004"/>
                    </a:ext>
                  </a:extLst>
                </a:gridCol>
              </a:tblGrid>
              <a:tr h="45339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0"/>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1"/>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2"/>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3"/>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4"/>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5"/>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6"/>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dirty="0"/>
                    </a:p>
                  </a:txBody>
                  <a:tcPr marL="45720" marR="45720" horzOverflow="overflow"/>
                </a:tc>
                <a:extLst>
                  <a:ext uri="{0D108BD9-81ED-4DB2-BD59-A6C34878D82A}">
                    <a16:rowId xmlns:a16="http://schemas.microsoft.com/office/drawing/2014/main" val="10007"/>
                  </a:ext>
                </a:extLst>
              </a:tr>
            </a:tbl>
          </a:graphicData>
        </a:graphic>
      </p:graphicFrame>
      <p:graphicFrame>
        <p:nvGraphicFramePr>
          <p:cNvPr id="2915" name="Table 106"/>
          <p:cNvGraphicFramePr/>
          <p:nvPr>
            <p:extLst>
              <p:ext uri="{D42A27DB-BD31-4B8C-83A1-F6EECF244321}">
                <p14:modId xmlns:p14="http://schemas.microsoft.com/office/powerpoint/2010/main" val="3776893106"/>
              </p:ext>
            </p:extLst>
          </p:nvPr>
        </p:nvGraphicFramePr>
        <p:xfrm>
          <a:off x="4605425" y="3487211"/>
          <a:ext cx="4092453" cy="3049270"/>
        </p:xfrm>
        <a:graphic>
          <a:graphicData uri="http://schemas.openxmlformats.org/drawingml/2006/table">
            <a:tbl>
              <a:tblPr/>
              <a:tblGrid>
                <a:gridCol w="651264">
                  <a:extLst>
                    <a:ext uri="{9D8B030D-6E8A-4147-A177-3AD203B41FA5}">
                      <a16:colId xmlns:a16="http://schemas.microsoft.com/office/drawing/2014/main" val="20000"/>
                    </a:ext>
                  </a:extLst>
                </a:gridCol>
                <a:gridCol w="739035">
                  <a:extLst>
                    <a:ext uri="{9D8B030D-6E8A-4147-A177-3AD203B41FA5}">
                      <a16:colId xmlns:a16="http://schemas.microsoft.com/office/drawing/2014/main" val="20001"/>
                    </a:ext>
                  </a:extLst>
                </a:gridCol>
                <a:gridCol w="889348">
                  <a:extLst>
                    <a:ext uri="{9D8B030D-6E8A-4147-A177-3AD203B41FA5}">
                      <a16:colId xmlns:a16="http://schemas.microsoft.com/office/drawing/2014/main" val="20002"/>
                    </a:ext>
                  </a:extLst>
                </a:gridCol>
                <a:gridCol w="741024">
                  <a:extLst>
                    <a:ext uri="{9D8B030D-6E8A-4147-A177-3AD203B41FA5}">
                      <a16:colId xmlns:a16="http://schemas.microsoft.com/office/drawing/2014/main" val="20003"/>
                    </a:ext>
                  </a:extLst>
                </a:gridCol>
                <a:gridCol w="1071782">
                  <a:extLst>
                    <a:ext uri="{9D8B030D-6E8A-4147-A177-3AD203B41FA5}">
                      <a16:colId xmlns:a16="http://schemas.microsoft.com/office/drawing/2014/main" val="20004"/>
                    </a:ext>
                  </a:extLst>
                </a:gridCol>
              </a:tblGrid>
              <a:tr h="45339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0"/>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1"/>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2"/>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3"/>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4"/>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5"/>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6"/>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dirty="0"/>
                    </a:p>
                  </a:txBody>
                  <a:tcPr marL="45720" marR="45720" horzOverflow="overflow"/>
                </a:tc>
                <a:extLst>
                  <a:ext uri="{0D108BD9-81ED-4DB2-BD59-A6C34878D82A}">
                    <a16:rowId xmlns:a16="http://schemas.microsoft.com/office/drawing/2014/main" val="10007"/>
                  </a:ext>
                </a:extLst>
              </a:tr>
            </a:tbl>
          </a:graphicData>
        </a:graphic>
      </p:graphicFrame>
      <p:sp>
        <p:nvSpPr>
          <p:cNvPr id="2917" name="TextBox 120"/>
          <p:cNvSpPr txBox="1"/>
          <p:nvPr/>
        </p:nvSpPr>
        <p:spPr>
          <a:xfrm>
            <a:off x="1880179" y="3442891"/>
            <a:ext cx="934546"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500">
                <a:latin typeface="Times New Roman"/>
                <a:ea typeface="Times New Roman"/>
                <a:cs typeface="Times New Roman"/>
                <a:sym typeface="Times New Roman"/>
              </a:defRPr>
            </a:lvl1pPr>
          </a:lstStyle>
          <a:p>
            <a:r>
              <a:rPr sz="1400" dirty="0"/>
              <a:t>Internal force, </a:t>
            </a:r>
            <a:r>
              <a:rPr sz="1400" dirty="0" err="1"/>
              <a:t>lb</a:t>
            </a:r>
            <a:endParaRPr sz="1400" dirty="0"/>
          </a:p>
        </p:txBody>
      </p:sp>
      <p:sp>
        <p:nvSpPr>
          <p:cNvPr id="2918" name="TextBox 127"/>
          <p:cNvSpPr txBox="1"/>
          <p:nvPr/>
        </p:nvSpPr>
        <p:spPr>
          <a:xfrm>
            <a:off x="425320" y="3574893"/>
            <a:ext cx="760609" cy="2876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300">
                <a:latin typeface="Times New Roman"/>
                <a:ea typeface="Times New Roman"/>
                <a:cs typeface="Times New Roman"/>
                <a:sym typeface="Times New Roman"/>
              </a:defRPr>
            </a:lvl1pPr>
          </a:lstStyle>
          <a:p>
            <a:r>
              <a:rPr dirty="0"/>
              <a:t>Member </a:t>
            </a:r>
          </a:p>
        </p:txBody>
      </p:sp>
      <p:sp>
        <p:nvSpPr>
          <p:cNvPr id="2919" name="TextBox 128"/>
          <p:cNvSpPr txBox="1"/>
          <p:nvPr/>
        </p:nvSpPr>
        <p:spPr>
          <a:xfrm>
            <a:off x="2765988" y="3446063"/>
            <a:ext cx="661834"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500">
                <a:latin typeface="Times New Roman"/>
                <a:ea typeface="Times New Roman"/>
                <a:cs typeface="Times New Roman"/>
                <a:sym typeface="Times New Roman"/>
              </a:defRPr>
            </a:lvl1pPr>
          </a:lstStyle>
          <a:p>
            <a:r>
              <a:rPr sz="1400" dirty="0"/>
              <a:t>Virtual force  </a:t>
            </a:r>
          </a:p>
        </p:txBody>
      </p:sp>
      <p:sp>
        <p:nvSpPr>
          <p:cNvPr id="2922" name="TextBox 131"/>
          <p:cNvSpPr txBox="1"/>
          <p:nvPr/>
        </p:nvSpPr>
        <p:spPr>
          <a:xfrm>
            <a:off x="6081432" y="3442891"/>
            <a:ext cx="791265"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500">
                <a:latin typeface="Times New Roman"/>
                <a:ea typeface="Times New Roman"/>
                <a:cs typeface="Times New Roman"/>
                <a:sym typeface="Times New Roman"/>
              </a:defRPr>
            </a:lvl1pPr>
          </a:lstStyle>
          <a:p>
            <a:r>
              <a:rPr sz="1400" dirty="0"/>
              <a:t>Internal force, </a:t>
            </a:r>
            <a:r>
              <a:rPr sz="1400" dirty="0" err="1"/>
              <a:t>lb</a:t>
            </a:r>
            <a:endParaRPr sz="1400" dirty="0"/>
          </a:p>
        </p:txBody>
      </p:sp>
      <p:sp>
        <p:nvSpPr>
          <p:cNvPr id="2923" name="TextBox 132"/>
          <p:cNvSpPr txBox="1"/>
          <p:nvPr/>
        </p:nvSpPr>
        <p:spPr>
          <a:xfrm>
            <a:off x="4608286" y="3574893"/>
            <a:ext cx="760609" cy="2876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300">
                <a:latin typeface="Times New Roman"/>
                <a:ea typeface="Times New Roman"/>
                <a:cs typeface="Times New Roman"/>
                <a:sym typeface="Times New Roman"/>
              </a:defRPr>
            </a:lvl1pPr>
          </a:lstStyle>
          <a:p>
            <a:r>
              <a:rPr dirty="0"/>
              <a:t>Member </a:t>
            </a:r>
          </a:p>
        </p:txBody>
      </p:sp>
      <p:sp>
        <p:nvSpPr>
          <p:cNvPr id="2924" name="TextBox 133"/>
          <p:cNvSpPr txBox="1"/>
          <p:nvPr/>
        </p:nvSpPr>
        <p:spPr>
          <a:xfrm>
            <a:off x="6965046" y="3454381"/>
            <a:ext cx="626852"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500">
                <a:latin typeface="Times New Roman"/>
                <a:ea typeface="Times New Roman"/>
                <a:cs typeface="Times New Roman"/>
                <a:sym typeface="Times New Roman"/>
              </a:defRPr>
            </a:lvl1pPr>
          </a:lstStyle>
          <a:p>
            <a:r>
              <a:rPr sz="1400" dirty="0"/>
              <a:t>Virtual force  </a:t>
            </a:r>
          </a:p>
        </p:txBody>
      </p:sp>
      <mc:AlternateContent xmlns:mc="http://schemas.openxmlformats.org/markup-compatibility/2006" xmlns:a14="http://schemas.microsoft.com/office/drawing/2010/main">
        <mc:Choice Requires="a14">
          <p:sp>
            <p:nvSpPr>
              <p:cNvPr id="2926" name="TextBox 140"/>
              <p:cNvSpPr txBox="1"/>
              <p:nvPr/>
            </p:nvSpPr>
            <p:spPr>
              <a:xfrm>
                <a:off x="1273861" y="5455242"/>
                <a:ext cx="320327" cy="281637"/>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926" name="TextBox 140"/>
              <p:cNvSpPr txBox="1">
                <a:spLocks noRot="1" noChangeAspect="1" noMove="1" noResize="1" noEditPoints="1" noAdjustHandles="1" noChangeArrowheads="1" noChangeShapeType="1" noTextEdit="1"/>
              </p:cNvSpPr>
              <p:nvPr/>
            </p:nvSpPr>
            <p:spPr>
              <a:xfrm>
                <a:off x="1273861" y="5455242"/>
                <a:ext cx="320327" cy="281637"/>
              </a:xfrm>
              <a:prstGeom prst="rect">
                <a:avLst/>
              </a:prstGeom>
              <a:blipFill>
                <a:blip r:embed="rId2"/>
                <a:stretch>
                  <a:fillRect r="-16981" b="-17391"/>
                </a:stretch>
              </a:blipFill>
              <a:ln w="12700">
                <a:miter lim="400000"/>
              </a:ln>
            </p:spPr>
            <p:txBody>
              <a:bodyPr/>
              <a:lstStyle/>
              <a:p>
                <a:r>
                  <a:rPr lang="en-US">
                    <a:noFill/>
                  </a:rPr>
                  <a:t> </a:t>
                </a:r>
              </a:p>
            </p:txBody>
          </p:sp>
        </mc:Fallback>
      </mc:AlternateContent>
      <p:sp>
        <p:nvSpPr>
          <p:cNvPr id="2927" name="TextBox 141"/>
          <p:cNvSpPr txBox="1"/>
          <p:nvPr/>
        </p:nvSpPr>
        <p:spPr>
          <a:xfrm>
            <a:off x="1358237" y="3954255"/>
            <a:ext cx="407177"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rPr dirty="0"/>
              <a:t>1 </a:t>
            </a:r>
          </a:p>
        </p:txBody>
      </p:sp>
      <p:sp>
        <p:nvSpPr>
          <p:cNvPr id="2928" name="TextBox 142"/>
          <p:cNvSpPr txBox="1"/>
          <p:nvPr/>
        </p:nvSpPr>
        <p:spPr>
          <a:xfrm>
            <a:off x="1354180" y="4343117"/>
            <a:ext cx="407177"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2929" name="TextBox 144"/>
          <p:cNvSpPr txBox="1"/>
          <p:nvPr/>
        </p:nvSpPr>
        <p:spPr>
          <a:xfrm>
            <a:off x="1350777" y="4701259"/>
            <a:ext cx="407177"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2930" name="TextBox 145"/>
          <p:cNvSpPr txBox="1"/>
          <p:nvPr/>
        </p:nvSpPr>
        <p:spPr>
          <a:xfrm>
            <a:off x="1352984" y="5049880"/>
            <a:ext cx="407177"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grpSp>
        <p:nvGrpSpPr>
          <p:cNvPr id="2936" name="Group 148"/>
          <p:cNvGrpSpPr/>
          <p:nvPr/>
        </p:nvGrpSpPr>
        <p:grpSpPr>
          <a:xfrm>
            <a:off x="1854990" y="5330731"/>
            <a:ext cx="771667" cy="517323"/>
            <a:chOff x="48768" y="-12192"/>
            <a:chExt cx="771666" cy="517321"/>
          </a:xfrm>
        </p:grpSpPr>
        <p:sp>
          <p:nvSpPr>
            <p:cNvPr id="2931" name="TextBox 149"/>
            <p:cNvSpPr txBox="1"/>
            <p:nvPr/>
          </p:nvSpPr>
          <p:spPr>
            <a:xfrm>
              <a:off x="48768" y="-12192"/>
              <a:ext cx="313161" cy="3693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a:t>
              </a:r>
            </a:p>
          </p:txBody>
        </p:sp>
        <p:grpSp>
          <p:nvGrpSpPr>
            <p:cNvPr id="2935" name="Group 150"/>
            <p:cNvGrpSpPr/>
            <p:nvPr/>
          </p:nvGrpSpPr>
          <p:grpSpPr>
            <a:xfrm>
              <a:off x="180020" y="127128"/>
              <a:ext cx="640414" cy="378001"/>
              <a:chOff x="0" y="21808"/>
              <a:chExt cx="640412" cy="377999"/>
            </a:xfrm>
          </p:grpSpPr>
          <mc:AlternateContent xmlns:mc="http://schemas.openxmlformats.org/markup-compatibility/2006" xmlns:a14="http://schemas.microsoft.com/office/drawing/2010/main">
            <mc:Choice Requires="a14">
              <p:sp>
                <p:nvSpPr>
                  <p:cNvPr id="2932" name="TextBox 151"/>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932" name="TextBox 151"/>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3"/>
                    <a:stretch>
                      <a:fillRect r="-19231" b="-17021"/>
                    </a:stretch>
                  </a:blipFill>
                  <a:ln w="12700" cap="flat">
                    <a:noFill/>
                    <a:miter lim="400000"/>
                  </a:ln>
                  <a:effectLst/>
                </p:spPr>
                <p:txBody>
                  <a:bodyPr/>
                  <a:lstStyle/>
                  <a:p>
                    <a:r>
                      <a:rPr lang="en-US">
                        <a:noFill/>
                      </a:rPr>
                      <a:t> </a:t>
                    </a:r>
                  </a:p>
                </p:txBody>
              </p:sp>
            </mc:Fallback>
          </mc:AlternateContent>
          <p:sp>
            <p:nvSpPr>
              <p:cNvPr id="2933" name="Straight Connector 152"/>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934" name="TextBox 153"/>
              <p:cNvSpPr txBox="1"/>
              <p:nvPr/>
            </p:nvSpPr>
            <p:spPr>
              <a:xfrm>
                <a:off x="389239" y="30480"/>
                <a:ext cx="251173" cy="36932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grpSp>
        <p:nvGrpSpPr>
          <p:cNvPr id="2942" name="Group 158"/>
          <p:cNvGrpSpPr/>
          <p:nvPr/>
        </p:nvGrpSpPr>
        <p:grpSpPr>
          <a:xfrm>
            <a:off x="2685219" y="5324354"/>
            <a:ext cx="835849" cy="511226"/>
            <a:chOff x="48768" y="0"/>
            <a:chExt cx="835848" cy="511224"/>
          </a:xfrm>
        </p:grpSpPr>
        <p:sp>
          <p:nvSpPr>
            <p:cNvPr id="2937" name="TextBox 159"/>
            <p:cNvSpPr txBox="1"/>
            <p:nvPr/>
          </p:nvSpPr>
          <p:spPr>
            <a:xfrm>
              <a:off x="48768" y="0"/>
              <a:ext cx="269252"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  </a:t>
              </a:r>
            </a:p>
          </p:txBody>
        </p:sp>
        <p:grpSp>
          <p:nvGrpSpPr>
            <p:cNvPr id="2941" name="Group 160"/>
            <p:cNvGrpSpPr/>
            <p:nvPr/>
          </p:nvGrpSpPr>
          <p:grpSpPr>
            <a:xfrm>
              <a:off x="180020" y="127128"/>
              <a:ext cx="704596" cy="384096"/>
              <a:chOff x="0" y="21808"/>
              <a:chExt cx="704594" cy="384094"/>
            </a:xfrm>
          </p:grpSpPr>
          <mc:AlternateContent xmlns:mc="http://schemas.openxmlformats.org/markup-compatibility/2006" xmlns:a14="http://schemas.microsoft.com/office/drawing/2010/main">
            <mc:Choice Requires="a14">
              <p:sp>
                <p:nvSpPr>
                  <p:cNvPr id="2938" name="TextBox 161"/>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dirty="0"/>
                  </a:p>
                </p:txBody>
              </p:sp>
            </mc:Choice>
            <mc:Fallback xmlns="">
              <p:sp>
                <p:nvSpPr>
                  <p:cNvPr id="2938" name="TextBox 161"/>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4"/>
                    <a:stretch>
                      <a:fillRect r="-18868" b="-19565"/>
                    </a:stretch>
                  </a:blipFill>
                  <a:ln w="12700" cap="flat">
                    <a:noFill/>
                    <a:miter lim="400000"/>
                  </a:ln>
                  <a:effectLst/>
                </p:spPr>
                <p:txBody>
                  <a:bodyPr/>
                  <a:lstStyle/>
                  <a:p>
                    <a:r>
                      <a:rPr lang="en-US">
                        <a:noFill/>
                      </a:rPr>
                      <a:t> </a:t>
                    </a:r>
                  </a:p>
                </p:txBody>
              </p:sp>
            </mc:Fallback>
          </mc:AlternateContent>
          <p:sp>
            <p:nvSpPr>
              <p:cNvPr id="2939" name="Straight Connector 162"/>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940" name="TextBox 163"/>
              <p:cNvSpPr txBox="1"/>
              <p:nvPr/>
            </p:nvSpPr>
            <p:spPr>
              <a:xfrm>
                <a:off x="395334" y="36576"/>
                <a:ext cx="309260" cy="36932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grpSp>
        <p:nvGrpSpPr>
          <p:cNvPr id="2946" name="Group 168"/>
          <p:cNvGrpSpPr/>
          <p:nvPr/>
        </p:nvGrpSpPr>
        <p:grpSpPr>
          <a:xfrm>
            <a:off x="3657467" y="5445101"/>
            <a:ext cx="829631" cy="369330"/>
            <a:chOff x="0" y="12192"/>
            <a:chExt cx="829630" cy="369328"/>
          </a:xfrm>
        </p:grpSpPr>
        <mc:AlternateContent xmlns:mc="http://schemas.openxmlformats.org/markup-compatibility/2006" xmlns:a14="http://schemas.microsoft.com/office/drawing/2010/main">
          <mc:Choice Requires="a14">
            <p:sp>
              <p:nvSpPr>
                <p:cNvPr id="2943" name="TextBox 169"/>
                <p:cNvSpPr txBox="1"/>
                <p:nvPr/>
              </p:nvSpPr>
              <p:spPr>
                <a:xfrm>
                  <a:off x="0" y="21808"/>
                  <a:ext cx="427997"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1800" i="1">
                            <a:solidFill>
                              <a:srgbClr val="000000"/>
                            </a:solidFill>
                            <a:latin typeface="Cambria Math" panose="02040503050406030204" pitchFamily="18" charset="0"/>
                          </a:rPr>
                          <m:t>2</m:t>
                        </m:r>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943" name="TextBox 169"/>
                <p:cNvSpPr txBox="1">
                  <a:spLocks noRot="1" noChangeAspect="1" noMove="1" noResize="1" noEditPoints="1" noAdjustHandles="1" noChangeArrowheads="1" noChangeShapeType="1" noTextEdit="1"/>
                </p:cNvSpPr>
                <p:nvPr/>
              </p:nvSpPr>
              <p:spPr>
                <a:xfrm>
                  <a:off x="0" y="21808"/>
                  <a:ext cx="427997" cy="281636"/>
                </a:xfrm>
                <a:prstGeom prst="rect">
                  <a:avLst/>
                </a:prstGeom>
                <a:blipFill>
                  <a:blip r:embed="rId5"/>
                  <a:stretch>
                    <a:fillRect l="-17143" r="-17143" b="-17391"/>
                  </a:stretch>
                </a:blipFill>
                <a:ln w="12700" cap="flat">
                  <a:noFill/>
                  <a:miter lim="400000"/>
                </a:ln>
                <a:effectLst/>
              </p:spPr>
              <p:txBody>
                <a:bodyPr/>
                <a:lstStyle/>
                <a:p>
                  <a:r>
                    <a:rPr lang="en-US">
                      <a:noFill/>
                    </a:rPr>
                    <a:t> </a:t>
                  </a:r>
                </a:p>
              </p:txBody>
            </p:sp>
          </mc:Fallback>
        </mc:AlternateContent>
        <p:sp>
          <p:nvSpPr>
            <p:cNvPr id="2944" name="Straight Connector 170"/>
            <p:cNvSpPr/>
            <p:nvPr/>
          </p:nvSpPr>
          <p:spPr>
            <a:xfrm flipH="1">
              <a:off x="435764"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945" name="TextBox 171"/>
            <p:cNvSpPr txBox="1"/>
            <p:nvPr/>
          </p:nvSpPr>
          <p:spPr>
            <a:xfrm>
              <a:off x="524134" y="12192"/>
              <a:ext cx="305496"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mc:AlternateContent xmlns:mc="http://schemas.openxmlformats.org/markup-compatibility/2006" xmlns:a14="http://schemas.microsoft.com/office/drawing/2010/main">
        <mc:Choice Requires="a14">
          <p:sp>
            <p:nvSpPr>
              <p:cNvPr id="2947" name="TextBox 179"/>
              <p:cNvSpPr txBox="1"/>
              <p:nvPr/>
            </p:nvSpPr>
            <p:spPr>
              <a:xfrm>
                <a:off x="5469186" y="3992217"/>
                <a:ext cx="320327" cy="281637"/>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947" name="TextBox 179"/>
              <p:cNvSpPr txBox="1">
                <a:spLocks noRot="1" noChangeAspect="1" noMove="1" noResize="1" noEditPoints="1" noAdjustHandles="1" noChangeArrowheads="1" noChangeShapeType="1" noTextEdit="1"/>
              </p:cNvSpPr>
              <p:nvPr/>
            </p:nvSpPr>
            <p:spPr>
              <a:xfrm>
                <a:off x="5469186" y="3992217"/>
                <a:ext cx="320327" cy="281637"/>
              </a:xfrm>
              <a:prstGeom prst="rect">
                <a:avLst/>
              </a:prstGeom>
              <a:blipFill>
                <a:blip r:embed="rId6"/>
                <a:stretch>
                  <a:fillRect r="-18868" b="-17391"/>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48" name="TextBox 180"/>
              <p:cNvSpPr txBox="1"/>
              <p:nvPr/>
            </p:nvSpPr>
            <p:spPr>
              <a:xfrm>
                <a:off x="1300943" y="5842710"/>
                <a:ext cx="320327" cy="281636"/>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948" name="TextBox 180"/>
              <p:cNvSpPr txBox="1">
                <a:spLocks noRot="1" noChangeAspect="1" noMove="1" noResize="1" noEditPoints="1" noAdjustHandles="1" noChangeArrowheads="1" noChangeShapeType="1" noTextEdit="1"/>
              </p:cNvSpPr>
              <p:nvPr/>
            </p:nvSpPr>
            <p:spPr>
              <a:xfrm>
                <a:off x="1300943" y="5842710"/>
                <a:ext cx="320327" cy="281636"/>
              </a:xfrm>
              <a:prstGeom prst="rect">
                <a:avLst/>
              </a:prstGeom>
              <a:blipFill>
                <a:blip r:embed="rId7"/>
                <a:stretch>
                  <a:fillRect r="-18868" b="-17021"/>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49" name="TextBox 181"/>
              <p:cNvSpPr txBox="1"/>
              <p:nvPr/>
            </p:nvSpPr>
            <p:spPr>
              <a:xfrm>
                <a:off x="1290011" y="6206954"/>
                <a:ext cx="320327" cy="281637"/>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949" name="TextBox 181"/>
              <p:cNvSpPr txBox="1">
                <a:spLocks noRot="1" noChangeAspect="1" noMove="1" noResize="1" noEditPoints="1" noAdjustHandles="1" noChangeArrowheads="1" noChangeShapeType="1" noTextEdit="1"/>
              </p:cNvSpPr>
              <p:nvPr/>
            </p:nvSpPr>
            <p:spPr>
              <a:xfrm>
                <a:off x="1290011" y="6206954"/>
                <a:ext cx="320327" cy="281637"/>
              </a:xfrm>
              <a:prstGeom prst="rect">
                <a:avLst/>
              </a:prstGeom>
              <a:blipFill>
                <a:blip r:embed="rId8"/>
                <a:stretch>
                  <a:fillRect r="-19231" b="-19565"/>
                </a:stretch>
              </a:blipFill>
              <a:ln w="12700">
                <a:miter lim="400000"/>
              </a:ln>
            </p:spPr>
            <p:txBody>
              <a:bodyPr/>
              <a:lstStyle/>
              <a:p>
                <a:r>
                  <a:rPr lang="en-US">
                    <a:noFill/>
                  </a:rPr>
                  <a:t> </a:t>
                </a:r>
              </a:p>
            </p:txBody>
          </p:sp>
        </mc:Fallback>
      </mc:AlternateContent>
      <p:sp>
        <p:nvSpPr>
          <p:cNvPr id="2950" name="TextBox 182"/>
          <p:cNvSpPr txBox="1"/>
          <p:nvPr/>
        </p:nvSpPr>
        <p:spPr>
          <a:xfrm>
            <a:off x="5546892" y="4352068"/>
            <a:ext cx="320328"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a:latin typeface="Times New Roman"/>
                <a:ea typeface="Times New Roman"/>
                <a:cs typeface="Times New Roman"/>
                <a:sym typeface="Times New Roman"/>
              </a:defRPr>
            </a:lvl1pPr>
          </a:lstStyle>
          <a:p>
            <a:r>
              <a:rPr dirty="0"/>
              <a:t>1 </a:t>
            </a:r>
          </a:p>
        </p:txBody>
      </p:sp>
      <p:sp>
        <p:nvSpPr>
          <p:cNvPr id="2951" name="TextBox 183"/>
          <p:cNvSpPr txBox="1"/>
          <p:nvPr/>
        </p:nvSpPr>
        <p:spPr>
          <a:xfrm>
            <a:off x="5552011" y="4710957"/>
            <a:ext cx="315210"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a:latin typeface="Times New Roman"/>
                <a:ea typeface="Times New Roman"/>
                <a:cs typeface="Times New Roman"/>
                <a:sym typeface="Times New Roman"/>
              </a:defRPr>
            </a:lvl1pPr>
          </a:lstStyle>
          <a:p>
            <a:r>
              <a:rPr dirty="0"/>
              <a:t>1 </a:t>
            </a:r>
          </a:p>
        </p:txBody>
      </p:sp>
      <p:grpSp>
        <p:nvGrpSpPr>
          <p:cNvPr id="2955" name="Group 184"/>
          <p:cNvGrpSpPr/>
          <p:nvPr/>
        </p:nvGrpSpPr>
        <p:grpSpPr>
          <a:xfrm>
            <a:off x="1952053" y="5850302"/>
            <a:ext cx="678015" cy="369330"/>
            <a:chOff x="0" y="18288"/>
            <a:chExt cx="678014" cy="369328"/>
          </a:xfrm>
        </p:grpSpPr>
        <mc:AlternateContent xmlns:mc="http://schemas.openxmlformats.org/markup-compatibility/2006" xmlns:a14="http://schemas.microsoft.com/office/drawing/2010/main">
          <mc:Choice Requires="a14">
            <p:sp>
              <p:nvSpPr>
                <p:cNvPr id="2952" name="TextBox 185"/>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952" name="TextBox 185"/>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9"/>
                  <a:stretch>
                    <a:fillRect r="-18868" b="-19565"/>
                  </a:stretch>
                </a:blipFill>
                <a:ln w="12700" cap="flat">
                  <a:noFill/>
                  <a:miter lim="400000"/>
                </a:ln>
                <a:effectLst/>
              </p:spPr>
              <p:txBody>
                <a:bodyPr/>
                <a:lstStyle/>
                <a:p>
                  <a:r>
                    <a:rPr lang="en-US">
                      <a:noFill/>
                    </a:rPr>
                    <a:t> </a:t>
                  </a:r>
                </a:p>
              </p:txBody>
            </p:sp>
          </mc:Fallback>
        </mc:AlternateContent>
        <p:sp>
          <p:nvSpPr>
            <p:cNvPr id="2953" name="Straight Connector 186"/>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954" name="TextBox 187"/>
            <p:cNvSpPr txBox="1"/>
            <p:nvPr/>
          </p:nvSpPr>
          <p:spPr>
            <a:xfrm>
              <a:off x="407526" y="18288"/>
              <a:ext cx="270488"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2959" name="Group 188"/>
          <p:cNvGrpSpPr/>
          <p:nvPr/>
        </p:nvGrpSpPr>
        <p:grpSpPr>
          <a:xfrm>
            <a:off x="1942386" y="6200785"/>
            <a:ext cx="693778" cy="369330"/>
            <a:chOff x="0" y="18288"/>
            <a:chExt cx="693777" cy="369328"/>
          </a:xfrm>
        </p:grpSpPr>
        <mc:AlternateContent xmlns:mc="http://schemas.openxmlformats.org/markup-compatibility/2006" xmlns:a14="http://schemas.microsoft.com/office/drawing/2010/main">
          <mc:Choice Requires="a14">
            <p:sp>
              <p:nvSpPr>
                <p:cNvPr id="2956" name="TextBox 189"/>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956" name="TextBox 189"/>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0"/>
                  <a:stretch>
                    <a:fillRect r="-19231" b="-17391"/>
                  </a:stretch>
                </a:blipFill>
                <a:ln w="12700" cap="flat">
                  <a:noFill/>
                  <a:miter lim="400000"/>
                </a:ln>
                <a:effectLst/>
              </p:spPr>
              <p:txBody>
                <a:bodyPr/>
                <a:lstStyle/>
                <a:p>
                  <a:r>
                    <a:rPr lang="en-US">
                      <a:noFill/>
                    </a:rPr>
                    <a:t> </a:t>
                  </a:r>
                </a:p>
              </p:txBody>
            </p:sp>
          </mc:Fallback>
        </mc:AlternateContent>
        <p:sp>
          <p:nvSpPr>
            <p:cNvPr id="2957" name="Straight Connector 190"/>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958" name="TextBox 191"/>
            <p:cNvSpPr txBox="1"/>
            <p:nvPr/>
          </p:nvSpPr>
          <p:spPr>
            <a:xfrm>
              <a:off x="413622" y="18288"/>
              <a:ext cx="280155"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2965" name="Group 192"/>
          <p:cNvGrpSpPr/>
          <p:nvPr/>
        </p:nvGrpSpPr>
        <p:grpSpPr>
          <a:xfrm>
            <a:off x="6037586" y="3853610"/>
            <a:ext cx="839092" cy="499688"/>
            <a:chOff x="0" y="0"/>
            <a:chExt cx="839091" cy="499686"/>
          </a:xfrm>
        </p:grpSpPr>
        <p:sp>
          <p:nvSpPr>
            <p:cNvPr id="2960" name="TextBox 193"/>
            <p:cNvSpPr txBox="1"/>
            <p:nvPr/>
          </p:nvSpPr>
          <p:spPr>
            <a:xfrm>
              <a:off x="0" y="0"/>
              <a:ext cx="347700"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a:t>
              </a:r>
            </a:p>
          </p:txBody>
        </p:sp>
        <p:grpSp>
          <p:nvGrpSpPr>
            <p:cNvPr id="2964" name="Group 194"/>
            <p:cNvGrpSpPr/>
            <p:nvPr/>
          </p:nvGrpSpPr>
          <p:grpSpPr>
            <a:xfrm>
              <a:off x="174577" y="121685"/>
              <a:ext cx="664514" cy="378001"/>
              <a:chOff x="0" y="21808"/>
              <a:chExt cx="664512" cy="377999"/>
            </a:xfrm>
          </p:grpSpPr>
          <mc:AlternateContent xmlns:mc="http://schemas.openxmlformats.org/markup-compatibility/2006" xmlns:a14="http://schemas.microsoft.com/office/drawing/2010/main">
            <mc:Choice Requires="a14">
              <p:sp>
                <p:nvSpPr>
                  <p:cNvPr id="2961" name="TextBox 195"/>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dirty="0"/>
                  </a:p>
                </p:txBody>
              </p:sp>
            </mc:Choice>
            <mc:Fallback xmlns="">
              <p:sp>
                <p:nvSpPr>
                  <p:cNvPr id="2961" name="TextBox 195"/>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1"/>
                    <a:stretch>
                      <a:fillRect r="-18868" b="-19565"/>
                    </a:stretch>
                  </a:blipFill>
                  <a:ln w="12700" cap="flat">
                    <a:noFill/>
                    <a:miter lim="400000"/>
                  </a:ln>
                  <a:effectLst/>
                </p:spPr>
                <p:txBody>
                  <a:bodyPr/>
                  <a:lstStyle/>
                  <a:p>
                    <a:r>
                      <a:rPr lang="en-US">
                        <a:noFill/>
                      </a:rPr>
                      <a:t> </a:t>
                    </a:r>
                  </a:p>
                </p:txBody>
              </p:sp>
            </mc:Fallback>
          </mc:AlternateContent>
          <p:sp>
            <p:nvSpPr>
              <p:cNvPr id="2962" name="Straight Connector 196"/>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963" name="TextBox 197"/>
              <p:cNvSpPr txBox="1"/>
              <p:nvPr/>
            </p:nvSpPr>
            <p:spPr>
              <a:xfrm>
                <a:off x="383142" y="30480"/>
                <a:ext cx="281370" cy="36932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sp>
        <p:nvSpPr>
          <p:cNvPr id="2966" name="TextBox 198"/>
          <p:cNvSpPr txBox="1"/>
          <p:nvPr/>
        </p:nvSpPr>
        <p:spPr>
          <a:xfrm>
            <a:off x="6295109" y="4331892"/>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.5 </a:t>
            </a:r>
          </a:p>
        </p:txBody>
      </p:sp>
      <p:sp>
        <p:nvSpPr>
          <p:cNvPr id="2967" name="TextBox 199"/>
          <p:cNvSpPr txBox="1"/>
          <p:nvPr/>
        </p:nvSpPr>
        <p:spPr>
          <a:xfrm>
            <a:off x="6203248" y="4687739"/>
            <a:ext cx="513938"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 .5 </a:t>
            </a:r>
          </a:p>
        </p:txBody>
      </p:sp>
      <p:grpSp>
        <p:nvGrpSpPr>
          <p:cNvPr id="2971" name="Group 200"/>
          <p:cNvGrpSpPr/>
          <p:nvPr/>
        </p:nvGrpSpPr>
        <p:grpSpPr>
          <a:xfrm>
            <a:off x="2782282" y="5822727"/>
            <a:ext cx="722592" cy="371906"/>
            <a:chOff x="0" y="21808"/>
            <a:chExt cx="722590" cy="371904"/>
          </a:xfrm>
        </p:grpSpPr>
        <mc:AlternateContent xmlns:mc="http://schemas.openxmlformats.org/markup-compatibility/2006" xmlns:a14="http://schemas.microsoft.com/office/drawing/2010/main">
          <mc:Choice Requires="a14">
            <p:sp>
              <p:nvSpPr>
                <p:cNvPr id="2968" name="TextBox 201"/>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968" name="TextBox 201"/>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2"/>
                  <a:stretch>
                    <a:fillRect r="-18868" b="-19565"/>
                  </a:stretch>
                </a:blipFill>
                <a:ln w="12700" cap="flat">
                  <a:noFill/>
                  <a:miter lim="400000"/>
                </a:ln>
                <a:effectLst/>
              </p:spPr>
              <p:txBody>
                <a:bodyPr/>
                <a:lstStyle/>
                <a:p>
                  <a:r>
                    <a:rPr lang="en-US">
                      <a:noFill/>
                    </a:rPr>
                    <a:t> </a:t>
                  </a:r>
                </a:p>
              </p:txBody>
            </p:sp>
          </mc:Fallback>
        </mc:AlternateContent>
        <p:sp>
          <p:nvSpPr>
            <p:cNvPr id="2969" name="Straight Connector 202"/>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970" name="TextBox 203"/>
            <p:cNvSpPr txBox="1"/>
            <p:nvPr/>
          </p:nvSpPr>
          <p:spPr>
            <a:xfrm>
              <a:off x="431910" y="24384"/>
              <a:ext cx="290680"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2975" name="Group 204"/>
          <p:cNvGrpSpPr/>
          <p:nvPr/>
        </p:nvGrpSpPr>
        <p:grpSpPr>
          <a:xfrm>
            <a:off x="2772615" y="6185734"/>
            <a:ext cx="726163" cy="371906"/>
            <a:chOff x="0" y="21808"/>
            <a:chExt cx="726161" cy="371904"/>
          </a:xfrm>
        </p:grpSpPr>
        <mc:AlternateContent xmlns:mc="http://schemas.openxmlformats.org/markup-compatibility/2006" xmlns:a14="http://schemas.microsoft.com/office/drawing/2010/main">
          <mc:Choice Requires="a14">
            <p:sp>
              <p:nvSpPr>
                <p:cNvPr id="2972" name="TextBox 205"/>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972" name="TextBox 205"/>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3"/>
                  <a:stretch>
                    <a:fillRect r="-19231" b="-17391"/>
                  </a:stretch>
                </a:blipFill>
                <a:ln w="12700" cap="flat">
                  <a:noFill/>
                  <a:miter lim="400000"/>
                </a:ln>
                <a:effectLst/>
              </p:spPr>
              <p:txBody>
                <a:bodyPr/>
                <a:lstStyle/>
                <a:p>
                  <a:r>
                    <a:rPr lang="en-US">
                      <a:noFill/>
                    </a:rPr>
                    <a:t> </a:t>
                  </a:r>
                </a:p>
              </p:txBody>
            </p:sp>
          </mc:Fallback>
        </mc:AlternateContent>
        <p:sp>
          <p:nvSpPr>
            <p:cNvPr id="2973" name="Straight Connector 206"/>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974" name="TextBox 207"/>
            <p:cNvSpPr txBox="1"/>
            <p:nvPr/>
          </p:nvSpPr>
          <p:spPr>
            <a:xfrm>
              <a:off x="425814" y="24384"/>
              <a:ext cx="300347"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2981" name="Group 208"/>
          <p:cNvGrpSpPr/>
          <p:nvPr/>
        </p:nvGrpSpPr>
        <p:grpSpPr>
          <a:xfrm>
            <a:off x="6886603" y="3840969"/>
            <a:ext cx="758717" cy="499688"/>
            <a:chOff x="48768" y="-6096"/>
            <a:chExt cx="758716" cy="499686"/>
          </a:xfrm>
        </p:grpSpPr>
        <p:sp>
          <p:nvSpPr>
            <p:cNvPr id="2976" name="TextBox 209"/>
            <p:cNvSpPr txBox="1"/>
            <p:nvPr/>
          </p:nvSpPr>
          <p:spPr>
            <a:xfrm>
              <a:off x="48768" y="-6096"/>
              <a:ext cx="227933" cy="3693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  </a:t>
              </a:r>
            </a:p>
          </p:txBody>
        </p:sp>
        <p:grpSp>
          <p:nvGrpSpPr>
            <p:cNvPr id="2980" name="Group 210"/>
            <p:cNvGrpSpPr/>
            <p:nvPr/>
          </p:nvGrpSpPr>
          <p:grpSpPr>
            <a:xfrm>
              <a:off x="174577" y="121685"/>
              <a:ext cx="632907" cy="371905"/>
              <a:chOff x="0" y="21808"/>
              <a:chExt cx="632905" cy="371903"/>
            </a:xfrm>
          </p:grpSpPr>
          <mc:AlternateContent xmlns:mc="http://schemas.openxmlformats.org/markup-compatibility/2006" xmlns:a14="http://schemas.microsoft.com/office/drawing/2010/main">
            <mc:Choice Requires="a14">
              <p:sp>
                <p:nvSpPr>
                  <p:cNvPr id="2977" name="TextBox 211"/>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977" name="TextBox 211"/>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4"/>
                    <a:stretch>
                      <a:fillRect r="-18868" b="-19565"/>
                    </a:stretch>
                  </a:blipFill>
                  <a:ln w="12700" cap="flat">
                    <a:noFill/>
                    <a:miter lim="400000"/>
                  </a:ln>
                  <a:effectLst/>
                </p:spPr>
                <p:txBody>
                  <a:bodyPr/>
                  <a:lstStyle/>
                  <a:p>
                    <a:r>
                      <a:rPr lang="en-US">
                        <a:noFill/>
                      </a:rPr>
                      <a:t> </a:t>
                    </a:r>
                  </a:p>
                </p:txBody>
              </p:sp>
            </mc:Fallback>
          </mc:AlternateContent>
          <p:sp>
            <p:nvSpPr>
              <p:cNvPr id="2978" name="Straight Connector 212"/>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979" name="TextBox 213"/>
              <p:cNvSpPr txBox="1"/>
              <p:nvPr/>
            </p:nvSpPr>
            <p:spPr>
              <a:xfrm>
                <a:off x="407523" y="24384"/>
                <a:ext cx="225382" cy="36932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sp>
        <p:nvSpPr>
          <p:cNvPr id="2982" name="TextBox 214"/>
          <p:cNvSpPr txBox="1"/>
          <p:nvPr/>
        </p:nvSpPr>
        <p:spPr>
          <a:xfrm>
            <a:off x="7169278" y="4318744"/>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.5 </a:t>
            </a:r>
          </a:p>
        </p:txBody>
      </p:sp>
      <p:sp>
        <p:nvSpPr>
          <p:cNvPr id="2983" name="TextBox 215"/>
          <p:cNvSpPr txBox="1"/>
          <p:nvPr/>
        </p:nvSpPr>
        <p:spPr>
          <a:xfrm>
            <a:off x="7102344" y="4676790"/>
            <a:ext cx="513938"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 .5 </a:t>
            </a:r>
          </a:p>
        </p:txBody>
      </p:sp>
      <p:grpSp>
        <p:nvGrpSpPr>
          <p:cNvPr id="2987" name="Group 216"/>
          <p:cNvGrpSpPr/>
          <p:nvPr/>
        </p:nvGrpSpPr>
        <p:grpSpPr>
          <a:xfrm>
            <a:off x="3667882" y="5829667"/>
            <a:ext cx="820415" cy="369330"/>
            <a:chOff x="0" y="12192"/>
            <a:chExt cx="820414" cy="369328"/>
          </a:xfrm>
        </p:grpSpPr>
        <mc:AlternateContent xmlns:mc="http://schemas.openxmlformats.org/markup-compatibility/2006" xmlns:a14="http://schemas.microsoft.com/office/drawing/2010/main">
          <mc:Choice Requires="a14">
            <p:sp>
              <p:nvSpPr>
                <p:cNvPr id="2984" name="TextBox 217"/>
                <p:cNvSpPr txBox="1"/>
                <p:nvPr/>
              </p:nvSpPr>
              <p:spPr>
                <a:xfrm>
                  <a:off x="0" y="21808"/>
                  <a:ext cx="427997"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1800" i="1">
                            <a:solidFill>
                              <a:srgbClr val="000000"/>
                            </a:solidFill>
                            <a:latin typeface="Cambria Math" panose="02040503050406030204" pitchFamily="18" charset="0"/>
                          </a:rPr>
                          <m:t>2</m:t>
                        </m:r>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984" name="TextBox 217"/>
                <p:cNvSpPr txBox="1">
                  <a:spLocks noRot="1" noChangeAspect="1" noMove="1" noResize="1" noEditPoints="1" noAdjustHandles="1" noChangeArrowheads="1" noChangeShapeType="1" noTextEdit="1"/>
                </p:cNvSpPr>
                <p:nvPr/>
              </p:nvSpPr>
              <p:spPr>
                <a:xfrm>
                  <a:off x="0" y="21808"/>
                  <a:ext cx="427997" cy="281636"/>
                </a:xfrm>
                <a:prstGeom prst="rect">
                  <a:avLst/>
                </a:prstGeom>
                <a:blipFill>
                  <a:blip r:embed="rId15"/>
                  <a:stretch>
                    <a:fillRect l="-17143" r="-17143" b="-17391"/>
                  </a:stretch>
                </a:blipFill>
                <a:ln w="12700" cap="flat">
                  <a:noFill/>
                  <a:miter lim="400000"/>
                </a:ln>
                <a:effectLst/>
              </p:spPr>
              <p:txBody>
                <a:bodyPr/>
                <a:lstStyle/>
                <a:p>
                  <a:r>
                    <a:rPr lang="en-US">
                      <a:noFill/>
                    </a:rPr>
                    <a:t> </a:t>
                  </a:r>
                </a:p>
              </p:txBody>
            </p:sp>
          </mc:Fallback>
        </mc:AlternateContent>
        <p:sp>
          <p:nvSpPr>
            <p:cNvPr id="2985" name="Straight Connector 218"/>
            <p:cNvSpPr/>
            <p:nvPr/>
          </p:nvSpPr>
          <p:spPr>
            <a:xfrm flipH="1">
              <a:off x="435764"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986" name="TextBox 219"/>
            <p:cNvSpPr txBox="1"/>
            <p:nvPr/>
          </p:nvSpPr>
          <p:spPr>
            <a:xfrm>
              <a:off x="518037" y="12192"/>
              <a:ext cx="302377"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p:grpSp>
        <p:nvGrpSpPr>
          <p:cNvPr id="2991" name="Group 220"/>
          <p:cNvGrpSpPr/>
          <p:nvPr/>
        </p:nvGrpSpPr>
        <p:grpSpPr>
          <a:xfrm>
            <a:off x="3663791" y="6183050"/>
            <a:ext cx="844305" cy="369330"/>
            <a:chOff x="0" y="12192"/>
            <a:chExt cx="844303" cy="369328"/>
          </a:xfrm>
        </p:grpSpPr>
        <mc:AlternateContent xmlns:mc="http://schemas.openxmlformats.org/markup-compatibility/2006" xmlns:a14="http://schemas.microsoft.com/office/drawing/2010/main">
          <mc:Choice Requires="a14">
            <p:sp>
              <p:nvSpPr>
                <p:cNvPr id="2988" name="TextBox 221"/>
                <p:cNvSpPr txBox="1"/>
                <p:nvPr/>
              </p:nvSpPr>
              <p:spPr>
                <a:xfrm>
                  <a:off x="0" y="21808"/>
                  <a:ext cx="427997"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1800" i="1">
                            <a:solidFill>
                              <a:srgbClr val="000000"/>
                            </a:solidFill>
                            <a:latin typeface="Cambria Math" panose="02040503050406030204" pitchFamily="18" charset="0"/>
                          </a:rPr>
                          <m:t>2</m:t>
                        </m:r>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988" name="TextBox 221"/>
                <p:cNvSpPr txBox="1">
                  <a:spLocks noRot="1" noChangeAspect="1" noMove="1" noResize="1" noEditPoints="1" noAdjustHandles="1" noChangeArrowheads="1" noChangeShapeType="1" noTextEdit="1"/>
                </p:cNvSpPr>
                <p:nvPr/>
              </p:nvSpPr>
              <p:spPr>
                <a:xfrm>
                  <a:off x="0" y="21808"/>
                  <a:ext cx="427997" cy="281636"/>
                </a:xfrm>
                <a:prstGeom prst="rect">
                  <a:avLst/>
                </a:prstGeom>
                <a:blipFill>
                  <a:blip r:embed="rId16"/>
                  <a:stretch>
                    <a:fillRect l="-15714" r="-18571" b="-17391"/>
                  </a:stretch>
                </a:blipFill>
                <a:ln w="12700" cap="flat">
                  <a:noFill/>
                  <a:miter lim="400000"/>
                </a:ln>
                <a:effectLst/>
              </p:spPr>
              <p:txBody>
                <a:bodyPr/>
                <a:lstStyle/>
                <a:p>
                  <a:r>
                    <a:rPr lang="en-US">
                      <a:noFill/>
                    </a:rPr>
                    <a:t> </a:t>
                  </a:r>
                </a:p>
              </p:txBody>
            </p:sp>
          </mc:Fallback>
        </mc:AlternateContent>
        <p:sp>
          <p:nvSpPr>
            <p:cNvPr id="2989" name="Straight Connector 222"/>
            <p:cNvSpPr/>
            <p:nvPr/>
          </p:nvSpPr>
          <p:spPr>
            <a:xfrm flipH="1">
              <a:off x="435764"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990" name="TextBox 223"/>
            <p:cNvSpPr txBox="1"/>
            <p:nvPr/>
          </p:nvSpPr>
          <p:spPr>
            <a:xfrm>
              <a:off x="518037" y="12192"/>
              <a:ext cx="326266"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p:grpSp>
        <p:nvGrpSpPr>
          <p:cNvPr id="2995" name="Group 224"/>
          <p:cNvGrpSpPr/>
          <p:nvPr/>
        </p:nvGrpSpPr>
        <p:grpSpPr>
          <a:xfrm>
            <a:off x="7837911" y="3965499"/>
            <a:ext cx="844461" cy="369330"/>
            <a:chOff x="0" y="0"/>
            <a:chExt cx="844459" cy="369328"/>
          </a:xfrm>
        </p:grpSpPr>
        <mc:AlternateContent xmlns:mc="http://schemas.openxmlformats.org/markup-compatibility/2006" xmlns:a14="http://schemas.microsoft.com/office/drawing/2010/main">
          <mc:Choice Requires="a14">
            <p:sp>
              <p:nvSpPr>
                <p:cNvPr id="2992" name="TextBox 225"/>
                <p:cNvSpPr txBox="1"/>
                <p:nvPr/>
              </p:nvSpPr>
              <p:spPr>
                <a:xfrm>
                  <a:off x="0" y="21808"/>
                  <a:ext cx="427997"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1800" i="1">
                            <a:solidFill>
                              <a:srgbClr val="000000"/>
                            </a:solidFill>
                            <a:latin typeface="Cambria Math" panose="02040503050406030204" pitchFamily="18" charset="0"/>
                          </a:rPr>
                          <m:t>2</m:t>
                        </m:r>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2992" name="TextBox 225"/>
                <p:cNvSpPr txBox="1">
                  <a:spLocks noRot="1" noChangeAspect="1" noMove="1" noResize="1" noEditPoints="1" noAdjustHandles="1" noChangeArrowheads="1" noChangeShapeType="1" noTextEdit="1"/>
                </p:cNvSpPr>
                <p:nvPr/>
              </p:nvSpPr>
              <p:spPr>
                <a:xfrm>
                  <a:off x="0" y="21808"/>
                  <a:ext cx="427997" cy="281636"/>
                </a:xfrm>
                <a:prstGeom prst="rect">
                  <a:avLst/>
                </a:prstGeom>
                <a:blipFill>
                  <a:blip r:embed="rId17"/>
                  <a:stretch>
                    <a:fillRect l="-17143" r="-17143" b="-19565"/>
                  </a:stretch>
                </a:blipFill>
                <a:ln w="12700" cap="flat">
                  <a:noFill/>
                  <a:miter lim="400000"/>
                </a:ln>
                <a:effectLst/>
              </p:spPr>
              <p:txBody>
                <a:bodyPr/>
                <a:lstStyle/>
                <a:p>
                  <a:r>
                    <a:rPr lang="en-US">
                      <a:noFill/>
                    </a:rPr>
                    <a:t> </a:t>
                  </a:r>
                </a:p>
              </p:txBody>
            </p:sp>
          </mc:Fallback>
        </mc:AlternateContent>
        <p:sp>
          <p:nvSpPr>
            <p:cNvPr id="2993" name="Straight Connector 226"/>
            <p:cNvSpPr/>
            <p:nvPr/>
          </p:nvSpPr>
          <p:spPr>
            <a:xfrm flipH="1">
              <a:off x="435764"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994" name="TextBox 227"/>
            <p:cNvSpPr txBox="1"/>
            <p:nvPr/>
          </p:nvSpPr>
          <p:spPr>
            <a:xfrm>
              <a:off x="524133" y="0"/>
              <a:ext cx="320326"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p:grpSp>
        <p:nvGrpSpPr>
          <p:cNvPr id="3000" name="Group 228"/>
          <p:cNvGrpSpPr/>
          <p:nvPr/>
        </p:nvGrpSpPr>
        <p:grpSpPr>
          <a:xfrm>
            <a:off x="7905007" y="4330239"/>
            <a:ext cx="643003" cy="373143"/>
            <a:chOff x="0" y="0"/>
            <a:chExt cx="643001" cy="373141"/>
          </a:xfrm>
        </p:grpSpPr>
        <p:grpSp>
          <p:nvGrpSpPr>
            <p:cNvPr id="2998" name="Group 229"/>
            <p:cNvGrpSpPr/>
            <p:nvPr/>
          </p:nvGrpSpPr>
          <p:grpSpPr>
            <a:xfrm>
              <a:off x="237946" y="3813"/>
              <a:ext cx="405055" cy="369328"/>
              <a:chOff x="0" y="0"/>
              <a:chExt cx="405054" cy="369326"/>
            </a:xfrm>
          </p:grpSpPr>
          <p:sp>
            <p:nvSpPr>
              <p:cNvPr id="2996" name="Straight Connector 231"/>
              <p:cNvSpPr/>
              <p:nvPr/>
            </p:nvSpPr>
            <p:spPr>
              <a:xfrm flipH="1">
                <a:off x="0"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2997" name="TextBox 232"/>
              <p:cNvSpPr txBox="1"/>
              <p:nvPr/>
            </p:nvSpPr>
            <p:spPr>
              <a:xfrm>
                <a:off x="137136" y="0"/>
                <a:ext cx="267918" cy="36932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p:sp>
          <p:nvSpPr>
            <p:cNvPr id="2999" name="TextBox 230"/>
            <p:cNvSpPr txBox="1"/>
            <p:nvPr/>
          </p:nvSpPr>
          <p:spPr>
            <a:xfrm>
              <a:off x="0" y="0"/>
              <a:ext cx="407177"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1 </a:t>
              </a:r>
            </a:p>
          </p:txBody>
        </p:sp>
      </p:grpSp>
      <p:grpSp>
        <p:nvGrpSpPr>
          <p:cNvPr id="3005" name="Group 233"/>
          <p:cNvGrpSpPr/>
          <p:nvPr/>
        </p:nvGrpSpPr>
        <p:grpSpPr>
          <a:xfrm>
            <a:off x="7905854" y="4698824"/>
            <a:ext cx="684198" cy="373143"/>
            <a:chOff x="0" y="0"/>
            <a:chExt cx="684196" cy="373141"/>
          </a:xfrm>
        </p:grpSpPr>
        <p:grpSp>
          <p:nvGrpSpPr>
            <p:cNvPr id="3003" name="Group 234"/>
            <p:cNvGrpSpPr/>
            <p:nvPr/>
          </p:nvGrpSpPr>
          <p:grpSpPr>
            <a:xfrm>
              <a:off x="237946" y="3813"/>
              <a:ext cx="446250" cy="369328"/>
              <a:chOff x="0" y="0"/>
              <a:chExt cx="446249" cy="369326"/>
            </a:xfrm>
          </p:grpSpPr>
          <p:sp>
            <p:nvSpPr>
              <p:cNvPr id="3001" name="Straight Connector 236"/>
              <p:cNvSpPr/>
              <p:nvPr/>
            </p:nvSpPr>
            <p:spPr>
              <a:xfrm flipH="1">
                <a:off x="0"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002" name="TextBox 237"/>
              <p:cNvSpPr txBox="1"/>
              <p:nvPr/>
            </p:nvSpPr>
            <p:spPr>
              <a:xfrm>
                <a:off x="131040" y="0"/>
                <a:ext cx="315209" cy="36932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p:sp>
          <p:nvSpPr>
            <p:cNvPr id="3004" name="TextBox 235"/>
            <p:cNvSpPr txBox="1"/>
            <p:nvPr/>
          </p:nvSpPr>
          <p:spPr>
            <a:xfrm>
              <a:off x="0" y="0"/>
              <a:ext cx="407177"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1 </a:t>
              </a:r>
            </a:p>
          </p:txBody>
        </p:sp>
      </p:grpSp>
      <p:sp>
        <p:nvSpPr>
          <p:cNvPr id="3006" name="TextBox 317"/>
          <p:cNvSpPr txBox="1"/>
          <p:nvPr/>
        </p:nvSpPr>
        <p:spPr>
          <a:xfrm>
            <a:off x="5541241" y="5095837"/>
            <a:ext cx="315210"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a:latin typeface="Times New Roman"/>
                <a:ea typeface="Times New Roman"/>
                <a:cs typeface="Times New Roman"/>
                <a:sym typeface="Times New Roman"/>
              </a:defRPr>
            </a:lvl1pPr>
          </a:lstStyle>
          <a:p>
            <a:r>
              <a:rPr dirty="0"/>
              <a:t>1 </a:t>
            </a:r>
          </a:p>
        </p:txBody>
      </p:sp>
      <p:sp>
        <p:nvSpPr>
          <p:cNvPr id="3007" name="TextBox 318"/>
          <p:cNvSpPr txBox="1"/>
          <p:nvPr/>
        </p:nvSpPr>
        <p:spPr>
          <a:xfrm>
            <a:off x="5542151" y="5446264"/>
            <a:ext cx="286942"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a:latin typeface="Times New Roman"/>
                <a:ea typeface="Times New Roman"/>
                <a:cs typeface="Times New Roman"/>
                <a:sym typeface="Times New Roman"/>
              </a:defRPr>
            </a:lvl1pPr>
          </a:lstStyle>
          <a:p>
            <a:r>
              <a:rPr dirty="0"/>
              <a:t>1 </a:t>
            </a:r>
          </a:p>
        </p:txBody>
      </p:sp>
      <p:sp>
        <p:nvSpPr>
          <p:cNvPr id="3008" name="TextBox 319"/>
          <p:cNvSpPr txBox="1"/>
          <p:nvPr/>
        </p:nvSpPr>
        <p:spPr>
          <a:xfrm>
            <a:off x="5534855" y="5812624"/>
            <a:ext cx="309687"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a:latin typeface="Times New Roman"/>
                <a:ea typeface="Times New Roman"/>
                <a:cs typeface="Times New Roman"/>
                <a:sym typeface="Times New Roman"/>
              </a:defRPr>
            </a:lvl1pPr>
          </a:lstStyle>
          <a:p>
            <a:r>
              <a:rPr dirty="0"/>
              <a:t>1 </a:t>
            </a:r>
          </a:p>
        </p:txBody>
      </p:sp>
      <p:sp>
        <p:nvSpPr>
          <p:cNvPr id="3009" name="TextBox 320"/>
          <p:cNvSpPr txBox="1"/>
          <p:nvPr/>
        </p:nvSpPr>
        <p:spPr>
          <a:xfrm>
            <a:off x="5535766" y="6159447"/>
            <a:ext cx="293328"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a:latin typeface="Times New Roman"/>
                <a:ea typeface="Times New Roman"/>
                <a:cs typeface="Times New Roman"/>
                <a:sym typeface="Times New Roman"/>
              </a:defRPr>
            </a:lvl1pPr>
          </a:lstStyle>
          <a:p>
            <a:r>
              <a:rPr dirty="0"/>
              <a:t>1 </a:t>
            </a:r>
          </a:p>
        </p:txBody>
      </p:sp>
      <p:sp>
        <p:nvSpPr>
          <p:cNvPr id="3010" name="TextBox 321"/>
          <p:cNvSpPr txBox="1"/>
          <p:nvPr/>
        </p:nvSpPr>
        <p:spPr>
          <a:xfrm>
            <a:off x="6349827" y="5096062"/>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3011" name="TextBox 322"/>
          <p:cNvSpPr txBox="1"/>
          <p:nvPr/>
        </p:nvSpPr>
        <p:spPr>
          <a:xfrm>
            <a:off x="6345061" y="5442822"/>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3012" name="TextBox 323"/>
          <p:cNvSpPr txBox="1"/>
          <p:nvPr/>
        </p:nvSpPr>
        <p:spPr>
          <a:xfrm>
            <a:off x="6337920" y="5798668"/>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3013" name="TextBox 324"/>
          <p:cNvSpPr txBox="1"/>
          <p:nvPr/>
        </p:nvSpPr>
        <p:spPr>
          <a:xfrm>
            <a:off x="6337447" y="6154013"/>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3014" name="TextBox 325"/>
          <p:cNvSpPr txBox="1"/>
          <p:nvPr/>
        </p:nvSpPr>
        <p:spPr>
          <a:xfrm>
            <a:off x="7204542" y="5092644"/>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3015" name="TextBox 326"/>
          <p:cNvSpPr txBox="1"/>
          <p:nvPr/>
        </p:nvSpPr>
        <p:spPr>
          <a:xfrm>
            <a:off x="7199775" y="5439402"/>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3016" name="TextBox 327"/>
          <p:cNvSpPr txBox="1"/>
          <p:nvPr/>
        </p:nvSpPr>
        <p:spPr>
          <a:xfrm>
            <a:off x="7192634" y="5795250"/>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3017" name="TextBox 328"/>
          <p:cNvSpPr txBox="1"/>
          <p:nvPr/>
        </p:nvSpPr>
        <p:spPr>
          <a:xfrm>
            <a:off x="7192160" y="6150595"/>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3018" name="TextBox 329"/>
          <p:cNvSpPr txBox="1"/>
          <p:nvPr/>
        </p:nvSpPr>
        <p:spPr>
          <a:xfrm>
            <a:off x="8114648" y="5089225"/>
            <a:ext cx="401553" cy="3484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3019" name="TextBox 330"/>
          <p:cNvSpPr txBox="1"/>
          <p:nvPr/>
        </p:nvSpPr>
        <p:spPr>
          <a:xfrm>
            <a:off x="8109881" y="5435984"/>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3020" name="TextBox 331"/>
          <p:cNvSpPr txBox="1"/>
          <p:nvPr/>
        </p:nvSpPr>
        <p:spPr>
          <a:xfrm>
            <a:off x="8102740" y="5791830"/>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3021" name="TextBox 332"/>
          <p:cNvSpPr txBox="1"/>
          <p:nvPr/>
        </p:nvSpPr>
        <p:spPr>
          <a:xfrm>
            <a:off x="8102266" y="6147175"/>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3022" name="TextBox 368"/>
          <p:cNvSpPr txBox="1"/>
          <p:nvPr/>
        </p:nvSpPr>
        <p:spPr>
          <a:xfrm>
            <a:off x="2142401" y="3955165"/>
            <a:ext cx="372126"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a:latin typeface="Times New Roman"/>
                <a:ea typeface="Times New Roman"/>
                <a:cs typeface="Times New Roman"/>
                <a:sym typeface="Times New Roman"/>
              </a:defRPr>
            </a:lvl1pPr>
          </a:lstStyle>
          <a:p>
            <a:r>
              <a:rPr dirty="0"/>
              <a:t>3. </a:t>
            </a:r>
          </a:p>
        </p:txBody>
      </p:sp>
      <p:sp>
        <p:nvSpPr>
          <p:cNvPr id="3023" name="TextBox 369"/>
          <p:cNvSpPr txBox="1"/>
          <p:nvPr/>
        </p:nvSpPr>
        <p:spPr>
          <a:xfrm>
            <a:off x="2041368" y="4331484"/>
            <a:ext cx="500225"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a:latin typeface="Times New Roman"/>
                <a:ea typeface="Times New Roman"/>
                <a:cs typeface="Times New Roman"/>
                <a:sym typeface="Times New Roman"/>
              </a:defRPr>
            </a:lvl1pPr>
          </a:lstStyle>
          <a:p>
            <a:r>
              <a:rPr dirty="0"/>
              <a:t>- 3. </a:t>
            </a:r>
          </a:p>
        </p:txBody>
      </p:sp>
      <p:sp>
        <p:nvSpPr>
          <p:cNvPr id="3024" name="TextBox 370"/>
          <p:cNvSpPr txBox="1"/>
          <p:nvPr/>
        </p:nvSpPr>
        <p:spPr>
          <a:xfrm>
            <a:off x="2995237" y="3953574"/>
            <a:ext cx="477162"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a:latin typeface="Times New Roman"/>
                <a:ea typeface="Times New Roman"/>
                <a:cs typeface="Times New Roman"/>
                <a:sym typeface="Times New Roman"/>
              </a:defRPr>
            </a:lvl1pPr>
          </a:lstStyle>
          <a:p>
            <a:r>
              <a:rPr dirty="0"/>
              <a:t>3. </a:t>
            </a:r>
          </a:p>
        </p:txBody>
      </p:sp>
      <p:sp>
        <p:nvSpPr>
          <p:cNvPr id="3025" name="TextBox 371"/>
          <p:cNvSpPr txBox="1"/>
          <p:nvPr/>
        </p:nvSpPr>
        <p:spPr>
          <a:xfrm>
            <a:off x="2876468" y="4328064"/>
            <a:ext cx="623389"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- 3. </a:t>
            </a:r>
          </a:p>
        </p:txBody>
      </p:sp>
      <p:grpSp>
        <p:nvGrpSpPr>
          <p:cNvPr id="3028" name="Group 372"/>
          <p:cNvGrpSpPr/>
          <p:nvPr/>
        </p:nvGrpSpPr>
        <p:grpSpPr>
          <a:xfrm>
            <a:off x="3946010" y="3956143"/>
            <a:ext cx="414281" cy="369330"/>
            <a:chOff x="0" y="0"/>
            <a:chExt cx="414279" cy="369329"/>
          </a:xfrm>
        </p:grpSpPr>
        <p:sp>
          <p:nvSpPr>
            <p:cNvPr id="3026" name="Straight Connector 373"/>
            <p:cNvSpPr/>
            <p:nvPr/>
          </p:nvSpPr>
          <p:spPr>
            <a:xfrm flipH="1">
              <a:off x="0"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027" name="TextBox 374"/>
            <p:cNvSpPr txBox="1"/>
            <p:nvPr/>
          </p:nvSpPr>
          <p:spPr>
            <a:xfrm>
              <a:off x="106655" y="0"/>
              <a:ext cx="307624" cy="3693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p:sp>
        <p:nvSpPr>
          <p:cNvPr id="3029" name="TextBox 375"/>
          <p:cNvSpPr txBox="1"/>
          <p:nvPr/>
        </p:nvSpPr>
        <p:spPr>
          <a:xfrm>
            <a:off x="3729955" y="3952328"/>
            <a:ext cx="516032"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9 </a:t>
            </a:r>
          </a:p>
        </p:txBody>
      </p:sp>
      <p:sp>
        <p:nvSpPr>
          <p:cNvPr id="3030" name="Straight Connector 376"/>
          <p:cNvSpPr/>
          <p:nvPr/>
        </p:nvSpPr>
        <p:spPr>
          <a:xfrm flipH="1">
            <a:off x="3945746" y="4419570"/>
            <a:ext cx="111730" cy="180194"/>
          </a:xfrm>
          <a:prstGeom prst="line">
            <a:avLst/>
          </a:prstGeom>
          <a:ln w="12700">
            <a:solidFill>
              <a:srgbClr val="000000"/>
            </a:solidFill>
            <a:miter/>
          </a:ln>
        </p:spPr>
        <p:txBody>
          <a:bodyPr lIns="45719" rIns="45719"/>
          <a:lstStyle/>
          <a:p>
            <a:endParaRPr/>
          </a:p>
        </p:txBody>
      </p:sp>
      <p:sp>
        <p:nvSpPr>
          <p:cNvPr id="3031" name="TextBox 377"/>
          <p:cNvSpPr txBox="1"/>
          <p:nvPr/>
        </p:nvSpPr>
        <p:spPr>
          <a:xfrm>
            <a:off x="4058500" y="4326285"/>
            <a:ext cx="290620"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a:latin typeface="Times New Roman"/>
                <a:ea typeface="Times New Roman"/>
                <a:cs typeface="Times New Roman"/>
                <a:sym typeface="Times New Roman"/>
              </a:defRPr>
            </a:lvl1pPr>
          </a:lstStyle>
          <a:p>
            <a:r>
              <a:rPr dirty="0"/>
              <a:t>4 </a:t>
            </a:r>
          </a:p>
        </p:txBody>
      </p:sp>
      <p:sp>
        <p:nvSpPr>
          <p:cNvPr id="3032" name="TextBox 378"/>
          <p:cNvSpPr txBox="1"/>
          <p:nvPr/>
        </p:nvSpPr>
        <p:spPr>
          <a:xfrm>
            <a:off x="3733351" y="4322471"/>
            <a:ext cx="500225"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9 </a:t>
            </a:r>
          </a:p>
        </p:txBody>
      </p:sp>
      <p:sp>
        <p:nvSpPr>
          <p:cNvPr id="3033" name="TextBox 380"/>
          <p:cNvSpPr txBox="1"/>
          <p:nvPr/>
        </p:nvSpPr>
        <p:spPr>
          <a:xfrm>
            <a:off x="2045343" y="4690908"/>
            <a:ext cx="481570"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2.5 </a:t>
            </a:r>
          </a:p>
        </p:txBody>
      </p:sp>
      <p:sp>
        <p:nvSpPr>
          <p:cNvPr id="3034" name="TextBox 381"/>
          <p:cNvSpPr txBox="1"/>
          <p:nvPr/>
        </p:nvSpPr>
        <p:spPr>
          <a:xfrm>
            <a:off x="1950574" y="5060964"/>
            <a:ext cx="652824" cy="3484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- 2.5 </a:t>
            </a:r>
          </a:p>
        </p:txBody>
      </p:sp>
      <p:sp>
        <p:nvSpPr>
          <p:cNvPr id="3035" name="TextBox 382"/>
          <p:cNvSpPr txBox="1"/>
          <p:nvPr/>
        </p:nvSpPr>
        <p:spPr>
          <a:xfrm>
            <a:off x="2934423" y="4691146"/>
            <a:ext cx="554724" cy="3484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2.5 </a:t>
            </a:r>
          </a:p>
        </p:txBody>
      </p:sp>
      <p:sp>
        <p:nvSpPr>
          <p:cNvPr id="3036" name="TextBox 383"/>
          <p:cNvSpPr txBox="1"/>
          <p:nvPr/>
        </p:nvSpPr>
        <p:spPr>
          <a:xfrm>
            <a:off x="2835278" y="5051283"/>
            <a:ext cx="623389"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- 2.5 </a:t>
            </a:r>
          </a:p>
        </p:txBody>
      </p:sp>
      <p:grpSp>
        <p:nvGrpSpPr>
          <p:cNvPr id="3039" name="Group 384"/>
          <p:cNvGrpSpPr/>
          <p:nvPr/>
        </p:nvGrpSpPr>
        <p:grpSpPr>
          <a:xfrm>
            <a:off x="4040770" y="4699643"/>
            <a:ext cx="385086" cy="369330"/>
            <a:chOff x="0" y="12192"/>
            <a:chExt cx="385085" cy="369327"/>
          </a:xfrm>
        </p:grpSpPr>
        <p:sp>
          <p:nvSpPr>
            <p:cNvPr id="3037" name="Straight Connector 389"/>
            <p:cNvSpPr/>
            <p:nvPr/>
          </p:nvSpPr>
          <p:spPr>
            <a:xfrm flipH="1">
              <a:off x="0"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038" name="TextBox 390"/>
            <p:cNvSpPr txBox="1"/>
            <p:nvPr/>
          </p:nvSpPr>
          <p:spPr>
            <a:xfrm>
              <a:off x="94465" y="12192"/>
              <a:ext cx="290620" cy="36932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p:sp>
        <p:nvSpPr>
          <p:cNvPr id="3040" name="TextBox 385"/>
          <p:cNvSpPr txBox="1"/>
          <p:nvPr/>
        </p:nvSpPr>
        <p:spPr>
          <a:xfrm>
            <a:off x="3706271" y="4683638"/>
            <a:ext cx="516032"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25 </a:t>
            </a:r>
          </a:p>
        </p:txBody>
      </p:sp>
      <p:sp>
        <p:nvSpPr>
          <p:cNvPr id="3041" name="Straight Connector 386"/>
          <p:cNvSpPr/>
          <p:nvPr/>
        </p:nvSpPr>
        <p:spPr>
          <a:xfrm flipH="1">
            <a:off x="4040507" y="5150880"/>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042" name="TextBox 387"/>
          <p:cNvSpPr txBox="1"/>
          <p:nvPr/>
        </p:nvSpPr>
        <p:spPr>
          <a:xfrm>
            <a:off x="4141067" y="5069787"/>
            <a:ext cx="313161" cy="369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sp>
        <p:nvSpPr>
          <p:cNvPr id="3043" name="TextBox 388"/>
          <p:cNvSpPr txBox="1"/>
          <p:nvPr/>
        </p:nvSpPr>
        <p:spPr>
          <a:xfrm>
            <a:off x="3704182" y="5053782"/>
            <a:ext cx="372902" cy="369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25 </a:t>
            </a:r>
          </a:p>
        </p:txBody>
      </p:sp>
      <p:sp>
        <p:nvSpPr>
          <p:cNvPr id="3045" name="TextBox 407"/>
          <p:cNvSpPr txBox="1"/>
          <p:nvPr/>
        </p:nvSpPr>
        <p:spPr>
          <a:xfrm>
            <a:off x="635373" y="3965907"/>
            <a:ext cx="401552"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1. </a:t>
            </a:r>
          </a:p>
        </p:txBody>
      </p:sp>
      <p:sp>
        <p:nvSpPr>
          <p:cNvPr id="3046" name="TextBox 408"/>
          <p:cNvSpPr txBox="1"/>
          <p:nvPr/>
        </p:nvSpPr>
        <p:spPr>
          <a:xfrm>
            <a:off x="635697" y="4336630"/>
            <a:ext cx="401552"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2. </a:t>
            </a:r>
          </a:p>
        </p:txBody>
      </p:sp>
      <p:sp>
        <p:nvSpPr>
          <p:cNvPr id="3047" name="TextBox 409"/>
          <p:cNvSpPr txBox="1"/>
          <p:nvPr/>
        </p:nvSpPr>
        <p:spPr>
          <a:xfrm>
            <a:off x="635140" y="4699540"/>
            <a:ext cx="401552"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3. </a:t>
            </a:r>
          </a:p>
        </p:txBody>
      </p:sp>
      <p:sp>
        <p:nvSpPr>
          <p:cNvPr id="3048" name="TextBox 410"/>
          <p:cNvSpPr txBox="1"/>
          <p:nvPr/>
        </p:nvSpPr>
        <p:spPr>
          <a:xfrm>
            <a:off x="624248" y="5056986"/>
            <a:ext cx="401552"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4. </a:t>
            </a:r>
          </a:p>
        </p:txBody>
      </p:sp>
      <p:sp>
        <p:nvSpPr>
          <p:cNvPr id="3049" name="TextBox 411"/>
          <p:cNvSpPr txBox="1"/>
          <p:nvPr/>
        </p:nvSpPr>
        <p:spPr>
          <a:xfrm>
            <a:off x="630510" y="5454477"/>
            <a:ext cx="401553"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5. </a:t>
            </a:r>
          </a:p>
        </p:txBody>
      </p:sp>
      <p:sp>
        <p:nvSpPr>
          <p:cNvPr id="3050" name="TextBox 412"/>
          <p:cNvSpPr txBox="1"/>
          <p:nvPr/>
        </p:nvSpPr>
        <p:spPr>
          <a:xfrm>
            <a:off x="619511" y="5804814"/>
            <a:ext cx="401552"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6. </a:t>
            </a:r>
          </a:p>
        </p:txBody>
      </p:sp>
      <p:sp>
        <p:nvSpPr>
          <p:cNvPr id="3051" name="TextBox 413"/>
          <p:cNvSpPr txBox="1"/>
          <p:nvPr/>
        </p:nvSpPr>
        <p:spPr>
          <a:xfrm>
            <a:off x="617169" y="6161060"/>
            <a:ext cx="401552"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7. </a:t>
            </a:r>
          </a:p>
        </p:txBody>
      </p:sp>
      <p:sp>
        <p:nvSpPr>
          <p:cNvPr id="3052" name="TextBox 414"/>
          <p:cNvSpPr txBox="1"/>
          <p:nvPr/>
        </p:nvSpPr>
        <p:spPr>
          <a:xfrm>
            <a:off x="4796967" y="3977458"/>
            <a:ext cx="401553"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8. </a:t>
            </a:r>
          </a:p>
        </p:txBody>
      </p:sp>
      <p:sp>
        <p:nvSpPr>
          <p:cNvPr id="3053" name="TextBox 415"/>
          <p:cNvSpPr txBox="1"/>
          <p:nvPr/>
        </p:nvSpPr>
        <p:spPr>
          <a:xfrm>
            <a:off x="4802357" y="4356368"/>
            <a:ext cx="401553"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9. </a:t>
            </a:r>
          </a:p>
        </p:txBody>
      </p:sp>
      <p:sp>
        <p:nvSpPr>
          <p:cNvPr id="3054" name="TextBox 416"/>
          <p:cNvSpPr txBox="1"/>
          <p:nvPr/>
        </p:nvSpPr>
        <p:spPr>
          <a:xfrm>
            <a:off x="4728418" y="4712705"/>
            <a:ext cx="485714"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10. </a:t>
            </a:r>
          </a:p>
        </p:txBody>
      </p:sp>
      <p:sp>
        <p:nvSpPr>
          <p:cNvPr id="3055" name="TextBox 417"/>
          <p:cNvSpPr txBox="1"/>
          <p:nvPr/>
        </p:nvSpPr>
        <p:spPr>
          <a:xfrm>
            <a:off x="4756112" y="5106929"/>
            <a:ext cx="493088"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11. </a:t>
            </a:r>
          </a:p>
        </p:txBody>
      </p:sp>
      <p:sp>
        <p:nvSpPr>
          <p:cNvPr id="3056" name="TextBox 418"/>
          <p:cNvSpPr txBox="1"/>
          <p:nvPr/>
        </p:nvSpPr>
        <p:spPr>
          <a:xfrm>
            <a:off x="4740944" y="5451792"/>
            <a:ext cx="502573"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12. </a:t>
            </a:r>
          </a:p>
        </p:txBody>
      </p:sp>
      <p:sp>
        <p:nvSpPr>
          <p:cNvPr id="3057" name="TextBox 419"/>
          <p:cNvSpPr txBox="1"/>
          <p:nvPr/>
        </p:nvSpPr>
        <p:spPr>
          <a:xfrm>
            <a:off x="4751851" y="5817064"/>
            <a:ext cx="495908"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13. </a:t>
            </a:r>
          </a:p>
        </p:txBody>
      </p:sp>
      <p:sp>
        <p:nvSpPr>
          <p:cNvPr id="3058" name="TextBox 420"/>
          <p:cNvSpPr txBox="1"/>
          <p:nvPr/>
        </p:nvSpPr>
        <p:spPr>
          <a:xfrm>
            <a:off x="4748520" y="6167034"/>
            <a:ext cx="495908"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14. </a:t>
            </a:r>
          </a:p>
        </p:txBody>
      </p:sp>
      <p:sp>
        <p:nvSpPr>
          <p:cNvPr id="3060" name="Straight Arrow Connector 238"/>
          <p:cNvSpPr/>
          <p:nvPr/>
        </p:nvSpPr>
        <p:spPr>
          <a:xfrm>
            <a:off x="6070984" y="1440574"/>
            <a:ext cx="1" cy="186686"/>
          </a:xfrm>
          <a:prstGeom prst="line">
            <a:avLst/>
          </a:prstGeom>
          <a:ln w="25400">
            <a:solidFill>
              <a:srgbClr val="FF0000"/>
            </a:solidFill>
            <a:miter/>
            <a:tailEnd type="triangle"/>
          </a:ln>
        </p:spPr>
        <p:txBody>
          <a:bodyPr lIns="45719" rIns="45719"/>
          <a:lstStyle/>
          <a:p>
            <a:endParaRPr/>
          </a:p>
        </p:txBody>
      </p:sp>
      <p:sp>
        <p:nvSpPr>
          <p:cNvPr id="3061" name="Straight Arrow Connector 239"/>
          <p:cNvSpPr/>
          <p:nvPr/>
        </p:nvSpPr>
        <p:spPr>
          <a:xfrm>
            <a:off x="6084733" y="2578044"/>
            <a:ext cx="1" cy="176309"/>
          </a:xfrm>
          <a:prstGeom prst="line">
            <a:avLst/>
          </a:prstGeom>
          <a:ln w="25400">
            <a:solidFill>
              <a:srgbClr val="FF0000"/>
            </a:solidFill>
            <a:miter/>
            <a:tailEnd type="triangle"/>
          </a:ln>
        </p:spPr>
        <p:txBody>
          <a:bodyPr lIns="45719" rIns="45719"/>
          <a:lstStyle/>
          <a:p>
            <a:endParaRPr/>
          </a:p>
        </p:txBody>
      </p:sp>
      <p:sp>
        <p:nvSpPr>
          <p:cNvPr id="3062" name="TextBox 240"/>
          <p:cNvSpPr txBox="1"/>
          <p:nvPr/>
        </p:nvSpPr>
        <p:spPr>
          <a:xfrm>
            <a:off x="5823034" y="1687664"/>
            <a:ext cx="781313" cy="2870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t> .5 lb  </a:t>
            </a:r>
          </a:p>
        </p:txBody>
      </p:sp>
      <p:sp>
        <p:nvSpPr>
          <p:cNvPr id="3063" name="TextBox 316"/>
          <p:cNvSpPr txBox="1"/>
          <p:nvPr/>
        </p:nvSpPr>
        <p:spPr>
          <a:xfrm>
            <a:off x="5823034" y="2278413"/>
            <a:ext cx="716273" cy="2870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t> .5 lb </a:t>
            </a:r>
          </a:p>
        </p:txBody>
      </p:sp>
      <p:sp>
        <p:nvSpPr>
          <p:cNvPr id="3064" name="TextBox 333"/>
          <p:cNvSpPr txBox="1"/>
          <p:nvPr/>
        </p:nvSpPr>
        <p:spPr>
          <a:xfrm>
            <a:off x="6240884" y="1348463"/>
            <a:ext cx="1192656" cy="3077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rPr dirty="0"/>
              <a:t>External </a:t>
            </a:r>
            <a:r>
              <a:rPr lang="en-US" dirty="0"/>
              <a:t>force </a:t>
            </a:r>
            <a:r>
              <a:rPr dirty="0"/>
              <a:t> </a:t>
            </a:r>
          </a:p>
        </p:txBody>
      </p:sp>
      <p:sp>
        <p:nvSpPr>
          <p:cNvPr id="3065" name="TextBox 334"/>
          <p:cNvSpPr txBox="1"/>
          <p:nvPr/>
        </p:nvSpPr>
        <p:spPr>
          <a:xfrm>
            <a:off x="6267479" y="2482827"/>
            <a:ext cx="1295755" cy="3077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rPr dirty="0"/>
              <a:t>External </a:t>
            </a:r>
            <a:r>
              <a:rPr lang="en-US" dirty="0"/>
              <a:t>force </a:t>
            </a:r>
            <a:r>
              <a:rPr dirty="0"/>
              <a:t> </a:t>
            </a:r>
          </a:p>
        </p:txBody>
      </p:sp>
      <p:sp>
        <p:nvSpPr>
          <p:cNvPr id="233" name="TextBox 52">
            <a:extLst>
              <a:ext uri="{FF2B5EF4-FFF2-40B4-BE49-F238E27FC236}">
                <a16:creationId xmlns:a16="http://schemas.microsoft.com/office/drawing/2014/main" id="{993FCB30-75F9-D543-B876-C37A3C47B648}"/>
              </a:ext>
            </a:extLst>
          </p:cNvPr>
          <p:cNvSpPr txBox="1"/>
          <p:nvPr/>
        </p:nvSpPr>
        <p:spPr>
          <a:xfrm>
            <a:off x="3488520" y="3478441"/>
            <a:ext cx="1064701" cy="461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500">
                <a:latin typeface="Times New Roman"/>
                <a:ea typeface="Times New Roman"/>
                <a:cs typeface="Times New Roman"/>
                <a:sym typeface="Times New Roman"/>
              </a:defRPr>
            </a:lvl1pPr>
          </a:lstStyle>
          <a:p>
            <a:r>
              <a:rPr lang="en-US" sz="1200" dirty="0"/>
              <a:t>Displacement, </a:t>
            </a:r>
          </a:p>
          <a:p>
            <a:r>
              <a:rPr lang="en-US" sz="1200" dirty="0"/>
              <a:t>          in </a:t>
            </a:r>
            <a:r>
              <a:rPr sz="1200" dirty="0"/>
              <a:t>  </a:t>
            </a:r>
          </a:p>
        </p:txBody>
      </p:sp>
      <p:sp>
        <p:nvSpPr>
          <p:cNvPr id="234" name="TextBox 52">
            <a:extLst>
              <a:ext uri="{FF2B5EF4-FFF2-40B4-BE49-F238E27FC236}">
                <a16:creationId xmlns:a16="http://schemas.microsoft.com/office/drawing/2014/main" id="{92892712-19E2-014F-B3F5-689C45CDB1A1}"/>
              </a:ext>
            </a:extLst>
          </p:cNvPr>
          <p:cNvSpPr txBox="1"/>
          <p:nvPr/>
        </p:nvSpPr>
        <p:spPr>
          <a:xfrm>
            <a:off x="7669502" y="3479686"/>
            <a:ext cx="1064701" cy="461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500">
                <a:latin typeface="Times New Roman"/>
                <a:ea typeface="Times New Roman"/>
                <a:cs typeface="Times New Roman"/>
                <a:sym typeface="Times New Roman"/>
              </a:defRPr>
            </a:lvl1pPr>
          </a:lstStyle>
          <a:p>
            <a:r>
              <a:rPr lang="en-US" sz="1200" dirty="0"/>
              <a:t>Displacement, </a:t>
            </a:r>
          </a:p>
          <a:p>
            <a:r>
              <a:rPr lang="en-US" sz="1200" dirty="0"/>
              <a:t>          in </a:t>
            </a:r>
            <a:r>
              <a:rPr sz="1200" dirty="0"/>
              <a:t>  </a:t>
            </a:r>
          </a:p>
        </p:txBody>
      </p:sp>
      <p:grpSp>
        <p:nvGrpSpPr>
          <p:cNvPr id="235" name="Group 234">
            <a:extLst>
              <a:ext uri="{FF2B5EF4-FFF2-40B4-BE49-F238E27FC236}">
                <a16:creationId xmlns:a16="http://schemas.microsoft.com/office/drawing/2014/main" id="{88B33065-979A-D645-B9FF-7CDB2F59CBCA}"/>
              </a:ext>
            </a:extLst>
          </p:cNvPr>
          <p:cNvGrpSpPr/>
          <p:nvPr/>
        </p:nvGrpSpPr>
        <p:grpSpPr>
          <a:xfrm>
            <a:off x="5291053" y="3481855"/>
            <a:ext cx="716274" cy="474312"/>
            <a:chOff x="939909" y="2228784"/>
            <a:chExt cx="716274" cy="474312"/>
          </a:xfrm>
        </p:grpSpPr>
        <p:sp>
          <p:nvSpPr>
            <p:cNvPr id="236" name="TextBox 145">
              <a:extLst>
                <a:ext uri="{FF2B5EF4-FFF2-40B4-BE49-F238E27FC236}">
                  <a16:creationId xmlns:a16="http://schemas.microsoft.com/office/drawing/2014/main" id="{47E02C36-D2A7-C94E-BE36-B031AD9AFD35}"/>
                </a:ext>
              </a:extLst>
            </p:cNvPr>
            <p:cNvSpPr txBox="1"/>
            <p:nvPr/>
          </p:nvSpPr>
          <p:spPr>
            <a:xfrm>
              <a:off x="939909" y="2228784"/>
              <a:ext cx="716274" cy="2616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100">
                  <a:latin typeface="Times New Roman"/>
                  <a:ea typeface="Times New Roman"/>
                  <a:cs typeface="Times New Roman"/>
                  <a:sym typeface="Times New Roman"/>
                </a:defRPr>
              </a:lvl1pPr>
            </a:lstStyle>
            <a:p>
              <a:r>
                <a:rPr dirty="0"/>
                <a:t>Length, in.</a:t>
              </a:r>
            </a:p>
          </p:txBody>
        </p:sp>
        <p:sp>
          <p:nvSpPr>
            <p:cNvPr id="237" name="Straight Connector 398">
              <a:extLst>
                <a:ext uri="{FF2B5EF4-FFF2-40B4-BE49-F238E27FC236}">
                  <a16:creationId xmlns:a16="http://schemas.microsoft.com/office/drawing/2014/main" id="{7F8CDE72-C4F3-0F44-AEE7-77DDF2A8FF72}"/>
                </a:ext>
              </a:extLst>
            </p:cNvPr>
            <p:cNvSpPr/>
            <p:nvPr/>
          </p:nvSpPr>
          <p:spPr>
            <a:xfrm>
              <a:off x="1002416" y="2464193"/>
              <a:ext cx="511879" cy="1"/>
            </a:xfrm>
            <a:prstGeom prst="line">
              <a:avLst/>
            </a:prstGeom>
            <a:ln w="12700">
              <a:solidFill>
                <a:srgbClr val="000000"/>
              </a:solidFill>
              <a:miter/>
            </a:ln>
          </p:spPr>
          <p:txBody>
            <a:bodyPr lIns="45719" rIns="45719"/>
            <a:lstStyle/>
            <a:p>
              <a:endParaRPr/>
            </a:p>
          </p:txBody>
        </p:sp>
        <p:sp>
          <p:nvSpPr>
            <p:cNvPr id="238" name="TextBox 399">
              <a:extLst>
                <a:ext uri="{FF2B5EF4-FFF2-40B4-BE49-F238E27FC236}">
                  <a16:creationId xmlns:a16="http://schemas.microsoft.com/office/drawing/2014/main" id="{0FEC4158-3A18-7F4C-ADEF-190F2F51323E}"/>
                </a:ext>
              </a:extLst>
            </p:cNvPr>
            <p:cNvSpPr txBox="1"/>
            <p:nvPr/>
          </p:nvSpPr>
          <p:spPr>
            <a:xfrm>
              <a:off x="1095930" y="2364542"/>
              <a:ext cx="321698" cy="3385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1100">
                  <a:latin typeface="Times New Roman"/>
                  <a:ea typeface="Times New Roman"/>
                  <a:cs typeface="Times New Roman"/>
                  <a:sym typeface="Times New Roman"/>
                </a:defRPr>
              </a:pPr>
              <a:r>
                <a:t>EA</a:t>
              </a:r>
              <a:r>
                <a:rPr sz="1600"/>
                <a:t> </a:t>
              </a:r>
            </a:p>
          </p:txBody>
        </p:sp>
      </p:grpSp>
      <p:grpSp>
        <p:nvGrpSpPr>
          <p:cNvPr id="239" name="Group 238">
            <a:extLst>
              <a:ext uri="{FF2B5EF4-FFF2-40B4-BE49-F238E27FC236}">
                <a16:creationId xmlns:a16="http://schemas.microsoft.com/office/drawing/2014/main" id="{4D2C3028-F7F5-A64F-BE21-7EFBAB9D9BAD}"/>
              </a:ext>
            </a:extLst>
          </p:cNvPr>
          <p:cNvGrpSpPr/>
          <p:nvPr/>
        </p:nvGrpSpPr>
        <p:grpSpPr>
          <a:xfrm>
            <a:off x="1109897" y="3491595"/>
            <a:ext cx="716274" cy="474312"/>
            <a:chOff x="939909" y="2228784"/>
            <a:chExt cx="716274" cy="474312"/>
          </a:xfrm>
        </p:grpSpPr>
        <p:sp>
          <p:nvSpPr>
            <p:cNvPr id="240" name="TextBox 145">
              <a:extLst>
                <a:ext uri="{FF2B5EF4-FFF2-40B4-BE49-F238E27FC236}">
                  <a16:creationId xmlns:a16="http://schemas.microsoft.com/office/drawing/2014/main" id="{8D630E3D-D7A6-B445-9D12-BAE4DB6D2C64}"/>
                </a:ext>
              </a:extLst>
            </p:cNvPr>
            <p:cNvSpPr txBox="1"/>
            <p:nvPr/>
          </p:nvSpPr>
          <p:spPr>
            <a:xfrm>
              <a:off x="939909" y="2228784"/>
              <a:ext cx="716274" cy="2616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100">
                  <a:latin typeface="Times New Roman"/>
                  <a:ea typeface="Times New Roman"/>
                  <a:cs typeface="Times New Roman"/>
                  <a:sym typeface="Times New Roman"/>
                </a:defRPr>
              </a:lvl1pPr>
            </a:lstStyle>
            <a:p>
              <a:r>
                <a:rPr dirty="0"/>
                <a:t>Length, in.</a:t>
              </a:r>
            </a:p>
          </p:txBody>
        </p:sp>
        <p:sp>
          <p:nvSpPr>
            <p:cNvPr id="241" name="Straight Connector 398">
              <a:extLst>
                <a:ext uri="{FF2B5EF4-FFF2-40B4-BE49-F238E27FC236}">
                  <a16:creationId xmlns:a16="http://schemas.microsoft.com/office/drawing/2014/main" id="{DA0BD523-C7D6-A94F-BD25-61227F8906EF}"/>
                </a:ext>
              </a:extLst>
            </p:cNvPr>
            <p:cNvSpPr/>
            <p:nvPr/>
          </p:nvSpPr>
          <p:spPr>
            <a:xfrm>
              <a:off x="1002416" y="2464193"/>
              <a:ext cx="511879" cy="1"/>
            </a:xfrm>
            <a:prstGeom prst="line">
              <a:avLst/>
            </a:prstGeom>
            <a:ln w="12700">
              <a:solidFill>
                <a:srgbClr val="000000"/>
              </a:solidFill>
              <a:miter/>
            </a:ln>
          </p:spPr>
          <p:txBody>
            <a:bodyPr lIns="45719" rIns="45719"/>
            <a:lstStyle/>
            <a:p>
              <a:endParaRPr/>
            </a:p>
          </p:txBody>
        </p:sp>
        <p:sp>
          <p:nvSpPr>
            <p:cNvPr id="242" name="TextBox 399">
              <a:extLst>
                <a:ext uri="{FF2B5EF4-FFF2-40B4-BE49-F238E27FC236}">
                  <a16:creationId xmlns:a16="http://schemas.microsoft.com/office/drawing/2014/main" id="{82D62D15-B5FC-DD4E-B706-70A8DF7F0C18}"/>
                </a:ext>
              </a:extLst>
            </p:cNvPr>
            <p:cNvSpPr txBox="1"/>
            <p:nvPr/>
          </p:nvSpPr>
          <p:spPr>
            <a:xfrm>
              <a:off x="1095930" y="2364542"/>
              <a:ext cx="321698" cy="3385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1100">
                  <a:latin typeface="Times New Roman"/>
                  <a:ea typeface="Times New Roman"/>
                  <a:cs typeface="Times New Roman"/>
                  <a:sym typeface="Times New Roman"/>
                </a:defRPr>
              </a:pPr>
              <a:r>
                <a:t>EA</a:t>
              </a:r>
              <a:r>
                <a:rPr sz="1600"/>
                <a:t> </a:t>
              </a:r>
            </a:p>
          </p:txBody>
        </p:sp>
      </p:grpSp>
      <p:sp>
        <p:nvSpPr>
          <p:cNvPr id="246" name="TextBox 245">
            <a:extLst>
              <a:ext uri="{FF2B5EF4-FFF2-40B4-BE49-F238E27FC236}">
                <a16:creationId xmlns:a16="http://schemas.microsoft.com/office/drawing/2014/main" id="{AFCD103D-6E49-7D4E-B016-E1724D54DA4A}"/>
              </a:ext>
            </a:extLst>
          </p:cNvPr>
          <p:cNvSpPr txBox="1"/>
          <p:nvPr/>
        </p:nvSpPr>
        <p:spPr>
          <a:xfrm>
            <a:off x="1753062" y="275641"/>
            <a:ext cx="5873157"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End Deflection of Three Truss Units     </a:t>
            </a:r>
          </a:p>
        </p:txBody>
      </p:sp>
      <p:grpSp>
        <p:nvGrpSpPr>
          <p:cNvPr id="247" name="Group 246">
            <a:extLst>
              <a:ext uri="{FF2B5EF4-FFF2-40B4-BE49-F238E27FC236}">
                <a16:creationId xmlns:a16="http://schemas.microsoft.com/office/drawing/2014/main" id="{7CD66501-D3E6-8947-A3D9-3B65DE9A2729}"/>
              </a:ext>
            </a:extLst>
          </p:cNvPr>
          <p:cNvGrpSpPr/>
          <p:nvPr/>
        </p:nvGrpSpPr>
        <p:grpSpPr>
          <a:xfrm>
            <a:off x="6964405" y="3004668"/>
            <a:ext cx="1694217" cy="465402"/>
            <a:chOff x="1032936" y="5906726"/>
            <a:chExt cx="1694217" cy="465402"/>
          </a:xfrm>
        </p:grpSpPr>
        <p:sp>
          <p:nvSpPr>
            <p:cNvPr id="248" name="TextBox 247">
              <a:extLst>
                <a:ext uri="{FF2B5EF4-FFF2-40B4-BE49-F238E27FC236}">
                  <a16:creationId xmlns:a16="http://schemas.microsoft.com/office/drawing/2014/main" id="{B585D4D3-FED1-5947-AE58-4B717A4F7657}"/>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249" name="TextBox 248">
              <a:extLst>
                <a:ext uri="{FF2B5EF4-FFF2-40B4-BE49-F238E27FC236}">
                  <a16:creationId xmlns:a16="http://schemas.microsoft.com/office/drawing/2014/main" id="{CE68A885-D27E-3643-8F01-057DE393CC65}"/>
                </a:ext>
              </a:extLst>
            </p:cNvPr>
            <p:cNvSpPr txBox="1"/>
            <p:nvPr/>
          </p:nvSpPr>
          <p:spPr>
            <a:xfrm>
              <a:off x="2260622" y="5906726"/>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3774055095"/>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7" name="Rectangle 3"/>
          <p:cNvSpPr/>
          <p:nvPr/>
        </p:nvSpPr>
        <p:spPr>
          <a:xfrm>
            <a:off x="277471" y="264859"/>
            <a:ext cx="8563831" cy="6369270"/>
          </a:xfrm>
          <a:prstGeom prst="rect">
            <a:avLst/>
          </a:prstGeom>
          <a:ln w="28575">
            <a:solidFill>
              <a:srgbClr val="000000"/>
            </a:solidFill>
            <a:miter/>
          </a:ln>
        </p:spPr>
        <p:txBody>
          <a:bodyPr lIns="45719" rIns="45719" anchor="ctr"/>
          <a:lstStyle/>
          <a:p>
            <a:pPr algn="ctr">
              <a:defRPr>
                <a:solidFill>
                  <a:srgbClr val="FFFFFF"/>
                </a:solidFill>
              </a:defRPr>
            </a:pPr>
            <a:endParaRPr/>
          </a:p>
        </p:txBody>
      </p:sp>
      <p:sp>
        <p:nvSpPr>
          <p:cNvPr id="3068" name="Straight Connector 4"/>
          <p:cNvSpPr/>
          <p:nvPr/>
        </p:nvSpPr>
        <p:spPr>
          <a:xfrm>
            <a:off x="277471" y="804531"/>
            <a:ext cx="8563831" cy="1"/>
          </a:xfrm>
          <a:prstGeom prst="line">
            <a:avLst/>
          </a:prstGeom>
          <a:ln w="28575">
            <a:solidFill>
              <a:srgbClr val="000000"/>
            </a:solidFill>
            <a:miter/>
          </a:ln>
        </p:spPr>
        <p:txBody>
          <a:bodyPr lIns="45719" rIns="45719"/>
          <a:lstStyle/>
          <a:p>
            <a:endParaRPr/>
          </a:p>
        </p:txBody>
      </p:sp>
      <p:graphicFrame>
        <p:nvGraphicFramePr>
          <p:cNvPr id="3070" name="Table 103"/>
          <p:cNvGraphicFramePr/>
          <p:nvPr>
            <p:extLst>
              <p:ext uri="{D42A27DB-BD31-4B8C-83A1-F6EECF244321}">
                <p14:modId xmlns:p14="http://schemas.microsoft.com/office/powerpoint/2010/main" val="1506284099"/>
              </p:ext>
            </p:extLst>
          </p:nvPr>
        </p:nvGraphicFramePr>
        <p:xfrm>
          <a:off x="419028" y="3490335"/>
          <a:ext cx="4092453" cy="3049270"/>
        </p:xfrm>
        <a:graphic>
          <a:graphicData uri="http://schemas.openxmlformats.org/drawingml/2006/table">
            <a:tbl>
              <a:tblPr/>
              <a:tblGrid>
                <a:gridCol w="651264">
                  <a:extLst>
                    <a:ext uri="{9D8B030D-6E8A-4147-A177-3AD203B41FA5}">
                      <a16:colId xmlns:a16="http://schemas.microsoft.com/office/drawing/2014/main" val="20000"/>
                    </a:ext>
                  </a:extLst>
                </a:gridCol>
                <a:gridCol w="739035">
                  <a:extLst>
                    <a:ext uri="{9D8B030D-6E8A-4147-A177-3AD203B41FA5}">
                      <a16:colId xmlns:a16="http://schemas.microsoft.com/office/drawing/2014/main" val="20001"/>
                    </a:ext>
                  </a:extLst>
                </a:gridCol>
                <a:gridCol w="889348">
                  <a:extLst>
                    <a:ext uri="{9D8B030D-6E8A-4147-A177-3AD203B41FA5}">
                      <a16:colId xmlns:a16="http://schemas.microsoft.com/office/drawing/2014/main" val="20002"/>
                    </a:ext>
                  </a:extLst>
                </a:gridCol>
                <a:gridCol w="830456">
                  <a:extLst>
                    <a:ext uri="{9D8B030D-6E8A-4147-A177-3AD203B41FA5}">
                      <a16:colId xmlns:a16="http://schemas.microsoft.com/office/drawing/2014/main" val="20003"/>
                    </a:ext>
                  </a:extLst>
                </a:gridCol>
                <a:gridCol w="982350">
                  <a:extLst>
                    <a:ext uri="{9D8B030D-6E8A-4147-A177-3AD203B41FA5}">
                      <a16:colId xmlns:a16="http://schemas.microsoft.com/office/drawing/2014/main" val="20004"/>
                    </a:ext>
                  </a:extLst>
                </a:gridCol>
              </a:tblGrid>
              <a:tr h="45339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0"/>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1"/>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2"/>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3"/>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4"/>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5"/>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6"/>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dirty="0"/>
                    </a:p>
                  </a:txBody>
                  <a:tcPr marL="45720" marR="45720" horzOverflow="overflow"/>
                </a:tc>
                <a:extLst>
                  <a:ext uri="{0D108BD9-81ED-4DB2-BD59-A6C34878D82A}">
                    <a16:rowId xmlns:a16="http://schemas.microsoft.com/office/drawing/2014/main" val="10007"/>
                  </a:ext>
                </a:extLst>
              </a:tr>
            </a:tbl>
          </a:graphicData>
        </a:graphic>
      </p:graphicFrame>
      <p:graphicFrame>
        <p:nvGraphicFramePr>
          <p:cNvPr id="3071" name="Table 104"/>
          <p:cNvGraphicFramePr/>
          <p:nvPr>
            <p:extLst>
              <p:ext uri="{D42A27DB-BD31-4B8C-83A1-F6EECF244321}">
                <p14:modId xmlns:p14="http://schemas.microsoft.com/office/powerpoint/2010/main" val="2630823003"/>
              </p:ext>
            </p:extLst>
          </p:nvPr>
        </p:nvGraphicFramePr>
        <p:xfrm>
          <a:off x="4609563" y="3490335"/>
          <a:ext cx="4092453" cy="3049270"/>
        </p:xfrm>
        <a:graphic>
          <a:graphicData uri="http://schemas.openxmlformats.org/drawingml/2006/table">
            <a:tbl>
              <a:tblPr/>
              <a:tblGrid>
                <a:gridCol w="651264">
                  <a:extLst>
                    <a:ext uri="{9D8B030D-6E8A-4147-A177-3AD203B41FA5}">
                      <a16:colId xmlns:a16="http://schemas.microsoft.com/office/drawing/2014/main" val="20000"/>
                    </a:ext>
                  </a:extLst>
                </a:gridCol>
                <a:gridCol w="739035">
                  <a:extLst>
                    <a:ext uri="{9D8B030D-6E8A-4147-A177-3AD203B41FA5}">
                      <a16:colId xmlns:a16="http://schemas.microsoft.com/office/drawing/2014/main" val="20001"/>
                    </a:ext>
                  </a:extLst>
                </a:gridCol>
                <a:gridCol w="889348">
                  <a:extLst>
                    <a:ext uri="{9D8B030D-6E8A-4147-A177-3AD203B41FA5}">
                      <a16:colId xmlns:a16="http://schemas.microsoft.com/office/drawing/2014/main" val="20002"/>
                    </a:ext>
                  </a:extLst>
                </a:gridCol>
                <a:gridCol w="811398">
                  <a:extLst>
                    <a:ext uri="{9D8B030D-6E8A-4147-A177-3AD203B41FA5}">
                      <a16:colId xmlns:a16="http://schemas.microsoft.com/office/drawing/2014/main" val="20003"/>
                    </a:ext>
                  </a:extLst>
                </a:gridCol>
                <a:gridCol w="1001408">
                  <a:extLst>
                    <a:ext uri="{9D8B030D-6E8A-4147-A177-3AD203B41FA5}">
                      <a16:colId xmlns:a16="http://schemas.microsoft.com/office/drawing/2014/main" val="20004"/>
                    </a:ext>
                  </a:extLst>
                </a:gridCol>
              </a:tblGrid>
              <a:tr h="45339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0"/>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1"/>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2"/>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3"/>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4"/>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5"/>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6"/>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dirty="0"/>
                    </a:p>
                  </a:txBody>
                  <a:tcPr marL="45720" marR="45720" horzOverflow="overflow"/>
                </a:tc>
                <a:extLst>
                  <a:ext uri="{0D108BD9-81ED-4DB2-BD59-A6C34878D82A}">
                    <a16:rowId xmlns:a16="http://schemas.microsoft.com/office/drawing/2014/main" val="10007"/>
                  </a:ext>
                </a:extLst>
              </a:tr>
            </a:tbl>
          </a:graphicData>
        </a:graphic>
      </p:graphicFrame>
      <p:sp>
        <p:nvSpPr>
          <p:cNvPr id="3073" name="TextBox 107"/>
          <p:cNvSpPr txBox="1"/>
          <p:nvPr/>
        </p:nvSpPr>
        <p:spPr>
          <a:xfrm>
            <a:off x="1904563" y="3458206"/>
            <a:ext cx="934546"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500">
                <a:latin typeface="Times New Roman"/>
                <a:ea typeface="Times New Roman"/>
                <a:cs typeface="Times New Roman"/>
                <a:sym typeface="Times New Roman"/>
              </a:defRPr>
            </a:lvl1pPr>
          </a:lstStyle>
          <a:p>
            <a:r>
              <a:rPr sz="1400" dirty="0"/>
              <a:t>Internal force, </a:t>
            </a:r>
            <a:r>
              <a:rPr sz="1400" dirty="0" err="1"/>
              <a:t>lb</a:t>
            </a:r>
            <a:endParaRPr sz="1400" dirty="0"/>
          </a:p>
        </p:txBody>
      </p:sp>
      <p:sp>
        <p:nvSpPr>
          <p:cNvPr id="3074" name="TextBox 109"/>
          <p:cNvSpPr txBox="1"/>
          <p:nvPr/>
        </p:nvSpPr>
        <p:spPr>
          <a:xfrm>
            <a:off x="424246" y="3553188"/>
            <a:ext cx="760609" cy="2876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300">
                <a:latin typeface="Times New Roman"/>
                <a:ea typeface="Times New Roman"/>
                <a:cs typeface="Times New Roman"/>
                <a:sym typeface="Times New Roman"/>
              </a:defRPr>
            </a:lvl1pPr>
          </a:lstStyle>
          <a:p>
            <a:r>
              <a:rPr dirty="0"/>
              <a:t>Member </a:t>
            </a:r>
          </a:p>
        </p:txBody>
      </p:sp>
      <p:sp>
        <p:nvSpPr>
          <p:cNvPr id="3075" name="TextBox 110"/>
          <p:cNvSpPr txBox="1"/>
          <p:nvPr/>
        </p:nvSpPr>
        <p:spPr>
          <a:xfrm>
            <a:off x="2829619" y="3458206"/>
            <a:ext cx="651372"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500">
                <a:latin typeface="Times New Roman"/>
                <a:ea typeface="Times New Roman"/>
                <a:cs typeface="Times New Roman"/>
                <a:sym typeface="Times New Roman"/>
              </a:defRPr>
            </a:lvl1pPr>
          </a:lstStyle>
          <a:p>
            <a:r>
              <a:rPr sz="1400" dirty="0"/>
              <a:t>Virtual force  </a:t>
            </a:r>
          </a:p>
        </p:txBody>
      </p:sp>
      <p:sp>
        <p:nvSpPr>
          <p:cNvPr id="3078" name="TextBox 115"/>
          <p:cNvSpPr txBox="1"/>
          <p:nvPr/>
        </p:nvSpPr>
        <p:spPr>
          <a:xfrm>
            <a:off x="6095085" y="3458206"/>
            <a:ext cx="760609"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500">
                <a:latin typeface="Times New Roman"/>
                <a:ea typeface="Times New Roman"/>
                <a:cs typeface="Times New Roman"/>
                <a:sym typeface="Times New Roman"/>
              </a:defRPr>
            </a:lvl1pPr>
          </a:lstStyle>
          <a:p>
            <a:r>
              <a:rPr sz="1400" dirty="0"/>
              <a:t>Internal force, </a:t>
            </a:r>
            <a:r>
              <a:rPr sz="1400" dirty="0" err="1"/>
              <a:t>lb</a:t>
            </a:r>
            <a:endParaRPr sz="1400" dirty="0"/>
          </a:p>
        </p:txBody>
      </p:sp>
      <p:sp>
        <p:nvSpPr>
          <p:cNvPr id="3079" name="TextBox 116"/>
          <p:cNvSpPr txBox="1"/>
          <p:nvPr/>
        </p:nvSpPr>
        <p:spPr>
          <a:xfrm>
            <a:off x="4615486" y="3561464"/>
            <a:ext cx="760609" cy="2876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300">
                <a:latin typeface="Times New Roman"/>
                <a:ea typeface="Times New Roman"/>
                <a:cs typeface="Times New Roman"/>
                <a:sym typeface="Times New Roman"/>
              </a:defRPr>
            </a:lvl1pPr>
          </a:lstStyle>
          <a:p>
            <a:r>
              <a:rPr dirty="0"/>
              <a:t>Member </a:t>
            </a:r>
          </a:p>
        </p:txBody>
      </p:sp>
      <p:sp>
        <p:nvSpPr>
          <p:cNvPr id="3080" name="TextBox 117"/>
          <p:cNvSpPr txBox="1"/>
          <p:nvPr/>
        </p:nvSpPr>
        <p:spPr>
          <a:xfrm>
            <a:off x="6998144" y="3462162"/>
            <a:ext cx="643568"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500">
                <a:latin typeface="Times New Roman"/>
                <a:ea typeface="Times New Roman"/>
                <a:cs typeface="Times New Roman"/>
                <a:sym typeface="Times New Roman"/>
              </a:defRPr>
            </a:lvl1pPr>
          </a:lstStyle>
          <a:p>
            <a:r>
              <a:rPr sz="1400" dirty="0"/>
              <a:t>Virtual force  </a:t>
            </a:r>
          </a:p>
        </p:txBody>
      </p:sp>
      <mc:AlternateContent xmlns:mc="http://schemas.openxmlformats.org/markup-compatibility/2006" xmlns:a14="http://schemas.microsoft.com/office/drawing/2010/main">
        <mc:Choice Requires="a14">
          <p:sp>
            <p:nvSpPr>
              <p:cNvPr id="3082" name="TextBox 124"/>
              <p:cNvSpPr txBox="1"/>
              <p:nvPr/>
            </p:nvSpPr>
            <p:spPr>
              <a:xfrm>
                <a:off x="1273861" y="5458366"/>
                <a:ext cx="320327" cy="281636"/>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082" name="TextBox 124"/>
              <p:cNvSpPr txBox="1">
                <a:spLocks noRot="1" noChangeAspect="1" noMove="1" noResize="1" noEditPoints="1" noAdjustHandles="1" noChangeArrowheads="1" noChangeShapeType="1" noTextEdit="1"/>
              </p:cNvSpPr>
              <p:nvPr/>
            </p:nvSpPr>
            <p:spPr>
              <a:xfrm>
                <a:off x="1273861" y="5458366"/>
                <a:ext cx="320327" cy="281636"/>
              </a:xfrm>
              <a:prstGeom prst="rect">
                <a:avLst/>
              </a:prstGeom>
              <a:blipFill>
                <a:blip r:embed="rId2"/>
                <a:stretch>
                  <a:fillRect r="-16981" b="-17021"/>
                </a:stretch>
              </a:blipFill>
              <a:ln w="12700">
                <a:miter lim="400000"/>
              </a:ln>
            </p:spPr>
            <p:txBody>
              <a:bodyPr/>
              <a:lstStyle/>
              <a:p>
                <a:r>
                  <a:rPr lang="en-US">
                    <a:noFill/>
                  </a:rPr>
                  <a:t> </a:t>
                </a:r>
              </a:p>
            </p:txBody>
          </p:sp>
        </mc:Fallback>
      </mc:AlternateContent>
      <p:sp>
        <p:nvSpPr>
          <p:cNvPr id="3083" name="TextBox 125"/>
          <p:cNvSpPr txBox="1"/>
          <p:nvPr/>
        </p:nvSpPr>
        <p:spPr>
          <a:xfrm>
            <a:off x="1309469" y="3957378"/>
            <a:ext cx="407177"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3084" name="TextBox 126"/>
          <p:cNvSpPr txBox="1"/>
          <p:nvPr/>
        </p:nvSpPr>
        <p:spPr>
          <a:xfrm>
            <a:off x="1305412" y="4346240"/>
            <a:ext cx="407177"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3085" name="TextBox 127"/>
          <p:cNvSpPr txBox="1"/>
          <p:nvPr/>
        </p:nvSpPr>
        <p:spPr>
          <a:xfrm>
            <a:off x="1302009" y="4704383"/>
            <a:ext cx="407177" cy="3484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3086" name="TextBox 128"/>
          <p:cNvSpPr txBox="1"/>
          <p:nvPr/>
        </p:nvSpPr>
        <p:spPr>
          <a:xfrm>
            <a:off x="1304216" y="5053002"/>
            <a:ext cx="407177"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grpSp>
        <p:nvGrpSpPr>
          <p:cNvPr id="3092" name="Group 131"/>
          <p:cNvGrpSpPr/>
          <p:nvPr/>
        </p:nvGrpSpPr>
        <p:grpSpPr>
          <a:xfrm>
            <a:off x="1861086" y="5346046"/>
            <a:ext cx="893780" cy="487064"/>
            <a:chOff x="0" y="0"/>
            <a:chExt cx="893779" cy="487062"/>
          </a:xfrm>
        </p:grpSpPr>
        <p:sp>
          <p:nvSpPr>
            <p:cNvPr id="3087" name="TextBox 132"/>
            <p:cNvSpPr txBox="1"/>
            <p:nvPr/>
          </p:nvSpPr>
          <p:spPr>
            <a:xfrm>
              <a:off x="0" y="0"/>
              <a:ext cx="347700"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a:t>
              </a:r>
            </a:p>
          </p:txBody>
        </p:sp>
        <p:grpSp>
          <p:nvGrpSpPr>
            <p:cNvPr id="3091" name="Group 133"/>
            <p:cNvGrpSpPr/>
            <p:nvPr/>
          </p:nvGrpSpPr>
          <p:grpSpPr>
            <a:xfrm>
              <a:off x="180020" y="117734"/>
              <a:ext cx="713759" cy="369328"/>
              <a:chOff x="0" y="12414"/>
              <a:chExt cx="713757" cy="369326"/>
            </a:xfrm>
          </p:grpSpPr>
          <mc:AlternateContent xmlns:mc="http://schemas.openxmlformats.org/markup-compatibility/2006" xmlns:a14="http://schemas.microsoft.com/office/drawing/2010/main">
            <mc:Choice Requires="a14">
              <p:sp>
                <p:nvSpPr>
                  <p:cNvPr id="3088" name="TextBox 134"/>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088" name="TextBox 134"/>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3"/>
                    <a:stretch>
                      <a:fillRect r="-19231" b="-17391"/>
                    </a:stretch>
                  </a:blipFill>
                  <a:ln w="12700" cap="flat">
                    <a:noFill/>
                    <a:miter lim="400000"/>
                  </a:ln>
                  <a:effectLst/>
                </p:spPr>
                <p:txBody>
                  <a:bodyPr/>
                  <a:lstStyle/>
                  <a:p>
                    <a:r>
                      <a:rPr lang="en-US">
                        <a:noFill/>
                      </a:rPr>
                      <a:t> </a:t>
                    </a:r>
                  </a:p>
                </p:txBody>
              </p:sp>
            </mc:Fallback>
          </mc:AlternateContent>
          <p:sp>
            <p:nvSpPr>
              <p:cNvPr id="3089" name="Straight Connector 135"/>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090" name="TextBox 136"/>
              <p:cNvSpPr txBox="1"/>
              <p:nvPr/>
            </p:nvSpPr>
            <p:spPr>
              <a:xfrm>
                <a:off x="412770" y="12414"/>
                <a:ext cx="300987" cy="36932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grpSp>
        <p:nvGrpSpPr>
          <p:cNvPr id="3098" name="Group 141"/>
          <p:cNvGrpSpPr/>
          <p:nvPr/>
        </p:nvGrpSpPr>
        <p:grpSpPr>
          <a:xfrm>
            <a:off x="2746179" y="5327477"/>
            <a:ext cx="851021" cy="503616"/>
            <a:chOff x="0" y="0"/>
            <a:chExt cx="851020" cy="503614"/>
          </a:xfrm>
        </p:grpSpPr>
        <p:sp>
          <p:nvSpPr>
            <p:cNvPr id="3093" name="TextBox 142"/>
            <p:cNvSpPr txBox="1"/>
            <p:nvPr/>
          </p:nvSpPr>
          <p:spPr>
            <a:xfrm>
              <a:off x="0" y="0"/>
              <a:ext cx="347700"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a:t>
              </a:r>
            </a:p>
          </p:txBody>
        </p:sp>
        <p:grpSp>
          <p:nvGrpSpPr>
            <p:cNvPr id="3097" name="Group 155"/>
            <p:cNvGrpSpPr/>
            <p:nvPr/>
          </p:nvGrpSpPr>
          <p:grpSpPr>
            <a:xfrm>
              <a:off x="180020" y="127128"/>
              <a:ext cx="671000" cy="376486"/>
              <a:chOff x="0" y="21808"/>
              <a:chExt cx="670998" cy="376484"/>
            </a:xfrm>
          </p:grpSpPr>
          <mc:AlternateContent xmlns:mc="http://schemas.openxmlformats.org/markup-compatibility/2006" xmlns:a14="http://schemas.microsoft.com/office/drawing/2010/main">
            <mc:Choice Requires="a14">
              <p:sp>
                <p:nvSpPr>
                  <p:cNvPr id="3094" name="TextBox 159"/>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094" name="TextBox 159"/>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4"/>
                    <a:stretch>
                      <a:fillRect r="-18868" b="-17391"/>
                    </a:stretch>
                  </a:blipFill>
                  <a:ln w="12700" cap="flat">
                    <a:noFill/>
                    <a:miter lim="400000"/>
                  </a:ln>
                  <a:effectLst/>
                </p:spPr>
                <p:txBody>
                  <a:bodyPr/>
                  <a:lstStyle/>
                  <a:p>
                    <a:r>
                      <a:rPr lang="en-US">
                        <a:noFill/>
                      </a:rPr>
                      <a:t> </a:t>
                    </a:r>
                  </a:p>
                </p:txBody>
              </p:sp>
            </mc:Fallback>
          </mc:AlternateContent>
          <p:sp>
            <p:nvSpPr>
              <p:cNvPr id="3095" name="Straight Connector 160"/>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096" name="TextBox 161"/>
              <p:cNvSpPr txBox="1"/>
              <p:nvPr/>
            </p:nvSpPr>
            <p:spPr>
              <a:xfrm>
                <a:off x="400357" y="28966"/>
                <a:ext cx="270641" cy="36932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grpSp>
        <p:nvGrpSpPr>
          <p:cNvPr id="3102" name="Group 178"/>
          <p:cNvGrpSpPr/>
          <p:nvPr/>
        </p:nvGrpSpPr>
        <p:grpSpPr>
          <a:xfrm>
            <a:off x="3736715" y="5457840"/>
            <a:ext cx="807002" cy="377750"/>
            <a:chOff x="0" y="21808"/>
            <a:chExt cx="807001" cy="377748"/>
          </a:xfrm>
        </p:grpSpPr>
        <mc:AlternateContent xmlns:mc="http://schemas.openxmlformats.org/markup-compatibility/2006" xmlns:a14="http://schemas.microsoft.com/office/drawing/2010/main">
          <mc:Choice Requires="a14">
            <p:sp>
              <p:nvSpPr>
                <p:cNvPr id="3099" name="TextBox 180"/>
                <p:cNvSpPr txBox="1"/>
                <p:nvPr/>
              </p:nvSpPr>
              <p:spPr>
                <a:xfrm>
                  <a:off x="0" y="21808"/>
                  <a:ext cx="427997"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1800" i="1">
                            <a:solidFill>
                              <a:srgbClr val="000000"/>
                            </a:solidFill>
                            <a:latin typeface="Cambria Math" panose="02040503050406030204" pitchFamily="18" charset="0"/>
                          </a:rPr>
                          <m:t>2</m:t>
                        </m:r>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099" name="TextBox 180"/>
                <p:cNvSpPr txBox="1">
                  <a:spLocks noRot="1" noChangeAspect="1" noMove="1" noResize="1" noEditPoints="1" noAdjustHandles="1" noChangeArrowheads="1" noChangeShapeType="1" noTextEdit="1"/>
                </p:cNvSpPr>
                <p:nvPr/>
              </p:nvSpPr>
              <p:spPr>
                <a:xfrm>
                  <a:off x="0" y="21808"/>
                  <a:ext cx="427997" cy="281636"/>
                </a:xfrm>
                <a:prstGeom prst="rect">
                  <a:avLst/>
                </a:prstGeom>
                <a:blipFill>
                  <a:blip r:embed="rId5"/>
                  <a:stretch>
                    <a:fillRect l="-17143" r="-17143" b="-17021"/>
                  </a:stretch>
                </a:blipFill>
                <a:ln w="12700" cap="flat">
                  <a:noFill/>
                  <a:miter lim="400000"/>
                </a:ln>
                <a:effectLst/>
              </p:spPr>
              <p:txBody>
                <a:bodyPr/>
                <a:lstStyle/>
                <a:p>
                  <a:r>
                    <a:rPr lang="en-US">
                      <a:noFill/>
                    </a:rPr>
                    <a:t> </a:t>
                  </a:r>
                </a:p>
              </p:txBody>
            </p:sp>
          </mc:Fallback>
        </mc:AlternateContent>
        <p:sp>
          <p:nvSpPr>
            <p:cNvPr id="3100" name="Straight Connector 181"/>
            <p:cNvSpPr/>
            <p:nvPr/>
          </p:nvSpPr>
          <p:spPr>
            <a:xfrm flipH="1">
              <a:off x="435764"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101" name="TextBox 182"/>
            <p:cNvSpPr txBox="1"/>
            <p:nvPr/>
          </p:nvSpPr>
          <p:spPr>
            <a:xfrm>
              <a:off x="507055" y="30228"/>
              <a:ext cx="299946"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mc:AlternateContent xmlns:mc="http://schemas.openxmlformats.org/markup-compatibility/2006" xmlns:a14="http://schemas.microsoft.com/office/drawing/2010/main">
        <mc:Choice Requires="a14">
          <p:sp>
            <p:nvSpPr>
              <p:cNvPr id="3103" name="TextBox 190"/>
              <p:cNvSpPr txBox="1"/>
              <p:nvPr/>
            </p:nvSpPr>
            <p:spPr>
              <a:xfrm>
                <a:off x="5469186" y="4014130"/>
                <a:ext cx="320327" cy="281636"/>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103" name="TextBox 190"/>
              <p:cNvSpPr txBox="1">
                <a:spLocks noRot="1" noChangeAspect="1" noMove="1" noResize="1" noEditPoints="1" noAdjustHandles="1" noChangeArrowheads="1" noChangeShapeType="1" noTextEdit="1"/>
              </p:cNvSpPr>
              <p:nvPr/>
            </p:nvSpPr>
            <p:spPr>
              <a:xfrm>
                <a:off x="5469186" y="4014130"/>
                <a:ext cx="320327" cy="281636"/>
              </a:xfrm>
              <a:prstGeom prst="rect">
                <a:avLst/>
              </a:prstGeom>
              <a:blipFill>
                <a:blip r:embed="rId6"/>
                <a:stretch>
                  <a:fillRect r="-18868" b="-17021"/>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04" name="TextBox 191"/>
              <p:cNvSpPr txBox="1"/>
              <p:nvPr/>
            </p:nvSpPr>
            <p:spPr>
              <a:xfrm>
                <a:off x="1300943" y="5845833"/>
                <a:ext cx="320327" cy="281636"/>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104" name="TextBox 191"/>
              <p:cNvSpPr txBox="1">
                <a:spLocks noRot="1" noChangeAspect="1" noMove="1" noResize="1" noEditPoints="1" noAdjustHandles="1" noChangeArrowheads="1" noChangeShapeType="1" noTextEdit="1"/>
              </p:cNvSpPr>
              <p:nvPr/>
            </p:nvSpPr>
            <p:spPr>
              <a:xfrm>
                <a:off x="1300943" y="5845833"/>
                <a:ext cx="320327" cy="281636"/>
              </a:xfrm>
              <a:prstGeom prst="rect">
                <a:avLst/>
              </a:prstGeom>
              <a:blipFill>
                <a:blip r:embed="rId7"/>
                <a:stretch>
                  <a:fillRect r="-18868" b="-17391"/>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05" name="TextBox 192"/>
              <p:cNvSpPr txBox="1"/>
              <p:nvPr/>
            </p:nvSpPr>
            <p:spPr>
              <a:xfrm>
                <a:off x="1302537" y="6216341"/>
                <a:ext cx="320327" cy="281636"/>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105" name="TextBox 192"/>
              <p:cNvSpPr txBox="1">
                <a:spLocks noRot="1" noChangeAspect="1" noMove="1" noResize="1" noEditPoints="1" noAdjustHandles="1" noChangeArrowheads="1" noChangeShapeType="1" noTextEdit="1"/>
              </p:cNvSpPr>
              <p:nvPr/>
            </p:nvSpPr>
            <p:spPr>
              <a:xfrm>
                <a:off x="1302537" y="6216341"/>
                <a:ext cx="320327" cy="281636"/>
              </a:xfrm>
              <a:prstGeom prst="rect">
                <a:avLst/>
              </a:prstGeom>
              <a:blipFill>
                <a:blip r:embed="rId8"/>
                <a:stretch>
                  <a:fillRect r="-19231" b="-17391"/>
                </a:stretch>
              </a:blipFill>
              <a:ln w="12700">
                <a:miter lim="400000"/>
              </a:ln>
            </p:spPr>
            <p:txBody>
              <a:bodyPr/>
              <a:lstStyle/>
              <a:p>
                <a:r>
                  <a:rPr lang="en-US">
                    <a:noFill/>
                  </a:rPr>
                  <a:t> </a:t>
                </a:r>
              </a:p>
            </p:txBody>
          </p:sp>
        </mc:Fallback>
      </mc:AlternateContent>
      <p:sp>
        <p:nvSpPr>
          <p:cNvPr id="3106" name="TextBox 193"/>
          <p:cNvSpPr txBox="1"/>
          <p:nvPr/>
        </p:nvSpPr>
        <p:spPr>
          <a:xfrm>
            <a:off x="5546387" y="4355191"/>
            <a:ext cx="407177"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rPr dirty="0"/>
              <a:t>1 </a:t>
            </a:r>
          </a:p>
        </p:txBody>
      </p:sp>
      <p:sp>
        <p:nvSpPr>
          <p:cNvPr id="3107" name="TextBox 194"/>
          <p:cNvSpPr txBox="1"/>
          <p:nvPr/>
        </p:nvSpPr>
        <p:spPr>
          <a:xfrm>
            <a:off x="5551506" y="4714080"/>
            <a:ext cx="407177"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grpSp>
        <p:nvGrpSpPr>
          <p:cNvPr id="3111" name="Group 195"/>
          <p:cNvGrpSpPr/>
          <p:nvPr/>
        </p:nvGrpSpPr>
        <p:grpSpPr>
          <a:xfrm>
            <a:off x="2006917" y="5843414"/>
            <a:ext cx="649923" cy="369330"/>
            <a:chOff x="0" y="8276"/>
            <a:chExt cx="649922" cy="369329"/>
          </a:xfrm>
        </p:grpSpPr>
        <mc:AlternateContent xmlns:mc="http://schemas.openxmlformats.org/markup-compatibility/2006" xmlns:a14="http://schemas.microsoft.com/office/drawing/2010/main">
          <mc:Choice Requires="a14">
            <p:sp>
              <p:nvSpPr>
                <p:cNvPr id="3108" name="TextBox 196"/>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108" name="TextBox 196"/>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9"/>
                  <a:stretch>
                    <a:fillRect r="-18868" b="-17391"/>
                  </a:stretch>
                </a:blipFill>
                <a:ln w="12700" cap="flat">
                  <a:noFill/>
                  <a:miter lim="400000"/>
                </a:ln>
                <a:effectLst/>
              </p:spPr>
              <p:txBody>
                <a:bodyPr/>
                <a:lstStyle/>
                <a:p>
                  <a:r>
                    <a:rPr lang="en-US">
                      <a:noFill/>
                    </a:rPr>
                    <a:t> </a:t>
                  </a:r>
                </a:p>
              </p:txBody>
            </p:sp>
          </mc:Fallback>
        </mc:AlternateContent>
        <p:sp>
          <p:nvSpPr>
            <p:cNvPr id="3109" name="Straight Connector 197"/>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110" name="TextBox 198"/>
            <p:cNvSpPr txBox="1"/>
            <p:nvPr/>
          </p:nvSpPr>
          <p:spPr>
            <a:xfrm>
              <a:off x="408632" y="8276"/>
              <a:ext cx="241290" cy="3693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3115" name="Group 199"/>
          <p:cNvGrpSpPr/>
          <p:nvPr/>
        </p:nvGrpSpPr>
        <p:grpSpPr>
          <a:xfrm>
            <a:off x="1997250" y="6198034"/>
            <a:ext cx="681334" cy="369330"/>
            <a:chOff x="0" y="12414"/>
            <a:chExt cx="681333" cy="369328"/>
          </a:xfrm>
        </p:grpSpPr>
        <mc:AlternateContent xmlns:mc="http://schemas.openxmlformats.org/markup-compatibility/2006" xmlns:a14="http://schemas.microsoft.com/office/drawing/2010/main">
          <mc:Choice Requires="a14">
            <p:sp>
              <p:nvSpPr>
                <p:cNvPr id="3112" name="TextBox 200"/>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112" name="TextBox 200"/>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0"/>
                  <a:stretch>
                    <a:fillRect r="-19231" b="-19565"/>
                  </a:stretch>
                </a:blipFill>
                <a:ln w="12700" cap="flat">
                  <a:noFill/>
                  <a:miter lim="400000"/>
                </a:ln>
                <a:effectLst/>
              </p:spPr>
              <p:txBody>
                <a:bodyPr/>
                <a:lstStyle/>
                <a:p>
                  <a:r>
                    <a:rPr lang="en-US">
                      <a:noFill/>
                    </a:rPr>
                    <a:t> </a:t>
                  </a:r>
                </a:p>
              </p:txBody>
            </p:sp>
          </mc:Fallback>
        </mc:AlternateContent>
        <p:sp>
          <p:nvSpPr>
            <p:cNvPr id="3113" name="Straight Connector 201"/>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114" name="TextBox 202"/>
            <p:cNvSpPr txBox="1"/>
            <p:nvPr/>
          </p:nvSpPr>
          <p:spPr>
            <a:xfrm>
              <a:off x="412769" y="12414"/>
              <a:ext cx="268564"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3121" name="Group 203"/>
          <p:cNvGrpSpPr/>
          <p:nvPr/>
        </p:nvGrpSpPr>
        <p:grpSpPr>
          <a:xfrm>
            <a:off x="6037586" y="3887213"/>
            <a:ext cx="847140" cy="477483"/>
            <a:chOff x="0" y="0"/>
            <a:chExt cx="847139" cy="477481"/>
          </a:xfrm>
        </p:grpSpPr>
        <p:sp>
          <p:nvSpPr>
            <p:cNvPr id="3116" name="TextBox 204"/>
            <p:cNvSpPr txBox="1"/>
            <p:nvPr/>
          </p:nvSpPr>
          <p:spPr>
            <a:xfrm>
              <a:off x="0" y="0"/>
              <a:ext cx="347700"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a:t>
              </a:r>
            </a:p>
          </p:txBody>
        </p:sp>
        <p:grpSp>
          <p:nvGrpSpPr>
            <p:cNvPr id="3120" name="Group 205"/>
            <p:cNvGrpSpPr/>
            <p:nvPr/>
          </p:nvGrpSpPr>
          <p:grpSpPr>
            <a:xfrm>
              <a:off x="174577" y="108153"/>
              <a:ext cx="672562" cy="369328"/>
              <a:chOff x="0" y="8276"/>
              <a:chExt cx="672560" cy="369326"/>
            </a:xfrm>
          </p:grpSpPr>
          <mc:AlternateContent xmlns:mc="http://schemas.openxmlformats.org/markup-compatibility/2006" xmlns:a14="http://schemas.microsoft.com/office/drawing/2010/main">
            <mc:Choice Requires="a14">
              <p:sp>
                <p:nvSpPr>
                  <p:cNvPr id="3117" name="TextBox 206"/>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117" name="TextBox 206"/>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1"/>
                    <a:stretch>
                      <a:fillRect r="-18868" b="-17391"/>
                    </a:stretch>
                  </a:blipFill>
                  <a:ln w="12700" cap="flat">
                    <a:noFill/>
                    <a:miter lim="400000"/>
                  </a:ln>
                  <a:effectLst/>
                </p:spPr>
                <p:txBody>
                  <a:bodyPr/>
                  <a:lstStyle/>
                  <a:p>
                    <a:r>
                      <a:rPr lang="en-US">
                        <a:noFill/>
                      </a:rPr>
                      <a:t> </a:t>
                    </a:r>
                  </a:p>
                </p:txBody>
              </p:sp>
            </mc:Fallback>
          </mc:AlternateContent>
          <p:sp>
            <p:nvSpPr>
              <p:cNvPr id="3118" name="Straight Connector 207"/>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119" name="TextBox 208"/>
              <p:cNvSpPr txBox="1"/>
              <p:nvPr/>
            </p:nvSpPr>
            <p:spPr>
              <a:xfrm>
                <a:off x="412770" y="8276"/>
                <a:ext cx="259790" cy="36932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sp>
        <p:nvSpPr>
          <p:cNvPr id="3122" name="TextBox 209"/>
          <p:cNvSpPr txBox="1"/>
          <p:nvPr/>
        </p:nvSpPr>
        <p:spPr>
          <a:xfrm>
            <a:off x="6295109" y="4335016"/>
            <a:ext cx="401553" cy="3484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.5 </a:t>
            </a:r>
          </a:p>
        </p:txBody>
      </p:sp>
      <p:sp>
        <p:nvSpPr>
          <p:cNvPr id="3123" name="TextBox 210"/>
          <p:cNvSpPr txBox="1"/>
          <p:nvPr/>
        </p:nvSpPr>
        <p:spPr>
          <a:xfrm>
            <a:off x="6203248" y="4690862"/>
            <a:ext cx="513938"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 .5 </a:t>
            </a:r>
          </a:p>
        </p:txBody>
      </p:sp>
      <p:grpSp>
        <p:nvGrpSpPr>
          <p:cNvPr id="3127" name="Group 211"/>
          <p:cNvGrpSpPr/>
          <p:nvPr/>
        </p:nvGrpSpPr>
        <p:grpSpPr>
          <a:xfrm>
            <a:off x="2892010" y="5816455"/>
            <a:ext cx="688261" cy="369330"/>
            <a:chOff x="0" y="12414"/>
            <a:chExt cx="688259" cy="369328"/>
          </a:xfrm>
        </p:grpSpPr>
        <mc:AlternateContent xmlns:mc="http://schemas.openxmlformats.org/markup-compatibility/2006" xmlns:a14="http://schemas.microsoft.com/office/drawing/2010/main">
          <mc:Choice Requires="a14">
            <p:sp>
              <p:nvSpPr>
                <p:cNvPr id="3124" name="TextBox 212"/>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124" name="TextBox 212"/>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2"/>
                  <a:stretch>
                    <a:fillRect r="-18868" b="-17391"/>
                  </a:stretch>
                </a:blipFill>
                <a:ln w="12700" cap="flat">
                  <a:noFill/>
                  <a:miter lim="400000"/>
                </a:ln>
                <a:effectLst/>
              </p:spPr>
              <p:txBody>
                <a:bodyPr/>
                <a:lstStyle/>
                <a:p>
                  <a:r>
                    <a:rPr lang="en-US">
                      <a:noFill/>
                    </a:rPr>
                    <a:t> </a:t>
                  </a:r>
                </a:p>
              </p:txBody>
            </p:sp>
          </mc:Fallback>
        </mc:AlternateContent>
        <p:sp>
          <p:nvSpPr>
            <p:cNvPr id="3125" name="Straight Connector 213"/>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126" name="TextBox 214"/>
            <p:cNvSpPr txBox="1"/>
            <p:nvPr/>
          </p:nvSpPr>
          <p:spPr>
            <a:xfrm>
              <a:off x="416907" y="12414"/>
              <a:ext cx="271352"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3131" name="Group 215"/>
          <p:cNvGrpSpPr/>
          <p:nvPr/>
        </p:nvGrpSpPr>
        <p:grpSpPr>
          <a:xfrm>
            <a:off x="2882343" y="6183599"/>
            <a:ext cx="718293" cy="369330"/>
            <a:chOff x="0" y="16550"/>
            <a:chExt cx="718291" cy="369328"/>
          </a:xfrm>
        </p:grpSpPr>
        <mc:AlternateContent xmlns:mc="http://schemas.openxmlformats.org/markup-compatibility/2006" xmlns:a14="http://schemas.microsoft.com/office/drawing/2010/main">
          <mc:Choice Requires="a14">
            <p:sp>
              <p:nvSpPr>
                <p:cNvPr id="3128" name="TextBox 216"/>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128" name="TextBox 216"/>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3"/>
                  <a:stretch>
                    <a:fillRect r="-19231" b="-19565"/>
                  </a:stretch>
                </a:blipFill>
                <a:ln w="12700" cap="flat">
                  <a:noFill/>
                  <a:miter lim="400000"/>
                </a:ln>
                <a:effectLst/>
              </p:spPr>
              <p:txBody>
                <a:bodyPr/>
                <a:lstStyle/>
                <a:p>
                  <a:r>
                    <a:rPr lang="en-US">
                      <a:noFill/>
                    </a:rPr>
                    <a:t> </a:t>
                  </a:r>
                </a:p>
              </p:txBody>
            </p:sp>
          </mc:Fallback>
        </mc:AlternateContent>
        <p:sp>
          <p:nvSpPr>
            <p:cNvPr id="3129" name="Straight Connector 217"/>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130" name="TextBox 218"/>
            <p:cNvSpPr txBox="1"/>
            <p:nvPr/>
          </p:nvSpPr>
          <p:spPr>
            <a:xfrm>
              <a:off x="425179" y="16550"/>
              <a:ext cx="293112"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3137" name="Group 219"/>
          <p:cNvGrpSpPr/>
          <p:nvPr/>
        </p:nvGrpSpPr>
        <p:grpSpPr>
          <a:xfrm>
            <a:off x="6971695" y="3862380"/>
            <a:ext cx="743453" cy="485759"/>
            <a:chOff x="98241" y="0"/>
            <a:chExt cx="743452" cy="485757"/>
          </a:xfrm>
        </p:grpSpPr>
        <p:sp>
          <p:nvSpPr>
            <p:cNvPr id="3132" name="TextBox 220"/>
            <p:cNvSpPr txBox="1"/>
            <p:nvPr/>
          </p:nvSpPr>
          <p:spPr>
            <a:xfrm>
              <a:off x="98241" y="0"/>
              <a:ext cx="244564"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  </a:t>
              </a:r>
            </a:p>
          </p:txBody>
        </p:sp>
        <p:grpSp>
          <p:nvGrpSpPr>
            <p:cNvPr id="3136" name="Group 221"/>
            <p:cNvGrpSpPr/>
            <p:nvPr/>
          </p:nvGrpSpPr>
          <p:grpSpPr>
            <a:xfrm>
              <a:off x="174577" y="116429"/>
              <a:ext cx="667116" cy="369328"/>
              <a:chOff x="0" y="16552"/>
              <a:chExt cx="667114" cy="369326"/>
            </a:xfrm>
          </p:grpSpPr>
          <mc:AlternateContent xmlns:mc="http://schemas.openxmlformats.org/markup-compatibility/2006" xmlns:a14="http://schemas.microsoft.com/office/drawing/2010/main">
            <mc:Choice Requires="a14">
              <p:sp>
                <p:nvSpPr>
                  <p:cNvPr id="3133" name="TextBox 222"/>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dirty="0"/>
                  </a:p>
                </p:txBody>
              </p:sp>
            </mc:Choice>
            <mc:Fallback xmlns="">
              <p:sp>
                <p:nvSpPr>
                  <p:cNvPr id="3133" name="TextBox 222"/>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4"/>
                    <a:stretch>
                      <a:fillRect r="-18868" b="-17391"/>
                    </a:stretch>
                  </a:blipFill>
                  <a:ln w="12700" cap="flat">
                    <a:noFill/>
                    <a:miter lim="400000"/>
                  </a:ln>
                  <a:effectLst/>
                </p:spPr>
                <p:txBody>
                  <a:bodyPr/>
                  <a:lstStyle/>
                  <a:p>
                    <a:r>
                      <a:rPr lang="en-US">
                        <a:noFill/>
                      </a:rPr>
                      <a:t> </a:t>
                    </a:r>
                  </a:p>
                </p:txBody>
              </p:sp>
            </mc:Fallback>
          </mc:AlternateContent>
          <p:sp>
            <p:nvSpPr>
              <p:cNvPr id="3134" name="Straight Connector 223"/>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135" name="TextBox 224"/>
              <p:cNvSpPr txBox="1"/>
              <p:nvPr/>
            </p:nvSpPr>
            <p:spPr>
              <a:xfrm>
                <a:off x="412771" y="16552"/>
                <a:ext cx="254343" cy="36932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sp>
        <p:nvSpPr>
          <p:cNvPr id="3138" name="TextBox 225"/>
          <p:cNvSpPr txBox="1"/>
          <p:nvPr/>
        </p:nvSpPr>
        <p:spPr>
          <a:xfrm>
            <a:off x="7169278" y="4321867"/>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.5 </a:t>
            </a:r>
          </a:p>
        </p:txBody>
      </p:sp>
      <p:sp>
        <p:nvSpPr>
          <p:cNvPr id="3139" name="TextBox 226"/>
          <p:cNvSpPr txBox="1"/>
          <p:nvPr/>
        </p:nvSpPr>
        <p:spPr>
          <a:xfrm>
            <a:off x="7102344" y="4679913"/>
            <a:ext cx="513938"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 .5 </a:t>
            </a:r>
          </a:p>
        </p:txBody>
      </p:sp>
      <p:grpSp>
        <p:nvGrpSpPr>
          <p:cNvPr id="3143" name="Group 227"/>
          <p:cNvGrpSpPr/>
          <p:nvPr/>
        </p:nvGrpSpPr>
        <p:grpSpPr>
          <a:xfrm>
            <a:off x="3747130" y="5842405"/>
            <a:ext cx="809693" cy="370193"/>
            <a:chOff x="0" y="21808"/>
            <a:chExt cx="809692" cy="370191"/>
          </a:xfrm>
        </p:grpSpPr>
        <mc:AlternateContent xmlns:mc="http://schemas.openxmlformats.org/markup-compatibility/2006" xmlns:a14="http://schemas.microsoft.com/office/drawing/2010/main">
          <mc:Choice Requires="a14">
            <p:sp>
              <p:nvSpPr>
                <p:cNvPr id="3140" name="TextBox 228"/>
                <p:cNvSpPr txBox="1"/>
                <p:nvPr/>
              </p:nvSpPr>
              <p:spPr>
                <a:xfrm>
                  <a:off x="0" y="21808"/>
                  <a:ext cx="427997"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1800" i="1">
                            <a:solidFill>
                              <a:srgbClr val="000000"/>
                            </a:solidFill>
                            <a:latin typeface="Cambria Math" panose="02040503050406030204" pitchFamily="18" charset="0"/>
                          </a:rPr>
                          <m:t>2</m:t>
                        </m:r>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140" name="TextBox 228"/>
                <p:cNvSpPr txBox="1">
                  <a:spLocks noRot="1" noChangeAspect="1" noMove="1" noResize="1" noEditPoints="1" noAdjustHandles="1" noChangeArrowheads="1" noChangeShapeType="1" noTextEdit="1"/>
                </p:cNvSpPr>
                <p:nvPr/>
              </p:nvSpPr>
              <p:spPr>
                <a:xfrm>
                  <a:off x="0" y="21808"/>
                  <a:ext cx="427997" cy="281636"/>
                </a:xfrm>
                <a:prstGeom prst="rect">
                  <a:avLst/>
                </a:prstGeom>
                <a:blipFill>
                  <a:blip r:embed="rId15"/>
                  <a:stretch>
                    <a:fillRect l="-17143" r="-17143" b="-17021"/>
                  </a:stretch>
                </a:blipFill>
                <a:ln w="12700" cap="flat">
                  <a:noFill/>
                  <a:miter lim="400000"/>
                </a:ln>
                <a:effectLst/>
              </p:spPr>
              <p:txBody>
                <a:bodyPr/>
                <a:lstStyle/>
                <a:p>
                  <a:r>
                    <a:rPr lang="en-US">
                      <a:noFill/>
                    </a:rPr>
                    <a:t> </a:t>
                  </a:r>
                </a:p>
              </p:txBody>
            </p:sp>
          </mc:Fallback>
        </mc:AlternateContent>
        <p:sp>
          <p:nvSpPr>
            <p:cNvPr id="3141" name="Straight Connector 229"/>
            <p:cNvSpPr/>
            <p:nvPr/>
          </p:nvSpPr>
          <p:spPr>
            <a:xfrm flipH="1">
              <a:off x="435764"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142" name="TextBox 230"/>
            <p:cNvSpPr txBox="1"/>
            <p:nvPr/>
          </p:nvSpPr>
          <p:spPr>
            <a:xfrm>
              <a:off x="514611" y="22671"/>
              <a:ext cx="295081"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p:grpSp>
        <p:nvGrpSpPr>
          <p:cNvPr id="3147" name="Group 231"/>
          <p:cNvGrpSpPr/>
          <p:nvPr/>
        </p:nvGrpSpPr>
        <p:grpSpPr>
          <a:xfrm>
            <a:off x="3743039" y="6189096"/>
            <a:ext cx="828898" cy="369330"/>
            <a:chOff x="0" y="15114"/>
            <a:chExt cx="828896" cy="369328"/>
          </a:xfrm>
        </p:grpSpPr>
        <mc:AlternateContent xmlns:mc="http://schemas.openxmlformats.org/markup-compatibility/2006" xmlns:a14="http://schemas.microsoft.com/office/drawing/2010/main">
          <mc:Choice Requires="a14">
            <p:sp>
              <p:nvSpPr>
                <p:cNvPr id="3144" name="TextBox 232"/>
                <p:cNvSpPr txBox="1"/>
                <p:nvPr/>
              </p:nvSpPr>
              <p:spPr>
                <a:xfrm>
                  <a:off x="0" y="21808"/>
                  <a:ext cx="427997"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1800" i="1">
                            <a:solidFill>
                              <a:srgbClr val="000000"/>
                            </a:solidFill>
                            <a:latin typeface="Cambria Math" panose="02040503050406030204" pitchFamily="18" charset="0"/>
                          </a:rPr>
                          <m:t>2</m:t>
                        </m:r>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144" name="TextBox 232"/>
                <p:cNvSpPr txBox="1">
                  <a:spLocks noRot="1" noChangeAspect="1" noMove="1" noResize="1" noEditPoints="1" noAdjustHandles="1" noChangeArrowheads="1" noChangeShapeType="1" noTextEdit="1"/>
                </p:cNvSpPr>
                <p:nvPr/>
              </p:nvSpPr>
              <p:spPr>
                <a:xfrm>
                  <a:off x="0" y="21808"/>
                  <a:ext cx="427997" cy="281636"/>
                </a:xfrm>
                <a:prstGeom prst="rect">
                  <a:avLst/>
                </a:prstGeom>
                <a:blipFill>
                  <a:blip r:embed="rId16"/>
                  <a:stretch>
                    <a:fillRect l="-15714" r="-18571" b="-17021"/>
                  </a:stretch>
                </a:blipFill>
                <a:ln w="12700" cap="flat">
                  <a:noFill/>
                  <a:miter lim="400000"/>
                </a:ln>
                <a:effectLst/>
              </p:spPr>
              <p:txBody>
                <a:bodyPr/>
                <a:lstStyle/>
                <a:p>
                  <a:r>
                    <a:rPr lang="en-US">
                      <a:noFill/>
                    </a:rPr>
                    <a:t> </a:t>
                  </a:r>
                </a:p>
              </p:txBody>
            </p:sp>
          </mc:Fallback>
        </mc:AlternateContent>
        <p:sp>
          <p:nvSpPr>
            <p:cNvPr id="3145" name="Straight Connector 233"/>
            <p:cNvSpPr/>
            <p:nvPr/>
          </p:nvSpPr>
          <p:spPr>
            <a:xfrm flipH="1">
              <a:off x="435764"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146" name="TextBox 234"/>
            <p:cNvSpPr txBox="1"/>
            <p:nvPr/>
          </p:nvSpPr>
          <p:spPr>
            <a:xfrm>
              <a:off x="529725" y="15114"/>
              <a:ext cx="299171"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p:grpSp>
        <p:nvGrpSpPr>
          <p:cNvPr id="3151" name="Group 235"/>
          <p:cNvGrpSpPr/>
          <p:nvPr/>
        </p:nvGrpSpPr>
        <p:grpSpPr>
          <a:xfrm>
            <a:off x="7904967" y="3976898"/>
            <a:ext cx="753845" cy="369330"/>
            <a:chOff x="0" y="8276"/>
            <a:chExt cx="753843" cy="369328"/>
          </a:xfrm>
        </p:grpSpPr>
        <mc:AlternateContent xmlns:mc="http://schemas.openxmlformats.org/markup-compatibility/2006" xmlns:a14="http://schemas.microsoft.com/office/drawing/2010/main">
          <mc:Choice Requires="a14">
            <p:sp>
              <p:nvSpPr>
                <p:cNvPr id="3148" name="TextBox 236"/>
                <p:cNvSpPr txBox="1"/>
                <p:nvPr/>
              </p:nvSpPr>
              <p:spPr>
                <a:xfrm>
                  <a:off x="0" y="21808"/>
                  <a:ext cx="427997"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1800" i="1">
                            <a:solidFill>
                              <a:srgbClr val="000000"/>
                            </a:solidFill>
                            <a:latin typeface="Cambria Math" panose="02040503050406030204" pitchFamily="18" charset="0"/>
                          </a:rPr>
                          <m:t>2</m:t>
                        </m:r>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dirty="0"/>
                </a:p>
              </p:txBody>
            </p:sp>
          </mc:Choice>
          <mc:Fallback xmlns="">
            <p:sp>
              <p:nvSpPr>
                <p:cNvPr id="3148" name="TextBox 236"/>
                <p:cNvSpPr txBox="1">
                  <a:spLocks noRot="1" noChangeAspect="1" noMove="1" noResize="1" noEditPoints="1" noAdjustHandles="1" noChangeArrowheads="1" noChangeShapeType="1" noTextEdit="1"/>
                </p:cNvSpPr>
                <p:nvPr/>
              </p:nvSpPr>
              <p:spPr>
                <a:xfrm>
                  <a:off x="0" y="21808"/>
                  <a:ext cx="427997" cy="281636"/>
                </a:xfrm>
                <a:prstGeom prst="rect">
                  <a:avLst/>
                </a:prstGeom>
                <a:blipFill>
                  <a:blip r:embed="rId17"/>
                  <a:stretch>
                    <a:fillRect l="-17143" r="-17143" b="-17391"/>
                  </a:stretch>
                </a:blipFill>
                <a:ln w="12700" cap="flat">
                  <a:noFill/>
                  <a:miter lim="400000"/>
                </a:ln>
                <a:effectLst/>
              </p:spPr>
              <p:txBody>
                <a:bodyPr/>
                <a:lstStyle/>
                <a:p>
                  <a:r>
                    <a:rPr lang="en-US">
                      <a:noFill/>
                    </a:rPr>
                    <a:t> </a:t>
                  </a:r>
                </a:p>
              </p:txBody>
            </p:sp>
          </mc:Fallback>
        </mc:AlternateContent>
        <p:sp>
          <p:nvSpPr>
            <p:cNvPr id="3149" name="Straight Connector 237"/>
            <p:cNvSpPr/>
            <p:nvPr/>
          </p:nvSpPr>
          <p:spPr>
            <a:xfrm flipH="1">
              <a:off x="435764"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150" name="TextBox 238"/>
            <p:cNvSpPr txBox="1"/>
            <p:nvPr/>
          </p:nvSpPr>
          <p:spPr>
            <a:xfrm>
              <a:off x="523059" y="8276"/>
              <a:ext cx="230784"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p:grpSp>
        <p:nvGrpSpPr>
          <p:cNvPr id="3156" name="Group 239"/>
          <p:cNvGrpSpPr/>
          <p:nvPr/>
        </p:nvGrpSpPr>
        <p:grpSpPr>
          <a:xfrm>
            <a:off x="7972063" y="4333361"/>
            <a:ext cx="625184" cy="381419"/>
            <a:chOff x="0" y="0"/>
            <a:chExt cx="625182" cy="381417"/>
          </a:xfrm>
        </p:grpSpPr>
        <p:grpSp>
          <p:nvGrpSpPr>
            <p:cNvPr id="3154" name="Group 240"/>
            <p:cNvGrpSpPr/>
            <p:nvPr/>
          </p:nvGrpSpPr>
          <p:grpSpPr>
            <a:xfrm>
              <a:off x="237946" y="12089"/>
              <a:ext cx="387236" cy="369328"/>
              <a:chOff x="0" y="8276"/>
              <a:chExt cx="387235" cy="369326"/>
            </a:xfrm>
          </p:grpSpPr>
          <p:sp>
            <p:nvSpPr>
              <p:cNvPr id="3152" name="Straight Connector 242"/>
              <p:cNvSpPr/>
              <p:nvPr/>
            </p:nvSpPr>
            <p:spPr>
              <a:xfrm flipH="1">
                <a:off x="0"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153" name="TextBox 243"/>
              <p:cNvSpPr txBox="1"/>
              <p:nvPr/>
            </p:nvSpPr>
            <p:spPr>
              <a:xfrm>
                <a:off x="145220" y="8276"/>
                <a:ext cx="242015" cy="36932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p:sp>
          <p:nvSpPr>
            <p:cNvPr id="3155" name="TextBox 241"/>
            <p:cNvSpPr txBox="1"/>
            <p:nvPr/>
          </p:nvSpPr>
          <p:spPr>
            <a:xfrm>
              <a:off x="0" y="0"/>
              <a:ext cx="407177"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1 </a:t>
              </a:r>
            </a:p>
          </p:txBody>
        </p:sp>
      </p:grpSp>
      <p:grpSp>
        <p:nvGrpSpPr>
          <p:cNvPr id="3161" name="Group 244"/>
          <p:cNvGrpSpPr/>
          <p:nvPr/>
        </p:nvGrpSpPr>
        <p:grpSpPr>
          <a:xfrm>
            <a:off x="7972910" y="4701947"/>
            <a:ext cx="602990" cy="377281"/>
            <a:chOff x="0" y="0"/>
            <a:chExt cx="602988" cy="377279"/>
          </a:xfrm>
        </p:grpSpPr>
        <p:grpSp>
          <p:nvGrpSpPr>
            <p:cNvPr id="3159" name="Group 245"/>
            <p:cNvGrpSpPr/>
            <p:nvPr/>
          </p:nvGrpSpPr>
          <p:grpSpPr>
            <a:xfrm>
              <a:off x="237946" y="7951"/>
              <a:ext cx="365042" cy="369328"/>
              <a:chOff x="0" y="4138"/>
              <a:chExt cx="365041" cy="369326"/>
            </a:xfrm>
          </p:grpSpPr>
          <p:sp>
            <p:nvSpPr>
              <p:cNvPr id="3157" name="Straight Connector 247"/>
              <p:cNvSpPr/>
              <p:nvPr/>
            </p:nvSpPr>
            <p:spPr>
              <a:xfrm flipH="1">
                <a:off x="0"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158" name="TextBox 248"/>
              <p:cNvSpPr txBox="1"/>
              <p:nvPr/>
            </p:nvSpPr>
            <p:spPr>
              <a:xfrm>
                <a:off x="116258" y="4138"/>
                <a:ext cx="248783" cy="36932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p:sp>
          <p:nvSpPr>
            <p:cNvPr id="3160" name="TextBox 246"/>
            <p:cNvSpPr txBox="1"/>
            <p:nvPr/>
          </p:nvSpPr>
          <p:spPr>
            <a:xfrm>
              <a:off x="0" y="0"/>
              <a:ext cx="407177"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1 </a:t>
              </a:r>
            </a:p>
          </p:txBody>
        </p:sp>
      </p:grpSp>
      <p:sp>
        <p:nvSpPr>
          <p:cNvPr id="3162" name="TextBox 253"/>
          <p:cNvSpPr txBox="1"/>
          <p:nvPr/>
        </p:nvSpPr>
        <p:spPr>
          <a:xfrm>
            <a:off x="5541240" y="5098960"/>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3163" name="TextBox 254"/>
          <p:cNvSpPr txBox="1"/>
          <p:nvPr/>
        </p:nvSpPr>
        <p:spPr>
          <a:xfrm>
            <a:off x="5542150" y="5449387"/>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3164" name="TextBox 255"/>
          <p:cNvSpPr txBox="1"/>
          <p:nvPr/>
        </p:nvSpPr>
        <p:spPr>
          <a:xfrm>
            <a:off x="5534855" y="5791363"/>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3165" name="TextBox 256"/>
          <p:cNvSpPr txBox="1"/>
          <p:nvPr/>
        </p:nvSpPr>
        <p:spPr>
          <a:xfrm>
            <a:off x="5535765" y="6150378"/>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3166" name="TextBox 257"/>
          <p:cNvSpPr txBox="1"/>
          <p:nvPr/>
        </p:nvSpPr>
        <p:spPr>
          <a:xfrm>
            <a:off x="6348753" y="5099186"/>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3167" name="TextBox 258"/>
          <p:cNvSpPr txBox="1"/>
          <p:nvPr/>
        </p:nvSpPr>
        <p:spPr>
          <a:xfrm>
            <a:off x="6343987" y="5445945"/>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3168" name="TextBox 259"/>
          <p:cNvSpPr txBox="1"/>
          <p:nvPr/>
        </p:nvSpPr>
        <p:spPr>
          <a:xfrm>
            <a:off x="6336846" y="5801791"/>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3169" name="TextBox 260"/>
          <p:cNvSpPr txBox="1"/>
          <p:nvPr/>
        </p:nvSpPr>
        <p:spPr>
          <a:xfrm>
            <a:off x="6336373" y="6157136"/>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3170" name="TextBox 261"/>
          <p:cNvSpPr txBox="1"/>
          <p:nvPr/>
        </p:nvSpPr>
        <p:spPr>
          <a:xfrm>
            <a:off x="7227852" y="5095766"/>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3171" name="TextBox 262"/>
          <p:cNvSpPr txBox="1"/>
          <p:nvPr/>
        </p:nvSpPr>
        <p:spPr>
          <a:xfrm>
            <a:off x="7223085" y="5442525"/>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3172" name="TextBox 263"/>
          <p:cNvSpPr txBox="1"/>
          <p:nvPr/>
        </p:nvSpPr>
        <p:spPr>
          <a:xfrm>
            <a:off x="7215944" y="5798372"/>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3173" name="TextBox 264"/>
          <p:cNvSpPr txBox="1"/>
          <p:nvPr/>
        </p:nvSpPr>
        <p:spPr>
          <a:xfrm>
            <a:off x="7215470" y="6153718"/>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3174" name="TextBox 265"/>
          <p:cNvSpPr txBox="1"/>
          <p:nvPr/>
        </p:nvSpPr>
        <p:spPr>
          <a:xfrm>
            <a:off x="8150150" y="5092348"/>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3175" name="TextBox 266"/>
          <p:cNvSpPr txBox="1"/>
          <p:nvPr/>
        </p:nvSpPr>
        <p:spPr>
          <a:xfrm>
            <a:off x="8145383" y="5439107"/>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3176" name="TextBox 267"/>
          <p:cNvSpPr txBox="1"/>
          <p:nvPr/>
        </p:nvSpPr>
        <p:spPr>
          <a:xfrm>
            <a:off x="8138242" y="5794954"/>
            <a:ext cx="401553" cy="3484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3177" name="TextBox 268"/>
          <p:cNvSpPr txBox="1"/>
          <p:nvPr/>
        </p:nvSpPr>
        <p:spPr>
          <a:xfrm>
            <a:off x="8137768" y="6150299"/>
            <a:ext cx="401553" cy="3484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3178" name="TextBox 269"/>
          <p:cNvSpPr txBox="1"/>
          <p:nvPr/>
        </p:nvSpPr>
        <p:spPr>
          <a:xfrm>
            <a:off x="538978" y="3953064"/>
            <a:ext cx="554350"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15. </a:t>
            </a:r>
          </a:p>
        </p:txBody>
      </p:sp>
      <p:sp>
        <p:nvSpPr>
          <p:cNvPr id="3179" name="TextBox 270"/>
          <p:cNvSpPr txBox="1"/>
          <p:nvPr/>
        </p:nvSpPr>
        <p:spPr>
          <a:xfrm>
            <a:off x="531686" y="4339799"/>
            <a:ext cx="524702"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16. </a:t>
            </a:r>
          </a:p>
        </p:txBody>
      </p:sp>
      <p:sp>
        <p:nvSpPr>
          <p:cNvPr id="3180" name="TextBox 271"/>
          <p:cNvSpPr txBox="1"/>
          <p:nvPr/>
        </p:nvSpPr>
        <p:spPr>
          <a:xfrm>
            <a:off x="541619" y="4681754"/>
            <a:ext cx="531104"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17. </a:t>
            </a:r>
          </a:p>
        </p:txBody>
      </p:sp>
      <p:sp>
        <p:nvSpPr>
          <p:cNvPr id="3181" name="TextBox 272"/>
          <p:cNvSpPr txBox="1"/>
          <p:nvPr/>
        </p:nvSpPr>
        <p:spPr>
          <a:xfrm>
            <a:off x="524866" y="5059776"/>
            <a:ext cx="557791"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18. </a:t>
            </a:r>
          </a:p>
        </p:txBody>
      </p:sp>
      <p:sp>
        <p:nvSpPr>
          <p:cNvPr id="3182" name="TextBox 273"/>
          <p:cNvSpPr txBox="1"/>
          <p:nvPr/>
        </p:nvSpPr>
        <p:spPr>
          <a:xfrm>
            <a:off x="539419" y="5441341"/>
            <a:ext cx="536347"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19. </a:t>
            </a:r>
          </a:p>
        </p:txBody>
      </p:sp>
      <p:sp>
        <p:nvSpPr>
          <p:cNvPr id="3183" name="TextBox 274"/>
          <p:cNvSpPr txBox="1"/>
          <p:nvPr/>
        </p:nvSpPr>
        <p:spPr>
          <a:xfrm>
            <a:off x="533365" y="5800044"/>
            <a:ext cx="505791"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20. </a:t>
            </a:r>
          </a:p>
        </p:txBody>
      </p:sp>
      <p:sp>
        <p:nvSpPr>
          <p:cNvPr id="3184" name="TextBox 275"/>
          <p:cNvSpPr txBox="1"/>
          <p:nvPr/>
        </p:nvSpPr>
        <p:spPr>
          <a:xfrm>
            <a:off x="542354" y="6172301"/>
            <a:ext cx="513138"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21. </a:t>
            </a:r>
          </a:p>
        </p:txBody>
      </p:sp>
      <p:sp>
        <p:nvSpPr>
          <p:cNvPr id="3185" name="TextBox 276"/>
          <p:cNvSpPr txBox="1"/>
          <p:nvPr/>
        </p:nvSpPr>
        <p:spPr>
          <a:xfrm>
            <a:off x="4733042" y="3962834"/>
            <a:ext cx="485714"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rPr dirty="0"/>
              <a:t>22. </a:t>
            </a:r>
          </a:p>
        </p:txBody>
      </p:sp>
      <p:sp>
        <p:nvSpPr>
          <p:cNvPr id="3186" name="TextBox 277"/>
          <p:cNvSpPr txBox="1"/>
          <p:nvPr/>
        </p:nvSpPr>
        <p:spPr>
          <a:xfrm>
            <a:off x="4739073" y="4328136"/>
            <a:ext cx="493088"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23. </a:t>
            </a:r>
          </a:p>
        </p:txBody>
      </p:sp>
      <p:sp>
        <p:nvSpPr>
          <p:cNvPr id="3187" name="TextBox 278"/>
          <p:cNvSpPr txBox="1"/>
          <p:nvPr/>
        </p:nvSpPr>
        <p:spPr>
          <a:xfrm>
            <a:off x="4736732" y="4694845"/>
            <a:ext cx="50257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24. </a:t>
            </a:r>
          </a:p>
        </p:txBody>
      </p:sp>
      <p:sp>
        <p:nvSpPr>
          <p:cNvPr id="3188" name="TextBox 279"/>
          <p:cNvSpPr txBox="1"/>
          <p:nvPr/>
        </p:nvSpPr>
        <p:spPr>
          <a:xfrm>
            <a:off x="4739128" y="5077149"/>
            <a:ext cx="485714" cy="3484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25. </a:t>
            </a:r>
          </a:p>
        </p:txBody>
      </p:sp>
      <p:sp>
        <p:nvSpPr>
          <p:cNvPr id="3189" name="TextBox 280"/>
          <p:cNvSpPr txBox="1"/>
          <p:nvPr/>
        </p:nvSpPr>
        <p:spPr>
          <a:xfrm>
            <a:off x="4745158" y="5435306"/>
            <a:ext cx="493088"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26. </a:t>
            </a:r>
          </a:p>
        </p:txBody>
      </p:sp>
      <p:sp>
        <p:nvSpPr>
          <p:cNvPr id="3190" name="TextBox 281"/>
          <p:cNvSpPr txBox="1"/>
          <p:nvPr/>
        </p:nvSpPr>
        <p:spPr>
          <a:xfrm>
            <a:off x="4742817" y="5802016"/>
            <a:ext cx="502573" cy="3484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27. </a:t>
            </a:r>
          </a:p>
        </p:txBody>
      </p:sp>
      <p:sp>
        <p:nvSpPr>
          <p:cNvPr id="3191" name="TextBox 282"/>
          <p:cNvSpPr txBox="1"/>
          <p:nvPr/>
        </p:nvSpPr>
        <p:spPr>
          <a:xfrm>
            <a:off x="4760879" y="6176126"/>
            <a:ext cx="50257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28. </a:t>
            </a:r>
          </a:p>
        </p:txBody>
      </p:sp>
      <p:sp>
        <p:nvSpPr>
          <p:cNvPr id="3192" name="TextBox 308"/>
          <p:cNvSpPr txBox="1"/>
          <p:nvPr/>
        </p:nvSpPr>
        <p:spPr>
          <a:xfrm>
            <a:off x="2184602" y="3956841"/>
            <a:ext cx="376219" cy="369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sp>
        <p:nvSpPr>
          <p:cNvPr id="3193" name="TextBox 309"/>
          <p:cNvSpPr txBox="1"/>
          <p:nvPr/>
        </p:nvSpPr>
        <p:spPr>
          <a:xfrm>
            <a:off x="2064781" y="4341253"/>
            <a:ext cx="491386" cy="369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- 2. </a:t>
            </a:r>
          </a:p>
        </p:txBody>
      </p:sp>
      <p:sp>
        <p:nvSpPr>
          <p:cNvPr id="3194" name="TextBox 310"/>
          <p:cNvSpPr txBox="1"/>
          <p:nvPr/>
        </p:nvSpPr>
        <p:spPr>
          <a:xfrm>
            <a:off x="3072957" y="3969606"/>
            <a:ext cx="325177" cy="369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sp>
        <p:nvSpPr>
          <p:cNvPr id="3195" name="TextBox 311"/>
          <p:cNvSpPr txBox="1"/>
          <p:nvPr/>
        </p:nvSpPr>
        <p:spPr>
          <a:xfrm>
            <a:off x="2941324" y="4337834"/>
            <a:ext cx="515438" cy="369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- 2. </a:t>
            </a:r>
          </a:p>
        </p:txBody>
      </p:sp>
      <p:grpSp>
        <p:nvGrpSpPr>
          <p:cNvPr id="3198" name="Group 312"/>
          <p:cNvGrpSpPr/>
          <p:nvPr/>
        </p:nvGrpSpPr>
        <p:grpSpPr>
          <a:xfrm>
            <a:off x="4043815" y="3965910"/>
            <a:ext cx="393319" cy="369330"/>
            <a:chOff x="0" y="0"/>
            <a:chExt cx="393318" cy="369327"/>
          </a:xfrm>
        </p:grpSpPr>
        <p:sp>
          <p:nvSpPr>
            <p:cNvPr id="3196" name="Straight Connector 317"/>
            <p:cNvSpPr/>
            <p:nvPr/>
          </p:nvSpPr>
          <p:spPr>
            <a:xfrm flipH="1">
              <a:off x="0"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197" name="TextBox 318"/>
            <p:cNvSpPr txBox="1"/>
            <p:nvPr/>
          </p:nvSpPr>
          <p:spPr>
            <a:xfrm>
              <a:off x="116259" y="0"/>
              <a:ext cx="277059" cy="36932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p:sp>
        <p:nvSpPr>
          <p:cNvPr id="3199" name="TextBox 313"/>
          <p:cNvSpPr txBox="1"/>
          <p:nvPr/>
        </p:nvSpPr>
        <p:spPr>
          <a:xfrm>
            <a:off x="3696792" y="3962096"/>
            <a:ext cx="516031" cy="3484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16 </a:t>
            </a:r>
          </a:p>
        </p:txBody>
      </p:sp>
      <p:sp>
        <p:nvSpPr>
          <p:cNvPr id="3200" name="Straight Connector 314"/>
          <p:cNvSpPr/>
          <p:nvPr/>
        </p:nvSpPr>
        <p:spPr>
          <a:xfrm flipH="1">
            <a:off x="4043552" y="4429339"/>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201" name="TextBox 315"/>
          <p:cNvSpPr txBox="1"/>
          <p:nvPr/>
        </p:nvSpPr>
        <p:spPr>
          <a:xfrm>
            <a:off x="4155673" y="4336054"/>
            <a:ext cx="259425" cy="369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sp>
        <p:nvSpPr>
          <p:cNvPr id="3202" name="TextBox 316"/>
          <p:cNvSpPr txBox="1"/>
          <p:nvPr/>
        </p:nvSpPr>
        <p:spPr>
          <a:xfrm>
            <a:off x="3694701" y="4332241"/>
            <a:ext cx="500224"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16 </a:t>
            </a:r>
          </a:p>
        </p:txBody>
      </p:sp>
      <p:sp>
        <p:nvSpPr>
          <p:cNvPr id="3204" name="TextBox 320"/>
          <p:cNvSpPr txBox="1"/>
          <p:nvPr/>
        </p:nvSpPr>
        <p:spPr>
          <a:xfrm>
            <a:off x="2081168" y="4700662"/>
            <a:ext cx="481570" cy="3484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1.5 </a:t>
            </a:r>
          </a:p>
        </p:txBody>
      </p:sp>
      <p:sp>
        <p:nvSpPr>
          <p:cNvPr id="3205" name="TextBox 321"/>
          <p:cNvSpPr txBox="1"/>
          <p:nvPr/>
        </p:nvSpPr>
        <p:spPr>
          <a:xfrm>
            <a:off x="1980136" y="5060023"/>
            <a:ext cx="652823"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- 1.5 </a:t>
            </a:r>
          </a:p>
        </p:txBody>
      </p:sp>
      <p:sp>
        <p:nvSpPr>
          <p:cNvPr id="3206" name="TextBox 322"/>
          <p:cNvSpPr txBox="1"/>
          <p:nvPr/>
        </p:nvSpPr>
        <p:spPr>
          <a:xfrm>
            <a:off x="2979811" y="4707164"/>
            <a:ext cx="470228" cy="369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1.5 </a:t>
            </a:r>
          </a:p>
        </p:txBody>
      </p:sp>
      <p:sp>
        <p:nvSpPr>
          <p:cNvPr id="3207" name="TextBox 323"/>
          <p:cNvSpPr txBox="1"/>
          <p:nvPr/>
        </p:nvSpPr>
        <p:spPr>
          <a:xfrm>
            <a:off x="2884421" y="5062867"/>
            <a:ext cx="623389"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- 1.5 </a:t>
            </a:r>
          </a:p>
        </p:txBody>
      </p:sp>
      <p:grpSp>
        <p:nvGrpSpPr>
          <p:cNvPr id="3210" name="Group 324"/>
          <p:cNvGrpSpPr/>
          <p:nvPr/>
        </p:nvGrpSpPr>
        <p:grpSpPr>
          <a:xfrm>
            <a:off x="4028288" y="4703469"/>
            <a:ext cx="405747" cy="369330"/>
            <a:chOff x="0" y="0"/>
            <a:chExt cx="405746" cy="369327"/>
          </a:xfrm>
        </p:grpSpPr>
        <p:sp>
          <p:nvSpPr>
            <p:cNvPr id="3208" name="Straight Connector 329"/>
            <p:cNvSpPr/>
            <p:nvPr/>
          </p:nvSpPr>
          <p:spPr>
            <a:xfrm flipH="1">
              <a:off x="0"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209" name="TextBox 330"/>
            <p:cNvSpPr txBox="1"/>
            <p:nvPr/>
          </p:nvSpPr>
          <p:spPr>
            <a:xfrm>
              <a:off x="120283" y="0"/>
              <a:ext cx="285463" cy="36932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4 </a:t>
              </a:r>
            </a:p>
          </p:txBody>
        </p:sp>
      </p:grpSp>
      <p:sp>
        <p:nvSpPr>
          <p:cNvPr id="3211" name="TextBox 325"/>
          <p:cNvSpPr txBox="1"/>
          <p:nvPr/>
        </p:nvSpPr>
        <p:spPr>
          <a:xfrm>
            <a:off x="3806525" y="4699656"/>
            <a:ext cx="396899" cy="369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9    </a:t>
            </a:r>
          </a:p>
        </p:txBody>
      </p:sp>
      <p:sp>
        <p:nvSpPr>
          <p:cNvPr id="3212" name="Straight Connector 326"/>
          <p:cNvSpPr/>
          <p:nvPr/>
        </p:nvSpPr>
        <p:spPr>
          <a:xfrm flipH="1">
            <a:off x="4028026" y="5166898"/>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213" name="TextBox 327"/>
          <p:cNvSpPr txBox="1"/>
          <p:nvPr/>
        </p:nvSpPr>
        <p:spPr>
          <a:xfrm>
            <a:off x="4148423" y="5073613"/>
            <a:ext cx="259426" cy="369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4 </a:t>
            </a:r>
          </a:p>
        </p:txBody>
      </p:sp>
      <p:sp>
        <p:nvSpPr>
          <p:cNvPr id="3214" name="TextBox 328"/>
          <p:cNvSpPr txBox="1"/>
          <p:nvPr/>
        </p:nvSpPr>
        <p:spPr>
          <a:xfrm>
            <a:off x="3798172" y="5069800"/>
            <a:ext cx="500225"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9 </a:t>
            </a:r>
          </a:p>
        </p:txBody>
      </p:sp>
      <p:grpSp>
        <p:nvGrpSpPr>
          <p:cNvPr id="3291" name="Group 249"/>
          <p:cNvGrpSpPr/>
          <p:nvPr/>
        </p:nvGrpSpPr>
        <p:grpSpPr>
          <a:xfrm>
            <a:off x="2078165" y="1506222"/>
            <a:ext cx="3588988" cy="1301696"/>
            <a:chOff x="0" y="0"/>
            <a:chExt cx="3588987" cy="1301694"/>
          </a:xfrm>
        </p:grpSpPr>
        <p:sp>
          <p:nvSpPr>
            <p:cNvPr id="3216" name="Straight Connector 250"/>
            <p:cNvSpPr/>
            <p:nvPr/>
          </p:nvSpPr>
          <p:spPr>
            <a:xfrm flipV="1">
              <a:off x="691768" y="658318"/>
              <a:ext cx="573584" cy="232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217" name="Straight Connector 251"/>
            <p:cNvSpPr/>
            <p:nvPr/>
          </p:nvSpPr>
          <p:spPr>
            <a:xfrm flipV="1">
              <a:off x="682528" y="1240799"/>
              <a:ext cx="573584" cy="232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218" name="Straight Connector 252"/>
            <p:cNvSpPr/>
            <p:nvPr/>
          </p:nvSpPr>
          <p:spPr>
            <a:xfrm flipV="1">
              <a:off x="121673" y="658318"/>
              <a:ext cx="573584" cy="232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219" name="Straight Connector 283"/>
            <p:cNvSpPr/>
            <p:nvPr/>
          </p:nvSpPr>
          <p:spPr>
            <a:xfrm flipV="1">
              <a:off x="112432" y="1240799"/>
              <a:ext cx="573584" cy="232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220" name="Straight Connector 284"/>
            <p:cNvSpPr/>
            <p:nvPr/>
          </p:nvSpPr>
          <p:spPr>
            <a:xfrm>
              <a:off x="118206" y="664286"/>
              <a:ext cx="568480" cy="56848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221" name="Oval 285"/>
            <p:cNvSpPr/>
            <p:nvPr/>
          </p:nvSpPr>
          <p:spPr>
            <a:xfrm>
              <a:off x="83889" y="1195421"/>
              <a:ext cx="71061" cy="7106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222" name="Straight Connector 286"/>
            <p:cNvSpPr/>
            <p:nvPr/>
          </p:nvSpPr>
          <p:spPr>
            <a:xfrm>
              <a:off x="700728" y="666035"/>
              <a:ext cx="560253" cy="56541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223" name="Straight Connector 287"/>
            <p:cNvSpPr/>
            <p:nvPr/>
          </p:nvSpPr>
          <p:spPr>
            <a:xfrm flipV="1">
              <a:off x="73803" y="1159575"/>
              <a:ext cx="2" cy="14212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224" name="Straight Connector 288"/>
            <p:cNvSpPr/>
            <p:nvPr/>
          </p:nvSpPr>
          <p:spPr>
            <a:xfrm>
              <a:off x="7107" y="1157981"/>
              <a:ext cx="71060" cy="15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225" name="Straight Connector 289"/>
            <p:cNvSpPr/>
            <p:nvPr/>
          </p:nvSpPr>
          <p:spPr>
            <a:xfrm>
              <a:off x="0" y="1233974"/>
              <a:ext cx="71060" cy="15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226" name="Straight Connector 290"/>
            <p:cNvSpPr/>
            <p:nvPr/>
          </p:nvSpPr>
          <p:spPr>
            <a:xfrm>
              <a:off x="4263" y="1298598"/>
              <a:ext cx="71060" cy="15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227" name="Straight Connector 291"/>
            <p:cNvSpPr/>
            <p:nvPr/>
          </p:nvSpPr>
          <p:spPr>
            <a:xfrm>
              <a:off x="1275129" y="673131"/>
              <a:ext cx="532649" cy="55656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228" name="Straight Connector 292"/>
            <p:cNvSpPr/>
            <p:nvPr/>
          </p:nvSpPr>
          <p:spPr>
            <a:xfrm>
              <a:off x="1841843" y="670261"/>
              <a:ext cx="541754" cy="55538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229" name="Straight Connector 293"/>
            <p:cNvSpPr/>
            <p:nvPr/>
          </p:nvSpPr>
          <p:spPr>
            <a:xfrm>
              <a:off x="2394003" y="653934"/>
              <a:ext cx="582359" cy="59951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230" name="Straight Connector 294"/>
            <p:cNvSpPr/>
            <p:nvPr/>
          </p:nvSpPr>
          <p:spPr>
            <a:xfrm flipV="1">
              <a:off x="1817062" y="659478"/>
              <a:ext cx="573584" cy="232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231" name="Straight Connector 295"/>
            <p:cNvSpPr/>
            <p:nvPr/>
          </p:nvSpPr>
          <p:spPr>
            <a:xfrm flipV="1">
              <a:off x="1823590" y="1238968"/>
              <a:ext cx="573584" cy="232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232" name="Straight Connector 296"/>
            <p:cNvSpPr/>
            <p:nvPr/>
          </p:nvSpPr>
          <p:spPr>
            <a:xfrm flipV="1">
              <a:off x="1252001" y="655204"/>
              <a:ext cx="573584" cy="232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233" name="Straight Connector 297"/>
            <p:cNvSpPr/>
            <p:nvPr/>
          </p:nvSpPr>
          <p:spPr>
            <a:xfrm flipV="1">
              <a:off x="1242761" y="1237685"/>
              <a:ext cx="573584" cy="232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234" name="Straight Connector 298"/>
            <p:cNvSpPr/>
            <p:nvPr/>
          </p:nvSpPr>
          <p:spPr>
            <a:xfrm flipV="1">
              <a:off x="2391370" y="658729"/>
              <a:ext cx="573584" cy="232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235" name="Straight Connector 299"/>
            <p:cNvSpPr/>
            <p:nvPr/>
          </p:nvSpPr>
          <p:spPr>
            <a:xfrm flipV="1">
              <a:off x="2382021" y="1236753"/>
              <a:ext cx="573584" cy="232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236" name="Straight Connector 300"/>
            <p:cNvSpPr/>
            <p:nvPr/>
          </p:nvSpPr>
          <p:spPr>
            <a:xfrm flipH="1">
              <a:off x="2954489" y="668537"/>
              <a:ext cx="7763" cy="54748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237" name="Straight Connector 301"/>
            <p:cNvSpPr/>
            <p:nvPr/>
          </p:nvSpPr>
          <p:spPr>
            <a:xfrm flipH="1">
              <a:off x="696162" y="661405"/>
              <a:ext cx="1" cy="56853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238" name="Straight Connector 302"/>
            <p:cNvSpPr/>
            <p:nvPr/>
          </p:nvSpPr>
          <p:spPr>
            <a:xfrm flipH="1">
              <a:off x="1261566" y="668954"/>
              <a:ext cx="1" cy="56853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239" name="Straight Connector 303"/>
            <p:cNvSpPr/>
            <p:nvPr/>
          </p:nvSpPr>
          <p:spPr>
            <a:xfrm>
              <a:off x="1815935" y="677604"/>
              <a:ext cx="1" cy="56853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240" name="Straight Connector 304"/>
            <p:cNvSpPr/>
            <p:nvPr/>
          </p:nvSpPr>
          <p:spPr>
            <a:xfrm flipH="1">
              <a:off x="2391657" y="673015"/>
              <a:ext cx="7762" cy="54748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241" name="Oval 305"/>
            <p:cNvSpPr/>
            <p:nvPr/>
          </p:nvSpPr>
          <p:spPr>
            <a:xfrm>
              <a:off x="651124" y="1201845"/>
              <a:ext cx="71061" cy="7106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242" name="Oval 306"/>
            <p:cNvSpPr/>
            <p:nvPr/>
          </p:nvSpPr>
          <p:spPr>
            <a:xfrm>
              <a:off x="1224248" y="1203946"/>
              <a:ext cx="71061" cy="7106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243" name="Oval 331"/>
            <p:cNvSpPr/>
            <p:nvPr/>
          </p:nvSpPr>
          <p:spPr>
            <a:xfrm>
              <a:off x="2355828" y="1203946"/>
              <a:ext cx="71061" cy="7106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244" name="Oval 332"/>
            <p:cNvSpPr/>
            <p:nvPr/>
          </p:nvSpPr>
          <p:spPr>
            <a:xfrm>
              <a:off x="1775299" y="1201628"/>
              <a:ext cx="71061" cy="7106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245" name="Straight Connector 333"/>
            <p:cNvSpPr/>
            <p:nvPr/>
          </p:nvSpPr>
          <p:spPr>
            <a:xfrm>
              <a:off x="2967726" y="664142"/>
              <a:ext cx="568480" cy="56848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246" name="Straight Connector 334"/>
            <p:cNvSpPr/>
            <p:nvPr/>
          </p:nvSpPr>
          <p:spPr>
            <a:xfrm flipV="1">
              <a:off x="2969508" y="660918"/>
              <a:ext cx="573584" cy="232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247" name="Straight Connector 335"/>
            <p:cNvSpPr/>
            <p:nvPr/>
          </p:nvSpPr>
          <p:spPr>
            <a:xfrm flipV="1">
              <a:off x="2960158" y="1238941"/>
              <a:ext cx="573584" cy="232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248" name="Straight Connector 336"/>
            <p:cNvSpPr/>
            <p:nvPr/>
          </p:nvSpPr>
          <p:spPr>
            <a:xfrm flipH="1">
              <a:off x="3532626" y="670726"/>
              <a:ext cx="7763" cy="54748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249" name="Oval 337"/>
            <p:cNvSpPr/>
            <p:nvPr/>
          </p:nvSpPr>
          <p:spPr>
            <a:xfrm>
              <a:off x="2920123" y="1201628"/>
              <a:ext cx="71061" cy="7106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250" name="Oval 338"/>
            <p:cNvSpPr/>
            <p:nvPr/>
          </p:nvSpPr>
          <p:spPr>
            <a:xfrm>
              <a:off x="3498260" y="1203817"/>
              <a:ext cx="71061" cy="7106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251" name="Straight Connector 339"/>
            <p:cNvSpPr/>
            <p:nvPr/>
          </p:nvSpPr>
          <p:spPr>
            <a:xfrm flipV="1">
              <a:off x="703673" y="79259"/>
              <a:ext cx="573584" cy="232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252" name="Straight Connector 340"/>
            <p:cNvSpPr/>
            <p:nvPr/>
          </p:nvSpPr>
          <p:spPr>
            <a:xfrm flipV="1">
              <a:off x="133578" y="79259"/>
              <a:ext cx="573584" cy="232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253" name="Oval 341"/>
            <p:cNvSpPr/>
            <p:nvPr/>
          </p:nvSpPr>
          <p:spPr>
            <a:xfrm>
              <a:off x="98913" y="44067"/>
              <a:ext cx="71061" cy="7106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254" name="Straight Connector 342"/>
            <p:cNvSpPr/>
            <p:nvPr/>
          </p:nvSpPr>
          <p:spPr>
            <a:xfrm flipV="1">
              <a:off x="127224" y="85228"/>
              <a:ext cx="568480" cy="56848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255" name="Straight Connector 343"/>
            <p:cNvSpPr/>
            <p:nvPr/>
          </p:nvSpPr>
          <p:spPr>
            <a:xfrm flipV="1">
              <a:off x="694975" y="62189"/>
              <a:ext cx="581709" cy="606413"/>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256" name="Straight Connector 344"/>
            <p:cNvSpPr/>
            <p:nvPr/>
          </p:nvSpPr>
          <p:spPr>
            <a:xfrm flipV="1">
              <a:off x="94548" y="1594"/>
              <a:ext cx="2" cy="14212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257" name="Straight Connector 345"/>
            <p:cNvSpPr/>
            <p:nvPr/>
          </p:nvSpPr>
          <p:spPr>
            <a:xfrm>
              <a:off x="27853" y="-1"/>
              <a:ext cx="71060" cy="15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258" name="Straight Connector 346"/>
            <p:cNvSpPr/>
            <p:nvPr/>
          </p:nvSpPr>
          <p:spPr>
            <a:xfrm>
              <a:off x="20745" y="70918"/>
              <a:ext cx="71060" cy="15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259" name="Straight Connector 347"/>
            <p:cNvSpPr/>
            <p:nvPr/>
          </p:nvSpPr>
          <p:spPr>
            <a:xfrm>
              <a:off x="29423" y="136202"/>
              <a:ext cx="71060" cy="15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260" name="Straight Connector 348"/>
            <p:cNvSpPr/>
            <p:nvPr/>
          </p:nvSpPr>
          <p:spPr>
            <a:xfrm flipV="1">
              <a:off x="1282620" y="88621"/>
              <a:ext cx="531130" cy="55186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261" name="Straight Connector 349"/>
            <p:cNvSpPr/>
            <p:nvPr/>
          </p:nvSpPr>
          <p:spPr>
            <a:xfrm flipV="1">
              <a:off x="1842033" y="91203"/>
              <a:ext cx="541753" cy="55538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262" name="Straight Connector 350"/>
            <p:cNvSpPr/>
            <p:nvPr/>
          </p:nvSpPr>
          <p:spPr>
            <a:xfrm flipV="1">
              <a:off x="2395636" y="93977"/>
              <a:ext cx="568480" cy="56848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263" name="Straight Connector 351"/>
            <p:cNvSpPr/>
            <p:nvPr/>
          </p:nvSpPr>
          <p:spPr>
            <a:xfrm flipV="1">
              <a:off x="1828968" y="80419"/>
              <a:ext cx="573584" cy="232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264" name="Straight Connector 352"/>
            <p:cNvSpPr/>
            <p:nvPr/>
          </p:nvSpPr>
          <p:spPr>
            <a:xfrm flipV="1">
              <a:off x="1263906" y="76145"/>
              <a:ext cx="573585" cy="232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265" name="Straight Connector 353"/>
            <p:cNvSpPr/>
            <p:nvPr/>
          </p:nvSpPr>
          <p:spPr>
            <a:xfrm flipV="1">
              <a:off x="2403276" y="79670"/>
              <a:ext cx="573584" cy="232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266" name="Straight Connector 354"/>
            <p:cNvSpPr/>
            <p:nvPr/>
          </p:nvSpPr>
          <p:spPr>
            <a:xfrm>
              <a:off x="2963250" y="80648"/>
              <a:ext cx="1" cy="56853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267" name="Straight Connector 355"/>
            <p:cNvSpPr/>
            <p:nvPr/>
          </p:nvSpPr>
          <p:spPr>
            <a:xfrm flipH="1">
              <a:off x="699238" y="100004"/>
              <a:ext cx="1" cy="56853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268" name="Straight Connector 356"/>
            <p:cNvSpPr/>
            <p:nvPr/>
          </p:nvSpPr>
          <p:spPr>
            <a:xfrm flipH="1">
              <a:off x="1269057" y="103139"/>
              <a:ext cx="1" cy="54748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269" name="Straight Connector 357"/>
            <p:cNvSpPr/>
            <p:nvPr/>
          </p:nvSpPr>
          <p:spPr>
            <a:xfrm>
              <a:off x="1823426" y="98545"/>
              <a:ext cx="1" cy="56853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270" name="Straight Connector 358"/>
            <p:cNvSpPr/>
            <p:nvPr/>
          </p:nvSpPr>
          <p:spPr>
            <a:xfrm>
              <a:off x="2404832" y="93955"/>
              <a:ext cx="1" cy="56853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271" name="Oval 359"/>
            <p:cNvSpPr/>
            <p:nvPr/>
          </p:nvSpPr>
          <p:spPr>
            <a:xfrm>
              <a:off x="667053" y="45624"/>
              <a:ext cx="71061" cy="7106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272" name="Oval 360"/>
            <p:cNvSpPr/>
            <p:nvPr/>
          </p:nvSpPr>
          <p:spPr>
            <a:xfrm>
              <a:off x="1231578" y="39566"/>
              <a:ext cx="71061" cy="7106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273" name="Oval 361"/>
            <p:cNvSpPr/>
            <p:nvPr/>
          </p:nvSpPr>
          <p:spPr>
            <a:xfrm>
              <a:off x="2375941" y="48395"/>
              <a:ext cx="71061" cy="7106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274" name="Oval 362"/>
            <p:cNvSpPr/>
            <p:nvPr/>
          </p:nvSpPr>
          <p:spPr>
            <a:xfrm>
              <a:off x="1790100" y="41210"/>
              <a:ext cx="71061" cy="7106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275" name="Straight Connector 363"/>
            <p:cNvSpPr/>
            <p:nvPr/>
          </p:nvSpPr>
          <p:spPr>
            <a:xfrm flipV="1">
              <a:off x="2967915" y="85083"/>
              <a:ext cx="568480" cy="56848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276" name="Straight Connector 364"/>
            <p:cNvSpPr/>
            <p:nvPr/>
          </p:nvSpPr>
          <p:spPr>
            <a:xfrm flipV="1">
              <a:off x="2981413" y="81859"/>
              <a:ext cx="573584" cy="232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277" name="Straight Connector 365"/>
            <p:cNvSpPr/>
            <p:nvPr/>
          </p:nvSpPr>
          <p:spPr>
            <a:xfrm flipH="1">
              <a:off x="3544532" y="91667"/>
              <a:ext cx="7762" cy="54748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278" name="Oval 366"/>
            <p:cNvSpPr/>
            <p:nvPr/>
          </p:nvSpPr>
          <p:spPr>
            <a:xfrm>
              <a:off x="2930961" y="46076"/>
              <a:ext cx="71061" cy="7106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279" name="Oval 367"/>
            <p:cNvSpPr/>
            <p:nvPr/>
          </p:nvSpPr>
          <p:spPr>
            <a:xfrm>
              <a:off x="3517927" y="48265"/>
              <a:ext cx="71061" cy="7106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280" name="Oval 368"/>
            <p:cNvSpPr/>
            <p:nvPr/>
          </p:nvSpPr>
          <p:spPr>
            <a:xfrm>
              <a:off x="87008" y="623126"/>
              <a:ext cx="71061" cy="7106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281" name="Straight Connector 369"/>
            <p:cNvSpPr/>
            <p:nvPr/>
          </p:nvSpPr>
          <p:spPr>
            <a:xfrm flipV="1">
              <a:off x="82643" y="580653"/>
              <a:ext cx="2" cy="14212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282" name="Straight Connector 370"/>
            <p:cNvSpPr/>
            <p:nvPr/>
          </p:nvSpPr>
          <p:spPr>
            <a:xfrm>
              <a:off x="15948" y="579058"/>
              <a:ext cx="71060" cy="15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283" name="Straight Connector 371"/>
            <p:cNvSpPr/>
            <p:nvPr/>
          </p:nvSpPr>
          <p:spPr>
            <a:xfrm>
              <a:off x="8839" y="649977"/>
              <a:ext cx="71060" cy="15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284" name="Straight Connector 372"/>
            <p:cNvSpPr/>
            <p:nvPr/>
          </p:nvSpPr>
          <p:spPr>
            <a:xfrm>
              <a:off x="13104" y="719675"/>
              <a:ext cx="71060" cy="15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285" name="Oval 373"/>
            <p:cNvSpPr/>
            <p:nvPr/>
          </p:nvSpPr>
          <p:spPr>
            <a:xfrm>
              <a:off x="663977" y="624683"/>
              <a:ext cx="71061" cy="7106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286" name="Oval 374"/>
            <p:cNvSpPr/>
            <p:nvPr/>
          </p:nvSpPr>
          <p:spPr>
            <a:xfrm>
              <a:off x="1232916" y="627454"/>
              <a:ext cx="71061" cy="7106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287" name="Oval 375"/>
            <p:cNvSpPr/>
            <p:nvPr/>
          </p:nvSpPr>
          <p:spPr>
            <a:xfrm>
              <a:off x="2364036" y="627454"/>
              <a:ext cx="71061" cy="7106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288" name="Oval 376"/>
            <p:cNvSpPr/>
            <p:nvPr/>
          </p:nvSpPr>
          <p:spPr>
            <a:xfrm>
              <a:off x="1782609" y="620269"/>
              <a:ext cx="71061" cy="7106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289" name="Oval 377"/>
            <p:cNvSpPr/>
            <p:nvPr/>
          </p:nvSpPr>
          <p:spPr>
            <a:xfrm>
              <a:off x="2927885" y="625135"/>
              <a:ext cx="71061" cy="7106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290" name="Oval 378"/>
            <p:cNvSpPr/>
            <p:nvPr/>
          </p:nvSpPr>
          <p:spPr>
            <a:xfrm>
              <a:off x="3506022" y="627324"/>
              <a:ext cx="71061" cy="7106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grpSp>
      <p:sp>
        <p:nvSpPr>
          <p:cNvPr id="3292" name="Straight Arrow Connector 379"/>
          <p:cNvSpPr/>
          <p:nvPr/>
        </p:nvSpPr>
        <p:spPr>
          <a:xfrm>
            <a:off x="5940356" y="1440574"/>
            <a:ext cx="1" cy="186686"/>
          </a:xfrm>
          <a:prstGeom prst="line">
            <a:avLst/>
          </a:prstGeom>
          <a:ln w="25400">
            <a:solidFill>
              <a:srgbClr val="FF0000"/>
            </a:solidFill>
            <a:miter/>
            <a:tailEnd type="triangle"/>
          </a:ln>
        </p:spPr>
        <p:txBody>
          <a:bodyPr lIns="45719" rIns="45719"/>
          <a:lstStyle/>
          <a:p>
            <a:endParaRPr/>
          </a:p>
        </p:txBody>
      </p:sp>
      <p:sp>
        <p:nvSpPr>
          <p:cNvPr id="3293" name="Straight Arrow Connector 380"/>
          <p:cNvSpPr/>
          <p:nvPr/>
        </p:nvSpPr>
        <p:spPr>
          <a:xfrm>
            <a:off x="5954105" y="2578044"/>
            <a:ext cx="1" cy="176309"/>
          </a:xfrm>
          <a:prstGeom prst="line">
            <a:avLst/>
          </a:prstGeom>
          <a:ln w="25400">
            <a:solidFill>
              <a:srgbClr val="FF0000"/>
            </a:solidFill>
            <a:miter/>
            <a:tailEnd type="triangle"/>
          </a:ln>
        </p:spPr>
        <p:txBody>
          <a:bodyPr lIns="45719" rIns="45719"/>
          <a:lstStyle/>
          <a:p>
            <a:endParaRPr/>
          </a:p>
        </p:txBody>
      </p:sp>
      <p:sp>
        <p:nvSpPr>
          <p:cNvPr id="3294" name="TextBox 381"/>
          <p:cNvSpPr txBox="1"/>
          <p:nvPr/>
        </p:nvSpPr>
        <p:spPr>
          <a:xfrm>
            <a:off x="5692406" y="1687664"/>
            <a:ext cx="781313" cy="2870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t> .5 lb  </a:t>
            </a:r>
          </a:p>
        </p:txBody>
      </p:sp>
      <p:sp>
        <p:nvSpPr>
          <p:cNvPr id="3295" name="TextBox 382"/>
          <p:cNvSpPr txBox="1"/>
          <p:nvPr/>
        </p:nvSpPr>
        <p:spPr>
          <a:xfrm>
            <a:off x="5692406" y="2278413"/>
            <a:ext cx="716272" cy="2870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t> .5 lb </a:t>
            </a:r>
          </a:p>
        </p:txBody>
      </p:sp>
      <p:sp>
        <p:nvSpPr>
          <p:cNvPr id="3296" name="TextBox 383"/>
          <p:cNvSpPr txBox="1"/>
          <p:nvPr/>
        </p:nvSpPr>
        <p:spPr>
          <a:xfrm>
            <a:off x="6110256" y="1348463"/>
            <a:ext cx="1192656" cy="3077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rPr dirty="0"/>
              <a:t>External </a:t>
            </a:r>
            <a:r>
              <a:rPr lang="en-US" dirty="0"/>
              <a:t>force</a:t>
            </a:r>
            <a:r>
              <a:rPr dirty="0"/>
              <a:t> </a:t>
            </a:r>
          </a:p>
        </p:txBody>
      </p:sp>
      <p:sp>
        <p:nvSpPr>
          <p:cNvPr id="3297" name="TextBox 384"/>
          <p:cNvSpPr txBox="1"/>
          <p:nvPr/>
        </p:nvSpPr>
        <p:spPr>
          <a:xfrm>
            <a:off x="6136850" y="2482827"/>
            <a:ext cx="1295756" cy="3077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rPr dirty="0"/>
              <a:t>External </a:t>
            </a:r>
            <a:r>
              <a:rPr lang="en-US" dirty="0"/>
              <a:t>force</a:t>
            </a:r>
            <a:r>
              <a:rPr dirty="0"/>
              <a:t> </a:t>
            </a:r>
          </a:p>
        </p:txBody>
      </p:sp>
      <p:sp>
        <p:nvSpPr>
          <p:cNvPr id="233" name="TextBox 52">
            <a:extLst>
              <a:ext uri="{FF2B5EF4-FFF2-40B4-BE49-F238E27FC236}">
                <a16:creationId xmlns:a16="http://schemas.microsoft.com/office/drawing/2014/main" id="{8340FEC6-B836-034A-9FFE-48A3CB09DD10}"/>
              </a:ext>
            </a:extLst>
          </p:cNvPr>
          <p:cNvSpPr txBox="1"/>
          <p:nvPr/>
        </p:nvSpPr>
        <p:spPr>
          <a:xfrm>
            <a:off x="3550542" y="3481446"/>
            <a:ext cx="1064701" cy="461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500">
                <a:latin typeface="Times New Roman"/>
                <a:ea typeface="Times New Roman"/>
                <a:cs typeface="Times New Roman"/>
                <a:sym typeface="Times New Roman"/>
              </a:defRPr>
            </a:lvl1pPr>
          </a:lstStyle>
          <a:p>
            <a:r>
              <a:rPr lang="en-US" sz="1200" dirty="0"/>
              <a:t>Displacement, </a:t>
            </a:r>
          </a:p>
          <a:p>
            <a:r>
              <a:rPr lang="en-US" sz="1200" dirty="0"/>
              <a:t>          in </a:t>
            </a:r>
            <a:r>
              <a:rPr sz="1200" dirty="0"/>
              <a:t>  </a:t>
            </a:r>
          </a:p>
        </p:txBody>
      </p:sp>
      <p:sp>
        <p:nvSpPr>
          <p:cNvPr id="234" name="TextBox 52">
            <a:extLst>
              <a:ext uri="{FF2B5EF4-FFF2-40B4-BE49-F238E27FC236}">
                <a16:creationId xmlns:a16="http://schemas.microsoft.com/office/drawing/2014/main" id="{D2DF8754-0E72-6245-90EC-ADE0B0E7452A}"/>
              </a:ext>
            </a:extLst>
          </p:cNvPr>
          <p:cNvSpPr txBox="1"/>
          <p:nvPr/>
        </p:nvSpPr>
        <p:spPr>
          <a:xfrm>
            <a:off x="7727840" y="3501474"/>
            <a:ext cx="1064701" cy="461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500">
                <a:latin typeface="Times New Roman"/>
                <a:ea typeface="Times New Roman"/>
                <a:cs typeface="Times New Roman"/>
                <a:sym typeface="Times New Roman"/>
              </a:defRPr>
            </a:lvl1pPr>
          </a:lstStyle>
          <a:p>
            <a:r>
              <a:rPr lang="en-US" sz="1200" dirty="0"/>
              <a:t>Displacement, </a:t>
            </a:r>
          </a:p>
          <a:p>
            <a:r>
              <a:rPr lang="en-US" sz="1200" dirty="0"/>
              <a:t>          in </a:t>
            </a:r>
            <a:r>
              <a:rPr sz="1200" dirty="0"/>
              <a:t>  </a:t>
            </a:r>
          </a:p>
        </p:txBody>
      </p:sp>
      <p:grpSp>
        <p:nvGrpSpPr>
          <p:cNvPr id="235" name="Group 234">
            <a:extLst>
              <a:ext uri="{FF2B5EF4-FFF2-40B4-BE49-F238E27FC236}">
                <a16:creationId xmlns:a16="http://schemas.microsoft.com/office/drawing/2014/main" id="{4CF6201D-531D-7846-948B-789C49F663A1}"/>
              </a:ext>
            </a:extLst>
          </p:cNvPr>
          <p:cNvGrpSpPr/>
          <p:nvPr/>
        </p:nvGrpSpPr>
        <p:grpSpPr>
          <a:xfrm>
            <a:off x="5295005" y="3498370"/>
            <a:ext cx="716274" cy="474312"/>
            <a:chOff x="939909" y="2228784"/>
            <a:chExt cx="716274" cy="474312"/>
          </a:xfrm>
        </p:grpSpPr>
        <p:sp>
          <p:nvSpPr>
            <p:cNvPr id="236" name="TextBox 145">
              <a:extLst>
                <a:ext uri="{FF2B5EF4-FFF2-40B4-BE49-F238E27FC236}">
                  <a16:creationId xmlns:a16="http://schemas.microsoft.com/office/drawing/2014/main" id="{3782AABA-E76D-CA48-88DF-7E8F7C941E4D}"/>
                </a:ext>
              </a:extLst>
            </p:cNvPr>
            <p:cNvSpPr txBox="1"/>
            <p:nvPr/>
          </p:nvSpPr>
          <p:spPr>
            <a:xfrm>
              <a:off x="939909" y="2228784"/>
              <a:ext cx="716274" cy="2616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100">
                  <a:latin typeface="Times New Roman"/>
                  <a:ea typeface="Times New Roman"/>
                  <a:cs typeface="Times New Roman"/>
                  <a:sym typeface="Times New Roman"/>
                </a:defRPr>
              </a:lvl1pPr>
            </a:lstStyle>
            <a:p>
              <a:r>
                <a:rPr dirty="0"/>
                <a:t>Length, in.</a:t>
              </a:r>
            </a:p>
          </p:txBody>
        </p:sp>
        <p:sp>
          <p:nvSpPr>
            <p:cNvPr id="237" name="Straight Connector 398">
              <a:extLst>
                <a:ext uri="{FF2B5EF4-FFF2-40B4-BE49-F238E27FC236}">
                  <a16:creationId xmlns:a16="http://schemas.microsoft.com/office/drawing/2014/main" id="{A35E4C7E-A54F-AB44-A6F2-6D4C620CFDC6}"/>
                </a:ext>
              </a:extLst>
            </p:cNvPr>
            <p:cNvSpPr/>
            <p:nvPr/>
          </p:nvSpPr>
          <p:spPr>
            <a:xfrm>
              <a:off x="1002416" y="2464193"/>
              <a:ext cx="511879" cy="1"/>
            </a:xfrm>
            <a:prstGeom prst="line">
              <a:avLst/>
            </a:prstGeom>
            <a:ln w="12700">
              <a:solidFill>
                <a:srgbClr val="000000"/>
              </a:solidFill>
              <a:miter/>
            </a:ln>
          </p:spPr>
          <p:txBody>
            <a:bodyPr lIns="45719" rIns="45719"/>
            <a:lstStyle/>
            <a:p>
              <a:endParaRPr/>
            </a:p>
          </p:txBody>
        </p:sp>
        <p:sp>
          <p:nvSpPr>
            <p:cNvPr id="238" name="TextBox 399">
              <a:extLst>
                <a:ext uri="{FF2B5EF4-FFF2-40B4-BE49-F238E27FC236}">
                  <a16:creationId xmlns:a16="http://schemas.microsoft.com/office/drawing/2014/main" id="{D9312071-659D-C749-84CC-096A3AFD6AFC}"/>
                </a:ext>
              </a:extLst>
            </p:cNvPr>
            <p:cNvSpPr txBox="1"/>
            <p:nvPr/>
          </p:nvSpPr>
          <p:spPr>
            <a:xfrm>
              <a:off x="1095930" y="2364542"/>
              <a:ext cx="321698" cy="3385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1100">
                  <a:latin typeface="Times New Roman"/>
                  <a:ea typeface="Times New Roman"/>
                  <a:cs typeface="Times New Roman"/>
                  <a:sym typeface="Times New Roman"/>
                </a:defRPr>
              </a:pPr>
              <a:r>
                <a:t>EA</a:t>
              </a:r>
              <a:r>
                <a:rPr sz="1600"/>
                <a:t> </a:t>
              </a:r>
            </a:p>
          </p:txBody>
        </p:sp>
      </p:grpSp>
      <p:grpSp>
        <p:nvGrpSpPr>
          <p:cNvPr id="239" name="Group 238">
            <a:extLst>
              <a:ext uri="{FF2B5EF4-FFF2-40B4-BE49-F238E27FC236}">
                <a16:creationId xmlns:a16="http://schemas.microsoft.com/office/drawing/2014/main" id="{8F0273AD-C52A-934F-83E2-2489A6FA3A05}"/>
              </a:ext>
            </a:extLst>
          </p:cNvPr>
          <p:cNvGrpSpPr/>
          <p:nvPr/>
        </p:nvGrpSpPr>
        <p:grpSpPr>
          <a:xfrm>
            <a:off x="1118754" y="3490465"/>
            <a:ext cx="716274" cy="474312"/>
            <a:chOff x="939909" y="2228784"/>
            <a:chExt cx="716274" cy="474312"/>
          </a:xfrm>
        </p:grpSpPr>
        <p:sp>
          <p:nvSpPr>
            <p:cNvPr id="240" name="TextBox 145">
              <a:extLst>
                <a:ext uri="{FF2B5EF4-FFF2-40B4-BE49-F238E27FC236}">
                  <a16:creationId xmlns:a16="http://schemas.microsoft.com/office/drawing/2014/main" id="{B98EDBF0-784F-B448-8F38-BD1965E1902C}"/>
                </a:ext>
              </a:extLst>
            </p:cNvPr>
            <p:cNvSpPr txBox="1"/>
            <p:nvPr/>
          </p:nvSpPr>
          <p:spPr>
            <a:xfrm>
              <a:off x="939909" y="2228784"/>
              <a:ext cx="716274" cy="2616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100">
                  <a:latin typeface="Times New Roman"/>
                  <a:ea typeface="Times New Roman"/>
                  <a:cs typeface="Times New Roman"/>
                  <a:sym typeface="Times New Roman"/>
                </a:defRPr>
              </a:lvl1pPr>
            </a:lstStyle>
            <a:p>
              <a:r>
                <a:rPr dirty="0"/>
                <a:t>Length, in.</a:t>
              </a:r>
            </a:p>
          </p:txBody>
        </p:sp>
        <p:sp>
          <p:nvSpPr>
            <p:cNvPr id="241" name="Straight Connector 398">
              <a:extLst>
                <a:ext uri="{FF2B5EF4-FFF2-40B4-BE49-F238E27FC236}">
                  <a16:creationId xmlns:a16="http://schemas.microsoft.com/office/drawing/2014/main" id="{FCD91F5C-9A1C-5645-B760-E891DB296521}"/>
                </a:ext>
              </a:extLst>
            </p:cNvPr>
            <p:cNvSpPr/>
            <p:nvPr/>
          </p:nvSpPr>
          <p:spPr>
            <a:xfrm>
              <a:off x="1002416" y="2464193"/>
              <a:ext cx="511879" cy="1"/>
            </a:xfrm>
            <a:prstGeom prst="line">
              <a:avLst/>
            </a:prstGeom>
            <a:ln w="12700">
              <a:solidFill>
                <a:srgbClr val="000000"/>
              </a:solidFill>
              <a:miter/>
            </a:ln>
          </p:spPr>
          <p:txBody>
            <a:bodyPr lIns="45719" rIns="45719"/>
            <a:lstStyle/>
            <a:p>
              <a:endParaRPr/>
            </a:p>
          </p:txBody>
        </p:sp>
        <p:sp>
          <p:nvSpPr>
            <p:cNvPr id="242" name="TextBox 399">
              <a:extLst>
                <a:ext uri="{FF2B5EF4-FFF2-40B4-BE49-F238E27FC236}">
                  <a16:creationId xmlns:a16="http://schemas.microsoft.com/office/drawing/2014/main" id="{079F6709-7DA5-5649-ABED-BE71704BA766}"/>
                </a:ext>
              </a:extLst>
            </p:cNvPr>
            <p:cNvSpPr txBox="1"/>
            <p:nvPr/>
          </p:nvSpPr>
          <p:spPr>
            <a:xfrm>
              <a:off x="1095930" y="2364542"/>
              <a:ext cx="321698" cy="3385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1100">
                  <a:latin typeface="Times New Roman"/>
                  <a:ea typeface="Times New Roman"/>
                  <a:cs typeface="Times New Roman"/>
                  <a:sym typeface="Times New Roman"/>
                </a:defRPr>
              </a:pPr>
              <a:r>
                <a:rPr dirty="0"/>
                <a:t>EA</a:t>
              </a:r>
              <a:r>
                <a:rPr sz="1600" dirty="0"/>
                <a:t> </a:t>
              </a:r>
            </a:p>
          </p:txBody>
        </p:sp>
      </p:grpSp>
      <p:sp>
        <p:nvSpPr>
          <p:cNvPr id="246" name="TextBox 245">
            <a:extLst>
              <a:ext uri="{FF2B5EF4-FFF2-40B4-BE49-F238E27FC236}">
                <a16:creationId xmlns:a16="http://schemas.microsoft.com/office/drawing/2014/main" id="{9DC9649B-E514-D740-8124-CB81D683A184}"/>
              </a:ext>
            </a:extLst>
          </p:cNvPr>
          <p:cNvSpPr txBox="1"/>
          <p:nvPr/>
        </p:nvSpPr>
        <p:spPr>
          <a:xfrm>
            <a:off x="1740362" y="294691"/>
            <a:ext cx="5873157"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End Deflection of Three Truss Units     </a:t>
            </a:r>
          </a:p>
        </p:txBody>
      </p:sp>
      <p:grpSp>
        <p:nvGrpSpPr>
          <p:cNvPr id="247" name="Group 246">
            <a:extLst>
              <a:ext uri="{FF2B5EF4-FFF2-40B4-BE49-F238E27FC236}">
                <a16:creationId xmlns:a16="http://schemas.microsoft.com/office/drawing/2014/main" id="{6E2C6E83-FE28-E847-85B0-15143BAAA281}"/>
              </a:ext>
            </a:extLst>
          </p:cNvPr>
          <p:cNvGrpSpPr/>
          <p:nvPr/>
        </p:nvGrpSpPr>
        <p:grpSpPr>
          <a:xfrm>
            <a:off x="6980388" y="2996760"/>
            <a:ext cx="1694217" cy="465402"/>
            <a:chOff x="1032936" y="5906726"/>
            <a:chExt cx="1694217" cy="465402"/>
          </a:xfrm>
        </p:grpSpPr>
        <p:sp>
          <p:nvSpPr>
            <p:cNvPr id="248" name="TextBox 247">
              <a:extLst>
                <a:ext uri="{FF2B5EF4-FFF2-40B4-BE49-F238E27FC236}">
                  <a16:creationId xmlns:a16="http://schemas.microsoft.com/office/drawing/2014/main" id="{B19AC626-7436-9846-BA35-FBFCDFB37D36}"/>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249" name="TextBox 248">
              <a:extLst>
                <a:ext uri="{FF2B5EF4-FFF2-40B4-BE49-F238E27FC236}">
                  <a16:creationId xmlns:a16="http://schemas.microsoft.com/office/drawing/2014/main" id="{E2384DC0-79CE-884B-AB0F-511537AB35FB}"/>
                </a:ext>
              </a:extLst>
            </p:cNvPr>
            <p:cNvSpPr txBox="1"/>
            <p:nvPr/>
          </p:nvSpPr>
          <p:spPr>
            <a:xfrm>
              <a:off x="2260622" y="5906726"/>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44513691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A1174F-D4FE-4E4E-8FDF-ACE634216AB8}"/>
              </a:ext>
            </a:extLst>
          </p:cNvPr>
          <p:cNvSpPr/>
          <p:nvPr/>
        </p:nvSpPr>
        <p:spPr>
          <a:xfrm>
            <a:off x="277472"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48A7E66-FB7B-644C-B3BB-7E4DB58DAC00}"/>
              </a:ext>
            </a:extLst>
          </p:cNvPr>
          <p:cNvSpPr txBox="1"/>
          <p:nvPr/>
        </p:nvSpPr>
        <p:spPr>
          <a:xfrm>
            <a:off x="3752078" y="330763"/>
            <a:ext cx="1829572"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Copyright Page  </a:t>
            </a:r>
          </a:p>
        </p:txBody>
      </p:sp>
      <p:sp>
        <p:nvSpPr>
          <p:cNvPr id="8" name="TextBox 7">
            <a:extLst>
              <a:ext uri="{FF2B5EF4-FFF2-40B4-BE49-F238E27FC236}">
                <a16:creationId xmlns:a16="http://schemas.microsoft.com/office/drawing/2014/main" id="{C0E4F49F-2FF3-624E-AE70-4D15C0426077}"/>
              </a:ext>
            </a:extLst>
          </p:cNvPr>
          <p:cNvSpPr txBox="1"/>
          <p:nvPr/>
        </p:nvSpPr>
        <p:spPr>
          <a:xfrm>
            <a:off x="609600" y="1364342"/>
            <a:ext cx="534635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Copyright </a:t>
            </a:r>
            <a:r>
              <a:rPr lang="en-US" dirty="0"/>
              <a:t> ©  </a:t>
            </a:r>
            <a:r>
              <a:rPr lang="en-US" dirty="0">
                <a:latin typeface="Times New Roman" panose="02020603050405020304" pitchFamily="18" charset="0"/>
                <a:cs typeface="Times New Roman" panose="02020603050405020304" pitchFamily="18" charset="0"/>
              </a:rPr>
              <a:t>2020 by Mr. Winfred </a:t>
            </a:r>
            <a:r>
              <a:rPr lang="en-US" dirty="0" err="1">
                <a:latin typeface="Times New Roman" panose="02020603050405020304" pitchFamily="18" charset="0"/>
                <a:cs typeface="Times New Roman" panose="02020603050405020304" pitchFamily="18" charset="0"/>
              </a:rPr>
              <a:t>Scottson</a:t>
            </a:r>
            <a:r>
              <a:rPr lang="en-US" dirty="0">
                <a:latin typeface="Times New Roman" panose="02020603050405020304" pitchFamily="18" charset="0"/>
                <a:cs typeface="Times New Roman" panose="02020603050405020304" pitchFamily="18" charset="0"/>
              </a:rPr>
              <a:t> Kenner </a:t>
            </a:r>
          </a:p>
        </p:txBody>
      </p:sp>
      <p:sp>
        <p:nvSpPr>
          <p:cNvPr id="9" name="TextBox 8">
            <a:extLst>
              <a:ext uri="{FF2B5EF4-FFF2-40B4-BE49-F238E27FC236}">
                <a16:creationId xmlns:a16="http://schemas.microsoft.com/office/drawing/2014/main" id="{28302441-A462-5144-A566-FD1CF2A5D168}"/>
              </a:ext>
            </a:extLst>
          </p:cNvPr>
          <p:cNvSpPr txBox="1"/>
          <p:nvPr/>
        </p:nvSpPr>
        <p:spPr>
          <a:xfrm>
            <a:off x="574082" y="2178451"/>
            <a:ext cx="8064843"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All rights reserved. No portion of this publication maybe reproduced, distributed, or transmitted in any form or by any means, including photocopying, recording, or other electronic or mechanical methods, without the prior written permission of the author. </a:t>
            </a:r>
          </a:p>
        </p:txBody>
      </p:sp>
      <p:sp>
        <p:nvSpPr>
          <p:cNvPr id="10" name="TextBox 9">
            <a:extLst>
              <a:ext uri="{FF2B5EF4-FFF2-40B4-BE49-F238E27FC236}">
                <a16:creationId xmlns:a16="http://schemas.microsoft.com/office/drawing/2014/main" id="{62FD7D41-0278-FE4C-ABE3-E884995ED4DE}"/>
              </a:ext>
            </a:extLst>
          </p:cNvPr>
          <p:cNvSpPr txBox="1"/>
          <p:nvPr/>
        </p:nvSpPr>
        <p:spPr>
          <a:xfrm>
            <a:off x="655765" y="3519861"/>
            <a:ext cx="8064843" cy="1754326"/>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The author of this publication has used his best efforts in preparing the presented designs and mathematical derivations. The author makes no warranty of any kind, expressed or implied, in regard to perfect, mistake free, designs, mathematical derivations, or governing displacement equations. All presented materials are new and fall under a heading of technical research, and therefore may contain errors. The author shall not be liable in any event for incidental design or mathematical errors.     </a:t>
            </a:r>
          </a:p>
        </p:txBody>
      </p:sp>
      <p:sp>
        <p:nvSpPr>
          <p:cNvPr id="12" name="TextBox 11">
            <a:extLst>
              <a:ext uri="{FF2B5EF4-FFF2-40B4-BE49-F238E27FC236}">
                <a16:creationId xmlns:a16="http://schemas.microsoft.com/office/drawing/2014/main" id="{D1C30CFC-DF6E-874B-9DD4-B6C3EBF1C244}"/>
              </a:ext>
            </a:extLst>
          </p:cNvPr>
          <p:cNvSpPr txBox="1"/>
          <p:nvPr/>
        </p:nvSpPr>
        <p:spPr>
          <a:xfrm>
            <a:off x="5106572" y="6232902"/>
            <a:ext cx="2414033"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hlinkClick r:id="rId2"/>
              </a:rPr>
              <a:t>www.LATTOGLE.com</a:t>
            </a:r>
            <a:r>
              <a:rPr lang="en-US" dirty="0">
                <a:latin typeface="Times New Roman" panose="02020603050405020304" pitchFamily="18" charset="0"/>
                <a:cs typeface="Times New Roman" panose="02020603050405020304" pitchFamily="18" charset="0"/>
              </a:rPr>
              <a:t>   </a:t>
            </a:r>
          </a:p>
        </p:txBody>
      </p:sp>
      <p:grpSp>
        <p:nvGrpSpPr>
          <p:cNvPr id="13" name="Group 12">
            <a:extLst>
              <a:ext uri="{FF2B5EF4-FFF2-40B4-BE49-F238E27FC236}">
                <a16:creationId xmlns:a16="http://schemas.microsoft.com/office/drawing/2014/main" id="{923C28B5-329C-8444-99CE-07FAE5CBC830}"/>
              </a:ext>
            </a:extLst>
          </p:cNvPr>
          <p:cNvGrpSpPr/>
          <p:nvPr/>
        </p:nvGrpSpPr>
        <p:grpSpPr>
          <a:xfrm>
            <a:off x="2211305" y="6146679"/>
            <a:ext cx="1678033" cy="481586"/>
            <a:chOff x="1032936" y="5890542"/>
            <a:chExt cx="1678033" cy="481586"/>
          </a:xfrm>
        </p:grpSpPr>
        <p:sp>
          <p:nvSpPr>
            <p:cNvPr id="14" name="TextBox 13">
              <a:extLst>
                <a:ext uri="{FF2B5EF4-FFF2-40B4-BE49-F238E27FC236}">
                  <a16:creationId xmlns:a16="http://schemas.microsoft.com/office/drawing/2014/main" id="{8F932EAA-9A51-A14A-8E64-51AA5B89E917}"/>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15" name="TextBox 14">
              <a:extLst>
                <a:ext uri="{FF2B5EF4-FFF2-40B4-BE49-F238E27FC236}">
                  <a16:creationId xmlns:a16="http://schemas.microsoft.com/office/drawing/2014/main" id="{7D073CB9-477A-8B4E-BFC2-BF1EC4BB8E48}"/>
                </a:ext>
              </a:extLst>
            </p:cNvPr>
            <p:cNvSpPr txBox="1"/>
            <p:nvPr/>
          </p:nvSpPr>
          <p:spPr>
            <a:xfrm>
              <a:off x="2244438" y="5890542"/>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1564632061"/>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9" name="Rectangle 3"/>
          <p:cNvSpPr/>
          <p:nvPr/>
        </p:nvSpPr>
        <p:spPr>
          <a:xfrm>
            <a:off x="277471" y="264859"/>
            <a:ext cx="8563831" cy="6369270"/>
          </a:xfrm>
          <a:prstGeom prst="rect">
            <a:avLst/>
          </a:prstGeom>
          <a:ln w="28575">
            <a:solidFill>
              <a:srgbClr val="000000"/>
            </a:solidFill>
            <a:miter/>
          </a:ln>
        </p:spPr>
        <p:txBody>
          <a:bodyPr lIns="45719" rIns="45719" anchor="ctr"/>
          <a:lstStyle/>
          <a:p>
            <a:pPr algn="ctr">
              <a:defRPr>
                <a:solidFill>
                  <a:srgbClr val="FFFFFF"/>
                </a:solidFill>
              </a:defRPr>
            </a:pPr>
            <a:endParaRPr/>
          </a:p>
        </p:txBody>
      </p:sp>
      <p:sp>
        <p:nvSpPr>
          <p:cNvPr id="3300" name="Straight Connector 4"/>
          <p:cNvSpPr/>
          <p:nvPr/>
        </p:nvSpPr>
        <p:spPr>
          <a:xfrm>
            <a:off x="277471" y="785481"/>
            <a:ext cx="8563831" cy="1"/>
          </a:xfrm>
          <a:prstGeom prst="line">
            <a:avLst/>
          </a:prstGeom>
          <a:ln w="28575">
            <a:solidFill>
              <a:srgbClr val="000000"/>
            </a:solidFill>
            <a:miter/>
          </a:ln>
        </p:spPr>
        <p:txBody>
          <a:bodyPr lIns="45719" rIns="45719"/>
          <a:lstStyle/>
          <a:p>
            <a:endParaRPr/>
          </a:p>
        </p:txBody>
      </p:sp>
      <p:graphicFrame>
        <p:nvGraphicFramePr>
          <p:cNvPr id="3302" name="Table 103"/>
          <p:cNvGraphicFramePr/>
          <p:nvPr>
            <p:extLst>
              <p:ext uri="{D42A27DB-BD31-4B8C-83A1-F6EECF244321}">
                <p14:modId xmlns:p14="http://schemas.microsoft.com/office/powerpoint/2010/main" val="4167229529"/>
              </p:ext>
            </p:extLst>
          </p:nvPr>
        </p:nvGraphicFramePr>
        <p:xfrm>
          <a:off x="419028" y="2830334"/>
          <a:ext cx="4092453" cy="3049270"/>
        </p:xfrm>
        <a:graphic>
          <a:graphicData uri="http://schemas.openxmlformats.org/drawingml/2006/table">
            <a:tbl>
              <a:tblPr/>
              <a:tblGrid>
                <a:gridCol w="651264">
                  <a:extLst>
                    <a:ext uri="{9D8B030D-6E8A-4147-A177-3AD203B41FA5}">
                      <a16:colId xmlns:a16="http://schemas.microsoft.com/office/drawing/2014/main" val="20000"/>
                    </a:ext>
                  </a:extLst>
                </a:gridCol>
                <a:gridCol w="739035">
                  <a:extLst>
                    <a:ext uri="{9D8B030D-6E8A-4147-A177-3AD203B41FA5}">
                      <a16:colId xmlns:a16="http://schemas.microsoft.com/office/drawing/2014/main" val="20001"/>
                    </a:ext>
                  </a:extLst>
                </a:gridCol>
                <a:gridCol w="889348">
                  <a:extLst>
                    <a:ext uri="{9D8B030D-6E8A-4147-A177-3AD203B41FA5}">
                      <a16:colId xmlns:a16="http://schemas.microsoft.com/office/drawing/2014/main" val="20002"/>
                    </a:ext>
                  </a:extLst>
                </a:gridCol>
                <a:gridCol w="812621">
                  <a:extLst>
                    <a:ext uri="{9D8B030D-6E8A-4147-A177-3AD203B41FA5}">
                      <a16:colId xmlns:a16="http://schemas.microsoft.com/office/drawing/2014/main" val="20003"/>
                    </a:ext>
                  </a:extLst>
                </a:gridCol>
                <a:gridCol w="1000185">
                  <a:extLst>
                    <a:ext uri="{9D8B030D-6E8A-4147-A177-3AD203B41FA5}">
                      <a16:colId xmlns:a16="http://schemas.microsoft.com/office/drawing/2014/main" val="20004"/>
                    </a:ext>
                  </a:extLst>
                </a:gridCol>
              </a:tblGrid>
              <a:tr h="45339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0"/>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1"/>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2"/>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3"/>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4"/>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5"/>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6"/>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dirty="0"/>
                    </a:p>
                  </a:txBody>
                  <a:tcPr marL="45720" marR="45720" horzOverflow="overflow"/>
                </a:tc>
                <a:extLst>
                  <a:ext uri="{0D108BD9-81ED-4DB2-BD59-A6C34878D82A}">
                    <a16:rowId xmlns:a16="http://schemas.microsoft.com/office/drawing/2014/main" val="10007"/>
                  </a:ext>
                </a:extLst>
              </a:tr>
            </a:tbl>
          </a:graphicData>
        </a:graphic>
      </p:graphicFrame>
      <p:graphicFrame>
        <p:nvGraphicFramePr>
          <p:cNvPr id="3303" name="Table 104"/>
          <p:cNvGraphicFramePr/>
          <p:nvPr>
            <p:extLst>
              <p:ext uri="{D42A27DB-BD31-4B8C-83A1-F6EECF244321}">
                <p14:modId xmlns:p14="http://schemas.microsoft.com/office/powerpoint/2010/main" val="2763099057"/>
              </p:ext>
            </p:extLst>
          </p:nvPr>
        </p:nvGraphicFramePr>
        <p:xfrm>
          <a:off x="4605425" y="2830334"/>
          <a:ext cx="4092453" cy="3049270"/>
        </p:xfrm>
        <a:graphic>
          <a:graphicData uri="http://schemas.openxmlformats.org/drawingml/2006/table">
            <a:tbl>
              <a:tblPr/>
              <a:tblGrid>
                <a:gridCol w="651264">
                  <a:extLst>
                    <a:ext uri="{9D8B030D-6E8A-4147-A177-3AD203B41FA5}">
                      <a16:colId xmlns:a16="http://schemas.microsoft.com/office/drawing/2014/main" val="20000"/>
                    </a:ext>
                  </a:extLst>
                </a:gridCol>
                <a:gridCol w="739035">
                  <a:extLst>
                    <a:ext uri="{9D8B030D-6E8A-4147-A177-3AD203B41FA5}">
                      <a16:colId xmlns:a16="http://schemas.microsoft.com/office/drawing/2014/main" val="20001"/>
                    </a:ext>
                  </a:extLst>
                </a:gridCol>
                <a:gridCol w="889348">
                  <a:extLst>
                    <a:ext uri="{9D8B030D-6E8A-4147-A177-3AD203B41FA5}">
                      <a16:colId xmlns:a16="http://schemas.microsoft.com/office/drawing/2014/main" val="20002"/>
                    </a:ext>
                  </a:extLst>
                </a:gridCol>
                <a:gridCol w="814176">
                  <a:extLst>
                    <a:ext uri="{9D8B030D-6E8A-4147-A177-3AD203B41FA5}">
                      <a16:colId xmlns:a16="http://schemas.microsoft.com/office/drawing/2014/main" val="20003"/>
                    </a:ext>
                  </a:extLst>
                </a:gridCol>
                <a:gridCol w="998630">
                  <a:extLst>
                    <a:ext uri="{9D8B030D-6E8A-4147-A177-3AD203B41FA5}">
                      <a16:colId xmlns:a16="http://schemas.microsoft.com/office/drawing/2014/main" val="20004"/>
                    </a:ext>
                  </a:extLst>
                </a:gridCol>
              </a:tblGrid>
              <a:tr h="45339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0"/>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1"/>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2"/>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3"/>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4"/>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5"/>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6"/>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dirty="0"/>
                    </a:p>
                  </a:txBody>
                  <a:tcPr marL="45720" marR="45720" horzOverflow="overflow"/>
                </a:tc>
                <a:extLst>
                  <a:ext uri="{0D108BD9-81ED-4DB2-BD59-A6C34878D82A}">
                    <a16:rowId xmlns:a16="http://schemas.microsoft.com/office/drawing/2014/main" val="10007"/>
                  </a:ext>
                </a:extLst>
              </a:tr>
            </a:tbl>
          </a:graphicData>
        </a:graphic>
      </p:graphicFrame>
      <p:sp>
        <p:nvSpPr>
          <p:cNvPr id="3305" name="TextBox 107"/>
          <p:cNvSpPr txBox="1"/>
          <p:nvPr/>
        </p:nvSpPr>
        <p:spPr>
          <a:xfrm>
            <a:off x="1898467" y="2798205"/>
            <a:ext cx="727558"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500">
                <a:latin typeface="Times New Roman"/>
                <a:ea typeface="Times New Roman"/>
                <a:cs typeface="Times New Roman"/>
                <a:sym typeface="Times New Roman"/>
              </a:defRPr>
            </a:lvl1pPr>
          </a:lstStyle>
          <a:p>
            <a:r>
              <a:rPr sz="1400" dirty="0"/>
              <a:t>Internal force, </a:t>
            </a:r>
            <a:r>
              <a:rPr sz="1400" dirty="0" err="1"/>
              <a:t>lb</a:t>
            </a:r>
            <a:endParaRPr sz="1400" dirty="0"/>
          </a:p>
        </p:txBody>
      </p:sp>
      <p:sp>
        <p:nvSpPr>
          <p:cNvPr id="3306" name="TextBox 109"/>
          <p:cNvSpPr txBox="1"/>
          <p:nvPr/>
        </p:nvSpPr>
        <p:spPr>
          <a:xfrm>
            <a:off x="425321" y="2918017"/>
            <a:ext cx="705746" cy="2923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300">
                <a:latin typeface="Times New Roman"/>
                <a:ea typeface="Times New Roman"/>
                <a:cs typeface="Times New Roman"/>
                <a:sym typeface="Times New Roman"/>
              </a:defRPr>
            </a:lvl1pPr>
          </a:lstStyle>
          <a:p>
            <a:r>
              <a:rPr dirty="0"/>
              <a:t>Member </a:t>
            </a:r>
          </a:p>
        </p:txBody>
      </p:sp>
      <p:sp>
        <p:nvSpPr>
          <p:cNvPr id="3307" name="TextBox 110"/>
          <p:cNvSpPr txBox="1"/>
          <p:nvPr/>
        </p:nvSpPr>
        <p:spPr>
          <a:xfrm>
            <a:off x="2824752" y="2809696"/>
            <a:ext cx="643872"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500">
                <a:latin typeface="Times New Roman"/>
                <a:ea typeface="Times New Roman"/>
                <a:cs typeface="Times New Roman"/>
                <a:sym typeface="Times New Roman"/>
              </a:defRPr>
            </a:lvl1pPr>
          </a:lstStyle>
          <a:p>
            <a:r>
              <a:rPr sz="1400" dirty="0"/>
              <a:t>Virtual force  </a:t>
            </a:r>
          </a:p>
        </p:txBody>
      </p:sp>
      <p:sp>
        <p:nvSpPr>
          <p:cNvPr id="3310" name="TextBox 115"/>
          <p:cNvSpPr txBox="1"/>
          <p:nvPr/>
        </p:nvSpPr>
        <p:spPr>
          <a:xfrm>
            <a:off x="6081432" y="2798205"/>
            <a:ext cx="760609"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500">
                <a:latin typeface="Times New Roman"/>
                <a:ea typeface="Times New Roman"/>
                <a:cs typeface="Times New Roman"/>
                <a:sym typeface="Times New Roman"/>
              </a:defRPr>
            </a:lvl1pPr>
          </a:lstStyle>
          <a:p>
            <a:r>
              <a:rPr sz="1400" dirty="0"/>
              <a:t>Internal force, </a:t>
            </a:r>
            <a:r>
              <a:rPr sz="1400" dirty="0" err="1"/>
              <a:t>lb</a:t>
            </a:r>
            <a:endParaRPr sz="1400" dirty="0"/>
          </a:p>
        </p:txBody>
      </p:sp>
      <p:sp>
        <p:nvSpPr>
          <p:cNvPr id="3311" name="TextBox 116"/>
          <p:cNvSpPr txBox="1"/>
          <p:nvPr/>
        </p:nvSpPr>
        <p:spPr>
          <a:xfrm>
            <a:off x="4608286" y="2918017"/>
            <a:ext cx="760609" cy="287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300">
                <a:latin typeface="Times New Roman"/>
                <a:ea typeface="Times New Roman"/>
                <a:cs typeface="Times New Roman"/>
                <a:sym typeface="Times New Roman"/>
              </a:defRPr>
            </a:lvl1pPr>
          </a:lstStyle>
          <a:p>
            <a:r>
              <a:rPr dirty="0"/>
              <a:t>Member </a:t>
            </a:r>
          </a:p>
        </p:txBody>
      </p:sp>
      <p:sp>
        <p:nvSpPr>
          <p:cNvPr id="3312" name="TextBox 117"/>
          <p:cNvSpPr txBox="1"/>
          <p:nvPr/>
        </p:nvSpPr>
        <p:spPr>
          <a:xfrm>
            <a:off x="6991166" y="2809696"/>
            <a:ext cx="628325"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500">
                <a:latin typeface="Times New Roman"/>
                <a:ea typeface="Times New Roman"/>
                <a:cs typeface="Times New Roman"/>
                <a:sym typeface="Times New Roman"/>
              </a:defRPr>
            </a:lvl1pPr>
          </a:lstStyle>
          <a:p>
            <a:r>
              <a:rPr sz="1400" dirty="0"/>
              <a:t>Virtual force  </a:t>
            </a:r>
          </a:p>
        </p:txBody>
      </p:sp>
      <mc:AlternateContent xmlns:mc="http://schemas.openxmlformats.org/markup-compatibility/2006" xmlns:a14="http://schemas.microsoft.com/office/drawing/2010/main">
        <mc:Choice Requires="a14">
          <p:sp>
            <p:nvSpPr>
              <p:cNvPr id="3314" name="TextBox 124"/>
              <p:cNvSpPr txBox="1"/>
              <p:nvPr/>
            </p:nvSpPr>
            <p:spPr>
              <a:xfrm>
                <a:off x="1273861" y="4798366"/>
                <a:ext cx="320327" cy="281636"/>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314" name="TextBox 124"/>
              <p:cNvSpPr txBox="1">
                <a:spLocks noRot="1" noChangeAspect="1" noMove="1" noResize="1" noEditPoints="1" noAdjustHandles="1" noChangeArrowheads="1" noChangeShapeType="1" noTextEdit="1"/>
              </p:cNvSpPr>
              <p:nvPr/>
            </p:nvSpPr>
            <p:spPr>
              <a:xfrm>
                <a:off x="1273861" y="4798366"/>
                <a:ext cx="320327" cy="281636"/>
              </a:xfrm>
              <a:prstGeom prst="rect">
                <a:avLst/>
              </a:prstGeom>
              <a:blipFill>
                <a:blip r:embed="rId2"/>
                <a:stretch>
                  <a:fillRect r="-16981" b="-19565"/>
                </a:stretch>
              </a:blipFill>
              <a:ln w="12700">
                <a:miter lim="400000"/>
              </a:ln>
            </p:spPr>
            <p:txBody>
              <a:bodyPr/>
              <a:lstStyle/>
              <a:p>
                <a:r>
                  <a:rPr lang="en-US">
                    <a:noFill/>
                  </a:rPr>
                  <a:t> </a:t>
                </a:r>
              </a:p>
            </p:txBody>
          </p:sp>
        </mc:Fallback>
      </mc:AlternateContent>
      <p:sp>
        <p:nvSpPr>
          <p:cNvPr id="3315" name="TextBox 125"/>
          <p:cNvSpPr txBox="1"/>
          <p:nvPr/>
        </p:nvSpPr>
        <p:spPr>
          <a:xfrm>
            <a:off x="1363259" y="3297378"/>
            <a:ext cx="407177"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rPr dirty="0"/>
              <a:t>1 </a:t>
            </a:r>
          </a:p>
        </p:txBody>
      </p:sp>
      <p:sp>
        <p:nvSpPr>
          <p:cNvPr id="3316" name="TextBox 126"/>
          <p:cNvSpPr txBox="1"/>
          <p:nvPr/>
        </p:nvSpPr>
        <p:spPr>
          <a:xfrm>
            <a:off x="1359202" y="3686240"/>
            <a:ext cx="407177"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3317" name="TextBox 127"/>
          <p:cNvSpPr txBox="1"/>
          <p:nvPr/>
        </p:nvSpPr>
        <p:spPr>
          <a:xfrm>
            <a:off x="1355799" y="4044382"/>
            <a:ext cx="407177"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3318" name="TextBox 128"/>
          <p:cNvSpPr txBox="1"/>
          <p:nvPr/>
        </p:nvSpPr>
        <p:spPr>
          <a:xfrm>
            <a:off x="1358006" y="4393003"/>
            <a:ext cx="407177"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grpSp>
        <p:nvGrpSpPr>
          <p:cNvPr id="3324" name="Group 131"/>
          <p:cNvGrpSpPr/>
          <p:nvPr/>
        </p:nvGrpSpPr>
        <p:grpSpPr>
          <a:xfrm>
            <a:off x="1844534" y="4681908"/>
            <a:ext cx="913118" cy="482926"/>
            <a:chOff x="0" y="0"/>
            <a:chExt cx="913117" cy="482924"/>
          </a:xfrm>
        </p:grpSpPr>
        <p:sp>
          <p:nvSpPr>
            <p:cNvPr id="3319" name="TextBox 132"/>
            <p:cNvSpPr txBox="1"/>
            <p:nvPr/>
          </p:nvSpPr>
          <p:spPr>
            <a:xfrm>
              <a:off x="0" y="0"/>
              <a:ext cx="347700"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a:t>
              </a:r>
            </a:p>
          </p:txBody>
        </p:sp>
        <p:grpSp>
          <p:nvGrpSpPr>
            <p:cNvPr id="3323" name="Group 133"/>
            <p:cNvGrpSpPr/>
            <p:nvPr/>
          </p:nvGrpSpPr>
          <p:grpSpPr>
            <a:xfrm>
              <a:off x="180020" y="113596"/>
              <a:ext cx="733097" cy="369328"/>
              <a:chOff x="0" y="8276"/>
              <a:chExt cx="733095" cy="369326"/>
            </a:xfrm>
          </p:grpSpPr>
          <mc:AlternateContent xmlns:mc="http://schemas.openxmlformats.org/markup-compatibility/2006" xmlns:a14="http://schemas.microsoft.com/office/drawing/2010/main">
            <mc:Choice Requires="a14">
              <p:sp>
                <p:nvSpPr>
                  <p:cNvPr id="3320" name="TextBox 134"/>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320" name="TextBox 134"/>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3"/>
                    <a:stretch>
                      <a:fillRect r="-19231" b="-17391"/>
                    </a:stretch>
                  </a:blipFill>
                  <a:ln w="12700" cap="flat">
                    <a:noFill/>
                    <a:miter lim="400000"/>
                  </a:ln>
                  <a:effectLst/>
                </p:spPr>
                <p:txBody>
                  <a:bodyPr/>
                  <a:lstStyle/>
                  <a:p>
                    <a:r>
                      <a:rPr lang="en-US">
                        <a:noFill/>
                      </a:rPr>
                      <a:t> </a:t>
                    </a:r>
                  </a:p>
                </p:txBody>
              </p:sp>
            </mc:Fallback>
          </mc:AlternateContent>
          <p:sp>
            <p:nvSpPr>
              <p:cNvPr id="3321" name="Straight Connector 135"/>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322" name="TextBox 136"/>
              <p:cNvSpPr txBox="1"/>
              <p:nvPr/>
            </p:nvSpPr>
            <p:spPr>
              <a:xfrm>
                <a:off x="412769" y="8276"/>
                <a:ext cx="320326" cy="36932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grpSp>
        <p:nvGrpSpPr>
          <p:cNvPr id="3330" name="Group 141"/>
          <p:cNvGrpSpPr/>
          <p:nvPr/>
        </p:nvGrpSpPr>
        <p:grpSpPr>
          <a:xfrm>
            <a:off x="2746179" y="4667477"/>
            <a:ext cx="956493" cy="510079"/>
            <a:chOff x="0" y="0"/>
            <a:chExt cx="956492" cy="510077"/>
          </a:xfrm>
        </p:grpSpPr>
        <p:sp>
          <p:nvSpPr>
            <p:cNvPr id="3325" name="TextBox 142"/>
            <p:cNvSpPr txBox="1"/>
            <p:nvPr/>
          </p:nvSpPr>
          <p:spPr>
            <a:xfrm>
              <a:off x="0" y="0"/>
              <a:ext cx="347700"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a:t>
              </a:r>
            </a:p>
          </p:txBody>
        </p:sp>
        <p:grpSp>
          <p:nvGrpSpPr>
            <p:cNvPr id="3329" name="Group 155"/>
            <p:cNvGrpSpPr/>
            <p:nvPr/>
          </p:nvGrpSpPr>
          <p:grpSpPr>
            <a:xfrm>
              <a:off x="180020" y="127128"/>
              <a:ext cx="776472" cy="382949"/>
              <a:chOff x="0" y="21808"/>
              <a:chExt cx="776470" cy="382947"/>
            </a:xfrm>
          </p:grpSpPr>
          <mc:AlternateContent xmlns:mc="http://schemas.openxmlformats.org/markup-compatibility/2006" xmlns:a14="http://schemas.microsoft.com/office/drawing/2010/main">
            <mc:Choice Requires="a14">
              <p:sp>
                <p:nvSpPr>
                  <p:cNvPr id="3326" name="TextBox 159"/>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326" name="TextBox 159"/>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4"/>
                    <a:stretch>
                      <a:fillRect r="-18868" b="-17391"/>
                    </a:stretch>
                  </a:blipFill>
                  <a:ln w="12700" cap="flat">
                    <a:noFill/>
                    <a:miter lim="400000"/>
                  </a:ln>
                  <a:effectLst/>
                </p:spPr>
                <p:txBody>
                  <a:bodyPr/>
                  <a:lstStyle/>
                  <a:p>
                    <a:r>
                      <a:rPr lang="en-US">
                        <a:noFill/>
                      </a:rPr>
                      <a:t> </a:t>
                    </a:r>
                  </a:p>
                </p:txBody>
              </p:sp>
            </mc:Fallback>
          </mc:AlternateContent>
          <p:sp>
            <p:nvSpPr>
              <p:cNvPr id="3327" name="Straight Connector 160"/>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328" name="TextBox 161"/>
              <p:cNvSpPr txBox="1"/>
              <p:nvPr/>
            </p:nvSpPr>
            <p:spPr>
              <a:xfrm>
                <a:off x="374917" y="56326"/>
                <a:ext cx="401553"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grpSp>
        <p:nvGrpSpPr>
          <p:cNvPr id="3334" name="Group 178"/>
          <p:cNvGrpSpPr/>
          <p:nvPr/>
        </p:nvGrpSpPr>
        <p:grpSpPr>
          <a:xfrm>
            <a:off x="3736715" y="4797840"/>
            <a:ext cx="747958" cy="377750"/>
            <a:chOff x="0" y="21808"/>
            <a:chExt cx="747957" cy="377748"/>
          </a:xfrm>
        </p:grpSpPr>
        <mc:AlternateContent xmlns:mc="http://schemas.openxmlformats.org/markup-compatibility/2006" xmlns:a14="http://schemas.microsoft.com/office/drawing/2010/main">
          <mc:Choice Requires="a14">
            <p:sp>
              <p:nvSpPr>
                <p:cNvPr id="3331" name="TextBox 180"/>
                <p:cNvSpPr txBox="1"/>
                <p:nvPr/>
              </p:nvSpPr>
              <p:spPr>
                <a:xfrm>
                  <a:off x="0" y="21808"/>
                  <a:ext cx="427997"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1800" i="1">
                            <a:solidFill>
                              <a:srgbClr val="000000"/>
                            </a:solidFill>
                            <a:latin typeface="Cambria Math" panose="02040503050406030204" pitchFamily="18" charset="0"/>
                          </a:rPr>
                          <m:t>2</m:t>
                        </m:r>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331" name="TextBox 180"/>
                <p:cNvSpPr txBox="1">
                  <a:spLocks noRot="1" noChangeAspect="1" noMove="1" noResize="1" noEditPoints="1" noAdjustHandles="1" noChangeArrowheads="1" noChangeShapeType="1" noTextEdit="1"/>
                </p:cNvSpPr>
                <p:nvPr/>
              </p:nvSpPr>
              <p:spPr>
                <a:xfrm>
                  <a:off x="0" y="21808"/>
                  <a:ext cx="427997" cy="281636"/>
                </a:xfrm>
                <a:prstGeom prst="rect">
                  <a:avLst/>
                </a:prstGeom>
                <a:blipFill>
                  <a:blip r:embed="rId5"/>
                  <a:stretch>
                    <a:fillRect l="-17143" r="-17143" b="-19565"/>
                  </a:stretch>
                </a:blipFill>
                <a:ln w="12700" cap="flat">
                  <a:noFill/>
                  <a:miter lim="400000"/>
                </a:ln>
                <a:effectLst/>
              </p:spPr>
              <p:txBody>
                <a:bodyPr/>
                <a:lstStyle/>
                <a:p>
                  <a:r>
                    <a:rPr lang="en-US">
                      <a:noFill/>
                    </a:rPr>
                    <a:t> </a:t>
                  </a:r>
                </a:p>
              </p:txBody>
            </p:sp>
          </mc:Fallback>
        </mc:AlternateContent>
        <p:sp>
          <p:nvSpPr>
            <p:cNvPr id="3332" name="Straight Connector 181"/>
            <p:cNvSpPr/>
            <p:nvPr/>
          </p:nvSpPr>
          <p:spPr>
            <a:xfrm flipH="1">
              <a:off x="435764"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333" name="TextBox 182"/>
            <p:cNvSpPr txBox="1"/>
            <p:nvPr/>
          </p:nvSpPr>
          <p:spPr>
            <a:xfrm>
              <a:off x="491941" y="30228"/>
              <a:ext cx="256016"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mc:AlternateContent xmlns:mc="http://schemas.openxmlformats.org/markup-compatibility/2006" xmlns:a14="http://schemas.microsoft.com/office/drawing/2010/main">
        <mc:Choice Requires="a14">
          <p:sp>
            <p:nvSpPr>
              <p:cNvPr id="3335" name="TextBox 190"/>
              <p:cNvSpPr txBox="1"/>
              <p:nvPr/>
            </p:nvSpPr>
            <p:spPr>
              <a:xfrm>
                <a:off x="5469186" y="3335340"/>
                <a:ext cx="320327" cy="281637"/>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335" name="TextBox 190"/>
              <p:cNvSpPr txBox="1">
                <a:spLocks noRot="1" noChangeAspect="1" noMove="1" noResize="1" noEditPoints="1" noAdjustHandles="1" noChangeArrowheads="1" noChangeShapeType="1" noTextEdit="1"/>
              </p:cNvSpPr>
              <p:nvPr/>
            </p:nvSpPr>
            <p:spPr>
              <a:xfrm>
                <a:off x="5469186" y="3335340"/>
                <a:ext cx="320327" cy="281637"/>
              </a:xfrm>
              <a:prstGeom prst="rect">
                <a:avLst/>
              </a:prstGeom>
              <a:blipFill>
                <a:blip r:embed="rId6"/>
                <a:stretch>
                  <a:fillRect r="-18868" b="-19565"/>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36" name="TextBox 191"/>
              <p:cNvSpPr txBox="1"/>
              <p:nvPr/>
            </p:nvSpPr>
            <p:spPr>
              <a:xfrm>
                <a:off x="1300943" y="5185833"/>
                <a:ext cx="320327" cy="281636"/>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336" name="TextBox 191"/>
              <p:cNvSpPr txBox="1">
                <a:spLocks noRot="1" noChangeAspect="1" noMove="1" noResize="1" noEditPoints="1" noAdjustHandles="1" noChangeArrowheads="1" noChangeShapeType="1" noTextEdit="1"/>
              </p:cNvSpPr>
              <p:nvPr/>
            </p:nvSpPr>
            <p:spPr>
              <a:xfrm>
                <a:off x="1300943" y="5185833"/>
                <a:ext cx="320327" cy="281636"/>
              </a:xfrm>
              <a:prstGeom prst="rect">
                <a:avLst/>
              </a:prstGeom>
              <a:blipFill>
                <a:blip r:embed="rId7"/>
                <a:stretch>
                  <a:fillRect r="-18868" b="-17391"/>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37" name="TextBox 192"/>
              <p:cNvSpPr txBox="1"/>
              <p:nvPr/>
            </p:nvSpPr>
            <p:spPr>
              <a:xfrm>
                <a:off x="1302537" y="5556341"/>
                <a:ext cx="320327" cy="281636"/>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337" name="TextBox 192"/>
              <p:cNvSpPr txBox="1">
                <a:spLocks noRot="1" noChangeAspect="1" noMove="1" noResize="1" noEditPoints="1" noAdjustHandles="1" noChangeArrowheads="1" noChangeShapeType="1" noTextEdit="1"/>
              </p:cNvSpPr>
              <p:nvPr/>
            </p:nvSpPr>
            <p:spPr>
              <a:xfrm>
                <a:off x="1302537" y="5556341"/>
                <a:ext cx="320327" cy="281636"/>
              </a:xfrm>
              <a:prstGeom prst="rect">
                <a:avLst/>
              </a:prstGeom>
              <a:blipFill>
                <a:blip r:embed="rId8"/>
                <a:stretch>
                  <a:fillRect r="-19231" b="-17021"/>
                </a:stretch>
              </a:blipFill>
              <a:ln w="12700">
                <a:miter lim="400000"/>
              </a:ln>
            </p:spPr>
            <p:txBody>
              <a:bodyPr/>
              <a:lstStyle/>
              <a:p>
                <a:r>
                  <a:rPr lang="en-US">
                    <a:noFill/>
                  </a:rPr>
                  <a:t> </a:t>
                </a:r>
              </a:p>
            </p:txBody>
          </p:sp>
        </mc:Fallback>
      </mc:AlternateContent>
      <p:sp>
        <p:nvSpPr>
          <p:cNvPr id="3338" name="TextBox 193"/>
          <p:cNvSpPr txBox="1"/>
          <p:nvPr/>
        </p:nvSpPr>
        <p:spPr>
          <a:xfrm>
            <a:off x="5539721" y="3670363"/>
            <a:ext cx="407177"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rPr dirty="0"/>
              <a:t>1 </a:t>
            </a:r>
          </a:p>
        </p:txBody>
      </p:sp>
      <p:sp>
        <p:nvSpPr>
          <p:cNvPr id="3339" name="TextBox 194"/>
          <p:cNvSpPr txBox="1"/>
          <p:nvPr/>
        </p:nvSpPr>
        <p:spPr>
          <a:xfrm>
            <a:off x="5544840" y="4033390"/>
            <a:ext cx="407177"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rPr dirty="0"/>
              <a:t>1 </a:t>
            </a:r>
          </a:p>
        </p:txBody>
      </p:sp>
      <p:grpSp>
        <p:nvGrpSpPr>
          <p:cNvPr id="3343" name="Group 195"/>
          <p:cNvGrpSpPr/>
          <p:nvPr/>
        </p:nvGrpSpPr>
        <p:grpSpPr>
          <a:xfrm>
            <a:off x="1990365" y="5179275"/>
            <a:ext cx="688575" cy="369330"/>
            <a:chOff x="0" y="8276"/>
            <a:chExt cx="688574" cy="369328"/>
          </a:xfrm>
        </p:grpSpPr>
        <mc:AlternateContent xmlns:mc="http://schemas.openxmlformats.org/markup-compatibility/2006" xmlns:a14="http://schemas.microsoft.com/office/drawing/2010/main">
          <mc:Choice Requires="a14">
            <p:sp>
              <p:nvSpPr>
                <p:cNvPr id="3340" name="TextBox 196"/>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340" name="TextBox 196"/>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9"/>
                  <a:stretch>
                    <a:fillRect r="-18868" b="-17391"/>
                  </a:stretch>
                </a:blipFill>
                <a:ln w="12700" cap="flat">
                  <a:noFill/>
                  <a:miter lim="400000"/>
                </a:ln>
                <a:effectLst/>
              </p:spPr>
              <p:txBody>
                <a:bodyPr/>
                <a:lstStyle/>
                <a:p>
                  <a:r>
                    <a:rPr lang="en-US">
                      <a:noFill/>
                    </a:rPr>
                    <a:t> </a:t>
                  </a:r>
                </a:p>
              </p:txBody>
            </p:sp>
          </mc:Fallback>
        </mc:AlternateContent>
        <p:sp>
          <p:nvSpPr>
            <p:cNvPr id="3341" name="Straight Connector 197"/>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342" name="TextBox 198"/>
            <p:cNvSpPr txBox="1"/>
            <p:nvPr/>
          </p:nvSpPr>
          <p:spPr>
            <a:xfrm>
              <a:off x="412769" y="8276"/>
              <a:ext cx="275805"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3347" name="Group 199"/>
          <p:cNvGrpSpPr/>
          <p:nvPr/>
        </p:nvGrpSpPr>
        <p:grpSpPr>
          <a:xfrm>
            <a:off x="1980698" y="5538034"/>
            <a:ext cx="698242" cy="369330"/>
            <a:chOff x="0" y="16552"/>
            <a:chExt cx="698241" cy="369328"/>
          </a:xfrm>
        </p:grpSpPr>
        <mc:AlternateContent xmlns:mc="http://schemas.openxmlformats.org/markup-compatibility/2006" xmlns:a14="http://schemas.microsoft.com/office/drawing/2010/main">
          <mc:Choice Requires="a14">
            <p:sp>
              <p:nvSpPr>
                <p:cNvPr id="3344" name="TextBox 200"/>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344" name="TextBox 200"/>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0"/>
                  <a:stretch>
                    <a:fillRect r="-19231" b="-19565"/>
                  </a:stretch>
                </a:blipFill>
                <a:ln w="12700" cap="flat">
                  <a:noFill/>
                  <a:miter lim="400000"/>
                </a:ln>
                <a:effectLst/>
              </p:spPr>
              <p:txBody>
                <a:bodyPr/>
                <a:lstStyle/>
                <a:p>
                  <a:r>
                    <a:rPr lang="en-US">
                      <a:noFill/>
                    </a:rPr>
                    <a:t> </a:t>
                  </a:r>
                </a:p>
              </p:txBody>
            </p:sp>
          </mc:Fallback>
        </mc:AlternateContent>
        <p:sp>
          <p:nvSpPr>
            <p:cNvPr id="3345" name="Straight Connector 201"/>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346" name="TextBox 202"/>
            <p:cNvSpPr txBox="1"/>
            <p:nvPr/>
          </p:nvSpPr>
          <p:spPr>
            <a:xfrm>
              <a:off x="412769" y="16552"/>
              <a:ext cx="285472"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3353" name="Group 203"/>
          <p:cNvGrpSpPr/>
          <p:nvPr/>
        </p:nvGrpSpPr>
        <p:grpSpPr>
          <a:xfrm>
            <a:off x="6037586" y="3214688"/>
            <a:ext cx="839037" cy="485759"/>
            <a:chOff x="0" y="0"/>
            <a:chExt cx="839036" cy="485757"/>
          </a:xfrm>
        </p:grpSpPr>
        <p:sp>
          <p:nvSpPr>
            <p:cNvPr id="3348" name="TextBox 204"/>
            <p:cNvSpPr txBox="1"/>
            <p:nvPr/>
          </p:nvSpPr>
          <p:spPr>
            <a:xfrm>
              <a:off x="0" y="0"/>
              <a:ext cx="347700"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a:t>
              </a:r>
            </a:p>
          </p:txBody>
        </p:sp>
        <p:grpSp>
          <p:nvGrpSpPr>
            <p:cNvPr id="3352" name="Group 205"/>
            <p:cNvGrpSpPr/>
            <p:nvPr/>
          </p:nvGrpSpPr>
          <p:grpSpPr>
            <a:xfrm>
              <a:off x="174577" y="116429"/>
              <a:ext cx="664459" cy="369328"/>
              <a:chOff x="0" y="16552"/>
              <a:chExt cx="664457" cy="369326"/>
            </a:xfrm>
          </p:grpSpPr>
          <mc:AlternateContent xmlns:mc="http://schemas.openxmlformats.org/markup-compatibility/2006" xmlns:a14="http://schemas.microsoft.com/office/drawing/2010/main">
            <mc:Choice Requires="a14">
              <p:sp>
                <p:nvSpPr>
                  <p:cNvPr id="3349" name="TextBox 206"/>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349" name="TextBox 206"/>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1"/>
                    <a:stretch>
                      <a:fillRect r="-18868" b="-17021"/>
                    </a:stretch>
                  </a:blipFill>
                  <a:ln w="12700" cap="flat">
                    <a:noFill/>
                    <a:miter lim="400000"/>
                  </a:ln>
                  <a:effectLst/>
                </p:spPr>
                <p:txBody>
                  <a:bodyPr/>
                  <a:lstStyle/>
                  <a:p>
                    <a:r>
                      <a:rPr lang="en-US">
                        <a:noFill/>
                      </a:rPr>
                      <a:t> </a:t>
                    </a:r>
                  </a:p>
                </p:txBody>
              </p:sp>
            </mc:Fallback>
          </mc:AlternateContent>
          <p:sp>
            <p:nvSpPr>
              <p:cNvPr id="3350" name="Straight Connector 207"/>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351" name="TextBox 208"/>
              <p:cNvSpPr txBox="1"/>
              <p:nvPr/>
            </p:nvSpPr>
            <p:spPr>
              <a:xfrm>
                <a:off x="416907" y="16552"/>
                <a:ext cx="247550" cy="36932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sp>
        <p:nvSpPr>
          <p:cNvPr id="3354" name="TextBox 209"/>
          <p:cNvSpPr txBox="1"/>
          <p:nvPr/>
        </p:nvSpPr>
        <p:spPr>
          <a:xfrm>
            <a:off x="6295109" y="3675015"/>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.5 </a:t>
            </a:r>
          </a:p>
        </p:txBody>
      </p:sp>
      <p:sp>
        <p:nvSpPr>
          <p:cNvPr id="3355" name="TextBox 210"/>
          <p:cNvSpPr txBox="1"/>
          <p:nvPr/>
        </p:nvSpPr>
        <p:spPr>
          <a:xfrm>
            <a:off x="6203248" y="4030862"/>
            <a:ext cx="513938"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 .5 </a:t>
            </a:r>
          </a:p>
        </p:txBody>
      </p:sp>
      <p:grpSp>
        <p:nvGrpSpPr>
          <p:cNvPr id="3359" name="Group 211"/>
          <p:cNvGrpSpPr/>
          <p:nvPr/>
        </p:nvGrpSpPr>
        <p:grpSpPr>
          <a:xfrm>
            <a:off x="2809255" y="5165849"/>
            <a:ext cx="690188" cy="405450"/>
            <a:chOff x="0" y="21808"/>
            <a:chExt cx="690186" cy="405448"/>
          </a:xfrm>
        </p:grpSpPr>
        <mc:AlternateContent xmlns:mc="http://schemas.openxmlformats.org/markup-compatibility/2006" xmlns:a14="http://schemas.microsoft.com/office/drawing/2010/main">
          <mc:Choice Requires="a14">
            <p:sp>
              <p:nvSpPr>
                <p:cNvPr id="3356" name="TextBox 212"/>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356" name="TextBox 212"/>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2"/>
                  <a:stretch>
                    <a:fillRect r="-18868" b="-17021"/>
                  </a:stretch>
                </a:blipFill>
                <a:ln w="12700" cap="flat">
                  <a:noFill/>
                  <a:miter lim="400000"/>
                </a:ln>
                <a:effectLst/>
              </p:spPr>
              <p:txBody>
                <a:bodyPr/>
                <a:lstStyle/>
                <a:p>
                  <a:r>
                    <a:rPr lang="en-US">
                      <a:noFill/>
                    </a:rPr>
                    <a:t> </a:t>
                  </a:r>
                </a:p>
              </p:txBody>
            </p:sp>
          </mc:Fallback>
        </mc:AlternateContent>
        <p:sp>
          <p:nvSpPr>
            <p:cNvPr id="3357" name="Straight Connector 213"/>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358" name="TextBox 214"/>
            <p:cNvSpPr txBox="1"/>
            <p:nvPr/>
          </p:nvSpPr>
          <p:spPr>
            <a:xfrm>
              <a:off x="400356" y="57928"/>
              <a:ext cx="289830"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3363" name="Group 215"/>
          <p:cNvGrpSpPr/>
          <p:nvPr/>
        </p:nvGrpSpPr>
        <p:grpSpPr>
          <a:xfrm>
            <a:off x="2799588" y="5528857"/>
            <a:ext cx="705633" cy="380624"/>
            <a:chOff x="0" y="21808"/>
            <a:chExt cx="705631" cy="380622"/>
          </a:xfrm>
        </p:grpSpPr>
        <mc:AlternateContent xmlns:mc="http://schemas.openxmlformats.org/markup-compatibility/2006" xmlns:a14="http://schemas.microsoft.com/office/drawing/2010/main">
          <mc:Choice Requires="a14">
            <p:sp>
              <p:nvSpPr>
                <p:cNvPr id="3360" name="TextBox 216"/>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360" name="TextBox 216"/>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3"/>
                  <a:stretch>
                    <a:fillRect r="-19231" b="-17391"/>
                  </a:stretch>
                </a:blipFill>
                <a:ln w="12700" cap="flat">
                  <a:noFill/>
                  <a:miter lim="400000"/>
                </a:ln>
                <a:effectLst/>
              </p:spPr>
              <p:txBody>
                <a:bodyPr/>
                <a:lstStyle/>
                <a:p>
                  <a:r>
                    <a:rPr lang="en-US">
                      <a:noFill/>
                    </a:rPr>
                    <a:t> </a:t>
                  </a:r>
                </a:p>
              </p:txBody>
            </p:sp>
          </mc:Fallback>
        </mc:AlternateContent>
        <p:sp>
          <p:nvSpPr>
            <p:cNvPr id="3361" name="Straight Connector 217"/>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362" name="TextBox 218"/>
            <p:cNvSpPr txBox="1"/>
            <p:nvPr/>
          </p:nvSpPr>
          <p:spPr>
            <a:xfrm>
              <a:off x="412769" y="33102"/>
              <a:ext cx="292862"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3369" name="Group 219"/>
          <p:cNvGrpSpPr/>
          <p:nvPr/>
        </p:nvGrpSpPr>
        <p:grpSpPr>
          <a:xfrm>
            <a:off x="6920777" y="3202381"/>
            <a:ext cx="840840" cy="510584"/>
            <a:chOff x="0" y="0"/>
            <a:chExt cx="840839" cy="510582"/>
          </a:xfrm>
        </p:grpSpPr>
        <p:sp>
          <p:nvSpPr>
            <p:cNvPr id="3364" name="TextBox 220"/>
            <p:cNvSpPr txBox="1"/>
            <p:nvPr/>
          </p:nvSpPr>
          <p:spPr>
            <a:xfrm>
              <a:off x="0" y="0"/>
              <a:ext cx="347700"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a:t>
              </a:r>
            </a:p>
          </p:txBody>
        </p:sp>
        <p:grpSp>
          <p:nvGrpSpPr>
            <p:cNvPr id="3368" name="Group 221"/>
            <p:cNvGrpSpPr/>
            <p:nvPr/>
          </p:nvGrpSpPr>
          <p:grpSpPr>
            <a:xfrm>
              <a:off x="174577" y="121685"/>
              <a:ext cx="666262" cy="388897"/>
              <a:chOff x="0" y="21808"/>
              <a:chExt cx="666260" cy="388895"/>
            </a:xfrm>
          </p:grpSpPr>
          <mc:AlternateContent xmlns:mc="http://schemas.openxmlformats.org/markup-compatibility/2006" xmlns:a14="http://schemas.microsoft.com/office/drawing/2010/main">
            <mc:Choice Requires="a14">
              <p:sp>
                <p:nvSpPr>
                  <p:cNvPr id="3365" name="TextBox 222"/>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365" name="TextBox 222"/>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4"/>
                    <a:stretch>
                      <a:fillRect r="-18868" b="-19565"/>
                    </a:stretch>
                  </a:blipFill>
                  <a:ln w="12700" cap="flat">
                    <a:noFill/>
                    <a:miter lim="400000"/>
                  </a:ln>
                  <a:effectLst/>
                </p:spPr>
                <p:txBody>
                  <a:bodyPr/>
                  <a:lstStyle/>
                  <a:p>
                    <a:r>
                      <a:rPr lang="en-US">
                        <a:noFill/>
                      </a:rPr>
                      <a:t> </a:t>
                    </a:r>
                  </a:p>
                </p:txBody>
              </p:sp>
            </mc:Fallback>
          </mc:AlternateContent>
          <p:sp>
            <p:nvSpPr>
              <p:cNvPr id="3366" name="Straight Connector 223"/>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367" name="TextBox 224"/>
              <p:cNvSpPr txBox="1"/>
              <p:nvPr/>
            </p:nvSpPr>
            <p:spPr>
              <a:xfrm>
                <a:off x="400357" y="41377"/>
                <a:ext cx="265903" cy="36932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sp>
        <p:nvSpPr>
          <p:cNvPr id="3370" name="TextBox 225"/>
          <p:cNvSpPr txBox="1"/>
          <p:nvPr/>
        </p:nvSpPr>
        <p:spPr>
          <a:xfrm>
            <a:off x="7169278" y="3661867"/>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.5 </a:t>
            </a:r>
          </a:p>
        </p:txBody>
      </p:sp>
      <p:sp>
        <p:nvSpPr>
          <p:cNvPr id="3371" name="TextBox 226"/>
          <p:cNvSpPr txBox="1"/>
          <p:nvPr/>
        </p:nvSpPr>
        <p:spPr>
          <a:xfrm>
            <a:off x="7102344" y="4019913"/>
            <a:ext cx="513938"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 .5 </a:t>
            </a:r>
          </a:p>
        </p:txBody>
      </p:sp>
      <p:grpSp>
        <p:nvGrpSpPr>
          <p:cNvPr id="3375" name="Group 227"/>
          <p:cNvGrpSpPr/>
          <p:nvPr/>
        </p:nvGrpSpPr>
        <p:grpSpPr>
          <a:xfrm>
            <a:off x="3747130" y="5168155"/>
            <a:ext cx="800530" cy="369330"/>
            <a:chOff x="0" y="7557"/>
            <a:chExt cx="800529" cy="369328"/>
          </a:xfrm>
        </p:grpSpPr>
        <mc:AlternateContent xmlns:mc="http://schemas.openxmlformats.org/markup-compatibility/2006" xmlns:a14="http://schemas.microsoft.com/office/drawing/2010/main">
          <mc:Choice Requires="a14">
            <p:sp>
              <p:nvSpPr>
                <p:cNvPr id="3372" name="TextBox 228"/>
                <p:cNvSpPr txBox="1"/>
                <p:nvPr/>
              </p:nvSpPr>
              <p:spPr>
                <a:xfrm>
                  <a:off x="0" y="21808"/>
                  <a:ext cx="427997"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1800" i="1">
                            <a:solidFill>
                              <a:srgbClr val="000000"/>
                            </a:solidFill>
                            <a:latin typeface="Cambria Math" panose="02040503050406030204" pitchFamily="18" charset="0"/>
                          </a:rPr>
                          <m:t>2</m:t>
                        </m:r>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372" name="TextBox 228"/>
                <p:cNvSpPr txBox="1">
                  <a:spLocks noRot="1" noChangeAspect="1" noMove="1" noResize="1" noEditPoints="1" noAdjustHandles="1" noChangeArrowheads="1" noChangeShapeType="1" noTextEdit="1"/>
                </p:cNvSpPr>
                <p:nvPr/>
              </p:nvSpPr>
              <p:spPr>
                <a:xfrm>
                  <a:off x="0" y="21808"/>
                  <a:ext cx="427997" cy="281636"/>
                </a:xfrm>
                <a:prstGeom prst="rect">
                  <a:avLst/>
                </a:prstGeom>
                <a:blipFill>
                  <a:blip r:embed="rId15"/>
                  <a:stretch>
                    <a:fillRect l="-17143" r="-17143" b="-19565"/>
                  </a:stretch>
                </a:blipFill>
                <a:ln w="12700" cap="flat">
                  <a:noFill/>
                  <a:miter lim="400000"/>
                </a:ln>
                <a:effectLst/>
              </p:spPr>
              <p:txBody>
                <a:bodyPr/>
                <a:lstStyle/>
                <a:p>
                  <a:r>
                    <a:rPr lang="en-US">
                      <a:noFill/>
                    </a:rPr>
                    <a:t> </a:t>
                  </a:r>
                </a:p>
              </p:txBody>
            </p:sp>
          </mc:Fallback>
        </mc:AlternateContent>
        <p:sp>
          <p:nvSpPr>
            <p:cNvPr id="3373" name="Straight Connector 229"/>
            <p:cNvSpPr/>
            <p:nvPr/>
          </p:nvSpPr>
          <p:spPr>
            <a:xfrm flipH="1">
              <a:off x="435764"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374" name="TextBox 230"/>
            <p:cNvSpPr txBox="1"/>
            <p:nvPr/>
          </p:nvSpPr>
          <p:spPr>
            <a:xfrm>
              <a:off x="507054" y="7557"/>
              <a:ext cx="293475"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p:grpSp>
        <p:nvGrpSpPr>
          <p:cNvPr id="3379" name="Group 231"/>
          <p:cNvGrpSpPr/>
          <p:nvPr/>
        </p:nvGrpSpPr>
        <p:grpSpPr>
          <a:xfrm>
            <a:off x="3743039" y="5521539"/>
            <a:ext cx="819735" cy="369330"/>
            <a:chOff x="0" y="7557"/>
            <a:chExt cx="819733" cy="369328"/>
          </a:xfrm>
        </p:grpSpPr>
        <mc:AlternateContent xmlns:mc="http://schemas.openxmlformats.org/markup-compatibility/2006" xmlns:a14="http://schemas.microsoft.com/office/drawing/2010/main">
          <mc:Choice Requires="a14">
            <p:sp>
              <p:nvSpPr>
                <p:cNvPr id="3376" name="TextBox 232"/>
                <p:cNvSpPr txBox="1"/>
                <p:nvPr/>
              </p:nvSpPr>
              <p:spPr>
                <a:xfrm>
                  <a:off x="0" y="21808"/>
                  <a:ext cx="427997"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1800" i="1">
                            <a:solidFill>
                              <a:srgbClr val="000000"/>
                            </a:solidFill>
                            <a:latin typeface="Cambria Math" panose="02040503050406030204" pitchFamily="18" charset="0"/>
                          </a:rPr>
                          <m:t>2</m:t>
                        </m:r>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376" name="TextBox 232"/>
                <p:cNvSpPr txBox="1">
                  <a:spLocks noRot="1" noChangeAspect="1" noMove="1" noResize="1" noEditPoints="1" noAdjustHandles="1" noChangeArrowheads="1" noChangeShapeType="1" noTextEdit="1"/>
                </p:cNvSpPr>
                <p:nvPr/>
              </p:nvSpPr>
              <p:spPr>
                <a:xfrm>
                  <a:off x="0" y="21808"/>
                  <a:ext cx="427997" cy="281636"/>
                </a:xfrm>
                <a:prstGeom prst="rect">
                  <a:avLst/>
                </a:prstGeom>
                <a:blipFill>
                  <a:blip r:embed="rId16"/>
                  <a:stretch>
                    <a:fillRect l="-15714" r="-18571" b="-19565"/>
                  </a:stretch>
                </a:blipFill>
                <a:ln w="12700" cap="flat">
                  <a:noFill/>
                  <a:miter lim="400000"/>
                </a:ln>
                <a:effectLst/>
              </p:spPr>
              <p:txBody>
                <a:bodyPr/>
                <a:lstStyle/>
                <a:p>
                  <a:r>
                    <a:rPr lang="en-US">
                      <a:noFill/>
                    </a:rPr>
                    <a:t> </a:t>
                  </a:r>
                </a:p>
              </p:txBody>
            </p:sp>
          </mc:Fallback>
        </mc:AlternateContent>
        <p:sp>
          <p:nvSpPr>
            <p:cNvPr id="3377" name="Straight Connector 233"/>
            <p:cNvSpPr/>
            <p:nvPr/>
          </p:nvSpPr>
          <p:spPr>
            <a:xfrm flipH="1">
              <a:off x="435764"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378" name="TextBox 234"/>
            <p:cNvSpPr txBox="1"/>
            <p:nvPr/>
          </p:nvSpPr>
          <p:spPr>
            <a:xfrm>
              <a:off x="522168" y="7557"/>
              <a:ext cx="297565"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p:grpSp>
        <p:nvGrpSpPr>
          <p:cNvPr id="3383" name="Group 235"/>
          <p:cNvGrpSpPr/>
          <p:nvPr/>
        </p:nvGrpSpPr>
        <p:grpSpPr>
          <a:xfrm>
            <a:off x="7904967" y="3309740"/>
            <a:ext cx="827382" cy="370193"/>
            <a:chOff x="0" y="21808"/>
            <a:chExt cx="827380" cy="370191"/>
          </a:xfrm>
        </p:grpSpPr>
        <mc:AlternateContent xmlns:mc="http://schemas.openxmlformats.org/markup-compatibility/2006" xmlns:a14="http://schemas.microsoft.com/office/drawing/2010/main">
          <mc:Choice Requires="a14">
            <p:sp>
              <p:nvSpPr>
                <p:cNvPr id="3380" name="TextBox 236"/>
                <p:cNvSpPr txBox="1"/>
                <p:nvPr/>
              </p:nvSpPr>
              <p:spPr>
                <a:xfrm>
                  <a:off x="0" y="21808"/>
                  <a:ext cx="427997"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1800" i="1">
                            <a:solidFill>
                              <a:srgbClr val="000000"/>
                            </a:solidFill>
                            <a:latin typeface="Cambria Math" panose="02040503050406030204" pitchFamily="18" charset="0"/>
                          </a:rPr>
                          <m:t>2</m:t>
                        </m:r>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dirty="0"/>
                </a:p>
              </p:txBody>
            </p:sp>
          </mc:Choice>
          <mc:Fallback xmlns="">
            <p:sp>
              <p:nvSpPr>
                <p:cNvPr id="3380" name="TextBox 236"/>
                <p:cNvSpPr txBox="1">
                  <a:spLocks noRot="1" noChangeAspect="1" noMove="1" noResize="1" noEditPoints="1" noAdjustHandles="1" noChangeArrowheads="1" noChangeShapeType="1" noTextEdit="1"/>
                </p:cNvSpPr>
                <p:nvPr/>
              </p:nvSpPr>
              <p:spPr>
                <a:xfrm>
                  <a:off x="0" y="21808"/>
                  <a:ext cx="427997" cy="281636"/>
                </a:xfrm>
                <a:prstGeom prst="rect">
                  <a:avLst/>
                </a:prstGeom>
                <a:blipFill>
                  <a:blip r:embed="rId17"/>
                  <a:stretch>
                    <a:fillRect l="-17143" r="-17143" b="-17021"/>
                  </a:stretch>
                </a:blipFill>
                <a:ln w="12700" cap="flat">
                  <a:noFill/>
                  <a:miter lim="400000"/>
                </a:ln>
                <a:effectLst/>
              </p:spPr>
              <p:txBody>
                <a:bodyPr/>
                <a:lstStyle/>
                <a:p>
                  <a:r>
                    <a:rPr lang="en-US">
                      <a:noFill/>
                    </a:rPr>
                    <a:t> </a:t>
                  </a:r>
                </a:p>
              </p:txBody>
            </p:sp>
          </mc:Fallback>
        </mc:AlternateContent>
        <p:sp>
          <p:nvSpPr>
            <p:cNvPr id="3381" name="Straight Connector 237"/>
            <p:cNvSpPr/>
            <p:nvPr/>
          </p:nvSpPr>
          <p:spPr>
            <a:xfrm flipH="1">
              <a:off x="435764"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382" name="TextBox 238"/>
            <p:cNvSpPr txBox="1"/>
            <p:nvPr/>
          </p:nvSpPr>
          <p:spPr>
            <a:xfrm>
              <a:off x="507054" y="22671"/>
              <a:ext cx="320326"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p:grpSp>
        <p:nvGrpSpPr>
          <p:cNvPr id="3388" name="Group 239"/>
          <p:cNvGrpSpPr/>
          <p:nvPr/>
        </p:nvGrpSpPr>
        <p:grpSpPr>
          <a:xfrm>
            <a:off x="7885171" y="3673361"/>
            <a:ext cx="603837" cy="373143"/>
            <a:chOff x="0" y="0"/>
            <a:chExt cx="603835" cy="373141"/>
          </a:xfrm>
        </p:grpSpPr>
        <p:grpSp>
          <p:nvGrpSpPr>
            <p:cNvPr id="3386" name="Group 240"/>
            <p:cNvGrpSpPr/>
            <p:nvPr/>
          </p:nvGrpSpPr>
          <p:grpSpPr>
            <a:xfrm>
              <a:off x="237946" y="3813"/>
              <a:ext cx="365889" cy="369328"/>
              <a:chOff x="0" y="0"/>
              <a:chExt cx="365888" cy="369326"/>
            </a:xfrm>
          </p:grpSpPr>
          <p:sp>
            <p:nvSpPr>
              <p:cNvPr id="3384" name="Straight Connector 242"/>
              <p:cNvSpPr/>
              <p:nvPr/>
            </p:nvSpPr>
            <p:spPr>
              <a:xfrm flipH="1">
                <a:off x="0"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385" name="TextBox 243"/>
              <p:cNvSpPr txBox="1"/>
              <p:nvPr/>
            </p:nvSpPr>
            <p:spPr>
              <a:xfrm>
                <a:off x="116258" y="0"/>
                <a:ext cx="249630" cy="36932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p:sp>
          <p:nvSpPr>
            <p:cNvPr id="3387" name="TextBox 241"/>
            <p:cNvSpPr txBox="1"/>
            <p:nvPr/>
          </p:nvSpPr>
          <p:spPr>
            <a:xfrm>
              <a:off x="0" y="0"/>
              <a:ext cx="407177"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1 </a:t>
              </a:r>
            </a:p>
          </p:txBody>
        </p:sp>
      </p:grpSp>
      <p:grpSp>
        <p:nvGrpSpPr>
          <p:cNvPr id="3393" name="Group 244"/>
          <p:cNvGrpSpPr/>
          <p:nvPr/>
        </p:nvGrpSpPr>
        <p:grpSpPr>
          <a:xfrm>
            <a:off x="7886018" y="4041947"/>
            <a:ext cx="623678" cy="373143"/>
            <a:chOff x="0" y="0"/>
            <a:chExt cx="623676" cy="373141"/>
          </a:xfrm>
        </p:grpSpPr>
        <p:grpSp>
          <p:nvGrpSpPr>
            <p:cNvPr id="3391" name="Group 245"/>
            <p:cNvGrpSpPr/>
            <p:nvPr/>
          </p:nvGrpSpPr>
          <p:grpSpPr>
            <a:xfrm>
              <a:off x="237946" y="3813"/>
              <a:ext cx="385730" cy="369328"/>
              <a:chOff x="0" y="0"/>
              <a:chExt cx="385729" cy="369326"/>
            </a:xfrm>
          </p:grpSpPr>
          <p:sp>
            <p:nvSpPr>
              <p:cNvPr id="3389" name="Straight Connector 247"/>
              <p:cNvSpPr/>
              <p:nvPr/>
            </p:nvSpPr>
            <p:spPr>
              <a:xfrm flipH="1">
                <a:off x="0"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390" name="TextBox 248"/>
              <p:cNvSpPr txBox="1"/>
              <p:nvPr/>
            </p:nvSpPr>
            <p:spPr>
              <a:xfrm>
                <a:off x="136946" y="0"/>
                <a:ext cx="248783" cy="36932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p:sp>
          <p:nvSpPr>
            <p:cNvPr id="3392" name="TextBox 246"/>
            <p:cNvSpPr txBox="1"/>
            <p:nvPr/>
          </p:nvSpPr>
          <p:spPr>
            <a:xfrm>
              <a:off x="0" y="0"/>
              <a:ext cx="407177"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1 </a:t>
              </a:r>
            </a:p>
          </p:txBody>
        </p:sp>
      </p:grpSp>
      <p:sp>
        <p:nvSpPr>
          <p:cNvPr id="3394" name="TextBox 253"/>
          <p:cNvSpPr txBox="1"/>
          <p:nvPr/>
        </p:nvSpPr>
        <p:spPr>
          <a:xfrm>
            <a:off x="5541240" y="4438960"/>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3395" name="TextBox 254"/>
          <p:cNvSpPr txBox="1"/>
          <p:nvPr/>
        </p:nvSpPr>
        <p:spPr>
          <a:xfrm>
            <a:off x="5542150" y="4789387"/>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3396" name="TextBox 255"/>
          <p:cNvSpPr txBox="1"/>
          <p:nvPr/>
        </p:nvSpPr>
        <p:spPr>
          <a:xfrm>
            <a:off x="5534855" y="5131363"/>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3397" name="TextBox 256"/>
          <p:cNvSpPr txBox="1"/>
          <p:nvPr/>
        </p:nvSpPr>
        <p:spPr>
          <a:xfrm>
            <a:off x="5535765" y="5490378"/>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3398" name="TextBox 257"/>
          <p:cNvSpPr txBox="1"/>
          <p:nvPr/>
        </p:nvSpPr>
        <p:spPr>
          <a:xfrm>
            <a:off x="6294963" y="4439186"/>
            <a:ext cx="401553" cy="3484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3399" name="TextBox 258"/>
          <p:cNvSpPr txBox="1"/>
          <p:nvPr/>
        </p:nvSpPr>
        <p:spPr>
          <a:xfrm>
            <a:off x="6290197" y="4785945"/>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3400" name="TextBox 259"/>
          <p:cNvSpPr txBox="1"/>
          <p:nvPr/>
        </p:nvSpPr>
        <p:spPr>
          <a:xfrm>
            <a:off x="6283056" y="5141791"/>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3401" name="TextBox 260"/>
          <p:cNvSpPr txBox="1"/>
          <p:nvPr/>
        </p:nvSpPr>
        <p:spPr>
          <a:xfrm>
            <a:off x="6282583" y="5497136"/>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3402" name="TextBox 261"/>
          <p:cNvSpPr txBox="1"/>
          <p:nvPr/>
        </p:nvSpPr>
        <p:spPr>
          <a:xfrm>
            <a:off x="7174062" y="4435766"/>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3403" name="TextBox 262"/>
          <p:cNvSpPr txBox="1"/>
          <p:nvPr/>
        </p:nvSpPr>
        <p:spPr>
          <a:xfrm>
            <a:off x="7169295" y="4782525"/>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3404" name="TextBox 263"/>
          <p:cNvSpPr txBox="1"/>
          <p:nvPr/>
        </p:nvSpPr>
        <p:spPr>
          <a:xfrm>
            <a:off x="7162154" y="5138373"/>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3405" name="TextBox 264"/>
          <p:cNvSpPr txBox="1"/>
          <p:nvPr/>
        </p:nvSpPr>
        <p:spPr>
          <a:xfrm>
            <a:off x="7161680" y="5493718"/>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3406" name="TextBox 265"/>
          <p:cNvSpPr txBox="1"/>
          <p:nvPr/>
        </p:nvSpPr>
        <p:spPr>
          <a:xfrm>
            <a:off x="8096360" y="4432348"/>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3407" name="TextBox 266"/>
          <p:cNvSpPr txBox="1"/>
          <p:nvPr/>
        </p:nvSpPr>
        <p:spPr>
          <a:xfrm>
            <a:off x="8091593" y="4779107"/>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3408" name="TextBox 267"/>
          <p:cNvSpPr txBox="1"/>
          <p:nvPr/>
        </p:nvSpPr>
        <p:spPr>
          <a:xfrm>
            <a:off x="8084452" y="5134954"/>
            <a:ext cx="401553" cy="3484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3409" name="TextBox 268"/>
          <p:cNvSpPr txBox="1"/>
          <p:nvPr/>
        </p:nvSpPr>
        <p:spPr>
          <a:xfrm>
            <a:off x="8083978" y="5490298"/>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grpSp>
        <p:nvGrpSpPr>
          <p:cNvPr id="3430" name="Group 293"/>
          <p:cNvGrpSpPr/>
          <p:nvPr/>
        </p:nvGrpSpPr>
        <p:grpSpPr>
          <a:xfrm>
            <a:off x="2013200" y="3299498"/>
            <a:ext cx="2438813" cy="1484899"/>
            <a:chOff x="0" y="-37240"/>
            <a:chExt cx="2438813" cy="1484897"/>
          </a:xfrm>
        </p:grpSpPr>
        <p:sp>
          <p:nvSpPr>
            <p:cNvPr id="3410" name="TextBox 294"/>
            <p:cNvSpPr txBox="1"/>
            <p:nvPr/>
          </p:nvSpPr>
          <p:spPr>
            <a:xfrm>
              <a:off x="138107" y="-30404"/>
              <a:ext cx="401552"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1 </a:t>
              </a:r>
            </a:p>
          </p:txBody>
        </p:sp>
        <p:sp>
          <p:nvSpPr>
            <p:cNvPr id="3411" name="TextBox 295"/>
            <p:cNvSpPr txBox="1"/>
            <p:nvPr/>
          </p:nvSpPr>
          <p:spPr>
            <a:xfrm>
              <a:off x="67577" y="336475"/>
              <a:ext cx="473937"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- 1 </a:t>
              </a:r>
            </a:p>
          </p:txBody>
        </p:sp>
        <p:sp>
          <p:nvSpPr>
            <p:cNvPr id="3412" name="TextBox 296"/>
            <p:cNvSpPr txBox="1"/>
            <p:nvPr/>
          </p:nvSpPr>
          <p:spPr>
            <a:xfrm>
              <a:off x="65007" y="690599"/>
              <a:ext cx="401553"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.5 </a:t>
              </a:r>
            </a:p>
          </p:txBody>
        </p:sp>
        <p:sp>
          <p:nvSpPr>
            <p:cNvPr id="3413" name="TextBox 297"/>
            <p:cNvSpPr txBox="1"/>
            <p:nvPr/>
          </p:nvSpPr>
          <p:spPr>
            <a:xfrm>
              <a:off x="0" y="1042643"/>
              <a:ext cx="513937"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.5 </a:t>
              </a:r>
            </a:p>
          </p:txBody>
        </p:sp>
        <p:sp>
          <p:nvSpPr>
            <p:cNvPr id="3414" name="TextBox 298"/>
            <p:cNvSpPr txBox="1"/>
            <p:nvPr/>
          </p:nvSpPr>
          <p:spPr>
            <a:xfrm>
              <a:off x="1017205" y="-33823"/>
              <a:ext cx="401553"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1 </a:t>
              </a:r>
            </a:p>
          </p:txBody>
        </p:sp>
        <p:sp>
          <p:nvSpPr>
            <p:cNvPr id="3415" name="TextBox 299"/>
            <p:cNvSpPr txBox="1"/>
            <p:nvPr/>
          </p:nvSpPr>
          <p:spPr>
            <a:xfrm>
              <a:off x="946676" y="333056"/>
              <a:ext cx="473937"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- 1 </a:t>
              </a:r>
            </a:p>
          </p:txBody>
        </p:sp>
        <p:sp>
          <p:nvSpPr>
            <p:cNvPr id="3416" name="TextBox 300"/>
            <p:cNvSpPr txBox="1"/>
            <p:nvPr/>
          </p:nvSpPr>
          <p:spPr>
            <a:xfrm>
              <a:off x="969157" y="687181"/>
              <a:ext cx="401553"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.5 </a:t>
              </a:r>
            </a:p>
          </p:txBody>
        </p:sp>
        <p:sp>
          <p:nvSpPr>
            <p:cNvPr id="3417" name="TextBox 301"/>
            <p:cNvSpPr txBox="1"/>
            <p:nvPr/>
          </p:nvSpPr>
          <p:spPr>
            <a:xfrm>
              <a:off x="879097" y="1039223"/>
              <a:ext cx="513938"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.5 </a:t>
              </a:r>
            </a:p>
          </p:txBody>
        </p:sp>
        <p:sp>
          <p:nvSpPr>
            <p:cNvPr id="3418" name="TextBox 302"/>
            <p:cNvSpPr txBox="1"/>
            <p:nvPr/>
          </p:nvSpPr>
          <p:spPr>
            <a:xfrm>
              <a:off x="1896304" y="-37240"/>
              <a:ext cx="290240" cy="3693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1 </a:t>
              </a:r>
            </a:p>
          </p:txBody>
        </p:sp>
        <p:sp>
          <p:nvSpPr>
            <p:cNvPr id="3419" name="TextBox 303"/>
            <p:cNvSpPr txBox="1"/>
            <p:nvPr/>
          </p:nvSpPr>
          <p:spPr>
            <a:xfrm>
              <a:off x="1894447" y="339742"/>
              <a:ext cx="473937"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1 </a:t>
              </a:r>
            </a:p>
          </p:txBody>
        </p:sp>
        <p:grpSp>
          <p:nvGrpSpPr>
            <p:cNvPr id="3424" name="Group 304"/>
            <p:cNvGrpSpPr/>
            <p:nvPr/>
          </p:nvGrpSpPr>
          <p:grpSpPr>
            <a:xfrm>
              <a:off x="1750809" y="695728"/>
              <a:ext cx="688004" cy="381419"/>
              <a:chOff x="0" y="0"/>
              <a:chExt cx="688002" cy="381417"/>
            </a:xfrm>
          </p:grpSpPr>
          <p:grpSp>
            <p:nvGrpSpPr>
              <p:cNvPr id="3422" name="Group 310"/>
              <p:cNvGrpSpPr/>
              <p:nvPr/>
            </p:nvGrpSpPr>
            <p:grpSpPr>
              <a:xfrm>
                <a:off x="237946" y="12089"/>
                <a:ext cx="450056" cy="369328"/>
                <a:chOff x="0" y="8276"/>
                <a:chExt cx="450055" cy="369326"/>
              </a:xfrm>
            </p:grpSpPr>
            <p:sp>
              <p:nvSpPr>
                <p:cNvPr id="3420" name="Straight Connector 312"/>
                <p:cNvSpPr/>
                <p:nvPr/>
              </p:nvSpPr>
              <p:spPr>
                <a:xfrm flipH="1">
                  <a:off x="0"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421" name="TextBox 313"/>
                <p:cNvSpPr txBox="1"/>
                <p:nvPr/>
              </p:nvSpPr>
              <p:spPr>
                <a:xfrm>
                  <a:off x="128670" y="8276"/>
                  <a:ext cx="321385" cy="36932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p:sp>
            <p:nvSpPr>
              <p:cNvPr id="3423" name="TextBox 311"/>
              <p:cNvSpPr txBox="1"/>
              <p:nvPr/>
            </p:nvSpPr>
            <p:spPr>
              <a:xfrm>
                <a:off x="0" y="0"/>
                <a:ext cx="407177"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1 </a:t>
                </a:r>
              </a:p>
            </p:txBody>
          </p:sp>
        </p:grpSp>
        <p:grpSp>
          <p:nvGrpSpPr>
            <p:cNvPr id="3429" name="Group 305"/>
            <p:cNvGrpSpPr/>
            <p:nvPr/>
          </p:nvGrpSpPr>
          <p:grpSpPr>
            <a:xfrm>
              <a:off x="1750546" y="1049686"/>
              <a:ext cx="603374" cy="397971"/>
              <a:chOff x="0" y="0"/>
              <a:chExt cx="603372" cy="397969"/>
            </a:xfrm>
          </p:grpSpPr>
          <p:grpSp>
            <p:nvGrpSpPr>
              <p:cNvPr id="3427" name="Group 306"/>
              <p:cNvGrpSpPr/>
              <p:nvPr/>
            </p:nvGrpSpPr>
            <p:grpSpPr>
              <a:xfrm>
                <a:off x="237946" y="28641"/>
                <a:ext cx="365426" cy="369328"/>
                <a:chOff x="0" y="24828"/>
                <a:chExt cx="365425" cy="369326"/>
              </a:xfrm>
            </p:grpSpPr>
            <p:sp>
              <p:nvSpPr>
                <p:cNvPr id="3425" name="Straight Connector 308"/>
                <p:cNvSpPr/>
                <p:nvPr/>
              </p:nvSpPr>
              <p:spPr>
                <a:xfrm flipH="1">
                  <a:off x="0"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426" name="TextBox 309"/>
                <p:cNvSpPr txBox="1"/>
                <p:nvPr/>
              </p:nvSpPr>
              <p:spPr>
                <a:xfrm>
                  <a:off x="116258" y="24828"/>
                  <a:ext cx="249167" cy="36932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p:sp>
            <p:nvSpPr>
              <p:cNvPr id="3428" name="TextBox 307"/>
              <p:cNvSpPr txBox="1"/>
              <p:nvPr/>
            </p:nvSpPr>
            <p:spPr>
              <a:xfrm>
                <a:off x="0" y="0"/>
                <a:ext cx="407177"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1 </a:t>
                </a:r>
              </a:p>
            </p:txBody>
          </p:sp>
        </p:grpSp>
      </p:grpSp>
      <p:grpSp>
        <p:nvGrpSpPr>
          <p:cNvPr id="3445" name="Group 329"/>
          <p:cNvGrpSpPr/>
          <p:nvPr/>
        </p:nvGrpSpPr>
        <p:grpSpPr>
          <a:xfrm>
            <a:off x="529828" y="3297380"/>
            <a:ext cx="4724700" cy="2561722"/>
            <a:chOff x="0" y="0"/>
            <a:chExt cx="4724697" cy="2561721"/>
          </a:xfrm>
        </p:grpSpPr>
        <p:sp>
          <p:nvSpPr>
            <p:cNvPr id="3431" name="TextBox 330"/>
            <p:cNvSpPr txBox="1"/>
            <p:nvPr/>
          </p:nvSpPr>
          <p:spPr>
            <a:xfrm>
              <a:off x="14111" y="13875"/>
              <a:ext cx="554350"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29. </a:t>
              </a:r>
            </a:p>
          </p:txBody>
        </p:sp>
        <p:sp>
          <p:nvSpPr>
            <p:cNvPr id="3432" name="TextBox 331"/>
            <p:cNvSpPr txBox="1"/>
            <p:nvPr/>
          </p:nvSpPr>
          <p:spPr>
            <a:xfrm>
              <a:off x="6818" y="400609"/>
              <a:ext cx="524703"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30. </a:t>
              </a:r>
            </a:p>
          </p:txBody>
        </p:sp>
        <p:sp>
          <p:nvSpPr>
            <p:cNvPr id="3433" name="TextBox 332"/>
            <p:cNvSpPr txBox="1"/>
            <p:nvPr/>
          </p:nvSpPr>
          <p:spPr>
            <a:xfrm>
              <a:off x="16753" y="742564"/>
              <a:ext cx="531104"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31. </a:t>
              </a:r>
            </a:p>
          </p:txBody>
        </p:sp>
        <p:sp>
          <p:nvSpPr>
            <p:cNvPr id="3434" name="TextBox 333"/>
            <p:cNvSpPr txBox="1"/>
            <p:nvPr/>
          </p:nvSpPr>
          <p:spPr>
            <a:xfrm>
              <a:off x="0" y="1115010"/>
              <a:ext cx="557790"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32. </a:t>
              </a:r>
            </a:p>
          </p:txBody>
        </p:sp>
        <p:sp>
          <p:nvSpPr>
            <p:cNvPr id="3435" name="TextBox 334"/>
            <p:cNvSpPr txBox="1"/>
            <p:nvPr/>
          </p:nvSpPr>
          <p:spPr>
            <a:xfrm>
              <a:off x="14552" y="1490999"/>
              <a:ext cx="536347"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33. </a:t>
              </a:r>
            </a:p>
          </p:txBody>
        </p:sp>
        <p:sp>
          <p:nvSpPr>
            <p:cNvPr id="3436" name="TextBox 335"/>
            <p:cNvSpPr txBox="1"/>
            <p:nvPr/>
          </p:nvSpPr>
          <p:spPr>
            <a:xfrm>
              <a:off x="14073" y="1827399"/>
              <a:ext cx="505793"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34. </a:t>
              </a:r>
            </a:p>
          </p:txBody>
        </p:sp>
        <p:sp>
          <p:nvSpPr>
            <p:cNvPr id="3437" name="TextBox 336"/>
            <p:cNvSpPr txBox="1"/>
            <p:nvPr/>
          </p:nvSpPr>
          <p:spPr>
            <a:xfrm>
              <a:off x="23064" y="2199655"/>
              <a:ext cx="513138"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35. </a:t>
              </a:r>
            </a:p>
          </p:txBody>
        </p:sp>
        <p:sp>
          <p:nvSpPr>
            <p:cNvPr id="3438" name="TextBox 337"/>
            <p:cNvSpPr txBox="1"/>
            <p:nvPr/>
          </p:nvSpPr>
          <p:spPr>
            <a:xfrm>
              <a:off x="4194288" y="0"/>
              <a:ext cx="485714"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36. </a:t>
              </a:r>
            </a:p>
          </p:txBody>
        </p:sp>
        <p:sp>
          <p:nvSpPr>
            <p:cNvPr id="3439" name="TextBox 338"/>
            <p:cNvSpPr txBox="1"/>
            <p:nvPr/>
          </p:nvSpPr>
          <p:spPr>
            <a:xfrm>
              <a:off x="4200319" y="365301"/>
              <a:ext cx="493088"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37. </a:t>
              </a:r>
            </a:p>
          </p:txBody>
        </p:sp>
        <p:sp>
          <p:nvSpPr>
            <p:cNvPr id="3440" name="TextBox 339"/>
            <p:cNvSpPr txBox="1"/>
            <p:nvPr/>
          </p:nvSpPr>
          <p:spPr>
            <a:xfrm>
              <a:off x="4197978" y="732010"/>
              <a:ext cx="502573"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38. </a:t>
              </a:r>
            </a:p>
          </p:txBody>
        </p:sp>
        <p:sp>
          <p:nvSpPr>
            <p:cNvPr id="3441" name="TextBox 340"/>
            <p:cNvSpPr txBox="1"/>
            <p:nvPr/>
          </p:nvSpPr>
          <p:spPr>
            <a:xfrm>
              <a:off x="4200374" y="1114314"/>
              <a:ext cx="485714"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39. </a:t>
              </a:r>
            </a:p>
          </p:txBody>
        </p:sp>
        <p:sp>
          <p:nvSpPr>
            <p:cNvPr id="3442" name="TextBox 341"/>
            <p:cNvSpPr txBox="1"/>
            <p:nvPr/>
          </p:nvSpPr>
          <p:spPr>
            <a:xfrm>
              <a:off x="4206404" y="1472472"/>
              <a:ext cx="493088"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40. </a:t>
              </a:r>
            </a:p>
          </p:txBody>
        </p:sp>
        <p:sp>
          <p:nvSpPr>
            <p:cNvPr id="3443" name="TextBox 342"/>
            <p:cNvSpPr txBox="1"/>
            <p:nvPr/>
          </p:nvSpPr>
          <p:spPr>
            <a:xfrm>
              <a:off x="4204063" y="1839180"/>
              <a:ext cx="502573"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41. </a:t>
              </a:r>
            </a:p>
          </p:txBody>
        </p:sp>
        <p:sp>
          <p:nvSpPr>
            <p:cNvPr id="3444" name="TextBox 343"/>
            <p:cNvSpPr txBox="1"/>
            <p:nvPr/>
          </p:nvSpPr>
          <p:spPr>
            <a:xfrm>
              <a:off x="4222126" y="2213292"/>
              <a:ext cx="502572"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42. </a:t>
              </a:r>
            </a:p>
          </p:txBody>
        </p:sp>
      </p:grpSp>
      <p:sp>
        <p:nvSpPr>
          <p:cNvPr id="3446" name="Bent Arrow 249"/>
          <p:cNvSpPr/>
          <p:nvPr/>
        </p:nvSpPr>
        <p:spPr>
          <a:xfrm flipH="1" flipV="1">
            <a:off x="7889591" y="6061362"/>
            <a:ext cx="417517" cy="39779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2851"/>
                </a:lnTo>
                <a:cubicBezTo>
                  <a:pt x="0" y="7632"/>
                  <a:pt x="4031" y="3401"/>
                  <a:pt x="9004" y="3401"/>
                </a:cubicBezTo>
                <a:lnTo>
                  <a:pt x="16455" y="3401"/>
                </a:lnTo>
                <a:lnTo>
                  <a:pt x="16455" y="0"/>
                </a:lnTo>
                <a:lnTo>
                  <a:pt x="21600" y="5400"/>
                </a:lnTo>
                <a:lnTo>
                  <a:pt x="16455" y="10800"/>
                </a:lnTo>
                <a:lnTo>
                  <a:pt x="16455" y="7399"/>
                </a:lnTo>
                <a:lnTo>
                  <a:pt x="9004" y="7399"/>
                </a:lnTo>
                <a:cubicBezTo>
                  <a:pt x="6134" y="7399"/>
                  <a:pt x="3809" y="9840"/>
                  <a:pt x="3809" y="12851"/>
                </a:cubicBezTo>
                <a:lnTo>
                  <a:pt x="3809" y="21600"/>
                </a:lnTo>
                <a:close/>
              </a:path>
            </a:pathLst>
          </a:custGeom>
          <a:ln w="12700">
            <a:solidFill>
              <a:srgbClr val="000000"/>
            </a:solidFill>
            <a:miter/>
          </a:ln>
        </p:spPr>
        <p:txBody>
          <a:bodyPr lIns="45719" rIns="45719" anchor="ctr"/>
          <a:lstStyle/>
          <a:p>
            <a:pPr algn="ctr"/>
            <a:endParaRPr/>
          </a:p>
        </p:txBody>
      </p:sp>
      <p:sp>
        <p:nvSpPr>
          <p:cNvPr id="3447" name="Rectangle 250"/>
          <p:cNvSpPr/>
          <p:nvPr/>
        </p:nvSpPr>
        <p:spPr>
          <a:xfrm>
            <a:off x="2165351" y="6026565"/>
            <a:ext cx="5141799" cy="551146"/>
          </a:xfrm>
          <a:prstGeom prst="rect">
            <a:avLst/>
          </a:prstGeom>
          <a:ln w="19050">
            <a:solidFill>
              <a:srgbClr val="000000"/>
            </a:solidFill>
            <a:miter/>
          </a:ln>
        </p:spPr>
        <p:txBody>
          <a:bodyPr lIns="45719" rIns="45719" anchor="ctr"/>
          <a:lstStyle/>
          <a:p>
            <a:pPr algn="ctr">
              <a:defRPr>
                <a:solidFill>
                  <a:srgbClr val="FFFFFF"/>
                </a:solidFill>
              </a:defRPr>
            </a:pPr>
            <a:endParaRPr/>
          </a:p>
        </p:txBody>
      </p:sp>
      <p:sp>
        <p:nvSpPr>
          <p:cNvPr id="3448" name="TextBox 251"/>
          <p:cNvSpPr txBox="1"/>
          <p:nvPr/>
        </p:nvSpPr>
        <p:spPr>
          <a:xfrm>
            <a:off x="4146215" y="6099392"/>
            <a:ext cx="650622" cy="3940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a:latin typeface="Arial"/>
                <a:ea typeface="Arial"/>
                <a:cs typeface="Arial"/>
                <a:sym typeface="Arial"/>
              </a:defRPr>
            </a:pPr>
            <a:r>
              <a:t>∑</a:t>
            </a:r>
            <a:r>
              <a:rPr baseline="-25000"/>
              <a:t>1-42</a:t>
            </a:r>
          </a:p>
        </p:txBody>
      </p:sp>
      <p:sp>
        <p:nvSpPr>
          <p:cNvPr id="3449" name="Straight Connector 252"/>
          <p:cNvSpPr/>
          <p:nvPr/>
        </p:nvSpPr>
        <p:spPr>
          <a:xfrm>
            <a:off x="3503131" y="6032628"/>
            <a:ext cx="1" cy="555575"/>
          </a:xfrm>
          <a:prstGeom prst="line">
            <a:avLst/>
          </a:prstGeom>
          <a:ln w="12700">
            <a:solidFill>
              <a:srgbClr val="000000"/>
            </a:solidFill>
            <a:miter/>
          </a:ln>
        </p:spPr>
        <p:txBody>
          <a:bodyPr lIns="45719" rIns="45719"/>
          <a:lstStyle/>
          <a:p>
            <a:endParaRPr/>
          </a:p>
        </p:txBody>
      </p:sp>
      <p:sp>
        <p:nvSpPr>
          <p:cNvPr id="3450" name="Straight Connector 269"/>
          <p:cNvSpPr/>
          <p:nvPr/>
        </p:nvSpPr>
        <p:spPr>
          <a:xfrm>
            <a:off x="3538306" y="6025896"/>
            <a:ext cx="1" cy="562308"/>
          </a:xfrm>
          <a:prstGeom prst="line">
            <a:avLst/>
          </a:prstGeom>
          <a:ln w="12700">
            <a:solidFill>
              <a:srgbClr val="000000"/>
            </a:solidFill>
            <a:miter/>
          </a:ln>
        </p:spPr>
        <p:txBody>
          <a:bodyPr lIns="45719" rIns="45719"/>
          <a:lstStyle/>
          <a:p>
            <a:endParaRPr/>
          </a:p>
        </p:txBody>
      </p:sp>
      <p:sp>
        <p:nvSpPr>
          <p:cNvPr id="3451" name="TextBox 270"/>
          <p:cNvSpPr txBox="1"/>
          <p:nvPr/>
        </p:nvSpPr>
        <p:spPr>
          <a:xfrm>
            <a:off x="3679756" y="6121144"/>
            <a:ext cx="418059"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a:latin typeface="Cambria Math"/>
                <a:ea typeface="Cambria Math"/>
                <a:cs typeface="Cambria Math"/>
                <a:sym typeface="Cambria Math"/>
              </a:defRPr>
            </a:pPr>
            <a:r>
              <a:rPr dirty="0"/>
              <a:t>Y</a:t>
            </a:r>
            <a:r>
              <a:rPr lang="en-US" baseline="-25000" dirty="0"/>
              <a:t>3</a:t>
            </a:r>
            <a:r>
              <a:rPr dirty="0"/>
              <a:t>   </a:t>
            </a:r>
          </a:p>
        </p:txBody>
      </p:sp>
      <p:sp>
        <p:nvSpPr>
          <p:cNvPr id="3452" name="TextBox 271"/>
          <p:cNvSpPr txBox="1"/>
          <p:nvPr/>
        </p:nvSpPr>
        <p:spPr>
          <a:xfrm>
            <a:off x="6509956" y="6141742"/>
            <a:ext cx="379081" cy="320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latin typeface="Cambria Math"/>
                <a:ea typeface="Cambria Math"/>
                <a:cs typeface="Cambria Math"/>
                <a:sym typeface="Cambria Math"/>
              </a:defRPr>
            </a:lvl1pPr>
          </a:lstStyle>
          <a:p>
            <a:r>
              <a:t> +</a:t>
            </a:r>
          </a:p>
        </p:txBody>
      </p:sp>
      <p:sp>
        <p:nvSpPr>
          <p:cNvPr id="3453" name="TextBox 272"/>
          <p:cNvSpPr txBox="1"/>
          <p:nvPr/>
        </p:nvSpPr>
        <p:spPr>
          <a:xfrm>
            <a:off x="5371689" y="6139691"/>
            <a:ext cx="379081" cy="320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latin typeface="Cambria Math"/>
                <a:ea typeface="Cambria Math"/>
                <a:cs typeface="Cambria Math"/>
                <a:sym typeface="Cambria Math"/>
              </a:defRPr>
            </a:lvl1pPr>
          </a:lstStyle>
          <a:p>
            <a:r>
              <a:t> +</a:t>
            </a:r>
          </a:p>
        </p:txBody>
      </p:sp>
      <p:sp>
        <p:nvSpPr>
          <p:cNvPr id="3454" name="TextBox 273"/>
          <p:cNvSpPr txBox="1"/>
          <p:nvPr/>
        </p:nvSpPr>
        <p:spPr>
          <a:xfrm>
            <a:off x="4680439" y="6119162"/>
            <a:ext cx="320817" cy="3506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Arial"/>
                <a:ea typeface="Arial"/>
                <a:cs typeface="Arial"/>
                <a:sym typeface="Arial"/>
              </a:defRPr>
            </a:lvl1pPr>
          </a:lstStyle>
          <a:p>
            <a:r>
              <a:t>=</a:t>
            </a:r>
          </a:p>
        </p:txBody>
      </p:sp>
      <p:sp>
        <p:nvSpPr>
          <p:cNvPr id="3455" name="TextBox 274"/>
          <p:cNvSpPr txBox="1"/>
          <p:nvPr/>
        </p:nvSpPr>
        <p:spPr>
          <a:xfrm>
            <a:off x="3963549" y="6124545"/>
            <a:ext cx="320817" cy="3506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Arial"/>
                <a:ea typeface="Arial"/>
                <a:cs typeface="Arial"/>
                <a:sym typeface="Arial"/>
              </a:defRPr>
            </a:lvl1pPr>
          </a:lstStyle>
          <a:p>
            <a:r>
              <a:t>=</a:t>
            </a:r>
          </a:p>
        </p:txBody>
      </p:sp>
      <p:sp>
        <p:nvSpPr>
          <p:cNvPr id="3456" name="TextBox 275"/>
          <p:cNvSpPr txBox="1"/>
          <p:nvPr/>
        </p:nvSpPr>
        <p:spPr>
          <a:xfrm>
            <a:off x="2289193" y="6038012"/>
            <a:ext cx="1130629" cy="5400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600">
                <a:latin typeface="Times New Roman"/>
                <a:ea typeface="Times New Roman"/>
                <a:cs typeface="Times New Roman"/>
                <a:sym typeface="Times New Roman"/>
              </a:defRPr>
            </a:pPr>
            <a:r>
              <a:rPr dirty="0"/>
              <a:t>Deflection, </a:t>
            </a:r>
          </a:p>
          <a:p>
            <a:pPr>
              <a:defRPr sz="1600">
                <a:latin typeface="Times New Roman"/>
                <a:ea typeface="Times New Roman"/>
                <a:cs typeface="Times New Roman"/>
                <a:sym typeface="Times New Roman"/>
              </a:defRPr>
            </a:pPr>
            <a:r>
              <a:rPr dirty="0"/>
              <a:t>       in.</a:t>
            </a:r>
          </a:p>
        </p:txBody>
      </p:sp>
      <p:grpSp>
        <p:nvGrpSpPr>
          <p:cNvPr id="3460" name="Group 276"/>
          <p:cNvGrpSpPr/>
          <p:nvPr/>
        </p:nvGrpSpPr>
        <p:grpSpPr>
          <a:xfrm>
            <a:off x="4879354" y="6061417"/>
            <a:ext cx="608882" cy="514414"/>
            <a:chOff x="0" y="0"/>
            <a:chExt cx="608881" cy="514412"/>
          </a:xfrm>
        </p:grpSpPr>
        <p:sp>
          <p:nvSpPr>
            <p:cNvPr id="3457" name="TextBox 277"/>
            <p:cNvSpPr txBox="1"/>
            <p:nvPr/>
          </p:nvSpPr>
          <p:spPr>
            <a:xfrm>
              <a:off x="0" y="0"/>
              <a:ext cx="565293" cy="3114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600">
                  <a:latin typeface="Times New Roman"/>
                  <a:ea typeface="Times New Roman"/>
                  <a:cs typeface="Times New Roman"/>
                  <a:sym typeface="Times New Roman"/>
                </a:defRPr>
              </a:lvl1pPr>
            </a:lstStyle>
            <a:p>
              <a:r>
                <a:t>182  </a:t>
              </a:r>
            </a:p>
          </p:txBody>
        </p:sp>
        <p:sp>
          <p:nvSpPr>
            <p:cNvPr id="3458" name="Straight Connector 278"/>
            <p:cNvSpPr/>
            <p:nvPr/>
          </p:nvSpPr>
          <p:spPr>
            <a:xfrm flipV="1">
              <a:off x="313825" y="182729"/>
              <a:ext cx="206958" cy="16927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459" name="TextBox 279"/>
            <p:cNvSpPr txBox="1"/>
            <p:nvPr/>
          </p:nvSpPr>
          <p:spPr>
            <a:xfrm>
              <a:off x="392237" y="175861"/>
              <a:ext cx="216644" cy="33855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600">
                  <a:latin typeface="Times New Roman"/>
                  <a:ea typeface="Times New Roman"/>
                  <a:cs typeface="Times New Roman"/>
                  <a:sym typeface="Times New Roman"/>
                </a:defRPr>
              </a:lvl1pPr>
            </a:lstStyle>
            <a:p>
              <a:r>
                <a:rPr dirty="0"/>
                <a:t>4  </a:t>
              </a:r>
            </a:p>
          </p:txBody>
        </p:sp>
      </p:grpSp>
      <p:grpSp>
        <p:nvGrpSpPr>
          <p:cNvPr id="3464" name="Group 280"/>
          <p:cNvGrpSpPr/>
          <p:nvPr/>
        </p:nvGrpSpPr>
        <p:grpSpPr>
          <a:xfrm>
            <a:off x="5702484" y="6142037"/>
            <a:ext cx="995898" cy="360997"/>
            <a:chOff x="0" y="0"/>
            <a:chExt cx="995897" cy="360995"/>
          </a:xfrm>
        </p:grpSpPr>
        <mc:AlternateContent xmlns:mc="http://schemas.openxmlformats.org/markup-compatibility/2006" xmlns:a14="http://schemas.microsoft.com/office/drawing/2010/main">
          <mc:Choice Requires="a14">
            <p:sp>
              <p:nvSpPr>
                <p:cNvPr id="3461" name="TextBox 281"/>
                <p:cNvSpPr txBox="1"/>
                <p:nvPr/>
              </p:nvSpPr>
              <p:spPr>
                <a:xfrm>
                  <a:off x="0" y="0"/>
                  <a:ext cx="547963"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1800" i="1">
                            <a:solidFill>
                              <a:srgbClr val="000000"/>
                            </a:solidFill>
                            <a:latin typeface="Cambria Math" panose="02040503050406030204" pitchFamily="18" charset="0"/>
                          </a:rPr>
                          <m:t>24</m:t>
                        </m:r>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461" name="TextBox 281"/>
                <p:cNvSpPr txBox="1">
                  <a:spLocks noRot="1" noChangeAspect="1" noMove="1" noResize="1" noEditPoints="1" noAdjustHandles="1" noChangeArrowheads="1" noChangeShapeType="1" noTextEdit="1"/>
                </p:cNvSpPr>
                <p:nvPr/>
              </p:nvSpPr>
              <p:spPr>
                <a:xfrm>
                  <a:off x="0" y="0"/>
                  <a:ext cx="547963" cy="281636"/>
                </a:xfrm>
                <a:prstGeom prst="rect">
                  <a:avLst/>
                </a:prstGeom>
                <a:blipFill>
                  <a:blip r:embed="rId18"/>
                  <a:stretch>
                    <a:fillRect l="-13333" r="-14444" b="-17391"/>
                  </a:stretch>
                </a:blipFill>
                <a:ln w="12700" cap="flat">
                  <a:noFill/>
                  <a:miter lim="400000"/>
                </a:ln>
                <a:effectLst/>
              </p:spPr>
              <p:txBody>
                <a:bodyPr/>
                <a:lstStyle/>
                <a:p>
                  <a:r>
                    <a:rPr lang="en-US">
                      <a:noFill/>
                    </a:rPr>
                    <a:t> </a:t>
                  </a:r>
                </a:p>
              </p:txBody>
            </p:sp>
          </mc:Fallback>
        </mc:AlternateContent>
        <p:sp>
          <p:nvSpPr>
            <p:cNvPr id="3462" name="Straight Connector 282"/>
            <p:cNvSpPr/>
            <p:nvPr/>
          </p:nvSpPr>
          <p:spPr>
            <a:xfrm flipH="1">
              <a:off x="567715" y="71476"/>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463" name="TextBox 283"/>
            <p:cNvSpPr txBox="1"/>
            <p:nvPr/>
          </p:nvSpPr>
          <p:spPr>
            <a:xfrm>
              <a:off x="594345" y="12566"/>
              <a:ext cx="401553"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4 </a:t>
              </a:r>
            </a:p>
          </p:txBody>
        </p:sp>
      </p:grpSp>
      <p:grpSp>
        <p:nvGrpSpPr>
          <p:cNvPr id="3468" name="Group 284"/>
          <p:cNvGrpSpPr/>
          <p:nvPr/>
        </p:nvGrpSpPr>
        <p:grpSpPr>
          <a:xfrm>
            <a:off x="6737809" y="6053506"/>
            <a:ext cx="564326" cy="482096"/>
            <a:chOff x="0" y="0"/>
            <a:chExt cx="564325" cy="482094"/>
          </a:xfrm>
        </p:grpSpPr>
        <p:sp>
          <p:nvSpPr>
            <p:cNvPr id="3465" name="TextBox 285"/>
            <p:cNvSpPr txBox="1"/>
            <p:nvPr/>
          </p:nvSpPr>
          <p:spPr>
            <a:xfrm>
              <a:off x="0" y="0"/>
              <a:ext cx="488514" cy="3114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600">
                  <a:latin typeface="Times New Roman"/>
                  <a:ea typeface="Times New Roman"/>
                  <a:cs typeface="Times New Roman"/>
                  <a:sym typeface="Times New Roman"/>
                </a:defRPr>
              </a:lvl1pPr>
            </a:lstStyle>
            <a:p>
              <a:r>
                <a:t>10  </a:t>
              </a:r>
            </a:p>
          </p:txBody>
        </p:sp>
        <p:sp>
          <p:nvSpPr>
            <p:cNvPr id="3466" name="Straight Connector 286"/>
            <p:cNvSpPr/>
            <p:nvPr/>
          </p:nvSpPr>
          <p:spPr>
            <a:xfrm flipV="1">
              <a:off x="259060" y="166738"/>
              <a:ext cx="141060" cy="16927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467" name="TextBox 287"/>
            <p:cNvSpPr txBox="1"/>
            <p:nvPr/>
          </p:nvSpPr>
          <p:spPr>
            <a:xfrm>
              <a:off x="282207" y="170687"/>
              <a:ext cx="282119" cy="3114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600">
                  <a:latin typeface="Times New Roman"/>
                  <a:ea typeface="Times New Roman"/>
                  <a:cs typeface="Times New Roman"/>
                  <a:sym typeface="Times New Roman"/>
                </a:defRPr>
              </a:lvl1pPr>
            </a:lstStyle>
            <a:p>
              <a:r>
                <a:t>4  </a:t>
              </a:r>
            </a:p>
          </p:txBody>
        </p:sp>
      </p:grpSp>
      <p:grpSp>
        <p:nvGrpSpPr>
          <p:cNvPr id="3544" name="Group 288"/>
          <p:cNvGrpSpPr/>
          <p:nvPr/>
        </p:nvGrpSpPr>
        <p:grpSpPr>
          <a:xfrm>
            <a:off x="2182970" y="1209125"/>
            <a:ext cx="3588988" cy="1301696"/>
            <a:chOff x="0" y="0"/>
            <a:chExt cx="3588987" cy="1301694"/>
          </a:xfrm>
        </p:grpSpPr>
        <p:sp>
          <p:nvSpPr>
            <p:cNvPr id="3469" name="Straight Connector 289"/>
            <p:cNvSpPr/>
            <p:nvPr/>
          </p:nvSpPr>
          <p:spPr>
            <a:xfrm flipV="1">
              <a:off x="691768" y="658318"/>
              <a:ext cx="573584" cy="232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470" name="Straight Connector 290"/>
            <p:cNvSpPr/>
            <p:nvPr/>
          </p:nvSpPr>
          <p:spPr>
            <a:xfrm flipV="1">
              <a:off x="682528" y="1240799"/>
              <a:ext cx="573584" cy="232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471" name="Straight Connector 291"/>
            <p:cNvSpPr/>
            <p:nvPr/>
          </p:nvSpPr>
          <p:spPr>
            <a:xfrm flipV="1">
              <a:off x="121673" y="658318"/>
              <a:ext cx="573584" cy="232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472" name="Straight Connector 292"/>
            <p:cNvSpPr/>
            <p:nvPr/>
          </p:nvSpPr>
          <p:spPr>
            <a:xfrm flipV="1">
              <a:off x="112432" y="1240799"/>
              <a:ext cx="573584" cy="232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473" name="Straight Connector 314"/>
            <p:cNvSpPr/>
            <p:nvPr/>
          </p:nvSpPr>
          <p:spPr>
            <a:xfrm>
              <a:off x="118206" y="664286"/>
              <a:ext cx="568480" cy="56848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474" name="Oval 315"/>
            <p:cNvSpPr/>
            <p:nvPr/>
          </p:nvSpPr>
          <p:spPr>
            <a:xfrm>
              <a:off x="83889" y="1195421"/>
              <a:ext cx="71061" cy="7106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475" name="Straight Connector 316"/>
            <p:cNvSpPr/>
            <p:nvPr/>
          </p:nvSpPr>
          <p:spPr>
            <a:xfrm>
              <a:off x="700728" y="666035"/>
              <a:ext cx="560253" cy="56541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476" name="Straight Connector 317"/>
            <p:cNvSpPr/>
            <p:nvPr/>
          </p:nvSpPr>
          <p:spPr>
            <a:xfrm flipV="1">
              <a:off x="73803" y="1159575"/>
              <a:ext cx="2" cy="14212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477" name="Straight Connector 318"/>
            <p:cNvSpPr/>
            <p:nvPr/>
          </p:nvSpPr>
          <p:spPr>
            <a:xfrm>
              <a:off x="7107" y="1157981"/>
              <a:ext cx="71060" cy="15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478" name="Straight Connector 319"/>
            <p:cNvSpPr/>
            <p:nvPr/>
          </p:nvSpPr>
          <p:spPr>
            <a:xfrm>
              <a:off x="0" y="1233974"/>
              <a:ext cx="71060" cy="15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479" name="Straight Connector 320"/>
            <p:cNvSpPr/>
            <p:nvPr/>
          </p:nvSpPr>
          <p:spPr>
            <a:xfrm>
              <a:off x="4263" y="1298598"/>
              <a:ext cx="71060" cy="15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480" name="Straight Connector 321"/>
            <p:cNvSpPr/>
            <p:nvPr/>
          </p:nvSpPr>
          <p:spPr>
            <a:xfrm>
              <a:off x="1275129" y="673131"/>
              <a:ext cx="532649" cy="55656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481" name="Straight Connector 322"/>
            <p:cNvSpPr/>
            <p:nvPr/>
          </p:nvSpPr>
          <p:spPr>
            <a:xfrm>
              <a:off x="1841843" y="670261"/>
              <a:ext cx="541754" cy="55538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482" name="Straight Connector 323"/>
            <p:cNvSpPr/>
            <p:nvPr/>
          </p:nvSpPr>
          <p:spPr>
            <a:xfrm>
              <a:off x="2394003" y="653934"/>
              <a:ext cx="582359" cy="59951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483" name="Straight Connector 324"/>
            <p:cNvSpPr/>
            <p:nvPr/>
          </p:nvSpPr>
          <p:spPr>
            <a:xfrm flipV="1">
              <a:off x="1817062" y="659478"/>
              <a:ext cx="573584" cy="232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484" name="Straight Connector 325"/>
            <p:cNvSpPr/>
            <p:nvPr/>
          </p:nvSpPr>
          <p:spPr>
            <a:xfrm flipV="1">
              <a:off x="1823590" y="1238968"/>
              <a:ext cx="573584" cy="232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485" name="Straight Connector 326"/>
            <p:cNvSpPr/>
            <p:nvPr/>
          </p:nvSpPr>
          <p:spPr>
            <a:xfrm flipV="1">
              <a:off x="1252001" y="655204"/>
              <a:ext cx="573584" cy="232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486" name="Straight Connector 327"/>
            <p:cNvSpPr/>
            <p:nvPr/>
          </p:nvSpPr>
          <p:spPr>
            <a:xfrm flipV="1">
              <a:off x="1242761" y="1237685"/>
              <a:ext cx="573584" cy="232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487" name="Straight Connector 328"/>
            <p:cNvSpPr/>
            <p:nvPr/>
          </p:nvSpPr>
          <p:spPr>
            <a:xfrm flipV="1">
              <a:off x="2391370" y="658729"/>
              <a:ext cx="573584" cy="232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488" name="Straight Connector 360"/>
            <p:cNvSpPr/>
            <p:nvPr/>
          </p:nvSpPr>
          <p:spPr>
            <a:xfrm flipV="1">
              <a:off x="2382021" y="1236753"/>
              <a:ext cx="573584" cy="232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489" name="Straight Connector 361"/>
            <p:cNvSpPr/>
            <p:nvPr/>
          </p:nvSpPr>
          <p:spPr>
            <a:xfrm flipH="1">
              <a:off x="2954489" y="668537"/>
              <a:ext cx="7763" cy="54748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490" name="Straight Connector 362"/>
            <p:cNvSpPr/>
            <p:nvPr/>
          </p:nvSpPr>
          <p:spPr>
            <a:xfrm flipH="1">
              <a:off x="696162" y="661405"/>
              <a:ext cx="1" cy="56853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491" name="Straight Connector 363"/>
            <p:cNvSpPr/>
            <p:nvPr/>
          </p:nvSpPr>
          <p:spPr>
            <a:xfrm flipH="1">
              <a:off x="1261566" y="668954"/>
              <a:ext cx="1" cy="56853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492" name="Straight Connector 364"/>
            <p:cNvSpPr/>
            <p:nvPr/>
          </p:nvSpPr>
          <p:spPr>
            <a:xfrm>
              <a:off x="1815935" y="677604"/>
              <a:ext cx="1" cy="56853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493" name="Straight Connector 365"/>
            <p:cNvSpPr/>
            <p:nvPr/>
          </p:nvSpPr>
          <p:spPr>
            <a:xfrm flipH="1">
              <a:off x="2391657" y="673015"/>
              <a:ext cx="7762" cy="54748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494" name="Oval 366"/>
            <p:cNvSpPr/>
            <p:nvPr/>
          </p:nvSpPr>
          <p:spPr>
            <a:xfrm>
              <a:off x="651124" y="1201845"/>
              <a:ext cx="71061" cy="7106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495" name="Oval 367"/>
            <p:cNvSpPr/>
            <p:nvPr/>
          </p:nvSpPr>
          <p:spPr>
            <a:xfrm>
              <a:off x="1224248" y="1203946"/>
              <a:ext cx="71061" cy="7106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496" name="Oval 368"/>
            <p:cNvSpPr/>
            <p:nvPr/>
          </p:nvSpPr>
          <p:spPr>
            <a:xfrm>
              <a:off x="2355828" y="1203946"/>
              <a:ext cx="71061" cy="7106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497" name="Oval 369"/>
            <p:cNvSpPr/>
            <p:nvPr/>
          </p:nvSpPr>
          <p:spPr>
            <a:xfrm>
              <a:off x="1775299" y="1201628"/>
              <a:ext cx="71061" cy="7106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498" name="Straight Connector 370"/>
            <p:cNvSpPr/>
            <p:nvPr/>
          </p:nvSpPr>
          <p:spPr>
            <a:xfrm>
              <a:off x="2967726" y="664142"/>
              <a:ext cx="568480" cy="56848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499" name="Straight Connector 371"/>
            <p:cNvSpPr/>
            <p:nvPr/>
          </p:nvSpPr>
          <p:spPr>
            <a:xfrm flipV="1">
              <a:off x="2969508" y="660918"/>
              <a:ext cx="573584" cy="232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00" name="Straight Connector 372"/>
            <p:cNvSpPr/>
            <p:nvPr/>
          </p:nvSpPr>
          <p:spPr>
            <a:xfrm flipV="1">
              <a:off x="2960158" y="1238941"/>
              <a:ext cx="573584" cy="232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01" name="Straight Connector 373"/>
            <p:cNvSpPr/>
            <p:nvPr/>
          </p:nvSpPr>
          <p:spPr>
            <a:xfrm flipH="1">
              <a:off x="3532626" y="670726"/>
              <a:ext cx="7763" cy="54748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02" name="Oval 374"/>
            <p:cNvSpPr/>
            <p:nvPr/>
          </p:nvSpPr>
          <p:spPr>
            <a:xfrm>
              <a:off x="2920123" y="1201628"/>
              <a:ext cx="71061" cy="7106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503" name="Oval 375"/>
            <p:cNvSpPr/>
            <p:nvPr/>
          </p:nvSpPr>
          <p:spPr>
            <a:xfrm>
              <a:off x="3498260" y="1203817"/>
              <a:ext cx="71061" cy="7106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504" name="Straight Connector 376"/>
            <p:cNvSpPr/>
            <p:nvPr/>
          </p:nvSpPr>
          <p:spPr>
            <a:xfrm flipV="1">
              <a:off x="703673" y="79259"/>
              <a:ext cx="573584" cy="232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05" name="Straight Connector 377"/>
            <p:cNvSpPr/>
            <p:nvPr/>
          </p:nvSpPr>
          <p:spPr>
            <a:xfrm flipV="1">
              <a:off x="133578" y="79259"/>
              <a:ext cx="573584" cy="232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06" name="Oval 378"/>
            <p:cNvSpPr/>
            <p:nvPr/>
          </p:nvSpPr>
          <p:spPr>
            <a:xfrm>
              <a:off x="98913" y="44067"/>
              <a:ext cx="71061" cy="7106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507" name="Straight Connector 379"/>
            <p:cNvSpPr/>
            <p:nvPr/>
          </p:nvSpPr>
          <p:spPr>
            <a:xfrm flipV="1">
              <a:off x="127224" y="85228"/>
              <a:ext cx="568480" cy="56848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08" name="Straight Connector 380"/>
            <p:cNvSpPr/>
            <p:nvPr/>
          </p:nvSpPr>
          <p:spPr>
            <a:xfrm flipV="1">
              <a:off x="694975" y="62189"/>
              <a:ext cx="581709" cy="606413"/>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09" name="Straight Connector 381"/>
            <p:cNvSpPr/>
            <p:nvPr/>
          </p:nvSpPr>
          <p:spPr>
            <a:xfrm flipV="1">
              <a:off x="94548" y="1594"/>
              <a:ext cx="2" cy="14212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10" name="Straight Connector 382"/>
            <p:cNvSpPr/>
            <p:nvPr/>
          </p:nvSpPr>
          <p:spPr>
            <a:xfrm>
              <a:off x="27853" y="-1"/>
              <a:ext cx="71060" cy="15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11" name="Straight Connector 383"/>
            <p:cNvSpPr/>
            <p:nvPr/>
          </p:nvSpPr>
          <p:spPr>
            <a:xfrm>
              <a:off x="20745" y="70918"/>
              <a:ext cx="71060" cy="15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12" name="Straight Connector 384"/>
            <p:cNvSpPr/>
            <p:nvPr/>
          </p:nvSpPr>
          <p:spPr>
            <a:xfrm>
              <a:off x="29423" y="136202"/>
              <a:ext cx="71060" cy="15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13" name="Straight Connector 385"/>
            <p:cNvSpPr/>
            <p:nvPr/>
          </p:nvSpPr>
          <p:spPr>
            <a:xfrm flipV="1">
              <a:off x="1282620" y="88621"/>
              <a:ext cx="531130" cy="55186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14" name="Straight Connector 386"/>
            <p:cNvSpPr/>
            <p:nvPr/>
          </p:nvSpPr>
          <p:spPr>
            <a:xfrm flipV="1">
              <a:off x="1842033" y="91203"/>
              <a:ext cx="541753" cy="55538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15" name="Straight Connector 387"/>
            <p:cNvSpPr/>
            <p:nvPr/>
          </p:nvSpPr>
          <p:spPr>
            <a:xfrm flipV="1">
              <a:off x="2395636" y="93977"/>
              <a:ext cx="568480" cy="56848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16" name="Straight Connector 388"/>
            <p:cNvSpPr/>
            <p:nvPr/>
          </p:nvSpPr>
          <p:spPr>
            <a:xfrm flipV="1">
              <a:off x="1828968" y="80419"/>
              <a:ext cx="573584" cy="232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17" name="Straight Connector 389"/>
            <p:cNvSpPr/>
            <p:nvPr/>
          </p:nvSpPr>
          <p:spPr>
            <a:xfrm flipV="1">
              <a:off x="1263906" y="76145"/>
              <a:ext cx="573585" cy="232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18" name="Straight Connector 390"/>
            <p:cNvSpPr/>
            <p:nvPr/>
          </p:nvSpPr>
          <p:spPr>
            <a:xfrm flipV="1">
              <a:off x="2403276" y="79670"/>
              <a:ext cx="573584" cy="232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19" name="Straight Connector 391"/>
            <p:cNvSpPr/>
            <p:nvPr/>
          </p:nvSpPr>
          <p:spPr>
            <a:xfrm>
              <a:off x="2963250" y="80648"/>
              <a:ext cx="1" cy="56853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20" name="Straight Connector 392"/>
            <p:cNvSpPr/>
            <p:nvPr/>
          </p:nvSpPr>
          <p:spPr>
            <a:xfrm flipH="1">
              <a:off x="699238" y="100004"/>
              <a:ext cx="1" cy="56853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21" name="Straight Connector 393"/>
            <p:cNvSpPr/>
            <p:nvPr/>
          </p:nvSpPr>
          <p:spPr>
            <a:xfrm flipH="1">
              <a:off x="1269057" y="103139"/>
              <a:ext cx="1" cy="54748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22" name="Straight Connector 394"/>
            <p:cNvSpPr/>
            <p:nvPr/>
          </p:nvSpPr>
          <p:spPr>
            <a:xfrm>
              <a:off x="1823426" y="98545"/>
              <a:ext cx="1" cy="56853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23" name="Straight Connector 395"/>
            <p:cNvSpPr/>
            <p:nvPr/>
          </p:nvSpPr>
          <p:spPr>
            <a:xfrm>
              <a:off x="2404832" y="93955"/>
              <a:ext cx="1" cy="56853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24" name="Oval 396"/>
            <p:cNvSpPr/>
            <p:nvPr/>
          </p:nvSpPr>
          <p:spPr>
            <a:xfrm>
              <a:off x="667053" y="45624"/>
              <a:ext cx="71061" cy="7106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525" name="Oval 397"/>
            <p:cNvSpPr/>
            <p:nvPr/>
          </p:nvSpPr>
          <p:spPr>
            <a:xfrm>
              <a:off x="1231578" y="39566"/>
              <a:ext cx="71061" cy="7106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526" name="Oval 398"/>
            <p:cNvSpPr/>
            <p:nvPr/>
          </p:nvSpPr>
          <p:spPr>
            <a:xfrm>
              <a:off x="2375941" y="48395"/>
              <a:ext cx="71061" cy="7106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527" name="Oval 399"/>
            <p:cNvSpPr/>
            <p:nvPr/>
          </p:nvSpPr>
          <p:spPr>
            <a:xfrm>
              <a:off x="1790100" y="41210"/>
              <a:ext cx="71061" cy="7106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528" name="Straight Connector 400"/>
            <p:cNvSpPr/>
            <p:nvPr/>
          </p:nvSpPr>
          <p:spPr>
            <a:xfrm flipV="1">
              <a:off x="2967915" y="85083"/>
              <a:ext cx="568480" cy="56848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29" name="Straight Connector 401"/>
            <p:cNvSpPr/>
            <p:nvPr/>
          </p:nvSpPr>
          <p:spPr>
            <a:xfrm flipV="1">
              <a:off x="2981413" y="81859"/>
              <a:ext cx="573584" cy="232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30" name="Straight Connector 402"/>
            <p:cNvSpPr/>
            <p:nvPr/>
          </p:nvSpPr>
          <p:spPr>
            <a:xfrm flipH="1">
              <a:off x="3544532" y="91667"/>
              <a:ext cx="7762" cy="54748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31" name="Oval 403"/>
            <p:cNvSpPr/>
            <p:nvPr/>
          </p:nvSpPr>
          <p:spPr>
            <a:xfrm>
              <a:off x="2930961" y="46076"/>
              <a:ext cx="71061" cy="7106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532" name="Oval 404"/>
            <p:cNvSpPr/>
            <p:nvPr/>
          </p:nvSpPr>
          <p:spPr>
            <a:xfrm>
              <a:off x="3517927" y="48265"/>
              <a:ext cx="71061" cy="7106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533" name="Oval 405"/>
            <p:cNvSpPr/>
            <p:nvPr/>
          </p:nvSpPr>
          <p:spPr>
            <a:xfrm>
              <a:off x="87008" y="623126"/>
              <a:ext cx="71061" cy="7106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534" name="Straight Connector 406"/>
            <p:cNvSpPr/>
            <p:nvPr/>
          </p:nvSpPr>
          <p:spPr>
            <a:xfrm flipV="1">
              <a:off x="82643" y="580653"/>
              <a:ext cx="2" cy="14212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35" name="Straight Connector 407"/>
            <p:cNvSpPr/>
            <p:nvPr/>
          </p:nvSpPr>
          <p:spPr>
            <a:xfrm>
              <a:off x="15948" y="579058"/>
              <a:ext cx="71060" cy="15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36" name="Straight Connector 408"/>
            <p:cNvSpPr/>
            <p:nvPr/>
          </p:nvSpPr>
          <p:spPr>
            <a:xfrm>
              <a:off x="8839" y="649977"/>
              <a:ext cx="71060" cy="15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37" name="Straight Connector 409"/>
            <p:cNvSpPr/>
            <p:nvPr/>
          </p:nvSpPr>
          <p:spPr>
            <a:xfrm>
              <a:off x="13104" y="719675"/>
              <a:ext cx="71060" cy="15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38" name="Oval 410"/>
            <p:cNvSpPr/>
            <p:nvPr/>
          </p:nvSpPr>
          <p:spPr>
            <a:xfrm>
              <a:off x="663977" y="624683"/>
              <a:ext cx="71061" cy="7106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539" name="Oval 411"/>
            <p:cNvSpPr/>
            <p:nvPr/>
          </p:nvSpPr>
          <p:spPr>
            <a:xfrm>
              <a:off x="1232916" y="627454"/>
              <a:ext cx="71061" cy="7106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540" name="Oval 412"/>
            <p:cNvSpPr/>
            <p:nvPr/>
          </p:nvSpPr>
          <p:spPr>
            <a:xfrm>
              <a:off x="2364036" y="627454"/>
              <a:ext cx="71061" cy="7106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541" name="Oval 413"/>
            <p:cNvSpPr/>
            <p:nvPr/>
          </p:nvSpPr>
          <p:spPr>
            <a:xfrm>
              <a:off x="1782609" y="620269"/>
              <a:ext cx="71061" cy="7106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542" name="Oval 414"/>
            <p:cNvSpPr/>
            <p:nvPr/>
          </p:nvSpPr>
          <p:spPr>
            <a:xfrm>
              <a:off x="2927885" y="625135"/>
              <a:ext cx="71061" cy="7106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543" name="Oval 415"/>
            <p:cNvSpPr/>
            <p:nvPr/>
          </p:nvSpPr>
          <p:spPr>
            <a:xfrm>
              <a:off x="3506022" y="627324"/>
              <a:ext cx="71061" cy="7106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grpSp>
      <p:sp>
        <p:nvSpPr>
          <p:cNvPr id="3545" name="Straight Arrow Connector 416"/>
          <p:cNvSpPr/>
          <p:nvPr/>
        </p:nvSpPr>
        <p:spPr>
          <a:xfrm>
            <a:off x="6045160" y="1143477"/>
            <a:ext cx="1" cy="186686"/>
          </a:xfrm>
          <a:prstGeom prst="line">
            <a:avLst/>
          </a:prstGeom>
          <a:ln w="25400">
            <a:solidFill>
              <a:srgbClr val="FF0000"/>
            </a:solidFill>
            <a:miter/>
            <a:tailEnd type="triangle"/>
          </a:ln>
        </p:spPr>
        <p:txBody>
          <a:bodyPr lIns="45719" rIns="45719"/>
          <a:lstStyle/>
          <a:p>
            <a:endParaRPr/>
          </a:p>
        </p:txBody>
      </p:sp>
      <p:sp>
        <p:nvSpPr>
          <p:cNvPr id="3546" name="Straight Arrow Connector 417"/>
          <p:cNvSpPr/>
          <p:nvPr/>
        </p:nvSpPr>
        <p:spPr>
          <a:xfrm>
            <a:off x="6058911" y="2280948"/>
            <a:ext cx="1" cy="176308"/>
          </a:xfrm>
          <a:prstGeom prst="line">
            <a:avLst/>
          </a:prstGeom>
          <a:ln w="25400">
            <a:solidFill>
              <a:srgbClr val="FF0000"/>
            </a:solidFill>
            <a:miter/>
            <a:tailEnd type="triangle"/>
          </a:ln>
        </p:spPr>
        <p:txBody>
          <a:bodyPr lIns="45719" rIns="45719"/>
          <a:lstStyle/>
          <a:p>
            <a:endParaRPr/>
          </a:p>
        </p:txBody>
      </p:sp>
      <p:sp>
        <p:nvSpPr>
          <p:cNvPr id="3547" name="TextBox 418"/>
          <p:cNvSpPr txBox="1"/>
          <p:nvPr/>
        </p:nvSpPr>
        <p:spPr>
          <a:xfrm>
            <a:off x="5797210" y="1390566"/>
            <a:ext cx="781313" cy="2870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t> .5 lb  </a:t>
            </a:r>
          </a:p>
        </p:txBody>
      </p:sp>
      <p:sp>
        <p:nvSpPr>
          <p:cNvPr id="3548" name="TextBox 419"/>
          <p:cNvSpPr txBox="1"/>
          <p:nvPr/>
        </p:nvSpPr>
        <p:spPr>
          <a:xfrm>
            <a:off x="5797210" y="1981316"/>
            <a:ext cx="716273" cy="2870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t> .5 lb </a:t>
            </a:r>
          </a:p>
        </p:txBody>
      </p:sp>
      <p:sp>
        <p:nvSpPr>
          <p:cNvPr id="3549" name="TextBox 420"/>
          <p:cNvSpPr txBox="1"/>
          <p:nvPr/>
        </p:nvSpPr>
        <p:spPr>
          <a:xfrm>
            <a:off x="6215060" y="1051365"/>
            <a:ext cx="1192656" cy="3077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rPr dirty="0"/>
              <a:t>External </a:t>
            </a:r>
            <a:r>
              <a:rPr lang="en-US" dirty="0"/>
              <a:t>force </a:t>
            </a:r>
            <a:r>
              <a:rPr dirty="0"/>
              <a:t> </a:t>
            </a:r>
          </a:p>
        </p:txBody>
      </p:sp>
      <p:sp>
        <p:nvSpPr>
          <p:cNvPr id="3550" name="TextBox 421"/>
          <p:cNvSpPr txBox="1"/>
          <p:nvPr/>
        </p:nvSpPr>
        <p:spPr>
          <a:xfrm>
            <a:off x="6241655" y="2185730"/>
            <a:ext cx="1295755" cy="3077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rPr dirty="0"/>
              <a:t>External </a:t>
            </a:r>
            <a:r>
              <a:rPr lang="en-US" dirty="0"/>
              <a:t>force </a:t>
            </a:r>
            <a:r>
              <a:rPr dirty="0"/>
              <a:t> </a:t>
            </a:r>
          </a:p>
        </p:txBody>
      </p:sp>
      <p:sp>
        <p:nvSpPr>
          <p:cNvPr id="254" name="TextBox 52">
            <a:extLst>
              <a:ext uri="{FF2B5EF4-FFF2-40B4-BE49-F238E27FC236}">
                <a16:creationId xmlns:a16="http://schemas.microsoft.com/office/drawing/2014/main" id="{A860794E-2CAC-0B45-9CE3-3D6AB79C70E2}"/>
              </a:ext>
            </a:extLst>
          </p:cNvPr>
          <p:cNvSpPr txBox="1"/>
          <p:nvPr/>
        </p:nvSpPr>
        <p:spPr>
          <a:xfrm>
            <a:off x="3521773" y="2824844"/>
            <a:ext cx="1064701" cy="461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500">
                <a:latin typeface="Times New Roman"/>
                <a:ea typeface="Times New Roman"/>
                <a:cs typeface="Times New Roman"/>
                <a:sym typeface="Times New Roman"/>
              </a:defRPr>
            </a:lvl1pPr>
          </a:lstStyle>
          <a:p>
            <a:r>
              <a:rPr lang="en-US" sz="1200" dirty="0"/>
              <a:t>Displacement, </a:t>
            </a:r>
          </a:p>
          <a:p>
            <a:r>
              <a:rPr lang="en-US" sz="1200" dirty="0"/>
              <a:t>          in </a:t>
            </a:r>
            <a:r>
              <a:rPr sz="1200" dirty="0"/>
              <a:t>  </a:t>
            </a:r>
          </a:p>
        </p:txBody>
      </p:sp>
      <p:sp>
        <p:nvSpPr>
          <p:cNvPr id="255" name="TextBox 52">
            <a:extLst>
              <a:ext uri="{FF2B5EF4-FFF2-40B4-BE49-F238E27FC236}">
                <a16:creationId xmlns:a16="http://schemas.microsoft.com/office/drawing/2014/main" id="{C2C1E1AB-6523-9147-A115-E57813FD276F}"/>
              </a:ext>
            </a:extLst>
          </p:cNvPr>
          <p:cNvSpPr txBox="1"/>
          <p:nvPr/>
        </p:nvSpPr>
        <p:spPr>
          <a:xfrm>
            <a:off x="7728727" y="2818373"/>
            <a:ext cx="1064701" cy="461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500">
                <a:latin typeface="Times New Roman"/>
                <a:ea typeface="Times New Roman"/>
                <a:cs typeface="Times New Roman"/>
                <a:sym typeface="Times New Roman"/>
              </a:defRPr>
            </a:lvl1pPr>
          </a:lstStyle>
          <a:p>
            <a:r>
              <a:rPr lang="en-US" sz="1200" dirty="0"/>
              <a:t>Displacement, </a:t>
            </a:r>
          </a:p>
          <a:p>
            <a:r>
              <a:rPr lang="en-US" sz="1200" dirty="0"/>
              <a:t>          in </a:t>
            </a:r>
            <a:r>
              <a:rPr sz="1200" dirty="0"/>
              <a:t>  </a:t>
            </a:r>
          </a:p>
        </p:txBody>
      </p:sp>
      <p:grpSp>
        <p:nvGrpSpPr>
          <p:cNvPr id="256" name="Group 255">
            <a:extLst>
              <a:ext uri="{FF2B5EF4-FFF2-40B4-BE49-F238E27FC236}">
                <a16:creationId xmlns:a16="http://schemas.microsoft.com/office/drawing/2014/main" id="{4CBCB925-7BC2-C540-9FA8-9F83A6A0FF70}"/>
              </a:ext>
            </a:extLst>
          </p:cNvPr>
          <p:cNvGrpSpPr/>
          <p:nvPr/>
        </p:nvGrpSpPr>
        <p:grpSpPr>
          <a:xfrm>
            <a:off x="5301103" y="2847717"/>
            <a:ext cx="716274" cy="474312"/>
            <a:chOff x="939909" y="2228784"/>
            <a:chExt cx="716274" cy="474312"/>
          </a:xfrm>
        </p:grpSpPr>
        <p:sp>
          <p:nvSpPr>
            <p:cNvPr id="257" name="TextBox 145">
              <a:extLst>
                <a:ext uri="{FF2B5EF4-FFF2-40B4-BE49-F238E27FC236}">
                  <a16:creationId xmlns:a16="http://schemas.microsoft.com/office/drawing/2014/main" id="{BC761EC2-91DB-894A-BB28-4BEF088BB4AA}"/>
                </a:ext>
              </a:extLst>
            </p:cNvPr>
            <p:cNvSpPr txBox="1"/>
            <p:nvPr/>
          </p:nvSpPr>
          <p:spPr>
            <a:xfrm>
              <a:off x="939909" y="2228784"/>
              <a:ext cx="716274" cy="2616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100">
                  <a:latin typeface="Times New Roman"/>
                  <a:ea typeface="Times New Roman"/>
                  <a:cs typeface="Times New Roman"/>
                  <a:sym typeface="Times New Roman"/>
                </a:defRPr>
              </a:lvl1pPr>
            </a:lstStyle>
            <a:p>
              <a:r>
                <a:rPr dirty="0"/>
                <a:t>Length, in.</a:t>
              </a:r>
            </a:p>
          </p:txBody>
        </p:sp>
        <p:sp>
          <p:nvSpPr>
            <p:cNvPr id="258" name="Straight Connector 398">
              <a:extLst>
                <a:ext uri="{FF2B5EF4-FFF2-40B4-BE49-F238E27FC236}">
                  <a16:creationId xmlns:a16="http://schemas.microsoft.com/office/drawing/2014/main" id="{26EE6CB6-1286-924A-A2DD-FD41CBAB7174}"/>
                </a:ext>
              </a:extLst>
            </p:cNvPr>
            <p:cNvSpPr/>
            <p:nvPr/>
          </p:nvSpPr>
          <p:spPr>
            <a:xfrm>
              <a:off x="1002416" y="2464193"/>
              <a:ext cx="511879" cy="1"/>
            </a:xfrm>
            <a:prstGeom prst="line">
              <a:avLst/>
            </a:prstGeom>
            <a:ln w="12700">
              <a:solidFill>
                <a:srgbClr val="000000"/>
              </a:solidFill>
              <a:miter/>
            </a:ln>
          </p:spPr>
          <p:txBody>
            <a:bodyPr lIns="45719" rIns="45719"/>
            <a:lstStyle/>
            <a:p>
              <a:endParaRPr/>
            </a:p>
          </p:txBody>
        </p:sp>
        <p:sp>
          <p:nvSpPr>
            <p:cNvPr id="259" name="TextBox 399">
              <a:extLst>
                <a:ext uri="{FF2B5EF4-FFF2-40B4-BE49-F238E27FC236}">
                  <a16:creationId xmlns:a16="http://schemas.microsoft.com/office/drawing/2014/main" id="{5D99FB0A-8C4E-DC4E-BB62-732081B69D00}"/>
                </a:ext>
              </a:extLst>
            </p:cNvPr>
            <p:cNvSpPr txBox="1"/>
            <p:nvPr/>
          </p:nvSpPr>
          <p:spPr>
            <a:xfrm>
              <a:off x="1095930" y="2364542"/>
              <a:ext cx="321698" cy="3385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1100">
                  <a:latin typeface="Times New Roman"/>
                  <a:ea typeface="Times New Roman"/>
                  <a:cs typeface="Times New Roman"/>
                  <a:sym typeface="Times New Roman"/>
                </a:defRPr>
              </a:pPr>
              <a:r>
                <a:t>EA</a:t>
              </a:r>
              <a:r>
                <a:rPr sz="1600"/>
                <a:t> </a:t>
              </a:r>
            </a:p>
          </p:txBody>
        </p:sp>
      </p:grpSp>
      <p:grpSp>
        <p:nvGrpSpPr>
          <p:cNvPr id="260" name="Group 259">
            <a:extLst>
              <a:ext uri="{FF2B5EF4-FFF2-40B4-BE49-F238E27FC236}">
                <a16:creationId xmlns:a16="http://schemas.microsoft.com/office/drawing/2014/main" id="{0AD3FC93-43CC-C147-A0AD-EA3863629CD9}"/>
              </a:ext>
            </a:extLst>
          </p:cNvPr>
          <p:cNvGrpSpPr/>
          <p:nvPr/>
        </p:nvGrpSpPr>
        <p:grpSpPr>
          <a:xfrm>
            <a:off x="1118972" y="2837711"/>
            <a:ext cx="716274" cy="474312"/>
            <a:chOff x="939909" y="2228784"/>
            <a:chExt cx="716274" cy="474312"/>
          </a:xfrm>
        </p:grpSpPr>
        <p:sp>
          <p:nvSpPr>
            <p:cNvPr id="261" name="TextBox 145">
              <a:extLst>
                <a:ext uri="{FF2B5EF4-FFF2-40B4-BE49-F238E27FC236}">
                  <a16:creationId xmlns:a16="http://schemas.microsoft.com/office/drawing/2014/main" id="{978D6345-3F9B-A640-BE65-FB317CF246FB}"/>
                </a:ext>
              </a:extLst>
            </p:cNvPr>
            <p:cNvSpPr txBox="1"/>
            <p:nvPr/>
          </p:nvSpPr>
          <p:spPr>
            <a:xfrm>
              <a:off x="939909" y="2228784"/>
              <a:ext cx="716274" cy="2616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100">
                  <a:latin typeface="Times New Roman"/>
                  <a:ea typeface="Times New Roman"/>
                  <a:cs typeface="Times New Roman"/>
                  <a:sym typeface="Times New Roman"/>
                </a:defRPr>
              </a:lvl1pPr>
            </a:lstStyle>
            <a:p>
              <a:r>
                <a:rPr dirty="0"/>
                <a:t>Length, in.</a:t>
              </a:r>
            </a:p>
          </p:txBody>
        </p:sp>
        <p:sp>
          <p:nvSpPr>
            <p:cNvPr id="262" name="Straight Connector 398">
              <a:extLst>
                <a:ext uri="{FF2B5EF4-FFF2-40B4-BE49-F238E27FC236}">
                  <a16:creationId xmlns:a16="http://schemas.microsoft.com/office/drawing/2014/main" id="{59D6F781-1989-B04F-943B-3C9F943DA831}"/>
                </a:ext>
              </a:extLst>
            </p:cNvPr>
            <p:cNvSpPr/>
            <p:nvPr/>
          </p:nvSpPr>
          <p:spPr>
            <a:xfrm>
              <a:off x="1002416" y="2464193"/>
              <a:ext cx="511879" cy="1"/>
            </a:xfrm>
            <a:prstGeom prst="line">
              <a:avLst/>
            </a:prstGeom>
            <a:ln w="12700">
              <a:solidFill>
                <a:srgbClr val="000000"/>
              </a:solidFill>
              <a:miter/>
            </a:ln>
          </p:spPr>
          <p:txBody>
            <a:bodyPr lIns="45719" rIns="45719"/>
            <a:lstStyle/>
            <a:p>
              <a:endParaRPr/>
            </a:p>
          </p:txBody>
        </p:sp>
        <p:sp>
          <p:nvSpPr>
            <p:cNvPr id="263" name="TextBox 399">
              <a:extLst>
                <a:ext uri="{FF2B5EF4-FFF2-40B4-BE49-F238E27FC236}">
                  <a16:creationId xmlns:a16="http://schemas.microsoft.com/office/drawing/2014/main" id="{CE924759-166A-664B-ABB9-2F54C1C8E8FC}"/>
                </a:ext>
              </a:extLst>
            </p:cNvPr>
            <p:cNvSpPr txBox="1"/>
            <p:nvPr/>
          </p:nvSpPr>
          <p:spPr>
            <a:xfrm>
              <a:off x="1095930" y="2364542"/>
              <a:ext cx="321698" cy="3385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1100">
                  <a:latin typeface="Times New Roman"/>
                  <a:ea typeface="Times New Roman"/>
                  <a:cs typeface="Times New Roman"/>
                  <a:sym typeface="Times New Roman"/>
                </a:defRPr>
              </a:pPr>
              <a:r>
                <a:rPr dirty="0"/>
                <a:t>EA</a:t>
              </a:r>
              <a:r>
                <a:rPr sz="1600" dirty="0"/>
                <a:t> </a:t>
              </a:r>
            </a:p>
          </p:txBody>
        </p:sp>
      </p:grpSp>
      <p:sp>
        <p:nvSpPr>
          <p:cNvPr id="265" name="TextBox 264">
            <a:extLst>
              <a:ext uri="{FF2B5EF4-FFF2-40B4-BE49-F238E27FC236}">
                <a16:creationId xmlns:a16="http://schemas.microsoft.com/office/drawing/2014/main" id="{65A47913-6B79-A24A-8CBD-2C558E7549E7}"/>
              </a:ext>
            </a:extLst>
          </p:cNvPr>
          <p:cNvSpPr txBox="1"/>
          <p:nvPr/>
        </p:nvSpPr>
        <p:spPr>
          <a:xfrm>
            <a:off x="1702262" y="275641"/>
            <a:ext cx="5873157"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End Deflection of Three Truss Units     </a:t>
            </a:r>
          </a:p>
        </p:txBody>
      </p:sp>
      <p:grpSp>
        <p:nvGrpSpPr>
          <p:cNvPr id="264" name="Group 263">
            <a:extLst>
              <a:ext uri="{FF2B5EF4-FFF2-40B4-BE49-F238E27FC236}">
                <a16:creationId xmlns:a16="http://schemas.microsoft.com/office/drawing/2014/main" id="{7CB06D1F-F924-A041-A99F-50CFF22CB8C5}"/>
              </a:ext>
            </a:extLst>
          </p:cNvPr>
          <p:cNvGrpSpPr/>
          <p:nvPr/>
        </p:nvGrpSpPr>
        <p:grpSpPr>
          <a:xfrm>
            <a:off x="7099211" y="2364013"/>
            <a:ext cx="1694217" cy="465402"/>
            <a:chOff x="1032936" y="5906726"/>
            <a:chExt cx="1694217" cy="465402"/>
          </a:xfrm>
        </p:grpSpPr>
        <p:sp>
          <p:nvSpPr>
            <p:cNvPr id="269" name="TextBox 268">
              <a:extLst>
                <a:ext uri="{FF2B5EF4-FFF2-40B4-BE49-F238E27FC236}">
                  <a16:creationId xmlns:a16="http://schemas.microsoft.com/office/drawing/2014/main" id="{5E8F5B57-EBBC-8A47-B8C9-515EC4DFF0A6}"/>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270" name="TextBox 269">
              <a:extLst>
                <a:ext uri="{FF2B5EF4-FFF2-40B4-BE49-F238E27FC236}">
                  <a16:creationId xmlns:a16="http://schemas.microsoft.com/office/drawing/2014/main" id="{FEDEE271-E1BC-B443-97E9-726A86A2603E}"/>
                </a:ext>
              </a:extLst>
            </p:cNvPr>
            <p:cNvSpPr txBox="1"/>
            <p:nvPr/>
          </p:nvSpPr>
          <p:spPr>
            <a:xfrm>
              <a:off x="2260622" y="5906726"/>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198345529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2" name="Rectangle 3"/>
          <p:cNvSpPr/>
          <p:nvPr/>
        </p:nvSpPr>
        <p:spPr>
          <a:xfrm>
            <a:off x="277471" y="264859"/>
            <a:ext cx="8563831" cy="6369270"/>
          </a:xfrm>
          <a:prstGeom prst="rect">
            <a:avLst/>
          </a:prstGeom>
          <a:ln w="28575">
            <a:solidFill>
              <a:srgbClr val="000000"/>
            </a:solidFill>
            <a:miter/>
          </a:ln>
        </p:spPr>
        <p:txBody>
          <a:bodyPr lIns="45719" rIns="45719" anchor="ctr"/>
          <a:lstStyle/>
          <a:p>
            <a:pPr algn="ctr">
              <a:defRPr>
                <a:solidFill>
                  <a:srgbClr val="FFFFFF"/>
                </a:solidFill>
              </a:defRPr>
            </a:pPr>
            <a:endParaRPr/>
          </a:p>
        </p:txBody>
      </p:sp>
      <p:sp>
        <p:nvSpPr>
          <p:cNvPr id="3553" name="Straight Connector 4"/>
          <p:cNvSpPr/>
          <p:nvPr/>
        </p:nvSpPr>
        <p:spPr>
          <a:xfrm>
            <a:off x="277471" y="826978"/>
            <a:ext cx="8563831" cy="1"/>
          </a:xfrm>
          <a:prstGeom prst="line">
            <a:avLst/>
          </a:prstGeom>
          <a:ln w="28575">
            <a:solidFill>
              <a:srgbClr val="000000"/>
            </a:solidFill>
            <a:miter/>
          </a:ln>
        </p:spPr>
        <p:txBody>
          <a:bodyPr lIns="45719" rIns="45719"/>
          <a:lstStyle/>
          <a:p>
            <a:endParaRPr/>
          </a:p>
        </p:txBody>
      </p:sp>
      <p:grpSp>
        <p:nvGrpSpPr>
          <p:cNvPr id="3650" name="Group 1"/>
          <p:cNvGrpSpPr/>
          <p:nvPr/>
        </p:nvGrpSpPr>
        <p:grpSpPr>
          <a:xfrm>
            <a:off x="1866465" y="1547662"/>
            <a:ext cx="4138469" cy="1139270"/>
            <a:chOff x="0" y="0"/>
            <a:chExt cx="4138468" cy="1139269"/>
          </a:xfrm>
        </p:grpSpPr>
        <p:sp>
          <p:nvSpPr>
            <p:cNvPr id="3555" name="Straight Connector 126"/>
            <p:cNvSpPr/>
            <p:nvPr/>
          </p:nvSpPr>
          <p:spPr>
            <a:xfrm flipV="1">
              <a:off x="605449" y="570710"/>
              <a:ext cx="502012"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56" name="Straight Connector 127"/>
            <p:cNvSpPr/>
            <p:nvPr/>
          </p:nvSpPr>
          <p:spPr>
            <a:xfrm flipV="1">
              <a:off x="597362" y="1080509"/>
              <a:ext cx="502011"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57" name="Straight Connector 128"/>
            <p:cNvSpPr/>
            <p:nvPr/>
          </p:nvSpPr>
          <p:spPr>
            <a:xfrm flipV="1">
              <a:off x="106491" y="570710"/>
              <a:ext cx="502012"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58" name="Straight Connector 129"/>
            <p:cNvSpPr/>
            <p:nvPr/>
          </p:nvSpPr>
          <p:spPr>
            <a:xfrm flipV="1">
              <a:off x="98402" y="1080509"/>
              <a:ext cx="502012"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59" name="Straight Connector 130"/>
            <p:cNvSpPr/>
            <p:nvPr/>
          </p:nvSpPr>
          <p:spPr>
            <a:xfrm>
              <a:off x="3600934" y="567148"/>
              <a:ext cx="1" cy="49759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60" name="Straight Connector 131"/>
            <p:cNvSpPr/>
            <p:nvPr/>
          </p:nvSpPr>
          <p:spPr>
            <a:xfrm flipV="1">
              <a:off x="3098852" y="567032"/>
              <a:ext cx="502012"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61" name="Straight Connector 132"/>
            <p:cNvSpPr/>
            <p:nvPr/>
          </p:nvSpPr>
          <p:spPr>
            <a:xfrm flipV="1">
              <a:off x="3095892" y="1071704"/>
              <a:ext cx="502012"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62" name="Straight Connector 133"/>
            <p:cNvSpPr/>
            <p:nvPr/>
          </p:nvSpPr>
          <p:spPr>
            <a:xfrm>
              <a:off x="103456" y="575933"/>
              <a:ext cx="497544" cy="49754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63" name="Oval 134"/>
            <p:cNvSpPr/>
            <p:nvPr/>
          </p:nvSpPr>
          <p:spPr>
            <a:xfrm>
              <a:off x="73422" y="1046256"/>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564" name="Straight Connector 135"/>
            <p:cNvSpPr/>
            <p:nvPr/>
          </p:nvSpPr>
          <p:spPr>
            <a:xfrm>
              <a:off x="613291" y="577464"/>
              <a:ext cx="490344" cy="49486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65" name="Straight Connector 136"/>
            <p:cNvSpPr/>
            <p:nvPr/>
          </p:nvSpPr>
          <p:spPr>
            <a:xfrm flipV="1">
              <a:off x="64594" y="1014884"/>
              <a:ext cx="2" cy="12438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66" name="Straight Connector 137"/>
            <p:cNvSpPr/>
            <p:nvPr/>
          </p:nvSpPr>
          <p:spPr>
            <a:xfrm>
              <a:off x="6220" y="1013488"/>
              <a:ext cx="62193" cy="139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67" name="Straight Connector 138"/>
            <p:cNvSpPr/>
            <p:nvPr/>
          </p:nvSpPr>
          <p:spPr>
            <a:xfrm>
              <a:off x="0" y="1074535"/>
              <a:ext cx="62193" cy="139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68" name="Straight Connector 139"/>
            <p:cNvSpPr/>
            <p:nvPr/>
          </p:nvSpPr>
          <p:spPr>
            <a:xfrm>
              <a:off x="3730" y="1136559"/>
              <a:ext cx="62193" cy="139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69" name="Straight Connector 140"/>
            <p:cNvSpPr/>
            <p:nvPr/>
          </p:nvSpPr>
          <p:spPr>
            <a:xfrm>
              <a:off x="1116017" y="583675"/>
              <a:ext cx="466185" cy="48711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70" name="Straight Connector 141"/>
            <p:cNvSpPr/>
            <p:nvPr/>
          </p:nvSpPr>
          <p:spPr>
            <a:xfrm>
              <a:off x="1612017" y="581162"/>
              <a:ext cx="474152" cy="486083"/>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71" name="Straight Connector 142"/>
            <p:cNvSpPr/>
            <p:nvPr/>
          </p:nvSpPr>
          <p:spPr>
            <a:xfrm>
              <a:off x="2095278" y="566873"/>
              <a:ext cx="509693" cy="52471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72" name="Straight Connector 181"/>
            <p:cNvSpPr/>
            <p:nvPr/>
          </p:nvSpPr>
          <p:spPr>
            <a:xfrm>
              <a:off x="3119103" y="581593"/>
              <a:ext cx="469821" cy="48048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73" name="Straight Connector 182"/>
            <p:cNvSpPr/>
            <p:nvPr/>
          </p:nvSpPr>
          <p:spPr>
            <a:xfrm flipV="1">
              <a:off x="1590329" y="571725"/>
              <a:ext cx="502012"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74" name="Straight Connector 183"/>
            <p:cNvSpPr/>
            <p:nvPr/>
          </p:nvSpPr>
          <p:spPr>
            <a:xfrm flipV="1">
              <a:off x="1596042" y="1078907"/>
              <a:ext cx="502012"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75" name="Straight Connector 184"/>
            <p:cNvSpPr/>
            <p:nvPr/>
          </p:nvSpPr>
          <p:spPr>
            <a:xfrm flipV="1">
              <a:off x="1095775" y="567984"/>
              <a:ext cx="502012"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76" name="Straight Connector 185"/>
            <p:cNvSpPr/>
            <p:nvPr/>
          </p:nvSpPr>
          <p:spPr>
            <a:xfrm flipV="1">
              <a:off x="1087690" y="1077784"/>
              <a:ext cx="502012"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77" name="Straight Connector 186"/>
            <p:cNvSpPr/>
            <p:nvPr/>
          </p:nvSpPr>
          <p:spPr>
            <a:xfrm flipV="1">
              <a:off x="2092975" y="571070"/>
              <a:ext cx="502012"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78" name="Straight Connector 187"/>
            <p:cNvSpPr/>
            <p:nvPr/>
          </p:nvSpPr>
          <p:spPr>
            <a:xfrm flipV="1">
              <a:off x="2084791" y="1076967"/>
              <a:ext cx="502012"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79" name="Straight Connector 188"/>
            <p:cNvSpPr/>
            <p:nvPr/>
          </p:nvSpPr>
          <p:spPr>
            <a:xfrm flipH="1">
              <a:off x="2585827" y="579654"/>
              <a:ext cx="6793" cy="47917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80" name="Straight Connector 189"/>
            <p:cNvSpPr/>
            <p:nvPr/>
          </p:nvSpPr>
          <p:spPr>
            <a:xfrm flipH="1">
              <a:off x="609453" y="573411"/>
              <a:ext cx="1" cy="49759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81" name="Straight Connector 190"/>
            <p:cNvSpPr/>
            <p:nvPr/>
          </p:nvSpPr>
          <p:spPr>
            <a:xfrm flipH="1">
              <a:off x="1104305" y="580018"/>
              <a:ext cx="1" cy="49759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82" name="Straight Connector 191"/>
            <p:cNvSpPr/>
            <p:nvPr/>
          </p:nvSpPr>
          <p:spPr>
            <a:xfrm flipH="1">
              <a:off x="1589500" y="587589"/>
              <a:ext cx="1" cy="49759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83" name="Straight Connector 192"/>
            <p:cNvSpPr/>
            <p:nvPr/>
          </p:nvSpPr>
          <p:spPr>
            <a:xfrm flipH="1">
              <a:off x="2093225" y="583572"/>
              <a:ext cx="6794" cy="47917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84" name="Oval 193"/>
            <p:cNvSpPr/>
            <p:nvPr/>
          </p:nvSpPr>
          <p:spPr>
            <a:xfrm>
              <a:off x="569877" y="1046414"/>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585" name="Oval 194"/>
            <p:cNvSpPr/>
            <p:nvPr/>
          </p:nvSpPr>
          <p:spPr>
            <a:xfrm>
              <a:off x="1071486" y="1048254"/>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586" name="Oval 195"/>
            <p:cNvSpPr/>
            <p:nvPr/>
          </p:nvSpPr>
          <p:spPr>
            <a:xfrm>
              <a:off x="2061866" y="1048254"/>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587" name="Oval 196"/>
            <p:cNvSpPr/>
            <p:nvPr/>
          </p:nvSpPr>
          <p:spPr>
            <a:xfrm>
              <a:off x="1553776" y="1046226"/>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588" name="Straight Connector 197"/>
            <p:cNvSpPr/>
            <p:nvPr/>
          </p:nvSpPr>
          <p:spPr>
            <a:xfrm>
              <a:off x="2597412" y="575806"/>
              <a:ext cx="497543" cy="49754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89" name="Straight Connector 198"/>
            <p:cNvSpPr/>
            <p:nvPr/>
          </p:nvSpPr>
          <p:spPr>
            <a:xfrm flipV="1">
              <a:off x="2598971" y="572986"/>
              <a:ext cx="502012"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90" name="Straight Connector 199"/>
            <p:cNvSpPr/>
            <p:nvPr/>
          </p:nvSpPr>
          <p:spPr>
            <a:xfrm flipV="1">
              <a:off x="2590789" y="1078883"/>
              <a:ext cx="502012"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91" name="Straight Connector 200"/>
            <p:cNvSpPr/>
            <p:nvPr/>
          </p:nvSpPr>
          <p:spPr>
            <a:xfrm flipH="1">
              <a:off x="3091825" y="581570"/>
              <a:ext cx="6793" cy="47917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92" name="Straight Connector 201"/>
            <p:cNvSpPr/>
            <p:nvPr/>
          </p:nvSpPr>
          <p:spPr>
            <a:xfrm>
              <a:off x="4105595" y="564041"/>
              <a:ext cx="1" cy="49759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93" name="Straight Connector 202"/>
            <p:cNvSpPr/>
            <p:nvPr/>
          </p:nvSpPr>
          <p:spPr>
            <a:xfrm flipV="1">
              <a:off x="3606065" y="560061"/>
              <a:ext cx="502012"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94" name="Straight Connector 203"/>
            <p:cNvSpPr/>
            <p:nvPr/>
          </p:nvSpPr>
          <p:spPr>
            <a:xfrm flipV="1">
              <a:off x="3597977" y="1064734"/>
              <a:ext cx="502012"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95" name="Straight Connector 204"/>
            <p:cNvSpPr/>
            <p:nvPr/>
          </p:nvSpPr>
          <p:spPr>
            <a:xfrm>
              <a:off x="3602270" y="564215"/>
              <a:ext cx="497543" cy="49754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596" name="Oval 205"/>
            <p:cNvSpPr/>
            <p:nvPr/>
          </p:nvSpPr>
          <p:spPr>
            <a:xfrm>
              <a:off x="4074517" y="1031792"/>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597" name="Oval 206"/>
            <p:cNvSpPr/>
            <p:nvPr/>
          </p:nvSpPr>
          <p:spPr>
            <a:xfrm>
              <a:off x="2555749" y="1046226"/>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598" name="Oval 207"/>
            <p:cNvSpPr/>
            <p:nvPr/>
          </p:nvSpPr>
          <p:spPr>
            <a:xfrm>
              <a:off x="3569830" y="1038764"/>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599" name="Oval 208"/>
            <p:cNvSpPr/>
            <p:nvPr/>
          </p:nvSpPr>
          <p:spPr>
            <a:xfrm>
              <a:off x="3061745" y="1048140"/>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600" name="Straight Connector 209"/>
            <p:cNvSpPr/>
            <p:nvPr/>
          </p:nvSpPr>
          <p:spPr>
            <a:xfrm flipV="1">
              <a:off x="615868" y="63906"/>
              <a:ext cx="502012"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601" name="Straight Connector 210"/>
            <p:cNvSpPr/>
            <p:nvPr/>
          </p:nvSpPr>
          <p:spPr>
            <a:xfrm flipV="1">
              <a:off x="116910" y="63906"/>
              <a:ext cx="502012"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602" name="Straight Connector 211"/>
            <p:cNvSpPr/>
            <p:nvPr/>
          </p:nvSpPr>
          <p:spPr>
            <a:xfrm>
              <a:off x="3603626" y="56481"/>
              <a:ext cx="1" cy="49759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603" name="Straight Connector 212"/>
            <p:cNvSpPr/>
            <p:nvPr/>
          </p:nvSpPr>
          <p:spPr>
            <a:xfrm flipV="1">
              <a:off x="3114398" y="55101"/>
              <a:ext cx="502012"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604" name="Oval 213"/>
            <p:cNvSpPr/>
            <p:nvPr/>
          </p:nvSpPr>
          <p:spPr>
            <a:xfrm>
              <a:off x="86570" y="33105"/>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605" name="Straight Connector 214"/>
            <p:cNvSpPr/>
            <p:nvPr/>
          </p:nvSpPr>
          <p:spPr>
            <a:xfrm flipV="1">
              <a:off x="111349" y="69130"/>
              <a:ext cx="497544" cy="49754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606" name="Straight Connector 215"/>
            <p:cNvSpPr/>
            <p:nvPr/>
          </p:nvSpPr>
          <p:spPr>
            <a:xfrm flipV="1">
              <a:off x="608255" y="48965"/>
              <a:ext cx="509123" cy="53074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607" name="Straight Connector 216"/>
            <p:cNvSpPr/>
            <p:nvPr/>
          </p:nvSpPr>
          <p:spPr>
            <a:xfrm flipV="1">
              <a:off x="82751" y="1395"/>
              <a:ext cx="2" cy="12438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608" name="Straight Connector 217"/>
            <p:cNvSpPr/>
            <p:nvPr/>
          </p:nvSpPr>
          <p:spPr>
            <a:xfrm>
              <a:off x="24377" y="-1"/>
              <a:ext cx="62193" cy="139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609" name="Straight Connector 218"/>
            <p:cNvSpPr/>
            <p:nvPr/>
          </p:nvSpPr>
          <p:spPr>
            <a:xfrm>
              <a:off x="18157" y="62069"/>
              <a:ext cx="62193" cy="139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610" name="Straight Connector 219"/>
            <p:cNvSpPr/>
            <p:nvPr/>
          </p:nvSpPr>
          <p:spPr>
            <a:xfrm>
              <a:off x="25752" y="119207"/>
              <a:ext cx="62193" cy="139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611" name="Straight Connector 220"/>
            <p:cNvSpPr/>
            <p:nvPr/>
          </p:nvSpPr>
          <p:spPr>
            <a:xfrm flipV="1">
              <a:off x="1122573" y="72099"/>
              <a:ext cx="464856" cy="48300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612" name="Straight Connector 221"/>
            <p:cNvSpPr/>
            <p:nvPr/>
          </p:nvSpPr>
          <p:spPr>
            <a:xfrm flipV="1">
              <a:off x="1612183" y="74359"/>
              <a:ext cx="474152" cy="48608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613" name="Straight Connector 222"/>
            <p:cNvSpPr/>
            <p:nvPr/>
          </p:nvSpPr>
          <p:spPr>
            <a:xfrm flipV="1">
              <a:off x="2096708" y="76787"/>
              <a:ext cx="497544" cy="49754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614" name="Straight Connector 223"/>
            <p:cNvSpPr/>
            <p:nvPr/>
          </p:nvSpPr>
          <p:spPr>
            <a:xfrm flipV="1">
              <a:off x="3086661" y="40736"/>
              <a:ext cx="520354" cy="535453"/>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615" name="Straight Connector 224"/>
            <p:cNvSpPr/>
            <p:nvPr/>
          </p:nvSpPr>
          <p:spPr>
            <a:xfrm flipV="1">
              <a:off x="1600748" y="64922"/>
              <a:ext cx="502012"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616" name="Straight Connector 225"/>
            <p:cNvSpPr/>
            <p:nvPr/>
          </p:nvSpPr>
          <p:spPr>
            <a:xfrm flipV="1">
              <a:off x="1106196" y="61181"/>
              <a:ext cx="502012"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617" name="Straight Connector 226"/>
            <p:cNvSpPr/>
            <p:nvPr/>
          </p:nvSpPr>
          <p:spPr>
            <a:xfrm flipV="1">
              <a:off x="2103394" y="64265"/>
              <a:ext cx="502012"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618" name="Straight Connector 227"/>
            <p:cNvSpPr/>
            <p:nvPr/>
          </p:nvSpPr>
          <p:spPr>
            <a:xfrm>
              <a:off x="2593654" y="65122"/>
              <a:ext cx="1" cy="49759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619" name="Straight Connector 228"/>
            <p:cNvSpPr/>
            <p:nvPr/>
          </p:nvSpPr>
          <p:spPr>
            <a:xfrm flipH="1">
              <a:off x="612145" y="82063"/>
              <a:ext cx="1" cy="49759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620" name="Straight Connector 229"/>
            <p:cNvSpPr/>
            <p:nvPr/>
          </p:nvSpPr>
          <p:spPr>
            <a:xfrm>
              <a:off x="1110863" y="84806"/>
              <a:ext cx="1" cy="47917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621" name="Straight Connector 230"/>
            <p:cNvSpPr/>
            <p:nvPr/>
          </p:nvSpPr>
          <p:spPr>
            <a:xfrm flipH="1">
              <a:off x="1596056" y="80786"/>
              <a:ext cx="1" cy="49759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622" name="Straight Connector 231"/>
            <p:cNvSpPr/>
            <p:nvPr/>
          </p:nvSpPr>
          <p:spPr>
            <a:xfrm>
              <a:off x="2104914" y="76768"/>
              <a:ext cx="1" cy="49759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623" name="Oval 232"/>
            <p:cNvSpPr/>
            <p:nvPr/>
          </p:nvSpPr>
          <p:spPr>
            <a:xfrm>
              <a:off x="583818" y="34469"/>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624" name="Oval 233"/>
            <p:cNvSpPr/>
            <p:nvPr/>
          </p:nvSpPr>
          <p:spPr>
            <a:xfrm>
              <a:off x="1077902" y="29166"/>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625" name="Oval 234"/>
            <p:cNvSpPr/>
            <p:nvPr/>
          </p:nvSpPr>
          <p:spPr>
            <a:xfrm>
              <a:off x="2079471" y="36894"/>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626" name="Oval 235"/>
            <p:cNvSpPr/>
            <p:nvPr/>
          </p:nvSpPr>
          <p:spPr>
            <a:xfrm>
              <a:off x="1566730" y="30604"/>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627" name="Straight Connector 236"/>
            <p:cNvSpPr/>
            <p:nvPr/>
          </p:nvSpPr>
          <p:spPr>
            <a:xfrm flipV="1">
              <a:off x="2597578" y="63541"/>
              <a:ext cx="497544" cy="49754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628" name="Straight Connector 237"/>
            <p:cNvSpPr/>
            <p:nvPr/>
          </p:nvSpPr>
          <p:spPr>
            <a:xfrm flipV="1">
              <a:off x="2609391" y="66183"/>
              <a:ext cx="502012"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629" name="Straight Connector 238"/>
            <p:cNvSpPr/>
            <p:nvPr/>
          </p:nvSpPr>
          <p:spPr>
            <a:xfrm flipH="1">
              <a:off x="3102244" y="74765"/>
              <a:ext cx="6794" cy="47917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630" name="Straight Connector 239"/>
            <p:cNvSpPr/>
            <p:nvPr/>
          </p:nvSpPr>
          <p:spPr>
            <a:xfrm>
              <a:off x="4105712" y="50798"/>
              <a:ext cx="1" cy="49759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631" name="Straight Connector 240"/>
            <p:cNvSpPr/>
            <p:nvPr/>
          </p:nvSpPr>
          <p:spPr>
            <a:xfrm flipV="1">
              <a:off x="3616484" y="48130"/>
              <a:ext cx="502012"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632" name="Straight Connector 241"/>
            <p:cNvSpPr/>
            <p:nvPr/>
          </p:nvSpPr>
          <p:spPr>
            <a:xfrm flipV="1">
              <a:off x="3612690" y="57412"/>
              <a:ext cx="497544" cy="49754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633" name="Oval 242"/>
            <p:cNvSpPr/>
            <p:nvPr/>
          </p:nvSpPr>
          <p:spPr>
            <a:xfrm>
              <a:off x="4076276" y="20431"/>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634" name="Oval 243"/>
            <p:cNvSpPr/>
            <p:nvPr/>
          </p:nvSpPr>
          <p:spPr>
            <a:xfrm>
              <a:off x="2565235" y="34863"/>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635" name="Oval 244"/>
            <p:cNvSpPr/>
            <p:nvPr/>
          </p:nvSpPr>
          <p:spPr>
            <a:xfrm>
              <a:off x="3572926" y="22274"/>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636" name="Oval 245"/>
            <p:cNvSpPr/>
            <p:nvPr/>
          </p:nvSpPr>
          <p:spPr>
            <a:xfrm>
              <a:off x="3078959" y="36780"/>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637" name="Oval 246"/>
            <p:cNvSpPr/>
            <p:nvPr/>
          </p:nvSpPr>
          <p:spPr>
            <a:xfrm>
              <a:off x="76151" y="539908"/>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638" name="Straight Connector 247"/>
            <p:cNvSpPr/>
            <p:nvPr/>
          </p:nvSpPr>
          <p:spPr>
            <a:xfrm flipV="1">
              <a:off x="72332" y="502736"/>
              <a:ext cx="2" cy="12438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639" name="Straight Connector 248"/>
            <p:cNvSpPr/>
            <p:nvPr/>
          </p:nvSpPr>
          <p:spPr>
            <a:xfrm>
              <a:off x="13958" y="501340"/>
              <a:ext cx="62193" cy="139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640" name="Straight Connector 249"/>
            <p:cNvSpPr/>
            <p:nvPr/>
          </p:nvSpPr>
          <p:spPr>
            <a:xfrm>
              <a:off x="7736" y="563410"/>
              <a:ext cx="62193" cy="139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641" name="Straight Connector 250"/>
            <p:cNvSpPr/>
            <p:nvPr/>
          </p:nvSpPr>
          <p:spPr>
            <a:xfrm>
              <a:off x="11469" y="624411"/>
              <a:ext cx="62193" cy="139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642" name="Oval 251"/>
            <p:cNvSpPr/>
            <p:nvPr/>
          </p:nvSpPr>
          <p:spPr>
            <a:xfrm>
              <a:off x="581125" y="541272"/>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643" name="Oval 252"/>
            <p:cNvSpPr/>
            <p:nvPr/>
          </p:nvSpPr>
          <p:spPr>
            <a:xfrm>
              <a:off x="1079072" y="543697"/>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644" name="Oval 253"/>
            <p:cNvSpPr/>
            <p:nvPr/>
          </p:nvSpPr>
          <p:spPr>
            <a:xfrm>
              <a:off x="2069051" y="543697"/>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645" name="Oval 254"/>
            <p:cNvSpPr/>
            <p:nvPr/>
          </p:nvSpPr>
          <p:spPr>
            <a:xfrm>
              <a:off x="1560174" y="537409"/>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646" name="Oval 255"/>
            <p:cNvSpPr/>
            <p:nvPr/>
          </p:nvSpPr>
          <p:spPr>
            <a:xfrm>
              <a:off x="4073583" y="527235"/>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647" name="Oval 256"/>
            <p:cNvSpPr/>
            <p:nvPr/>
          </p:nvSpPr>
          <p:spPr>
            <a:xfrm>
              <a:off x="2562542" y="541668"/>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648" name="Oval 257"/>
            <p:cNvSpPr/>
            <p:nvPr/>
          </p:nvSpPr>
          <p:spPr>
            <a:xfrm>
              <a:off x="3571497" y="534205"/>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649" name="Oval 258"/>
            <p:cNvSpPr/>
            <p:nvPr/>
          </p:nvSpPr>
          <p:spPr>
            <a:xfrm>
              <a:off x="3068540" y="538121"/>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grpSp>
      <p:graphicFrame>
        <p:nvGraphicFramePr>
          <p:cNvPr id="3651" name="Table 150"/>
          <p:cNvGraphicFramePr/>
          <p:nvPr>
            <p:extLst>
              <p:ext uri="{D42A27DB-BD31-4B8C-83A1-F6EECF244321}">
                <p14:modId xmlns:p14="http://schemas.microsoft.com/office/powerpoint/2010/main" val="2942445528"/>
              </p:ext>
            </p:extLst>
          </p:nvPr>
        </p:nvGraphicFramePr>
        <p:xfrm>
          <a:off x="425290" y="3484074"/>
          <a:ext cx="4092453" cy="3049270"/>
        </p:xfrm>
        <a:graphic>
          <a:graphicData uri="http://schemas.openxmlformats.org/drawingml/2006/table">
            <a:tbl>
              <a:tblPr/>
              <a:tblGrid>
                <a:gridCol w="651264">
                  <a:extLst>
                    <a:ext uri="{9D8B030D-6E8A-4147-A177-3AD203B41FA5}">
                      <a16:colId xmlns:a16="http://schemas.microsoft.com/office/drawing/2014/main" val="20000"/>
                    </a:ext>
                  </a:extLst>
                </a:gridCol>
                <a:gridCol w="739035">
                  <a:extLst>
                    <a:ext uri="{9D8B030D-6E8A-4147-A177-3AD203B41FA5}">
                      <a16:colId xmlns:a16="http://schemas.microsoft.com/office/drawing/2014/main" val="20001"/>
                    </a:ext>
                  </a:extLst>
                </a:gridCol>
                <a:gridCol w="889348">
                  <a:extLst>
                    <a:ext uri="{9D8B030D-6E8A-4147-A177-3AD203B41FA5}">
                      <a16:colId xmlns:a16="http://schemas.microsoft.com/office/drawing/2014/main" val="20002"/>
                    </a:ext>
                  </a:extLst>
                </a:gridCol>
                <a:gridCol w="758198">
                  <a:extLst>
                    <a:ext uri="{9D8B030D-6E8A-4147-A177-3AD203B41FA5}">
                      <a16:colId xmlns:a16="http://schemas.microsoft.com/office/drawing/2014/main" val="20003"/>
                    </a:ext>
                  </a:extLst>
                </a:gridCol>
                <a:gridCol w="1054608">
                  <a:extLst>
                    <a:ext uri="{9D8B030D-6E8A-4147-A177-3AD203B41FA5}">
                      <a16:colId xmlns:a16="http://schemas.microsoft.com/office/drawing/2014/main" val="20004"/>
                    </a:ext>
                  </a:extLst>
                </a:gridCol>
              </a:tblGrid>
              <a:tr h="45339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0"/>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1"/>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2"/>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3"/>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4"/>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5"/>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6"/>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dirty="0"/>
                    </a:p>
                  </a:txBody>
                  <a:tcPr marL="45720" marR="45720" horzOverflow="overflow"/>
                </a:tc>
                <a:extLst>
                  <a:ext uri="{0D108BD9-81ED-4DB2-BD59-A6C34878D82A}">
                    <a16:rowId xmlns:a16="http://schemas.microsoft.com/office/drawing/2014/main" val="10007"/>
                  </a:ext>
                </a:extLst>
              </a:tr>
            </a:tbl>
          </a:graphicData>
        </a:graphic>
      </p:graphicFrame>
      <p:graphicFrame>
        <p:nvGraphicFramePr>
          <p:cNvPr id="3652" name="Table 151"/>
          <p:cNvGraphicFramePr/>
          <p:nvPr>
            <p:extLst>
              <p:ext uri="{D42A27DB-BD31-4B8C-83A1-F6EECF244321}">
                <p14:modId xmlns:p14="http://schemas.microsoft.com/office/powerpoint/2010/main" val="4089404690"/>
              </p:ext>
            </p:extLst>
          </p:nvPr>
        </p:nvGraphicFramePr>
        <p:xfrm>
          <a:off x="4611689" y="3484074"/>
          <a:ext cx="4092453" cy="3049270"/>
        </p:xfrm>
        <a:graphic>
          <a:graphicData uri="http://schemas.openxmlformats.org/drawingml/2006/table">
            <a:tbl>
              <a:tblPr/>
              <a:tblGrid>
                <a:gridCol w="651264">
                  <a:extLst>
                    <a:ext uri="{9D8B030D-6E8A-4147-A177-3AD203B41FA5}">
                      <a16:colId xmlns:a16="http://schemas.microsoft.com/office/drawing/2014/main" val="20000"/>
                    </a:ext>
                  </a:extLst>
                </a:gridCol>
                <a:gridCol w="739035">
                  <a:extLst>
                    <a:ext uri="{9D8B030D-6E8A-4147-A177-3AD203B41FA5}">
                      <a16:colId xmlns:a16="http://schemas.microsoft.com/office/drawing/2014/main" val="20001"/>
                    </a:ext>
                  </a:extLst>
                </a:gridCol>
                <a:gridCol w="889348">
                  <a:extLst>
                    <a:ext uri="{9D8B030D-6E8A-4147-A177-3AD203B41FA5}">
                      <a16:colId xmlns:a16="http://schemas.microsoft.com/office/drawing/2014/main" val="20002"/>
                    </a:ext>
                  </a:extLst>
                </a:gridCol>
                <a:gridCol w="814008">
                  <a:extLst>
                    <a:ext uri="{9D8B030D-6E8A-4147-A177-3AD203B41FA5}">
                      <a16:colId xmlns:a16="http://schemas.microsoft.com/office/drawing/2014/main" val="20003"/>
                    </a:ext>
                  </a:extLst>
                </a:gridCol>
                <a:gridCol w="998798">
                  <a:extLst>
                    <a:ext uri="{9D8B030D-6E8A-4147-A177-3AD203B41FA5}">
                      <a16:colId xmlns:a16="http://schemas.microsoft.com/office/drawing/2014/main" val="20004"/>
                    </a:ext>
                  </a:extLst>
                </a:gridCol>
              </a:tblGrid>
              <a:tr h="45339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0"/>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1"/>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2"/>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3"/>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4"/>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5"/>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6"/>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dirty="0"/>
                    </a:p>
                  </a:txBody>
                  <a:tcPr marL="45720" marR="45720" horzOverflow="overflow"/>
                </a:tc>
                <a:extLst>
                  <a:ext uri="{0D108BD9-81ED-4DB2-BD59-A6C34878D82A}">
                    <a16:rowId xmlns:a16="http://schemas.microsoft.com/office/drawing/2014/main" val="10007"/>
                  </a:ext>
                </a:extLst>
              </a:tr>
            </a:tbl>
          </a:graphicData>
        </a:graphic>
      </p:graphicFrame>
      <p:sp>
        <p:nvSpPr>
          <p:cNvPr id="3654" name="TextBox 153"/>
          <p:cNvSpPr txBox="1"/>
          <p:nvPr/>
        </p:nvSpPr>
        <p:spPr>
          <a:xfrm>
            <a:off x="1894496" y="3445848"/>
            <a:ext cx="760610"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500">
                <a:latin typeface="Times New Roman"/>
                <a:ea typeface="Times New Roman"/>
                <a:cs typeface="Times New Roman"/>
                <a:sym typeface="Times New Roman"/>
              </a:defRPr>
            </a:lvl1pPr>
          </a:lstStyle>
          <a:p>
            <a:r>
              <a:rPr sz="1400" dirty="0"/>
              <a:t>Internal force, </a:t>
            </a:r>
            <a:r>
              <a:rPr sz="1400" dirty="0" err="1"/>
              <a:t>lb</a:t>
            </a:r>
            <a:endParaRPr sz="1400" dirty="0"/>
          </a:p>
        </p:txBody>
      </p:sp>
      <p:sp>
        <p:nvSpPr>
          <p:cNvPr id="3655" name="TextBox 154"/>
          <p:cNvSpPr txBox="1"/>
          <p:nvPr/>
        </p:nvSpPr>
        <p:spPr>
          <a:xfrm>
            <a:off x="425487" y="3571756"/>
            <a:ext cx="760610" cy="287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300">
                <a:latin typeface="Times New Roman"/>
                <a:ea typeface="Times New Roman"/>
                <a:cs typeface="Times New Roman"/>
                <a:sym typeface="Times New Roman"/>
              </a:defRPr>
            </a:lvl1pPr>
          </a:lstStyle>
          <a:p>
            <a:r>
              <a:rPr dirty="0"/>
              <a:t>Member </a:t>
            </a:r>
          </a:p>
        </p:txBody>
      </p:sp>
      <p:sp>
        <p:nvSpPr>
          <p:cNvPr id="3656" name="TextBox 155"/>
          <p:cNvSpPr txBox="1"/>
          <p:nvPr/>
        </p:nvSpPr>
        <p:spPr>
          <a:xfrm>
            <a:off x="2775264" y="3457340"/>
            <a:ext cx="626852"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500">
                <a:latin typeface="Times New Roman"/>
                <a:ea typeface="Times New Roman"/>
                <a:cs typeface="Times New Roman"/>
                <a:sym typeface="Times New Roman"/>
              </a:defRPr>
            </a:lvl1pPr>
          </a:lstStyle>
          <a:p>
            <a:r>
              <a:rPr sz="1400" dirty="0"/>
              <a:t>Virtual force  </a:t>
            </a:r>
          </a:p>
        </p:txBody>
      </p:sp>
      <p:sp>
        <p:nvSpPr>
          <p:cNvPr id="3659" name="TextBox 158"/>
          <p:cNvSpPr txBox="1"/>
          <p:nvPr/>
        </p:nvSpPr>
        <p:spPr>
          <a:xfrm>
            <a:off x="6081600" y="3445848"/>
            <a:ext cx="934546"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500">
                <a:latin typeface="Times New Roman"/>
                <a:ea typeface="Times New Roman"/>
                <a:cs typeface="Times New Roman"/>
                <a:sym typeface="Times New Roman"/>
              </a:defRPr>
            </a:lvl1pPr>
          </a:lstStyle>
          <a:p>
            <a:r>
              <a:rPr sz="1400"/>
              <a:t>Internal force, lb</a:t>
            </a:r>
          </a:p>
        </p:txBody>
      </p:sp>
      <p:sp>
        <p:nvSpPr>
          <p:cNvPr id="3660" name="TextBox 159"/>
          <p:cNvSpPr txBox="1"/>
          <p:nvPr/>
        </p:nvSpPr>
        <p:spPr>
          <a:xfrm>
            <a:off x="4608454" y="3571756"/>
            <a:ext cx="760609" cy="287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300">
                <a:latin typeface="Times New Roman"/>
                <a:ea typeface="Times New Roman"/>
                <a:cs typeface="Times New Roman"/>
                <a:sym typeface="Times New Roman"/>
              </a:defRPr>
            </a:lvl1pPr>
          </a:lstStyle>
          <a:p>
            <a:r>
              <a:rPr dirty="0"/>
              <a:t>Member </a:t>
            </a:r>
          </a:p>
        </p:txBody>
      </p:sp>
      <p:sp>
        <p:nvSpPr>
          <p:cNvPr id="3661" name="TextBox 160"/>
          <p:cNvSpPr txBox="1"/>
          <p:nvPr/>
        </p:nvSpPr>
        <p:spPr>
          <a:xfrm>
            <a:off x="7007886" y="3457340"/>
            <a:ext cx="739254"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500">
                <a:latin typeface="Times New Roman"/>
                <a:ea typeface="Times New Roman"/>
                <a:cs typeface="Times New Roman"/>
                <a:sym typeface="Times New Roman"/>
              </a:defRPr>
            </a:lvl1pPr>
          </a:lstStyle>
          <a:p>
            <a:r>
              <a:rPr sz="1400"/>
              <a:t>Virtual force  </a:t>
            </a:r>
          </a:p>
        </p:txBody>
      </p:sp>
      <mc:AlternateContent xmlns:mc="http://schemas.openxmlformats.org/markup-compatibility/2006" xmlns:a14="http://schemas.microsoft.com/office/drawing/2010/main">
        <mc:Choice Requires="a14">
          <p:sp>
            <p:nvSpPr>
              <p:cNvPr id="3663" name="TextBox 167"/>
              <p:cNvSpPr txBox="1"/>
              <p:nvPr/>
            </p:nvSpPr>
            <p:spPr>
              <a:xfrm>
                <a:off x="1280124" y="5452104"/>
                <a:ext cx="320327" cy="281637"/>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663" name="TextBox 167"/>
              <p:cNvSpPr txBox="1">
                <a:spLocks noRot="1" noChangeAspect="1" noMove="1" noResize="1" noEditPoints="1" noAdjustHandles="1" noChangeArrowheads="1" noChangeShapeType="1" noTextEdit="1"/>
              </p:cNvSpPr>
              <p:nvPr/>
            </p:nvSpPr>
            <p:spPr>
              <a:xfrm>
                <a:off x="1280124" y="5452104"/>
                <a:ext cx="320327" cy="281637"/>
              </a:xfrm>
              <a:prstGeom prst="rect">
                <a:avLst/>
              </a:prstGeom>
              <a:blipFill>
                <a:blip r:embed="rId2"/>
                <a:stretch>
                  <a:fillRect r="-16981" b="-17021"/>
                </a:stretch>
              </a:blipFill>
              <a:ln w="12700">
                <a:miter lim="400000"/>
              </a:ln>
            </p:spPr>
            <p:txBody>
              <a:bodyPr/>
              <a:lstStyle/>
              <a:p>
                <a:r>
                  <a:rPr lang="en-US">
                    <a:noFill/>
                  </a:rPr>
                  <a:t> </a:t>
                </a:r>
              </a:p>
            </p:txBody>
          </p:sp>
        </mc:Fallback>
      </mc:AlternateContent>
      <p:sp>
        <p:nvSpPr>
          <p:cNvPr id="3664" name="TextBox 168"/>
          <p:cNvSpPr txBox="1"/>
          <p:nvPr/>
        </p:nvSpPr>
        <p:spPr>
          <a:xfrm>
            <a:off x="1348834" y="3951118"/>
            <a:ext cx="407177"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rPr dirty="0"/>
              <a:t>1 </a:t>
            </a:r>
          </a:p>
        </p:txBody>
      </p:sp>
      <p:sp>
        <p:nvSpPr>
          <p:cNvPr id="3665" name="TextBox 169"/>
          <p:cNvSpPr txBox="1"/>
          <p:nvPr/>
        </p:nvSpPr>
        <p:spPr>
          <a:xfrm>
            <a:off x="1344778" y="4339978"/>
            <a:ext cx="407177"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3666" name="TextBox 170"/>
          <p:cNvSpPr txBox="1"/>
          <p:nvPr/>
        </p:nvSpPr>
        <p:spPr>
          <a:xfrm>
            <a:off x="1341374" y="4698122"/>
            <a:ext cx="407177"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3667" name="TextBox 171"/>
          <p:cNvSpPr txBox="1"/>
          <p:nvPr/>
        </p:nvSpPr>
        <p:spPr>
          <a:xfrm>
            <a:off x="1343581" y="5046741"/>
            <a:ext cx="407177"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grpSp>
        <p:nvGrpSpPr>
          <p:cNvPr id="3673" name="Group 174"/>
          <p:cNvGrpSpPr/>
          <p:nvPr/>
        </p:nvGrpSpPr>
        <p:grpSpPr>
          <a:xfrm>
            <a:off x="1896311" y="5339786"/>
            <a:ext cx="799522" cy="516027"/>
            <a:chOff x="53790" y="0"/>
            <a:chExt cx="799521" cy="516025"/>
          </a:xfrm>
        </p:grpSpPr>
        <p:sp>
          <p:nvSpPr>
            <p:cNvPr id="3668" name="TextBox 175"/>
            <p:cNvSpPr txBox="1"/>
            <p:nvPr/>
          </p:nvSpPr>
          <p:spPr>
            <a:xfrm>
              <a:off x="53790" y="0"/>
              <a:ext cx="227233" cy="3693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  </a:t>
              </a:r>
            </a:p>
          </p:txBody>
        </p:sp>
        <p:grpSp>
          <p:nvGrpSpPr>
            <p:cNvPr id="3672" name="Group 176"/>
            <p:cNvGrpSpPr/>
            <p:nvPr/>
          </p:nvGrpSpPr>
          <p:grpSpPr>
            <a:xfrm>
              <a:off x="180020" y="127128"/>
              <a:ext cx="673291" cy="388897"/>
              <a:chOff x="0" y="21808"/>
              <a:chExt cx="673289" cy="388895"/>
            </a:xfrm>
          </p:grpSpPr>
          <mc:AlternateContent xmlns:mc="http://schemas.openxmlformats.org/markup-compatibility/2006" xmlns:a14="http://schemas.microsoft.com/office/drawing/2010/main">
            <mc:Choice Requires="a14">
              <p:sp>
                <p:nvSpPr>
                  <p:cNvPr id="3669" name="TextBox 177"/>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669" name="TextBox 177"/>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3"/>
                    <a:stretch>
                      <a:fillRect r="-19231" b="-17391"/>
                    </a:stretch>
                  </a:blipFill>
                  <a:ln w="12700" cap="flat">
                    <a:noFill/>
                    <a:miter lim="400000"/>
                  </a:ln>
                  <a:effectLst/>
                </p:spPr>
                <p:txBody>
                  <a:bodyPr/>
                  <a:lstStyle/>
                  <a:p>
                    <a:r>
                      <a:rPr lang="en-US">
                        <a:noFill/>
                      </a:rPr>
                      <a:t> </a:t>
                    </a:r>
                  </a:p>
                </p:txBody>
              </p:sp>
            </mc:Fallback>
          </mc:AlternateContent>
          <p:sp>
            <p:nvSpPr>
              <p:cNvPr id="3670" name="Straight Connector 178"/>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671" name="TextBox 179"/>
              <p:cNvSpPr txBox="1"/>
              <p:nvPr/>
            </p:nvSpPr>
            <p:spPr>
              <a:xfrm>
                <a:off x="392080" y="41377"/>
                <a:ext cx="281209" cy="36932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grpSp>
        <p:nvGrpSpPr>
          <p:cNvPr id="3679" name="Group 264"/>
          <p:cNvGrpSpPr/>
          <p:nvPr/>
        </p:nvGrpSpPr>
        <p:grpSpPr>
          <a:xfrm>
            <a:off x="2694511" y="5321215"/>
            <a:ext cx="778626" cy="507752"/>
            <a:chOff x="78616" y="0"/>
            <a:chExt cx="778625" cy="507750"/>
          </a:xfrm>
        </p:grpSpPr>
        <p:sp>
          <p:nvSpPr>
            <p:cNvPr id="3674" name="TextBox 265"/>
            <p:cNvSpPr txBox="1"/>
            <p:nvPr/>
          </p:nvSpPr>
          <p:spPr>
            <a:xfrm>
              <a:off x="78616" y="0"/>
              <a:ext cx="237135" cy="3693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  </a:t>
              </a:r>
            </a:p>
          </p:txBody>
        </p:sp>
        <p:grpSp>
          <p:nvGrpSpPr>
            <p:cNvPr id="3678" name="Group 266"/>
            <p:cNvGrpSpPr/>
            <p:nvPr/>
          </p:nvGrpSpPr>
          <p:grpSpPr>
            <a:xfrm>
              <a:off x="180020" y="127128"/>
              <a:ext cx="677221" cy="380622"/>
              <a:chOff x="0" y="21808"/>
              <a:chExt cx="677219" cy="380620"/>
            </a:xfrm>
          </p:grpSpPr>
          <mc:AlternateContent xmlns:mc="http://schemas.openxmlformats.org/markup-compatibility/2006" xmlns:a14="http://schemas.microsoft.com/office/drawing/2010/main">
            <mc:Choice Requires="a14">
              <p:sp>
                <p:nvSpPr>
                  <p:cNvPr id="3675" name="TextBox 267"/>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675" name="TextBox 267"/>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4"/>
                    <a:stretch>
                      <a:fillRect r="-18868" b="-17391"/>
                    </a:stretch>
                  </a:blipFill>
                  <a:ln w="12700" cap="flat">
                    <a:noFill/>
                    <a:miter lim="400000"/>
                  </a:ln>
                  <a:effectLst/>
                </p:spPr>
                <p:txBody>
                  <a:bodyPr/>
                  <a:lstStyle/>
                  <a:p>
                    <a:r>
                      <a:rPr lang="en-US">
                        <a:noFill/>
                      </a:rPr>
                      <a:t> </a:t>
                    </a:r>
                  </a:p>
                </p:txBody>
              </p:sp>
            </mc:Fallback>
          </mc:AlternateContent>
          <p:sp>
            <p:nvSpPr>
              <p:cNvPr id="3676" name="Straight Connector 268"/>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677" name="TextBox 269"/>
              <p:cNvSpPr txBox="1"/>
              <p:nvPr/>
            </p:nvSpPr>
            <p:spPr>
              <a:xfrm>
                <a:off x="387944" y="33102"/>
                <a:ext cx="289275" cy="36932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grpSp>
        <p:nvGrpSpPr>
          <p:cNvPr id="3683" name="Group 274"/>
          <p:cNvGrpSpPr/>
          <p:nvPr/>
        </p:nvGrpSpPr>
        <p:grpSpPr>
          <a:xfrm>
            <a:off x="3697462" y="5451580"/>
            <a:ext cx="792021" cy="377750"/>
            <a:chOff x="0" y="21808"/>
            <a:chExt cx="792019" cy="377748"/>
          </a:xfrm>
        </p:grpSpPr>
        <mc:AlternateContent xmlns:mc="http://schemas.openxmlformats.org/markup-compatibility/2006" xmlns:a14="http://schemas.microsoft.com/office/drawing/2010/main">
          <mc:Choice Requires="a14">
            <p:sp>
              <p:nvSpPr>
                <p:cNvPr id="3680" name="TextBox 275"/>
                <p:cNvSpPr txBox="1"/>
                <p:nvPr/>
              </p:nvSpPr>
              <p:spPr>
                <a:xfrm>
                  <a:off x="0" y="21808"/>
                  <a:ext cx="427997"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1800" i="1">
                            <a:solidFill>
                              <a:srgbClr val="000000"/>
                            </a:solidFill>
                            <a:latin typeface="Cambria Math" panose="02040503050406030204" pitchFamily="18" charset="0"/>
                          </a:rPr>
                          <m:t>2</m:t>
                        </m:r>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680" name="TextBox 275"/>
                <p:cNvSpPr txBox="1">
                  <a:spLocks noRot="1" noChangeAspect="1" noMove="1" noResize="1" noEditPoints="1" noAdjustHandles="1" noChangeArrowheads="1" noChangeShapeType="1" noTextEdit="1"/>
                </p:cNvSpPr>
                <p:nvPr/>
              </p:nvSpPr>
              <p:spPr>
                <a:xfrm>
                  <a:off x="0" y="21808"/>
                  <a:ext cx="427997" cy="281636"/>
                </a:xfrm>
                <a:prstGeom prst="rect">
                  <a:avLst/>
                </a:prstGeom>
                <a:blipFill>
                  <a:blip r:embed="rId5"/>
                  <a:stretch>
                    <a:fillRect l="-15714" r="-18571" b="-19565"/>
                  </a:stretch>
                </a:blipFill>
                <a:ln w="12700" cap="flat">
                  <a:noFill/>
                  <a:miter lim="400000"/>
                </a:ln>
                <a:effectLst/>
              </p:spPr>
              <p:txBody>
                <a:bodyPr/>
                <a:lstStyle/>
                <a:p>
                  <a:r>
                    <a:rPr lang="en-US">
                      <a:noFill/>
                    </a:rPr>
                    <a:t> </a:t>
                  </a:r>
                </a:p>
              </p:txBody>
            </p:sp>
          </mc:Fallback>
        </mc:AlternateContent>
        <p:sp>
          <p:nvSpPr>
            <p:cNvPr id="3681" name="Straight Connector 276"/>
            <p:cNvSpPr/>
            <p:nvPr/>
          </p:nvSpPr>
          <p:spPr>
            <a:xfrm flipH="1">
              <a:off x="435764"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682" name="TextBox 277"/>
            <p:cNvSpPr txBox="1"/>
            <p:nvPr/>
          </p:nvSpPr>
          <p:spPr>
            <a:xfrm>
              <a:off x="514611" y="30228"/>
              <a:ext cx="277408"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mc:AlternateContent xmlns:mc="http://schemas.openxmlformats.org/markup-compatibility/2006" xmlns:a14="http://schemas.microsoft.com/office/drawing/2010/main">
        <mc:Choice Requires="a14">
          <p:sp>
            <p:nvSpPr>
              <p:cNvPr id="3684" name="TextBox 285"/>
              <p:cNvSpPr txBox="1"/>
              <p:nvPr/>
            </p:nvSpPr>
            <p:spPr>
              <a:xfrm>
                <a:off x="5475449" y="3989080"/>
                <a:ext cx="320327" cy="281636"/>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684" name="TextBox 285"/>
              <p:cNvSpPr txBox="1">
                <a:spLocks noRot="1" noChangeAspect="1" noMove="1" noResize="1" noEditPoints="1" noAdjustHandles="1" noChangeArrowheads="1" noChangeShapeType="1" noTextEdit="1"/>
              </p:cNvSpPr>
              <p:nvPr/>
            </p:nvSpPr>
            <p:spPr>
              <a:xfrm>
                <a:off x="5475449" y="3989080"/>
                <a:ext cx="320327" cy="281636"/>
              </a:xfrm>
              <a:prstGeom prst="rect">
                <a:avLst/>
              </a:prstGeom>
              <a:blipFill>
                <a:blip r:embed="rId6"/>
                <a:stretch>
                  <a:fillRect r="-18868" b="-17021"/>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85" name="TextBox 286"/>
              <p:cNvSpPr txBox="1"/>
              <p:nvPr/>
            </p:nvSpPr>
            <p:spPr>
              <a:xfrm>
                <a:off x="1274104" y="5839571"/>
                <a:ext cx="320327" cy="281637"/>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685" name="TextBox 286"/>
              <p:cNvSpPr txBox="1">
                <a:spLocks noRot="1" noChangeAspect="1" noMove="1" noResize="1" noEditPoints="1" noAdjustHandles="1" noChangeArrowheads="1" noChangeShapeType="1" noTextEdit="1"/>
              </p:cNvSpPr>
              <p:nvPr/>
            </p:nvSpPr>
            <p:spPr>
              <a:xfrm>
                <a:off x="1274104" y="5839571"/>
                <a:ext cx="320327" cy="281637"/>
              </a:xfrm>
              <a:prstGeom prst="rect">
                <a:avLst/>
              </a:prstGeom>
              <a:blipFill>
                <a:blip r:embed="rId7"/>
                <a:stretch>
                  <a:fillRect r="-14815" b="-17391"/>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86" name="TextBox 287"/>
              <p:cNvSpPr txBox="1"/>
              <p:nvPr/>
            </p:nvSpPr>
            <p:spPr>
              <a:xfrm>
                <a:off x="1275698" y="6210079"/>
                <a:ext cx="320327" cy="281637"/>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dirty="0"/>
              </a:p>
            </p:txBody>
          </p:sp>
        </mc:Choice>
        <mc:Fallback xmlns="">
          <p:sp>
            <p:nvSpPr>
              <p:cNvPr id="3686" name="TextBox 287"/>
              <p:cNvSpPr txBox="1">
                <a:spLocks noRot="1" noChangeAspect="1" noMove="1" noResize="1" noEditPoints="1" noAdjustHandles="1" noChangeArrowheads="1" noChangeShapeType="1" noTextEdit="1"/>
              </p:cNvSpPr>
              <p:nvPr/>
            </p:nvSpPr>
            <p:spPr>
              <a:xfrm>
                <a:off x="1275698" y="6210079"/>
                <a:ext cx="320327" cy="281637"/>
              </a:xfrm>
              <a:prstGeom prst="rect">
                <a:avLst/>
              </a:prstGeom>
              <a:blipFill>
                <a:blip r:embed="rId8"/>
                <a:stretch>
                  <a:fillRect r="-14815" b="-17391"/>
                </a:stretch>
              </a:blipFill>
              <a:ln w="12700">
                <a:miter lim="400000"/>
              </a:ln>
            </p:spPr>
            <p:txBody>
              <a:bodyPr/>
              <a:lstStyle/>
              <a:p>
                <a:r>
                  <a:rPr lang="en-US">
                    <a:noFill/>
                  </a:rPr>
                  <a:t> </a:t>
                </a:r>
              </a:p>
            </p:txBody>
          </p:sp>
        </mc:Fallback>
      </mc:AlternateContent>
      <p:sp>
        <p:nvSpPr>
          <p:cNvPr id="3687" name="TextBox 288"/>
          <p:cNvSpPr txBox="1"/>
          <p:nvPr/>
        </p:nvSpPr>
        <p:spPr>
          <a:xfrm>
            <a:off x="5552650" y="4341372"/>
            <a:ext cx="407178"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rPr dirty="0"/>
              <a:t>1 </a:t>
            </a:r>
          </a:p>
        </p:txBody>
      </p:sp>
      <p:sp>
        <p:nvSpPr>
          <p:cNvPr id="3688" name="TextBox 289"/>
          <p:cNvSpPr txBox="1"/>
          <p:nvPr/>
        </p:nvSpPr>
        <p:spPr>
          <a:xfrm>
            <a:off x="5557770" y="4700261"/>
            <a:ext cx="407177"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grpSp>
        <p:nvGrpSpPr>
          <p:cNvPr id="3692" name="Group 290"/>
          <p:cNvGrpSpPr/>
          <p:nvPr/>
        </p:nvGrpSpPr>
        <p:grpSpPr>
          <a:xfrm>
            <a:off x="1946977" y="5841291"/>
            <a:ext cx="686199" cy="369330"/>
            <a:chOff x="0" y="12414"/>
            <a:chExt cx="686198" cy="369328"/>
          </a:xfrm>
        </p:grpSpPr>
        <mc:AlternateContent xmlns:mc="http://schemas.openxmlformats.org/markup-compatibility/2006" xmlns:a14="http://schemas.microsoft.com/office/drawing/2010/main">
          <mc:Choice Requires="a14">
            <p:sp>
              <p:nvSpPr>
                <p:cNvPr id="3689" name="TextBox 291"/>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689" name="TextBox 291"/>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9"/>
                  <a:stretch>
                    <a:fillRect r="-18868" b="-17391"/>
                  </a:stretch>
                </a:blipFill>
                <a:ln w="12700" cap="flat">
                  <a:noFill/>
                  <a:miter lim="400000"/>
                </a:ln>
                <a:effectLst/>
              </p:spPr>
              <p:txBody>
                <a:bodyPr/>
                <a:lstStyle/>
                <a:p>
                  <a:r>
                    <a:rPr lang="en-US">
                      <a:noFill/>
                    </a:rPr>
                    <a:t> </a:t>
                  </a:r>
                </a:p>
              </p:txBody>
            </p:sp>
          </mc:Fallback>
        </mc:AlternateContent>
        <p:sp>
          <p:nvSpPr>
            <p:cNvPr id="3690" name="Straight Connector 292"/>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691" name="TextBox 293"/>
            <p:cNvSpPr txBox="1"/>
            <p:nvPr/>
          </p:nvSpPr>
          <p:spPr>
            <a:xfrm>
              <a:off x="425182" y="12414"/>
              <a:ext cx="261016"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3696" name="Group 294"/>
          <p:cNvGrpSpPr/>
          <p:nvPr/>
        </p:nvGrpSpPr>
        <p:grpSpPr>
          <a:xfrm>
            <a:off x="1937310" y="6183496"/>
            <a:ext cx="660635" cy="369330"/>
            <a:chOff x="0" y="4138"/>
            <a:chExt cx="660634" cy="369328"/>
          </a:xfrm>
        </p:grpSpPr>
        <mc:AlternateContent xmlns:mc="http://schemas.openxmlformats.org/markup-compatibility/2006" xmlns:a14="http://schemas.microsoft.com/office/drawing/2010/main">
          <mc:Choice Requires="a14">
            <p:sp>
              <p:nvSpPr>
                <p:cNvPr id="3693" name="TextBox 295"/>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693" name="TextBox 295"/>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0"/>
                  <a:stretch>
                    <a:fillRect r="-19231" b="-19565"/>
                  </a:stretch>
                </a:blipFill>
                <a:ln w="12700" cap="flat">
                  <a:noFill/>
                  <a:miter lim="400000"/>
                </a:ln>
                <a:effectLst/>
              </p:spPr>
              <p:txBody>
                <a:bodyPr/>
                <a:lstStyle/>
                <a:p>
                  <a:r>
                    <a:rPr lang="en-US">
                      <a:noFill/>
                    </a:rPr>
                    <a:t> </a:t>
                  </a:r>
                </a:p>
              </p:txBody>
            </p:sp>
          </mc:Fallback>
        </mc:AlternateContent>
        <p:sp>
          <p:nvSpPr>
            <p:cNvPr id="3694" name="Straight Connector 296"/>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695" name="TextBox 297"/>
            <p:cNvSpPr txBox="1"/>
            <p:nvPr/>
          </p:nvSpPr>
          <p:spPr>
            <a:xfrm>
              <a:off x="412768" y="4138"/>
              <a:ext cx="247866"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3702" name="Group 298"/>
          <p:cNvGrpSpPr/>
          <p:nvPr/>
        </p:nvGrpSpPr>
        <p:grpSpPr>
          <a:xfrm>
            <a:off x="6043848" y="3880953"/>
            <a:ext cx="872444" cy="489895"/>
            <a:chOff x="0" y="0"/>
            <a:chExt cx="872443" cy="489893"/>
          </a:xfrm>
        </p:grpSpPr>
        <p:sp>
          <p:nvSpPr>
            <p:cNvPr id="3697" name="TextBox 299"/>
            <p:cNvSpPr txBox="1"/>
            <p:nvPr/>
          </p:nvSpPr>
          <p:spPr>
            <a:xfrm>
              <a:off x="0" y="0"/>
              <a:ext cx="347700"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a:t>
              </a:r>
            </a:p>
          </p:txBody>
        </p:sp>
        <p:grpSp>
          <p:nvGrpSpPr>
            <p:cNvPr id="3701" name="Group 300"/>
            <p:cNvGrpSpPr/>
            <p:nvPr/>
          </p:nvGrpSpPr>
          <p:grpSpPr>
            <a:xfrm>
              <a:off x="174577" y="120565"/>
              <a:ext cx="697866" cy="369328"/>
              <a:chOff x="0" y="20688"/>
              <a:chExt cx="697864" cy="369326"/>
            </a:xfrm>
          </p:grpSpPr>
          <mc:AlternateContent xmlns:mc="http://schemas.openxmlformats.org/markup-compatibility/2006" xmlns:a14="http://schemas.microsoft.com/office/drawing/2010/main">
            <mc:Choice Requires="a14">
              <p:sp>
                <p:nvSpPr>
                  <p:cNvPr id="3698" name="TextBox 301"/>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698" name="TextBox 301"/>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1"/>
                    <a:stretch>
                      <a:fillRect r="-18868" b="-17391"/>
                    </a:stretch>
                  </a:blipFill>
                  <a:ln w="12700" cap="flat">
                    <a:noFill/>
                    <a:miter lim="400000"/>
                  </a:ln>
                  <a:effectLst/>
                </p:spPr>
                <p:txBody>
                  <a:bodyPr/>
                  <a:lstStyle/>
                  <a:p>
                    <a:r>
                      <a:rPr lang="en-US">
                        <a:noFill/>
                      </a:rPr>
                      <a:t> </a:t>
                    </a:r>
                  </a:p>
                </p:txBody>
              </p:sp>
            </mc:Fallback>
          </mc:AlternateContent>
          <p:sp>
            <p:nvSpPr>
              <p:cNvPr id="3699" name="Straight Connector 302"/>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700" name="TextBox 303"/>
              <p:cNvSpPr txBox="1"/>
              <p:nvPr/>
            </p:nvSpPr>
            <p:spPr>
              <a:xfrm>
                <a:off x="425183" y="20688"/>
                <a:ext cx="272681" cy="36932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sp>
        <p:nvSpPr>
          <p:cNvPr id="3703" name="TextBox 304"/>
          <p:cNvSpPr txBox="1"/>
          <p:nvPr/>
        </p:nvSpPr>
        <p:spPr>
          <a:xfrm>
            <a:off x="6301371" y="4328755"/>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.5 </a:t>
            </a:r>
          </a:p>
        </p:txBody>
      </p:sp>
      <p:sp>
        <p:nvSpPr>
          <p:cNvPr id="3704" name="TextBox 305"/>
          <p:cNvSpPr txBox="1"/>
          <p:nvPr/>
        </p:nvSpPr>
        <p:spPr>
          <a:xfrm>
            <a:off x="6209510" y="4684602"/>
            <a:ext cx="513938"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 .5 </a:t>
            </a:r>
          </a:p>
        </p:txBody>
      </p:sp>
      <p:grpSp>
        <p:nvGrpSpPr>
          <p:cNvPr id="3708" name="Group 306"/>
          <p:cNvGrpSpPr/>
          <p:nvPr/>
        </p:nvGrpSpPr>
        <p:grpSpPr>
          <a:xfrm>
            <a:off x="2793020" y="5819588"/>
            <a:ext cx="668909" cy="377750"/>
            <a:chOff x="0" y="21808"/>
            <a:chExt cx="668907" cy="377748"/>
          </a:xfrm>
        </p:grpSpPr>
        <mc:AlternateContent xmlns:mc="http://schemas.openxmlformats.org/markup-compatibility/2006" xmlns:a14="http://schemas.microsoft.com/office/drawing/2010/main">
          <mc:Choice Requires="a14">
            <p:sp>
              <p:nvSpPr>
                <p:cNvPr id="3705" name="TextBox 307"/>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705" name="TextBox 307"/>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2"/>
                  <a:stretch>
                    <a:fillRect r="-18868" b="-17391"/>
                  </a:stretch>
                </a:blipFill>
                <a:ln w="12700" cap="flat">
                  <a:noFill/>
                  <a:miter lim="400000"/>
                </a:ln>
                <a:effectLst/>
              </p:spPr>
              <p:txBody>
                <a:bodyPr/>
                <a:lstStyle/>
                <a:p>
                  <a:r>
                    <a:rPr lang="en-US">
                      <a:noFill/>
                    </a:rPr>
                    <a:t> </a:t>
                  </a:r>
                </a:p>
              </p:txBody>
            </p:sp>
          </mc:Fallback>
        </mc:AlternateContent>
        <p:sp>
          <p:nvSpPr>
            <p:cNvPr id="3706" name="Straight Connector 308"/>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707" name="TextBox 309"/>
            <p:cNvSpPr txBox="1"/>
            <p:nvPr/>
          </p:nvSpPr>
          <p:spPr>
            <a:xfrm>
              <a:off x="399465" y="30228"/>
              <a:ext cx="269442"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3712" name="Group 310"/>
          <p:cNvGrpSpPr/>
          <p:nvPr/>
        </p:nvGrpSpPr>
        <p:grpSpPr>
          <a:xfrm>
            <a:off x="2783353" y="6182597"/>
            <a:ext cx="670532" cy="370193"/>
            <a:chOff x="0" y="21808"/>
            <a:chExt cx="670530" cy="370191"/>
          </a:xfrm>
        </p:grpSpPr>
        <mc:AlternateContent xmlns:mc="http://schemas.openxmlformats.org/markup-compatibility/2006" xmlns:a14="http://schemas.microsoft.com/office/drawing/2010/main">
          <mc:Choice Requires="a14">
            <p:sp>
              <p:nvSpPr>
                <p:cNvPr id="3709" name="TextBox 311"/>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709" name="TextBox 311"/>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3"/>
                  <a:stretch>
                    <a:fillRect r="-19231" b="-19565"/>
                  </a:stretch>
                </a:blipFill>
                <a:ln w="12700" cap="flat">
                  <a:noFill/>
                  <a:miter lim="400000"/>
                </a:ln>
                <a:effectLst/>
              </p:spPr>
              <p:txBody>
                <a:bodyPr/>
                <a:lstStyle/>
                <a:p>
                  <a:r>
                    <a:rPr lang="en-US">
                      <a:noFill/>
                    </a:rPr>
                    <a:t> </a:t>
                  </a:r>
                </a:p>
              </p:txBody>
            </p:sp>
          </mc:Fallback>
        </mc:AlternateContent>
        <p:sp>
          <p:nvSpPr>
            <p:cNvPr id="3710" name="Straight Connector 312"/>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711" name="TextBox 313"/>
            <p:cNvSpPr txBox="1"/>
            <p:nvPr/>
          </p:nvSpPr>
          <p:spPr>
            <a:xfrm>
              <a:off x="399465" y="22671"/>
              <a:ext cx="271065"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3718" name="Group 314"/>
          <p:cNvGrpSpPr/>
          <p:nvPr/>
        </p:nvGrpSpPr>
        <p:grpSpPr>
          <a:xfrm>
            <a:off x="6956005" y="3847845"/>
            <a:ext cx="776815" cy="502309"/>
            <a:chOff x="41378" y="-8275"/>
            <a:chExt cx="776814" cy="502307"/>
          </a:xfrm>
        </p:grpSpPr>
        <p:sp>
          <p:nvSpPr>
            <p:cNvPr id="3713" name="TextBox 315"/>
            <p:cNvSpPr txBox="1"/>
            <p:nvPr/>
          </p:nvSpPr>
          <p:spPr>
            <a:xfrm>
              <a:off x="41378" y="-8275"/>
              <a:ext cx="217731" cy="3693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  </a:t>
              </a:r>
            </a:p>
          </p:txBody>
        </p:sp>
        <p:grpSp>
          <p:nvGrpSpPr>
            <p:cNvPr id="3717" name="Group 316"/>
            <p:cNvGrpSpPr/>
            <p:nvPr/>
          </p:nvGrpSpPr>
          <p:grpSpPr>
            <a:xfrm>
              <a:off x="174577" y="121685"/>
              <a:ext cx="643615" cy="372347"/>
              <a:chOff x="0" y="21808"/>
              <a:chExt cx="643613" cy="372345"/>
            </a:xfrm>
          </p:grpSpPr>
          <mc:AlternateContent xmlns:mc="http://schemas.openxmlformats.org/markup-compatibility/2006" xmlns:a14="http://schemas.microsoft.com/office/drawing/2010/main">
            <mc:Choice Requires="a14">
              <p:sp>
                <p:nvSpPr>
                  <p:cNvPr id="3714" name="TextBox 317"/>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dirty="0"/>
                  </a:p>
                </p:txBody>
              </p:sp>
            </mc:Choice>
            <mc:Fallback xmlns="">
              <p:sp>
                <p:nvSpPr>
                  <p:cNvPr id="3714" name="TextBox 317"/>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4"/>
                    <a:stretch>
                      <a:fillRect r="-18868" b="-17391"/>
                    </a:stretch>
                  </a:blipFill>
                  <a:ln w="12700" cap="flat">
                    <a:noFill/>
                    <a:miter lim="400000"/>
                  </a:ln>
                  <a:effectLst/>
                </p:spPr>
                <p:txBody>
                  <a:bodyPr/>
                  <a:lstStyle/>
                  <a:p>
                    <a:r>
                      <a:rPr lang="en-US">
                        <a:noFill/>
                      </a:rPr>
                      <a:t> </a:t>
                    </a:r>
                  </a:p>
                </p:txBody>
              </p:sp>
            </mc:Fallback>
          </mc:AlternateContent>
          <p:sp>
            <p:nvSpPr>
              <p:cNvPr id="3715" name="Straight Connector 318"/>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716" name="TextBox 319"/>
              <p:cNvSpPr txBox="1"/>
              <p:nvPr/>
            </p:nvSpPr>
            <p:spPr>
              <a:xfrm>
                <a:off x="383805" y="24827"/>
                <a:ext cx="259808" cy="36932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sp>
        <p:nvSpPr>
          <p:cNvPr id="3719" name="TextBox 320"/>
          <p:cNvSpPr txBox="1"/>
          <p:nvPr/>
        </p:nvSpPr>
        <p:spPr>
          <a:xfrm>
            <a:off x="7175541" y="4315607"/>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.5 </a:t>
            </a:r>
          </a:p>
        </p:txBody>
      </p:sp>
      <p:sp>
        <p:nvSpPr>
          <p:cNvPr id="3720" name="TextBox 321"/>
          <p:cNvSpPr txBox="1"/>
          <p:nvPr/>
        </p:nvSpPr>
        <p:spPr>
          <a:xfrm>
            <a:off x="7108607" y="4673651"/>
            <a:ext cx="513938"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 .5 </a:t>
            </a:r>
          </a:p>
        </p:txBody>
      </p:sp>
      <p:grpSp>
        <p:nvGrpSpPr>
          <p:cNvPr id="3724" name="Group 322"/>
          <p:cNvGrpSpPr/>
          <p:nvPr/>
        </p:nvGrpSpPr>
        <p:grpSpPr>
          <a:xfrm>
            <a:off x="3707877" y="5829450"/>
            <a:ext cx="789302" cy="369330"/>
            <a:chOff x="0" y="15114"/>
            <a:chExt cx="789300" cy="369328"/>
          </a:xfrm>
        </p:grpSpPr>
        <mc:AlternateContent xmlns:mc="http://schemas.openxmlformats.org/markup-compatibility/2006" xmlns:a14="http://schemas.microsoft.com/office/drawing/2010/main">
          <mc:Choice Requires="a14">
            <p:sp>
              <p:nvSpPr>
                <p:cNvPr id="3721" name="TextBox 323"/>
                <p:cNvSpPr txBox="1"/>
                <p:nvPr/>
              </p:nvSpPr>
              <p:spPr>
                <a:xfrm>
                  <a:off x="0" y="21808"/>
                  <a:ext cx="427997"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1800" i="1">
                            <a:solidFill>
                              <a:srgbClr val="000000"/>
                            </a:solidFill>
                            <a:latin typeface="Cambria Math" panose="02040503050406030204" pitchFamily="18" charset="0"/>
                          </a:rPr>
                          <m:t>2</m:t>
                        </m:r>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721" name="TextBox 323"/>
                <p:cNvSpPr txBox="1">
                  <a:spLocks noRot="1" noChangeAspect="1" noMove="1" noResize="1" noEditPoints="1" noAdjustHandles="1" noChangeArrowheads="1" noChangeShapeType="1" noTextEdit="1"/>
                </p:cNvSpPr>
                <p:nvPr/>
              </p:nvSpPr>
              <p:spPr>
                <a:xfrm>
                  <a:off x="0" y="21808"/>
                  <a:ext cx="427997" cy="281636"/>
                </a:xfrm>
                <a:prstGeom prst="rect">
                  <a:avLst/>
                </a:prstGeom>
                <a:blipFill>
                  <a:blip r:embed="rId15"/>
                  <a:stretch>
                    <a:fillRect l="-17143" r="-17143" b="-17021"/>
                  </a:stretch>
                </a:blipFill>
                <a:ln w="12700" cap="flat">
                  <a:noFill/>
                  <a:miter lim="400000"/>
                </a:ln>
                <a:effectLst/>
              </p:spPr>
              <p:txBody>
                <a:bodyPr/>
                <a:lstStyle/>
                <a:p>
                  <a:r>
                    <a:rPr lang="en-US">
                      <a:noFill/>
                    </a:rPr>
                    <a:t> </a:t>
                  </a:r>
                </a:p>
              </p:txBody>
            </p:sp>
          </mc:Fallback>
        </mc:AlternateContent>
        <p:sp>
          <p:nvSpPr>
            <p:cNvPr id="3722" name="Straight Connector 324"/>
            <p:cNvSpPr/>
            <p:nvPr/>
          </p:nvSpPr>
          <p:spPr>
            <a:xfrm flipH="1">
              <a:off x="435764"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723" name="TextBox 325"/>
            <p:cNvSpPr txBox="1"/>
            <p:nvPr/>
          </p:nvSpPr>
          <p:spPr>
            <a:xfrm>
              <a:off x="529725" y="15114"/>
              <a:ext cx="259575"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p:grpSp>
        <p:nvGrpSpPr>
          <p:cNvPr id="3728" name="Group 326"/>
          <p:cNvGrpSpPr/>
          <p:nvPr/>
        </p:nvGrpSpPr>
        <p:grpSpPr>
          <a:xfrm>
            <a:off x="3703786" y="6189528"/>
            <a:ext cx="823642" cy="377750"/>
            <a:chOff x="0" y="21808"/>
            <a:chExt cx="823641" cy="377748"/>
          </a:xfrm>
        </p:grpSpPr>
        <mc:AlternateContent xmlns:mc="http://schemas.openxmlformats.org/markup-compatibility/2006" xmlns:a14="http://schemas.microsoft.com/office/drawing/2010/main">
          <mc:Choice Requires="a14">
            <p:sp>
              <p:nvSpPr>
                <p:cNvPr id="3725" name="TextBox 327"/>
                <p:cNvSpPr txBox="1"/>
                <p:nvPr/>
              </p:nvSpPr>
              <p:spPr>
                <a:xfrm>
                  <a:off x="0" y="21808"/>
                  <a:ext cx="427997"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1800" i="1">
                            <a:solidFill>
                              <a:srgbClr val="000000"/>
                            </a:solidFill>
                            <a:latin typeface="Cambria Math" panose="02040503050406030204" pitchFamily="18" charset="0"/>
                          </a:rPr>
                          <m:t>2</m:t>
                        </m:r>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725" name="TextBox 327"/>
                <p:cNvSpPr txBox="1">
                  <a:spLocks noRot="1" noChangeAspect="1" noMove="1" noResize="1" noEditPoints="1" noAdjustHandles="1" noChangeArrowheads="1" noChangeShapeType="1" noTextEdit="1"/>
                </p:cNvSpPr>
                <p:nvPr/>
              </p:nvSpPr>
              <p:spPr>
                <a:xfrm>
                  <a:off x="0" y="21808"/>
                  <a:ext cx="427997" cy="281636"/>
                </a:xfrm>
                <a:prstGeom prst="rect">
                  <a:avLst/>
                </a:prstGeom>
                <a:blipFill>
                  <a:blip r:embed="rId16"/>
                  <a:stretch>
                    <a:fillRect l="-15714" r="-18571" b="-17021"/>
                  </a:stretch>
                </a:blipFill>
                <a:ln w="12700" cap="flat">
                  <a:noFill/>
                  <a:miter lim="400000"/>
                </a:ln>
                <a:effectLst/>
              </p:spPr>
              <p:txBody>
                <a:bodyPr/>
                <a:lstStyle/>
                <a:p>
                  <a:r>
                    <a:rPr lang="en-US">
                      <a:noFill/>
                    </a:rPr>
                    <a:t> </a:t>
                  </a:r>
                </a:p>
              </p:txBody>
            </p:sp>
          </mc:Fallback>
        </mc:AlternateContent>
        <p:sp>
          <p:nvSpPr>
            <p:cNvPr id="3726" name="Straight Connector 328"/>
            <p:cNvSpPr/>
            <p:nvPr/>
          </p:nvSpPr>
          <p:spPr>
            <a:xfrm flipH="1">
              <a:off x="435764"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727" name="TextBox 329"/>
            <p:cNvSpPr txBox="1"/>
            <p:nvPr/>
          </p:nvSpPr>
          <p:spPr>
            <a:xfrm>
              <a:off x="522168" y="30228"/>
              <a:ext cx="301473"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p:grpSp>
        <p:nvGrpSpPr>
          <p:cNvPr id="3732" name="Group 330"/>
          <p:cNvGrpSpPr/>
          <p:nvPr/>
        </p:nvGrpSpPr>
        <p:grpSpPr>
          <a:xfrm>
            <a:off x="7861578" y="3975892"/>
            <a:ext cx="803572" cy="381888"/>
            <a:chOff x="0" y="21808"/>
            <a:chExt cx="803571" cy="381886"/>
          </a:xfrm>
        </p:grpSpPr>
        <mc:AlternateContent xmlns:mc="http://schemas.openxmlformats.org/markup-compatibility/2006" xmlns:a14="http://schemas.microsoft.com/office/drawing/2010/main">
          <mc:Choice Requires="a14">
            <p:sp>
              <p:nvSpPr>
                <p:cNvPr id="3729" name="TextBox 331"/>
                <p:cNvSpPr txBox="1"/>
                <p:nvPr/>
              </p:nvSpPr>
              <p:spPr>
                <a:xfrm>
                  <a:off x="0" y="21808"/>
                  <a:ext cx="427997"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1800" i="1">
                            <a:solidFill>
                              <a:srgbClr val="000000"/>
                            </a:solidFill>
                            <a:latin typeface="Cambria Math" panose="02040503050406030204" pitchFamily="18" charset="0"/>
                          </a:rPr>
                          <m:t>2</m:t>
                        </m:r>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729" name="TextBox 331"/>
                <p:cNvSpPr txBox="1">
                  <a:spLocks noRot="1" noChangeAspect="1" noMove="1" noResize="1" noEditPoints="1" noAdjustHandles="1" noChangeArrowheads="1" noChangeShapeType="1" noTextEdit="1"/>
                </p:cNvSpPr>
                <p:nvPr/>
              </p:nvSpPr>
              <p:spPr>
                <a:xfrm>
                  <a:off x="0" y="21808"/>
                  <a:ext cx="427997" cy="281636"/>
                </a:xfrm>
                <a:prstGeom prst="rect">
                  <a:avLst/>
                </a:prstGeom>
                <a:blipFill>
                  <a:blip r:embed="rId17"/>
                  <a:stretch>
                    <a:fillRect l="-17143" r="-17143" b="-17391"/>
                  </a:stretch>
                </a:blipFill>
                <a:ln w="12700" cap="flat">
                  <a:noFill/>
                  <a:miter lim="400000"/>
                </a:ln>
                <a:effectLst/>
              </p:spPr>
              <p:txBody>
                <a:bodyPr/>
                <a:lstStyle/>
                <a:p>
                  <a:r>
                    <a:rPr lang="en-US">
                      <a:noFill/>
                    </a:rPr>
                    <a:t> </a:t>
                  </a:r>
                </a:p>
              </p:txBody>
            </p:sp>
          </mc:Fallback>
        </mc:AlternateContent>
        <p:sp>
          <p:nvSpPr>
            <p:cNvPr id="3730" name="Straight Connector 332"/>
            <p:cNvSpPr/>
            <p:nvPr/>
          </p:nvSpPr>
          <p:spPr>
            <a:xfrm flipH="1">
              <a:off x="435764"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731" name="TextBox 333"/>
            <p:cNvSpPr txBox="1"/>
            <p:nvPr/>
          </p:nvSpPr>
          <p:spPr>
            <a:xfrm>
              <a:off x="510646" y="34366"/>
              <a:ext cx="292925"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p:grpSp>
        <p:nvGrpSpPr>
          <p:cNvPr id="3737" name="Group 334"/>
          <p:cNvGrpSpPr/>
          <p:nvPr/>
        </p:nvGrpSpPr>
        <p:grpSpPr>
          <a:xfrm>
            <a:off x="7961775" y="4306411"/>
            <a:ext cx="583147" cy="385556"/>
            <a:chOff x="33102" y="-12413"/>
            <a:chExt cx="583145" cy="385554"/>
          </a:xfrm>
        </p:grpSpPr>
        <p:grpSp>
          <p:nvGrpSpPr>
            <p:cNvPr id="3735" name="Group 335"/>
            <p:cNvGrpSpPr/>
            <p:nvPr/>
          </p:nvGrpSpPr>
          <p:grpSpPr>
            <a:xfrm>
              <a:off x="237946" y="3813"/>
              <a:ext cx="378301" cy="369328"/>
              <a:chOff x="0" y="0"/>
              <a:chExt cx="378300" cy="369326"/>
            </a:xfrm>
          </p:grpSpPr>
          <p:sp>
            <p:nvSpPr>
              <p:cNvPr id="3733" name="Straight Connector 337"/>
              <p:cNvSpPr/>
              <p:nvPr/>
            </p:nvSpPr>
            <p:spPr>
              <a:xfrm flipH="1">
                <a:off x="0"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734" name="TextBox 338"/>
              <p:cNvSpPr txBox="1"/>
              <p:nvPr/>
            </p:nvSpPr>
            <p:spPr>
              <a:xfrm>
                <a:off x="128670" y="0"/>
                <a:ext cx="249630" cy="36932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p:sp>
          <p:nvSpPr>
            <p:cNvPr id="3736" name="TextBox 336"/>
            <p:cNvSpPr txBox="1"/>
            <p:nvPr/>
          </p:nvSpPr>
          <p:spPr>
            <a:xfrm>
              <a:off x="33102" y="-12413"/>
              <a:ext cx="334024"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1 </a:t>
              </a:r>
            </a:p>
          </p:txBody>
        </p:sp>
      </p:grpSp>
      <p:grpSp>
        <p:nvGrpSpPr>
          <p:cNvPr id="3742" name="Group 339"/>
          <p:cNvGrpSpPr/>
          <p:nvPr/>
        </p:nvGrpSpPr>
        <p:grpSpPr>
          <a:xfrm>
            <a:off x="7958484" y="4687411"/>
            <a:ext cx="569888" cy="373143"/>
            <a:chOff x="28965" y="0"/>
            <a:chExt cx="569886" cy="373142"/>
          </a:xfrm>
        </p:grpSpPr>
        <p:grpSp>
          <p:nvGrpSpPr>
            <p:cNvPr id="3740" name="Group 340"/>
            <p:cNvGrpSpPr/>
            <p:nvPr/>
          </p:nvGrpSpPr>
          <p:grpSpPr>
            <a:xfrm>
              <a:off x="237946" y="3813"/>
              <a:ext cx="360905" cy="369329"/>
              <a:chOff x="0" y="0"/>
              <a:chExt cx="360904" cy="369327"/>
            </a:xfrm>
          </p:grpSpPr>
          <p:sp>
            <p:nvSpPr>
              <p:cNvPr id="3738" name="Straight Connector 342"/>
              <p:cNvSpPr/>
              <p:nvPr/>
            </p:nvSpPr>
            <p:spPr>
              <a:xfrm flipH="1">
                <a:off x="0"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739" name="TextBox 343"/>
              <p:cNvSpPr txBox="1"/>
              <p:nvPr/>
            </p:nvSpPr>
            <p:spPr>
              <a:xfrm>
                <a:off x="112120" y="0"/>
                <a:ext cx="248784" cy="36932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p:sp>
          <p:nvSpPr>
            <p:cNvPr id="3741" name="TextBox 341"/>
            <p:cNvSpPr txBox="1"/>
            <p:nvPr/>
          </p:nvSpPr>
          <p:spPr>
            <a:xfrm>
              <a:off x="28965" y="0"/>
              <a:ext cx="275252" cy="3693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1 </a:t>
              </a:r>
            </a:p>
          </p:txBody>
        </p:sp>
      </p:grpSp>
      <p:sp>
        <p:nvSpPr>
          <p:cNvPr id="3743" name="TextBox 348"/>
          <p:cNvSpPr txBox="1"/>
          <p:nvPr/>
        </p:nvSpPr>
        <p:spPr>
          <a:xfrm>
            <a:off x="5547502" y="5092698"/>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3744" name="TextBox 349"/>
          <p:cNvSpPr txBox="1"/>
          <p:nvPr/>
        </p:nvSpPr>
        <p:spPr>
          <a:xfrm>
            <a:off x="5548414" y="5443127"/>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3745" name="TextBox 350"/>
          <p:cNvSpPr txBox="1"/>
          <p:nvPr/>
        </p:nvSpPr>
        <p:spPr>
          <a:xfrm>
            <a:off x="5541117" y="5785103"/>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3746" name="TextBox 351"/>
          <p:cNvSpPr txBox="1"/>
          <p:nvPr/>
        </p:nvSpPr>
        <p:spPr>
          <a:xfrm>
            <a:off x="5542029" y="6144116"/>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3747" name="TextBox 352"/>
          <p:cNvSpPr txBox="1"/>
          <p:nvPr/>
        </p:nvSpPr>
        <p:spPr>
          <a:xfrm>
            <a:off x="6355017" y="5092925"/>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3748" name="TextBox 353"/>
          <p:cNvSpPr txBox="1"/>
          <p:nvPr/>
        </p:nvSpPr>
        <p:spPr>
          <a:xfrm>
            <a:off x="6350251" y="5439683"/>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3749" name="TextBox 354"/>
          <p:cNvSpPr txBox="1"/>
          <p:nvPr/>
        </p:nvSpPr>
        <p:spPr>
          <a:xfrm>
            <a:off x="6343108" y="5795531"/>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3750" name="TextBox 355"/>
          <p:cNvSpPr txBox="1"/>
          <p:nvPr/>
        </p:nvSpPr>
        <p:spPr>
          <a:xfrm>
            <a:off x="6342635" y="6150876"/>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3751" name="TextBox 356"/>
          <p:cNvSpPr txBox="1"/>
          <p:nvPr/>
        </p:nvSpPr>
        <p:spPr>
          <a:xfrm>
            <a:off x="7180325" y="5089506"/>
            <a:ext cx="401553" cy="3484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3752" name="TextBox 357"/>
          <p:cNvSpPr txBox="1"/>
          <p:nvPr/>
        </p:nvSpPr>
        <p:spPr>
          <a:xfrm>
            <a:off x="7175558" y="5436265"/>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3753" name="TextBox 358"/>
          <p:cNvSpPr txBox="1"/>
          <p:nvPr/>
        </p:nvSpPr>
        <p:spPr>
          <a:xfrm>
            <a:off x="7168416" y="5792111"/>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3754" name="TextBox 359"/>
          <p:cNvSpPr txBox="1"/>
          <p:nvPr/>
        </p:nvSpPr>
        <p:spPr>
          <a:xfrm>
            <a:off x="7167943" y="6147456"/>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3755" name="TextBox 360"/>
          <p:cNvSpPr txBox="1"/>
          <p:nvPr/>
        </p:nvSpPr>
        <p:spPr>
          <a:xfrm>
            <a:off x="8102623" y="5086086"/>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3756" name="TextBox 361"/>
          <p:cNvSpPr txBox="1"/>
          <p:nvPr/>
        </p:nvSpPr>
        <p:spPr>
          <a:xfrm>
            <a:off x="8097856" y="5432845"/>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3757" name="TextBox 362"/>
          <p:cNvSpPr txBox="1"/>
          <p:nvPr/>
        </p:nvSpPr>
        <p:spPr>
          <a:xfrm>
            <a:off x="8090714" y="5788693"/>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3758" name="TextBox 363"/>
          <p:cNvSpPr txBox="1"/>
          <p:nvPr/>
        </p:nvSpPr>
        <p:spPr>
          <a:xfrm>
            <a:off x="8090241" y="6144038"/>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3759" name="TextBox 379"/>
          <p:cNvSpPr txBox="1"/>
          <p:nvPr/>
        </p:nvSpPr>
        <p:spPr>
          <a:xfrm>
            <a:off x="2180422" y="3948431"/>
            <a:ext cx="314216" cy="3693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sp>
        <p:nvSpPr>
          <p:cNvPr id="3760" name="TextBox 380"/>
          <p:cNvSpPr txBox="1"/>
          <p:nvPr/>
        </p:nvSpPr>
        <p:spPr>
          <a:xfrm>
            <a:off x="2052552" y="4332308"/>
            <a:ext cx="461720" cy="369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- 4. </a:t>
            </a:r>
          </a:p>
        </p:txBody>
      </p:sp>
      <p:sp>
        <p:nvSpPr>
          <p:cNvPr id="3761" name="TextBox 381"/>
          <p:cNvSpPr txBox="1"/>
          <p:nvPr/>
        </p:nvSpPr>
        <p:spPr>
          <a:xfrm>
            <a:off x="3018199" y="3968217"/>
            <a:ext cx="554724"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4. </a:t>
            </a:r>
          </a:p>
        </p:txBody>
      </p:sp>
      <p:sp>
        <p:nvSpPr>
          <p:cNvPr id="3762" name="TextBox 382"/>
          <p:cNvSpPr txBox="1"/>
          <p:nvPr/>
        </p:nvSpPr>
        <p:spPr>
          <a:xfrm>
            <a:off x="2899430" y="4336446"/>
            <a:ext cx="623389"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- 4. </a:t>
            </a:r>
          </a:p>
        </p:txBody>
      </p:sp>
      <p:grpSp>
        <p:nvGrpSpPr>
          <p:cNvPr id="3765" name="Group 383"/>
          <p:cNvGrpSpPr/>
          <p:nvPr/>
        </p:nvGrpSpPr>
        <p:grpSpPr>
          <a:xfrm>
            <a:off x="4035023" y="3964522"/>
            <a:ext cx="383745" cy="369330"/>
            <a:chOff x="0" y="0"/>
            <a:chExt cx="383744" cy="369328"/>
          </a:xfrm>
        </p:grpSpPr>
        <p:sp>
          <p:nvSpPr>
            <p:cNvPr id="3763" name="Straight Connector 388"/>
            <p:cNvSpPr/>
            <p:nvPr/>
          </p:nvSpPr>
          <p:spPr>
            <a:xfrm flipH="1">
              <a:off x="0"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764" name="TextBox 389"/>
            <p:cNvSpPr txBox="1"/>
            <p:nvPr/>
          </p:nvSpPr>
          <p:spPr>
            <a:xfrm>
              <a:off x="112121" y="0"/>
              <a:ext cx="271623"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p:sp>
        <p:nvSpPr>
          <p:cNvPr id="3766" name="TextBox 384"/>
          <p:cNvSpPr txBox="1"/>
          <p:nvPr/>
        </p:nvSpPr>
        <p:spPr>
          <a:xfrm>
            <a:off x="3693708" y="3960709"/>
            <a:ext cx="516032"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64 </a:t>
            </a:r>
          </a:p>
        </p:txBody>
      </p:sp>
      <p:sp>
        <p:nvSpPr>
          <p:cNvPr id="3767" name="Straight Connector 385"/>
          <p:cNvSpPr/>
          <p:nvPr/>
        </p:nvSpPr>
        <p:spPr>
          <a:xfrm flipH="1">
            <a:off x="4034760" y="4427951"/>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768" name="TextBox 386"/>
          <p:cNvSpPr txBox="1"/>
          <p:nvPr/>
        </p:nvSpPr>
        <p:spPr>
          <a:xfrm>
            <a:off x="4151019" y="4334666"/>
            <a:ext cx="259576" cy="3693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sp>
        <p:nvSpPr>
          <p:cNvPr id="3769" name="TextBox 387"/>
          <p:cNvSpPr txBox="1"/>
          <p:nvPr/>
        </p:nvSpPr>
        <p:spPr>
          <a:xfrm>
            <a:off x="3690841" y="4330852"/>
            <a:ext cx="500225"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64 </a:t>
            </a:r>
          </a:p>
        </p:txBody>
      </p:sp>
      <p:sp>
        <p:nvSpPr>
          <p:cNvPr id="3771" name="TextBox 391"/>
          <p:cNvSpPr txBox="1"/>
          <p:nvPr/>
        </p:nvSpPr>
        <p:spPr>
          <a:xfrm>
            <a:off x="2068970" y="4686761"/>
            <a:ext cx="481570"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3.5 </a:t>
            </a:r>
          </a:p>
        </p:txBody>
      </p:sp>
      <p:sp>
        <p:nvSpPr>
          <p:cNvPr id="3772" name="TextBox 392"/>
          <p:cNvSpPr txBox="1"/>
          <p:nvPr/>
        </p:nvSpPr>
        <p:spPr>
          <a:xfrm>
            <a:off x="1967938" y="5063081"/>
            <a:ext cx="652824"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- 3.5 </a:t>
            </a:r>
          </a:p>
        </p:txBody>
      </p:sp>
      <p:sp>
        <p:nvSpPr>
          <p:cNvPr id="3773" name="TextBox 393"/>
          <p:cNvSpPr txBox="1"/>
          <p:nvPr/>
        </p:nvSpPr>
        <p:spPr>
          <a:xfrm>
            <a:off x="2914275" y="4695388"/>
            <a:ext cx="554724"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3.5 </a:t>
            </a:r>
          </a:p>
        </p:txBody>
      </p:sp>
      <p:sp>
        <p:nvSpPr>
          <p:cNvPr id="3774" name="TextBox 394"/>
          <p:cNvSpPr txBox="1"/>
          <p:nvPr/>
        </p:nvSpPr>
        <p:spPr>
          <a:xfrm>
            <a:off x="2820559" y="5055524"/>
            <a:ext cx="623389"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- 3.5 </a:t>
            </a:r>
          </a:p>
        </p:txBody>
      </p:sp>
      <p:grpSp>
        <p:nvGrpSpPr>
          <p:cNvPr id="3777" name="Group 395"/>
          <p:cNvGrpSpPr/>
          <p:nvPr/>
        </p:nvGrpSpPr>
        <p:grpSpPr>
          <a:xfrm>
            <a:off x="4018216" y="4695830"/>
            <a:ext cx="396517" cy="369330"/>
            <a:chOff x="0" y="0"/>
            <a:chExt cx="396516" cy="369327"/>
          </a:xfrm>
        </p:grpSpPr>
        <p:sp>
          <p:nvSpPr>
            <p:cNvPr id="3775" name="Straight Connector 400"/>
            <p:cNvSpPr/>
            <p:nvPr/>
          </p:nvSpPr>
          <p:spPr>
            <a:xfrm flipH="1">
              <a:off x="0"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776" name="TextBox 401"/>
            <p:cNvSpPr txBox="1"/>
            <p:nvPr/>
          </p:nvSpPr>
          <p:spPr>
            <a:xfrm>
              <a:off x="120397" y="0"/>
              <a:ext cx="276119" cy="36932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4 </a:t>
              </a:r>
            </a:p>
          </p:txBody>
        </p:sp>
      </p:grpSp>
      <p:sp>
        <p:nvSpPr>
          <p:cNvPr id="3778" name="TextBox 396"/>
          <p:cNvSpPr txBox="1"/>
          <p:nvPr/>
        </p:nvSpPr>
        <p:spPr>
          <a:xfrm>
            <a:off x="3683718" y="4692016"/>
            <a:ext cx="516032" cy="3484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49 </a:t>
            </a:r>
          </a:p>
        </p:txBody>
      </p:sp>
      <p:sp>
        <p:nvSpPr>
          <p:cNvPr id="3779" name="Straight Connector 397"/>
          <p:cNvSpPr/>
          <p:nvPr/>
        </p:nvSpPr>
        <p:spPr>
          <a:xfrm flipH="1">
            <a:off x="4017954" y="5159259"/>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780" name="TextBox 398"/>
          <p:cNvSpPr txBox="1"/>
          <p:nvPr/>
        </p:nvSpPr>
        <p:spPr>
          <a:xfrm>
            <a:off x="4125937" y="5065974"/>
            <a:ext cx="277509" cy="369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sp>
        <p:nvSpPr>
          <p:cNvPr id="3781" name="TextBox 399"/>
          <p:cNvSpPr txBox="1"/>
          <p:nvPr/>
        </p:nvSpPr>
        <p:spPr>
          <a:xfrm>
            <a:off x="3681627" y="5062161"/>
            <a:ext cx="500226"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49 </a:t>
            </a:r>
          </a:p>
        </p:txBody>
      </p:sp>
      <p:sp>
        <p:nvSpPr>
          <p:cNvPr id="3783" name="TextBox 403"/>
          <p:cNvSpPr txBox="1"/>
          <p:nvPr/>
        </p:nvSpPr>
        <p:spPr>
          <a:xfrm>
            <a:off x="630474" y="3961555"/>
            <a:ext cx="401552"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1. </a:t>
            </a:r>
          </a:p>
        </p:txBody>
      </p:sp>
      <p:sp>
        <p:nvSpPr>
          <p:cNvPr id="3784" name="TextBox 404"/>
          <p:cNvSpPr txBox="1"/>
          <p:nvPr/>
        </p:nvSpPr>
        <p:spPr>
          <a:xfrm>
            <a:off x="630798" y="4332278"/>
            <a:ext cx="401552"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2. </a:t>
            </a:r>
          </a:p>
        </p:txBody>
      </p:sp>
      <p:sp>
        <p:nvSpPr>
          <p:cNvPr id="3785" name="TextBox 405"/>
          <p:cNvSpPr txBox="1"/>
          <p:nvPr/>
        </p:nvSpPr>
        <p:spPr>
          <a:xfrm>
            <a:off x="630241" y="4695188"/>
            <a:ext cx="401552"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3. </a:t>
            </a:r>
          </a:p>
        </p:txBody>
      </p:sp>
      <p:sp>
        <p:nvSpPr>
          <p:cNvPr id="3786" name="TextBox 406"/>
          <p:cNvSpPr txBox="1"/>
          <p:nvPr/>
        </p:nvSpPr>
        <p:spPr>
          <a:xfrm>
            <a:off x="619349" y="5052634"/>
            <a:ext cx="401552"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sp>
        <p:nvSpPr>
          <p:cNvPr id="3787" name="TextBox 407"/>
          <p:cNvSpPr txBox="1"/>
          <p:nvPr/>
        </p:nvSpPr>
        <p:spPr>
          <a:xfrm>
            <a:off x="625611" y="5450125"/>
            <a:ext cx="401553"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5. </a:t>
            </a:r>
          </a:p>
        </p:txBody>
      </p:sp>
      <p:sp>
        <p:nvSpPr>
          <p:cNvPr id="3788" name="TextBox 408"/>
          <p:cNvSpPr txBox="1"/>
          <p:nvPr/>
        </p:nvSpPr>
        <p:spPr>
          <a:xfrm>
            <a:off x="614612" y="5800462"/>
            <a:ext cx="401552"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6. </a:t>
            </a:r>
          </a:p>
        </p:txBody>
      </p:sp>
      <p:sp>
        <p:nvSpPr>
          <p:cNvPr id="3789" name="TextBox 409"/>
          <p:cNvSpPr txBox="1"/>
          <p:nvPr/>
        </p:nvSpPr>
        <p:spPr>
          <a:xfrm>
            <a:off x="612270" y="6156708"/>
            <a:ext cx="401552"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7. </a:t>
            </a:r>
          </a:p>
        </p:txBody>
      </p:sp>
      <p:sp>
        <p:nvSpPr>
          <p:cNvPr id="3790" name="TextBox 410"/>
          <p:cNvSpPr txBox="1"/>
          <p:nvPr/>
        </p:nvSpPr>
        <p:spPr>
          <a:xfrm>
            <a:off x="4777254" y="3973106"/>
            <a:ext cx="401553"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8. </a:t>
            </a:r>
          </a:p>
        </p:txBody>
      </p:sp>
      <p:sp>
        <p:nvSpPr>
          <p:cNvPr id="3791" name="TextBox 411"/>
          <p:cNvSpPr txBox="1"/>
          <p:nvPr/>
        </p:nvSpPr>
        <p:spPr>
          <a:xfrm>
            <a:off x="4782644" y="4352016"/>
            <a:ext cx="401553"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9. </a:t>
            </a:r>
          </a:p>
        </p:txBody>
      </p:sp>
      <p:sp>
        <p:nvSpPr>
          <p:cNvPr id="3792" name="TextBox 412"/>
          <p:cNvSpPr txBox="1"/>
          <p:nvPr/>
        </p:nvSpPr>
        <p:spPr>
          <a:xfrm>
            <a:off x="4708705" y="4708353"/>
            <a:ext cx="485714"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10. </a:t>
            </a:r>
          </a:p>
        </p:txBody>
      </p:sp>
      <p:sp>
        <p:nvSpPr>
          <p:cNvPr id="3793" name="TextBox 413"/>
          <p:cNvSpPr txBox="1"/>
          <p:nvPr/>
        </p:nvSpPr>
        <p:spPr>
          <a:xfrm>
            <a:off x="4736399" y="5102577"/>
            <a:ext cx="493088"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11. </a:t>
            </a:r>
          </a:p>
        </p:txBody>
      </p:sp>
      <p:sp>
        <p:nvSpPr>
          <p:cNvPr id="3794" name="TextBox 414"/>
          <p:cNvSpPr txBox="1"/>
          <p:nvPr/>
        </p:nvSpPr>
        <p:spPr>
          <a:xfrm>
            <a:off x="4721231" y="5447440"/>
            <a:ext cx="502573"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12. </a:t>
            </a:r>
          </a:p>
        </p:txBody>
      </p:sp>
      <p:sp>
        <p:nvSpPr>
          <p:cNvPr id="3795" name="TextBox 415"/>
          <p:cNvSpPr txBox="1"/>
          <p:nvPr/>
        </p:nvSpPr>
        <p:spPr>
          <a:xfrm>
            <a:off x="4732138" y="5812712"/>
            <a:ext cx="495908"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13. </a:t>
            </a:r>
          </a:p>
        </p:txBody>
      </p:sp>
      <p:sp>
        <p:nvSpPr>
          <p:cNvPr id="3796" name="TextBox 416"/>
          <p:cNvSpPr txBox="1"/>
          <p:nvPr/>
        </p:nvSpPr>
        <p:spPr>
          <a:xfrm>
            <a:off x="4728807" y="6162682"/>
            <a:ext cx="495908"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14. </a:t>
            </a:r>
          </a:p>
        </p:txBody>
      </p:sp>
      <p:sp>
        <p:nvSpPr>
          <p:cNvPr id="3798" name="Straight Arrow Connector 259"/>
          <p:cNvSpPr/>
          <p:nvPr/>
        </p:nvSpPr>
        <p:spPr>
          <a:xfrm>
            <a:off x="6173928" y="1458182"/>
            <a:ext cx="1" cy="186686"/>
          </a:xfrm>
          <a:prstGeom prst="line">
            <a:avLst/>
          </a:prstGeom>
          <a:ln w="25400">
            <a:solidFill>
              <a:srgbClr val="FF0000"/>
            </a:solidFill>
            <a:miter/>
            <a:tailEnd type="triangle"/>
          </a:ln>
        </p:spPr>
        <p:txBody>
          <a:bodyPr lIns="45719" rIns="45719"/>
          <a:lstStyle/>
          <a:p>
            <a:endParaRPr/>
          </a:p>
        </p:txBody>
      </p:sp>
      <p:sp>
        <p:nvSpPr>
          <p:cNvPr id="3799" name="Straight Arrow Connector 260"/>
          <p:cNvSpPr/>
          <p:nvPr/>
        </p:nvSpPr>
        <p:spPr>
          <a:xfrm>
            <a:off x="6160178" y="2595653"/>
            <a:ext cx="1" cy="176308"/>
          </a:xfrm>
          <a:prstGeom prst="line">
            <a:avLst/>
          </a:prstGeom>
          <a:ln w="25400">
            <a:solidFill>
              <a:srgbClr val="FF0000"/>
            </a:solidFill>
            <a:miter/>
            <a:tailEnd type="triangle"/>
          </a:ln>
        </p:spPr>
        <p:txBody>
          <a:bodyPr lIns="45719" rIns="45719"/>
          <a:lstStyle/>
          <a:p>
            <a:endParaRPr/>
          </a:p>
        </p:txBody>
      </p:sp>
      <p:sp>
        <p:nvSpPr>
          <p:cNvPr id="3800" name="TextBox 261"/>
          <p:cNvSpPr txBox="1"/>
          <p:nvPr/>
        </p:nvSpPr>
        <p:spPr>
          <a:xfrm>
            <a:off x="6244726" y="1650182"/>
            <a:ext cx="781313" cy="2870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t> .5 lb  </a:t>
            </a:r>
          </a:p>
        </p:txBody>
      </p:sp>
      <p:sp>
        <p:nvSpPr>
          <p:cNvPr id="3801" name="TextBox 262"/>
          <p:cNvSpPr txBox="1"/>
          <p:nvPr/>
        </p:nvSpPr>
        <p:spPr>
          <a:xfrm>
            <a:off x="6244726" y="2240931"/>
            <a:ext cx="716273" cy="2870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t> .5 lb </a:t>
            </a:r>
          </a:p>
        </p:txBody>
      </p:sp>
      <p:sp>
        <p:nvSpPr>
          <p:cNvPr id="3802" name="TextBox 263"/>
          <p:cNvSpPr txBox="1"/>
          <p:nvPr/>
        </p:nvSpPr>
        <p:spPr>
          <a:xfrm>
            <a:off x="6316327" y="1366070"/>
            <a:ext cx="1192656" cy="3077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rPr dirty="0"/>
              <a:t>External </a:t>
            </a:r>
            <a:r>
              <a:rPr lang="en-US" dirty="0"/>
              <a:t>force </a:t>
            </a:r>
            <a:r>
              <a:rPr dirty="0"/>
              <a:t> </a:t>
            </a:r>
          </a:p>
        </p:txBody>
      </p:sp>
      <p:sp>
        <p:nvSpPr>
          <p:cNvPr id="3803" name="TextBox 270"/>
          <p:cNvSpPr txBox="1"/>
          <p:nvPr/>
        </p:nvSpPr>
        <p:spPr>
          <a:xfrm>
            <a:off x="6342922" y="2500435"/>
            <a:ext cx="1295755" cy="3077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rPr dirty="0"/>
              <a:t>External </a:t>
            </a:r>
            <a:r>
              <a:rPr lang="en-US" dirty="0"/>
              <a:t>force </a:t>
            </a:r>
            <a:r>
              <a:rPr dirty="0"/>
              <a:t> </a:t>
            </a:r>
          </a:p>
        </p:txBody>
      </p:sp>
      <p:sp>
        <p:nvSpPr>
          <p:cNvPr id="254" name="TextBox 52">
            <a:extLst>
              <a:ext uri="{FF2B5EF4-FFF2-40B4-BE49-F238E27FC236}">
                <a16:creationId xmlns:a16="http://schemas.microsoft.com/office/drawing/2014/main" id="{83802262-A915-F64C-B79E-964EF9AE0BB2}"/>
              </a:ext>
            </a:extLst>
          </p:cNvPr>
          <p:cNvSpPr txBox="1"/>
          <p:nvPr/>
        </p:nvSpPr>
        <p:spPr>
          <a:xfrm>
            <a:off x="3506293" y="3479936"/>
            <a:ext cx="1064701" cy="461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500">
                <a:latin typeface="Times New Roman"/>
                <a:ea typeface="Times New Roman"/>
                <a:cs typeface="Times New Roman"/>
                <a:sym typeface="Times New Roman"/>
              </a:defRPr>
            </a:lvl1pPr>
          </a:lstStyle>
          <a:p>
            <a:r>
              <a:rPr lang="en-US" sz="1200" dirty="0"/>
              <a:t>Displacement, </a:t>
            </a:r>
          </a:p>
          <a:p>
            <a:r>
              <a:rPr lang="en-US" sz="1200" dirty="0"/>
              <a:t>          in </a:t>
            </a:r>
            <a:r>
              <a:rPr sz="1200" dirty="0"/>
              <a:t>  </a:t>
            </a:r>
          </a:p>
        </p:txBody>
      </p:sp>
      <p:sp>
        <p:nvSpPr>
          <p:cNvPr id="255" name="TextBox 52">
            <a:extLst>
              <a:ext uri="{FF2B5EF4-FFF2-40B4-BE49-F238E27FC236}">
                <a16:creationId xmlns:a16="http://schemas.microsoft.com/office/drawing/2014/main" id="{13FDD541-E701-514A-85E4-6C0782E9540C}"/>
              </a:ext>
            </a:extLst>
          </p:cNvPr>
          <p:cNvSpPr txBox="1"/>
          <p:nvPr/>
        </p:nvSpPr>
        <p:spPr>
          <a:xfrm>
            <a:off x="7716298" y="3473856"/>
            <a:ext cx="1002216" cy="461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500">
                <a:latin typeface="Times New Roman"/>
                <a:ea typeface="Times New Roman"/>
                <a:cs typeface="Times New Roman"/>
                <a:sym typeface="Times New Roman"/>
              </a:defRPr>
            </a:lvl1pPr>
          </a:lstStyle>
          <a:p>
            <a:r>
              <a:rPr lang="en-US" sz="1200" dirty="0"/>
              <a:t>Displacement, </a:t>
            </a:r>
          </a:p>
          <a:p>
            <a:r>
              <a:rPr lang="en-US" sz="1200" dirty="0"/>
              <a:t>          in </a:t>
            </a:r>
            <a:r>
              <a:rPr sz="1200" dirty="0"/>
              <a:t>  </a:t>
            </a:r>
          </a:p>
        </p:txBody>
      </p:sp>
      <p:grpSp>
        <p:nvGrpSpPr>
          <p:cNvPr id="256" name="Group 255">
            <a:extLst>
              <a:ext uri="{FF2B5EF4-FFF2-40B4-BE49-F238E27FC236}">
                <a16:creationId xmlns:a16="http://schemas.microsoft.com/office/drawing/2014/main" id="{B619698F-3B58-C546-8300-01A82558407F}"/>
              </a:ext>
            </a:extLst>
          </p:cNvPr>
          <p:cNvGrpSpPr/>
          <p:nvPr/>
        </p:nvGrpSpPr>
        <p:grpSpPr>
          <a:xfrm>
            <a:off x="5299969" y="3475089"/>
            <a:ext cx="716274" cy="474312"/>
            <a:chOff x="939909" y="2228784"/>
            <a:chExt cx="716274" cy="474312"/>
          </a:xfrm>
        </p:grpSpPr>
        <p:sp>
          <p:nvSpPr>
            <p:cNvPr id="257" name="TextBox 145">
              <a:extLst>
                <a:ext uri="{FF2B5EF4-FFF2-40B4-BE49-F238E27FC236}">
                  <a16:creationId xmlns:a16="http://schemas.microsoft.com/office/drawing/2014/main" id="{9A74F2BE-68FB-5A41-8955-BF83329C55A8}"/>
                </a:ext>
              </a:extLst>
            </p:cNvPr>
            <p:cNvSpPr txBox="1"/>
            <p:nvPr/>
          </p:nvSpPr>
          <p:spPr>
            <a:xfrm>
              <a:off x="939909" y="2228784"/>
              <a:ext cx="716274" cy="2616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100">
                  <a:latin typeface="Times New Roman"/>
                  <a:ea typeface="Times New Roman"/>
                  <a:cs typeface="Times New Roman"/>
                  <a:sym typeface="Times New Roman"/>
                </a:defRPr>
              </a:lvl1pPr>
            </a:lstStyle>
            <a:p>
              <a:r>
                <a:rPr dirty="0"/>
                <a:t>Length, in.</a:t>
              </a:r>
            </a:p>
          </p:txBody>
        </p:sp>
        <p:sp>
          <p:nvSpPr>
            <p:cNvPr id="258" name="Straight Connector 398">
              <a:extLst>
                <a:ext uri="{FF2B5EF4-FFF2-40B4-BE49-F238E27FC236}">
                  <a16:creationId xmlns:a16="http://schemas.microsoft.com/office/drawing/2014/main" id="{78E287BB-0EE9-4B41-8C79-D9EDACD7CB34}"/>
                </a:ext>
              </a:extLst>
            </p:cNvPr>
            <p:cNvSpPr/>
            <p:nvPr/>
          </p:nvSpPr>
          <p:spPr>
            <a:xfrm>
              <a:off x="1002416" y="2464193"/>
              <a:ext cx="511879" cy="1"/>
            </a:xfrm>
            <a:prstGeom prst="line">
              <a:avLst/>
            </a:prstGeom>
            <a:ln w="12700">
              <a:solidFill>
                <a:srgbClr val="000000"/>
              </a:solidFill>
              <a:miter/>
            </a:ln>
          </p:spPr>
          <p:txBody>
            <a:bodyPr lIns="45719" rIns="45719"/>
            <a:lstStyle/>
            <a:p>
              <a:endParaRPr/>
            </a:p>
          </p:txBody>
        </p:sp>
        <p:sp>
          <p:nvSpPr>
            <p:cNvPr id="259" name="TextBox 399">
              <a:extLst>
                <a:ext uri="{FF2B5EF4-FFF2-40B4-BE49-F238E27FC236}">
                  <a16:creationId xmlns:a16="http://schemas.microsoft.com/office/drawing/2014/main" id="{3111216C-7B08-4C49-A782-5D0CC3DE17C8}"/>
                </a:ext>
              </a:extLst>
            </p:cNvPr>
            <p:cNvSpPr txBox="1"/>
            <p:nvPr/>
          </p:nvSpPr>
          <p:spPr>
            <a:xfrm>
              <a:off x="1095930" y="2364542"/>
              <a:ext cx="321698" cy="3385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1100">
                  <a:latin typeface="Times New Roman"/>
                  <a:ea typeface="Times New Roman"/>
                  <a:cs typeface="Times New Roman"/>
                  <a:sym typeface="Times New Roman"/>
                </a:defRPr>
              </a:pPr>
              <a:r>
                <a:t>EA</a:t>
              </a:r>
              <a:r>
                <a:rPr sz="1600"/>
                <a:t> </a:t>
              </a:r>
            </a:p>
          </p:txBody>
        </p:sp>
      </p:grpSp>
      <p:grpSp>
        <p:nvGrpSpPr>
          <p:cNvPr id="260" name="Group 259">
            <a:extLst>
              <a:ext uri="{FF2B5EF4-FFF2-40B4-BE49-F238E27FC236}">
                <a16:creationId xmlns:a16="http://schemas.microsoft.com/office/drawing/2014/main" id="{A2E5BB62-3053-AB4B-8DE7-34B96A7930DA}"/>
              </a:ext>
            </a:extLst>
          </p:cNvPr>
          <p:cNvGrpSpPr/>
          <p:nvPr/>
        </p:nvGrpSpPr>
        <p:grpSpPr>
          <a:xfrm>
            <a:off x="1109545" y="3485416"/>
            <a:ext cx="716274" cy="474312"/>
            <a:chOff x="939909" y="2228784"/>
            <a:chExt cx="716274" cy="474312"/>
          </a:xfrm>
        </p:grpSpPr>
        <p:sp>
          <p:nvSpPr>
            <p:cNvPr id="261" name="TextBox 145">
              <a:extLst>
                <a:ext uri="{FF2B5EF4-FFF2-40B4-BE49-F238E27FC236}">
                  <a16:creationId xmlns:a16="http://schemas.microsoft.com/office/drawing/2014/main" id="{35000D49-F942-6441-AA3E-03C4B797179D}"/>
                </a:ext>
              </a:extLst>
            </p:cNvPr>
            <p:cNvSpPr txBox="1"/>
            <p:nvPr/>
          </p:nvSpPr>
          <p:spPr>
            <a:xfrm>
              <a:off x="939909" y="2228784"/>
              <a:ext cx="716274" cy="2616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100">
                  <a:latin typeface="Times New Roman"/>
                  <a:ea typeface="Times New Roman"/>
                  <a:cs typeface="Times New Roman"/>
                  <a:sym typeface="Times New Roman"/>
                </a:defRPr>
              </a:lvl1pPr>
            </a:lstStyle>
            <a:p>
              <a:r>
                <a:rPr dirty="0"/>
                <a:t>Length, in.</a:t>
              </a:r>
            </a:p>
          </p:txBody>
        </p:sp>
        <p:sp>
          <p:nvSpPr>
            <p:cNvPr id="262" name="Straight Connector 398">
              <a:extLst>
                <a:ext uri="{FF2B5EF4-FFF2-40B4-BE49-F238E27FC236}">
                  <a16:creationId xmlns:a16="http://schemas.microsoft.com/office/drawing/2014/main" id="{A20A6D48-1769-7C46-B3A1-01FF77B5AB33}"/>
                </a:ext>
              </a:extLst>
            </p:cNvPr>
            <p:cNvSpPr/>
            <p:nvPr/>
          </p:nvSpPr>
          <p:spPr>
            <a:xfrm>
              <a:off x="1002416" y="2464193"/>
              <a:ext cx="511879" cy="1"/>
            </a:xfrm>
            <a:prstGeom prst="line">
              <a:avLst/>
            </a:prstGeom>
            <a:ln w="12700">
              <a:solidFill>
                <a:srgbClr val="000000"/>
              </a:solidFill>
              <a:miter/>
            </a:ln>
          </p:spPr>
          <p:txBody>
            <a:bodyPr lIns="45719" rIns="45719"/>
            <a:lstStyle/>
            <a:p>
              <a:endParaRPr/>
            </a:p>
          </p:txBody>
        </p:sp>
        <p:sp>
          <p:nvSpPr>
            <p:cNvPr id="263" name="TextBox 399">
              <a:extLst>
                <a:ext uri="{FF2B5EF4-FFF2-40B4-BE49-F238E27FC236}">
                  <a16:creationId xmlns:a16="http://schemas.microsoft.com/office/drawing/2014/main" id="{2D476B14-0BF2-DD40-A787-E05547C6EE33}"/>
                </a:ext>
              </a:extLst>
            </p:cNvPr>
            <p:cNvSpPr txBox="1"/>
            <p:nvPr/>
          </p:nvSpPr>
          <p:spPr>
            <a:xfrm>
              <a:off x="1095930" y="2364542"/>
              <a:ext cx="321698" cy="3385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1100">
                  <a:latin typeface="Times New Roman"/>
                  <a:ea typeface="Times New Roman"/>
                  <a:cs typeface="Times New Roman"/>
                  <a:sym typeface="Times New Roman"/>
                </a:defRPr>
              </a:pPr>
              <a:r>
                <a:rPr dirty="0"/>
                <a:t>EA</a:t>
              </a:r>
              <a:r>
                <a:rPr sz="1600" dirty="0"/>
                <a:t> </a:t>
              </a:r>
            </a:p>
          </p:txBody>
        </p:sp>
      </p:grpSp>
      <p:sp>
        <p:nvSpPr>
          <p:cNvPr id="267" name="TextBox 266">
            <a:extLst>
              <a:ext uri="{FF2B5EF4-FFF2-40B4-BE49-F238E27FC236}">
                <a16:creationId xmlns:a16="http://schemas.microsoft.com/office/drawing/2014/main" id="{1DCA2C3B-78B6-A84A-8F20-7E42FB757C56}"/>
              </a:ext>
            </a:extLst>
          </p:cNvPr>
          <p:cNvSpPr txBox="1"/>
          <p:nvPr/>
        </p:nvSpPr>
        <p:spPr>
          <a:xfrm>
            <a:off x="1708612" y="288341"/>
            <a:ext cx="5873157"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End Deflection of Four Truss Units     </a:t>
            </a:r>
          </a:p>
        </p:txBody>
      </p:sp>
      <p:grpSp>
        <p:nvGrpSpPr>
          <p:cNvPr id="268" name="Group 267">
            <a:extLst>
              <a:ext uri="{FF2B5EF4-FFF2-40B4-BE49-F238E27FC236}">
                <a16:creationId xmlns:a16="http://schemas.microsoft.com/office/drawing/2014/main" id="{33307051-7EE2-FB4D-A489-BBB01D5D0B4F}"/>
              </a:ext>
            </a:extLst>
          </p:cNvPr>
          <p:cNvGrpSpPr/>
          <p:nvPr/>
        </p:nvGrpSpPr>
        <p:grpSpPr>
          <a:xfrm>
            <a:off x="6960999" y="3030890"/>
            <a:ext cx="1694217" cy="465402"/>
            <a:chOff x="1032936" y="5906726"/>
            <a:chExt cx="1694217" cy="465402"/>
          </a:xfrm>
        </p:grpSpPr>
        <p:sp>
          <p:nvSpPr>
            <p:cNvPr id="269" name="TextBox 268">
              <a:extLst>
                <a:ext uri="{FF2B5EF4-FFF2-40B4-BE49-F238E27FC236}">
                  <a16:creationId xmlns:a16="http://schemas.microsoft.com/office/drawing/2014/main" id="{94F6E7A4-E469-4D4D-89DA-B2C5942E9A70}"/>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270" name="TextBox 269">
              <a:extLst>
                <a:ext uri="{FF2B5EF4-FFF2-40B4-BE49-F238E27FC236}">
                  <a16:creationId xmlns:a16="http://schemas.microsoft.com/office/drawing/2014/main" id="{9983DA33-F723-834B-95C0-F721FB787249}"/>
                </a:ext>
              </a:extLst>
            </p:cNvPr>
            <p:cNvSpPr txBox="1"/>
            <p:nvPr/>
          </p:nvSpPr>
          <p:spPr>
            <a:xfrm>
              <a:off x="2260622" y="5906726"/>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3434264745"/>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5" name="Rectangle 3"/>
          <p:cNvSpPr/>
          <p:nvPr/>
        </p:nvSpPr>
        <p:spPr>
          <a:xfrm>
            <a:off x="277471" y="264859"/>
            <a:ext cx="8563831" cy="6369270"/>
          </a:xfrm>
          <a:prstGeom prst="rect">
            <a:avLst/>
          </a:prstGeom>
          <a:ln w="28575">
            <a:solidFill>
              <a:srgbClr val="000000"/>
            </a:solidFill>
            <a:miter/>
          </a:ln>
        </p:spPr>
        <p:txBody>
          <a:bodyPr lIns="45719" rIns="45719" anchor="ctr"/>
          <a:lstStyle/>
          <a:p>
            <a:pPr algn="ctr">
              <a:defRPr>
                <a:solidFill>
                  <a:srgbClr val="FFFFFF"/>
                </a:solidFill>
              </a:defRPr>
            </a:pPr>
            <a:endParaRPr/>
          </a:p>
        </p:txBody>
      </p:sp>
      <p:sp>
        <p:nvSpPr>
          <p:cNvPr id="3806" name="Straight Connector 4"/>
          <p:cNvSpPr/>
          <p:nvPr/>
        </p:nvSpPr>
        <p:spPr>
          <a:xfrm>
            <a:off x="277471" y="790075"/>
            <a:ext cx="8563831" cy="1"/>
          </a:xfrm>
          <a:prstGeom prst="line">
            <a:avLst/>
          </a:prstGeom>
          <a:ln w="28575">
            <a:solidFill>
              <a:srgbClr val="000000"/>
            </a:solidFill>
            <a:miter/>
          </a:ln>
        </p:spPr>
        <p:txBody>
          <a:bodyPr lIns="45719" rIns="45719"/>
          <a:lstStyle/>
          <a:p>
            <a:endParaRPr/>
          </a:p>
        </p:txBody>
      </p:sp>
      <p:graphicFrame>
        <p:nvGraphicFramePr>
          <p:cNvPr id="3808" name="Table 113"/>
          <p:cNvGraphicFramePr/>
          <p:nvPr>
            <p:extLst>
              <p:ext uri="{D42A27DB-BD31-4B8C-83A1-F6EECF244321}">
                <p14:modId xmlns:p14="http://schemas.microsoft.com/office/powerpoint/2010/main" val="3913542225"/>
              </p:ext>
            </p:extLst>
          </p:nvPr>
        </p:nvGraphicFramePr>
        <p:xfrm>
          <a:off x="423871" y="3484074"/>
          <a:ext cx="4092453" cy="3049270"/>
        </p:xfrm>
        <a:graphic>
          <a:graphicData uri="http://schemas.openxmlformats.org/drawingml/2006/table">
            <a:tbl>
              <a:tblPr/>
              <a:tblGrid>
                <a:gridCol w="651264">
                  <a:extLst>
                    <a:ext uri="{9D8B030D-6E8A-4147-A177-3AD203B41FA5}">
                      <a16:colId xmlns:a16="http://schemas.microsoft.com/office/drawing/2014/main" val="20000"/>
                    </a:ext>
                  </a:extLst>
                </a:gridCol>
                <a:gridCol w="739035">
                  <a:extLst>
                    <a:ext uri="{9D8B030D-6E8A-4147-A177-3AD203B41FA5}">
                      <a16:colId xmlns:a16="http://schemas.microsoft.com/office/drawing/2014/main" val="20001"/>
                    </a:ext>
                  </a:extLst>
                </a:gridCol>
                <a:gridCol w="889348">
                  <a:extLst>
                    <a:ext uri="{9D8B030D-6E8A-4147-A177-3AD203B41FA5}">
                      <a16:colId xmlns:a16="http://schemas.microsoft.com/office/drawing/2014/main" val="20002"/>
                    </a:ext>
                  </a:extLst>
                </a:gridCol>
                <a:gridCol w="789490">
                  <a:extLst>
                    <a:ext uri="{9D8B030D-6E8A-4147-A177-3AD203B41FA5}">
                      <a16:colId xmlns:a16="http://schemas.microsoft.com/office/drawing/2014/main" val="20003"/>
                    </a:ext>
                  </a:extLst>
                </a:gridCol>
                <a:gridCol w="1023316">
                  <a:extLst>
                    <a:ext uri="{9D8B030D-6E8A-4147-A177-3AD203B41FA5}">
                      <a16:colId xmlns:a16="http://schemas.microsoft.com/office/drawing/2014/main" val="20004"/>
                    </a:ext>
                  </a:extLst>
                </a:gridCol>
              </a:tblGrid>
              <a:tr h="45339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0"/>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1"/>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2"/>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3"/>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4"/>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5"/>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6"/>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dirty="0"/>
                    </a:p>
                  </a:txBody>
                  <a:tcPr marL="45720" marR="45720" horzOverflow="overflow"/>
                </a:tc>
                <a:extLst>
                  <a:ext uri="{0D108BD9-81ED-4DB2-BD59-A6C34878D82A}">
                    <a16:rowId xmlns:a16="http://schemas.microsoft.com/office/drawing/2014/main" val="10007"/>
                  </a:ext>
                </a:extLst>
              </a:tr>
            </a:tbl>
          </a:graphicData>
        </a:graphic>
      </p:graphicFrame>
      <p:graphicFrame>
        <p:nvGraphicFramePr>
          <p:cNvPr id="3809" name="Table 114"/>
          <p:cNvGraphicFramePr/>
          <p:nvPr>
            <p:extLst>
              <p:ext uri="{D42A27DB-BD31-4B8C-83A1-F6EECF244321}">
                <p14:modId xmlns:p14="http://schemas.microsoft.com/office/powerpoint/2010/main" val="1506765229"/>
              </p:ext>
            </p:extLst>
          </p:nvPr>
        </p:nvGraphicFramePr>
        <p:xfrm>
          <a:off x="4610270" y="3484074"/>
          <a:ext cx="4092453" cy="3049270"/>
        </p:xfrm>
        <a:graphic>
          <a:graphicData uri="http://schemas.openxmlformats.org/drawingml/2006/table">
            <a:tbl>
              <a:tblPr/>
              <a:tblGrid>
                <a:gridCol w="651264">
                  <a:extLst>
                    <a:ext uri="{9D8B030D-6E8A-4147-A177-3AD203B41FA5}">
                      <a16:colId xmlns:a16="http://schemas.microsoft.com/office/drawing/2014/main" val="20000"/>
                    </a:ext>
                  </a:extLst>
                </a:gridCol>
                <a:gridCol w="739035">
                  <a:extLst>
                    <a:ext uri="{9D8B030D-6E8A-4147-A177-3AD203B41FA5}">
                      <a16:colId xmlns:a16="http://schemas.microsoft.com/office/drawing/2014/main" val="20001"/>
                    </a:ext>
                  </a:extLst>
                </a:gridCol>
                <a:gridCol w="889348">
                  <a:extLst>
                    <a:ext uri="{9D8B030D-6E8A-4147-A177-3AD203B41FA5}">
                      <a16:colId xmlns:a16="http://schemas.microsoft.com/office/drawing/2014/main" val="20002"/>
                    </a:ext>
                  </a:extLst>
                </a:gridCol>
                <a:gridCol w="803235">
                  <a:extLst>
                    <a:ext uri="{9D8B030D-6E8A-4147-A177-3AD203B41FA5}">
                      <a16:colId xmlns:a16="http://schemas.microsoft.com/office/drawing/2014/main" val="20003"/>
                    </a:ext>
                  </a:extLst>
                </a:gridCol>
                <a:gridCol w="1009571">
                  <a:extLst>
                    <a:ext uri="{9D8B030D-6E8A-4147-A177-3AD203B41FA5}">
                      <a16:colId xmlns:a16="http://schemas.microsoft.com/office/drawing/2014/main" val="20004"/>
                    </a:ext>
                  </a:extLst>
                </a:gridCol>
              </a:tblGrid>
              <a:tr h="45339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0"/>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1"/>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2"/>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3"/>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4"/>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5"/>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6"/>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dirty="0"/>
                    </a:p>
                  </a:txBody>
                  <a:tcPr marL="45720" marR="45720" horzOverflow="overflow"/>
                </a:tc>
                <a:extLst>
                  <a:ext uri="{0D108BD9-81ED-4DB2-BD59-A6C34878D82A}">
                    <a16:rowId xmlns:a16="http://schemas.microsoft.com/office/drawing/2014/main" val="10007"/>
                  </a:ext>
                </a:extLst>
              </a:tr>
            </a:tbl>
          </a:graphicData>
        </a:graphic>
      </p:graphicFrame>
      <p:sp>
        <p:nvSpPr>
          <p:cNvPr id="3811" name="TextBox 116"/>
          <p:cNvSpPr txBox="1"/>
          <p:nvPr/>
        </p:nvSpPr>
        <p:spPr>
          <a:xfrm>
            <a:off x="1916711" y="3451944"/>
            <a:ext cx="746379"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500">
                <a:latin typeface="Times New Roman"/>
                <a:ea typeface="Times New Roman"/>
                <a:cs typeface="Times New Roman"/>
                <a:sym typeface="Times New Roman"/>
              </a:defRPr>
            </a:lvl1pPr>
          </a:lstStyle>
          <a:p>
            <a:r>
              <a:rPr sz="1400" dirty="0"/>
              <a:t>Internal force, </a:t>
            </a:r>
            <a:r>
              <a:rPr sz="1400" dirty="0" err="1"/>
              <a:t>lb</a:t>
            </a:r>
            <a:endParaRPr sz="1400" dirty="0"/>
          </a:p>
        </p:txBody>
      </p:sp>
      <p:sp>
        <p:nvSpPr>
          <p:cNvPr id="3812" name="TextBox 117"/>
          <p:cNvSpPr txBox="1"/>
          <p:nvPr/>
        </p:nvSpPr>
        <p:spPr>
          <a:xfrm>
            <a:off x="430164" y="3571756"/>
            <a:ext cx="760610" cy="287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300">
                <a:latin typeface="Times New Roman"/>
                <a:ea typeface="Times New Roman"/>
                <a:cs typeface="Times New Roman"/>
                <a:sym typeface="Times New Roman"/>
              </a:defRPr>
            </a:lvl1pPr>
          </a:lstStyle>
          <a:p>
            <a:r>
              <a:rPr dirty="0"/>
              <a:t>Member </a:t>
            </a:r>
          </a:p>
        </p:txBody>
      </p:sp>
      <p:sp>
        <p:nvSpPr>
          <p:cNvPr id="3813" name="TextBox 118"/>
          <p:cNvSpPr txBox="1"/>
          <p:nvPr/>
        </p:nvSpPr>
        <p:spPr>
          <a:xfrm>
            <a:off x="2805213" y="3463436"/>
            <a:ext cx="685921"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500">
                <a:latin typeface="Times New Roman"/>
                <a:ea typeface="Times New Roman"/>
                <a:cs typeface="Times New Roman"/>
                <a:sym typeface="Times New Roman"/>
              </a:defRPr>
            </a:lvl1pPr>
          </a:lstStyle>
          <a:p>
            <a:r>
              <a:rPr sz="1400" dirty="0"/>
              <a:t>Virtual </a:t>
            </a:r>
            <a:r>
              <a:rPr lang="en-US" sz="1400" dirty="0"/>
              <a:t> </a:t>
            </a:r>
          </a:p>
          <a:p>
            <a:r>
              <a:rPr lang="en-US" sz="1400" dirty="0"/>
              <a:t> </a:t>
            </a:r>
            <a:r>
              <a:rPr sz="1400" dirty="0"/>
              <a:t>force  </a:t>
            </a:r>
          </a:p>
        </p:txBody>
      </p:sp>
      <p:sp>
        <p:nvSpPr>
          <p:cNvPr id="3816" name="TextBox 121"/>
          <p:cNvSpPr txBox="1"/>
          <p:nvPr/>
        </p:nvSpPr>
        <p:spPr>
          <a:xfrm>
            <a:off x="6122349" y="3451944"/>
            <a:ext cx="739253"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500">
                <a:latin typeface="Times New Roman"/>
                <a:ea typeface="Times New Roman"/>
                <a:cs typeface="Times New Roman"/>
                <a:sym typeface="Times New Roman"/>
              </a:defRPr>
            </a:lvl1pPr>
          </a:lstStyle>
          <a:p>
            <a:r>
              <a:rPr sz="1400" dirty="0"/>
              <a:t>Internal force, </a:t>
            </a:r>
            <a:r>
              <a:rPr sz="1400" dirty="0" err="1"/>
              <a:t>lb</a:t>
            </a:r>
            <a:endParaRPr sz="1400" dirty="0"/>
          </a:p>
        </p:txBody>
      </p:sp>
      <p:sp>
        <p:nvSpPr>
          <p:cNvPr id="3817" name="TextBox 122"/>
          <p:cNvSpPr txBox="1"/>
          <p:nvPr/>
        </p:nvSpPr>
        <p:spPr>
          <a:xfrm>
            <a:off x="4619227" y="3571756"/>
            <a:ext cx="760609" cy="287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300">
                <a:latin typeface="Times New Roman"/>
                <a:ea typeface="Times New Roman"/>
                <a:cs typeface="Times New Roman"/>
                <a:sym typeface="Times New Roman"/>
              </a:defRPr>
            </a:lvl1pPr>
          </a:lstStyle>
          <a:p>
            <a:r>
              <a:rPr dirty="0"/>
              <a:t>Member </a:t>
            </a:r>
          </a:p>
        </p:txBody>
      </p:sp>
      <p:sp>
        <p:nvSpPr>
          <p:cNvPr id="3818" name="TextBox 123"/>
          <p:cNvSpPr txBox="1"/>
          <p:nvPr/>
        </p:nvSpPr>
        <p:spPr>
          <a:xfrm>
            <a:off x="6988178" y="3463436"/>
            <a:ext cx="739254"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500">
                <a:latin typeface="Times New Roman"/>
                <a:ea typeface="Times New Roman"/>
                <a:cs typeface="Times New Roman"/>
                <a:sym typeface="Times New Roman"/>
              </a:defRPr>
            </a:lvl1pPr>
          </a:lstStyle>
          <a:p>
            <a:r>
              <a:rPr sz="1400" dirty="0"/>
              <a:t>Virtual force  </a:t>
            </a:r>
          </a:p>
        </p:txBody>
      </p:sp>
      <mc:AlternateContent xmlns:mc="http://schemas.openxmlformats.org/markup-compatibility/2006" xmlns:a14="http://schemas.microsoft.com/office/drawing/2010/main">
        <mc:Choice Requires="a14">
          <p:sp>
            <p:nvSpPr>
              <p:cNvPr id="3820" name="TextBox 130"/>
              <p:cNvSpPr txBox="1"/>
              <p:nvPr/>
            </p:nvSpPr>
            <p:spPr>
              <a:xfrm>
                <a:off x="1278705" y="5452104"/>
                <a:ext cx="320327" cy="281637"/>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820" name="TextBox 130"/>
              <p:cNvSpPr txBox="1">
                <a:spLocks noRot="1" noChangeAspect="1" noMove="1" noResize="1" noEditPoints="1" noAdjustHandles="1" noChangeArrowheads="1" noChangeShapeType="1" noTextEdit="1"/>
              </p:cNvSpPr>
              <p:nvPr/>
            </p:nvSpPr>
            <p:spPr>
              <a:xfrm>
                <a:off x="1278705" y="5452104"/>
                <a:ext cx="320327" cy="281637"/>
              </a:xfrm>
              <a:prstGeom prst="rect">
                <a:avLst/>
              </a:prstGeom>
              <a:blipFill>
                <a:blip r:embed="rId2"/>
                <a:stretch>
                  <a:fillRect r="-19231" b="-17021"/>
                </a:stretch>
              </a:blipFill>
              <a:ln w="12700">
                <a:miter lim="400000"/>
              </a:ln>
            </p:spPr>
            <p:txBody>
              <a:bodyPr/>
              <a:lstStyle/>
              <a:p>
                <a:r>
                  <a:rPr lang="en-US">
                    <a:noFill/>
                  </a:rPr>
                  <a:t> </a:t>
                </a:r>
              </a:p>
            </p:txBody>
          </p:sp>
        </mc:Fallback>
      </mc:AlternateContent>
      <p:sp>
        <p:nvSpPr>
          <p:cNvPr id="3821" name="TextBox 131"/>
          <p:cNvSpPr txBox="1"/>
          <p:nvPr/>
        </p:nvSpPr>
        <p:spPr>
          <a:xfrm>
            <a:off x="1350889" y="3951118"/>
            <a:ext cx="407177"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rPr dirty="0"/>
              <a:t>1 </a:t>
            </a:r>
          </a:p>
        </p:txBody>
      </p:sp>
      <p:sp>
        <p:nvSpPr>
          <p:cNvPr id="3822" name="TextBox 132"/>
          <p:cNvSpPr txBox="1"/>
          <p:nvPr/>
        </p:nvSpPr>
        <p:spPr>
          <a:xfrm>
            <a:off x="1346833" y="4339978"/>
            <a:ext cx="407177"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3823" name="TextBox 133"/>
          <p:cNvSpPr txBox="1"/>
          <p:nvPr/>
        </p:nvSpPr>
        <p:spPr>
          <a:xfrm>
            <a:off x="1343429" y="4698122"/>
            <a:ext cx="407177"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3824" name="TextBox 134"/>
          <p:cNvSpPr txBox="1"/>
          <p:nvPr/>
        </p:nvSpPr>
        <p:spPr>
          <a:xfrm>
            <a:off x="1345636" y="5046741"/>
            <a:ext cx="407177"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grpSp>
        <p:nvGrpSpPr>
          <p:cNvPr id="3830" name="Group 137"/>
          <p:cNvGrpSpPr/>
          <p:nvPr/>
        </p:nvGrpSpPr>
        <p:grpSpPr>
          <a:xfrm>
            <a:off x="1865929" y="5339786"/>
            <a:ext cx="849919" cy="503960"/>
            <a:chOff x="0" y="0"/>
            <a:chExt cx="849918" cy="503958"/>
          </a:xfrm>
        </p:grpSpPr>
        <p:sp>
          <p:nvSpPr>
            <p:cNvPr id="3825" name="TextBox 138"/>
            <p:cNvSpPr txBox="1"/>
            <p:nvPr/>
          </p:nvSpPr>
          <p:spPr>
            <a:xfrm>
              <a:off x="0" y="0"/>
              <a:ext cx="347700"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a:t>
              </a:r>
            </a:p>
          </p:txBody>
        </p:sp>
        <p:grpSp>
          <p:nvGrpSpPr>
            <p:cNvPr id="3829" name="Group 139"/>
            <p:cNvGrpSpPr/>
            <p:nvPr/>
          </p:nvGrpSpPr>
          <p:grpSpPr>
            <a:xfrm>
              <a:off x="180020" y="127128"/>
              <a:ext cx="669898" cy="376830"/>
              <a:chOff x="0" y="21808"/>
              <a:chExt cx="669896" cy="376828"/>
            </a:xfrm>
          </p:grpSpPr>
          <mc:AlternateContent xmlns:mc="http://schemas.openxmlformats.org/markup-compatibility/2006" xmlns:a14="http://schemas.microsoft.com/office/drawing/2010/main">
            <mc:Choice Requires="a14">
              <p:sp>
                <p:nvSpPr>
                  <p:cNvPr id="3826" name="TextBox 140"/>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826" name="TextBox 140"/>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3"/>
                    <a:stretch>
                      <a:fillRect r="-19231" b="-17391"/>
                    </a:stretch>
                  </a:blipFill>
                  <a:ln w="12700" cap="flat">
                    <a:noFill/>
                    <a:miter lim="400000"/>
                  </a:ln>
                  <a:effectLst/>
                </p:spPr>
                <p:txBody>
                  <a:bodyPr/>
                  <a:lstStyle/>
                  <a:p>
                    <a:r>
                      <a:rPr lang="en-US">
                        <a:noFill/>
                      </a:rPr>
                      <a:t> </a:t>
                    </a:r>
                  </a:p>
                </p:txBody>
              </p:sp>
            </mc:Fallback>
          </mc:AlternateContent>
          <p:sp>
            <p:nvSpPr>
              <p:cNvPr id="3827" name="Straight Connector 141"/>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828" name="TextBox 142"/>
              <p:cNvSpPr txBox="1"/>
              <p:nvPr/>
            </p:nvSpPr>
            <p:spPr>
              <a:xfrm>
                <a:off x="399323" y="29310"/>
                <a:ext cx="270573" cy="36932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grpSp>
        <p:nvGrpSpPr>
          <p:cNvPr id="3836" name="Group 182"/>
          <p:cNvGrpSpPr/>
          <p:nvPr/>
        </p:nvGrpSpPr>
        <p:grpSpPr>
          <a:xfrm>
            <a:off x="2751022" y="5321215"/>
            <a:ext cx="750449" cy="527549"/>
            <a:chOff x="60456" y="0"/>
            <a:chExt cx="750448" cy="527547"/>
          </a:xfrm>
        </p:grpSpPr>
        <p:sp>
          <p:nvSpPr>
            <p:cNvPr id="3831" name="TextBox 183"/>
            <p:cNvSpPr txBox="1"/>
            <p:nvPr/>
          </p:nvSpPr>
          <p:spPr>
            <a:xfrm>
              <a:off x="60456" y="0"/>
              <a:ext cx="246192" cy="3693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  </a:t>
              </a:r>
            </a:p>
          </p:txBody>
        </p:sp>
        <p:grpSp>
          <p:nvGrpSpPr>
            <p:cNvPr id="3835" name="Group 184"/>
            <p:cNvGrpSpPr/>
            <p:nvPr/>
          </p:nvGrpSpPr>
          <p:grpSpPr>
            <a:xfrm>
              <a:off x="180020" y="127128"/>
              <a:ext cx="630884" cy="400419"/>
              <a:chOff x="0" y="21808"/>
              <a:chExt cx="630882" cy="400417"/>
            </a:xfrm>
          </p:grpSpPr>
          <mc:AlternateContent xmlns:mc="http://schemas.openxmlformats.org/markup-compatibility/2006" xmlns:a14="http://schemas.microsoft.com/office/drawing/2010/main">
            <mc:Choice Requires="a14">
              <p:sp>
                <p:nvSpPr>
                  <p:cNvPr id="3832" name="TextBox 185"/>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832" name="TextBox 185"/>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4"/>
                    <a:stretch>
                      <a:fillRect r="-19231" b="-17391"/>
                    </a:stretch>
                  </a:blipFill>
                  <a:ln w="12700" cap="flat">
                    <a:noFill/>
                    <a:miter lim="400000"/>
                  </a:ln>
                  <a:effectLst/>
                </p:spPr>
                <p:txBody>
                  <a:bodyPr/>
                  <a:lstStyle/>
                  <a:p>
                    <a:r>
                      <a:rPr lang="en-US">
                        <a:noFill/>
                      </a:rPr>
                      <a:t> </a:t>
                    </a:r>
                  </a:p>
                </p:txBody>
              </p:sp>
            </mc:Fallback>
          </mc:AlternateContent>
          <p:sp>
            <p:nvSpPr>
              <p:cNvPr id="3833" name="Straight Connector 186"/>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834" name="TextBox 187"/>
              <p:cNvSpPr txBox="1"/>
              <p:nvPr/>
            </p:nvSpPr>
            <p:spPr>
              <a:xfrm>
                <a:off x="376795" y="52899"/>
                <a:ext cx="254087" cy="36932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grpSp>
        <p:nvGrpSpPr>
          <p:cNvPr id="3840" name="Group 192"/>
          <p:cNvGrpSpPr/>
          <p:nvPr/>
        </p:nvGrpSpPr>
        <p:grpSpPr>
          <a:xfrm>
            <a:off x="3711331" y="5451580"/>
            <a:ext cx="789507" cy="370193"/>
            <a:chOff x="0" y="21808"/>
            <a:chExt cx="789506" cy="370191"/>
          </a:xfrm>
        </p:grpSpPr>
        <mc:AlternateContent xmlns:mc="http://schemas.openxmlformats.org/markup-compatibility/2006" xmlns:a14="http://schemas.microsoft.com/office/drawing/2010/main">
          <mc:Choice Requires="a14">
            <p:sp>
              <p:nvSpPr>
                <p:cNvPr id="3837" name="TextBox 193"/>
                <p:cNvSpPr txBox="1"/>
                <p:nvPr/>
              </p:nvSpPr>
              <p:spPr>
                <a:xfrm>
                  <a:off x="0" y="21808"/>
                  <a:ext cx="427997"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1800" i="1">
                            <a:solidFill>
                              <a:srgbClr val="000000"/>
                            </a:solidFill>
                            <a:latin typeface="Cambria Math" panose="02040503050406030204" pitchFamily="18" charset="0"/>
                          </a:rPr>
                          <m:t>2</m:t>
                        </m:r>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837" name="TextBox 193"/>
                <p:cNvSpPr txBox="1">
                  <a:spLocks noRot="1" noChangeAspect="1" noMove="1" noResize="1" noEditPoints="1" noAdjustHandles="1" noChangeArrowheads="1" noChangeShapeType="1" noTextEdit="1"/>
                </p:cNvSpPr>
                <p:nvPr/>
              </p:nvSpPr>
              <p:spPr>
                <a:xfrm>
                  <a:off x="0" y="21808"/>
                  <a:ext cx="427997" cy="281636"/>
                </a:xfrm>
                <a:prstGeom prst="rect">
                  <a:avLst/>
                </a:prstGeom>
                <a:blipFill>
                  <a:blip r:embed="rId5"/>
                  <a:stretch>
                    <a:fillRect l="-17143" r="-17143" b="-19565"/>
                  </a:stretch>
                </a:blipFill>
                <a:ln w="12700" cap="flat">
                  <a:noFill/>
                  <a:miter lim="400000"/>
                </a:ln>
                <a:effectLst/>
              </p:spPr>
              <p:txBody>
                <a:bodyPr/>
                <a:lstStyle/>
                <a:p>
                  <a:r>
                    <a:rPr lang="en-US">
                      <a:noFill/>
                    </a:rPr>
                    <a:t> </a:t>
                  </a:r>
                </a:p>
              </p:txBody>
            </p:sp>
          </mc:Fallback>
        </mc:AlternateContent>
        <p:sp>
          <p:nvSpPr>
            <p:cNvPr id="3838" name="Straight Connector 194"/>
            <p:cNvSpPr/>
            <p:nvPr/>
          </p:nvSpPr>
          <p:spPr>
            <a:xfrm flipH="1">
              <a:off x="435764"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839" name="TextBox 195"/>
            <p:cNvSpPr txBox="1"/>
            <p:nvPr/>
          </p:nvSpPr>
          <p:spPr>
            <a:xfrm>
              <a:off x="514612" y="22671"/>
              <a:ext cx="274894"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mc:AlternateContent xmlns:mc="http://schemas.openxmlformats.org/markup-compatibility/2006" xmlns:a14="http://schemas.microsoft.com/office/drawing/2010/main">
        <mc:Choice Requires="a14">
          <p:sp>
            <p:nvSpPr>
              <p:cNvPr id="3841" name="TextBox 203"/>
              <p:cNvSpPr txBox="1"/>
              <p:nvPr/>
            </p:nvSpPr>
            <p:spPr>
              <a:xfrm>
                <a:off x="5474030" y="3982816"/>
                <a:ext cx="320327" cy="281637"/>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841" name="TextBox 203"/>
              <p:cNvSpPr txBox="1">
                <a:spLocks noRot="1" noChangeAspect="1" noMove="1" noResize="1" noEditPoints="1" noAdjustHandles="1" noChangeArrowheads="1" noChangeShapeType="1" noTextEdit="1"/>
              </p:cNvSpPr>
              <p:nvPr/>
            </p:nvSpPr>
            <p:spPr>
              <a:xfrm>
                <a:off x="5474030" y="3982816"/>
                <a:ext cx="320327" cy="281637"/>
              </a:xfrm>
              <a:prstGeom prst="rect">
                <a:avLst/>
              </a:prstGeom>
              <a:blipFill>
                <a:blip r:embed="rId6"/>
                <a:stretch>
                  <a:fillRect r="-16981" b="-17021"/>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42" name="TextBox 204"/>
              <p:cNvSpPr txBox="1"/>
              <p:nvPr/>
            </p:nvSpPr>
            <p:spPr>
              <a:xfrm>
                <a:off x="1305787" y="5839571"/>
                <a:ext cx="320327" cy="281637"/>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842" name="TextBox 204"/>
              <p:cNvSpPr txBox="1">
                <a:spLocks noRot="1" noChangeAspect="1" noMove="1" noResize="1" noEditPoints="1" noAdjustHandles="1" noChangeArrowheads="1" noChangeShapeType="1" noTextEdit="1"/>
              </p:cNvSpPr>
              <p:nvPr/>
            </p:nvSpPr>
            <p:spPr>
              <a:xfrm>
                <a:off x="1305787" y="5839571"/>
                <a:ext cx="320327" cy="281637"/>
              </a:xfrm>
              <a:prstGeom prst="rect">
                <a:avLst/>
              </a:prstGeom>
              <a:blipFill>
                <a:blip r:embed="rId7"/>
                <a:stretch>
                  <a:fillRect r="-18868" b="-17391"/>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43" name="TextBox 205"/>
              <p:cNvSpPr txBox="1"/>
              <p:nvPr/>
            </p:nvSpPr>
            <p:spPr>
              <a:xfrm>
                <a:off x="1307381" y="6203817"/>
                <a:ext cx="320327" cy="281636"/>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843" name="TextBox 205"/>
              <p:cNvSpPr txBox="1">
                <a:spLocks noRot="1" noChangeAspect="1" noMove="1" noResize="1" noEditPoints="1" noAdjustHandles="1" noChangeArrowheads="1" noChangeShapeType="1" noTextEdit="1"/>
              </p:cNvSpPr>
              <p:nvPr/>
            </p:nvSpPr>
            <p:spPr>
              <a:xfrm>
                <a:off x="1307381" y="6203817"/>
                <a:ext cx="320327" cy="281636"/>
              </a:xfrm>
              <a:prstGeom prst="rect">
                <a:avLst/>
              </a:prstGeom>
              <a:blipFill>
                <a:blip r:embed="rId8"/>
                <a:stretch>
                  <a:fillRect r="-18868" b="-17391"/>
                </a:stretch>
              </a:blipFill>
              <a:ln w="12700">
                <a:miter lim="400000"/>
              </a:ln>
            </p:spPr>
            <p:txBody>
              <a:bodyPr/>
              <a:lstStyle/>
              <a:p>
                <a:r>
                  <a:rPr lang="en-US">
                    <a:noFill/>
                  </a:rPr>
                  <a:t> </a:t>
                </a:r>
              </a:p>
            </p:txBody>
          </p:sp>
        </mc:Fallback>
      </mc:AlternateContent>
      <p:sp>
        <p:nvSpPr>
          <p:cNvPr id="3844" name="TextBox 206"/>
          <p:cNvSpPr txBox="1"/>
          <p:nvPr/>
        </p:nvSpPr>
        <p:spPr>
          <a:xfrm>
            <a:off x="5558790" y="4318701"/>
            <a:ext cx="241044"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a:latin typeface="Times New Roman"/>
                <a:ea typeface="Times New Roman"/>
                <a:cs typeface="Times New Roman"/>
                <a:sym typeface="Times New Roman"/>
              </a:defRPr>
            </a:lvl1pPr>
          </a:lstStyle>
          <a:p>
            <a:r>
              <a:rPr dirty="0"/>
              <a:t>1 </a:t>
            </a:r>
          </a:p>
        </p:txBody>
      </p:sp>
      <p:sp>
        <p:nvSpPr>
          <p:cNvPr id="3845" name="TextBox 207"/>
          <p:cNvSpPr txBox="1"/>
          <p:nvPr/>
        </p:nvSpPr>
        <p:spPr>
          <a:xfrm>
            <a:off x="5563909" y="4685147"/>
            <a:ext cx="298462"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a:latin typeface="Times New Roman"/>
                <a:ea typeface="Times New Roman"/>
                <a:cs typeface="Times New Roman"/>
                <a:sym typeface="Times New Roman"/>
              </a:defRPr>
            </a:lvl1pPr>
          </a:lstStyle>
          <a:p>
            <a:r>
              <a:rPr dirty="0"/>
              <a:t>1 </a:t>
            </a:r>
          </a:p>
        </p:txBody>
      </p:sp>
      <p:grpSp>
        <p:nvGrpSpPr>
          <p:cNvPr id="3849" name="Group 208"/>
          <p:cNvGrpSpPr/>
          <p:nvPr/>
        </p:nvGrpSpPr>
        <p:grpSpPr>
          <a:xfrm>
            <a:off x="2011761" y="5840601"/>
            <a:ext cx="697177" cy="369330"/>
            <a:chOff x="0" y="11724"/>
            <a:chExt cx="697176" cy="369328"/>
          </a:xfrm>
        </p:grpSpPr>
        <mc:AlternateContent xmlns:mc="http://schemas.openxmlformats.org/markup-compatibility/2006" xmlns:a14="http://schemas.microsoft.com/office/drawing/2010/main">
          <mc:Choice Requires="a14">
            <p:sp>
              <p:nvSpPr>
                <p:cNvPr id="3846" name="TextBox 209"/>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846" name="TextBox 209"/>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9"/>
                  <a:stretch>
                    <a:fillRect r="-18868" b="-17391"/>
                  </a:stretch>
                </a:blipFill>
                <a:ln w="12700" cap="flat">
                  <a:noFill/>
                  <a:miter lim="400000"/>
                </a:ln>
                <a:effectLst/>
              </p:spPr>
              <p:txBody>
                <a:bodyPr/>
                <a:lstStyle/>
                <a:p>
                  <a:r>
                    <a:rPr lang="en-US">
                      <a:noFill/>
                    </a:rPr>
                    <a:t> </a:t>
                  </a:r>
                </a:p>
              </p:txBody>
            </p:sp>
          </mc:Fallback>
        </mc:AlternateContent>
        <p:sp>
          <p:nvSpPr>
            <p:cNvPr id="3847" name="Straight Connector 210"/>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848" name="TextBox 211"/>
            <p:cNvSpPr txBox="1"/>
            <p:nvPr/>
          </p:nvSpPr>
          <p:spPr>
            <a:xfrm>
              <a:off x="422768" y="11724"/>
              <a:ext cx="274408"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3853" name="Group 212"/>
          <p:cNvGrpSpPr/>
          <p:nvPr/>
        </p:nvGrpSpPr>
        <p:grpSpPr>
          <a:xfrm>
            <a:off x="2002094" y="6191082"/>
            <a:ext cx="699950" cy="369330"/>
            <a:chOff x="0" y="11724"/>
            <a:chExt cx="699948" cy="369328"/>
          </a:xfrm>
        </p:grpSpPr>
        <mc:AlternateContent xmlns:mc="http://schemas.openxmlformats.org/markup-compatibility/2006" xmlns:a14="http://schemas.microsoft.com/office/drawing/2010/main">
          <mc:Choice Requires="a14">
            <p:sp>
              <p:nvSpPr>
                <p:cNvPr id="3850" name="TextBox 213"/>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850" name="TextBox 213"/>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0"/>
                  <a:stretch>
                    <a:fillRect r="-18868" b="-19565"/>
                  </a:stretch>
                </a:blipFill>
                <a:ln w="12700" cap="flat">
                  <a:noFill/>
                  <a:miter lim="400000"/>
                </a:ln>
                <a:effectLst/>
              </p:spPr>
              <p:txBody>
                <a:bodyPr/>
                <a:lstStyle/>
                <a:p>
                  <a:r>
                    <a:rPr lang="en-US">
                      <a:noFill/>
                    </a:rPr>
                    <a:t> </a:t>
                  </a:r>
                </a:p>
              </p:txBody>
            </p:sp>
          </mc:Fallback>
        </mc:AlternateContent>
        <p:sp>
          <p:nvSpPr>
            <p:cNvPr id="3851" name="Straight Connector 214"/>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852" name="TextBox 215"/>
            <p:cNvSpPr txBox="1"/>
            <p:nvPr/>
          </p:nvSpPr>
          <p:spPr>
            <a:xfrm>
              <a:off x="422768" y="11724"/>
              <a:ext cx="277180"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3859" name="Group 216"/>
          <p:cNvGrpSpPr/>
          <p:nvPr/>
        </p:nvGrpSpPr>
        <p:grpSpPr>
          <a:xfrm>
            <a:off x="6065101" y="3805383"/>
            <a:ext cx="822493" cy="544777"/>
            <a:chOff x="52899" y="-37785"/>
            <a:chExt cx="822492" cy="544775"/>
          </a:xfrm>
        </p:grpSpPr>
        <p:sp>
          <p:nvSpPr>
            <p:cNvPr id="3854" name="TextBox 217"/>
            <p:cNvSpPr txBox="1"/>
            <p:nvPr/>
          </p:nvSpPr>
          <p:spPr>
            <a:xfrm>
              <a:off x="52899" y="-37785"/>
              <a:ext cx="234979" cy="3693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  </a:t>
              </a:r>
            </a:p>
          </p:txBody>
        </p:sp>
        <p:grpSp>
          <p:nvGrpSpPr>
            <p:cNvPr id="3858" name="Group 218"/>
            <p:cNvGrpSpPr/>
            <p:nvPr/>
          </p:nvGrpSpPr>
          <p:grpSpPr>
            <a:xfrm>
              <a:off x="174577" y="121685"/>
              <a:ext cx="700814" cy="385305"/>
              <a:chOff x="0" y="21808"/>
              <a:chExt cx="700812" cy="385303"/>
            </a:xfrm>
          </p:grpSpPr>
          <mc:AlternateContent xmlns:mc="http://schemas.openxmlformats.org/markup-compatibility/2006" xmlns:a14="http://schemas.microsoft.com/office/drawing/2010/main">
            <mc:Choice Requires="a14">
              <p:sp>
                <p:nvSpPr>
                  <p:cNvPr id="3855" name="TextBox 219"/>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855" name="TextBox 219"/>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1"/>
                    <a:stretch>
                      <a:fillRect r="-19231" b="-17391"/>
                    </a:stretch>
                  </a:blipFill>
                  <a:ln w="12700" cap="flat">
                    <a:noFill/>
                    <a:miter lim="400000"/>
                  </a:ln>
                  <a:effectLst/>
                </p:spPr>
                <p:txBody>
                  <a:bodyPr/>
                  <a:lstStyle/>
                  <a:p>
                    <a:r>
                      <a:rPr lang="en-US">
                        <a:noFill/>
                      </a:rPr>
                      <a:t> </a:t>
                    </a:r>
                  </a:p>
                </p:txBody>
              </p:sp>
            </mc:Fallback>
          </mc:AlternateContent>
          <p:sp>
            <p:nvSpPr>
              <p:cNvPr id="3856" name="Straight Connector 220"/>
              <p:cNvSpPr/>
              <p:nvPr/>
            </p:nvSpPr>
            <p:spPr>
              <a:xfrm flipH="1">
                <a:off x="335732"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857" name="TextBox 221"/>
              <p:cNvSpPr txBox="1"/>
              <p:nvPr/>
            </p:nvSpPr>
            <p:spPr>
              <a:xfrm>
                <a:off x="422136" y="37785"/>
                <a:ext cx="278676" cy="36932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sp>
        <p:nvSpPr>
          <p:cNvPr id="3860" name="TextBox 222"/>
          <p:cNvSpPr txBox="1"/>
          <p:nvPr/>
        </p:nvSpPr>
        <p:spPr>
          <a:xfrm>
            <a:off x="6299953" y="4328755"/>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.5 </a:t>
            </a:r>
          </a:p>
        </p:txBody>
      </p:sp>
      <p:sp>
        <p:nvSpPr>
          <p:cNvPr id="3861" name="TextBox 223"/>
          <p:cNvSpPr txBox="1"/>
          <p:nvPr/>
        </p:nvSpPr>
        <p:spPr>
          <a:xfrm>
            <a:off x="6208091" y="4684602"/>
            <a:ext cx="513938"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 .5 </a:t>
            </a:r>
          </a:p>
        </p:txBody>
      </p:sp>
      <p:grpSp>
        <p:nvGrpSpPr>
          <p:cNvPr id="3865" name="Group 224"/>
          <p:cNvGrpSpPr/>
          <p:nvPr/>
        </p:nvGrpSpPr>
        <p:grpSpPr>
          <a:xfrm>
            <a:off x="2836398" y="5819588"/>
            <a:ext cx="700572" cy="377750"/>
            <a:chOff x="0" y="21808"/>
            <a:chExt cx="700571" cy="377748"/>
          </a:xfrm>
        </p:grpSpPr>
        <mc:AlternateContent xmlns:mc="http://schemas.openxmlformats.org/markup-compatibility/2006" xmlns:a14="http://schemas.microsoft.com/office/drawing/2010/main">
          <mc:Choice Requires="a14">
            <p:sp>
              <p:nvSpPr>
                <p:cNvPr id="3862" name="TextBox 225"/>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862" name="TextBox 225"/>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2"/>
                  <a:stretch>
                    <a:fillRect r="-18868" b="-17391"/>
                  </a:stretch>
                </a:blipFill>
                <a:ln w="12700" cap="flat">
                  <a:noFill/>
                  <a:miter lim="400000"/>
                </a:ln>
                <a:effectLst/>
              </p:spPr>
              <p:txBody>
                <a:bodyPr/>
                <a:lstStyle/>
                <a:p>
                  <a:r>
                    <a:rPr lang="en-US">
                      <a:noFill/>
                    </a:rPr>
                    <a:t> </a:t>
                  </a:r>
                </a:p>
              </p:txBody>
            </p:sp>
          </mc:Fallback>
        </mc:AlternateContent>
        <p:sp>
          <p:nvSpPr>
            <p:cNvPr id="3863" name="Straight Connector 226"/>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864" name="TextBox 227"/>
            <p:cNvSpPr txBox="1"/>
            <p:nvPr/>
          </p:nvSpPr>
          <p:spPr>
            <a:xfrm>
              <a:off x="407022" y="30228"/>
              <a:ext cx="293549"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3869" name="Group 228"/>
          <p:cNvGrpSpPr/>
          <p:nvPr/>
        </p:nvGrpSpPr>
        <p:grpSpPr>
          <a:xfrm>
            <a:off x="2826731" y="6182597"/>
            <a:ext cx="664404" cy="377750"/>
            <a:chOff x="0" y="21808"/>
            <a:chExt cx="664403" cy="377748"/>
          </a:xfrm>
        </p:grpSpPr>
        <mc:AlternateContent xmlns:mc="http://schemas.openxmlformats.org/markup-compatibility/2006" xmlns:a14="http://schemas.microsoft.com/office/drawing/2010/main">
          <mc:Choice Requires="a14">
            <p:sp>
              <p:nvSpPr>
                <p:cNvPr id="3866" name="TextBox 229"/>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866" name="TextBox 229"/>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3"/>
                  <a:stretch>
                    <a:fillRect r="-19231" b="-19565"/>
                  </a:stretch>
                </a:blipFill>
                <a:ln w="12700" cap="flat">
                  <a:noFill/>
                  <a:miter lim="400000"/>
                </a:ln>
                <a:effectLst/>
              </p:spPr>
              <p:txBody>
                <a:bodyPr/>
                <a:lstStyle/>
                <a:p>
                  <a:r>
                    <a:rPr lang="en-US">
                      <a:noFill/>
                    </a:rPr>
                    <a:t> </a:t>
                  </a:r>
                </a:p>
              </p:txBody>
            </p:sp>
          </mc:Fallback>
        </mc:AlternateContent>
        <p:sp>
          <p:nvSpPr>
            <p:cNvPr id="3867" name="Straight Connector 230"/>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868" name="TextBox 231"/>
            <p:cNvSpPr txBox="1"/>
            <p:nvPr/>
          </p:nvSpPr>
          <p:spPr>
            <a:xfrm>
              <a:off x="407022" y="30228"/>
              <a:ext cx="257381"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3875" name="Group 232"/>
          <p:cNvGrpSpPr/>
          <p:nvPr/>
        </p:nvGrpSpPr>
        <p:grpSpPr>
          <a:xfrm>
            <a:off x="6946311" y="3825892"/>
            <a:ext cx="794994" cy="506992"/>
            <a:chOff x="60456" y="-15114"/>
            <a:chExt cx="794993" cy="506990"/>
          </a:xfrm>
        </p:grpSpPr>
        <p:sp>
          <p:nvSpPr>
            <p:cNvPr id="3870" name="TextBox 233"/>
            <p:cNvSpPr txBox="1"/>
            <p:nvPr/>
          </p:nvSpPr>
          <p:spPr>
            <a:xfrm>
              <a:off x="60456" y="-15114"/>
              <a:ext cx="295784"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  </a:t>
              </a:r>
            </a:p>
          </p:txBody>
        </p:sp>
        <p:grpSp>
          <p:nvGrpSpPr>
            <p:cNvPr id="3874" name="Group 234"/>
            <p:cNvGrpSpPr/>
            <p:nvPr/>
          </p:nvGrpSpPr>
          <p:grpSpPr>
            <a:xfrm>
              <a:off x="174577" y="121685"/>
              <a:ext cx="680872" cy="370191"/>
              <a:chOff x="0" y="21808"/>
              <a:chExt cx="680870" cy="370189"/>
            </a:xfrm>
          </p:grpSpPr>
          <mc:AlternateContent xmlns:mc="http://schemas.openxmlformats.org/markup-compatibility/2006" xmlns:a14="http://schemas.microsoft.com/office/drawing/2010/main">
            <mc:Choice Requires="a14">
              <p:sp>
                <p:nvSpPr>
                  <p:cNvPr id="3871" name="TextBox 235"/>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dirty="0"/>
                  </a:p>
                </p:txBody>
              </p:sp>
            </mc:Choice>
            <mc:Fallback xmlns="">
              <p:sp>
                <p:nvSpPr>
                  <p:cNvPr id="3871" name="TextBox 235"/>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4"/>
                    <a:stretch>
                      <a:fillRect r="-18868" b="-17391"/>
                    </a:stretch>
                  </a:blipFill>
                  <a:ln w="12700" cap="flat">
                    <a:noFill/>
                    <a:miter lim="400000"/>
                  </a:ln>
                  <a:effectLst/>
                </p:spPr>
                <p:txBody>
                  <a:bodyPr/>
                  <a:lstStyle/>
                  <a:p>
                    <a:r>
                      <a:rPr lang="en-US">
                        <a:noFill/>
                      </a:rPr>
                      <a:t> </a:t>
                    </a:r>
                  </a:p>
                </p:txBody>
              </p:sp>
            </mc:Fallback>
          </mc:AlternateContent>
          <p:sp>
            <p:nvSpPr>
              <p:cNvPr id="3872" name="Straight Connector 236"/>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873" name="TextBox 237"/>
              <p:cNvSpPr txBox="1"/>
              <p:nvPr/>
            </p:nvSpPr>
            <p:spPr>
              <a:xfrm>
                <a:off x="407022" y="22671"/>
                <a:ext cx="273848" cy="36932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sp>
        <p:nvSpPr>
          <p:cNvPr id="3876" name="TextBox 238"/>
          <p:cNvSpPr txBox="1"/>
          <p:nvPr/>
        </p:nvSpPr>
        <p:spPr>
          <a:xfrm>
            <a:off x="7174123" y="4315607"/>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.5 </a:t>
            </a:r>
          </a:p>
        </p:txBody>
      </p:sp>
      <p:sp>
        <p:nvSpPr>
          <p:cNvPr id="3877" name="TextBox 239"/>
          <p:cNvSpPr txBox="1"/>
          <p:nvPr/>
        </p:nvSpPr>
        <p:spPr>
          <a:xfrm>
            <a:off x="7107188" y="4673651"/>
            <a:ext cx="513938"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 .5 </a:t>
            </a:r>
          </a:p>
        </p:txBody>
      </p:sp>
      <p:grpSp>
        <p:nvGrpSpPr>
          <p:cNvPr id="3881" name="Group 240"/>
          <p:cNvGrpSpPr/>
          <p:nvPr/>
        </p:nvGrpSpPr>
        <p:grpSpPr>
          <a:xfrm>
            <a:off x="3721746" y="5836144"/>
            <a:ext cx="780802" cy="370193"/>
            <a:chOff x="0" y="21808"/>
            <a:chExt cx="780800" cy="370191"/>
          </a:xfrm>
        </p:grpSpPr>
        <mc:AlternateContent xmlns:mc="http://schemas.openxmlformats.org/markup-compatibility/2006" xmlns:a14="http://schemas.microsoft.com/office/drawing/2010/main">
          <mc:Choice Requires="a14">
            <p:sp>
              <p:nvSpPr>
                <p:cNvPr id="3878" name="TextBox 241"/>
                <p:cNvSpPr txBox="1"/>
                <p:nvPr/>
              </p:nvSpPr>
              <p:spPr>
                <a:xfrm>
                  <a:off x="0" y="21808"/>
                  <a:ext cx="427997"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1800" i="1">
                            <a:solidFill>
                              <a:srgbClr val="000000"/>
                            </a:solidFill>
                            <a:latin typeface="Cambria Math" panose="02040503050406030204" pitchFamily="18" charset="0"/>
                          </a:rPr>
                          <m:t>2</m:t>
                        </m:r>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878" name="TextBox 241"/>
                <p:cNvSpPr txBox="1">
                  <a:spLocks noRot="1" noChangeAspect="1" noMove="1" noResize="1" noEditPoints="1" noAdjustHandles="1" noChangeArrowheads="1" noChangeShapeType="1" noTextEdit="1"/>
                </p:cNvSpPr>
                <p:nvPr/>
              </p:nvSpPr>
              <p:spPr>
                <a:xfrm>
                  <a:off x="0" y="21808"/>
                  <a:ext cx="427997" cy="281636"/>
                </a:xfrm>
                <a:prstGeom prst="rect">
                  <a:avLst/>
                </a:prstGeom>
                <a:blipFill>
                  <a:blip r:embed="rId15"/>
                  <a:stretch>
                    <a:fillRect l="-15493" r="-16901" b="-17021"/>
                  </a:stretch>
                </a:blipFill>
                <a:ln w="12700" cap="flat">
                  <a:noFill/>
                  <a:miter lim="400000"/>
                </a:ln>
                <a:effectLst/>
              </p:spPr>
              <p:txBody>
                <a:bodyPr/>
                <a:lstStyle/>
                <a:p>
                  <a:r>
                    <a:rPr lang="en-US">
                      <a:noFill/>
                    </a:rPr>
                    <a:t> </a:t>
                  </a:r>
                </a:p>
              </p:txBody>
            </p:sp>
          </mc:Fallback>
        </mc:AlternateContent>
        <p:sp>
          <p:nvSpPr>
            <p:cNvPr id="3879" name="Straight Connector 242"/>
            <p:cNvSpPr/>
            <p:nvPr/>
          </p:nvSpPr>
          <p:spPr>
            <a:xfrm flipH="1">
              <a:off x="435764"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880" name="TextBox 243"/>
            <p:cNvSpPr txBox="1"/>
            <p:nvPr/>
          </p:nvSpPr>
          <p:spPr>
            <a:xfrm>
              <a:off x="522168" y="22671"/>
              <a:ext cx="258632"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p:grpSp>
        <p:nvGrpSpPr>
          <p:cNvPr id="3885" name="Group 244"/>
          <p:cNvGrpSpPr/>
          <p:nvPr/>
        </p:nvGrpSpPr>
        <p:grpSpPr>
          <a:xfrm>
            <a:off x="3717655" y="6182834"/>
            <a:ext cx="799379" cy="369330"/>
            <a:chOff x="0" y="15114"/>
            <a:chExt cx="799378" cy="369328"/>
          </a:xfrm>
        </p:grpSpPr>
        <mc:AlternateContent xmlns:mc="http://schemas.openxmlformats.org/markup-compatibility/2006" xmlns:a14="http://schemas.microsoft.com/office/drawing/2010/main">
          <mc:Choice Requires="a14">
            <p:sp>
              <p:nvSpPr>
                <p:cNvPr id="3882" name="TextBox 245"/>
                <p:cNvSpPr txBox="1"/>
                <p:nvPr/>
              </p:nvSpPr>
              <p:spPr>
                <a:xfrm>
                  <a:off x="0" y="21808"/>
                  <a:ext cx="427997"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1800" i="1">
                            <a:solidFill>
                              <a:srgbClr val="000000"/>
                            </a:solidFill>
                            <a:latin typeface="Cambria Math" panose="02040503050406030204" pitchFamily="18" charset="0"/>
                          </a:rPr>
                          <m:t>2</m:t>
                        </m:r>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882" name="TextBox 245"/>
                <p:cNvSpPr txBox="1">
                  <a:spLocks noRot="1" noChangeAspect="1" noMove="1" noResize="1" noEditPoints="1" noAdjustHandles="1" noChangeArrowheads="1" noChangeShapeType="1" noTextEdit="1"/>
                </p:cNvSpPr>
                <p:nvPr/>
              </p:nvSpPr>
              <p:spPr>
                <a:xfrm>
                  <a:off x="0" y="21808"/>
                  <a:ext cx="427997" cy="281636"/>
                </a:xfrm>
                <a:prstGeom prst="rect">
                  <a:avLst/>
                </a:prstGeom>
                <a:blipFill>
                  <a:blip r:embed="rId16"/>
                  <a:stretch>
                    <a:fillRect l="-17143" r="-17143" b="-17021"/>
                  </a:stretch>
                </a:blipFill>
                <a:ln w="12700" cap="flat">
                  <a:noFill/>
                  <a:miter lim="400000"/>
                </a:ln>
                <a:effectLst/>
              </p:spPr>
              <p:txBody>
                <a:bodyPr/>
                <a:lstStyle/>
                <a:p>
                  <a:r>
                    <a:rPr lang="en-US">
                      <a:noFill/>
                    </a:rPr>
                    <a:t> </a:t>
                  </a:r>
                </a:p>
              </p:txBody>
            </p:sp>
          </mc:Fallback>
        </mc:AlternateContent>
        <p:sp>
          <p:nvSpPr>
            <p:cNvPr id="3883" name="Straight Connector 246"/>
            <p:cNvSpPr/>
            <p:nvPr/>
          </p:nvSpPr>
          <p:spPr>
            <a:xfrm flipH="1">
              <a:off x="435764"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884" name="TextBox 247"/>
            <p:cNvSpPr txBox="1"/>
            <p:nvPr/>
          </p:nvSpPr>
          <p:spPr>
            <a:xfrm>
              <a:off x="514612" y="15114"/>
              <a:ext cx="284766"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p:grpSp>
        <p:nvGrpSpPr>
          <p:cNvPr id="3889" name="Group 248"/>
          <p:cNvGrpSpPr/>
          <p:nvPr/>
        </p:nvGrpSpPr>
        <p:grpSpPr>
          <a:xfrm>
            <a:off x="7909811" y="3953940"/>
            <a:ext cx="789248" cy="370193"/>
            <a:chOff x="0" y="21808"/>
            <a:chExt cx="789246" cy="370191"/>
          </a:xfrm>
        </p:grpSpPr>
        <mc:AlternateContent xmlns:mc="http://schemas.openxmlformats.org/markup-compatibility/2006" xmlns:a14="http://schemas.microsoft.com/office/drawing/2010/main">
          <mc:Choice Requires="a14">
            <p:sp>
              <p:nvSpPr>
                <p:cNvPr id="3886" name="TextBox 249"/>
                <p:cNvSpPr txBox="1"/>
                <p:nvPr/>
              </p:nvSpPr>
              <p:spPr>
                <a:xfrm>
                  <a:off x="0" y="21808"/>
                  <a:ext cx="427997"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1800" i="1">
                            <a:solidFill>
                              <a:srgbClr val="000000"/>
                            </a:solidFill>
                            <a:latin typeface="Cambria Math" panose="02040503050406030204" pitchFamily="18" charset="0"/>
                          </a:rPr>
                          <m:t>2</m:t>
                        </m:r>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3886" name="TextBox 249"/>
                <p:cNvSpPr txBox="1">
                  <a:spLocks noRot="1" noChangeAspect="1" noMove="1" noResize="1" noEditPoints="1" noAdjustHandles="1" noChangeArrowheads="1" noChangeShapeType="1" noTextEdit="1"/>
                </p:cNvSpPr>
                <p:nvPr/>
              </p:nvSpPr>
              <p:spPr>
                <a:xfrm>
                  <a:off x="0" y="21808"/>
                  <a:ext cx="427997" cy="281636"/>
                </a:xfrm>
                <a:prstGeom prst="rect">
                  <a:avLst/>
                </a:prstGeom>
                <a:blipFill>
                  <a:blip r:embed="rId17"/>
                  <a:stretch>
                    <a:fillRect l="-17143" r="-17143" b="-17391"/>
                  </a:stretch>
                </a:blipFill>
                <a:ln w="12700" cap="flat">
                  <a:noFill/>
                  <a:miter lim="400000"/>
                </a:ln>
                <a:effectLst/>
              </p:spPr>
              <p:txBody>
                <a:bodyPr/>
                <a:lstStyle/>
                <a:p>
                  <a:r>
                    <a:rPr lang="en-US">
                      <a:noFill/>
                    </a:rPr>
                    <a:t> </a:t>
                  </a:r>
                </a:p>
              </p:txBody>
            </p:sp>
          </mc:Fallback>
        </mc:AlternateContent>
        <p:sp>
          <p:nvSpPr>
            <p:cNvPr id="3887" name="Straight Connector 250"/>
            <p:cNvSpPr/>
            <p:nvPr/>
          </p:nvSpPr>
          <p:spPr>
            <a:xfrm flipH="1">
              <a:off x="435764"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888" name="TextBox 251"/>
            <p:cNvSpPr txBox="1"/>
            <p:nvPr/>
          </p:nvSpPr>
          <p:spPr>
            <a:xfrm>
              <a:off x="514611" y="22671"/>
              <a:ext cx="274635"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p:grpSp>
        <p:nvGrpSpPr>
          <p:cNvPr id="3894" name="Group 252"/>
          <p:cNvGrpSpPr/>
          <p:nvPr/>
        </p:nvGrpSpPr>
        <p:grpSpPr>
          <a:xfrm>
            <a:off x="7946679" y="4289315"/>
            <a:ext cx="566425" cy="433599"/>
            <a:chOff x="30228" y="-37785"/>
            <a:chExt cx="566423" cy="433597"/>
          </a:xfrm>
        </p:grpSpPr>
        <p:grpSp>
          <p:nvGrpSpPr>
            <p:cNvPr id="3892" name="Group 253"/>
            <p:cNvGrpSpPr/>
            <p:nvPr/>
          </p:nvGrpSpPr>
          <p:grpSpPr>
            <a:xfrm>
              <a:off x="237946" y="26484"/>
              <a:ext cx="358705" cy="369328"/>
              <a:chOff x="0" y="22671"/>
              <a:chExt cx="358704" cy="369326"/>
            </a:xfrm>
          </p:grpSpPr>
          <p:sp>
            <p:nvSpPr>
              <p:cNvPr id="3890" name="Straight Connector 255"/>
              <p:cNvSpPr/>
              <p:nvPr/>
            </p:nvSpPr>
            <p:spPr>
              <a:xfrm flipH="1">
                <a:off x="0"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891" name="TextBox 256"/>
              <p:cNvSpPr txBox="1"/>
              <p:nvPr/>
            </p:nvSpPr>
            <p:spPr>
              <a:xfrm>
                <a:off x="109073" y="22671"/>
                <a:ext cx="249631" cy="36932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p:sp>
          <p:nvSpPr>
            <p:cNvPr id="3893" name="TextBox 254"/>
            <p:cNvSpPr txBox="1"/>
            <p:nvPr/>
          </p:nvSpPr>
          <p:spPr>
            <a:xfrm>
              <a:off x="30228" y="-37785"/>
              <a:ext cx="320705"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1 </a:t>
              </a:r>
            </a:p>
          </p:txBody>
        </p:sp>
      </p:grpSp>
      <p:grpSp>
        <p:nvGrpSpPr>
          <p:cNvPr id="3899" name="Group 257"/>
          <p:cNvGrpSpPr/>
          <p:nvPr/>
        </p:nvGrpSpPr>
        <p:grpSpPr>
          <a:xfrm>
            <a:off x="7939969" y="4688130"/>
            <a:ext cx="580692" cy="388257"/>
            <a:chOff x="22671" y="-7557"/>
            <a:chExt cx="580690" cy="388256"/>
          </a:xfrm>
        </p:grpSpPr>
        <p:grpSp>
          <p:nvGrpSpPr>
            <p:cNvPr id="3897" name="Group 258"/>
            <p:cNvGrpSpPr/>
            <p:nvPr/>
          </p:nvGrpSpPr>
          <p:grpSpPr>
            <a:xfrm>
              <a:off x="237946" y="11370"/>
              <a:ext cx="365415" cy="369329"/>
              <a:chOff x="0" y="7557"/>
              <a:chExt cx="365414" cy="369327"/>
            </a:xfrm>
          </p:grpSpPr>
          <p:sp>
            <p:nvSpPr>
              <p:cNvPr id="3895" name="Straight Connector 260"/>
              <p:cNvSpPr/>
              <p:nvPr/>
            </p:nvSpPr>
            <p:spPr>
              <a:xfrm flipH="1">
                <a:off x="0"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896" name="TextBox 261"/>
              <p:cNvSpPr txBox="1"/>
              <p:nvPr/>
            </p:nvSpPr>
            <p:spPr>
              <a:xfrm>
                <a:off x="116630" y="7557"/>
                <a:ext cx="248784" cy="36932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p:sp>
          <p:nvSpPr>
            <p:cNvPr id="3898" name="TextBox 259"/>
            <p:cNvSpPr txBox="1"/>
            <p:nvPr/>
          </p:nvSpPr>
          <p:spPr>
            <a:xfrm>
              <a:off x="22671" y="-7557"/>
              <a:ext cx="282073" cy="3693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1 </a:t>
              </a:r>
            </a:p>
          </p:txBody>
        </p:sp>
      </p:grpSp>
      <p:sp>
        <p:nvSpPr>
          <p:cNvPr id="3900" name="TextBox 266"/>
          <p:cNvSpPr txBox="1"/>
          <p:nvPr/>
        </p:nvSpPr>
        <p:spPr>
          <a:xfrm>
            <a:off x="5546083" y="5092698"/>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3901" name="TextBox 267"/>
          <p:cNvSpPr txBox="1"/>
          <p:nvPr/>
        </p:nvSpPr>
        <p:spPr>
          <a:xfrm>
            <a:off x="5546995" y="5443127"/>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3902" name="TextBox 268"/>
          <p:cNvSpPr txBox="1"/>
          <p:nvPr/>
        </p:nvSpPr>
        <p:spPr>
          <a:xfrm>
            <a:off x="5539699" y="5785103"/>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3903" name="TextBox 269"/>
          <p:cNvSpPr txBox="1"/>
          <p:nvPr/>
        </p:nvSpPr>
        <p:spPr>
          <a:xfrm>
            <a:off x="5540609" y="6144116"/>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3904" name="TextBox 270"/>
          <p:cNvSpPr txBox="1"/>
          <p:nvPr/>
        </p:nvSpPr>
        <p:spPr>
          <a:xfrm>
            <a:off x="6375378" y="5092925"/>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3905" name="TextBox 271"/>
          <p:cNvSpPr txBox="1"/>
          <p:nvPr/>
        </p:nvSpPr>
        <p:spPr>
          <a:xfrm>
            <a:off x="6370612" y="5439683"/>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3906" name="TextBox 272"/>
          <p:cNvSpPr txBox="1"/>
          <p:nvPr/>
        </p:nvSpPr>
        <p:spPr>
          <a:xfrm>
            <a:off x="6363469" y="5795531"/>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3907" name="TextBox 273"/>
          <p:cNvSpPr txBox="1"/>
          <p:nvPr/>
        </p:nvSpPr>
        <p:spPr>
          <a:xfrm>
            <a:off x="6362997" y="6150876"/>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3908" name="TextBox 274"/>
          <p:cNvSpPr txBox="1"/>
          <p:nvPr/>
        </p:nvSpPr>
        <p:spPr>
          <a:xfrm>
            <a:off x="7178905" y="5089506"/>
            <a:ext cx="401554" cy="3484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3909" name="TextBox 275"/>
          <p:cNvSpPr txBox="1"/>
          <p:nvPr/>
        </p:nvSpPr>
        <p:spPr>
          <a:xfrm>
            <a:off x="7174139" y="5436265"/>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3910" name="TextBox 276"/>
          <p:cNvSpPr txBox="1"/>
          <p:nvPr/>
        </p:nvSpPr>
        <p:spPr>
          <a:xfrm>
            <a:off x="7166998" y="5792111"/>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3911" name="TextBox 277"/>
          <p:cNvSpPr txBox="1"/>
          <p:nvPr/>
        </p:nvSpPr>
        <p:spPr>
          <a:xfrm>
            <a:off x="7166525" y="6147456"/>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3912" name="TextBox 278"/>
          <p:cNvSpPr txBox="1"/>
          <p:nvPr/>
        </p:nvSpPr>
        <p:spPr>
          <a:xfrm>
            <a:off x="8101203" y="5086086"/>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3913" name="TextBox 279"/>
          <p:cNvSpPr txBox="1"/>
          <p:nvPr/>
        </p:nvSpPr>
        <p:spPr>
          <a:xfrm>
            <a:off x="8096438" y="5432845"/>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3914" name="TextBox 280"/>
          <p:cNvSpPr txBox="1"/>
          <p:nvPr/>
        </p:nvSpPr>
        <p:spPr>
          <a:xfrm>
            <a:off x="8089296" y="5788693"/>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3915" name="TextBox 281"/>
          <p:cNvSpPr txBox="1"/>
          <p:nvPr/>
        </p:nvSpPr>
        <p:spPr>
          <a:xfrm>
            <a:off x="8088823" y="6144038"/>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3916" name="TextBox 297"/>
          <p:cNvSpPr txBox="1"/>
          <p:nvPr/>
        </p:nvSpPr>
        <p:spPr>
          <a:xfrm>
            <a:off x="2144272" y="3949875"/>
            <a:ext cx="481570"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3. </a:t>
            </a:r>
          </a:p>
        </p:txBody>
      </p:sp>
      <p:sp>
        <p:nvSpPr>
          <p:cNvPr id="3917" name="TextBox 298"/>
          <p:cNvSpPr txBox="1"/>
          <p:nvPr/>
        </p:nvSpPr>
        <p:spPr>
          <a:xfrm>
            <a:off x="2043239" y="4319932"/>
            <a:ext cx="652824"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- 3. </a:t>
            </a:r>
          </a:p>
        </p:txBody>
      </p:sp>
      <p:sp>
        <p:nvSpPr>
          <p:cNvPr id="3918" name="TextBox 299"/>
          <p:cNvSpPr txBox="1"/>
          <p:nvPr/>
        </p:nvSpPr>
        <p:spPr>
          <a:xfrm>
            <a:off x="3076356" y="3942022"/>
            <a:ext cx="554724"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3. </a:t>
            </a:r>
          </a:p>
        </p:txBody>
      </p:sp>
      <p:sp>
        <p:nvSpPr>
          <p:cNvPr id="3919" name="TextBox 300"/>
          <p:cNvSpPr txBox="1"/>
          <p:nvPr/>
        </p:nvSpPr>
        <p:spPr>
          <a:xfrm>
            <a:off x="2957586" y="4316512"/>
            <a:ext cx="623389"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- 3. </a:t>
            </a:r>
          </a:p>
        </p:txBody>
      </p:sp>
      <p:grpSp>
        <p:nvGrpSpPr>
          <p:cNvPr id="3922" name="Group 301"/>
          <p:cNvGrpSpPr/>
          <p:nvPr/>
        </p:nvGrpSpPr>
        <p:grpSpPr>
          <a:xfrm>
            <a:off x="4009344" y="3959705"/>
            <a:ext cx="400998" cy="369330"/>
            <a:chOff x="0" y="15114"/>
            <a:chExt cx="400996" cy="369329"/>
          </a:xfrm>
        </p:grpSpPr>
        <p:sp>
          <p:nvSpPr>
            <p:cNvPr id="3920" name="Straight Connector 306"/>
            <p:cNvSpPr/>
            <p:nvPr/>
          </p:nvSpPr>
          <p:spPr>
            <a:xfrm flipH="1">
              <a:off x="0"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921" name="TextBox 307"/>
            <p:cNvSpPr txBox="1"/>
            <p:nvPr/>
          </p:nvSpPr>
          <p:spPr>
            <a:xfrm>
              <a:off x="93961" y="15114"/>
              <a:ext cx="307035" cy="3693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p:sp>
        <p:nvSpPr>
          <p:cNvPr id="3923" name="TextBox 302"/>
          <p:cNvSpPr txBox="1"/>
          <p:nvPr/>
        </p:nvSpPr>
        <p:spPr>
          <a:xfrm>
            <a:off x="3785733" y="3940776"/>
            <a:ext cx="237591"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a:latin typeface="Times New Roman"/>
                <a:ea typeface="Times New Roman"/>
                <a:cs typeface="Times New Roman"/>
                <a:sym typeface="Times New Roman"/>
              </a:defRPr>
            </a:lvl1pPr>
          </a:lstStyle>
          <a:p>
            <a:r>
              <a:rPr dirty="0"/>
              <a:t>9 </a:t>
            </a:r>
          </a:p>
        </p:txBody>
      </p:sp>
      <p:sp>
        <p:nvSpPr>
          <p:cNvPr id="3924" name="Straight Connector 303"/>
          <p:cNvSpPr/>
          <p:nvPr/>
        </p:nvSpPr>
        <p:spPr>
          <a:xfrm flipH="1">
            <a:off x="4001524" y="4408018"/>
            <a:ext cx="111730" cy="180194"/>
          </a:xfrm>
          <a:prstGeom prst="line">
            <a:avLst/>
          </a:prstGeom>
          <a:ln w="12700">
            <a:solidFill>
              <a:srgbClr val="000000"/>
            </a:solidFill>
            <a:miter/>
          </a:ln>
        </p:spPr>
        <p:txBody>
          <a:bodyPr lIns="45719" rIns="45719"/>
          <a:lstStyle/>
          <a:p>
            <a:endParaRPr/>
          </a:p>
        </p:txBody>
      </p:sp>
      <p:sp>
        <p:nvSpPr>
          <p:cNvPr id="3925" name="TextBox 304"/>
          <p:cNvSpPr txBox="1"/>
          <p:nvPr/>
        </p:nvSpPr>
        <p:spPr>
          <a:xfrm>
            <a:off x="4118157" y="4337404"/>
            <a:ext cx="309798"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a:latin typeface="Times New Roman"/>
                <a:ea typeface="Times New Roman"/>
                <a:cs typeface="Times New Roman"/>
                <a:sym typeface="Times New Roman"/>
              </a:defRPr>
            </a:lvl1pPr>
          </a:lstStyle>
          <a:p>
            <a:r>
              <a:rPr dirty="0"/>
              <a:t>4 </a:t>
            </a:r>
          </a:p>
        </p:txBody>
      </p:sp>
      <p:sp>
        <p:nvSpPr>
          <p:cNvPr id="3926" name="TextBox 305"/>
          <p:cNvSpPr txBox="1"/>
          <p:nvPr/>
        </p:nvSpPr>
        <p:spPr>
          <a:xfrm>
            <a:off x="3789129" y="4310919"/>
            <a:ext cx="247175"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a:latin typeface="Times New Roman"/>
                <a:ea typeface="Times New Roman"/>
                <a:cs typeface="Times New Roman"/>
                <a:sym typeface="Times New Roman"/>
              </a:defRPr>
            </a:lvl1pPr>
          </a:lstStyle>
          <a:p>
            <a:r>
              <a:rPr dirty="0"/>
              <a:t>9 </a:t>
            </a:r>
          </a:p>
        </p:txBody>
      </p:sp>
      <p:sp>
        <p:nvSpPr>
          <p:cNvPr id="3927" name="TextBox 309"/>
          <p:cNvSpPr txBox="1"/>
          <p:nvPr/>
        </p:nvSpPr>
        <p:spPr>
          <a:xfrm>
            <a:off x="2077360" y="4679356"/>
            <a:ext cx="481570"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2.5 </a:t>
            </a:r>
          </a:p>
        </p:txBody>
      </p:sp>
      <p:sp>
        <p:nvSpPr>
          <p:cNvPr id="3928" name="TextBox 310"/>
          <p:cNvSpPr txBox="1"/>
          <p:nvPr/>
        </p:nvSpPr>
        <p:spPr>
          <a:xfrm>
            <a:off x="1982591" y="5055676"/>
            <a:ext cx="652824"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- 2.5 </a:t>
            </a:r>
          </a:p>
        </p:txBody>
      </p:sp>
      <p:sp>
        <p:nvSpPr>
          <p:cNvPr id="3929" name="TextBox 311"/>
          <p:cNvSpPr txBox="1"/>
          <p:nvPr/>
        </p:nvSpPr>
        <p:spPr>
          <a:xfrm>
            <a:off x="2966692" y="4679594"/>
            <a:ext cx="554724" cy="3484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2.5 </a:t>
            </a:r>
          </a:p>
        </p:txBody>
      </p:sp>
      <p:sp>
        <p:nvSpPr>
          <p:cNvPr id="3930" name="TextBox 312"/>
          <p:cNvSpPr txBox="1"/>
          <p:nvPr/>
        </p:nvSpPr>
        <p:spPr>
          <a:xfrm>
            <a:off x="2867799" y="5039731"/>
            <a:ext cx="623389"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- 2.5 </a:t>
            </a:r>
          </a:p>
        </p:txBody>
      </p:sp>
      <p:grpSp>
        <p:nvGrpSpPr>
          <p:cNvPr id="3933" name="Group 313"/>
          <p:cNvGrpSpPr/>
          <p:nvPr/>
        </p:nvGrpSpPr>
        <p:grpSpPr>
          <a:xfrm>
            <a:off x="4064021" y="4698570"/>
            <a:ext cx="367829" cy="369330"/>
            <a:chOff x="0" y="22671"/>
            <a:chExt cx="367828" cy="369327"/>
          </a:xfrm>
        </p:grpSpPr>
        <p:sp>
          <p:nvSpPr>
            <p:cNvPr id="3931" name="Straight Connector 318"/>
            <p:cNvSpPr/>
            <p:nvPr/>
          </p:nvSpPr>
          <p:spPr>
            <a:xfrm flipH="1">
              <a:off x="0"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932" name="TextBox 319"/>
            <p:cNvSpPr txBox="1"/>
            <p:nvPr/>
          </p:nvSpPr>
          <p:spPr>
            <a:xfrm>
              <a:off x="101518" y="22671"/>
              <a:ext cx="266310" cy="36932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p:sp>
        <p:nvSpPr>
          <p:cNvPr id="3934" name="TextBox 314"/>
          <p:cNvSpPr txBox="1"/>
          <p:nvPr/>
        </p:nvSpPr>
        <p:spPr>
          <a:xfrm>
            <a:off x="3729522" y="4672086"/>
            <a:ext cx="362789" cy="369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25 </a:t>
            </a:r>
          </a:p>
        </p:txBody>
      </p:sp>
      <p:sp>
        <p:nvSpPr>
          <p:cNvPr id="3935" name="Straight Connector 315"/>
          <p:cNvSpPr/>
          <p:nvPr/>
        </p:nvSpPr>
        <p:spPr>
          <a:xfrm flipH="1">
            <a:off x="4063758" y="5139328"/>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936" name="TextBox 316"/>
          <p:cNvSpPr txBox="1"/>
          <p:nvPr/>
        </p:nvSpPr>
        <p:spPr>
          <a:xfrm>
            <a:off x="4172832" y="5053600"/>
            <a:ext cx="309799" cy="369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sp>
        <p:nvSpPr>
          <p:cNvPr id="3937" name="TextBox 317"/>
          <p:cNvSpPr txBox="1"/>
          <p:nvPr/>
        </p:nvSpPr>
        <p:spPr>
          <a:xfrm>
            <a:off x="3727433" y="5042230"/>
            <a:ext cx="335414" cy="369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25 </a:t>
            </a:r>
          </a:p>
        </p:txBody>
      </p:sp>
      <p:sp>
        <p:nvSpPr>
          <p:cNvPr id="3939" name="TextBox 321"/>
          <p:cNvSpPr txBox="1"/>
          <p:nvPr/>
        </p:nvSpPr>
        <p:spPr>
          <a:xfrm>
            <a:off x="558876" y="3940481"/>
            <a:ext cx="554350"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15. </a:t>
            </a:r>
          </a:p>
        </p:txBody>
      </p:sp>
      <p:sp>
        <p:nvSpPr>
          <p:cNvPr id="3940" name="TextBox 322"/>
          <p:cNvSpPr txBox="1"/>
          <p:nvPr/>
        </p:nvSpPr>
        <p:spPr>
          <a:xfrm>
            <a:off x="551583" y="4327215"/>
            <a:ext cx="524703"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16. </a:t>
            </a:r>
          </a:p>
        </p:txBody>
      </p:sp>
      <p:sp>
        <p:nvSpPr>
          <p:cNvPr id="3941" name="TextBox 323"/>
          <p:cNvSpPr txBox="1"/>
          <p:nvPr/>
        </p:nvSpPr>
        <p:spPr>
          <a:xfrm>
            <a:off x="561518" y="4669171"/>
            <a:ext cx="531104"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17. </a:t>
            </a:r>
          </a:p>
        </p:txBody>
      </p:sp>
      <p:sp>
        <p:nvSpPr>
          <p:cNvPr id="3942" name="TextBox 324"/>
          <p:cNvSpPr txBox="1"/>
          <p:nvPr/>
        </p:nvSpPr>
        <p:spPr>
          <a:xfrm>
            <a:off x="544765" y="5047193"/>
            <a:ext cx="557790"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18. </a:t>
            </a:r>
          </a:p>
        </p:txBody>
      </p:sp>
      <p:sp>
        <p:nvSpPr>
          <p:cNvPr id="3943" name="TextBox 325"/>
          <p:cNvSpPr txBox="1"/>
          <p:nvPr/>
        </p:nvSpPr>
        <p:spPr>
          <a:xfrm>
            <a:off x="559317" y="5428758"/>
            <a:ext cx="536347"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19. </a:t>
            </a:r>
          </a:p>
        </p:txBody>
      </p:sp>
      <p:sp>
        <p:nvSpPr>
          <p:cNvPr id="3944" name="TextBox 326"/>
          <p:cNvSpPr txBox="1"/>
          <p:nvPr/>
        </p:nvSpPr>
        <p:spPr>
          <a:xfrm>
            <a:off x="553262" y="5787462"/>
            <a:ext cx="505793"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20. </a:t>
            </a:r>
          </a:p>
        </p:txBody>
      </p:sp>
      <p:sp>
        <p:nvSpPr>
          <p:cNvPr id="3945" name="TextBox 327"/>
          <p:cNvSpPr txBox="1"/>
          <p:nvPr/>
        </p:nvSpPr>
        <p:spPr>
          <a:xfrm>
            <a:off x="562253" y="6159719"/>
            <a:ext cx="513138"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21. </a:t>
            </a:r>
          </a:p>
        </p:txBody>
      </p:sp>
      <p:sp>
        <p:nvSpPr>
          <p:cNvPr id="3946" name="TextBox 328"/>
          <p:cNvSpPr txBox="1"/>
          <p:nvPr/>
        </p:nvSpPr>
        <p:spPr>
          <a:xfrm>
            <a:off x="4752942" y="3950251"/>
            <a:ext cx="485714"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22. </a:t>
            </a:r>
          </a:p>
        </p:txBody>
      </p:sp>
      <p:sp>
        <p:nvSpPr>
          <p:cNvPr id="3947" name="TextBox 329"/>
          <p:cNvSpPr txBox="1"/>
          <p:nvPr/>
        </p:nvSpPr>
        <p:spPr>
          <a:xfrm>
            <a:off x="4758971" y="4315552"/>
            <a:ext cx="493088"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23. </a:t>
            </a:r>
          </a:p>
        </p:txBody>
      </p:sp>
      <p:sp>
        <p:nvSpPr>
          <p:cNvPr id="3948" name="TextBox 330"/>
          <p:cNvSpPr txBox="1"/>
          <p:nvPr/>
        </p:nvSpPr>
        <p:spPr>
          <a:xfrm>
            <a:off x="4756631" y="4682263"/>
            <a:ext cx="502572"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24. </a:t>
            </a:r>
          </a:p>
        </p:txBody>
      </p:sp>
      <p:sp>
        <p:nvSpPr>
          <p:cNvPr id="3949" name="TextBox 331"/>
          <p:cNvSpPr txBox="1"/>
          <p:nvPr/>
        </p:nvSpPr>
        <p:spPr>
          <a:xfrm>
            <a:off x="4759026" y="5064566"/>
            <a:ext cx="485714"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25. </a:t>
            </a:r>
          </a:p>
        </p:txBody>
      </p:sp>
      <p:sp>
        <p:nvSpPr>
          <p:cNvPr id="3950" name="TextBox 332"/>
          <p:cNvSpPr txBox="1"/>
          <p:nvPr/>
        </p:nvSpPr>
        <p:spPr>
          <a:xfrm>
            <a:off x="4765057" y="5422723"/>
            <a:ext cx="493088"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26. </a:t>
            </a:r>
          </a:p>
        </p:txBody>
      </p:sp>
      <p:sp>
        <p:nvSpPr>
          <p:cNvPr id="3951" name="TextBox 333"/>
          <p:cNvSpPr txBox="1"/>
          <p:nvPr/>
        </p:nvSpPr>
        <p:spPr>
          <a:xfrm>
            <a:off x="4762715" y="5789433"/>
            <a:ext cx="502573"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27. </a:t>
            </a:r>
          </a:p>
        </p:txBody>
      </p:sp>
      <p:sp>
        <p:nvSpPr>
          <p:cNvPr id="3952" name="TextBox 334"/>
          <p:cNvSpPr txBox="1"/>
          <p:nvPr/>
        </p:nvSpPr>
        <p:spPr>
          <a:xfrm>
            <a:off x="4780779" y="6163544"/>
            <a:ext cx="502573"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28. </a:t>
            </a:r>
          </a:p>
        </p:txBody>
      </p:sp>
      <p:grpSp>
        <p:nvGrpSpPr>
          <p:cNvPr id="4049" name="Group 262"/>
          <p:cNvGrpSpPr/>
          <p:nvPr/>
        </p:nvGrpSpPr>
        <p:grpSpPr>
          <a:xfrm>
            <a:off x="1772656" y="1502320"/>
            <a:ext cx="4138470" cy="1139270"/>
            <a:chOff x="0" y="0"/>
            <a:chExt cx="4138468" cy="1139269"/>
          </a:xfrm>
        </p:grpSpPr>
        <p:sp>
          <p:nvSpPr>
            <p:cNvPr id="3954" name="Straight Connector 263"/>
            <p:cNvSpPr/>
            <p:nvPr/>
          </p:nvSpPr>
          <p:spPr>
            <a:xfrm flipV="1">
              <a:off x="605449" y="570710"/>
              <a:ext cx="502012"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955" name="Straight Connector 264"/>
            <p:cNvSpPr/>
            <p:nvPr/>
          </p:nvSpPr>
          <p:spPr>
            <a:xfrm flipV="1">
              <a:off x="597362" y="1080509"/>
              <a:ext cx="502011"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956" name="Straight Connector 265"/>
            <p:cNvSpPr/>
            <p:nvPr/>
          </p:nvSpPr>
          <p:spPr>
            <a:xfrm flipV="1">
              <a:off x="106491" y="570710"/>
              <a:ext cx="502012"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957" name="Straight Connector 282"/>
            <p:cNvSpPr/>
            <p:nvPr/>
          </p:nvSpPr>
          <p:spPr>
            <a:xfrm flipV="1">
              <a:off x="98402" y="1080509"/>
              <a:ext cx="502012"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958" name="Straight Connector 283"/>
            <p:cNvSpPr/>
            <p:nvPr/>
          </p:nvSpPr>
          <p:spPr>
            <a:xfrm>
              <a:off x="3600934" y="567148"/>
              <a:ext cx="1" cy="49759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959" name="Straight Connector 284"/>
            <p:cNvSpPr/>
            <p:nvPr/>
          </p:nvSpPr>
          <p:spPr>
            <a:xfrm flipV="1">
              <a:off x="3098852" y="567032"/>
              <a:ext cx="502012"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960" name="Straight Connector 285"/>
            <p:cNvSpPr/>
            <p:nvPr/>
          </p:nvSpPr>
          <p:spPr>
            <a:xfrm flipV="1">
              <a:off x="3095892" y="1071704"/>
              <a:ext cx="502012"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961" name="Straight Connector 286"/>
            <p:cNvSpPr/>
            <p:nvPr/>
          </p:nvSpPr>
          <p:spPr>
            <a:xfrm>
              <a:off x="103456" y="575933"/>
              <a:ext cx="497544" cy="49754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962" name="Oval 287"/>
            <p:cNvSpPr/>
            <p:nvPr/>
          </p:nvSpPr>
          <p:spPr>
            <a:xfrm>
              <a:off x="73422" y="1046256"/>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963" name="Straight Connector 288"/>
            <p:cNvSpPr/>
            <p:nvPr/>
          </p:nvSpPr>
          <p:spPr>
            <a:xfrm>
              <a:off x="613291" y="577464"/>
              <a:ext cx="490344" cy="49486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964" name="Straight Connector 289"/>
            <p:cNvSpPr/>
            <p:nvPr/>
          </p:nvSpPr>
          <p:spPr>
            <a:xfrm flipV="1">
              <a:off x="64594" y="1014884"/>
              <a:ext cx="2" cy="12438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965" name="Straight Connector 290"/>
            <p:cNvSpPr/>
            <p:nvPr/>
          </p:nvSpPr>
          <p:spPr>
            <a:xfrm>
              <a:off x="6220" y="1013488"/>
              <a:ext cx="62193" cy="139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966" name="Straight Connector 291"/>
            <p:cNvSpPr/>
            <p:nvPr/>
          </p:nvSpPr>
          <p:spPr>
            <a:xfrm>
              <a:off x="0" y="1074535"/>
              <a:ext cx="62193" cy="139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967" name="Straight Connector 292"/>
            <p:cNvSpPr/>
            <p:nvPr/>
          </p:nvSpPr>
          <p:spPr>
            <a:xfrm>
              <a:off x="3730" y="1136559"/>
              <a:ext cx="62193" cy="139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968" name="Straight Connector 293"/>
            <p:cNvSpPr/>
            <p:nvPr/>
          </p:nvSpPr>
          <p:spPr>
            <a:xfrm>
              <a:off x="1116017" y="583675"/>
              <a:ext cx="466185" cy="48711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969" name="Straight Connector 294"/>
            <p:cNvSpPr/>
            <p:nvPr/>
          </p:nvSpPr>
          <p:spPr>
            <a:xfrm>
              <a:off x="1612017" y="581162"/>
              <a:ext cx="474152" cy="486083"/>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970" name="Straight Connector 295"/>
            <p:cNvSpPr/>
            <p:nvPr/>
          </p:nvSpPr>
          <p:spPr>
            <a:xfrm>
              <a:off x="2095278" y="566873"/>
              <a:ext cx="509693" cy="52471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971" name="Straight Connector 296"/>
            <p:cNvSpPr/>
            <p:nvPr/>
          </p:nvSpPr>
          <p:spPr>
            <a:xfrm>
              <a:off x="3119103" y="581593"/>
              <a:ext cx="469821" cy="48048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972" name="Straight Connector 335"/>
            <p:cNvSpPr/>
            <p:nvPr/>
          </p:nvSpPr>
          <p:spPr>
            <a:xfrm flipV="1">
              <a:off x="1590329" y="571725"/>
              <a:ext cx="502012"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973" name="Straight Connector 336"/>
            <p:cNvSpPr/>
            <p:nvPr/>
          </p:nvSpPr>
          <p:spPr>
            <a:xfrm flipV="1">
              <a:off x="1596042" y="1078907"/>
              <a:ext cx="502012"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974" name="Straight Connector 337"/>
            <p:cNvSpPr/>
            <p:nvPr/>
          </p:nvSpPr>
          <p:spPr>
            <a:xfrm flipV="1">
              <a:off x="1095775" y="567984"/>
              <a:ext cx="502012"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975" name="Straight Connector 338"/>
            <p:cNvSpPr/>
            <p:nvPr/>
          </p:nvSpPr>
          <p:spPr>
            <a:xfrm flipV="1">
              <a:off x="1087690" y="1077784"/>
              <a:ext cx="502012"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976" name="Straight Connector 339"/>
            <p:cNvSpPr/>
            <p:nvPr/>
          </p:nvSpPr>
          <p:spPr>
            <a:xfrm flipV="1">
              <a:off x="2092975" y="571070"/>
              <a:ext cx="502012"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977" name="Straight Connector 340"/>
            <p:cNvSpPr/>
            <p:nvPr/>
          </p:nvSpPr>
          <p:spPr>
            <a:xfrm flipV="1">
              <a:off x="2084791" y="1076967"/>
              <a:ext cx="502012"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978" name="Straight Connector 341"/>
            <p:cNvSpPr/>
            <p:nvPr/>
          </p:nvSpPr>
          <p:spPr>
            <a:xfrm flipH="1">
              <a:off x="2585827" y="579654"/>
              <a:ext cx="6793" cy="47917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979" name="Straight Connector 342"/>
            <p:cNvSpPr/>
            <p:nvPr/>
          </p:nvSpPr>
          <p:spPr>
            <a:xfrm flipH="1">
              <a:off x="609453" y="573411"/>
              <a:ext cx="1" cy="49759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980" name="Straight Connector 343"/>
            <p:cNvSpPr/>
            <p:nvPr/>
          </p:nvSpPr>
          <p:spPr>
            <a:xfrm flipH="1">
              <a:off x="1104305" y="580018"/>
              <a:ext cx="1" cy="49759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981" name="Straight Connector 344"/>
            <p:cNvSpPr/>
            <p:nvPr/>
          </p:nvSpPr>
          <p:spPr>
            <a:xfrm flipH="1">
              <a:off x="1589500" y="587589"/>
              <a:ext cx="1" cy="49759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982" name="Straight Connector 345"/>
            <p:cNvSpPr/>
            <p:nvPr/>
          </p:nvSpPr>
          <p:spPr>
            <a:xfrm flipH="1">
              <a:off x="2093225" y="583572"/>
              <a:ext cx="6794" cy="47917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983" name="Oval 346"/>
            <p:cNvSpPr/>
            <p:nvPr/>
          </p:nvSpPr>
          <p:spPr>
            <a:xfrm>
              <a:off x="569877" y="1046414"/>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984" name="Oval 347"/>
            <p:cNvSpPr/>
            <p:nvPr/>
          </p:nvSpPr>
          <p:spPr>
            <a:xfrm>
              <a:off x="1071486" y="1048254"/>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985" name="Oval 348"/>
            <p:cNvSpPr/>
            <p:nvPr/>
          </p:nvSpPr>
          <p:spPr>
            <a:xfrm>
              <a:off x="2061866" y="1048254"/>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986" name="Oval 349"/>
            <p:cNvSpPr/>
            <p:nvPr/>
          </p:nvSpPr>
          <p:spPr>
            <a:xfrm>
              <a:off x="1553776" y="1046226"/>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987" name="Straight Connector 350"/>
            <p:cNvSpPr/>
            <p:nvPr/>
          </p:nvSpPr>
          <p:spPr>
            <a:xfrm>
              <a:off x="2597412" y="575806"/>
              <a:ext cx="497543" cy="49754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988" name="Straight Connector 351"/>
            <p:cNvSpPr/>
            <p:nvPr/>
          </p:nvSpPr>
          <p:spPr>
            <a:xfrm flipV="1">
              <a:off x="2598971" y="572986"/>
              <a:ext cx="502012"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989" name="Straight Connector 352"/>
            <p:cNvSpPr/>
            <p:nvPr/>
          </p:nvSpPr>
          <p:spPr>
            <a:xfrm flipV="1">
              <a:off x="2590789" y="1078883"/>
              <a:ext cx="502012"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990" name="Straight Connector 353"/>
            <p:cNvSpPr/>
            <p:nvPr/>
          </p:nvSpPr>
          <p:spPr>
            <a:xfrm flipH="1">
              <a:off x="3091825" y="581570"/>
              <a:ext cx="6793" cy="47917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991" name="Straight Connector 354"/>
            <p:cNvSpPr/>
            <p:nvPr/>
          </p:nvSpPr>
          <p:spPr>
            <a:xfrm>
              <a:off x="4105595" y="564041"/>
              <a:ext cx="1" cy="49759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992" name="Straight Connector 355"/>
            <p:cNvSpPr/>
            <p:nvPr/>
          </p:nvSpPr>
          <p:spPr>
            <a:xfrm flipV="1">
              <a:off x="3606065" y="560061"/>
              <a:ext cx="502012"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993" name="Straight Connector 356"/>
            <p:cNvSpPr/>
            <p:nvPr/>
          </p:nvSpPr>
          <p:spPr>
            <a:xfrm flipV="1">
              <a:off x="3597977" y="1064734"/>
              <a:ext cx="502012"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994" name="Straight Connector 357"/>
            <p:cNvSpPr/>
            <p:nvPr/>
          </p:nvSpPr>
          <p:spPr>
            <a:xfrm>
              <a:off x="3602270" y="564215"/>
              <a:ext cx="497543" cy="49754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3995" name="Oval 358"/>
            <p:cNvSpPr/>
            <p:nvPr/>
          </p:nvSpPr>
          <p:spPr>
            <a:xfrm>
              <a:off x="4074517" y="1031792"/>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996" name="Oval 359"/>
            <p:cNvSpPr/>
            <p:nvPr/>
          </p:nvSpPr>
          <p:spPr>
            <a:xfrm>
              <a:off x="2555749" y="1046226"/>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997" name="Oval 360"/>
            <p:cNvSpPr/>
            <p:nvPr/>
          </p:nvSpPr>
          <p:spPr>
            <a:xfrm>
              <a:off x="3569830" y="1038764"/>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998" name="Oval 361"/>
            <p:cNvSpPr/>
            <p:nvPr/>
          </p:nvSpPr>
          <p:spPr>
            <a:xfrm>
              <a:off x="3061745" y="1048140"/>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999" name="Straight Connector 362"/>
            <p:cNvSpPr/>
            <p:nvPr/>
          </p:nvSpPr>
          <p:spPr>
            <a:xfrm flipV="1">
              <a:off x="615868" y="63906"/>
              <a:ext cx="502012"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000" name="Straight Connector 363"/>
            <p:cNvSpPr/>
            <p:nvPr/>
          </p:nvSpPr>
          <p:spPr>
            <a:xfrm flipV="1">
              <a:off x="116910" y="63906"/>
              <a:ext cx="502012"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001" name="Straight Connector 364"/>
            <p:cNvSpPr/>
            <p:nvPr/>
          </p:nvSpPr>
          <p:spPr>
            <a:xfrm>
              <a:off x="3603626" y="56481"/>
              <a:ext cx="1" cy="49759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002" name="Straight Connector 365"/>
            <p:cNvSpPr/>
            <p:nvPr/>
          </p:nvSpPr>
          <p:spPr>
            <a:xfrm flipV="1">
              <a:off x="3114398" y="55101"/>
              <a:ext cx="502012"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003" name="Oval 366"/>
            <p:cNvSpPr/>
            <p:nvPr/>
          </p:nvSpPr>
          <p:spPr>
            <a:xfrm>
              <a:off x="86570" y="33105"/>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004" name="Straight Connector 367"/>
            <p:cNvSpPr/>
            <p:nvPr/>
          </p:nvSpPr>
          <p:spPr>
            <a:xfrm flipV="1">
              <a:off x="111349" y="69130"/>
              <a:ext cx="497544" cy="49754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005" name="Straight Connector 368"/>
            <p:cNvSpPr/>
            <p:nvPr/>
          </p:nvSpPr>
          <p:spPr>
            <a:xfrm flipV="1">
              <a:off x="608255" y="48965"/>
              <a:ext cx="509123" cy="53074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006" name="Straight Connector 369"/>
            <p:cNvSpPr/>
            <p:nvPr/>
          </p:nvSpPr>
          <p:spPr>
            <a:xfrm flipV="1">
              <a:off x="82751" y="1395"/>
              <a:ext cx="2" cy="12438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007" name="Straight Connector 370"/>
            <p:cNvSpPr/>
            <p:nvPr/>
          </p:nvSpPr>
          <p:spPr>
            <a:xfrm>
              <a:off x="24377" y="-1"/>
              <a:ext cx="62193" cy="139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008" name="Straight Connector 371"/>
            <p:cNvSpPr/>
            <p:nvPr/>
          </p:nvSpPr>
          <p:spPr>
            <a:xfrm>
              <a:off x="18157" y="62069"/>
              <a:ext cx="62193" cy="139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009" name="Straight Connector 372"/>
            <p:cNvSpPr/>
            <p:nvPr/>
          </p:nvSpPr>
          <p:spPr>
            <a:xfrm>
              <a:off x="25752" y="119207"/>
              <a:ext cx="62193" cy="139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010" name="Straight Connector 373"/>
            <p:cNvSpPr/>
            <p:nvPr/>
          </p:nvSpPr>
          <p:spPr>
            <a:xfrm flipV="1">
              <a:off x="1122573" y="72099"/>
              <a:ext cx="464856" cy="48300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011" name="Straight Connector 374"/>
            <p:cNvSpPr/>
            <p:nvPr/>
          </p:nvSpPr>
          <p:spPr>
            <a:xfrm flipV="1">
              <a:off x="1612183" y="74359"/>
              <a:ext cx="474152" cy="48608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012" name="Straight Connector 375"/>
            <p:cNvSpPr/>
            <p:nvPr/>
          </p:nvSpPr>
          <p:spPr>
            <a:xfrm flipV="1">
              <a:off x="2096708" y="76787"/>
              <a:ext cx="497544" cy="49754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013" name="Straight Connector 376"/>
            <p:cNvSpPr/>
            <p:nvPr/>
          </p:nvSpPr>
          <p:spPr>
            <a:xfrm flipV="1">
              <a:off x="3086661" y="40736"/>
              <a:ext cx="520354" cy="535453"/>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014" name="Straight Connector 377"/>
            <p:cNvSpPr/>
            <p:nvPr/>
          </p:nvSpPr>
          <p:spPr>
            <a:xfrm flipV="1">
              <a:off x="1600748" y="64922"/>
              <a:ext cx="502012"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015" name="Straight Connector 378"/>
            <p:cNvSpPr/>
            <p:nvPr/>
          </p:nvSpPr>
          <p:spPr>
            <a:xfrm flipV="1">
              <a:off x="1106196" y="61181"/>
              <a:ext cx="502012"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016" name="Straight Connector 379"/>
            <p:cNvSpPr/>
            <p:nvPr/>
          </p:nvSpPr>
          <p:spPr>
            <a:xfrm flipV="1">
              <a:off x="2103394" y="64265"/>
              <a:ext cx="502012"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017" name="Straight Connector 380"/>
            <p:cNvSpPr/>
            <p:nvPr/>
          </p:nvSpPr>
          <p:spPr>
            <a:xfrm>
              <a:off x="2593654" y="65122"/>
              <a:ext cx="1" cy="49759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018" name="Straight Connector 381"/>
            <p:cNvSpPr/>
            <p:nvPr/>
          </p:nvSpPr>
          <p:spPr>
            <a:xfrm flipH="1">
              <a:off x="612145" y="82063"/>
              <a:ext cx="1" cy="49759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019" name="Straight Connector 382"/>
            <p:cNvSpPr/>
            <p:nvPr/>
          </p:nvSpPr>
          <p:spPr>
            <a:xfrm>
              <a:off x="1110863" y="84806"/>
              <a:ext cx="1" cy="47917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020" name="Straight Connector 383"/>
            <p:cNvSpPr/>
            <p:nvPr/>
          </p:nvSpPr>
          <p:spPr>
            <a:xfrm flipH="1">
              <a:off x="1596056" y="80786"/>
              <a:ext cx="1" cy="49759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021" name="Straight Connector 384"/>
            <p:cNvSpPr/>
            <p:nvPr/>
          </p:nvSpPr>
          <p:spPr>
            <a:xfrm>
              <a:off x="2104914" y="76768"/>
              <a:ext cx="1" cy="49759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022" name="Oval 385"/>
            <p:cNvSpPr/>
            <p:nvPr/>
          </p:nvSpPr>
          <p:spPr>
            <a:xfrm>
              <a:off x="583818" y="34469"/>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023" name="Oval 386"/>
            <p:cNvSpPr/>
            <p:nvPr/>
          </p:nvSpPr>
          <p:spPr>
            <a:xfrm>
              <a:off x="1077902" y="29166"/>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024" name="Oval 387"/>
            <p:cNvSpPr/>
            <p:nvPr/>
          </p:nvSpPr>
          <p:spPr>
            <a:xfrm>
              <a:off x="2079471" y="36894"/>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025" name="Oval 388"/>
            <p:cNvSpPr/>
            <p:nvPr/>
          </p:nvSpPr>
          <p:spPr>
            <a:xfrm>
              <a:off x="1566730" y="30604"/>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026" name="Straight Connector 389"/>
            <p:cNvSpPr/>
            <p:nvPr/>
          </p:nvSpPr>
          <p:spPr>
            <a:xfrm flipV="1">
              <a:off x="2597578" y="63541"/>
              <a:ext cx="497544" cy="49754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027" name="Straight Connector 390"/>
            <p:cNvSpPr/>
            <p:nvPr/>
          </p:nvSpPr>
          <p:spPr>
            <a:xfrm flipV="1">
              <a:off x="2609391" y="66183"/>
              <a:ext cx="502012"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028" name="Straight Connector 391"/>
            <p:cNvSpPr/>
            <p:nvPr/>
          </p:nvSpPr>
          <p:spPr>
            <a:xfrm flipH="1">
              <a:off x="3102244" y="74765"/>
              <a:ext cx="6794" cy="47917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029" name="Straight Connector 392"/>
            <p:cNvSpPr/>
            <p:nvPr/>
          </p:nvSpPr>
          <p:spPr>
            <a:xfrm>
              <a:off x="4105712" y="50798"/>
              <a:ext cx="1" cy="49759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030" name="Straight Connector 393"/>
            <p:cNvSpPr/>
            <p:nvPr/>
          </p:nvSpPr>
          <p:spPr>
            <a:xfrm flipV="1">
              <a:off x="3616484" y="48130"/>
              <a:ext cx="502012"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031" name="Straight Connector 394"/>
            <p:cNvSpPr/>
            <p:nvPr/>
          </p:nvSpPr>
          <p:spPr>
            <a:xfrm flipV="1">
              <a:off x="3612690" y="57412"/>
              <a:ext cx="497544" cy="49754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032" name="Oval 395"/>
            <p:cNvSpPr/>
            <p:nvPr/>
          </p:nvSpPr>
          <p:spPr>
            <a:xfrm>
              <a:off x="4076276" y="20431"/>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033" name="Oval 396"/>
            <p:cNvSpPr/>
            <p:nvPr/>
          </p:nvSpPr>
          <p:spPr>
            <a:xfrm>
              <a:off x="2565235" y="34863"/>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034" name="Oval 397"/>
            <p:cNvSpPr/>
            <p:nvPr/>
          </p:nvSpPr>
          <p:spPr>
            <a:xfrm>
              <a:off x="3572926" y="22274"/>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035" name="Oval 398"/>
            <p:cNvSpPr/>
            <p:nvPr/>
          </p:nvSpPr>
          <p:spPr>
            <a:xfrm>
              <a:off x="3078959" y="36780"/>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036" name="Oval 399"/>
            <p:cNvSpPr/>
            <p:nvPr/>
          </p:nvSpPr>
          <p:spPr>
            <a:xfrm>
              <a:off x="76151" y="539908"/>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037" name="Straight Connector 400"/>
            <p:cNvSpPr/>
            <p:nvPr/>
          </p:nvSpPr>
          <p:spPr>
            <a:xfrm flipV="1">
              <a:off x="72332" y="502736"/>
              <a:ext cx="2" cy="12438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038" name="Straight Connector 401"/>
            <p:cNvSpPr/>
            <p:nvPr/>
          </p:nvSpPr>
          <p:spPr>
            <a:xfrm>
              <a:off x="13958" y="501340"/>
              <a:ext cx="62193" cy="139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039" name="Straight Connector 402"/>
            <p:cNvSpPr/>
            <p:nvPr/>
          </p:nvSpPr>
          <p:spPr>
            <a:xfrm>
              <a:off x="7736" y="563410"/>
              <a:ext cx="62193" cy="139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040" name="Straight Connector 403"/>
            <p:cNvSpPr/>
            <p:nvPr/>
          </p:nvSpPr>
          <p:spPr>
            <a:xfrm>
              <a:off x="11469" y="624411"/>
              <a:ext cx="62193" cy="139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041" name="Oval 404"/>
            <p:cNvSpPr/>
            <p:nvPr/>
          </p:nvSpPr>
          <p:spPr>
            <a:xfrm>
              <a:off x="581125" y="541272"/>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042" name="Oval 405"/>
            <p:cNvSpPr/>
            <p:nvPr/>
          </p:nvSpPr>
          <p:spPr>
            <a:xfrm>
              <a:off x="1079072" y="543697"/>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043" name="Oval 406"/>
            <p:cNvSpPr/>
            <p:nvPr/>
          </p:nvSpPr>
          <p:spPr>
            <a:xfrm>
              <a:off x="2069051" y="543697"/>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044" name="Oval 407"/>
            <p:cNvSpPr/>
            <p:nvPr/>
          </p:nvSpPr>
          <p:spPr>
            <a:xfrm>
              <a:off x="1560174" y="537409"/>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045" name="Oval 408"/>
            <p:cNvSpPr/>
            <p:nvPr/>
          </p:nvSpPr>
          <p:spPr>
            <a:xfrm>
              <a:off x="4073583" y="527235"/>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046" name="Oval 409"/>
            <p:cNvSpPr/>
            <p:nvPr/>
          </p:nvSpPr>
          <p:spPr>
            <a:xfrm>
              <a:off x="2562542" y="541668"/>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047" name="Oval 410"/>
            <p:cNvSpPr/>
            <p:nvPr/>
          </p:nvSpPr>
          <p:spPr>
            <a:xfrm>
              <a:off x="3571497" y="534205"/>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048" name="Oval 411"/>
            <p:cNvSpPr/>
            <p:nvPr/>
          </p:nvSpPr>
          <p:spPr>
            <a:xfrm>
              <a:off x="3068540" y="538121"/>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grpSp>
      <p:sp>
        <p:nvSpPr>
          <p:cNvPr id="4050" name="Straight Arrow Connector 412"/>
          <p:cNvSpPr/>
          <p:nvPr/>
        </p:nvSpPr>
        <p:spPr>
          <a:xfrm>
            <a:off x="6080120" y="1412840"/>
            <a:ext cx="1" cy="186686"/>
          </a:xfrm>
          <a:prstGeom prst="line">
            <a:avLst/>
          </a:prstGeom>
          <a:ln w="25400">
            <a:solidFill>
              <a:srgbClr val="FF0000"/>
            </a:solidFill>
            <a:miter/>
            <a:tailEnd type="triangle"/>
          </a:ln>
        </p:spPr>
        <p:txBody>
          <a:bodyPr lIns="45719" rIns="45719"/>
          <a:lstStyle/>
          <a:p>
            <a:endParaRPr/>
          </a:p>
        </p:txBody>
      </p:sp>
      <p:sp>
        <p:nvSpPr>
          <p:cNvPr id="4051" name="Straight Arrow Connector 413"/>
          <p:cNvSpPr/>
          <p:nvPr/>
        </p:nvSpPr>
        <p:spPr>
          <a:xfrm>
            <a:off x="6066369" y="2550311"/>
            <a:ext cx="1" cy="176308"/>
          </a:xfrm>
          <a:prstGeom prst="line">
            <a:avLst/>
          </a:prstGeom>
          <a:ln w="25400">
            <a:solidFill>
              <a:srgbClr val="FF0000"/>
            </a:solidFill>
            <a:miter/>
            <a:tailEnd type="triangle"/>
          </a:ln>
        </p:spPr>
        <p:txBody>
          <a:bodyPr lIns="45719" rIns="45719"/>
          <a:lstStyle/>
          <a:p>
            <a:endParaRPr/>
          </a:p>
        </p:txBody>
      </p:sp>
      <p:sp>
        <p:nvSpPr>
          <p:cNvPr id="4052" name="TextBox 414"/>
          <p:cNvSpPr txBox="1"/>
          <p:nvPr/>
        </p:nvSpPr>
        <p:spPr>
          <a:xfrm>
            <a:off x="6150917" y="1604840"/>
            <a:ext cx="781313" cy="2870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t> .5 lb  </a:t>
            </a:r>
          </a:p>
        </p:txBody>
      </p:sp>
      <p:sp>
        <p:nvSpPr>
          <p:cNvPr id="4053" name="TextBox 415"/>
          <p:cNvSpPr txBox="1"/>
          <p:nvPr/>
        </p:nvSpPr>
        <p:spPr>
          <a:xfrm>
            <a:off x="6150917" y="2195589"/>
            <a:ext cx="716273" cy="2870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t> .5 lb </a:t>
            </a:r>
          </a:p>
        </p:txBody>
      </p:sp>
      <p:sp>
        <p:nvSpPr>
          <p:cNvPr id="4054" name="TextBox 416"/>
          <p:cNvSpPr txBox="1"/>
          <p:nvPr/>
        </p:nvSpPr>
        <p:spPr>
          <a:xfrm>
            <a:off x="6222520" y="1320728"/>
            <a:ext cx="1192656" cy="3077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rPr dirty="0"/>
              <a:t>External </a:t>
            </a:r>
            <a:r>
              <a:rPr lang="en-US" dirty="0"/>
              <a:t>force</a:t>
            </a:r>
            <a:r>
              <a:rPr dirty="0"/>
              <a:t> </a:t>
            </a:r>
          </a:p>
        </p:txBody>
      </p:sp>
      <p:sp>
        <p:nvSpPr>
          <p:cNvPr id="4055" name="TextBox 417"/>
          <p:cNvSpPr txBox="1"/>
          <p:nvPr/>
        </p:nvSpPr>
        <p:spPr>
          <a:xfrm>
            <a:off x="6249115" y="2455093"/>
            <a:ext cx="1295755" cy="3077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rPr dirty="0"/>
              <a:t>External </a:t>
            </a:r>
            <a:r>
              <a:rPr lang="en-US" dirty="0"/>
              <a:t>force </a:t>
            </a:r>
            <a:r>
              <a:rPr dirty="0"/>
              <a:t> </a:t>
            </a:r>
          </a:p>
        </p:txBody>
      </p:sp>
      <p:sp>
        <p:nvSpPr>
          <p:cNvPr id="253" name="TextBox 52">
            <a:extLst>
              <a:ext uri="{FF2B5EF4-FFF2-40B4-BE49-F238E27FC236}">
                <a16:creationId xmlns:a16="http://schemas.microsoft.com/office/drawing/2014/main" id="{672A7722-239F-1947-9066-47EB8C14A75B}"/>
              </a:ext>
            </a:extLst>
          </p:cNvPr>
          <p:cNvSpPr txBox="1"/>
          <p:nvPr/>
        </p:nvSpPr>
        <p:spPr>
          <a:xfrm>
            <a:off x="3531697" y="3483199"/>
            <a:ext cx="1064701" cy="461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500">
                <a:latin typeface="Times New Roman"/>
                <a:ea typeface="Times New Roman"/>
                <a:cs typeface="Times New Roman"/>
                <a:sym typeface="Times New Roman"/>
              </a:defRPr>
            </a:lvl1pPr>
          </a:lstStyle>
          <a:p>
            <a:r>
              <a:rPr lang="en-US" sz="1200" dirty="0"/>
              <a:t>Displacement, </a:t>
            </a:r>
          </a:p>
          <a:p>
            <a:r>
              <a:rPr lang="en-US" sz="1200" dirty="0"/>
              <a:t>          in </a:t>
            </a:r>
            <a:r>
              <a:rPr sz="1200" dirty="0"/>
              <a:t>  </a:t>
            </a:r>
          </a:p>
        </p:txBody>
      </p:sp>
      <p:sp>
        <p:nvSpPr>
          <p:cNvPr id="254" name="TextBox 52">
            <a:extLst>
              <a:ext uri="{FF2B5EF4-FFF2-40B4-BE49-F238E27FC236}">
                <a16:creationId xmlns:a16="http://schemas.microsoft.com/office/drawing/2014/main" id="{82F1C383-5D9B-7F46-BABF-73F7E5F0B163}"/>
              </a:ext>
            </a:extLst>
          </p:cNvPr>
          <p:cNvSpPr txBox="1"/>
          <p:nvPr/>
        </p:nvSpPr>
        <p:spPr>
          <a:xfrm>
            <a:off x="7719875" y="3473738"/>
            <a:ext cx="1064701" cy="461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500">
                <a:latin typeface="Times New Roman"/>
                <a:ea typeface="Times New Roman"/>
                <a:cs typeface="Times New Roman"/>
                <a:sym typeface="Times New Roman"/>
              </a:defRPr>
            </a:lvl1pPr>
          </a:lstStyle>
          <a:p>
            <a:r>
              <a:rPr lang="en-US" sz="1200" dirty="0"/>
              <a:t>Displacement, </a:t>
            </a:r>
          </a:p>
          <a:p>
            <a:r>
              <a:rPr lang="en-US" sz="1200" dirty="0"/>
              <a:t>          in </a:t>
            </a:r>
            <a:r>
              <a:rPr sz="1200" dirty="0"/>
              <a:t>  </a:t>
            </a:r>
          </a:p>
        </p:txBody>
      </p:sp>
      <p:grpSp>
        <p:nvGrpSpPr>
          <p:cNvPr id="250" name="Group 249">
            <a:extLst>
              <a:ext uri="{FF2B5EF4-FFF2-40B4-BE49-F238E27FC236}">
                <a16:creationId xmlns:a16="http://schemas.microsoft.com/office/drawing/2014/main" id="{72AA1381-E6AB-CF49-9DBF-EC41365556E5}"/>
              </a:ext>
            </a:extLst>
          </p:cNvPr>
          <p:cNvGrpSpPr/>
          <p:nvPr/>
        </p:nvGrpSpPr>
        <p:grpSpPr>
          <a:xfrm>
            <a:off x="5315083" y="3482646"/>
            <a:ext cx="716274" cy="474312"/>
            <a:chOff x="939909" y="2228784"/>
            <a:chExt cx="716274" cy="474312"/>
          </a:xfrm>
        </p:grpSpPr>
        <p:sp>
          <p:nvSpPr>
            <p:cNvPr id="251" name="TextBox 145">
              <a:extLst>
                <a:ext uri="{FF2B5EF4-FFF2-40B4-BE49-F238E27FC236}">
                  <a16:creationId xmlns:a16="http://schemas.microsoft.com/office/drawing/2014/main" id="{49436A6F-BAF2-9D48-B097-08A02111C916}"/>
                </a:ext>
              </a:extLst>
            </p:cNvPr>
            <p:cNvSpPr txBox="1"/>
            <p:nvPr/>
          </p:nvSpPr>
          <p:spPr>
            <a:xfrm>
              <a:off x="939909" y="2228784"/>
              <a:ext cx="716274" cy="2616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100">
                  <a:latin typeface="Times New Roman"/>
                  <a:ea typeface="Times New Roman"/>
                  <a:cs typeface="Times New Roman"/>
                  <a:sym typeface="Times New Roman"/>
                </a:defRPr>
              </a:lvl1pPr>
            </a:lstStyle>
            <a:p>
              <a:r>
                <a:rPr dirty="0"/>
                <a:t>Length, in.</a:t>
              </a:r>
            </a:p>
          </p:txBody>
        </p:sp>
        <p:sp>
          <p:nvSpPr>
            <p:cNvPr id="252" name="Straight Connector 398">
              <a:extLst>
                <a:ext uri="{FF2B5EF4-FFF2-40B4-BE49-F238E27FC236}">
                  <a16:creationId xmlns:a16="http://schemas.microsoft.com/office/drawing/2014/main" id="{6ABD40EC-7246-4E4E-A25A-1673E304D772}"/>
                </a:ext>
              </a:extLst>
            </p:cNvPr>
            <p:cNvSpPr/>
            <p:nvPr/>
          </p:nvSpPr>
          <p:spPr>
            <a:xfrm>
              <a:off x="1002416" y="2464193"/>
              <a:ext cx="511879" cy="1"/>
            </a:xfrm>
            <a:prstGeom prst="line">
              <a:avLst/>
            </a:prstGeom>
            <a:ln w="12700">
              <a:solidFill>
                <a:srgbClr val="000000"/>
              </a:solidFill>
              <a:miter/>
            </a:ln>
          </p:spPr>
          <p:txBody>
            <a:bodyPr lIns="45719" rIns="45719"/>
            <a:lstStyle/>
            <a:p>
              <a:endParaRPr/>
            </a:p>
          </p:txBody>
        </p:sp>
        <p:sp>
          <p:nvSpPr>
            <p:cNvPr id="255" name="TextBox 399">
              <a:extLst>
                <a:ext uri="{FF2B5EF4-FFF2-40B4-BE49-F238E27FC236}">
                  <a16:creationId xmlns:a16="http://schemas.microsoft.com/office/drawing/2014/main" id="{FE241301-A216-3441-B82F-03403093652A}"/>
                </a:ext>
              </a:extLst>
            </p:cNvPr>
            <p:cNvSpPr txBox="1"/>
            <p:nvPr/>
          </p:nvSpPr>
          <p:spPr>
            <a:xfrm>
              <a:off x="1095930" y="2364542"/>
              <a:ext cx="321698" cy="3385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1100">
                  <a:latin typeface="Times New Roman"/>
                  <a:ea typeface="Times New Roman"/>
                  <a:cs typeface="Times New Roman"/>
                  <a:sym typeface="Times New Roman"/>
                </a:defRPr>
              </a:pPr>
              <a:r>
                <a:t>EA</a:t>
              </a:r>
              <a:r>
                <a:rPr sz="1600"/>
                <a:t> </a:t>
              </a:r>
            </a:p>
          </p:txBody>
        </p:sp>
      </p:grpSp>
      <p:grpSp>
        <p:nvGrpSpPr>
          <p:cNvPr id="256" name="Group 255">
            <a:extLst>
              <a:ext uri="{FF2B5EF4-FFF2-40B4-BE49-F238E27FC236}">
                <a16:creationId xmlns:a16="http://schemas.microsoft.com/office/drawing/2014/main" id="{3D6FAD20-BA64-454F-A3DF-CD74D802D2A5}"/>
              </a:ext>
            </a:extLst>
          </p:cNvPr>
          <p:cNvGrpSpPr/>
          <p:nvPr/>
        </p:nvGrpSpPr>
        <p:grpSpPr>
          <a:xfrm>
            <a:off x="1124659" y="3492973"/>
            <a:ext cx="716274" cy="474312"/>
            <a:chOff x="939909" y="2228784"/>
            <a:chExt cx="716274" cy="474312"/>
          </a:xfrm>
        </p:grpSpPr>
        <p:sp>
          <p:nvSpPr>
            <p:cNvPr id="257" name="TextBox 145">
              <a:extLst>
                <a:ext uri="{FF2B5EF4-FFF2-40B4-BE49-F238E27FC236}">
                  <a16:creationId xmlns:a16="http://schemas.microsoft.com/office/drawing/2014/main" id="{577131A1-3EF2-F043-B5EF-9E7DB1514BC4}"/>
                </a:ext>
              </a:extLst>
            </p:cNvPr>
            <p:cNvSpPr txBox="1"/>
            <p:nvPr/>
          </p:nvSpPr>
          <p:spPr>
            <a:xfrm>
              <a:off x="939909" y="2228784"/>
              <a:ext cx="716274" cy="2616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100">
                  <a:latin typeface="Times New Roman"/>
                  <a:ea typeface="Times New Roman"/>
                  <a:cs typeface="Times New Roman"/>
                  <a:sym typeface="Times New Roman"/>
                </a:defRPr>
              </a:lvl1pPr>
            </a:lstStyle>
            <a:p>
              <a:r>
                <a:rPr dirty="0"/>
                <a:t>Length, in.</a:t>
              </a:r>
            </a:p>
          </p:txBody>
        </p:sp>
        <p:sp>
          <p:nvSpPr>
            <p:cNvPr id="258" name="Straight Connector 398">
              <a:extLst>
                <a:ext uri="{FF2B5EF4-FFF2-40B4-BE49-F238E27FC236}">
                  <a16:creationId xmlns:a16="http://schemas.microsoft.com/office/drawing/2014/main" id="{EA1C1A51-3424-C24E-A8D6-8A2CC3548E53}"/>
                </a:ext>
              </a:extLst>
            </p:cNvPr>
            <p:cNvSpPr/>
            <p:nvPr/>
          </p:nvSpPr>
          <p:spPr>
            <a:xfrm>
              <a:off x="1002416" y="2464193"/>
              <a:ext cx="511879" cy="1"/>
            </a:xfrm>
            <a:prstGeom prst="line">
              <a:avLst/>
            </a:prstGeom>
            <a:ln w="12700">
              <a:solidFill>
                <a:srgbClr val="000000"/>
              </a:solidFill>
              <a:miter/>
            </a:ln>
          </p:spPr>
          <p:txBody>
            <a:bodyPr lIns="45719" rIns="45719"/>
            <a:lstStyle/>
            <a:p>
              <a:endParaRPr/>
            </a:p>
          </p:txBody>
        </p:sp>
        <p:sp>
          <p:nvSpPr>
            <p:cNvPr id="259" name="TextBox 399">
              <a:extLst>
                <a:ext uri="{FF2B5EF4-FFF2-40B4-BE49-F238E27FC236}">
                  <a16:creationId xmlns:a16="http://schemas.microsoft.com/office/drawing/2014/main" id="{A7EBAC12-7562-9043-BD5A-13DC36FF65B3}"/>
                </a:ext>
              </a:extLst>
            </p:cNvPr>
            <p:cNvSpPr txBox="1"/>
            <p:nvPr/>
          </p:nvSpPr>
          <p:spPr>
            <a:xfrm>
              <a:off x="1095930" y="2364542"/>
              <a:ext cx="321698" cy="3385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1100">
                  <a:latin typeface="Times New Roman"/>
                  <a:ea typeface="Times New Roman"/>
                  <a:cs typeface="Times New Roman"/>
                  <a:sym typeface="Times New Roman"/>
                </a:defRPr>
              </a:pPr>
              <a:r>
                <a:rPr dirty="0"/>
                <a:t>EA</a:t>
              </a:r>
              <a:r>
                <a:rPr sz="1600" dirty="0"/>
                <a:t> </a:t>
              </a:r>
            </a:p>
          </p:txBody>
        </p:sp>
      </p:grpSp>
      <p:sp>
        <p:nvSpPr>
          <p:cNvPr id="263" name="TextBox 262">
            <a:extLst>
              <a:ext uri="{FF2B5EF4-FFF2-40B4-BE49-F238E27FC236}">
                <a16:creationId xmlns:a16="http://schemas.microsoft.com/office/drawing/2014/main" id="{545E1094-FB20-164B-B51F-9CA34CCD4DDA}"/>
              </a:ext>
            </a:extLst>
          </p:cNvPr>
          <p:cNvSpPr txBox="1"/>
          <p:nvPr/>
        </p:nvSpPr>
        <p:spPr>
          <a:xfrm>
            <a:off x="1702262" y="269291"/>
            <a:ext cx="5873157"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End Deflection of Four Truss Units     </a:t>
            </a:r>
          </a:p>
        </p:txBody>
      </p:sp>
      <p:grpSp>
        <p:nvGrpSpPr>
          <p:cNvPr id="264" name="Group 263">
            <a:extLst>
              <a:ext uri="{FF2B5EF4-FFF2-40B4-BE49-F238E27FC236}">
                <a16:creationId xmlns:a16="http://schemas.microsoft.com/office/drawing/2014/main" id="{AE3688C6-DD62-4049-8EDE-ED287B870549}"/>
              </a:ext>
            </a:extLst>
          </p:cNvPr>
          <p:cNvGrpSpPr/>
          <p:nvPr/>
        </p:nvGrpSpPr>
        <p:grpSpPr>
          <a:xfrm>
            <a:off x="7008506" y="3004430"/>
            <a:ext cx="1694217" cy="465402"/>
            <a:chOff x="1032936" y="5906726"/>
            <a:chExt cx="1694217" cy="465402"/>
          </a:xfrm>
        </p:grpSpPr>
        <p:sp>
          <p:nvSpPr>
            <p:cNvPr id="265" name="TextBox 264">
              <a:extLst>
                <a:ext uri="{FF2B5EF4-FFF2-40B4-BE49-F238E27FC236}">
                  <a16:creationId xmlns:a16="http://schemas.microsoft.com/office/drawing/2014/main" id="{244E4577-510A-4D49-B57E-8AB1F0BCA9D8}"/>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266" name="TextBox 265">
              <a:extLst>
                <a:ext uri="{FF2B5EF4-FFF2-40B4-BE49-F238E27FC236}">
                  <a16:creationId xmlns:a16="http://schemas.microsoft.com/office/drawing/2014/main" id="{9FBAAB70-9388-9A42-913B-99F2D2180493}"/>
                </a:ext>
              </a:extLst>
            </p:cNvPr>
            <p:cNvSpPr txBox="1"/>
            <p:nvPr/>
          </p:nvSpPr>
          <p:spPr>
            <a:xfrm>
              <a:off x="2260622" y="5906726"/>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416326752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7" name="Rectangle 3"/>
          <p:cNvSpPr/>
          <p:nvPr/>
        </p:nvSpPr>
        <p:spPr>
          <a:xfrm>
            <a:off x="277471" y="264859"/>
            <a:ext cx="8563831" cy="6369270"/>
          </a:xfrm>
          <a:prstGeom prst="rect">
            <a:avLst/>
          </a:prstGeom>
          <a:ln w="28575">
            <a:solidFill>
              <a:srgbClr val="000000"/>
            </a:solidFill>
            <a:miter/>
          </a:ln>
        </p:spPr>
        <p:txBody>
          <a:bodyPr lIns="45719" rIns="45719" anchor="ctr"/>
          <a:lstStyle/>
          <a:p>
            <a:pPr algn="ctr">
              <a:defRPr>
                <a:solidFill>
                  <a:srgbClr val="FFFFFF"/>
                </a:solidFill>
              </a:defRPr>
            </a:pPr>
            <a:endParaRPr/>
          </a:p>
        </p:txBody>
      </p:sp>
      <p:sp>
        <p:nvSpPr>
          <p:cNvPr id="4058" name="Straight Connector 4"/>
          <p:cNvSpPr/>
          <p:nvPr/>
        </p:nvSpPr>
        <p:spPr>
          <a:xfrm>
            <a:off x="277471" y="777883"/>
            <a:ext cx="8563831" cy="1"/>
          </a:xfrm>
          <a:prstGeom prst="line">
            <a:avLst/>
          </a:prstGeom>
          <a:ln w="28575">
            <a:solidFill>
              <a:srgbClr val="000000"/>
            </a:solidFill>
            <a:miter/>
          </a:ln>
        </p:spPr>
        <p:txBody>
          <a:bodyPr lIns="45719" rIns="45719"/>
          <a:lstStyle/>
          <a:p>
            <a:endParaRPr/>
          </a:p>
        </p:txBody>
      </p:sp>
      <p:graphicFrame>
        <p:nvGraphicFramePr>
          <p:cNvPr id="4060" name="Table 113"/>
          <p:cNvGraphicFramePr/>
          <p:nvPr>
            <p:extLst>
              <p:ext uri="{D42A27DB-BD31-4B8C-83A1-F6EECF244321}">
                <p14:modId xmlns:p14="http://schemas.microsoft.com/office/powerpoint/2010/main" val="4060279779"/>
              </p:ext>
            </p:extLst>
          </p:nvPr>
        </p:nvGraphicFramePr>
        <p:xfrm>
          <a:off x="423871" y="3484074"/>
          <a:ext cx="4092453" cy="3049270"/>
        </p:xfrm>
        <a:graphic>
          <a:graphicData uri="http://schemas.openxmlformats.org/drawingml/2006/table">
            <a:tbl>
              <a:tblPr/>
              <a:tblGrid>
                <a:gridCol w="651264">
                  <a:extLst>
                    <a:ext uri="{9D8B030D-6E8A-4147-A177-3AD203B41FA5}">
                      <a16:colId xmlns:a16="http://schemas.microsoft.com/office/drawing/2014/main" val="20000"/>
                    </a:ext>
                  </a:extLst>
                </a:gridCol>
                <a:gridCol w="739035">
                  <a:extLst>
                    <a:ext uri="{9D8B030D-6E8A-4147-A177-3AD203B41FA5}">
                      <a16:colId xmlns:a16="http://schemas.microsoft.com/office/drawing/2014/main" val="20001"/>
                    </a:ext>
                  </a:extLst>
                </a:gridCol>
                <a:gridCol w="889348">
                  <a:extLst>
                    <a:ext uri="{9D8B030D-6E8A-4147-A177-3AD203B41FA5}">
                      <a16:colId xmlns:a16="http://schemas.microsoft.com/office/drawing/2014/main" val="20002"/>
                    </a:ext>
                  </a:extLst>
                </a:gridCol>
                <a:gridCol w="819970">
                  <a:extLst>
                    <a:ext uri="{9D8B030D-6E8A-4147-A177-3AD203B41FA5}">
                      <a16:colId xmlns:a16="http://schemas.microsoft.com/office/drawing/2014/main" val="20003"/>
                    </a:ext>
                  </a:extLst>
                </a:gridCol>
                <a:gridCol w="992836">
                  <a:extLst>
                    <a:ext uri="{9D8B030D-6E8A-4147-A177-3AD203B41FA5}">
                      <a16:colId xmlns:a16="http://schemas.microsoft.com/office/drawing/2014/main" val="20004"/>
                    </a:ext>
                  </a:extLst>
                </a:gridCol>
              </a:tblGrid>
              <a:tr h="45339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0"/>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1"/>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2"/>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3"/>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4"/>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5"/>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6"/>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dirty="0"/>
                    </a:p>
                  </a:txBody>
                  <a:tcPr marL="45720" marR="45720" horzOverflow="overflow"/>
                </a:tc>
                <a:extLst>
                  <a:ext uri="{0D108BD9-81ED-4DB2-BD59-A6C34878D82A}">
                    <a16:rowId xmlns:a16="http://schemas.microsoft.com/office/drawing/2014/main" val="10007"/>
                  </a:ext>
                </a:extLst>
              </a:tr>
            </a:tbl>
          </a:graphicData>
        </a:graphic>
      </p:graphicFrame>
      <p:graphicFrame>
        <p:nvGraphicFramePr>
          <p:cNvPr id="4061" name="Table 114"/>
          <p:cNvGraphicFramePr/>
          <p:nvPr>
            <p:extLst>
              <p:ext uri="{D42A27DB-BD31-4B8C-83A1-F6EECF244321}">
                <p14:modId xmlns:p14="http://schemas.microsoft.com/office/powerpoint/2010/main" val="1035282622"/>
              </p:ext>
            </p:extLst>
          </p:nvPr>
        </p:nvGraphicFramePr>
        <p:xfrm>
          <a:off x="4610270" y="3484074"/>
          <a:ext cx="4092453" cy="3049270"/>
        </p:xfrm>
        <a:graphic>
          <a:graphicData uri="http://schemas.openxmlformats.org/drawingml/2006/table">
            <a:tbl>
              <a:tblPr/>
              <a:tblGrid>
                <a:gridCol w="651264">
                  <a:extLst>
                    <a:ext uri="{9D8B030D-6E8A-4147-A177-3AD203B41FA5}">
                      <a16:colId xmlns:a16="http://schemas.microsoft.com/office/drawing/2014/main" val="20000"/>
                    </a:ext>
                  </a:extLst>
                </a:gridCol>
                <a:gridCol w="739035">
                  <a:extLst>
                    <a:ext uri="{9D8B030D-6E8A-4147-A177-3AD203B41FA5}">
                      <a16:colId xmlns:a16="http://schemas.microsoft.com/office/drawing/2014/main" val="20001"/>
                    </a:ext>
                  </a:extLst>
                </a:gridCol>
                <a:gridCol w="889348">
                  <a:extLst>
                    <a:ext uri="{9D8B030D-6E8A-4147-A177-3AD203B41FA5}">
                      <a16:colId xmlns:a16="http://schemas.microsoft.com/office/drawing/2014/main" val="20002"/>
                    </a:ext>
                  </a:extLst>
                </a:gridCol>
                <a:gridCol w="809331">
                  <a:extLst>
                    <a:ext uri="{9D8B030D-6E8A-4147-A177-3AD203B41FA5}">
                      <a16:colId xmlns:a16="http://schemas.microsoft.com/office/drawing/2014/main" val="20003"/>
                    </a:ext>
                  </a:extLst>
                </a:gridCol>
                <a:gridCol w="1003475">
                  <a:extLst>
                    <a:ext uri="{9D8B030D-6E8A-4147-A177-3AD203B41FA5}">
                      <a16:colId xmlns:a16="http://schemas.microsoft.com/office/drawing/2014/main" val="20004"/>
                    </a:ext>
                  </a:extLst>
                </a:gridCol>
              </a:tblGrid>
              <a:tr h="45339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0"/>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1"/>
                  </a:ext>
                </a:extLst>
              </a:tr>
              <a:tr h="370840">
                <a:tc>
                  <a:txBody>
                    <a:bodyPr/>
                    <a:lstStyle/>
                    <a:p>
                      <a:pPr algn="l">
                        <a:defRPr sz="1800"/>
                      </a:pPr>
                      <a:endParaRPr/>
                    </a:p>
                  </a:txBody>
                  <a:tcPr marL="45720" marR="45720" horzOverflow="overflow"/>
                </a:tc>
                <a:tc>
                  <a:txBody>
                    <a:bodyPr/>
                    <a:lstStyle/>
                    <a:p>
                      <a:pPr algn="l">
                        <a:defRPr sz="1800"/>
                      </a:pPr>
                      <a:endParaRPr dirty="0"/>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2"/>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3"/>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4"/>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5"/>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6"/>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dirty="0"/>
                    </a:p>
                  </a:txBody>
                  <a:tcPr marL="45720" marR="45720" horzOverflow="overflow"/>
                </a:tc>
                <a:extLst>
                  <a:ext uri="{0D108BD9-81ED-4DB2-BD59-A6C34878D82A}">
                    <a16:rowId xmlns:a16="http://schemas.microsoft.com/office/drawing/2014/main" val="10007"/>
                  </a:ext>
                </a:extLst>
              </a:tr>
            </a:tbl>
          </a:graphicData>
        </a:graphic>
      </p:graphicFrame>
      <p:sp>
        <p:nvSpPr>
          <p:cNvPr id="4063" name="TextBox 116"/>
          <p:cNvSpPr txBox="1"/>
          <p:nvPr/>
        </p:nvSpPr>
        <p:spPr>
          <a:xfrm>
            <a:off x="1915502" y="3445848"/>
            <a:ext cx="934546"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500">
                <a:latin typeface="Times New Roman"/>
                <a:ea typeface="Times New Roman"/>
                <a:cs typeface="Times New Roman"/>
                <a:sym typeface="Times New Roman"/>
              </a:defRPr>
            </a:lvl1pPr>
          </a:lstStyle>
          <a:p>
            <a:r>
              <a:rPr sz="1400" dirty="0"/>
              <a:t>Internal force, </a:t>
            </a:r>
            <a:r>
              <a:rPr sz="1400" dirty="0" err="1"/>
              <a:t>lb</a:t>
            </a:r>
            <a:endParaRPr sz="1400" dirty="0"/>
          </a:p>
        </p:txBody>
      </p:sp>
      <p:sp>
        <p:nvSpPr>
          <p:cNvPr id="4064" name="TextBox 117"/>
          <p:cNvSpPr txBox="1"/>
          <p:nvPr/>
        </p:nvSpPr>
        <p:spPr>
          <a:xfrm>
            <a:off x="430164" y="3556642"/>
            <a:ext cx="760610" cy="287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300">
                <a:latin typeface="Times New Roman"/>
                <a:ea typeface="Times New Roman"/>
                <a:cs typeface="Times New Roman"/>
                <a:sym typeface="Times New Roman"/>
              </a:defRPr>
            </a:lvl1pPr>
          </a:lstStyle>
          <a:p>
            <a:r>
              <a:rPr dirty="0"/>
              <a:t>Member </a:t>
            </a:r>
          </a:p>
        </p:txBody>
      </p:sp>
      <p:sp>
        <p:nvSpPr>
          <p:cNvPr id="4065" name="TextBox 118"/>
          <p:cNvSpPr txBox="1"/>
          <p:nvPr/>
        </p:nvSpPr>
        <p:spPr>
          <a:xfrm>
            <a:off x="2841789" y="3457340"/>
            <a:ext cx="627242"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500">
                <a:latin typeface="Times New Roman"/>
                <a:ea typeface="Times New Roman"/>
                <a:cs typeface="Times New Roman"/>
                <a:sym typeface="Times New Roman"/>
              </a:defRPr>
            </a:lvl1pPr>
          </a:lstStyle>
          <a:p>
            <a:r>
              <a:rPr sz="1400" dirty="0"/>
              <a:t>Virtual force  </a:t>
            </a:r>
          </a:p>
        </p:txBody>
      </p:sp>
      <p:sp>
        <p:nvSpPr>
          <p:cNvPr id="4068" name="TextBox 121"/>
          <p:cNvSpPr txBox="1"/>
          <p:nvPr/>
        </p:nvSpPr>
        <p:spPr>
          <a:xfrm>
            <a:off x="6098469" y="3445848"/>
            <a:ext cx="934546"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500">
                <a:latin typeface="Times New Roman"/>
                <a:ea typeface="Times New Roman"/>
                <a:cs typeface="Times New Roman"/>
                <a:sym typeface="Times New Roman"/>
              </a:defRPr>
            </a:lvl1pPr>
          </a:lstStyle>
          <a:p>
            <a:r>
              <a:rPr sz="1400"/>
              <a:t>Internal force, lb</a:t>
            </a:r>
          </a:p>
        </p:txBody>
      </p:sp>
      <p:sp>
        <p:nvSpPr>
          <p:cNvPr id="4069" name="TextBox 122"/>
          <p:cNvSpPr txBox="1"/>
          <p:nvPr/>
        </p:nvSpPr>
        <p:spPr>
          <a:xfrm>
            <a:off x="4607035" y="3571756"/>
            <a:ext cx="760609" cy="287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300">
                <a:latin typeface="Times New Roman"/>
                <a:ea typeface="Times New Roman"/>
                <a:cs typeface="Times New Roman"/>
                <a:sym typeface="Times New Roman"/>
              </a:defRPr>
            </a:lvl1pPr>
          </a:lstStyle>
          <a:p>
            <a:r>
              <a:rPr dirty="0"/>
              <a:t>Member </a:t>
            </a:r>
          </a:p>
        </p:txBody>
      </p:sp>
      <p:sp>
        <p:nvSpPr>
          <p:cNvPr id="4070" name="TextBox 123"/>
          <p:cNvSpPr txBox="1"/>
          <p:nvPr/>
        </p:nvSpPr>
        <p:spPr>
          <a:xfrm>
            <a:off x="7024754" y="3457340"/>
            <a:ext cx="613268"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500">
                <a:latin typeface="Times New Roman"/>
                <a:ea typeface="Times New Roman"/>
                <a:cs typeface="Times New Roman"/>
                <a:sym typeface="Times New Roman"/>
              </a:defRPr>
            </a:lvl1pPr>
          </a:lstStyle>
          <a:p>
            <a:r>
              <a:rPr sz="1400" dirty="0"/>
              <a:t>Virtual force  </a:t>
            </a:r>
          </a:p>
        </p:txBody>
      </p:sp>
      <mc:AlternateContent xmlns:mc="http://schemas.openxmlformats.org/markup-compatibility/2006" xmlns:a14="http://schemas.microsoft.com/office/drawing/2010/main">
        <mc:Choice Requires="a14">
          <p:sp>
            <p:nvSpPr>
              <p:cNvPr id="4072" name="TextBox 130"/>
              <p:cNvSpPr txBox="1"/>
              <p:nvPr/>
            </p:nvSpPr>
            <p:spPr>
              <a:xfrm>
                <a:off x="1278705" y="5452104"/>
                <a:ext cx="320327" cy="281637"/>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4072" name="TextBox 130"/>
              <p:cNvSpPr txBox="1">
                <a:spLocks noRot="1" noChangeAspect="1" noMove="1" noResize="1" noEditPoints="1" noAdjustHandles="1" noChangeArrowheads="1" noChangeShapeType="1" noTextEdit="1"/>
              </p:cNvSpPr>
              <p:nvPr/>
            </p:nvSpPr>
            <p:spPr>
              <a:xfrm>
                <a:off x="1278705" y="5452104"/>
                <a:ext cx="320327" cy="281637"/>
              </a:xfrm>
              <a:prstGeom prst="rect">
                <a:avLst/>
              </a:prstGeom>
              <a:blipFill>
                <a:blip r:embed="rId2"/>
                <a:stretch>
                  <a:fillRect r="-19231" b="-17021"/>
                </a:stretch>
              </a:blipFill>
              <a:ln w="12700">
                <a:miter lim="400000"/>
              </a:ln>
            </p:spPr>
            <p:txBody>
              <a:bodyPr/>
              <a:lstStyle/>
              <a:p>
                <a:r>
                  <a:rPr lang="en-US">
                    <a:noFill/>
                  </a:rPr>
                  <a:t> </a:t>
                </a:r>
              </a:p>
            </p:txBody>
          </p:sp>
        </mc:Fallback>
      </mc:AlternateContent>
      <p:sp>
        <p:nvSpPr>
          <p:cNvPr id="4073" name="TextBox 131"/>
          <p:cNvSpPr txBox="1"/>
          <p:nvPr/>
        </p:nvSpPr>
        <p:spPr>
          <a:xfrm>
            <a:off x="1375273" y="3951118"/>
            <a:ext cx="407177"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rPr dirty="0"/>
              <a:t>1 </a:t>
            </a:r>
          </a:p>
        </p:txBody>
      </p:sp>
      <p:sp>
        <p:nvSpPr>
          <p:cNvPr id="4074" name="TextBox 132"/>
          <p:cNvSpPr txBox="1"/>
          <p:nvPr/>
        </p:nvSpPr>
        <p:spPr>
          <a:xfrm>
            <a:off x="1371217" y="4339978"/>
            <a:ext cx="407177"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4075" name="TextBox 133"/>
          <p:cNvSpPr txBox="1"/>
          <p:nvPr/>
        </p:nvSpPr>
        <p:spPr>
          <a:xfrm>
            <a:off x="1367813" y="4698122"/>
            <a:ext cx="407177"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4076" name="TextBox 134"/>
          <p:cNvSpPr txBox="1"/>
          <p:nvPr/>
        </p:nvSpPr>
        <p:spPr>
          <a:xfrm>
            <a:off x="1370020" y="5046741"/>
            <a:ext cx="407177"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grpSp>
        <p:nvGrpSpPr>
          <p:cNvPr id="4082" name="Group 137"/>
          <p:cNvGrpSpPr/>
          <p:nvPr/>
        </p:nvGrpSpPr>
        <p:grpSpPr>
          <a:xfrm>
            <a:off x="1865929" y="5339786"/>
            <a:ext cx="913973" cy="505130"/>
            <a:chOff x="0" y="0"/>
            <a:chExt cx="913972" cy="505128"/>
          </a:xfrm>
        </p:grpSpPr>
        <p:sp>
          <p:nvSpPr>
            <p:cNvPr id="4077" name="TextBox 138"/>
            <p:cNvSpPr txBox="1"/>
            <p:nvPr/>
          </p:nvSpPr>
          <p:spPr>
            <a:xfrm>
              <a:off x="0" y="0"/>
              <a:ext cx="347700"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a:t>
              </a:r>
            </a:p>
          </p:txBody>
        </p:sp>
        <p:grpSp>
          <p:nvGrpSpPr>
            <p:cNvPr id="4081" name="Group 139"/>
            <p:cNvGrpSpPr/>
            <p:nvPr/>
          </p:nvGrpSpPr>
          <p:grpSpPr>
            <a:xfrm>
              <a:off x="180020" y="127128"/>
              <a:ext cx="733952" cy="378000"/>
              <a:chOff x="0" y="21808"/>
              <a:chExt cx="733950" cy="377998"/>
            </a:xfrm>
          </p:grpSpPr>
          <mc:AlternateContent xmlns:mc="http://schemas.openxmlformats.org/markup-compatibility/2006" xmlns:a14="http://schemas.microsoft.com/office/drawing/2010/main">
            <mc:Choice Requires="a14">
              <p:sp>
                <p:nvSpPr>
                  <p:cNvPr id="4078" name="TextBox 140"/>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4078" name="TextBox 140"/>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3"/>
                    <a:stretch>
                      <a:fillRect r="-19231" b="-17391"/>
                    </a:stretch>
                  </a:blipFill>
                  <a:ln w="12700" cap="flat">
                    <a:noFill/>
                    <a:miter lim="400000"/>
                  </a:ln>
                  <a:effectLst/>
                </p:spPr>
                <p:txBody>
                  <a:bodyPr/>
                  <a:lstStyle/>
                  <a:p>
                    <a:r>
                      <a:rPr lang="en-US">
                        <a:noFill/>
                      </a:rPr>
                      <a:t> </a:t>
                    </a:r>
                  </a:p>
                </p:txBody>
              </p:sp>
            </mc:Fallback>
          </mc:AlternateContent>
          <p:sp>
            <p:nvSpPr>
              <p:cNvPr id="4079" name="Straight Connector 141"/>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080" name="TextBox 142"/>
              <p:cNvSpPr txBox="1"/>
              <p:nvPr/>
            </p:nvSpPr>
            <p:spPr>
              <a:xfrm>
                <a:off x="413623" y="30480"/>
                <a:ext cx="320327" cy="36932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grpSp>
        <p:nvGrpSpPr>
          <p:cNvPr id="4088" name="Group 182"/>
          <p:cNvGrpSpPr/>
          <p:nvPr/>
        </p:nvGrpSpPr>
        <p:grpSpPr>
          <a:xfrm>
            <a:off x="2751022" y="5321215"/>
            <a:ext cx="781729" cy="547802"/>
            <a:chOff x="30228" y="0"/>
            <a:chExt cx="781728" cy="547800"/>
          </a:xfrm>
        </p:grpSpPr>
        <p:sp>
          <p:nvSpPr>
            <p:cNvPr id="4083" name="TextBox 183"/>
            <p:cNvSpPr txBox="1"/>
            <p:nvPr/>
          </p:nvSpPr>
          <p:spPr>
            <a:xfrm>
              <a:off x="30228" y="0"/>
              <a:ext cx="208481" cy="3693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  </a:t>
              </a:r>
            </a:p>
          </p:txBody>
        </p:sp>
        <p:grpSp>
          <p:nvGrpSpPr>
            <p:cNvPr id="4087" name="Group 184"/>
            <p:cNvGrpSpPr/>
            <p:nvPr/>
          </p:nvGrpSpPr>
          <p:grpSpPr>
            <a:xfrm>
              <a:off x="180020" y="127128"/>
              <a:ext cx="631936" cy="420672"/>
              <a:chOff x="0" y="21808"/>
              <a:chExt cx="631934" cy="420670"/>
            </a:xfrm>
          </p:grpSpPr>
          <mc:AlternateContent xmlns:mc="http://schemas.openxmlformats.org/markup-compatibility/2006" xmlns:a14="http://schemas.microsoft.com/office/drawing/2010/main">
            <mc:Choice Requires="a14">
              <p:sp>
                <p:nvSpPr>
                  <p:cNvPr id="4084" name="TextBox 185"/>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4084" name="TextBox 185"/>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4"/>
                    <a:stretch>
                      <a:fillRect r="-19231" b="-17391"/>
                    </a:stretch>
                  </a:blipFill>
                  <a:ln w="12700" cap="flat">
                    <a:noFill/>
                    <a:miter lim="400000"/>
                  </a:ln>
                  <a:effectLst/>
                </p:spPr>
                <p:txBody>
                  <a:bodyPr/>
                  <a:lstStyle/>
                  <a:p>
                    <a:r>
                      <a:rPr lang="en-US">
                        <a:noFill/>
                      </a:rPr>
                      <a:t> </a:t>
                    </a:r>
                  </a:p>
                </p:txBody>
              </p:sp>
            </mc:Fallback>
          </mc:AlternateContent>
          <p:sp>
            <p:nvSpPr>
              <p:cNvPr id="4085" name="Straight Connector 186"/>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086" name="TextBox 187"/>
              <p:cNvSpPr txBox="1"/>
              <p:nvPr/>
            </p:nvSpPr>
            <p:spPr>
              <a:xfrm>
                <a:off x="346567" y="73152"/>
                <a:ext cx="285367" cy="36932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grpSp>
        <p:nvGrpSpPr>
          <p:cNvPr id="4092" name="Group 192"/>
          <p:cNvGrpSpPr/>
          <p:nvPr/>
        </p:nvGrpSpPr>
        <p:grpSpPr>
          <a:xfrm>
            <a:off x="3681103" y="5437329"/>
            <a:ext cx="835221" cy="369330"/>
            <a:chOff x="0" y="7557"/>
            <a:chExt cx="835220" cy="369328"/>
          </a:xfrm>
        </p:grpSpPr>
        <mc:AlternateContent xmlns:mc="http://schemas.openxmlformats.org/markup-compatibility/2006" xmlns:a14="http://schemas.microsoft.com/office/drawing/2010/main">
          <mc:Choice Requires="a14">
            <p:sp>
              <p:nvSpPr>
                <p:cNvPr id="4089" name="TextBox 193"/>
                <p:cNvSpPr txBox="1"/>
                <p:nvPr/>
              </p:nvSpPr>
              <p:spPr>
                <a:xfrm>
                  <a:off x="0" y="21808"/>
                  <a:ext cx="427997"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1800" i="1">
                            <a:solidFill>
                              <a:srgbClr val="000000"/>
                            </a:solidFill>
                            <a:latin typeface="Cambria Math" panose="02040503050406030204" pitchFamily="18" charset="0"/>
                          </a:rPr>
                          <m:t>2</m:t>
                        </m:r>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4089" name="TextBox 193"/>
                <p:cNvSpPr txBox="1">
                  <a:spLocks noRot="1" noChangeAspect="1" noMove="1" noResize="1" noEditPoints="1" noAdjustHandles="1" noChangeArrowheads="1" noChangeShapeType="1" noTextEdit="1"/>
                </p:cNvSpPr>
                <p:nvPr/>
              </p:nvSpPr>
              <p:spPr>
                <a:xfrm>
                  <a:off x="0" y="21808"/>
                  <a:ext cx="427997" cy="281636"/>
                </a:xfrm>
                <a:prstGeom prst="rect">
                  <a:avLst/>
                </a:prstGeom>
                <a:blipFill>
                  <a:blip r:embed="rId5"/>
                  <a:stretch>
                    <a:fillRect l="-17143" r="-17143" b="-19565"/>
                  </a:stretch>
                </a:blipFill>
                <a:ln w="12700" cap="flat">
                  <a:noFill/>
                  <a:miter lim="400000"/>
                </a:ln>
                <a:effectLst/>
              </p:spPr>
              <p:txBody>
                <a:bodyPr/>
                <a:lstStyle/>
                <a:p>
                  <a:r>
                    <a:rPr lang="en-US">
                      <a:noFill/>
                    </a:rPr>
                    <a:t> </a:t>
                  </a:r>
                </a:p>
              </p:txBody>
            </p:sp>
          </mc:Fallback>
        </mc:AlternateContent>
        <p:sp>
          <p:nvSpPr>
            <p:cNvPr id="4090" name="Straight Connector 194"/>
            <p:cNvSpPr/>
            <p:nvPr/>
          </p:nvSpPr>
          <p:spPr>
            <a:xfrm flipH="1">
              <a:off x="435764"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091" name="TextBox 195"/>
            <p:cNvSpPr txBox="1"/>
            <p:nvPr/>
          </p:nvSpPr>
          <p:spPr>
            <a:xfrm>
              <a:off x="529725" y="7557"/>
              <a:ext cx="305495"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mc:AlternateContent xmlns:mc="http://schemas.openxmlformats.org/markup-compatibility/2006" xmlns:a14="http://schemas.microsoft.com/office/drawing/2010/main">
        <mc:Choice Requires="a14">
          <p:sp>
            <p:nvSpPr>
              <p:cNvPr id="4093" name="TextBox 203"/>
              <p:cNvSpPr txBox="1"/>
              <p:nvPr/>
            </p:nvSpPr>
            <p:spPr>
              <a:xfrm>
                <a:off x="5474030" y="3970958"/>
                <a:ext cx="320327" cy="281637"/>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4093" name="TextBox 203"/>
              <p:cNvSpPr txBox="1">
                <a:spLocks noRot="1" noChangeAspect="1" noMove="1" noResize="1" noEditPoints="1" noAdjustHandles="1" noChangeArrowheads="1" noChangeShapeType="1" noTextEdit="1"/>
              </p:cNvSpPr>
              <p:nvPr/>
            </p:nvSpPr>
            <p:spPr>
              <a:xfrm>
                <a:off x="5474030" y="3970958"/>
                <a:ext cx="320327" cy="281637"/>
              </a:xfrm>
              <a:prstGeom prst="rect">
                <a:avLst/>
              </a:prstGeom>
              <a:blipFill>
                <a:blip r:embed="rId6"/>
                <a:stretch>
                  <a:fillRect r="-15385" b="-13043"/>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94" name="TextBox 204"/>
              <p:cNvSpPr txBox="1"/>
              <p:nvPr/>
            </p:nvSpPr>
            <p:spPr>
              <a:xfrm>
                <a:off x="1305787" y="5839571"/>
                <a:ext cx="320327" cy="281637"/>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4094" name="TextBox 204"/>
              <p:cNvSpPr txBox="1">
                <a:spLocks noRot="1" noChangeAspect="1" noMove="1" noResize="1" noEditPoints="1" noAdjustHandles="1" noChangeArrowheads="1" noChangeShapeType="1" noTextEdit="1"/>
              </p:cNvSpPr>
              <p:nvPr/>
            </p:nvSpPr>
            <p:spPr>
              <a:xfrm>
                <a:off x="1305787" y="5839571"/>
                <a:ext cx="320327" cy="281637"/>
              </a:xfrm>
              <a:prstGeom prst="rect">
                <a:avLst/>
              </a:prstGeom>
              <a:blipFill>
                <a:blip r:embed="rId7"/>
                <a:stretch>
                  <a:fillRect r="-18868" b="-17391"/>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95" name="TextBox 205"/>
              <p:cNvSpPr txBox="1"/>
              <p:nvPr/>
            </p:nvSpPr>
            <p:spPr>
              <a:xfrm>
                <a:off x="1307381" y="6210079"/>
                <a:ext cx="320327" cy="281637"/>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4095" name="TextBox 205"/>
              <p:cNvSpPr txBox="1">
                <a:spLocks noRot="1" noChangeAspect="1" noMove="1" noResize="1" noEditPoints="1" noAdjustHandles="1" noChangeArrowheads="1" noChangeShapeType="1" noTextEdit="1"/>
              </p:cNvSpPr>
              <p:nvPr/>
            </p:nvSpPr>
            <p:spPr>
              <a:xfrm>
                <a:off x="1307381" y="6210079"/>
                <a:ext cx="320327" cy="281637"/>
              </a:xfrm>
              <a:prstGeom prst="rect">
                <a:avLst/>
              </a:prstGeom>
              <a:blipFill>
                <a:blip r:embed="rId8"/>
                <a:stretch>
                  <a:fillRect r="-18868" b="-17391"/>
                </a:stretch>
              </a:blipFill>
              <a:ln w="12700">
                <a:miter lim="400000"/>
              </a:ln>
            </p:spPr>
            <p:txBody>
              <a:bodyPr/>
              <a:lstStyle/>
              <a:p>
                <a:r>
                  <a:rPr lang="en-US">
                    <a:noFill/>
                  </a:rPr>
                  <a:t> </a:t>
                </a:r>
              </a:p>
            </p:txBody>
          </p:sp>
        </mc:Fallback>
      </mc:AlternateContent>
      <p:sp>
        <p:nvSpPr>
          <p:cNvPr id="4096" name="TextBox 206"/>
          <p:cNvSpPr txBox="1"/>
          <p:nvPr/>
        </p:nvSpPr>
        <p:spPr>
          <a:xfrm>
            <a:off x="5557833" y="4336737"/>
            <a:ext cx="303734"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a:latin typeface="Times New Roman"/>
                <a:ea typeface="Times New Roman"/>
                <a:cs typeface="Times New Roman"/>
                <a:sym typeface="Times New Roman"/>
              </a:defRPr>
            </a:lvl1pPr>
          </a:lstStyle>
          <a:p>
            <a:r>
              <a:rPr dirty="0"/>
              <a:t>1 </a:t>
            </a:r>
          </a:p>
        </p:txBody>
      </p:sp>
      <p:sp>
        <p:nvSpPr>
          <p:cNvPr id="4097" name="TextBox 207"/>
          <p:cNvSpPr txBox="1"/>
          <p:nvPr/>
        </p:nvSpPr>
        <p:spPr>
          <a:xfrm>
            <a:off x="5562952" y="4695626"/>
            <a:ext cx="298616"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a:latin typeface="Times New Roman"/>
                <a:ea typeface="Times New Roman"/>
                <a:cs typeface="Times New Roman"/>
                <a:sym typeface="Times New Roman"/>
              </a:defRPr>
            </a:lvl1pPr>
          </a:lstStyle>
          <a:p>
            <a:r>
              <a:rPr dirty="0"/>
              <a:t>1 </a:t>
            </a:r>
          </a:p>
        </p:txBody>
      </p:sp>
      <p:grpSp>
        <p:nvGrpSpPr>
          <p:cNvPr id="4101" name="Group 208"/>
          <p:cNvGrpSpPr/>
          <p:nvPr/>
        </p:nvGrpSpPr>
        <p:grpSpPr>
          <a:xfrm>
            <a:off x="2011761" y="5828877"/>
            <a:ext cx="758334" cy="369330"/>
            <a:chOff x="0" y="0"/>
            <a:chExt cx="758333" cy="369328"/>
          </a:xfrm>
        </p:grpSpPr>
        <mc:AlternateContent xmlns:mc="http://schemas.openxmlformats.org/markup-compatibility/2006" xmlns:a14="http://schemas.microsoft.com/office/drawing/2010/main">
          <mc:Choice Requires="a14">
            <p:sp>
              <p:nvSpPr>
                <p:cNvPr id="4098" name="TextBox 209"/>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4098" name="TextBox 209"/>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9"/>
                  <a:stretch>
                    <a:fillRect r="-18868" b="-17391"/>
                  </a:stretch>
                </a:blipFill>
                <a:ln w="12700" cap="flat">
                  <a:noFill/>
                  <a:miter lim="400000"/>
                </a:ln>
                <a:effectLst/>
              </p:spPr>
              <p:txBody>
                <a:bodyPr/>
                <a:lstStyle/>
                <a:p>
                  <a:r>
                    <a:rPr lang="en-US">
                      <a:noFill/>
                    </a:rPr>
                    <a:t> </a:t>
                  </a:r>
                </a:p>
              </p:txBody>
            </p:sp>
          </mc:Fallback>
        </mc:AlternateContent>
        <p:sp>
          <p:nvSpPr>
            <p:cNvPr id="4099" name="Straight Connector 210"/>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100" name="TextBox 211"/>
            <p:cNvSpPr txBox="1"/>
            <p:nvPr/>
          </p:nvSpPr>
          <p:spPr>
            <a:xfrm>
              <a:off x="438006" y="0"/>
              <a:ext cx="320327"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4105" name="Group 212"/>
          <p:cNvGrpSpPr/>
          <p:nvPr/>
        </p:nvGrpSpPr>
        <p:grpSpPr>
          <a:xfrm>
            <a:off x="2002094" y="6197646"/>
            <a:ext cx="733950" cy="369330"/>
            <a:chOff x="0" y="18288"/>
            <a:chExt cx="733948" cy="369328"/>
          </a:xfrm>
        </p:grpSpPr>
        <mc:AlternateContent xmlns:mc="http://schemas.openxmlformats.org/markup-compatibility/2006" xmlns:a14="http://schemas.microsoft.com/office/drawing/2010/main">
          <mc:Choice Requires="a14">
            <p:sp>
              <p:nvSpPr>
                <p:cNvPr id="4102" name="TextBox 213"/>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4102" name="TextBox 213"/>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0"/>
                  <a:stretch>
                    <a:fillRect r="-18868" b="-19565"/>
                  </a:stretch>
                </a:blipFill>
                <a:ln w="12700" cap="flat">
                  <a:noFill/>
                  <a:miter lim="400000"/>
                </a:ln>
                <a:effectLst/>
              </p:spPr>
              <p:txBody>
                <a:bodyPr/>
                <a:lstStyle/>
                <a:p>
                  <a:r>
                    <a:rPr lang="en-US">
                      <a:noFill/>
                    </a:rPr>
                    <a:t> </a:t>
                  </a:r>
                </a:p>
              </p:txBody>
            </p:sp>
          </mc:Fallback>
        </mc:AlternateContent>
        <p:sp>
          <p:nvSpPr>
            <p:cNvPr id="4103" name="Straight Connector 214"/>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104" name="TextBox 215"/>
            <p:cNvSpPr txBox="1"/>
            <p:nvPr/>
          </p:nvSpPr>
          <p:spPr>
            <a:xfrm>
              <a:off x="413622" y="18288"/>
              <a:ext cx="320326"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4111" name="Group 216"/>
          <p:cNvGrpSpPr/>
          <p:nvPr/>
        </p:nvGrpSpPr>
        <p:grpSpPr>
          <a:xfrm>
            <a:off x="6042430" y="3856569"/>
            <a:ext cx="896338" cy="487495"/>
            <a:chOff x="0" y="0"/>
            <a:chExt cx="896337" cy="487493"/>
          </a:xfrm>
        </p:grpSpPr>
        <p:sp>
          <p:nvSpPr>
            <p:cNvPr id="4106" name="TextBox 217"/>
            <p:cNvSpPr txBox="1"/>
            <p:nvPr/>
          </p:nvSpPr>
          <p:spPr>
            <a:xfrm>
              <a:off x="0" y="0"/>
              <a:ext cx="347700"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a:t>
              </a:r>
            </a:p>
          </p:txBody>
        </p:sp>
        <p:grpSp>
          <p:nvGrpSpPr>
            <p:cNvPr id="4110" name="Group 218"/>
            <p:cNvGrpSpPr/>
            <p:nvPr/>
          </p:nvGrpSpPr>
          <p:grpSpPr>
            <a:xfrm>
              <a:off x="174577" y="118165"/>
              <a:ext cx="721760" cy="369328"/>
              <a:chOff x="0" y="18288"/>
              <a:chExt cx="721758" cy="369326"/>
            </a:xfrm>
          </p:grpSpPr>
          <mc:AlternateContent xmlns:mc="http://schemas.openxmlformats.org/markup-compatibility/2006" xmlns:a14="http://schemas.microsoft.com/office/drawing/2010/main">
            <mc:Choice Requires="a14">
              <p:sp>
                <p:nvSpPr>
                  <p:cNvPr id="4107" name="TextBox 219"/>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4107" name="TextBox 219"/>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1"/>
                    <a:stretch>
                      <a:fillRect r="-19231" b="-17391"/>
                    </a:stretch>
                  </a:blipFill>
                  <a:ln w="12700" cap="flat">
                    <a:noFill/>
                    <a:miter lim="400000"/>
                  </a:ln>
                  <a:effectLst/>
                </p:spPr>
                <p:txBody>
                  <a:bodyPr/>
                  <a:lstStyle/>
                  <a:p>
                    <a:r>
                      <a:rPr lang="en-US">
                        <a:noFill/>
                      </a:rPr>
                      <a:t> </a:t>
                    </a:r>
                  </a:p>
                </p:txBody>
              </p:sp>
            </mc:Fallback>
          </mc:AlternateContent>
          <p:sp>
            <p:nvSpPr>
              <p:cNvPr id="4108" name="Straight Connector 220"/>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109" name="TextBox 221"/>
              <p:cNvSpPr txBox="1"/>
              <p:nvPr/>
            </p:nvSpPr>
            <p:spPr>
              <a:xfrm>
                <a:off x="401431" y="18288"/>
                <a:ext cx="320327" cy="36932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sp>
        <p:nvSpPr>
          <p:cNvPr id="4112" name="TextBox 222"/>
          <p:cNvSpPr txBox="1"/>
          <p:nvPr/>
        </p:nvSpPr>
        <p:spPr>
          <a:xfrm>
            <a:off x="6299953" y="4328755"/>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.5 </a:t>
            </a:r>
          </a:p>
        </p:txBody>
      </p:sp>
      <p:sp>
        <p:nvSpPr>
          <p:cNvPr id="4113" name="TextBox 223"/>
          <p:cNvSpPr txBox="1"/>
          <p:nvPr/>
        </p:nvSpPr>
        <p:spPr>
          <a:xfrm>
            <a:off x="6208091" y="4684602"/>
            <a:ext cx="513938"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 .5 </a:t>
            </a:r>
          </a:p>
        </p:txBody>
      </p:sp>
      <p:grpSp>
        <p:nvGrpSpPr>
          <p:cNvPr id="4117" name="Group 224"/>
          <p:cNvGrpSpPr/>
          <p:nvPr/>
        </p:nvGrpSpPr>
        <p:grpSpPr>
          <a:xfrm>
            <a:off x="2866626" y="5819588"/>
            <a:ext cx="679071" cy="371906"/>
            <a:chOff x="0" y="21808"/>
            <a:chExt cx="679070" cy="371904"/>
          </a:xfrm>
        </p:grpSpPr>
        <mc:AlternateContent xmlns:mc="http://schemas.openxmlformats.org/markup-compatibility/2006" xmlns:a14="http://schemas.microsoft.com/office/drawing/2010/main">
          <mc:Choice Requires="a14">
            <p:sp>
              <p:nvSpPr>
                <p:cNvPr id="4114" name="TextBox 225"/>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4114" name="TextBox 225"/>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2"/>
                  <a:stretch>
                    <a:fillRect r="-18868" b="-17391"/>
                  </a:stretch>
                </a:blipFill>
                <a:ln w="12700" cap="flat">
                  <a:noFill/>
                  <a:miter lim="400000"/>
                </a:ln>
                <a:effectLst/>
              </p:spPr>
              <p:txBody>
                <a:bodyPr/>
                <a:lstStyle/>
                <a:p>
                  <a:r>
                    <a:rPr lang="en-US">
                      <a:noFill/>
                    </a:rPr>
                    <a:t> </a:t>
                  </a:r>
                </a:p>
              </p:txBody>
            </p:sp>
          </mc:Fallback>
        </mc:AlternateContent>
        <p:sp>
          <p:nvSpPr>
            <p:cNvPr id="4115" name="Straight Connector 226"/>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116" name="TextBox 227"/>
            <p:cNvSpPr txBox="1"/>
            <p:nvPr/>
          </p:nvSpPr>
          <p:spPr>
            <a:xfrm>
              <a:off x="389238" y="24384"/>
              <a:ext cx="289832"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4121" name="Group 228"/>
          <p:cNvGrpSpPr/>
          <p:nvPr/>
        </p:nvGrpSpPr>
        <p:grpSpPr>
          <a:xfrm>
            <a:off x="2856959" y="6182597"/>
            <a:ext cx="688448" cy="371906"/>
            <a:chOff x="0" y="21808"/>
            <a:chExt cx="688447" cy="371904"/>
          </a:xfrm>
        </p:grpSpPr>
        <mc:AlternateContent xmlns:mc="http://schemas.openxmlformats.org/markup-compatibility/2006" xmlns:a14="http://schemas.microsoft.com/office/drawing/2010/main">
          <mc:Choice Requires="a14">
            <p:sp>
              <p:nvSpPr>
                <p:cNvPr id="4118" name="TextBox 229"/>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4118" name="TextBox 229"/>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3"/>
                  <a:stretch>
                    <a:fillRect r="-19231" b="-19565"/>
                  </a:stretch>
                </a:blipFill>
                <a:ln w="12700" cap="flat">
                  <a:noFill/>
                  <a:miter lim="400000"/>
                </a:ln>
                <a:effectLst/>
              </p:spPr>
              <p:txBody>
                <a:bodyPr/>
                <a:lstStyle/>
                <a:p>
                  <a:r>
                    <a:rPr lang="en-US">
                      <a:noFill/>
                    </a:rPr>
                    <a:t> </a:t>
                  </a:r>
                </a:p>
              </p:txBody>
            </p:sp>
          </mc:Fallback>
        </mc:AlternateContent>
        <p:sp>
          <p:nvSpPr>
            <p:cNvPr id="4119" name="Straight Connector 230"/>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120" name="TextBox 231"/>
            <p:cNvSpPr txBox="1"/>
            <p:nvPr/>
          </p:nvSpPr>
          <p:spPr>
            <a:xfrm>
              <a:off x="395334" y="24384"/>
              <a:ext cx="293113"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4127" name="Group 232"/>
          <p:cNvGrpSpPr/>
          <p:nvPr/>
        </p:nvGrpSpPr>
        <p:grpSpPr>
          <a:xfrm>
            <a:off x="6921927" y="3850024"/>
            <a:ext cx="848010" cy="505783"/>
            <a:chOff x="0" y="0"/>
            <a:chExt cx="848009" cy="505781"/>
          </a:xfrm>
        </p:grpSpPr>
        <p:sp>
          <p:nvSpPr>
            <p:cNvPr id="4122" name="TextBox 233"/>
            <p:cNvSpPr txBox="1"/>
            <p:nvPr/>
          </p:nvSpPr>
          <p:spPr>
            <a:xfrm>
              <a:off x="0" y="0"/>
              <a:ext cx="347700"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a:t>
              </a:r>
            </a:p>
          </p:txBody>
        </p:sp>
        <p:grpSp>
          <p:nvGrpSpPr>
            <p:cNvPr id="4126" name="Group 234"/>
            <p:cNvGrpSpPr/>
            <p:nvPr/>
          </p:nvGrpSpPr>
          <p:grpSpPr>
            <a:xfrm>
              <a:off x="174577" y="121685"/>
              <a:ext cx="673432" cy="384096"/>
              <a:chOff x="0" y="21808"/>
              <a:chExt cx="673430" cy="384094"/>
            </a:xfrm>
          </p:grpSpPr>
          <mc:AlternateContent xmlns:mc="http://schemas.openxmlformats.org/markup-compatibility/2006" xmlns:a14="http://schemas.microsoft.com/office/drawing/2010/main">
            <mc:Choice Requires="a14">
              <p:sp>
                <p:nvSpPr>
                  <p:cNvPr id="4123" name="TextBox 235"/>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4123" name="TextBox 235"/>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4"/>
                    <a:stretch>
                      <a:fillRect r="-18868" b="-17391"/>
                    </a:stretch>
                  </a:blipFill>
                  <a:ln w="12700" cap="flat">
                    <a:noFill/>
                    <a:miter lim="400000"/>
                  </a:ln>
                  <a:effectLst/>
                </p:spPr>
                <p:txBody>
                  <a:bodyPr/>
                  <a:lstStyle/>
                  <a:p>
                    <a:r>
                      <a:rPr lang="en-US">
                        <a:noFill/>
                      </a:rPr>
                      <a:t> </a:t>
                    </a:r>
                  </a:p>
                </p:txBody>
              </p:sp>
            </mc:Fallback>
          </mc:AlternateContent>
          <p:sp>
            <p:nvSpPr>
              <p:cNvPr id="4124" name="Straight Connector 236"/>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125" name="TextBox 237"/>
              <p:cNvSpPr txBox="1"/>
              <p:nvPr/>
            </p:nvSpPr>
            <p:spPr>
              <a:xfrm>
                <a:off x="377046" y="36576"/>
                <a:ext cx="296384" cy="36932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sp>
        <p:nvSpPr>
          <p:cNvPr id="4128" name="TextBox 238"/>
          <p:cNvSpPr txBox="1"/>
          <p:nvPr/>
        </p:nvSpPr>
        <p:spPr>
          <a:xfrm>
            <a:off x="7174123" y="4315607"/>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.5 </a:t>
            </a:r>
          </a:p>
        </p:txBody>
      </p:sp>
      <p:sp>
        <p:nvSpPr>
          <p:cNvPr id="4129" name="TextBox 239"/>
          <p:cNvSpPr txBox="1"/>
          <p:nvPr/>
        </p:nvSpPr>
        <p:spPr>
          <a:xfrm>
            <a:off x="7107188" y="4673651"/>
            <a:ext cx="513938"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 .5 </a:t>
            </a:r>
          </a:p>
        </p:txBody>
      </p:sp>
      <p:grpSp>
        <p:nvGrpSpPr>
          <p:cNvPr id="4133" name="Group 240"/>
          <p:cNvGrpSpPr/>
          <p:nvPr/>
        </p:nvGrpSpPr>
        <p:grpSpPr>
          <a:xfrm>
            <a:off x="3691518" y="5814336"/>
            <a:ext cx="797420" cy="369330"/>
            <a:chOff x="0" y="0"/>
            <a:chExt cx="797418" cy="369328"/>
          </a:xfrm>
        </p:grpSpPr>
        <mc:AlternateContent xmlns:mc="http://schemas.openxmlformats.org/markup-compatibility/2006" xmlns:a14="http://schemas.microsoft.com/office/drawing/2010/main">
          <mc:Choice Requires="a14">
            <p:sp>
              <p:nvSpPr>
                <p:cNvPr id="4130" name="TextBox 241"/>
                <p:cNvSpPr txBox="1"/>
                <p:nvPr/>
              </p:nvSpPr>
              <p:spPr>
                <a:xfrm>
                  <a:off x="0" y="21808"/>
                  <a:ext cx="427997"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1800" i="1">
                            <a:solidFill>
                              <a:srgbClr val="000000"/>
                            </a:solidFill>
                            <a:latin typeface="Cambria Math" panose="02040503050406030204" pitchFamily="18" charset="0"/>
                          </a:rPr>
                          <m:t>2</m:t>
                        </m:r>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4130" name="TextBox 241"/>
                <p:cNvSpPr txBox="1">
                  <a:spLocks noRot="1" noChangeAspect="1" noMove="1" noResize="1" noEditPoints="1" noAdjustHandles="1" noChangeArrowheads="1" noChangeShapeType="1" noTextEdit="1"/>
                </p:cNvSpPr>
                <p:nvPr/>
              </p:nvSpPr>
              <p:spPr>
                <a:xfrm>
                  <a:off x="0" y="21808"/>
                  <a:ext cx="427997" cy="281636"/>
                </a:xfrm>
                <a:prstGeom prst="rect">
                  <a:avLst/>
                </a:prstGeom>
                <a:blipFill>
                  <a:blip r:embed="rId15"/>
                  <a:stretch>
                    <a:fillRect l="-15493" r="-16901" b="-17021"/>
                  </a:stretch>
                </a:blipFill>
                <a:ln w="12700" cap="flat">
                  <a:noFill/>
                  <a:miter lim="400000"/>
                </a:ln>
                <a:effectLst/>
              </p:spPr>
              <p:txBody>
                <a:bodyPr/>
                <a:lstStyle/>
                <a:p>
                  <a:r>
                    <a:rPr lang="en-US">
                      <a:noFill/>
                    </a:rPr>
                    <a:t> </a:t>
                  </a:r>
                </a:p>
              </p:txBody>
            </p:sp>
          </mc:Fallback>
        </mc:AlternateContent>
        <p:sp>
          <p:nvSpPr>
            <p:cNvPr id="4131" name="Straight Connector 242"/>
            <p:cNvSpPr/>
            <p:nvPr/>
          </p:nvSpPr>
          <p:spPr>
            <a:xfrm flipH="1">
              <a:off x="435764"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132" name="TextBox 243"/>
            <p:cNvSpPr txBox="1"/>
            <p:nvPr/>
          </p:nvSpPr>
          <p:spPr>
            <a:xfrm>
              <a:off x="522168" y="0"/>
              <a:ext cx="275250"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p:grpSp>
        <p:nvGrpSpPr>
          <p:cNvPr id="4137" name="Group 244"/>
          <p:cNvGrpSpPr/>
          <p:nvPr/>
        </p:nvGrpSpPr>
        <p:grpSpPr>
          <a:xfrm>
            <a:off x="3687427" y="6167720"/>
            <a:ext cx="853537" cy="369330"/>
            <a:chOff x="0" y="0"/>
            <a:chExt cx="853536" cy="369328"/>
          </a:xfrm>
        </p:grpSpPr>
        <mc:AlternateContent xmlns:mc="http://schemas.openxmlformats.org/markup-compatibility/2006" xmlns:a14="http://schemas.microsoft.com/office/drawing/2010/main">
          <mc:Choice Requires="a14">
            <p:sp>
              <p:nvSpPr>
                <p:cNvPr id="4134" name="TextBox 245"/>
                <p:cNvSpPr txBox="1"/>
                <p:nvPr/>
              </p:nvSpPr>
              <p:spPr>
                <a:xfrm>
                  <a:off x="0" y="21808"/>
                  <a:ext cx="427997"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1800" i="1">
                            <a:solidFill>
                              <a:srgbClr val="000000"/>
                            </a:solidFill>
                            <a:latin typeface="Cambria Math" panose="02040503050406030204" pitchFamily="18" charset="0"/>
                          </a:rPr>
                          <m:t>2</m:t>
                        </m:r>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4134" name="TextBox 245"/>
                <p:cNvSpPr txBox="1">
                  <a:spLocks noRot="1" noChangeAspect="1" noMove="1" noResize="1" noEditPoints="1" noAdjustHandles="1" noChangeArrowheads="1" noChangeShapeType="1" noTextEdit="1"/>
                </p:cNvSpPr>
                <p:nvPr/>
              </p:nvSpPr>
              <p:spPr>
                <a:xfrm>
                  <a:off x="0" y="21808"/>
                  <a:ext cx="427997" cy="281636"/>
                </a:xfrm>
                <a:prstGeom prst="rect">
                  <a:avLst/>
                </a:prstGeom>
                <a:blipFill>
                  <a:blip r:embed="rId16"/>
                  <a:stretch>
                    <a:fillRect l="-17143" r="-17143" b="-17021"/>
                  </a:stretch>
                </a:blipFill>
                <a:ln w="12700" cap="flat">
                  <a:noFill/>
                  <a:miter lim="400000"/>
                </a:ln>
                <a:effectLst/>
              </p:spPr>
              <p:txBody>
                <a:bodyPr/>
                <a:lstStyle/>
                <a:p>
                  <a:r>
                    <a:rPr lang="en-US">
                      <a:noFill/>
                    </a:rPr>
                    <a:t> </a:t>
                  </a:r>
                </a:p>
              </p:txBody>
            </p:sp>
          </mc:Fallback>
        </mc:AlternateContent>
        <p:sp>
          <p:nvSpPr>
            <p:cNvPr id="4135" name="Straight Connector 246"/>
            <p:cNvSpPr/>
            <p:nvPr/>
          </p:nvSpPr>
          <p:spPr>
            <a:xfrm flipH="1">
              <a:off x="435764"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136" name="TextBox 247"/>
            <p:cNvSpPr txBox="1"/>
            <p:nvPr/>
          </p:nvSpPr>
          <p:spPr>
            <a:xfrm>
              <a:off x="529726" y="0"/>
              <a:ext cx="323810"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p:grpSp>
        <p:nvGrpSpPr>
          <p:cNvPr id="4141" name="Group 248"/>
          <p:cNvGrpSpPr/>
          <p:nvPr/>
        </p:nvGrpSpPr>
        <p:grpSpPr>
          <a:xfrm>
            <a:off x="7909811" y="3953940"/>
            <a:ext cx="780919" cy="370193"/>
            <a:chOff x="0" y="21808"/>
            <a:chExt cx="780917" cy="370191"/>
          </a:xfrm>
        </p:grpSpPr>
        <mc:AlternateContent xmlns:mc="http://schemas.openxmlformats.org/markup-compatibility/2006" xmlns:a14="http://schemas.microsoft.com/office/drawing/2010/main">
          <mc:Choice Requires="a14">
            <p:sp>
              <p:nvSpPr>
                <p:cNvPr id="4138" name="TextBox 249"/>
                <p:cNvSpPr txBox="1"/>
                <p:nvPr/>
              </p:nvSpPr>
              <p:spPr>
                <a:xfrm>
                  <a:off x="0" y="21808"/>
                  <a:ext cx="427997"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1800" i="1">
                            <a:solidFill>
                              <a:srgbClr val="000000"/>
                            </a:solidFill>
                            <a:latin typeface="Cambria Math" panose="02040503050406030204" pitchFamily="18" charset="0"/>
                          </a:rPr>
                          <m:t>2</m:t>
                        </m:r>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dirty="0"/>
                </a:p>
              </p:txBody>
            </p:sp>
          </mc:Choice>
          <mc:Fallback xmlns="">
            <p:sp>
              <p:nvSpPr>
                <p:cNvPr id="4138" name="TextBox 249"/>
                <p:cNvSpPr txBox="1">
                  <a:spLocks noRot="1" noChangeAspect="1" noMove="1" noResize="1" noEditPoints="1" noAdjustHandles="1" noChangeArrowheads="1" noChangeShapeType="1" noTextEdit="1"/>
                </p:cNvSpPr>
                <p:nvPr/>
              </p:nvSpPr>
              <p:spPr>
                <a:xfrm>
                  <a:off x="0" y="21808"/>
                  <a:ext cx="427997" cy="281636"/>
                </a:xfrm>
                <a:prstGeom prst="rect">
                  <a:avLst/>
                </a:prstGeom>
                <a:blipFill>
                  <a:blip r:embed="rId17"/>
                  <a:stretch>
                    <a:fillRect l="-17143" r="-17143" b="-17391"/>
                  </a:stretch>
                </a:blipFill>
                <a:ln w="12700" cap="flat">
                  <a:noFill/>
                  <a:miter lim="400000"/>
                </a:ln>
                <a:effectLst/>
              </p:spPr>
              <p:txBody>
                <a:bodyPr/>
                <a:lstStyle/>
                <a:p>
                  <a:r>
                    <a:rPr lang="en-US">
                      <a:noFill/>
                    </a:rPr>
                    <a:t> </a:t>
                  </a:r>
                </a:p>
              </p:txBody>
            </p:sp>
          </mc:Fallback>
        </mc:AlternateContent>
        <p:sp>
          <p:nvSpPr>
            <p:cNvPr id="4139" name="Straight Connector 250"/>
            <p:cNvSpPr/>
            <p:nvPr/>
          </p:nvSpPr>
          <p:spPr>
            <a:xfrm flipH="1">
              <a:off x="435764"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140" name="TextBox 251"/>
            <p:cNvSpPr txBox="1"/>
            <p:nvPr/>
          </p:nvSpPr>
          <p:spPr>
            <a:xfrm>
              <a:off x="544839" y="22671"/>
              <a:ext cx="236078"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p:grpSp>
        <p:nvGrpSpPr>
          <p:cNvPr id="4146" name="Group 252"/>
          <p:cNvGrpSpPr/>
          <p:nvPr/>
        </p:nvGrpSpPr>
        <p:grpSpPr>
          <a:xfrm>
            <a:off x="7954488" y="4308812"/>
            <a:ext cx="600331" cy="391431"/>
            <a:chOff x="30480" y="-18288"/>
            <a:chExt cx="600329" cy="391429"/>
          </a:xfrm>
        </p:grpSpPr>
        <p:grpSp>
          <p:nvGrpSpPr>
            <p:cNvPr id="4144" name="Group 253"/>
            <p:cNvGrpSpPr/>
            <p:nvPr/>
          </p:nvGrpSpPr>
          <p:grpSpPr>
            <a:xfrm>
              <a:off x="237946" y="3813"/>
              <a:ext cx="392863" cy="369328"/>
              <a:chOff x="0" y="0"/>
              <a:chExt cx="392862" cy="369326"/>
            </a:xfrm>
          </p:grpSpPr>
          <p:sp>
            <p:nvSpPr>
              <p:cNvPr id="4142" name="Straight Connector 255"/>
              <p:cNvSpPr/>
              <p:nvPr/>
            </p:nvSpPr>
            <p:spPr>
              <a:xfrm flipH="1">
                <a:off x="0"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143" name="TextBox 256"/>
              <p:cNvSpPr txBox="1"/>
              <p:nvPr/>
            </p:nvSpPr>
            <p:spPr>
              <a:xfrm>
                <a:off x="137135" y="0"/>
                <a:ext cx="255727" cy="36932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p:sp>
          <p:nvSpPr>
            <p:cNvPr id="4145" name="TextBox 254"/>
            <p:cNvSpPr txBox="1"/>
            <p:nvPr/>
          </p:nvSpPr>
          <p:spPr>
            <a:xfrm>
              <a:off x="30480" y="-18288"/>
              <a:ext cx="319748"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1 </a:t>
              </a:r>
            </a:p>
          </p:txBody>
        </p:sp>
      </p:grpSp>
      <p:grpSp>
        <p:nvGrpSpPr>
          <p:cNvPr id="4151" name="Group 257"/>
          <p:cNvGrpSpPr/>
          <p:nvPr/>
        </p:nvGrpSpPr>
        <p:grpSpPr>
          <a:xfrm>
            <a:off x="7961431" y="4689591"/>
            <a:ext cx="562908" cy="379239"/>
            <a:chOff x="36576" y="-6096"/>
            <a:chExt cx="562906" cy="379238"/>
          </a:xfrm>
        </p:grpSpPr>
        <p:grpSp>
          <p:nvGrpSpPr>
            <p:cNvPr id="4149" name="Group 258"/>
            <p:cNvGrpSpPr/>
            <p:nvPr/>
          </p:nvGrpSpPr>
          <p:grpSpPr>
            <a:xfrm>
              <a:off x="237946" y="3813"/>
              <a:ext cx="361536" cy="369329"/>
              <a:chOff x="0" y="0"/>
              <a:chExt cx="361535" cy="369327"/>
            </a:xfrm>
          </p:grpSpPr>
          <p:sp>
            <p:nvSpPr>
              <p:cNvPr id="4147" name="Straight Connector 260"/>
              <p:cNvSpPr/>
              <p:nvPr/>
            </p:nvSpPr>
            <p:spPr>
              <a:xfrm flipH="1">
                <a:off x="0"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148" name="TextBox 261"/>
              <p:cNvSpPr txBox="1"/>
              <p:nvPr/>
            </p:nvSpPr>
            <p:spPr>
              <a:xfrm>
                <a:off x="106655" y="0"/>
                <a:ext cx="254880" cy="36932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p:sp>
          <p:nvSpPr>
            <p:cNvPr id="4150" name="TextBox 259"/>
            <p:cNvSpPr txBox="1"/>
            <p:nvPr/>
          </p:nvSpPr>
          <p:spPr>
            <a:xfrm>
              <a:off x="36576" y="-6096"/>
              <a:ext cx="288421" cy="3693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1 </a:t>
              </a:r>
            </a:p>
          </p:txBody>
        </p:sp>
      </p:grpSp>
      <p:sp>
        <p:nvSpPr>
          <p:cNvPr id="4152" name="TextBox 266"/>
          <p:cNvSpPr txBox="1"/>
          <p:nvPr/>
        </p:nvSpPr>
        <p:spPr>
          <a:xfrm>
            <a:off x="5546083" y="5092698"/>
            <a:ext cx="298617"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a:latin typeface="Times New Roman"/>
                <a:ea typeface="Times New Roman"/>
                <a:cs typeface="Times New Roman"/>
                <a:sym typeface="Times New Roman"/>
              </a:defRPr>
            </a:lvl1pPr>
          </a:lstStyle>
          <a:p>
            <a:r>
              <a:rPr dirty="0"/>
              <a:t>1 </a:t>
            </a:r>
          </a:p>
        </p:txBody>
      </p:sp>
      <p:sp>
        <p:nvSpPr>
          <p:cNvPr id="4153" name="TextBox 267"/>
          <p:cNvSpPr txBox="1"/>
          <p:nvPr/>
        </p:nvSpPr>
        <p:spPr>
          <a:xfrm>
            <a:off x="5546996" y="5443127"/>
            <a:ext cx="314572"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a:latin typeface="Times New Roman"/>
                <a:ea typeface="Times New Roman"/>
                <a:cs typeface="Times New Roman"/>
                <a:sym typeface="Times New Roman"/>
              </a:defRPr>
            </a:lvl1pPr>
          </a:lstStyle>
          <a:p>
            <a:r>
              <a:rPr dirty="0"/>
              <a:t>1 </a:t>
            </a:r>
          </a:p>
        </p:txBody>
      </p:sp>
      <p:sp>
        <p:nvSpPr>
          <p:cNvPr id="4154" name="TextBox 268"/>
          <p:cNvSpPr txBox="1"/>
          <p:nvPr/>
        </p:nvSpPr>
        <p:spPr>
          <a:xfrm>
            <a:off x="5545796" y="5803391"/>
            <a:ext cx="298618"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a:latin typeface="Times New Roman"/>
                <a:ea typeface="Times New Roman"/>
                <a:cs typeface="Times New Roman"/>
                <a:sym typeface="Times New Roman"/>
              </a:defRPr>
            </a:lvl1pPr>
          </a:lstStyle>
          <a:p>
            <a:r>
              <a:rPr dirty="0"/>
              <a:t>1 </a:t>
            </a:r>
          </a:p>
        </p:txBody>
      </p:sp>
      <p:sp>
        <p:nvSpPr>
          <p:cNvPr id="4155" name="TextBox 269"/>
          <p:cNvSpPr txBox="1"/>
          <p:nvPr/>
        </p:nvSpPr>
        <p:spPr>
          <a:xfrm>
            <a:off x="5540610" y="6174596"/>
            <a:ext cx="320958"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a:latin typeface="Times New Roman"/>
                <a:ea typeface="Times New Roman"/>
                <a:cs typeface="Times New Roman"/>
                <a:sym typeface="Times New Roman"/>
              </a:defRPr>
            </a:lvl1pPr>
          </a:lstStyle>
          <a:p>
            <a:r>
              <a:rPr dirty="0"/>
              <a:t>1 </a:t>
            </a:r>
          </a:p>
        </p:txBody>
      </p:sp>
      <p:sp>
        <p:nvSpPr>
          <p:cNvPr id="4156" name="TextBox 270"/>
          <p:cNvSpPr txBox="1"/>
          <p:nvPr/>
        </p:nvSpPr>
        <p:spPr>
          <a:xfrm>
            <a:off x="6403440" y="5092925"/>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4157" name="TextBox 271"/>
          <p:cNvSpPr txBox="1"/>
          <p:nvPr/>
        </p:nvSpPr>
        <p:spPr>
          <a:xfrm>
            <a:off x="6398674" y="5439683"/>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4158" name="TextBox 272"/>
          <p:cNvSpPr txBox="1"/>
          <p:nvPr/>
        </p:nvSpPr>
        <p:spPr>
          <a:xfrm>
            <a:off x="6391531" y="5795531"/>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4159" name="TextBox 273"/>
          <p:cNvSpPr txBox="1"/>
          <p:nvPr/>
        </p:nvSpPr>
        <p:spPr>
          <a:xfrm>
            <a:off x="6391059" y="6150876"/>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4160" name="TextBox 274"/>
          <p:cNvSpPr txBox="1"/>
          <p:nvPr/>
        </p:nvSpPr>
        <p:spPr>
          <a:xfrm>
            <a:off x="7264249" y="5089506"/>
            <a:ext cx="401554" cy="3484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4161" name="TextBox 275"/>
          <p:cNvSpPr txBox="1"/>
          <p:nvPr/>
        </p:nvSpPr>
        <p:spPr>
          <a:xfrm>
            <a:off x="7259483" y="5436265"/>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4162" name="TextBox 276"/>
          <p:cNvSpPr txBox="1"/>
          <p:nvPr/>
        </p:nvSpPr>
        <p:spPr>
          <a:xfrm>
            <a:off x="7252342" y="5792111"/>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4163" name="TextBox 277"/>
          <p:cNvSpPr txBox="1"/>
          <p:nvPr/>
        </p:nvSpPr>
        <p:spPr>
          <a:xfrm>
            <a:off x="7251869" y="6147456"/>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4164" name="TextBox 278"/>
          <p:cNvSpPr txBox="1"/>
          <p:nvPr/>
        </p:nvSpPr>
        <p:spPr>
          <a:xfrm>
            <a:off x="8107299" y="5086086"/>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4165" name="TextBox 279"/>
          <p:cNvSpPr txBox="1"/>
          <p:nvPr/>
        </p:nvSpPr>
        <p:spPr>
          <a:xfrm>
            <a:off x="8102534" y="5432845"/>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4166" name="TextBox 280"/>
          <p:cNvSpPr txBox="1"/>
          <p:nvPr/>
        </p:nvSpPr>
        <p:spPr>
          <a:xfrm>
            <a:off x="8095392" y="5788693"/>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4167" name="TextBox 281"/>
          <p:cNvSpPr txBox="1"/>
          <p:nvPr/>
        </p:nvSpPr>
        <p:spPr>
          <a:xfrm>
            <a:off x="8094919" y="6144038"/>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4168" name="TextBox 297"/>
          <p:cNvSpPr txBox="1"/>
          <p:nvPr/>
        </p:nvSpPr>
        <p:spPr>
          <a:xfrm>
            <a:off x="2208372" y="3942060"/>
            <a:ext cx="481568"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2. </a:t>
            </a:r>
          </a:p>
        </p:txBody>
      </p:sp>
      <p:sp>
        <p:nvSpPr>
          <p:cNvPr id="4169" name="TextBox 298"/>
          <p:cNvSpPr txBox="1"/>
          <p:nvPr/>
        </p:nvSpPr>
        <p:spPr>
          <a:xfrm>
            <a:off x="2088550" y="4326472"/>
            <a:ext cx="652824"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- 2. </a:t>
            </a:r>
          </a:p>
        </p:txBody>
      </p:sp>
      <p:sp>
        <p:nvSpPr>
          <p:cNvPr id="4170" name="TextBox 299"/>
          <p:cNvSpPr txBox="1"/>
          <p:nvPr/>
        </p:nvSpPr>
        <p:spPr>
          <a:xfrm>
            <a:off x="3017701" y="3954825"/>
            <a:ext cx="372300" cy="369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sp>
        <p:nvSpPr>
          <p:cNvPr id="4171" name="TextBox 300"/>
          <p:cNvSpPr txBox="1"/>
          <p:nvPr/>
        </p:nvSpPr>
        <p:spPr>
          <a:xfrm>
            <a:off x="2915884" y="4323053"/>
            <a:ext cx="500225" cy="369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- 2. </a:t>
            </a:r>
          </a:p>
        </p:txBody>
      </p:sp>
      <p:grpSp>
        <p:nvGrpSpPr>
          <p:cNvPr id="4174" name="Group 301"/>
          <p:cNvGrpSpPr/>
          <p:nvPr/>
        </p:nvGrpSpPr>
        <p:grpSpPr>
          <a:xfrm>
            <a:off x="4060416" y="3958686"/>
            <a:ext cx="402913" cy="369330"/>
            <a:chOff x="0" y="7557"/>
            <a:chExt cx="402911" cy="369327"/>
          </a:xfrm>
        </p:grpSpPr>
        <p:sp>
          <p:nvSpPr>
            <p:cNvPr id="4172" name="Straight Connector 306"/>
            <p:cNvSpPr/>
            <p:nvPr/>
          </p:nvSpPr>
          <p:spPr>
            <a:xfrm flipH="1">
              <a:off x="0"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173" name="TextBox 307"/>
            <p:cNvSpPr txBox="1"/>
            <p:nvPr/>
          </p:nvSpPr>
          <p:spPr>
            <a:xfrm>
              <a:off x="101517" y="7557"/>
              <a:ext cx="301394" cy="36932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p:sp>
        <p:nvSpPr>
          <p:cNvPr id="4175" name="TextBox 302"/>
          <p:cNvSpPr txBox="1"/>
          <p:nvPr/>
        </p:nvSpPr>
        <p:spPr>
          <a:xfrm>
            <a:off x="3713392" y="3947315"/>
            <a:ext cx="516031" cy="3484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16 </a:t>
            </a:r>
          </a:p>
        </p:txBody>
      </p:sp>
      <p:sp>
        <p:nvSpPr>
          <p:cNvPr id="4176" name="Straight Connector 303"/>
          <p:cNvSpPr/>
          <p:nvPr/>
        </p:nvSpPr>
        <p:spPr>
          <a:xfrm flipH="1">
            <a:off x="4060153" y="4414558"/>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177" name="TextBox 304"/>
          <p:cNvSpPr txBox="1"/>
          <p:nvPr/>
        </p:nvSpPr>
        <p:spPr>
          <a:xfrm>
            <a:off x="4169228" y="4321273"/>
            <a:ext cx="312395" cy="369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sp>
        <p:nvSpPr>
          <p:cNvPr id="4178" name="TextBox 305"/>
          <p:cNvSpPr txBox="1"/>
          <p:nvPr/>
        </p:nvSpPr>
        <p:spPr>
          <a:xfrm>
            <a:off x="3711301" y="4317460"/>
            <a:ext cx="500224"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16 </a:t>
            </a:r>
          </a:p>
        </p:txBody>
      </p:sp>
      <p:sp>
        <p:nvSpPr>
          <p:cNvPr id="4180" name="TextBox 309"/>
          <p:cNvSpPr txBox="1"/>
          <p:nvPr/>
        </p:nvSpPr>
        <p:spPr>
          <a:xfrm>
            <a:off x="2080110" y="4692144"/>
            <a:ext cx="481570" cy="3484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1.5 </a:t>
            </a:r>
          </a:p>
        </p:txBody>
      </p:sp>
      <p:sp>
        <p:nvSpPr>
          <p:cNvPr id="4181" name="TextBox 310"/>
          <p:cNvSpPr txBox="1"/>
          <p:nvPr/>
        </p:nvSpPr>
        <p:spPr>
          <a:xfrm>
            <a:off x="1979078" y="5057768"/>
            <a:ext cx="652824"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- 1.5 </a:t>
            </a:r>
          </a:p>
        </p:txBody>
      </p:sp>
      <p:sp>
        <p:nvSpPr>
          <p:cNvPr id="4182" name="TextBox 311"/>
          <p:cNvSpPr txBox="1"/>
          <p:nvPr/>
        </p:nvSpPr>
        <p:spPr>
          <a:xfrm>
            <a:off x="2913657" y="4698646"/>
            <a:ext cx="554724" cy="3484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1.5 </a:t>
            </a:r>
          </a:p>
        </p:txBody>
      </p:sp>
      <p:sp>
        <p:nvSpPr>
          <p:cNvPr id="4183" name="TextBox 312"/>
          <p:cNvSpPr txBox="1"/>
          <p:nvPr/>
        </p:nvSpPr>
        <p:spPr>
          <a:xfrm>
            <a:off x="2863782" y="5054349"/>
            <a:ext cx="623389"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- 1.5 </a:t>
            </a:r>
          </a:p>
        </p:txBody>
      </p:sp>
      <p:grpSp>
        <p:nvGrpSpPr>
          <p:cNvPr id="4186" name="Group 313"/>
          <p:cNvGrpSpPr/>
          <p:nvPr/>
        </p:nvGrpSpPr>
        <p:grpSpPr>
          <a:xfrm>
            <a:off x="4044889" y="4717622"/>
            <a:ext cx="420748" cy="369330"/>
            <a:chOff x="0" y="22671"/>
            <a:chExt cx="420747" cy="369327"/>
          </a:xfrm>
        </p:grpSpPr>
        <p:sp>
          <p:nvSpPr>
            <p:cNvPr id="4184" name="Straight Connector 318"/>
            <p:cNvSpPr/>
            <p:nvPr/>
          </p:nvSpPr>
          <p:spPr>
            <a:xfrm flipH="1">
              <a:off x="0"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185" name="TextBox 319"/>
            <p:cNvSpPr txBox="1"/>
            <p:nvPr/>
          </p:nvSpPr>
          <p:spPr>
            <a:xfrm>
              <a:off x="126777" y="22671"/>
              <a:ext cx="293970" cy="36932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p:sp>
        <p:nvSpPr>
          <p:cNvPr id="4187" name="TextBox 314"/>
          <p:cNvSpPr txBox="1"/>
          <p:nvPr/>
        </p:nvSpPr>
        <p:spPr>
          <a:xfrm>
            <a:off x="3823125" y="4691138"/>
            <a:ext cx="346102" cy="369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9    </a:t>
            </a:r>
          </a:p>
        </p:txBody>
      </p:sp>
      <p:sp>
        <p:nvSpPr>
          <p:cNvPr id="4188" name="Straight Connector 315"/>
          <p:cNvSpPr/>
          <p:nvPr/>
        </p:nvSpPr>
        <p:spPr>
          <a:xfrm flipH="1">
            <a:off x="4044627" y="5158380"/>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189" name="TextBox 316"/>
          <p:cNvSpPr txBox="1"/>
          <p:nvPr/>
        </p:nvSpPr>
        <p:spPr>
          <a:xfrm>
            <a:off x="4161259" y="5072652"/>
            <a:ext cx="248120" cy="369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sp>
        <p:nvSpPr>
          <p:cNvPr id="4190" name="TextBox 317"/>
          <p:cNvSpPr txBox="1"/>
          <p:nvPr/>
        </p:nvSpPr>
        <p:spPr>
          <a:xfrm>
            <a:off x="3814772" y="5061282"/>
            <a:ext cx="346103" cy="369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9 </a:t>
            </a:r>
          </a:p>
        </p:txBody>
      </p:sp>
      <p:sp>
        <p:nvSpPr>
          <p:cNvPr id="4192" name="TextBox 321"/>
          <p:cNvSpPr txBox="1"/>
          <p:nvPr/>
        </p:nvSpPr>
        <p:spPr>
          <a:xfrm>
            <a:off x="563375" y="3968653"/>
            <a:ext cx="554350"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29. </a:t>
            </a:r>
          </a:p>
        </p:txBody>
      </p:sp>
      <p:sp>
        <p:nvSpPr>
          <p:cNvPr id="4193" name="TextBox 322"/>
          <p:cNvSpPr txBox="1"/>
          <p:nvPr/>
        </p:nvSpPr>
        <p:spPr>
          <a:xfrm>
            <a:off x="556082" y="4355387"/>
            <a:ext cx="524703"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30. </a:t>
            </a:r>
          </a:p>
        </p:txBody>
      </p:sp>
      <p:sp>
        <p:nvSpPr>
          <p:cNvPr id="4194" name="TextBox 323"/>
          <p:cNvSpPr txBox="1"/>
          <p:nvPr/>
        </p:nvSpPr>
        <p:spPr>
          <a:xfrm>
            <a:off x="566017" y="4697343"/>
            <a:ext cx="531104"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31. </a:t>
            </a:r>
          </a:p>
        </p:txBody>
      </p:sp>
      <p:sp>
        <p:nvSpPr>
          <p:cNvPr id="4195" name="TextBox 324"/>
          <p:cNvSpPr txBox="1"/>
          <p:nvPr/>
        </p:nvSpPr>
        <p:spPr>
          <a:xfrm>
            <a:off x="549264" y="5069789"/>
            <a:ext cx="557790"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32. </a:t>
            </a:r>
          </a:p>
        </p:txBody>
      </p:sp>
      <p:sp>
        <p:nvSpPr>
          <p:cNvPr id="4196" name="TextBox 325"/>
          <p:cNvSpPr txBox="1"/>
          <p:nvPr/>
        </p:nvSpPr>
        <p:spPr>
          <a:xfrm>
            <a:off x="563816" y="5445779"/>
            <a:ext cx="536347"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33. </a:t>
            </a:r>
          </a:p>
        </p:txBody>
      </p:sp>
      <p:sp>
        <p:nvSpPr>
          <p:cNvPr id="4197" name="TextBox 326"/>
          <p:cNvSpPr txBox="1"/>
          <p:nvPr/>
        </p:nvSpPr>
        <p:spPr>
          <a:xfrm>
            <a:off x="563337" y="5782179"/>
            <a:ext cx="505793"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34. </a:t>
            </a:r>
          </a:p>
        </p:txBody>
      </p:sp>
      <p:sp>
        <p:nvSpPr>
          <p:cNvPr id="4198" name="TextBox 327"/>
          <p:cNvSpPr txBox="1"/>
          <p:nvPr/>
        </p:nvSpPr>
        <p:spPr>
          <a:xfrm>
            <a:off x="572328" y="6154435"/>
            <a:ext cx="513138"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35. </a:t>
            </a:r>
          </a:p>
        </p:txBody>
      </p:sp>
      <p:sp>
        <p:nvSpPr>
          <p:cNvPr id="4199" name="TextBox 328"/>
          <p:cNvSpPr txBox="1"/>
          <p:nvPr/>
        </p:nvSpPr>
        <p:spPr>
          <a:xfrm>
            <a:off x="4761663" y="3957380"/>
            <a:ext cx="485713"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36. </a:t>
            </a:r>
          </a:p>
        </p:txBody>
      </p:sp>
      <p:sp>
        <p:nvSpPr>
          <p:cNvPr id="4200" name="TextBox 329"/>
          <p:cNvSpPr txBox="1"/>
          <p:nvPr/>
        </p:nvSpPr>
        <p:spPr>
          <a:xfrm>
            <a:off x="4767693" y="4322681"/>
            <a:ext cx="493088"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37. </a:t>
            </a:r>
          </a:p>
        </p:txBody>
      </p:sp>
      <p:sp>
        <p:nvSpPr>
          <p:cNvPr id="4201" name="TextBox 330"/>
          <p:cNvSpPr txBox="1"/>
          <p:nvPr/>
        </p:nvSpPr>
        <p:spPr>
          <a:xfrm>
            <a:off x="4765351" y="4689390"/>
            <a:ext cx="502573"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38. </a:t>
            </a:r>
          </a:p>
        </p:txBody>
      </p:sp>
      <p:sp>
        <p:nvSpPr>
          <p:cNvPr id="4202" name="TextBox 331"/>
          <p:cNvSpPr txBox="1"/>
          <p:nvPr/>
        </p:nvSpPr>
        <p:spPr>
          <a:xfrm>
            <a:off x="4767747" y="5071694"/>
            <a:ext cx="485714"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39. </a:t>
            </a:r>
          </a:p>
        </p:txBody>
      </p:sp>
      <p:sp>
        <p:nvSpPr>
          <p:cNvPr id="4203" name="TextBox 332"/>
          <p:cNvSpPr txBox="1"/>
          <p:nvPr/>
        </p:nvSpPr>
        <p:spPr>
          <a:xfrm>
            <a:off x="4773778" y="5429853"/>
            <a:ext cx="493088"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40. </a:t>
            </a:r>
          </a:p>
        </p:txBody>
      </p:sp>
      <p:sp>
        <p:nvSpPr>
          <p:cNvPr id="4204" name="TextBox 333"/>
          <p:cNvSpPr txBox="1"/>
          <p:nvPr/>
        </p:nvSpPr>
        <p:spPr>
          <a:xfrm>
            <a:off x="4771437" y="5796561"/>
            <a:ext cx="502573"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41. </a:t>
            </a:r>
          </a:p>
        </p:txBody>
      </p:sp>
      <p:sp>
        <p:nvSpPr>
          <p:cNvPr id="4205" name="TextBox 334"/>
          <p:cNvSpPr txBox="1"/>
          <p:nvPr/>
        </p:nvSpPr>
        <p:spPr>
          <a:xfrm>
            <a:off x="4789500" y="6170673"/>
            <a:ext cx="502573"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42. </a:t>
            </a:r>
          </a:p>
        </p:txBody>
      </p:sp>
      <p:grpSp>
        <p:nvGrpSpPr>
          <p:cNvPr id="4302" name="Group 262"/>
          <p:cNvGrpSpPr/>
          <p:nvPr/>
        </p:nvGrpSpPr>
        <p:grpSpPr>
          <a:xfrm>
            <a:off x="1841409" y="1502320"/>
            <a:ext cx="4138469" cy="1139270"/>
            <a:chOff x="0" y="0"/>
            <a:chExt cx="4138468" cy="1139269"/>
          </a:xfrm>
        </p:grpSpPr>
        <p:sp>
          <p:nvSpPr>
            <p:cNvPr id="4207" name="Straight Connector 263"/>
            <p:cNvSpPr/>
            <p:nvPr/>
          </p:nvSpPr>
          <p:spPr>
            <a:xfrm flipV="1">
              <a:off x="605449" y="570710"/>
              <a:ext cx="502012"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208" name="Straight Connector 264"/>
            <p:cNvSpPr/>
            <p:nvPr/>
          </p:nvSpPr>
          <p:spPr>
            <a:xfrm flipV="1">
              <a:off x="597362" y="1080509"/>
              <a:ext cx="502011"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209" name="Straight Connector 265"/>
            <p:cNvSpPr/>
            <p:nvPr/>
          </p:nvSpPr>
          <p:spPr>
            <a:xfrm flipV="1">
              <a:off x="106491" y="570710"/>
              <a:ext cx="502012"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210" name="Straight Connector 282"/>
            <p:cNvSpPr/>
            <p:nvPr/>
          </p:nvSpPr>
          <p:spPr>
            <a:xfrm flipV="1">
              <a:off x="98402" y="1080509"/>
              <a:ext cx="502012"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211" name="Straight Connector 283"/>
            <p:cNvSpPr/>
            <p:nvPr/>
          </p:nvSpPr>
          <p:spPr>
            <a:xfrm>
              <a:off x="3600934" y="567148"/>
              <a:ext cx="1" cy="49759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212" name="Straight Connector 284"/>
            <p:cNvSpPr/>
            <p:nvPr/>
          </p:nvSpPr>
          <p:spPr>
            <a:xfrm flipV="1">
              <a:off x="3098852" y="567032"/>
              <a:ext cx="502012"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213" name="Straight Connector 285"/>
            <p:cNvSpPr/>
            <p:nvPr/>
          </p:nvSpPr>
          <p:spPr>
            <a:xfrm flipV="1">
              <a:off x="3095892" y="1071704"/>
              <a:ext cx="502012"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214" name="Straight Connector 286"/>
            <p:cNvSpPr/>
            <p:nvPr/>
          </p:nvSpPr>
          <p:spPr>
            <a:xfrm>
              <a:off x="103456" y="575933"/>
              <a:ext cx="497544" cy="49754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215" name="Oval 287"/>
            <p:cNvSpPr/>
            <p:nvPr/>
          </p:nvSpPr>
          <p:spPr>
            <a:xfrm>
              <a:off x="73422" y="1046256"/>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216" name="Straight Connector 288"/>
            <p:cNvSpPr/>
            <p:nvPr/>
          </p:nvSpPr>
          <p:spPr>
            <a:xfrm>
              <a:off x="613291" y="577464"/>
              <a:ext cx="490344" cy="49486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217" name="Straight Connector 289"/>
            <p:cNvSpPr/>
            <p:nvPr/>
          </p:nvSpPr>
          <p:spPr>
            <a:xfrm flipV="1">
              <a:off x="64594" y="1014884"/>
              <a:ext cx="2" cy="12438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218" name="Straight Connector 290"/>
            <p:cNvSpPr/>
            <p:nvPr/>
          </p:nvSpPr>
          <p:spPr>
            <a:xfrm>
              <a:off x="6220" y="1013488"/>
              <a:ext cx="62193" cy="139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219" name="Straight Connector 291"/>
            <p:cNvSpPr/>
            <p:nvPr/>
          </p:nvSpPr>
          <p:spPr>
            <a:xfrm>
              <a:off x="0" y="1074535"/>
              <a:ext cx="62193" cy="139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220" name="Straight Connector 292"/>
            <p:cNvSpPr/>
            <p:nvPr/>
          </p:nvSpPr>
          <p:spPr>
            <a:xfrm>
              <a:off x="3730" y="1136559"/>
              <a:ext cx="62193" cy="139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221" name="Straight Connector 293"/>
            <p:cNvSpPr/>
            <p:nvPr/>
          </p:nvSpPr>
          <p:spPr>
            <a:xfrm>
              <a:off x="1116017" y="583675"/>
              <a:ext cx="466185" cy="48711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222" name="Straight Connector 294"/>
            <p:cNvSpPr/>
            <p:nvPr/>
          </p:nvSpPr>
          <p:spPr>
            <a:xfrm>
              <a:off x="1612017" y="581162"/>
              <a:ext cx="474152" cy="486083"/>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223" name="Straight Connector 295"/>
            <p:cNvSpPr/>
            <p:nvPr/>
          </p:nvSpPr>
          <p:spPr>
            <a:xfrm>
              <a:off x="2095278" y="566873"/>
              <a:ext cx="509693" cy="52471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224" name="Straight Connector 335"/>
            <p:cNvSpPr/>
            <p:nvPr/>
          </p:nvSpPr>
          <p:spPr>
            <a:xfrm>
              <a:off x="3119103" y="581593"/>
              <a:ext cx="469821" cy="48048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225" name="Straight Connector 336"/>
            <p:cNvSpPr/>
            <p:nvPr/>
          </p:nvSpPr>
          <p:spPr>
            <a:xfrm flipV="1">
              <a:off x="1590329" y="571725"/>
              <a:ext cx="502012"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226" name="Straight Connector 337"/>
            <p:cNvSpPr/>
            <p:nvPr/>
          </p:nvSpPr>
          <p:spPr>
            <a:xfrm flipV="1">
              <a:off x="1596042" y="1078907"/>
              <a:ext cx="502012"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227" name="Straight Connector 338"/>
            <p:cNvSpPr/>
            <p:nvPr/>
          </p:nvSpPr>
          <p:spPr>
            <a:xfrm flipV="1">
              <a:off x="1095775" y="567984"/>
              <a:ext cx="502012"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228" name="Straight Connector 339"/>
            <p:cNvSpPr/>
            <p:nvPr/>
          </p:nvSpPr>
          <p:spPr>
            <a:xfrm flipV="1">
              <a:off x="1087690" y="1077784"/>
              <a:ext cx="502012"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229" name="Straight Connector 340"/>
            <p:cNvSpPr/>
            <p:nvPr/>
          </p:nvSpPr>
          <p:spPr>
            <a:xfrm flipV="1">
              <a:off x="2092975" y="571070"/>
              <a:ext cx="502012"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230" name="Straight Connector 341"/>
            <p:cNvSpPr/>
            <p:nvPr/>
          </p:nvSpPr>
          <p:spPr>
            <a:xfrm flipV="1">
              <a:off x="2084791" y="1076967"/>
              <a:ext cx="502012"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231" name="Straight Connector 342"/>
            <p:cNvSpPr/>
            <p:nvPr/>
          </p:nvSpPr>
          <p:spPr>
            <a:xfrm flipH="1">
              <a:off x="2585827" y="579654"/>
              <a:ext cx="6793" cy="47917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232" name="Straight Connector 343"/>
            <p:cNvSpPr/>
            <p:nvPr/>
          </p:nvSpPr>
          <p:spPr>
            <a:xfrm flipH="1">
              <a:off x="609453" y="573411"/>
              <a:ext cx="1" cy="49759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233" name="Straight Connector 344"/>
            <p:cNvSpPr/>
            <p:nvPr/>
          </p:nvSpPr>
          <p:spPr>
            <a:xfrm flipH="1">
              <a:off x="1104305" y="580018"/>
              <a:ext cx="1" cy="49759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234" name="Straight Connector 345"/>
            <p:cNvSpPr/>
            <p:nvPr/>
          </p:nvSpPr>
          <p:spPr>
            <a:xfrm flipH="1">
              <a:off x="1589500" y="587589"/>
              <a:ext cx="1" cy="49759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235" name="Straight Connector 346"/>
            <p:cNvSpPr/>
            <p:nvPr/>
          </p:nvSpPr>
          <p:spPr>
            <a:xfrm flipH="1">
              <a:off x="2093225" y="583572"/>
              <a:ext cx="6794" cy="47917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236" name="Oval 347"/>
            <p:cNvSpPr/>
            <p:nvPr/>
          </p:nvSpPr>
          <p:spPr>
            <a:xfrm>
              <a:off x="569877" y="1046414"/>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237" name="Oval 348"/>
            <p:cNvSpPr/>
            <p:nvPr/>
          </p:nvSpPr>
          <p:spPr>
            <a:xfrm>
              <a:off x="1071486" y="1048254"/>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238" name="Oval 349"/>
            <p:cNvSpPr/>
            <p:nvPr/>
          </p:nvSpPr>
          <p:spPr>
            <a:xfrm>
              <a:off x="2061866" y="1048254"/>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239" name="Oval 350"/>
            <p:cNvSpPr/>
            <p:nvPr/>
          </p:nvSpPr>
          <p:spPr>
            <a:xfrm>
              <a:off x="1553776" y="1046226"/>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240" name="Straight Connector 351"/>
            <p:cNvSpPr/>
            <p:nvPr/>
          </p:nvSpPr>
          <p:spPr>
            <a:xfrm>
              <a:off x="2597412" y="575806"/>
              <a:ext cx="497543" cy="49754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241" name="Straight Connector 352"/>
            <p:cNvSpPr/>
            <p:nvPr/>
          </p:nvSpPr>
          <p:spPr>
            <a:xfrm flipV="1">
              <a:off x="2598971" y="572986"/>
              <a:ext cx="502012"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242" name="Straight Connector 353"/>
            <p:cNvSpPr/>
            <p:nvPr/>
          </p:nvSpPr>
          <p:spPr>
            <a:xfrm flipV="1">
              <a:off x="2590789" y="1078883"/>
              <a:ext cx="502012"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243" name="Straight Connector 354"/>
            <p:cNvSpPr/>
            <p:nvPr/>
          </p:nvSpPr>
          <p:spPr>
            <a:xfrm flipH="1">
              <a:off x="3091825" y="581570"/>
              <a:ext cx="6793" cy="47917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244" name="Straight Connector 355"/>
            <p:cNvSpPr/>
            <p:nvPr/>
          </p:nvSpPr>
          <p:spPr>
            <a:xfrm>
              <a:off x="4105595" y="564041"/>
              <a:ext cx="1" cy="49759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245" name="Straight Connector 356"/>
            <p:cNvSpPr/>
            <p:nvPr/>
          </p:nvSpPr>
          <p:spPr>
            <a:xfrm flipV="1">
              <a:off x="3606065" y="560061"/>
              <a:ext cx="502012"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246" name="Straight Connector 357"/>
            <p:cNvSpPr/>
            <p:nvPr/>
          </p:nvSpPr>
          <p:spPr>
            <a:xfrm flipV="1">
              <a:off x="3597977" y="1064734"/>
              <a:ext cx="502012"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247" name="Straight Connector 358"/>
            <p:cNvSpPr/>
            <p:nvPr/>
          </p:nvSpPr>
          <p:spPr>
            <a:xfrm>
              <a:off x="3602270" y="564215"/>
              <a:ext cx="497543" cy="49754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248" name="Oval 359"/>
            <p:cNvSpPr/>
            <p:nvPr/>
          </p:nvSpPr>
          <p:spPr>
            <a:xfrm>
              <a:off x="4074517" y="1031792"/>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249" name="Oval 360"/>
            <p:cNvSpPr/>
            <p:nvPr/>
          </p:nvSpPr>
          <p:spPr>
            <a:xfrm>
              <a:off x="2555749" y="1046226"/>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250" name="Oval 361"/>
            <p:cNvSpPr/>
            <p:nvPr/>
          </p:nvSpPr>
          <p:spPr>
            <a:xfrm>
              <a:off x="3569830" y="1038764"/>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251" name="Oval 362"/>
            <p:cNvSpPr/>
            <p:nvPr/>
          </p:nvSpPr>
          <p:spPr>
            <a:xfrm>
              <a:off x="3061745" y="1048140"/>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252" name="Straight Connector 363"/>
            <p:cNvSpPr/>
            <p:nvPr/>
          </p:nvSpPr>
          <p:spPr>
            <a:xfrm flipV="1">
              <a:off x="615868" y="63906"/>
              <a:ext cx="502012"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253" name="Straight Connector 364"/>
            <p:cNvSpPr/>
            <p:nvPr/>
          </p:nvSpPr>
          <p:spPr>
            <a:xfrm flipV="1">
              <a:off x="116910" y="63906"/>
              <a:ext cx="502012"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254" name="Straight Connector 365"/>
            <p:cNvSpPr/>
            <p:nvPr/>
          </p:nvSpPr>
          <p:spPr>
            <a:xfrm>
              <a:off x="3603626" y="56481"/>
              <a:ext cx="1" cy="49759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255" name="Straight Connector 366"/>
            <p:cNvSpPr/>
            <p:nvPr/>
          </p:nvSpPr>
          <p:spPr>
            <a:xfrm flipV="1">
              <a:off x="3114398" y="55101"/>
              <a:ext cx="502012"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256" name="Oval 367"/>
            <p:cNvSpPr/>
            <p:nvPr/>
          </p:nvSpPr>
          <p:spPr>
            <a:xfrm>
              <a:off x="86570" y="33105"/>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257" name="Straight Connector 368"/>
            <p:cNvSpPr/>
            <p:nvPr/>
          </p:nvSpPr>
          <p:spPr>
            <a:xfrm flipV="1">
              <a:off x="111349" y="69130"/>
              <a:ext cx="497544" cy="49754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258" name="Straight Connector 369"/>
            <p:cNvSpPr/>
            <p:nvPr/>
          </p:nvSpPr>
          <p:spPr>
            <a:xfrm flipV="1">
              <a:off x="608255" y="48965"/>
              <a:ext cx="509123" cy="53074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259" name="Straight Connector 370"/>
            <p:cNvSpPr/>
            <p:nvPr/>
          </p:nvSpPr>
          <p:spPr>
            <a:xfrm flipV="1">
              <a:off x="82751" y="1395"/>
              <a:ext cx="2" cy="12438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260" name="Straight Connector 371"/>
            <p:cNvSpPr/>
            <p:nvPr/>
          </p:nvSpPr>
          <p:spPr>
            <a:xfrm>
              <a:off x="24377" y="-1"/>
              <a:ext cx="62193" cy="139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261" name="Straight Connector 372"/>
            <p:cNvSpPr/>
            <p:nvPr/>
          </p:nvSpPr>
          <p:spPr>
            <a:xfrm>
              <a:off x="18157" y="62069"/>
              <a:ext cx="62193" cy="139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262" name="Straight Connector 373"/>
            <p:cNvSpPr/>
            <p:nvPr/>
          </p:nvSpPr>
          <p:spPr>
            <a:xfrm>
              <a:off x="25752" y="119207"/>
              <a:ext cx="62193" cy="139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263" name="Straight Connector 374"/>
            <p:cNvSpPr/>
            <p:nvPr/>
          </p:nvSpPr>
          <p:spPr>
            <a:xfrm flipV="1">
              <a:off x="1122573" y="72099"/>
              <a:ext cx="464856" cy="48300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264" name="Straight Connector 375"/>
            <p:cNvSpPr/>
            <p:nvPr/>
          </p:nvSpPr>
          <p:spPr>
            <a:xfrm flipV="1">
              <a:off x="1612183" y="74359"/>
              <a:ext cx="474152" cy="48608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265" name="Straight Connector 376"/>
            <p:cNvSpPr/>
            <p:nvPr/>
          </p:nvSpPr>
          <p:spPr>
            <a:xfrm flipV="1">
              <a:off x="2096708" y="76787"/>
              <a:ext cx="497544" cy="49754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266" name="Straight Connector 377"/>
            <p:cNvSpPr/>
            <p:nvPr/>
          </p:nvSpPr>
          <p:spPr>
            <a:xfrm flipV="1">
              <a:off x="3086661" y="40736"/>
              <a:ext cx="520354" cy="535453"/>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267" name="Straight Connector 378"/>
            <p:cNvSpPr/>
            <p:nvPr/>
          </p:nvSpPr>
          <p:spPr>
            <a:xfrm flipV="1">
              <a:off x="1600748" y="64922"/>
              <a:ext cx="502012"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268" name="Straight Connector 379"/>
            <p:cNvSpPr/>
            <p:nvPr/>
          </p:nvSpPr>
          <p:spPr>
            <a:xfrm flipV="1">
              <a:off x="1106196" y="61181"/>
              <a:ext cx="502012"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269" name="Straight Connector 380"/>
            <p:cNvSpPr/>
            <p:nvPr/>
          </p:nvSpPr>
          <p:spPr>
            <a:xfrm flipV="1">
              <a:off x="2103394" y="64265"/>
              <a:ext cx="502012"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270" name="Straight Connector 381"/>
            <p:cNvSpPr/>
            <p:nvPr/>
          </p:nvSpPr>
          <p:spPr>
            <a:xfrm>
              <a:off x="2593654" y="65122"/>
              <a:ext cx="1" cy="49759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271" name="Straight Connector 382"/>
            <p:cNvSpPr/>
            <p:nvPr/>
          </p:nvSpPr>
          <p:spPr>
            <a:xfrm flipH="1">
              <a:off x="612145" y="82063"/>
              <a:ext cx="1" cy="49759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272" name="Straight Connector 383"/>
            <p:cNvSpPr/>
            <p:nvPr/>
          </p:nvSpPr>
          <p:spPr>
            <a:xfrm>
              <a:off x="1110863" y="84806"/>
              <a:ext cx="1" cy="47917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273" name="Straight Connector 384"/>
            <p:cNvSpPr/>
            <p:nvPr/>
          </p:nvSpPr>
          <p:spPr>
            <a:xfrm flipH="1">
              <a:off x="1596056" y="80786"/>
              <a:ext cx="1" cy="49759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274" name="Straight Connector 385"/>
            <p:cNvSpPr/>
            <p:nvPr/>
          </p:nvSpPr>
          <p:spPr>
            <a:xfrm>
              <a:off x="2104914" y="76768"/>
              <a:ext cx="1" cy="49759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275" name="Oval 386"/>
            <p:cNvSpPr/>
            <p:nvPr/>
          </p:nvSpPr>
          <p:spPr>
            <a:xfrm>
              <a:off x="583818" y="34469"/>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276" name="Oval 387"/>
            <p:cNvSpPr/>
            <p:nvPr/>
          </p:nvSpPr>
          <p:spPr>
            <a:xfrm>
              <a:off x="1077902" y="29166"/>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277" name="Oval 388"/>
            <p:cNvSpPr/>
            <p:nvPr/>
          </p:nvSpPr>
          <p:spPr>
            <a:xfrm>
              <a:off x="2079471" y="36894"/>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278" name="Oval 389"/>
            <p:cNvSpPr/>
            <p:nvPr/>
          </p:nvSpPr>
          <p:spPr>
            <a:xfrm>
              <a:off x="1566730" y="30604"/>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279" name="Straight Connector 390"/>
            <p:cNvSpPr/>
            <p:nvPr/>
          </p:nvSpPr>
          <p:spPr>
            <a:xfrm flipV="1">
              <a:off x="2597578" y="63541"/>
              <a:ext cx="497544" cy="49754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280" name="Straight Connector 391"/>
            <p:cNvSpPr/>
            <p:nvPr/>
          </p:nvSpPr>
          <p:spPr>
            <a:xfrm flipV="1">
              <a:off x="2609391" y="66183"/>
              <a:ext cx="502012"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281" name="Straight Connector 392"/>
            <p:cNvSpPr/>
            <p:nvPr/>
          </p:nvSpPr>
          <p:spPr>
            <a:xfrm flipH="1">
              <a:off x="3102244" y="74765"/>
              <a:ext cx="6794" cy="47917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282" name="Straight Connector 393"/>
            <p:cNvSpPr/>
            <p:nvPr/>
          </p:nvSpPr>
          <p:spPr>
            <a:xfrm>
              <a:off x="4105712" y="50798"/>
              <a:ext cx="1" cy="49759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283" name="Straight Connector 394"/>
            <p:cNvSpPr/>
            <p:nvPr/>
          </p:nvSpPr>
          <p:spPr>
            <a:xfrm flipV="1">
              <a:off x="3616484" y="48130"/>
              <a:ext cx="502012"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284" name="Straight Connector 395"/>
            <p:cNvSpPr/>
            <p:nvPr/>
          </p:nvSpPr>
          <p:spPr>
            <a:xfrm flipV="1">
              <a:off x="3612690" y="57412"/>
              <a:ext cx="497544" cy="49754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285" name="Oval 396"/>
            <p:cNvSpPr/>
            <p:nvPr/>
          </p:nvSpPr>
          <p:spPr>
            <a:xfrm>
              <a:off x="4076276" y="20431"/>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286" name="Oval 397"/>
            <p:cNvSpPr/>
            <p:nvPr/>
          </p:nvSpPr>
          <p:spPr>
            <a:xfrm>
              <a:off x="2565235" y="34863"/>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287" name="Oval 398"/>
            <p:cNvSpPr/>
            <p:nvPr/>
          </p:nvSpPr>
          <p:spPr>
            <a:xfrm>
              <a:off x="3572926" y="22274"/>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288" name="Oval 399"/>
            <p:cNvSpPr/>
            <p:nvPr/>
          </p:nvSpPr>
          <p:spPr>
            <a:xfrm>
              <a:off x="3078959" y="36780"/>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289" name="Oval 400"/>
            <p:cNvSpPr/>
            <p:nvPr/>
          </p:nvSpPr>
          <p:spPr>
            <a:xfrm>
              <a:off x="76151" y="539908"/>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290" name="Straight Connector 401"/>
            <p:cNvSpPr/>
            <p:nvPr/>
          </p:nvSpPr>
          <p:spPr>
            <a:xfrm flipV="1">
              <a:off x="72332" y="502736"/>
              <a:ext cx="2" cy="12438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291" name="Straight Connector 402"/>
            <p:cNvSpPr/>
            <p:nvPr/>
          </p:nvSpPr>
          <p:spPr>
            <a:xfrm>
              <a:off x="13958" y="501340"/>
              <a:ext cx="62193" cy="139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292" name="Straight Connector 403"/>
            <p:cNvSpPr/>
            <p:nvPr/>
          </p:nvSpPr>
          <p:spPr>
            <a:xfrm>
              <a:off x="7736" y="563410"/>
              <a:ext cx="62193" cy="139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293" name="Straight Connector 404"/>
            <p:cNvSpPr/>
            <p:nvPr/>
          </p:nvSpPr>
          <p:spPr>
            <a:xfrm>
              <a:off x="11469" y="624411"/>
              <a:ext cx="62193" cy="139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294" name="Oval 405"/>
            <p:cNvSpPr/>
            <p:nvPr/>
          </p:nvSpPr>
          <p:spPr>
            <a:xfrm>
              <a:off x="581125" y="541272"/>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295" name="Oval 406"/>
            <p:cNvSpPr/>
            <p:nvPr/>
          </p:nvSpPr>
          <p:spPr>
            <a:xfrm>
              <a:off x="1079072" y="543697"/>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296" name="Oval 407"/>
            <p:cNvSpPr/>
            <p:nvPr/>
          </p:nvSpPr>
          <p:spPr>
            <a:xfrm>
              <a:off x="2069051" y="543697"/>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297" name="Oval 408"/>
            <p:cNvSpPr/>
            <p:nvPr/>
          </p:nvSpPr>
          <p:spPr>
            <a:xfrm>
              <a:off x="1560174" y="537409"/>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298" name="Oval 409"/>
            <p:cNvSpPr/>
            <p:nvPr/>
          </p:nvSpPr>
          <p:spPr>
            <a:xfrm>
              <a:off x="4073583" y="527235"/>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299" name="Oval 410"/>
            <p:cNvSpPr/>
            <p:nvPr/>
          </p:nvSpPr>
          <p:spPr>
            <a:xfrm>
              <a:off x="2562542" y="541668"/>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300" name="Oval 411"/>
            <p:cNvSpPr/>
            <p:nvPr/>
          </p:nvSpPr>
          <p:spPr>
            <a:xfrm>
              <a:off x="3571497" y="534205"/>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301" name="Oval 412"/>
            <p:cNvSpPr/>
            <p:nvPr/>
          </p:nvSpPr>
          <p:spPr>
            <a:xfrm>
              <a:off x="3068540" y="538121"/>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grpSp>
      <p:sp>
        <p:nvSpPr>
          <p:cNvPr id="4303" name="Straight Arrow Connector 413"/>
          <p:cNvSpPr/>
          <p:nvPr/>
        </p:nvSpPr>
        <p:spPr>
          <a:xfrm>
            <a:off x="6148872" y="1412840"/>
            <a:ext cx="1" cy="186686"/>
          </a:xfrm>
          <a:prstGeom prst="line">
            <a:avLst/>
          </a:prstGeom>
          <a:ln w="25400">
            <a:solidFill>
              <a:srgbClr val="FF0000"/>
            </a:solidFill>
            <a:miter/>
            <a:tailEnd type="triangle"/>
          </a:ln>
        </p:spPr>
        <p:txBody>
          <a:bodyPr lIns="45719" rIns="45719"/>
          <a:lstStyle/>
          <a:p>
            <a:endParaRPr/>
          </a:p>
        </p:txBody>
      </p:sp>
      <p:sp>
        <p:nvSpPr>
          <p:cNvPr id="4304" name="Straight Arrow Connector 414"/>
          <p:cNvSpPr/>
          <p:nvPr/>
        </p:nvSpPr>
        <p:spPr>
          <a:xfrm>
            <a:off x="6135122" y="2550311"/>
            <a:ext cx="1" cy="176308"/>
          </a:xfrm>
          <a:prstGeom prst="line">
            <a:avLst/>
          </a:prstGeom>
          <a:ln w="25400">
            <a:solidFill>
              <a:srgbClr val="FF0000"/>
            </a:solidFill>
            <a:miter/>
            <a:tailEnd type="triangle"/>
          </a:ln>
        </p:spPr>
        <p:txBody>
          <a:bodyPr lIns="45719" rIns="45719"/>
          <a:lstStyle/>
          <a:p>
            <a:endParaRPr/>
          </a:p>
        </p:txBody>
      </p:sp>
      <p:sp>
        <p:nvSpPr>
          <p:cNvPr id="4305" name="TextBox 415"/>
          <p:cNvSpPr txBox="1"/>
          <p:nvPr/>
        </p:nvSpPr>
        <p:spPr>
          <a:xfrm>
            <a:off x="6219669" y="1604840"/>
            <a:ext cx="781313" cy="2870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t> .5 lb  </a:t>
            </a:r>
          </a:p>
        </p:txBody>
      </p:sp>
      <p:sp>
        <p:nvSpPr>
          <p:cNvPr id="4306" name="TextBox 416"/>
          <p:cNvSpPr txBox="1"/>
          <p:nvPr/>
        </p:nvSpPr>
        <p:spPr>
          <a:xfrm>
            <a:off x="6219669" y="2195589"/>
            <a:ext cx="716273" cy="2870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t> .5 lb </a:t>
            </a:r>
          </a:p>
        </p:txBody>
      </p:sp>
      <p:sp>
        <p:nvSpPr>
          <p:cNvPr id="4307" name="TextBox 417"/>
          <p:cNvSpPr txBox="1"/>
          <p:nvPr/>
        </p:nvSpPr>
        <p:spPr>
          <a:xfrm>
            <a:off x="6291272" y="1320728"/>
            <a:ext cx="1192656" cy="3077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rPr dirty="0"/>
              <a:t>External </a:t>
            </a:r>
            <a:r>
              <a:rPr lang="en-US" dirty="0"/>
              <a:t>force</a:t>
            </a:r>
            <a:r>
              <a:rPr dirty="0"/>
              <a:t> </a:t>
            </a:r>
          </a:p>
        </p:txBody>
      </p:sp>
      <p:sp>
        <p:nvSpPr>
          <p:cNvPr id="4308" name="TextBox 418"/>
          <p:cNvSpPr txBox="1"/>
          <p:nvPr/>
        </p:nvSpPr>
        <p:spPr>
          <a:xfrm>
            <a:off x="6317867" y="2455093"/>
            <a:ext cx="1295755" cy="3077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rPr dirty="0"/>
              <a:t>External </a:t>
            </a:r>
            <a:r>
              <a:rPr lang="en-US" dirty="0"/>
              <a:t>force</a:t>
            </a:r>
            <a:r>
              <a:rPr dirty="0"/>
              <a:t> </a:t>
            </a:r>
          </a:p>
        </p:txBody>
      </p:sp>
      <p:sp>
        <p:nvSpPr>
          <p:cNvPr id="254" name="TextBox 52">
            <a:extLst>
              <a:ext uri="{FF2B5EF4-FFF2-40B4-BE49-F238E27FC236}">
                <a16:creationId xmlns:a16="http://schemas.microsoft.com/office/drawing/2014/main" id="{74468947-9DEB-5344-BD70-C839C1CF8087}"/>
              </a:ext>
            </a:extLst>
          </p:cNvPr>
          <p:cNvSpPr txBox="1"/>
          <p:nvPr/>
        </p:nvSpPr>
        <p:spPr>
          <a:xfrm>
            <a:off x="3544662" y="3484825"/>
            <a:ext cx="1064701" cy="461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500">
                <a:latin typeface="Times New Roman"/>
                <a:ea typeface="Times New Roman"/>
                <a:cs typeface="Times New Roman"/>
                <a:sym typeface="Times New Roman"/>
              </a:defRPr>
            </a:lvl1pPr>
          </a:lstStyle>
          <a:p>
            <a:r>
              <a:rPr lang="en-US" sz="1200" dirty="0"/>
              <a:t>Displacement, </a:t>
            </a:r>
          </a:p>
          <a:p>
            <a:r>
              <a:rPr lang="en-US" sz="1200" dirty="0"/>
              <a:t>          in </a:t>
            </a:r>
            <a:r>
              <a:rPr sz="1200" dirty="0"/>
              <a:t>  </a:t>
            </a:r>
          </a:p>
        </p:txBody>
      </p:sp>
      <p:sp>
        <p:nvSpPr>
          <p:cNvPr id="255" name="TextBox 52">
            <a:extLst>
              <a:ext uri="{FF2B5EF4-FFF2-40B4-BE49-F238E27FC236}">
                <a16:creationId xmlns:a16="http://schemas.microsoft.com/office/drawing/2014/main" id="{E4DD9486-ABA6-EE41-B620-E4225281ADC2}"/>
              </a:ext>
            </a:extLst>
          </p:cNvPr>
          <p:cNvSpPr txBox="1"/>
          <p:nvPr/>
        </p:nvSpPr>
        <p:spPr>
          <a:xfrm>
            <a:off x="7724965" y="3489453"/>
            <a:ext cx="1064701" cy="461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500">
                <a:latin typeface="Times New Roman"/>
                <a:ea typeface="Times New Roman"/>
                <a:cs typeface="Times New Roman"/>
                <a:sym typeface="Times New Roman"/>
              </a:defRPr>
            </a:lvl1pPr>
          </a:lstStyle>
          <a:p>
            <a:r>
              <a:rPr lang="en-US" sz="1200" dirty="0"/>
              <a:t>Displacement, </a:t>
            </a:r>
          </a:p>
          <a:p>
            <a:r>
              <a:rPr lang="en-US" sz="1200" dirty="0"/>
              <a:t>          in </a:t>
            </a:r>
            <a:r>
              <a:rPr sz="1200" dirty="0"/>
              <a:t>  </a:t>
            </a:r>
          </a:p>
        </p:txBody>
      </p:sp>
      <p:grpSp>
        <p:nvGrpSpPr>
          <p:cNvPr id="249" name="Group 248">
            <a:extLst>
              <a:ext uri="{FF2B5EF4-FFF2-40B4-BE49-F238E27FC236}">
                <a16:creationId xmlns:a16="http://schemas.microsoft.com/office/drawing/2014/main" id="{9BBAFFA9-1E81-6A4A-9140-EA3097E51288}"/>
              </a:ext>
            </a:extLst>
          </p:cNvPr>
          <p:cNvGrpSpPr/>
          <p:nvPr/>
        </p:nvGrpSpPr>
        <p:grpSpPr>
          <a:xfrm>
            <a:off x="5315083" y="3482646"/>
            <a:ext cx="716274" cy="474312"/>
            <a:chOff x="939909" y="2228784"/>
            <a:chExt cx="716274" cy="474312"/>
          </a:xfrm>
        </p:grpSpPr>
        <p:sp>
          <p:nvSpPr>
            <p:cNvPr id="250" name="TextBox 145">
              <a:extLst>
                <a:ext uri="{FF2B5EF4-FFF2-40B4-BE49-F238E27FC236}">
                  <a16:creationId xmlns:a16="http://schemas.microsoft.com/office/drawing/2014/main" id="{D2DDF170-EA2C-9642-A196-9793B759CED2}"/>
                </a:ext>
              </a:extLst>
            </p:cNvPr>
            <p:cNvSpPr txBox="1"/>
            <p:nvPr/>
          </p:nvSpPr>
          <p:spPr>
            <a:xfrm>
              <a:off x="939909" y="2228784"/>
              <a:ext cx="716274" cy="2616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100">
                  <a:latin typeface="Times New Roman"/>
                  <a:ea typeface="Times New Roman"/>
                  <a:cs typeface="Times New Roman"/>
                  <a:sym typeface="Times New Roman"/>
                </a:defRPr>
              </a:lvl1pPr>
            </a:lstStyle>
            <a:p>
              <a:r>
                <a:rPr dirty="0"/>
                <a:t>Length, in.</a:t>
              </a:r>
            </a:p>
          </p:txBody>
        </p:sp>
        <p:sp>
          <p:nvSpPr>
            <p:cNvPr id="251" name="Straight Connector 398">
              <a:extLst>
                <a:ext uri="{FF2B5EF4-FFF2-40B4-BE49-F238E27FC236}">
                  <a16:creationId xmlns:a16="http://schemas.microsoft.com/office/drawing/2014/main" id="{B4E921ED-E577-B243-A5A2-F36E7CDF0E21}"/>
                </a:ext>
              </a:extLst>
            </p:cNvPr>
            <p:cNvSpPr/>
            <p:nvPr/>
          </p:nvSpPr>
          <p:spPr>
            <a:xfrm>
              <a:off x="1002416" y="2464193"/>
              <a:ext cx="511879" cy="1"/>
            </a:xfrm>
            <a:prstGeom prst="line">
              <a:avLst/>
            </a:prstGeom>
            <a:ln w="12700">
              <a:solidFill>
                <a:srgbClr val="000000"/>
              </a:solidFill>
              <a:miter/>
            </a:ln>
          </p:spPr>
          <p:txBody>
            <a:bodyPr lIns="45719" rIns="45719"/>
            <a:lstStyle/>
            <a:p>
              <a:endParaRPr/>
            </a:p>
          </p:txBody>
        </p:sp>
        <p:sp>
          <p:nvSpPr>
            <p:cNvPr id="252" name="TextBox 399">
              <a:extLst>
                <a:ext uri="{FF2B5EF4-FFF2-40B4-BE49-F238E27FC236}">
                  <a16:creationId xmlns:a16="http://schemas.microsoft.com/office/drawing/2014/main" id="{5ADEA7C4-B594-B04E-A8EE-513D9012EA72}"/>
                </a:ext>
              </a:extLst>
            </p:cNvPr>
            <p:cNvSpPr txBox="1"/>
            <p:nvPr/>
          </p:nvSpPr>
          <p:spPr>
            <a:xfrm>
              <a:off x="1126158" y="2364542"/>
              <a:ext cx="321698" cy="3385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1100">
                  <a:latin typeface="Times New Roman"/>
                  <a:ea typeface="Times New Roman"/>
                  <a:cs typeface="Times New Roman"/>
                  <a:sym typeface="Times New Roman"/>
                </a:defRPr>
              </a:pPr>
              <a:r>
                <a:rPr dirty="0"/>
                <a:t>EA</a:t>
              </a:r>
              <a:r>
                <a:rPr sz="1600" dirty="0"/>
                <a:t> </a:t>
              </a:r>
            </a:p>
          </p:txBody>
        </p:sp>
      </p:grpSp>
      <p:grpSp>
        <p:nvGrpSpPr>
          <p:cNvPr id="253" name="Group 252">
            <a:extLst>
              <a:ext uri="{FF2B5EF4-FFF2-40B4-BE49-F238E27FC236}">
                <a16:creationId xmlns:a16="http://schemas.microsoft.com/office/drawing/2014/main" id="{B5A1B3D4-5C6D-B447-92CF-EE65BF0B2F3C}"/>
              </a:ext>
            </a:extLst>
          </p:cNvPr>
          <p:cNvGrpSpPr/>
          <p:nvPr/>
        </p:nvGrpSpPr>
        <p:grpSpPr>
          <a:xfrm>
            <a:off x="1124659" y="3492973"/>
            <a:ext cx="716274" cy="474312"/>
            <a:chOff x="939909" y="2228784"/>
            <a:chExt cx="716274" cy="474312"/>
          </a:xfrm>
        </p:grpSpPr>
        <p:sp>
          <p:nvSpPr>
            <p:cNvPr id="256" name="TextBox 145">
              <a:extLst>
                <a:ext uri="{FF2B5EF4-FFF2-40B4-BE49-F238E27FC236}">
                  <a16:creationId xmlns:a16="http://schemas.microsoft.com/office/drawing/2014/main" id="{14562A77-21AF-A74C-B84C-4BED0C6B39C3}"/>
                </a:ext>
              </a:extLst>
            </p:cNvPr>
            <p:cNvSpPr txBox="1"/>
            <p:nvPr/>
          </p:nvSpPr>
          <p:spPr>
            <a:xfrm>
              <a:off x="939909" y="2228784"/>
              <a:ext cx="716274" cy="2616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100">
                  <a:latin typeface="Times New Roman"/>
                  <a:ea typeface="Times New Roman"/>
                  <a:cs typeface="Times New Roman"/>
                  <a:sym typeface="Times New Roman"/>
                </a:defRPr>
              </a:lvl1pPr>
            </a:lstStyle>
            <a:p>
              <a:r>
                <a:rPr dirty="0"/>
                <a:t>Length, in.</a:t>
              </a:r>
            </a:p>
          </p:txBody>
        </p:sp>
        <p:sp>
          <p:nvSpPr>
            <p:cNvPr id="257" name="Straight Connector 398">
              <a:extLst>
                <a:ext uri="{FF2B5EF4-FFF2-40B4-BE49-F238E27FC236}">
                  <a16:creationId xmlns:a16="http://schemas.microsoft.com/office/drawing/2014/main" id="{C93C1467-6656-8B4C-A8BA-451D1848D9E9}"/>
                </a:ext>
              </a:extLst>
            </p:cNvPr>
            <p:cNvSpPr/>
            <p:nvPr/>
          </p:nvSpPr>
          <p:spPr>
            <a:xfrm>
              <a:off x="1002416" y="2464193"/>
              <a:ext cx="511879" cy="1"/>
            </a:xfrm>
            <a:prstGeom prst="line">
              <a:avLst/>
            </a:prstGeom>
            <a:ln w="12700">
              <a:solidFill>
                <a:srgbClr val="000000"/>
              </a:solidFill>
              <a:miter/>
            </a:ln>
          </p:spPr>
          <p:txBody>
            <a:bodyPr lIns="45719" rIns="45719"/>
            <a:lstStyle/>
            <a:p>
              <a:endParaRPr/>
            </a:p>
          </p:txBody>
        </p:sp>
        <p:sp>
          <p:nvSpPr>
            <p:cNvPr id="258" name="TextBox 399">
              <a:extLst>
                <a:ext uri="{FF2B5EF4-FFF2-40B4-BE49-F238E27FC236}">
                  <a16:creationId xmlns:a16="http://schemas.microsoft.com/office/drawing/2014/main" id="{1B1CABEF-5C5B-F74A-8ED5-382F912746A3}"/>
                </a:ext>
              </a:extLst>
            </p:cNvPr>
            <p:cNvSpPr txBox="1"/>
            <p:nvPr/>
          </p:nvSpPr>
          <p:spPr>
            <a:xfrm>
              <a:off x="1126158" y="2364542"/>
              <a:ext cx="321698" cy="3385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1100">
                  <a:latin typeface="Times New Roman"/>
                  <a:ea typeface="Times New Roman"/>
                  <a:cs typeface="Times New Roman"/>
                  <a:sym typeface="Times New Roman"/>
                </a:defRPr>
              </a:pPr>
              <a:r>
                <a:rPr dirty="0"/>
                <a:t>EA</a:t>
              </a:r>
              <a:r>
                <a:rPr sz="1600" dirty="0"/>
                <a:t> </a:t>
              </a:r>
            </a:p>
          </p:txBody>
        </p:sp>
      </p:grpSp>
      <p:sp>
        <p:nvSpPr>
          <p:cNvPr id="262" name="TextBox 261">
            <a:extLst>
              <a:ext uri="{FF2B5EF4-FFF2-40B4-BE49-F238E27FC236}">
                <a16:creationId xmlns:a16="http://schemas.microsoft.com/office/drawing/2014/main" id="{F14F07C0-BD1A-CF49-A153-AFF58BE318A8}"/>
              </a:ext>
            </a:extLst>
          </p:cNvPr>
          <p:cNvSpPr txBox="1"/>
          <p:nvPr/>
        </p:nvSpPr>
        <p:spPr>
          <a:xfrm>
            <a:off x="1714962" y="269291"/>
            <a:ext cx="5873157"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End Deflection of Four Truss Units     </a:t>
            </a:r>
          </a:p>
        </p:txBody>
      </p:sp>
      <p:grpSp>
        <p:nvGrpSpPr>
          <p:cNvPr id="263" name="Group 262">
            <a:extLst>
              <a:ext uri="{FF2B5EF4-FFF2-40B4-BE49-F238E27FC236}">
                <a16:creationId xmlns:a16="http://schemas.microsoft.com/office/drawing/2014/main" id="{DD2F2959-502C-C94B-A0EB-2BF4C3FF4E3C}"/>
              </a:ext>
            </a:extLst>
          </p:cNvPr>
          <p:cNvGrpSpPr/>
          <p:nvPr/>
        </p:nvGrpSpPr>
        <p:grpSpPr>
          <a:xfrm>
            <a:off x="6916731" y="2985283"/>
            <a:ext cx="1694217" cy="465402"/>
            <a:chOff x="1032936" y="5906726"/>
            <a:chExt cx="1694217" cy="465402"/>
          </a:xfrm>
        </p:grpSpPr>
        <p:sp>
          <p:nvSpPr>
            <p:cNvPr id="264" name="TextBox 263">
              <a:extLst>
                <a:ext uri="{FF2B5EF4-FFF2-40B4-BE49-F238E27FC236}">
                  <a16:creationId xmlns:a16="http://schemas.microsoft.com/office/drawing/2014/main" id="{C968BABC-3E1A-9243-A25A-17081C5412C0}"/>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265" name="TextBox 264">
              <a:extLst>
                <a:ext uri="{FF2B5EF4-FFF2-40B4-BE49-F238E27FC236}">
                  <a16:creationId xmlns:a16="http://schemas.microsoft.com/office/drawing/2014/main" id="{11CC4006-F6D4-9640-B635-D1C7CCAD99F7}"/>
                </a:ext>
              </a:extLst>
            </p:cNvPr>
            <p:cNvSpPr txBox="1"/>
            <p:nvPr/>
          </p:nvSpPr>
          <p:spPr>
            <a:xfrm>
              <a:off x="2260622" y="5906726"/>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3277697080"/>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0" name="Rectangle 3"/>
          <p:cNvSpPr/>
          <p:nvPr/>
        </p:nvSpPr>
        <p:spPr>
          <a:xfrm>
            <a:off x="277471" y="264859"/>
            <a:ext cx="8563831" cy="6369270"/>
          </a:xfrm>
          <a:prstGeom prst="rect">
            <a:avLst/>
          </a:prstGeom>
          <a:ln w="28575">
            <a:solidFill>
              <a:srgbClr val="000000"/>
            </a:solidFill>
            <a:miter/>
          </a:ln>
        </p:spPr>
        <p:txBody>
          <a:bodyPr lIns="45719" rIns="45719" anchor="ctr"/>
          <a:lstStyle/>
          <a:p>
            <a:pPr algn="ctr">
              <a:defRPr>
                <a:solidFill>
                  <a:srgbClr val="FFFFFF"/>
                </a:solidFill>
              </a:defRPr>
            </a:pPr>
            <a:endParaRPr/>
          </a:p>
        </p:txBody>
      </p:sp>
      <p:sp>
        <p:nvSpPr>
          <p:cNvPr id="4311" name="Straight Connector 4"/>
          <p:cNvSpPr/>
          <p:nvPr/>
        </p:nvSpPr>
        <p:spPr>
          <a:xfrm>
            <a:off x="277471" y="790075"/>
            <a:ext cx="8563831" cy="1"/>
          </a:xfrm>
          <a:prstGeom prst="line">
            <a:avLst/>
          </a:prstGeom>
          <a:ln w="28575">
            <a:solidFill>
              <a:srgbClr val="000000"/>
            </a:solidFill>
            <a:miter/>
          </a:ln>
        </p:spPr>
        <p:txBody>
          <a:bodyPr lIns="45719" rIns="45719"/>
          <a:lstStyle/>
          <a:p>
            <a:endParaRPr/>
          </a:p>
        </p:txBody>
      </p:sp>
      <p:graphicFrame>
        <p:nvGraphicFramePr>
          <p:cNvPr id="4313" name="Table 113"/>
          <p:cNvGraphicFramePr/>
          <p:nvPr>
            <p:extLst>
              <p:ext uri="{D42A27DB-BD31-4B8C-83A1-F6EECF244321}">
                <p14:modId xmlns:p14="http://schemas.microsoft.com/office/powerpoint/2010/main" val="2433857445"/>
              </p:ext>
            </p:extLst>
          </p:nvPr>
        </p:nvGraphicFramePr>
        <p:xfrm>
          <a:off x="423871" y="2899698"/>
          <a:ext cx="4092453" cy="3049270"/>
        </p:xfrm>
        <a:graphic>
          <a:graphicData uri="http://schemas.openxmlformats.org/drawingml/2006/table">
            <a:tbl>
              <a:tblPr/>
              <a:tblGrid>
                <a:gridCol w="651264">
                  <a:extLst>
                    <a:ext uri="{9D8B030D-6E8A-4147-A177-3AD203B41FA5}">
                      <a16:colId xmlns:a16="http://schemas.microsoft.com/office/drawing/2014/main" val="20000"/>
                    </a:ext>
                  </a:extLst>
                </a:gridCol>
                <a:gridCol w="739035">
                  <a:extLst>
                    <a:ext uri="{9D8B030D-6E8A-4147-A177-3AD203B41FA5}">
                      <a16:colId xmlns:a16="http://schemas.microsoft.com/office/drawing/2014/main" val="20001"/>
                    </a:ext>
                  </a:extLst>
                </a:gridCol>
                <a:gridCol w="889348">
                  <a:extLst>
                    <a:ext uri="{9D8B030D-6E8A-4147-A177-3AD203B41FA5}">
                      <a16:colId xmlns:a16="http://schemas.microsoft.com/office/drawing/2014/main" val="20002"/>
                    </a:ext>
                  </a:extLst>
                </a:gridCol>
                <a:gridCol w="795586">
                  <a:extLst>
                    <a:ext uri="{9D8B030D-6E8A-4147-A177-3AD203B41FA5}">
                      <a16:colId xmlns:a16="http://schemas.microsoft.com/office/drawing/2014/main" val="20003"/>
                    </a:ext>
                  </a:extLst>
                </a:gridCol>
                <a:gridCol w="1017220">
                  <a:extLst>
                    <a:ext uri="{9D8B030D-6E8A-4147-A177-3AD203B41FA5}">
                      <a16:colId xmlns:a16="http://schemas.microsoft.com/office/drawing/2014/main" val="20004"/>
                    </a:ext>
                  </a:extLst>
                </a:gridCol>
              </a:tblGrid>
              <a:tr h="45339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0"/>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1"/>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2"/>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3"/>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4"/>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5"/>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6"/>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dirty="0"/>
                    </a:p>
                  </a:txBody>
                  <a:tcPr marL="45720" marR="45720" horzOverflow="overflow"/>
                </a:tc>
                <a:extLst>
                  <a:ext uri="{0D108BD9-81ED-4DB2-BD59-A6C34878D82A}">
                    <a16:rowId xmlns:a16="http://schemas.microsoft.com/office/drawing/2014/main" val="10007"/>
                  </a:ext>
                </a:extLst>
              </a:tr>
            </a:tbl>
          </a:graphicData>
        </a:graphic>
      </p:graphicFrame>
      <p:graphicFrame>
        <p:nvGraphicFramePr>
          <p:cNvPr id="4314" name="Table 114"/>
          <p:cNvGraphicFramePr/>
          <p:nvPr>
            <p:extLst>
              <p:ext uri="{D42A27DB-BD31-4B8C-83A1-F6EECF244321}">
                <p14:modId xmlns:p14="http://schemas.microsoft.com/office/powerpoint/2010/main" val="863970303"/>
              </p:ext>
            </p:extLst>
          </p:nvPr>
        </p:nvGraphicFramePr>
        <p:xfrm>
          <a:off x="4610270" y="2899698"/>
          <a:ext cx="4092453" cy="3049270"/>
        </p:xfrm>
        <a:graphic>
          <a:graphicData uri="http://schemas.openxmlformats.org/drawingml/2006/table">
            <a:tbl>
              <a:tblPr/>
              <a:tblGrid>
                <a:gridCol w="651264">
                  <a:extLst>
                    <a:ext uri="{9D8B030D-6E8A-4147-A177-3AD203B41FA5}">
                      <a16:colId xmlns:a16="http://schemas.microsoft.com/office/drawing/2014/main" val="20000"/>
                    </a:ext>
                  </a:extLst>
                </a:gridCol>
                <a:gridCol w="739035">
                  <a:extLst>
                    <a:ext uri="{9D8B030D-6E8A-4147-A177-3AD203B41FA5}">
                      <a16:colId xmlns:a16="http://schemas.microsoft.com/office/drawing/2014/main" val="20001"/>
                    </a:ext>
                  </a:extLst>
                </a:gridCol>
                <a:gridCol w="889348">
                  <a:extLst>
                    <a:ext uri="{9D8B030D-6E8A-4147-A177-3AD203B41FA5}">
                      <a16:colId xmlns:a16="http://schemas.microsoft.com/office/drawing/2014/main" val="20002"/>
                    </a:ext>
                  </a:extLst>
                </a:gridCol>
                <a:gridCol w="791043">
                  <a:extLst>
                    <a:ext uri="{9D8B030D-6E8A-4147-A177-3AD203B41FA5}">
                      <a16:colId xmlns:a16="http://schemas.microsoft.com/office/drawing/2014/main" val="20003"/>
                    </a:ext>
                  </a:extLst>
                </a:gridCol>
                <a:gridCol w="1021763">
                  <a:extLst>
                    <a:ext uri="{9D8B030D-6E8A-4147-A177-3AD203B41FA5}">
                      <a16:colId xmlns:a16="http://schemas.microsoft.com/office/drawing/2014/main" val="20004"/>
                    </a:ext>
                  </a:extLst>
                </a:gridCol>
              </a:tblGrid>
              <a:tr h="45339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0"/>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1"/>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2"/>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3"/>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4"/>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5"/>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6"/>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dirty="0"/>
                    </a:p>
                  </a:txBody>
                  <a:tcPr marL="45720" marR="45720" horzOverflow="overflow"/>
                </a:tc>
                <a:extLst>
                  <a:ext uri="{0D108BD9-81ED-4DB2-BD59-A6C34878D82A}">
                    <a16:rowId xmlns:a16="http://schemas.microsoft.com/office/drawing/2014/main" val="10007"/>
                  </a:ext>
                </a:extLst>
              </a:tr>
            </a:tbl>
          </a:graphicData>
        </a:graphic>
      </p:graphicFrame>
      <p:sp>
        <p:nvSpPr>
          <p:cNvPr id="4316" name="TextBox 116"/>
          <p:cNvSpPr txBox="1"/>
          <p:nvPr/>
        </p:nvSpPr>
        <p:spPr>
          <a:xfrm>
            <a:off x="1885022" y="2867569"/>
            <a:ext cx="934546"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500">
                <a:latin typeface="Times New Roman"/>
                <a:ea typeface="Times New Roman"/>
                <a:cs typeface="Times New Roman"/>
                <a:sym typeface="Times New Roman"/>
              </a:defRPr>
            </a:lvl1pPr>
          </a:lstStyle>
          <a:p>
            <a:r>
              <a:rPr sz="1400" dirty="0"/>
              <a:t>Internal force, </a:t>
            </a:r>
            <a:r>
              <a:rPr sz="1400" dirty="0" err="1"/>
              <a:t>lb</a:t>
            </a:r>
            <a:endParaRPr sz="1400" dirty="0"/>
          </a:p>
        </p:txBody>
      </p:sp>
      <p:sp>
        <p:nvSpPr>
          <p:cNvPr id="4317" name="TextBox 117"/>
          <p:cNvSpPr txBox="1"/>
          <p:nvPr/>
        </p:nvSpPr>
        <p:spPr>
          <a:xfrm>
            <a:off x="417972" y="2981285"/>
            <a:ext cx="760610" cy="287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300">
                <a:latin typeface="Times New Roman"/>
                <a:ea typeface="Times New Roman"/>
                <a:cs typeface="Times New Roman"/>
                <a:sym typeface="Times New Roman"/>
              </a:defRPr>
            </a:lvl1pPr>
          </a:lstStyle>
          <a:p>
            <a:r>
              <a:rPr dirty="0"/>
              <a:t>Member </a:t>
            </a:r>
          </a:p>
        </p:txBody>
      </p:sp>
      <p:sp>
        <p:nvSpPr>
          <p:cNvPr id="4318" name="TextBox 118"/>
          <p:cNvSpPr txBox="1"/>
          <p:nvPr/>
        </p:nvSpPr>
        <p:spPr>
          <a:xfrm>
            <a:off x="2835693" y="2879060"/>
            <a:ext cx="607236"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500">
                <a:latin typeface="Times New Roman"/>
                <a:ea typeface="Times New Roman"/>
                <a:cs typeface="Times New Roman"/>
                <a:sym typeface="Times New Roman"/>
              </a:defRPr>
            </a:lvl1pPr>
          </a:lstStyle>
          <a:p>
            <a:r>
              <a:rPr sz="1400" dirty="0"/>
              <a:t>Virtual force  </a:t>
            </a:r>
          </a:p>
        </p:txBody>
      </p:sp>
      <p:sp>
        <p:nvSpPr>
          <p:cNvPr id="4321" name="TextBox 121"/>
          <p:cNvSpPr txBox="1"/>
          <p:nvPr/>
        </p:nvSpPr>
        <p:spPr>
          <a:xfrm>
            <a:off x="6067989" y="2867569"/>
            <a:ext cx="781312"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500">
                <a:latin typeface="Times New Roman"/>
                <a:ea typeface="Times New Roman"/>
                <a:cs typeface="Times New Roman"/>
                <a:sym typeface="Times New Roman"/>
              </a:defRPr>
            </a:lvl1pPr>
          </a:lstStyle>
          <a:p>
            <a:r>
              <a:rPr sz="1400" dirty="0"/>
              <a:t>Internal force, </a:t>
            </a:r>
            <a:r>
              <a:rPr sz="1400" dirty="0" err="1"/>
              <a:t>lb</a:t>
            </a:r>
            <a:endParaRPr sz="1400" dirty="0"/>
          </a:p>
        </p:txBody>
      </p:sp>
      <p:sp>
        <p:nvSpPr>
          <p:cNvPr id="4322" name="TextBox 122"/>
          <p:cNvSpPr txBox="1"/>
          <p:nvPr/>
        </p:nvSpPr>
        <p:spPr>
          <a:xfrm>
            <a:off x="4607035" y="2987381"/>
            <a:ext cx="760609" cy="287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300">
                <a:latin typeface="Times New Roman"/>
                <a:ea typeface="Times New Roman"/>
                <a:cs typeface="Times New Roman"/>
                <a:sym typeface="Times New Roman"/>
              </a:defRPr>
            </a:lvl1pPr>
          </a:lstStyle>
          <a:p>
            <a:r>
              <a:rPr dirty="0"/>
              <a:t>Member </a:t>
            </a:r>
          </a:p>
        </p:txBody>
      </p:sp>
      <p:sp>
        <p:nvSpPr>
          <p:cNvPr id="4323" name="TextBox 123"/>
          <p:cNvSpPr txBox="1"/>
          <p:nvPr/>
        </p:nvSpPr>
        <p:spPr>
          <a:xfrm>
            <a:off x="6957698" y="2879060"/>
            <a:ext cx="617978"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500">
                <a:latin typeface="Times New Roman"/>
                <a:ea typeface="Times New Roman"/>
                <a:cs typeface="Times New Roman"/>
                <a:sym typeface="Times New Roman"/>
              </a:defRPr>
            </a:lvl1pPr>
          </a:lstStyle>
          <a:p>
            <a:r>
              <a:rPr sz="1400" dirty="0"/>
              <a:t>Virtual force  </a:t>
            </a:r>
          </a:p>
        </p:txBody>
      </p:sp>
      <mc:AlternateContent xmlns:mc="http://schemas.openxmlformats.org/markup-compatibility/2006" xmlns:a14="http://schemas.microsoft.com/office/drawing/2010/main">
        <mc:Choice Requires="a14">
          <p:sp>
            <p:nvSpPr>
              <p:cNvPr id="4325" name="TextBox 130"/>
              <p:cNvSpPr txBox="1"/>
              <p:nvPr/>
            </p:nvSpPr>
            <p:spPr>
              <a:xfrm>
                <a:off x="1278705" y="4867730"/>
                <a:ext cx="320327" cy="281636"/>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4325" name="TextBox 130"/>
              <p:cNvSpPr txBox="1">
                <a:spLocks noRot="1" noChangeAspect="1" noMove="1" noResize="1" noEditPoints="1" noAdjustHandles="1" noChangeArrowheads="1" noChangeShapeType="1" noTextEdit="1"/>
              </p:cNvSpPr>
              <p:nvPr/>
            </p:nvSpPr>
            <p:spPr>
              <a:xfrm>
                <a:off x="1278705" y="4867730"/>
                <a:ext cx="320327" cy="281636"/>
              </a:xfrm>
              <a:prstGeom prst="rect">
                <a:avLst/>
              </a:prstGeom>
              <a:blipFill>
                <a:blip r:embed="rId2"/>
                <a:stretch>
                  <a:fillRect r="-19231" b="-17391"/>
                </a:stretch>
              </a:blipFill>
              <a:ln w="12700">
                <a:miter lim="400000"/>
              </a:ln>
            </p:spPr>
            <p:txBody>
              <a:bodyPr/>
              <a:lstStyle/>
              <a:p>
                <a:r>
                  <a:rPr lang="en-US">
                    <a:noFill/>
                  </a:rPr>
                  <a:t> </a:t>
                </a:r>
              </a:p>
            </p:txBody>
          </p:sp>
        </mc:Fallback>
      </mc:AlternateContent>
      <p:sp>
        <p:nvSpPr>
          <p:cNvPr id="4326" name="TextBox 131"/>
          <p:cNvSpPr txBox="1"/>
          <p:nvPr/>
        </p:nvSpPr>
        <p:spPr>
          <a:xfrm>
            <a:off x="1314313" y="3366742"/>
            <a:ext cx="407177"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4327" name="TextBox 132"/>
          <p:cNvSpPr txBox="1"/>
          <p:nvPr/>
        </p:nvSpPr>
        <p:spPr>
          <a:xfrm>
            <a:off x="1310257" y="3755604"/>
            <a:ext cx="407177"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4328" name="TextBox 133"/>
          <p:cNvSpPr txBox="1"/>
          <p:nvPr/>
        </p:nvSpPr>
        <p:spPr>
          <a:xfrm>
            <a:off x="1306853" y="4113746"/>
            <a:ext cx="407177"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4329" name="TextBox 134"/>
          <p:cNvSpPr txBox="1"/>
          <p:nvPr/>
        </p:nvSpPr>
        <p:spPr>
          <a:xfrm>
            <a:off x="1309060" y="4462367"/>
            <a:ext cx="407177"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grpSp>
        <p:nvGrpSpPr>
          <p:cNvPr id="4335" name="Group 137"/>
          <p:cNvGrpSpPr/>
          <p:nvPr/>
        </p:nvGrpSpPr>
        <p:grpSpPr>
          <a:xfrm>
            <a:off x="1865929" y="4755410"/>
            <a:ext cx="958622" cy="502521"/>
            <a:chOff x="0" y="0"/>
            <a:chExt cx="958621" cy="502519"/>
          </a:xfrm>
        </p:grpSpPr>
        <p:sp>
          <p:nvSpPr>
            <p:cNvPr id="4330" name="TextBox 138"/>
            <p:cNvSpPr txBox="1"/>
            <p:nvPr/>
          </p:nvSpPr>
          <p:spPr>
            <a:xfrm>
              <a:off x="0" y="0"/>
              <a:ext cx="347700"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a:t>
              </a:r>
            </a:p>
          </p:txBody>
        </p:sp>
        <p:grpSp>
          <p:nvGrpSpPr>
            <p:cNvPr id="4334" name="Group 139"/>
            <p:cNvGrpSpPr/>
            <p:nvPr/>
          </p:nvGrpSpPr>
          <p:grpSpPr>
            <a:xfrm>
              <a:off x="180020" y="127128"/>
              <a:ext cx="778601" cy="375391"/>
              <a:chOff x="0" y="21808"/>
              <a:chExt cx="778599" cy="375389"/>
            </a:xfrm>
          </p:grpSpPr>
          <mc:AlternateContent xmlns:mc="http://schemas.openxmlformats.org/markup-compatibility/2006" xmlns:a14="http://schemas.microsoft.com/office/drawing/2010/main">
            <mc:Choice Requires="a14">
              <p:sp>
                <p:nvSpPr>
                  <p:cNvPr id="4331" name="TextBox 140"/>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4331" name="TextBox 140"/>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3"/>
                    <a:stretch>
                      <a:fillRect r="-19231" b="-17391"/>
                    </a:stretch>
                  </a:blipFill>
                  <a:ln w="12700" cap="flat">
                    <a:noFill/>
                    <a:miter lim="400000"/>
                  </a:ln>
                  <a:effectLst/>
                </p:spPr>
                <p:txBody>
                  <a:bodyPr/>
                  <a:lstStyle/>
                  <a:p>
                    <a:r>
                      <a:rPr lang="en-US">
                        <a:noFill/>
                      </a:rPr>
                      <a:t> </a:t>
                    </a:r>
                  </a:p>
                </p:txBody>
              </p:sp>
            </mc:Fallback>
          </mc:AlternateContent>
          <p:sp>
            <p:nvSpPr>
              <p:cNvPr id="4332" name="Straight Connector 141"/>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333" name="TextBox 142"/>
              <p:cNvSpPr txBox="1"/>
              <p:nvPr/>
            </p:nvSpPr>
            <p:spPr>
              <a:xfrm>
                <a:off x="377046" y="48768"/>
                <a:ext cx="401553"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grpSp>
        <p:nvGrpSpPr>
          <p:cNvPr id="4341" name="Group 182"/>
          <p:cNvGrpSpPr/>
          <p:nvPr/>
        </p:nvGrpSpPr>
        <p:grpSpPr>
          <a:xfrm>
            <a:off x="2751022" y="4736841"/>
            <a:ext cx="816941" cy="499035"/>
            <a:chOff x="60456" y="0"/>
            <a:chExt cx="816940" cy="499033"/>
          </a:xfrm>
        </p:grpSpPr>
        <p:sp>
          <p:nvSpPr>
            <p:cNvPr id="4336" name="TextBox 183"/>
            <p:cNvSpPr txBox="1"/>
            <p:nvPr/>
          </p:nvSpPr>
          <p:spPr>
            <a:xfrm>
              <a:off x="60456" y="0"/>
              <a:ext cx="262966" cy="3693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  </a:t>
              </a:r>
            </a:p>
          </p:txBody>
        </p:sp>
        <p:grpSp>
          <p:nvGrpSpPr>
            <p:cNvPr id="4340" name="Group 184"/>
            <p:cNvGrpSpPr/>
            <p:nvPr/>
          </p:nvGrpSpPr>
          <p:grpSpPr>
            <a:xfrm>
              <a:off x="180020" y="127128"/>
              <a:ext cx="697376" cy="371905"/>
              <a:chOff x="0" y="21808"/>
              <a:chExt cx="697374" cy="371903"/>
            </a:xfrm>
          </p:grpSpPr>
          <mc:AlternateContent xmlns:mc="http://schemas.openxmlformats.org/markup-compatibility/2006" xmlns:a14="http://schemas.microsoft.com/office/drawing/2010/main">
            <mc:Choice Requires="a14">
              <p:sp>
                <p:nvSpPr>
                  <p:cNvPr id="4337" name="TextBox 185"/>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4337" name="TextBox 185"/>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4"/>
                    <a:stretch>
                      <a:fillRect r="-19231" b="-17391"/>
                    </a:stretch>
                  </a:blipFill>
                  <a:ln w="12700" cap="flat">
                    <a:noFill/>
                    <a:miter lim="400000"/>
                  </a:ln>
                  <a:effectLst/>
                </p:spPr>
                <p:txBody>
                  <a:bodyPr/>
                  <a:lstStyle/>
                  <a:p>
                    <a:r>
                      <a:rPr lang="en-US">
                        <a:noFill/>
                      </a:rPr>
                      <a:t> </a:t>
                    </a:r>
                  </a:p>
                </p:txBody>
              </p:sp>
            </mc:Fallback>
          </mc:AlternateContent>
          <p:sp>
            <p:nvSpPr>
              <p:cNvPr id="4338" name="Straight Connector 186"/>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339" name="TextBox 187"/>
              <p:cNvSpPr txBox="1"/>
              <p:nvPr/>
            </p:nvSpPr>
            <p:spPr>
              <a:xfrm>
                <a:off x="377047" y="24384"/>
                <a:ext cx="320327" cy="36932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grpSp>
        <p:nvGrpSpPr>
          <p:cNvPr id="4345" name="Group 192"/>
          <p:cNvGrpSpPr/>
          <p:nvPr/>
        </p:nvGrpSpPr>
        <p:grpSpPr>
          <a:xfrm>
            <a:off x="3711331" y="4867204"/>
            <a:ext cx="804993" cy="392864"/>
            <a:chOff x="0" y="21808"/>
            <a:chExt cx="804992" cy="392862"/>
          </a:xfrm>
        </p:grpSpPr>
        <mc:AlternateContent xmlns:mc="http://schemas.openxmlformats.org/markup-compatibility/2006" xmlns:a14="http://schemas.microsoft.com/office/drawing/2010/main">
          <mc:Choice Requires="a14">
            <p:sp>
              <p:nvSpPr>
                <p:cNvPr id="4342" name="TextBox 193"/>
                <p:cNvSpPr txBox="1"/>
                <p:nvPr/>
              </p:nvSpPr>
              <p:spPr>
                <a:xfrm>
                  <a:off x="0" y="21808"/>
                  <a:ext cx="427997"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1800" i="1">
                            <a:solidFill>
                              <a:srgbClr val="000000"/>
                            </a:solidFill>
                            <a:latin typeface="Cambria Math" panose="02040503050406030204" pitchFamily="18" charset="0"/>
                          </a:rPr>
                          <m:t>2</m:t>
                        </m:r>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dirty="0"/>
                </a:p>
              </p:txBody>
            </p:sp>
          </mc:Choice>
          <mc:Fallback xmlns="">
            <p:sp>
              <p:nvSpPr>
                <p:cNvPr id="4342" name="TextBox 193"/>
                <p:cNvSpPr txBox="1">
                  <a:spLocks noRot="1" noChangeAspect="1" noMove="1" noResize="1" noEditPoints="1" noAdjustHandles="1" noChangeArrowheads="1" noChangeShapeType="1" noTextEdit="1"/>
                </p:cNvSpPr>
                <p:nvPr/>
              </p:nvSpPr>
              <p:spPr>
                <a:xfrm>
                  <a:off x="0" y="21808"/>
                  <a:ext cx="427997" cy="281636"/>
                </a:xfrm>
                <a:prstGeom prst="rect">
                  <a:avLst/>
                </a:prstGeom>
                <a:blipFill>
                  <a:blip r:embed="rId5"/>
                  <a:stretch>
                    <a:fillRect l="-17143" r="-17143" b="-17021"/>
                  </a:stretch>
                </a:blipFill>
                <a:ln w="12700" cap="flat">
                  <a:noFill/>
                  <a:miter lim="400000"/>
                </a:ln>
                <a:effectLst/>
              </p:spPr>
              <p:txBody>
                <a:bodyPr/>
                <a:lstStyle/>
                <a:p>
                  <a:r>
                    <a:rPr lang="en-US">
                      <a:noFill/>
                    </a:rPr>
                    <a:t> </a:t>
                  </a:r>
                </a:p>
              </p:txBody>
            </p:sp>
          </mc:Fallback>
        </mc:AlternateContent>
        <p:sp>
          <p:nvSpPr>
            <p:cNvPr id="4343" name="Straight Connector 194"/>
            <p:cNvSpPr/>
            <p:nvPr/>
          </p:nvSpPr>
          <p:spPr>
            <a:xfrm flipH="1">
              <a:off x="435764"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344" name="TextBox 195"/>
            <p:cNvSpPr txBox="1"/>
            <p:nvPr/>
          </p:nvSpPr>
          <p:spPr>
            <a:xfrm>
              <a:off x="499497" y="45342"/>
              <a:ext cx="305495"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mc:AlternateContent xmlns:mc="http://schemas.openxmlformats.org/markup-compatibility/2006" xmlns:a14="http://schemas.microsoft.com/office/drawing/2010/main">
        <mc:Choice Requires="a14">
          <p:sp>
            <p:nvSpPr>
              <p:cNvPr id="4346" name="TextBox 203"/>
              <p:cNvSpPr txBox="1"/>
              <p:nvPr/>
            </p:nvSpPr>
            <p:spPr>
              <a:xfrm>
                <a:off x="5474030" y="3423494"/>
                <a:ext cx="320327" cy="281636"/>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4346" name="TextBox 203"/>
              <p:cNvSpPr txBox="1">
                <a:spLocks noRot="1" noChangeAspect="1" noMove="1" noResize="1" noEditPoints="1" noAdjustHandles="1" noChangeArrowheads="1" noChangeShapeType="1" noTextEdit="1"/>
              </p:cNvSpPr>
              <p:nvPr/>
            </p:nvSpPr>
            <p:spPr>
              <a:xfrm>
                <a:off x="5474030" y="3423494"/>
                <a:ext cx="320327" cy="281636"/>
              </a:xfrm>
              <a:prstGeom prst="rect">
                <a:avLst/>
              </a:prstGeom>
              <a:blipFill>
                <a:blip r:embed="rId6"/>
                <a:stretch>
                  <a:fillRect r="-16981" b="-17391"/>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47" name="TextBox 204"/>
              <p:cNvSpPr txBox="1"/>
              <p:nvPr/>
            </p:nvSpPr>
            <p:spPr>
              <a:xfrm>
                <a:off x="1305787" y="5255197"/>
                <a:ext cx="320327" cy="281636"/>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4347" name="TextBox 204"/>
              <p:cNvSpPr txBox="1">
                <a:spLocks noRot="1" noChangeAspect="1" noMove="1" noResize="1" noEditPoints="1" noAdjustHandles="1" noChangeArrowheads="1" noChangeShapeType="1" noTextEdit="1"/>
              </p:cNvSpPr>
              <p:nvPr/>
            </p:nvSpPr>
            <p:spPr>
              <a:xfrm>
                <a:off x="1305787" y="5255197"/>
                <a:ext cx="320327" cy="281636"/>
              </a:xfrm>
              <a:prstGeom prst="rect">
                <a:avLst/>
              </a:prstGeom>
              <a:blipFill>
                <a:blip r:embed="rId7"/>
                <a:stretch>
                  <a:fillRect r="-18868" b="-19565"/>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48" name="TextBox 205"/>
              <p:cNvSpPr txBox="1"/>
              <p:nvPr/>
            </p:nvSpPr>
            <p:spPr>
              <a:xfrm>
                <a:off x="1307381" y="5625705"/>
                <a:ext cx="320327" cy="281636"/>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4348" name="TextBox 205"/>
              <p:cNvSpPr txBox="1">
                <a:spLocks noRot="1" noChangeAspect="1" noMove="1" noResize="1" noEditPoints="1" noAdjustHandles="1" noChangeArrowheads="1" noChangeShapeType="1" noTextEdit="1"/>
              </p:cNvSpPr>
              <p:nvPr/>
            </p:nvSpPr>
            <p:spPr>
              <a:xfrm>
                <a:off x="1307381" y="5625705"/>
                <a:ext cx="320327" cy="281636"/>
              </a:xfrm>
              <a:prstGeom prst="rect">
                <a:avLst/>
              </a:prstGeom>
              <a:blipFill>
                <a:blip r:embed="rId8"/>
                <a:stretch>
                  <a:fillRect r="-18868" b="-17391"/>
                </a:stretch>
              </a:blipFill>
              <a:ln w="12700">
                <a:miter lim="400000"/>
              </a:ln>
            </p:spPr>
            <p:txBody>
              <a:bodyPr/>
              <a:lstStyle/>
              <a:p>
                <a:r>
                  <a:rPr lang="en-US">
                    <a:noFill/>
                  </a:rPr>
                  <a:t> </a:t>
                </a:r>
              </a:p>
            </p:txBody>
          </p:sp>
        </mc:Fallback>
      </mc:AlternateContent>
      <p:sp>
        <p:nvSpPr>
          <p:cNvPr id="4349" name="TextBox 206"/>
          <p:cNvSpPr txBox="1"/>
          <p:nvPr/>
        </p:nvSpPr>
        <p:spPr>
          <a:xfrm>
            <a:off x="5490776" y="3764555"/>
            <a:ext cx="407177"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4350" name="TextBox 207"/>
          <p:cNvSpPr txBox="1"/>
          <p:nvPr/>
        </p:nvSpPr>
        <p:spPr>
          <a:xfrm>
            <a:off x="5495895" y="4123444"/>
            <a:ext cx="407177"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grpSp>
        <p:nvGrpSpPr>
          <p:cNvPr id="4354" name="Group 208"/>
          <p:cNvGrpSpPr/>
          <p:nvPr/>
        </p:nvGrpSpPr>
        <p:grpSpPr>
          <a:xfrm>
            <a:off x="2011761" y="5266309"/>
            <a:ext cx="778600" cy="369295"/>
            <a:chOff x="0" y="21808"/>
            <a:chExt cx="778599" cy="369293"/>
          </a:xfrm>
        </p:grpSpPr>
        <mc:AlternateContent xmlns:mc="http://schemas.openxmlformats.org/markup-compatibility/2006" xmlns:a14="http://schemas.microsoft.com/office/drawing/2010/main">
          <mc:Choice Requires="a14">
            <p:sp>
              <p:nvSpPr>
                <p:cNvPr id="4351" name="TextBox 209"/>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4351" name="TextBox 209"/>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9"/>
                  <a:stretch>
                    <a:fillRect r="-18868" b="-17391"/>
                  </a:stretch>
                </a:blipFill>
                <a:ln w="12700" cap="flat">
                  <a:noFill/>
                  <a:miter lim="400000"/>
                </a:ln>
                <a:effectLst/>
              </p:spPr>
              <p:txBody>
                <a:bodyPr/>
                <a:lstStyle/>
                <a:p>
                  <a:r>
                    <a:rPr lang="en-US">
                      <a:noFill/>
                    </a:rPr>
                    <a:t> </a:t>
                  </a:r>
                </a:p>
              </p:txBody>
            </p:sp>
          </mc:Fallback>
        </mc:AlternateContent>
        <p:sp>
          <p:nvSpPr>
            <p:cNvPr id="4352" name="Straight Connector 210"/>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353" name="TextBox 211"/>
            <p:cNvSpPr txBox="1"/>
            <p:nvPr/>
          </p:nvSpPr>
          <p:spPr>
            <a:xfrm>
              <a:off x="377046" y="42672"/>
              <a:ext cx="401553"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4358" name="Group 212"/>
          <p:cNvGrpSpPr/>
          <p:nvPr/>
        </p:nvGrpSpPr>
        <p:grpSpPr>
          <a:xfrm>
            <a:off x="2002094" y="5616792"/>
            <a:ext cx="790793" cy="363199"/>
            <a:chOff x="0" y="21808"/>
            <a:chExt cx="790791" cy="363197"/>
          </a:xfrm>
        </p:grpSpPr>
        <mc:AlternateContent xmlns:mc="http://schemas.openxmlformats.org/markup-compatibility/2006" xmlns:a14="http://schemas.microsoft.com/office/drawing/2010/main">
          <mc:Choice Requires="a14">
            <p:sp>
              <p:nvSpPr>
                <p:cNvPr id="4355" name="TextBox 213"/>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4355" name="TextBox 213"/>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0"/>
                  <a:stretch>
                    <a:fillRect r="-18868" b="-17021"/>
                  </a:stretch>
                </a:blipFill>
                <a:ln w="12700" cap="flat">
                  <a:noFill/>
                  <a:miter lim="400000"/>
                </a:ln>
                <a:effectLst/>
              </p:spPr>
              <p:txBody>
                <a:bodyPr/>
                <a:lstStyle/>
                <a:p>
                  <a:r>
                    <a:rPr lang="en-US">
                      <a:noFill/>
                    </a:rPr>
                    <a:t> </a:t>
                  </a:r>
                </a:p>
              </p:txBody>
            </p:sp>
          </mc:Fallback>
        </mc:AlternateContent>
        <p:sp>
          <p:nvSpPr>
            <p:cNvPr id="4356" name="Straight Connector 214"/>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357" name="TextBox 215"/>
            <p:cNvSpPr txBox="1"/>
            <p:nvPr/>
          </p:nvSpPr>
          <p:spPr>
            <a:xfrm>
              <a:off x="389238" y="36576"/>
              <a:ext cx="401553"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4364" name="Group 216"/>
          <p:cNvGrpSpPr/>
          <p:nvPr/>
        </p:nvGrpSpPr>
        <p:grpSpPr>
          <a:xfrm>
            <a:off x="6042430" y="3296577"/>
            <a:ext cx="900572" cy="481399"/>
            <a:chOff x="0" y="0"/>
            <a:chExt cx="900571" cy="481397"/>
          </a:xfrm>
        </p:grpSpPr>
        <p:sp>
          <p:nvSpPr>
            <p:cNvPr id="4359" name="TextBox 217"/>
            <p:cNvSpPr txBox="1"/>
            <p:nvPr/>
          </p:nvSpPr>
          <p:spPr>
            <a:xfrm>
              <a:off x="0" y="0"/>
              <a:ext cx="347700"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a:t>
              </a:r>
            </a:p>
          </p:txBody>
        </p:sp>
        <p:grpSp>
          <p:nvGrpSpPr>
            <p:cNvPr id="4363" name="Group 218"/>
            <p:cNvGrpSpPr/>
            <p:nvPr/>
          </p:nvGrpSpPr>
          <p:grpSpPr>
            <a:xfrm>
              <a:off x="174577" y="112069"/>
              <a:ext cx="725994" cy="369328"/>
              <a:chOff x="0" y="12192"/>
              <a:chExt cx="725992" cy="369326"/>
            </a:xfrm>
          </p:grpSpPr>
          <mc:AlternateContent xmlns:mc="http://schemas.openxmlformats.org/markup-compatibility/2006" xmlns:a14="http://schemas.microsoft.com/office/drawing/2010/main">
            <mc:Choice Requires="a14">
              <p:sp>
                <p:nvSpPr>
                  <p:cNvPr id="4360" name="TextBox 219"/>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4360" name="TextBox 219"/>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1"/>
                    <a:stretch>
                      <a:fillRect r="-19231" b="-17391"/>
                    </a:stretch>
                  </a:blipFill>
                  <a:ln w="12700" cap="flat">
                    <a:noFill/>
                    <a:miter lim="400000"/>
                  </a:ln>
                  <a:effectLst/>
                </p:spPr>
                <p:txBody>
                  <a:bodyPr/>
                  <a:lstStyle/>
                  <a:p>
                    <a:r>
                      <a:rPr lang="en-US">
                        <a:noFill/>
                      </a:rPr>
                      <a:t> </a:t>
                    </a:r>
                  </a:p>
                </p:txBody>
              </p:sp>
            </mc:Fallback>
          </mc:AlternateContent>
          <p:sp>
            <p:nvSpPr>
              <p:cNvPr id="4361" name="Straight Connector 220"/>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362" name="TextBox 221"/>
              <p:cNvSpPr txBox="1"/>
              <p:nvPr/>
            </p:nvSpPr>
            <p:spPr>
              <a:xfrm>
                <a:off x="425815" y="12192"/>
                <a:ext cx="300177" cy="36932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sp>
        <p:nvSpPr>
          <p:cNvPr id="4365" name="TextBox 222"/>
          <p:cNvSpPr txBox="1"/>
          <p:nvPr/>
        </p:nvSpPr>
        <p:spPr>
          <a:xfrm>
            <a:off x="6299953" y="3744379"/>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.5 </a:t>
            </a:r>
          </a:p>
        </p:txBody>
      </p:sp>
      <p:sp>
        <p:nvSpPr>
          <p:cNvPr id="4366" name="TextBox 223"/>
          <p:cNvSpPr txBox="1"/>
          <p:nvPr/>
        </p:nvSpPr>
        <p:spPr>
          <a:xfrm>
            <a:off x="6208091" y="4100226"/>
            <a:ext cx="513938"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 .5 </a:t>
            </a:r>
          </a:p>
        </p:txBody>
      </p:sp>
      <p:grpSp>
        <p:nvGrpSpPr>
          <p:cNvPr id="4370" name="Group 224"/>
          <p:cNvGrpSpPr/>
          <p:nvPr/>
        </p:nvGrpSpPr>
        <p:grpSpPr>
          <a:xfrm>
            <a:off x="2836398" y="5235213"/>
            <a:ext cx="665902" cy="371906"/>
            <a:chOff x="0" y="21808"/>
            <a:chExt cx="665901" cy="371904"/>
          </a:xfrm>
        </p:grpSpPr>
        <mc:AlternateContent xmlns:mc="http://schemas.openxmlformats.org/markup-compatibility/2006" xmlns:a14="http://schemas.microsoft.com/office/drawing/2010/main">
          <mc:Choice Requires="a14">
            <p:sp>
              <p:nvSpPr>
                <p:cNvPr id="4367" name="TextBox 225"/>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4367" name="TextBox 225"/>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2"/>
                  <a:stretch>
                    <a:fillRect r="-18868" b="-17391"/>
                  </a:stretch>
                </a:blipFill>
                <a:ln w="12700" cap="flat">
                  <a:noFill/>
                  <a:miter lim="400000"/>
                </a:ln>
                <a:effectLst/>
              </p:spPr>
              <p:txBody>
                <a:bodyPr/>
                <a:lstStyle/>
                <a:p>
                  <a:r>
                    <a:rPr lang="en-US">
                      <a:noFill/>
                    </a:rPr>
                    <a:t> </a:t>
                  </a:r>
                </a:p>
              </p:txBody>
            </p:sp>
          </mc:Fallback>
        </mc:AlternateContent>
        <p:sp>
          <p:nvSpPr>
            <p:cNvPr id="4368" name="Straight Connector 226"/>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369" name="TextBox 227"/>
            <p:cNvSpPr txBox="1"/>
            <p:nvPr/>
          </p:nvSpPr>
          <p:spPr>
            <a:xfrm>
              <a:off x="395334" y="24384"/>
              <a:ext cx="270567"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4374" name="Group 228"/>
          <p:cNvGrpSpPr/>
          <p:nvPr/>
        </p:nvGrpSpPr>
        <p:grpSpPr>
          <a:xfrm>
            <a:off x="2826731" y="5598221"/>
            <a:ext cx="663377" cy="371906"/>
            <a:chOff x="0" y="21808"/>
            <a:chExt cx="663376" cy="371904"/>
          </a:xfrm>
        </p:grpSpPr>
        <mc:AlternateContent xmlns:mc="http://schemas.openxmlformats.org/markup-compatibility/2006" xmlns:a14="http://schemas.microsoft.com/office/drawing/2010/main">
          <mc:Choice Requires="a14">
            <p:sp>
              <p:nvSpPr>
                <p:cNvPr id="4371" name="TextBox 229"/>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4371" name="TextBox 229"/>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3"/>
                  <a:stretch>
                    <a:fillRect r="-19231" b="-17021"/>
                  </a:stretch>
                </a:blipFill>
                <a:ln w="12700" cap="flat">
                  <a:noFill/>
                  <a:miter lim="400000"/>
                </a:ln>
                <a:effectLst/>
              </p:spPr>
              <p:txBody>
                <a:bodyPr/>
                <a:lstStyle/>
                <a:p>
                  <a:r>
                    <a:rPr lang="en-US">
                      <a:noFill/>
                    </a:rPr>
                    <a:t> </a:t>
                  </a:r>
                </a:p>
              </p:txBody>
            </p:sp>
          </mc:Fallback>
        </mc:AlternateContent>
        <p:sp>
          <p:nvSpPr>
            <p:cNvPr id="4372" name="Straight Connector 230"/>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373" name="TextBox 231"/>
            <p:cNvSpPr txBox="1"/>
            <p:nvPr/>
          </p:nvSpPr>
          <p:spPr>
            <a:xfrm>
              <a:off x="401428" y="24384"/>
              <a:ext cx="261948"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4380" name="Group 232"/>
          <p:cNvGrpSpPr/>
          <p:nvPr/>
        </p:nvGrpSpPr>
        <p:grpSpPr>
          <a:xfrm>
            <a:off x="6928023" y="3265648"/>
            <a:ext cx="775763" cy="499688"/>
            <a:chOff x="54864" y="-6096"/>
            <a:chExt cx="775762" cy="499686"/>
          </a:xfrm>
        </p:grpSpPr>
        <p:sp>
          <p:nvSpPr>
            <p:cNvPr id="4375" name="TextBox 233"/>
            <p:cNvSpPr txBox="1"/>
            <p:nvPr/>
          </p:nvSpPr>
          <p:spPr>
            <a:xfrm>
              <a:off x="54864" y="-6096"/>
              <a:ext cx="234029" cy="3693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  </a:t>
              </a:r>
            </a:p>
          </p:txBody>
        </p:sp>
        <p:grpSp>
          <p:nvGrpSpPr>
            <p:cNvPr id="4379" name="Group 234"/>
            <p:cNvGrpSpPr/>
            <p:nvPr/>
          </p:nvGrpSpPr>
          <p:grpSpPr>
            <a:xfrm>
              <a:off x="174577" y="121685"/>
              <a:ext cx="656049" cy="371905"/>
              <a:chOff x="0" y="21808"/>
              <a:chExt cx="656047" cy="371903"/>
            </a:xfrm>
          </p:grpSpPr>
          <mc:AlternateContent xmlns:mc="http://schemas.openxmlformats.org/markup-compatibility/2006" xmlns:a14="http://schemas.microsoft.com/office/drawing/2010/main">
            <mc:Choice Requires="a14">
              <p:sp>
                <p:nvSpPr>
                  <p:cNvPr id="4376" name="TextBox 235"/>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4376" name="TextBox 235"/>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14"/>
                    <a:stretch>
                      <a:fillRect r="-18868" b="-17391"/>
                    </a:stretch>
                  </a:blipFill>
                  <a:ln w="12700" cap="flat">
                    <a:noFill/>
                    <a:miter lim="400000"/>
                  </a:ln>
                  <a:effectLst/>
                </p:spPr>
                <p:txBody>
                  <a:bodyPr/>
                  <a:lstStyle/>
                  <a:p>
                    <a:r>
                      <a:rPr lang="en-US">
                        <a:noFill/>
                      </a:rPr>
                      <a:t> </a:t>
                    </a:r>
                  </a:p>
                </p:txBody>
              </p:sp>
            </mc:Fallback>
          </mc:AlternateContent>
          <p:sp>
            <p:nvSpPr>
              <p:cNvPr id="4377" name="Straight Connector 236"/>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378" name="TextBox 237"/>
              <p:cNvSpPr txBox="1"/>
              <p:nvPr/>
            </p:nvSpPr>
            <p:spPr>
              <a:xfrm>
                <a:off x="407525" y="24384"/>
                <a:ext cx="248522" cy="36932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sp>
        <p:nvSpPr>
          <p:cNvPr id="4381" name="TextBox 238"/>
          <p:cNvSpPr txBox="1"/>
          <p:nvPr/>
        </p:nvSpPr>
        <p:spPr>
          <a:xfrm>
            <a:off x="7174123" y="3731231"/>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.5 </a:t>
            </a:r>
          </a:p>
        </p:txBody>
      </p:sp>
      <p:sp>
        <p:nvSpPr>
          <p:cNvPr id="4382" name="TextBox 239"/>
          <p:cNvSpPr txBox="1"/>
          <p:nvPr/>
        </p:nvSpPr>
        <p:spPr>
          <a:xfrm>
            <a:off x="7107188" y="4089277"/>
            <a:ext cx="513938"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 .5 </a:t>
            </a:r>
          </a:p>
        </p:txBody>
      </p:sp>
      <p:grpSp>
        <p:nvGrpSpPr>
          <p:cNvPr id="4386" name="Group 240"/>
          <p:cNvGrpSpPr/>
          <p:nvPr/>
        </p:nvGrpSpPr>
        <p:grpSpPr>
          <a:xfrm>
            <a:off x="3683961" y="5251770"/>
            <a:ext cx="819542" cy="370193"/>
            <a:chOff x="0" y="21808"/>
            <a:chExt cx="819540" cy="370191"/>
          </a:xfrm>
        </p:grpSpPr>
        <mc:AlternateContent xmlns:mc="http://schemas.openxmlformats.org/markup-compatibility/2006" xmlns:a14="http://schemas.microsoft.com/office/drawing/2010/main">
          <mc:Choice Requires="a14">
            <p:sp>
              <p:nvSpPr>
                <p:cNvPr id="4383" name="TextBox 241"/>
                <p:cNvSpPr txBox="1"/>
                <p:nvPr/>
              </p:nvSpPr>
              <p:spPr>
                <a:xfrm>
                  <a:off x="0" y="21808"/>
                  <a:ext cx="427997"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1800" i="1">
                            <a:solidFill>
                              <a:srgbClr val="000000"/>
                            </a:solidFill>
                            <a:latin typeface="Cambria Math" panose="02040503050406030204" pitchFamily="18" charset="0"/>
                          </a:rPr>
                          <m:t>2</m:t>
                        </m:r>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4383" name="TextBox 241"/>
                <p:cNvSpPr txBox="1">
                  <a:spLocks noRot="1" noChangeAspect="1" noMove="1" noResize="1" noEditPoints="1" noAdjustHandles="1" noChangeArrowheads="1" noChangeShapeType="1" noTextEdit="1"/>
                </p:cNvSpPr>
                <p:nvPr/>
              </p:nvSpPr>
              <p:spPr>
                <a:xfrm>
                  <a:off x="0" y="21808"/>
                  <a:ext cx="427997" cy="281636"/>
                </a:xfrm>
                <a:prstGeom prst="rect">
                  <a:avLst/>
                </a:prstGeom>
                <a:blipFill>
                  <a:blip r:embed="rId15"/>
                  <a:stretch>
                    <a:fillRect l="-15493" r="-16901" b="-17391"/>
                  </a:stretch>
                </a:blipFill>
                <a:ln w="12700" cap="flat">
                  <a:noFill/>
                  <a:miter lim="400000"/>
                </a:ln>
                <a:effectLst/>
              </p:spPr>
              <p:txBody>
                <a:bodyPr/>
                <a:lstStyle/>
                <a:p>
                  <a:r>
                    <a:rPr lang="en-US">
                      <a:noFill/>
                    </a:rPr>
                    <a:t> </a:t>
                  </a:r>
                </a:p>
              </p:txBody>
            </p:sp>
          </mc:Fallback>
        </mc:AlternateContent>
        <p:sp>
          <p:nvSpPr>
            <p:cNvPr id="4384" name="Straight Connector 242"/>
            <p:cNvSpPr/>
            <p:nvPr/>
          </p:nvSpPr>
          <p:spPr>
            <a:xfrm flipH="1">
              <a:off x="435764"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385" name="TextBox 243"/>
            <p:cNvSpPr txBox="1"/>
            <p:nvPr/>
          </p:nvSpPr>
          <p:spPr>
            <a:xfrm>
              <a:off x="507054" y="22671"/>
              <a:ext cx="312486"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p:grpSp>
        <p:nvGrpSpPr>
          <p:cNvPr id="4390" name="Group 244"/>
          <p:cNvGrpSpPr/>
          <p:nvPr/>
        </p:nvGrpSpPr>
        <p:grpSpPr>
          <a:xfrm>
            <a:off x="3679870" y="5598460"/>
            <a:ext cx="828897" cy="369330"/>
            <a:chOff x="0" y="15114"/>
            <a:chExt cx="828896" cy="369329"/>
          </a:xfrm>
        </p:grpSpPr>
        <mc:AlternateContent xmlns:mc="http://schemas.openxmlformats.org/markup-compatibility/2006" xmlns:a14="http://schemas.microsoft.com/office/drawing/2010/main">
          <mc:Choice Requires="a14">
            <p:sp>
              <p:nvSpPr>
                <p:cNvPr id="4387" name="TextBox 245"/>
                <p:cNvSpPr txBox="1"/>
                <p:nvPr/>
              </p:nvSpPr>
              <p:spPr>
                <a:xfrm>
                  <a:off x="0" y="21808"/>
                  <a:ext cx="427997"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1800" i="1">
                            <a:solidFill>
                              <a:srgbClr val="000000"/>
                            </a:solidFill>
                            <a:latin typeface="Cambria Math" panose="02040503050406030204" pitchFamily="18" charset="0"/>
                          </a:rPr>
                          <m:t>2</m:t>
                        </m:r>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dirty="0"/>
                </a:p>
              </p:txBody>
            </p:sp>
          </mc:Choice>
          <mc:Fallback xmlns="">
            <p:sp>
              <p:nvSpPr>
                <p:cNvPr id="4387" name="TextBox 245"/>
                <p:cNvSpPr txBox="1">
                  <a:spLocks noRot="1" noChangeAspect="1" noMove="1" noResize="1" noEditPoints="1" noAdjustHandles="1" noChangeArrowheads="1" noChangeShapeType="1" noTextEdit="1"/>
                </p:cNvSpPr>
                <p:nvPr/>
              </p:nvSpPr>
              <p:spPr>
                <a:xfrm>
                  <a:off x="0" y="21808"/>
                  <a:ext cx="427997" cy="281636"/>
                </a:xfrm>
                <a:prstGeom prst="rect">
                  <a:avLst/>
                </a:prstGeom>
                <a:blipFill>
                  <a:blip r:embed="rId16"/>
                  <a:stretch>
                    <a:fillRect l="-17143" r="-17143" b="-17021"/>
                  </a:stretch>
                </a:blipFill>
                <a:ln w="12700" cap="flat">
                  <a:noFill/>
                  <a:miter lim="400000"/>
                </a:ln>
                <a:effectLst/>
              </p:spPr>
              <p:txBody>
                <a:bodyPr/>
                <a:lstStyle/>
                <a:p>
                  <a:r>
                    <a:rPr lang="en-US">
                      <a:noFill/>
                    </a:rPr>
                    <a:t> </a:t>
                  </a:r>
                </a:p>
              </p:txBody>
            </p:sp>
          </mc:Fallback>
        </mc:AlternateContent>
        <p:sp>
          <p:nvSpPr>
            <p:cNvPr id="4388" name="Straight Connector 246"/>
            <p:cNvSpPr/>
            <p:nvPr/>
          </p:nvSpPr>
          <p:spPr>
            <a:xfrm flipH="1">
              <a:off x="435764"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389" name="TextBox 247"/>
            <p:cNvSpPr txBox="1"/>
            <p:nvPr/>
          </p:nvSpPr>
          <p:spPr>
            <a:xfrm>
              <a:off x="529725" y="15114"/>
              <a:ext cx="299171" cy="3693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p:grpSp>
        <p:nvGrpSpPr>
          <p:cNvPr id="4394" name="Group 248"/>
          <p:cNvGrpSpPr/>
          <p:nvPr/>
        </p:nvGrpSpPr>
        <p:grpSpPr>
          <a:xfrm>
            <a:off x="7909811" y="3377986"/>
            <a:ext cx="870823" cy="348430"/>
            <a:chOff x="0" y="0"/>
            <a:chExt cx="870821" cy="348428"/>
          </a:xfrm>
        </p:grpSpPr>
        <mc:AlternateContent xmlns:mc="http://schemas.openxmlformats.org/markup-compatibility/2006" xmlns:a14="http://schemas.microsoft.com/office/drawing/2010/main">
          <mc:Choice Requires="a14">
            <p:sp>
              <p:nvSpPr>
                <p:cNvPr id="4391" name="TextBox 249"/>
                <p:cNvSpPr txBox="1"/>
                <p:nvPr/>
              </p:nvSpPr>
              <p:spPr>
                <a:xfrm>
                  <a:off x="0" y="21808"/>
                  <a:ext cx="427997"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1800" i="1">
                            <a:solidFill>
                              <a:srgbClr val="000000"/>
                            </a:solidFill>
                            <a:latin typeface="Cambria Math" panose="02040503050406030204" pitchFamily="18" charset="0"/>
                          </a:rPr>
                          <m:t>2</m:t>
                        </m:r>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4391" name="TextBox 249"/>
                <p:cNvSpPr txBox="1">
                  <a:spLocks noRot="1" noChangeAspect="1" noMove="1" noResize="1" noEditPoints="1" noAdjustHandles="1" noChangeArrowheads="1" noChangeShapeType="1" noTextEdit="1"/>
                </p:cNvSpPr>
                <p:nvPr/>
              </p:nvSpPr>
              <p:spPr>
                <a:xfrm>
                  <a:off x="0" y="21808"/>
                  <a:ext cx="427997" cy="281636"/>
                </a:xfrm>
                <a:prstGeom prst="rect">
                  <a:avLst/>
                </a:prstGeom>
                <a:blipFill>
                  <a:blip r:embed="rId17"/>
                  <a:stretch>
                    <a:fillRect l="-17143" r="-17143" b="-17391"/>
                  </a:stretch>
                </a:blipFill>
                <a:ln w="12700" cap="flat">
                  <a:noFill/>
                  <a:miter lim="400000"/>
                </a:ln>
                <a:effectLst/>
              </p:spPr>
              <p:txBody>
                <a:bodyPr/>
                <a:lstStyle/>
                <a:p>
                  <a:r>
                    <a:rPr lang="en-US">
                      <a:noFill/>
                    </a:rPr>
                    <a:t> </a:t>
                  </a:r>
                </a:p>
              </p:txBody>
            </p:sp>
          </mc:Fallback>
        </mc:AlternateContent>
        <p:sp>
          <p:nvSpPr>
            <p:cNvPr id="4392" name="Straight Connector 250"/>
            <p:cNvSpPr/>
            <p:nvPr/>
          </p:nvSpPr>
          <p:spPr>
            <a:xfrm flipH="1">
              <a:off x="435764"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393" name="TextBox 251"/>
            <p:cNvSpPr txBox="1"/>
            <p:nvPr/>
          </p:nvSpPr>
          <p:spPr>
            <a:xfrm>
              <a:off x="469269" y="0"/>
              <a:ext cx="401553"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4 </a:t>
              </a:r>
            </a:p>
          </p:txBody>
        </p:sp>
      </p:grpSp>
      <p:grpSp>
        <p:nvGrpSpPr>
          <p:cNvPr id="4399" name="Group 252"/>
          <p:cNvGrpSpPr/>
          <p:nvPr/>
        </p:nvGrpSpPr>
        <p:grpSpPr>
          <a:xfrm>
            <a:off x="7976907" y="3742725"/>
            <a:ext cx="668329" cy="373143"/>
            <a:chOff x="0" y="0"/>
            <a:chExt cx="668327" cy="373141"/>
          </a:xfrm>
        </p:grpSpPr>
        <p:grpSp>
          <p:nvGrpSpPr>
            <p:cNvPr id="4397" name="Group 253"/>
            <p:cNvGrpSpPr/>
            <p:nvPr/>
          </p:nvGrpSpPr>
          <p:grpSpPr>
            <a:xfrm>
              <a:off x="237946" y="3813"/>
              <a:ext cx="430381" cy="369328"/>
              <a:chOff x="0" y="0"/>
              <a:chExt cx="430380" cy="369326"/>
            </a:xfrm>
          </p:grpSpPr>
          <p:sp>
            <p:nvSpPr>
              <p:cNvPr id="4395" name="Straight Connector 255"/>
              <p:cNvSpPr/>
              <p:nvPr/>
            </p:nvSpPr>
            <p:spPr>
              <a:xfrm flipH="1">
                <a:off x="0"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396" name="TextBox 256"/>
              <p:cNvSpPr txBox="1"/>
              <p:nvPr/>
            </p:nvSpPr>
            <p:spPr>
              <a:xfrm>
                <a:off x="124188" y="0"/>
                <a:ext cx="306192" cy="36932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p:sp>
          <p:nvSpPr>
            <p:cNvPr id="4398" name="TextBox 254"/>
            <p:cNvSpPr txBox="1"/>
            <p:nvPr/>
          </p:nvSpPr>
          <p:spPr>
            <a:xfrm>
              <a:off x="0" y="0"/>
              <a:ext cx="407177"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1 </a:t>
              </a:r>
            </a:p>
          </p:txBody>
        </p:sp>
      </p:grpSp>
      <p:grpSp>
        <p:nvGrpSpPr>
          <p:cNvPr id="4404" name="Group 257"/>
          <p:cNvGrpSpPr/>
          <p:nvPr/>
        </p:nvGrpSpPr>
        <p:grpSpPr>
          <a:xfrm>
            <a:off x="7977754" y="4111311"/>
            <a:ext cx="610920" cy="373143"/>
            <a:chOff x="0" y="0"/>
            <a:chExt cx="610918" cy="373141"/>
          </a:xfrm>
        </p:grpSpPr>
        <p:grpSp>
          <p:nvGrpSpPr>
            <p:cNvPr id="4402" name="Group 258"/>
            <p:cNvGrpSpPr/>
            <p:nvPr/>
          </p:nvGrpSpPr>
          <p:grpSpPr>
            <a:xfrm>
              <a:off x="237946" y="3813"/>
              <a:ext cx="372972" cy="369328"/>
              <a:chOff x="0" y="0"/>
              <a:chExt cx="372971" cy="369326"/>
            </a:xfrm>
          </p:grpSpPr>
          <p:sp>
            <p:nvSpPr>
              <p:cNvPr id="4400" name="Straight Connector 260"/>
              <p:cNvSpPr/>
              <p:nvPr/>
            </p:nvSpPr>
            <p:spPr>
              <a:xfrm flipH="1">
                <a:off x="0"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401" name="TextBox 261"/>
              <p:cNvSpPr txBox="1"/>
              <p:nvPr/>
            </p:nvSpPr>
            <p:spPr>
              <a:xfrm>
                <a:off x="124187" y="0"/>
                <a:ext cx="248784" cy="36932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p:sp>
          <p:nvSpPr>
            <p:cNvPr id="4403" name="TextBox 259"/>
            <p:cNvSpPr txBox="1"/>
            <p:nvPr/>
          </p:nvSpPr>
          <p:spPr>
            <a:xfrm>
              <a:off x="0" y="0"/>
              <a:ext cx="407177"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1 </a:t>
              </a:r>
            </a:p>
          </p:txBody>
        </p:sp>
      </p:grpSp>
      <p:sp>
        <p:nvSpPr>
          <p:cNvPr id="4405" name="TextBox 266"/>
          <p:cNvSpPr txBox="1"/>
          <p:nvPr/>
        </p:nvSpPr>
        <p:spPr>
          <a:xfrm>
            <a:off x="5546083" y="4508324"/>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4406" name="TextBox 267"/>
          <p:cNvSpPr txBox="1"/>
          <p:nvPr/>
        </p:nvSpPr>
        <p:spPr>
          <a:xfrm>
            <a:off x="5546995" y="4858751"/>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4407" name="TextBox 268"/>
          <p:cNvSpPr txBox="1"/>
          <p:nvPr/>
        </p:nvSpPr>
        <p:spPr>
          <a:xfrm>
            <a:off x="5539699" y="5200727"/>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4408" name="TextBox 269"/>
          <p:cNvSpPr txBox="1"/>
          <p:nvPr/>
        </p:nvSpPr>
        <p:spPr>
          <a:xfrm>
            <a:off x="5540609" y="5559742"/>
            <a:ext cx="401553" cy="3484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4409" name="TextBox 270"/>
          <p:cNvSpPr txBox="1"/>
          <p:nvPr/>
        </p:nvSpPr>
        <p:spPr>
          <a:xfrm>
            <a:off x="6299808" y="4508549"/>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4410" name="TextBox 271"/>
          <p:cNvSpPr txBox="1"/>
          <p:nvPr/>
        </p:nvSpPr>
        <p:spPr>
          <a:xfrm>
            <a:off x="6295042" y="4855309"/>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4411" name="TextBox 272"/>
          <p:cNvSpPr txBox="1"/>
          <p:nvPr/>
        </p:nvSpPr>
        <p:spPr>
          <a:xfrm>
            <a:off x="6287899" y="5211155"/>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4412" name="TextBox 273"/>
          <p:cNvSpPr txBox="1"/>
          <p:nvPr/>
        </p:nvSpPr>
        <p:spPr>
          <a:xfrm>
            <a:off x="6287427" y="5566500"/>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4413" name="TextBox 274"/>
          <p:cNvSpPr txBox="1"/>
          <p:nvPr/>
        </p:nvSpPr>
        <p:spPr>
          <a:xfrm>
            <a:off x="7178905" y="4505130"/>
            <a:ext cx="401554"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4414" name="TextBox 275"/>
          <p:cNvSpPr txBox="1"/>
          <p:nvPr/>
        </p:nvSpPr>
        <p:spPr>
          <a:xfrm>
            <a:off x="7174139" y="4851889"/>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4415" name="TextBox 276"/>
          <p:cNvSpPr txBox="1"/>
          <p:nvPr/>
        </p:nvSpPr>
        <p:spPr>
          <a:xfrm>
            <a:off x="7166998" y="5207737"/>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4416" name="TextBox 277"/>
          <p:cNvSpPr txBox="1"/>
          <p:nvPr/>
        </p:nvSpPr>
        <p:spPr>
          <a:xfrm>
            <a:off x="7166525" y="5563082"/>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4417" name="TextBox 278"/>
          <p:cNvSpPr txBox="1"/>
          <p:nvPr/>
        </p:nvSpPr>
        <p:spPr>
          <a:xfrm>
            <a:off x="8101203" y="4501712"/>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4418" name="TextBox 279"/>
          <p:cNvSpPr txBox="1"/>
          <p:nvPr/>
        </p:nvSpPr>
        <p:spPr>
          <a:xfrm>
            <a:off x="8096438" y="4848471"/>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4419" name="TextBox 280"/>
          <p:cNvSpPr txBox="1"/>
          <p:nvPr/>
        </p:nvSpPr>
        <p:spPr>
          <a:xfrm>
            <a:off x="8089296" y="5204317"/>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4420" name="TextBox 281"/>
          <p:cNvSpPr txBox="1"/>
          <p:nvPr/>
        </p:nvSpPr>
        <p:spPr>
          <a:xfrm>
            <a:off x="8088823" y="5559662"/>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grpSp>
        <p:nvGrpSpPr>
          <p:cNvPr id="4441" name="Group 282"/>
          <p:cNvGrpSpPr/>
          <p:nvPr/>
        </p:nvGrpSpPr>
        <p:grpSpPr>
          <a:xfrm>
            <a:off x="2038251" y="3369523"/>
            <a:ext cx="2376048" cy="1477694"/>
            <a:chOff x="0" y="-36576"/>
            <a:chExt cx="2376047" cy="1477692"/>
          </a:xfrm>
        </p:grpSpPr>
        <p:sp>
          <p:nvSpPr>
            <p:cNvPr id="4421" name="TextBox 283"/>
            <p:cNvSpPr txBox="1"/>
            <p:nvPr/>
          </p:nvSpPr>
          <p:spPr>
            <a:xfrm>
              <a:off x="138107" y="-29738"/>
              <a:ext cx="401552"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1 </a:t>
              </a:r>
            </a:p>
          </p:txBody>
        </p:sp>
        <p:sp>
          <p:nvSpPr>
            <p:cNvPr id="4422" name="TextBox 284"/>
            <p:cNvSpPr txBox="1"/>
            <p:nvPr/>
          </p:nvSpPr>
          <p:spPr>
            <a:xfrm>
              <a:off x="67577" y="336475"/>
              <a:ext cx="473937"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- 1 </a:t>
              </a:r>
            </a:p>
          </p:txBody>
        </p:sp>
        <p:sp>
          <p:nvSpPr>
            <p:cNvPr id="4423" name="TextBox 285"/>
            <p:cNvSpPr txBox="1"/>
            <p:nvPr/>
          </p:nvSpPr>
          <p:spPr>
            <a:xfrm>
              <a:off x="65007" y="690599"/>
              <a:ext cx="401553"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.5 </a:t>
              </a:r>
            </a:p>
          </p:txBody>
        </p:sp>
        <p:sp>
          <p:nvSpPr>
            <p:cNvPr id="4424" name="TextBox 286"/>
            <p:cNvSpPr txBox="1"/>
            <p:nvPr/>
          </p:nvSpPr>
          <p:spPr>
            <a:xfrm>
              <a:off x="0" y="1042643"/>
              <a:ext cx="513937"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.5 </a:t>
              </a:r>
            </a:p>
          </p:txBody>
        </p:sp>
        <p:sp>
          <p:nvSpPr>
            <p:cNvPr id="4425" name="TextBox 287"/>
            <p:cNvSpPr txBox="1"/>
            <p:nvPr/>
          </p:nvSpPr>
          <p:spPr>
            <a:xfrm>
              <a:off x="1017205" y="-33157"/>
              <a:ext cx="401553"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1 </a:t>
              </a:r>
            </a:p>
          </p:txBody>
        </p:sp>
        <p:sp>
          <p:nvSpPr>
            <p:cNvPr id="4426" name="TextBox 288"/>
            <p:cNvSpPr txBox="1"/>
            <p:nvPr/>
          </p:nvSpPr>
          <p:spPr>
            <a:xfrm>
              <a:off x="946676" y="333056"/>
              <a:ext cx="473937"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- 1 </a:t>
              </a:r>
            </a:p>
          </p:txBody>
        </p:sp>
        <p:sp>
          <p:nvSpPr>
            <p:cNvPr id="4427" name="TextBox 289"/>
            <p:cNvSpPr txBox="1"/>
            <p:nvPr/>
          </p:nvSpPr>
          <p:spPr>
            <a:xfrm>
              <a:off x="969157" y="687181"/>
              <a:ext cx="401553"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.5 </a:t>
              </a:r>
            </a:p>
          </p:txBody>
        </p:sp>
        <p:sp>
          <p:nvSpPr>
            <p:cNvPr id="4428" name="TextBox 290"/>
            <p:cNvSpPr txBox="1"/>
            <p:nvPr/>
          </p:nvSpPr>
          <p:spPr>
            <a:xfrm>
              <a:off x="879097" y="1039223"/>
              <a:ext cx="513938"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.5 </a:t>
              </a:r>
            </a:p>
          </p:txBody>
        </p:sp>
        <p:sp>
          <p:nvSpPr>
            <p:cNvPr id="4429" name="TextBox 291"/>
            <p:cNvSpPr txBox="1"/>
            <p:nvPr/>
          </p:nvSpPr>
          <p:spPr>
            <a:xfrm>
              <a:off x="1896303" y="-36576"/>
              <a:ext cx="401553"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1 </a:t>
              </a:r>
            </a:p>
          </p:txBody>
        </p:sp>
        <p:sp>
          <p:nvSpPr>
            <p:cNvPr id="4430" name="TextBox 292"/>
            <p:cNvSpPr txBox="1"/>
            <p:nvPr/>
          </p:nvSpPr>
          <p:spPr>
            <a:xfrm>
              <a:off x="1894447" y="339742"/>
              <a:ext cx="473937"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1 </a:t>
              </a:r>
            </a:p>
          </p:txBody>
        </p:sp>
        <p:grpSp>
          <p:nvGrpSpPr>
            <p:cNvPr id="4435" name="Group 293"/>
            <p:cNvGrpSpPr/>
            <p:nvPr/>
          </p:nvGrpSpPr>
          <p:grpSpPr>
            <a:xfrm>
              <a:off x="1750809" y="695728"/>
              <a:ext cx="625238" cy="391430"/>
              <a:chOff x="0" y="0"/>
              <a:chExt cx="625236" cy="391428"/>
            </a:xfrm>
          </p:grpSpPr>
          <p:grpSp>
            <p:nvGrpSpPr>
              <p:cNvPr id="4433" name="Group 299"/>
              <p:cNvGrpSpPr/>
              <p:nvPr/>
            </p:nvGrpSpPr>
            <p:grpSpPr>
              <a:xfrm>
                <a:off x="237946" y="22101"/>
                <a:ext cx="387290" cy="369327"/>
                <a:chOff x="0" y="18288"/>
                <a:chExt cx="387289" cy="369325"/>
              </a:xfrm>
            </p:grpSpPr>
            <p:sp>
              <p:nvSpPr>
                <p:cNvPr id="4431" name="Straight Connector 301"/>
                <p:cNvSpPr/>
                <p:nvPr/>
              </p:nvSpPr>
              <p:spPr>
                <a:xfrm flipH="1">
                  <a:off x="0"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432" name="TextBox 302"/>
                <p:cNvSpPr txBox="1"/>
                <p:nvPr/>
              </p:nvSpPr>
              <p:spPr>
                <a:xfrm>
                  <a:off x="88369" y="18288"/>
                  <a:ext cx="298920" cy="36932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p:sp>
            <p:nvSpPr>
              <p:cNvPr id="4434" name="TextBox 300"/>
              <p:cNvSpPr txBox="1"/>
              <p:nvPr/>
            </p:nvSpPr>
            <p:spPr>
              <a:xfrm>
                <a:off x="0" y="0"/>
                <a:ext cx="407177"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1 </a:t>
                </a:r>
              </a:p>
            </p:txBody>
          </p:sp>
        </p:grpSp>
        <p:grpSp>
          <p:nvGrpSpPr>
            <p:cNvPr id="4440" name="Group 294"/>
            <p:cNvGrpSpPr/>
            <p:nvPr/>
          </p:nvGrpSpPr>
          <p:grpSpPr>
            <a:xfrm>
              <a:off x="1750546" y="1049686"/>
              <a:ext cx="532111" cy="391430"/>
              <a:chOff x="0" y="0"/>
              <a:chExt cx="532110" cy="391428"/>
            </a:xfrm>
          </p:grpSpPr>
          <p:grpSp>
            <p:nvGrpSpPr>
              <p:cNvPr id="4438" name="Group 295"/>
              <p:cNvGrpSpPr/>
              <p:nvPr/>
            </p:nvGrpSpPr>
            <p:grpSpPr>
              <a:xfrm>
                <a:off x="237946" y="22101"/>
                <a:ext cx="294164" cy="369327"/>
                <a:chOff x="0" y="18288"/>
                <a:chExt cx="294163" cy="369325"/>
              </a:xfrm>
            </p:grpSpPr>
            <p:sp>
              <p:nvSpPr>
                <p:cNvPr id="4436" name="Straight Connector 297"/>
                <p:cNvSpPr/>
                <p:nvPr/>
              </p:nvSpPr>
              <p:spPr>
                <a:xfrm flipH="1">
                  <a:off x="0"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437" name="TextBox 298"/>
                <p:cNvSpPr txBox="1"/>
                <p:nvPr/>
              </p:nvSpPr>
              <p:spPr>
                <a:xfrm>
                  <a:off x="76176" y="18288"/>
                  <a:ext cx="217987" cy="36932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4 </a:t>
                  </a:r>
                </a:p>
              </p:txBody>
            </p:sp>
          </p:grpSp>
          <p:sp>
            <p:nvSpPr>
              <p:cNvPr id="4439" name="TextBox 296"/>
              <p:cNvSpPr txBox="1"/>
              <p:nvPr/>
            </p:nvSpPr>
            <p:spPr>
              <a:xfrm>
                <a:off x="0" y="0"/>
                <a:ext cx="407177"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1 </a:t>
                </a:r>
              </a:p>
            </p:txBody>
          </p:sp>
        </p:grpSp>
      </p:grpSp>
      <p:grpSp>
        <p:nvGrpSpPr>
          <p:cNvPr id="4456" name="Group 303"/>
          <p:cNvGrpSpPr/>
          <p:nvPr/>
        </p:nvGrpSpPr>
        <p:grpSpPr>
          <a:xfrm>
            <a:off x="539476" y="3370014"/>
            <a:ext cx="4719336" cy="2561722"/>
            <a:chOff x="0" y="0"/>
            <a:chExt cx="4719335" cy="2561721"/>
          </a:xfrm>
        </p:grpSpPr>
        <p:sp>
          <p:nvSpPr>
            <p:cNvPr id="4442" name="TextBox 304"/>
            <p:cNvSpPr txBox="1"/>
            <p:nvPr/>
          </p:nvSpPr>
          <p:spPr>
            <a:xfrm>
              <a:off x="14111" y="19222"/>
              <a:ext cx="554350"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43. </a:t>
              </a:r>
            </a:p>
          </p:txBody>
        </p:sp>
        <p:sp>
          <p:nvSpPr>
            <p:cNvPr id="4443" name="TextBox 305"/>
            <p:cNvSpPr txBox="1"/>
            <p:nvPr/>
          </p:nvSpPr>
          <p:spPr>
            <a:xfrm>
              <a:off x="6818" y="405957"/>
              <a:ext cx="524703"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44. </a:t>
              </a:r>
            </a:p>
          </p:txBody>
        </p:sp>
        <p:sp>
          <p:nvSpPr>
            <p:cNvPr id="4444" name="TextBox 306"/>
            <p:cNvSpPr txBox="1"/>
            <p:nvPr/>
          </p:nvSpPr>
          <p:spPr>
            <a:xfrm>
              <a:off x="16753" y="747912"/>
              <a:ext cx="531104"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45. </a:t>
              </a:r>
            </a:p>
          </p:txBody>
        </p:sp>
        <p:sp>
          <p:nvSpPr>
            <p:cNvPr id="4445" name="TextBox 307"/>
            <p:cNvSpPr txBox="1"/>
            <p:nvPr/>
          </p:nvSpPr>
          <p:spPr>
            <a:xfrm>
              <a:off x="0" y="1120357"/>
              <a:ext cx="557790"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46. </a:t>
              </a:r>
            </a:p>
          </p:txBody>
        </p:sp>
        <p:sp>
          <p:nvSpPr>
            <p:cNvPr id="4446" name="TextBox 308"/>
            <p:cNvSpPr txBox="1"/>
            <p:nvPr/>
          </p:nvSpPr>
          <p:spPr>
            <a:xfrm>
              <a:off x="14552" y="1496348"/>
              <a:ext cx="536347"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47. </a:t>
              </a:r>
            </a:p>
          </p:txBody>
        </p:sp>
        <p:sp>
          <p:nvSpPr>
            <p:cNvPr id="4447" name="TextBox 309"/>
            <p:cNvSpPr txBox="1"/>
            <p:nvPr/>
          </p:nvSpPr>
          <p:spPr>
            <a:xfrm>
              <a:off x="14073" y="1832747"/>
              <a:ext cx="505793"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48. </a:t>
              </a:r>
            </a:p>
          </p:txBody>
        </p:sp>
        <p:sp>
          <p:nvSpPr>
            <p:cNvPr id="4448" name="TextBox 310"/>
            <p:cNvSpPr txBox="1"/>
            <p:nvPr/>
          </p:nvSpPr>
          <p:spPr>
            <a:xfrm>
              <a:off x="23064" y="2205003"/>
              <a:ext cx="513138"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49. </a:t>
              </a:r>
            </a:p>
          </p:txBody>
        </p:sp>
        <p:sp>
          <p:nvSpPr>
            <p:cNvPr id="4449" name="TextBox 311"/>
            <p:cNvSpPr txBox="1"/>
            <p:nvPr/>
          </p:nvSpPr>
          <p:spPr>
            <a:xfrm>
              <a:off x="4188926" y="0"/>
              <a:ext cx="485714"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50. </a:t>
              </a:r>
            </a:p>
          </p:txBody>
        </p:sp>
        <p:sp>
          <p:nvSpPr>
            <p:cNvPr id="4450" name="TextBox 312"/>
            <p:cNvSpPr txBox="1"/>
            <p:nvPr/>
          </p:nvSpPr>
          <p:spPr>
            <a:xfrm>
              <a:off x="4194955" y="365301"/>
              <a:ext cx="493088"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51. </a:t>
              </a:r>
            </a:p>
          </p:txBody>
        </p:sp>
        <p:sp>
          <p:nvSpPr>
            <p:cNvPr id="4451" name="TextBox 313"/>
            <p:cNvSpPr txBox="1"/>
            <p:nvPr/>
          </p:nvSpPr>
          <p:spPr>
            <a:xfrm>
              <a:off x="4192615" y="732010"/>
              <a:ext cx="502573"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52. </a:t>
              </a:r>
            </a:p>
          </p:txBody>
        </p:sp>
        <p:sp>
          <p:nvSpPr>
            <p:cNvPr id="4452" name="TextBox 314"/>
            <p:cNvSpPr txBox="1"/>
            <p:nvPr/>
          </p:nvSpPr>
          <p:spPr>
            <a:xfrm>
              <a:off x="4195010" y="1114314"/>
              <a:ext cx="485714"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53. </a:t>
              </a:r>
            </a:p>
          </p:txBody>
        </p:sp>
        <p:sp>
          <p:nvSpPr>
            <p:cNvPr id="4453" name="TextBox 315"/>
            <p:cNvSpPr txBox="1"/>
            <p:nvPr/>
          </p:nvSpPr>
          <p:spPr>
            <a:xfrm>
              <a:off x="4201041" y="1472472"/>
              <a:ext cx="493088"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54. </a:t>
              </a:r>
            </a:p>
          </p:txBody>
        </p:sp>
        <p:sp>
          <p:nvSpPr>
            <p:cNvPr id="4454" name="TextBox 316"/>
            <p:cNvSpPr txBox="1"/>
            <p:nvPr/>
          </p:nvSpPr>
          <p:spPr>
            <a:xfrm>
              <a:off x="4198699" y="1839180"/>
              <a:ext cx="502573"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55. </a:t>
              </a:r>
            </a:p>
          </p:txBody>
        </p:sp>
        <p:sp>
          <p:nvSpPr>
            <p:cNvPr id="4455" name="TextBox 317"/>
            <p:cNvSpPr txBox="1"/>
            <p:nvPr/>
          </p:nvSpPr>
          <p:spPr>
            <a:xfrm>
              <a:off x="4216763" y="2213292"/>
              <a:ext cx="502573"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56. </a:t>
              </a:r>
            </a:p>
          </p:txBody>
        </p:sp>
      </p:grpSp>
      <p:sp>
        <p:nvSpPr>
          <p:cNvPr id="4457" name="Rectangle 262"/>
          <p:cNvSpPr/>
          <p:nvPr/>
        </p:nvSpPr>
        <p:spPr>
          <a:xfrm>
            <a:off x="2417691" y="6026565"/>
            <a:ext cx="5081213" cy="551146"/>
          </a:xfrm>
          <a:prstGeom prst="rect">
            <a:avLst/>
          </a:prstGeom>
          <a:ln w="19050">
            <a:solidFill>
              <a:srgbClr val="000000"/>
            </a:solidFill>
            <a:miter/>
          </a:ln>
        </p:spPr>
        <p:txBody>
          <a:bodyPr lIns="45719" rIns="45719" anchor="ctr"/>
          <a:lstStyle/>
          <a:p>
            <a:pPr algn="ctr">
              <a:defRPr>
                <a:solidFill>
                  <a:srgbClr val="FFFFFF"/>
                </a:solidFill>
              </a:defRPr>
            </a:pPr>
            <a:endParaRPr/>
          </a:p>
        </p:txBody>
      </p:sp>
      <p:sp>
        <p:nvSpPr>
          <p:cNvPr id="4458" name="TextBox 263"/>
          <p:cNvSpPr txBox="1"/>
          <p:nvPr/>
        </p:nvSpPr>
        <p:spPr>
          <a:xfrm>
            <a:off x="4168886" y="6099392"/>
            <a:ext cx="650622" cy="3940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a:latin typeface="Arial"/>
                <a:ea typeface="Arial"/>
                <a:cs typeface="Arial"/>
                <a:sym typeface="Arial"/>
              </a:defRPr>
            </a:pPr>
            <a:r>
              <a:t>∑</a:t>
            </a:r>
            <a:r>
              <a:rPr baseline="-25000"/>
              <a:t>1-56</a:t>
            </a:r>
          </a:p>
        </p:txBody>
      </p:sp>
      <p:sp>
        <p:nvSpPr>
          <p:cNvPr id="4459" name="Straight Connector 264"/>
          <p:cNvSpPr/>
          <p:nvPr/>
        </p:nvSpPr>
        <p:spPr>
          <a:xfrm>
            <a:off x="3543383" y="6032628"/>
            <a:ext cx="1" cy="555575"/>
          </a:xfrm>
          <a:prstGeom prst="line">
            <a:avLst/>
          </a:prstGeom>
          <a:ln w="12700">
            <a:solidFill>
              <a:srgbClr val="000000"/>
            </a:solidFill>
            <a:miter/>
          </a:ln>
        </p:spPr>
        <p:txBody>
          <a:bodyPr lIns="45719" rIns="45719"/>
          <a:lstStyle/>
          <a:p>
            <a:endParaRPr/>
          </a:p>
        </p:txBody>
      </p:sp>
      <p:sp>
        <p:nvSpPr>
          <p:cNvPr id="4460" name="Straight Connector 265"/>
          <p:cNvSpPr/>
          <p:nvPr/>
        </p:nvSpPr>
        <p:spPr>
          <a:xfrm>
            <a:off x="3578558" y="6025896"/>
            <a:ext cx="1" cy="562308"/>
          </a:xfrm>
          <a:prstGeom prst="line">
            <a:avLst/>
          </a:prstGeom>
          <a:ln w="12700">
            <a:solidFill>
              <a:srgbClr val="000000"/>
            </a:solidFill>
            <a:miter/>
          </a:ln>
        </p:spPr>
        <p:txBody>
          <a:bodyPr lIns="45719" rIns="45719"/>
          <a:lstStyle/>
          <a:p>
            <a:endParaRPr/>
          </a:p>
        </p:txBody>
      </p:sp>
      <p:sp>
        <p:nvSpPr>
          <p:cNvPr id="4461" name="TextBox 335"/>
          <p:cNvSpPr txBox="1"/>
          <p:nvPr/>
        </p:nvSpPr>
        <p:spPr>
          <a:xfrm>
            <a:off x="3649528" y="6121144"/>
            <a:ext cx="418059" cy="4269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a:latin typeface="Cambria Math"/>
                <a:ea typeface="Cambria Math"/>
                <a:cs typeface="Cambria Math"/>
                <a:sym typeface="Cambria Math"/>
              </a:defRPr>
            </a:pPr>
            <a:r>
              <a:rPr dirty="0"/>
              <a:t>Y</a:t>
            </a:r>
            <a:r>
              <a:rPr baseline="-25000" dirty="0"/>
              <a:t>2</a:t>
            </a:r>
            <a:r>
              <a:rPr dirty="0"/>
              <a:t>   </a:t>
            </a:r>
          </a:p>
        </p:txBody>
      </p:sp>
      <p:sp>
        <p:nvSpPr>
          <p:cNvPr id="4462" name="TextBox 336"/>
          <p:cNvSpPr txBox="1"/>
          <p:nvPr/>
        </p:nvSpPr>
        <p:spPr>
          <a:xfrm>
            <a:off x="6623311" y="6141742"/>
            <a:ext cx="379081" cy="320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latin typeface="Cambria Math"/>
                <a:ea typeface="Cambria Math"/>
                <a:cs typeface="Cambria Math"/>
                <a:sym typeface="Cambria Math"/>
              </a:defRPr>
            </a:lvl1pPr>
          </a:lstStyle>
          <a:p>
            <a:r>
              <a:t> +</a:t>
            </a:r>
          </a:p>
        </p:txBody>
      </p:sp>
      <p:sp>
        <p:nvSpPr>
          <p:cNvPr id="4463" name="TextBox 337"/>
          <p:cNvSpPr txBox="1"/>
          <p:nvPr/>
        </p:nvSpPr>
        <p:spPr>
          <a:xfrm>
            <a:off x="5485044" y="6139691"/>
            <a:ext cx="379081" cy="320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latin typeface="Cambria Math"/>
                <a:ea typeface="Cambria Math"/>
                <a:cs typeface="Cambria Math"/>
                <a:sym typeface="Cambria Math"/>
              </a:defRPr>
            </a:lvl1pPr>
          </a:lstStyle>
          <a:p>
            <a:r>
              <a:t> +</a:t>
            </a:r>
          </a:p>
        </p:txBody>
      </p:sp>
      <p:sp>
        <p:nvSpPr>
          <p:cNvPr id="4464" name="TextBox 338"/>
          <p:cNvSpPr txBox="1"/>
          <p:nvPr/>
        </p:nvSpPr>
        <p:spPr>
          <a:xfrm>
            <a:off x="4703110" y="6119162"/>
            <a:ext cx="320817" cy="3506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Arial"/>
                <a:ea typeface="Arial"/>
                <a:cs typeface="Arial"/>
                <a:sym typeface="Arial"/>
              </a:defRPr>
            </a:lvl1pPr>
          </a:lstStyle>
          <a:p>
            <a:r>
              <a:t>=</a:t>
            </a:r>
          </a:p>
        </p:txBody>
      </p:sp>
      <p:sp>
        <p:nvSpPr>
          <p:cNvPr id="4465" name="TextBox 339"/>
          <p:cNvSpPr txBox="1"/>
          <p:nvPr/>
        </p:nvSpPr>
        <p:spPr>
          <a:xfrm>
            <a:off x="3933321" y="6124545"/>
            <a:ext cx="320817" cy="3506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Arial"/>
                <a:ea typeface="Arial"/>
                <a:cs typeface="Arial"/>
                <a:sym typeface="Arial"/>
              </a:defRPr>
            </a:lvl1pPr>
          </a:lstStyle>
          <a:p>
            <a:r>
              <a:rPr dirty="0"/>
              <a:t>=</a:t>
            </a:r>
          </a:p>
        </p:txBody>
      </p:sp>
      <p:sp>
        <p:nvSpPr>
          <p:cNvPr id="4466" name="TextBox 340"/>
          <p:cNvSpPr txBox="1"/>
          <p:nvPr/>
        </p:nvSpPr>
        <p:spPr>
          <a:xfrm>
            <a:off x="2469232" y="6003428"/>
            <a:ext cx="1130629" cy="5400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600">
                <a:latin typeface="Times New Roman"/>
                <a:ea typeface="Times New Roman"/>
                <a:cs typeface="Times New Roman"/>
                <a:sym typeface="Times New Roman"/>
              </a:defRPr>
            </a:pPr>
            <a:r>
              <a:rPr dirty="0"/>
              <a:t>Deflection, </a:t>
            </a:r>
          </a:p>
          <a:p>
            <a:pPr>
              <a:defRPr sz="1600">
                <a:latin typeface="Times New Roman"/>
                <a:ea typeface="Times New Roman"/>
                <a:cs typeface="Times New Roman"/>
                <a:sym typeface="Times New Roman"/>
              </a:defRPr>
            </a:pPr>
            <a:r>
              <a:rPr dirty="0"/>
              <a:t>       in.</a:t>
            </a:r>
          </a:p>
        </p:txBody>
      </p:sp>
      <p:grpSp>
        <p:nvGrpSpPr>
          <p:cNvPr id="4470" name="Group 341"/>
          <p:cNvGrpSpPr/>
          <p:nvPr/>
        </p:nvGrpSpPr>
        <p:grpSpPr>
          <a:xfrm>
            <a:off x="4938601" y="6061417"/>
            <a:ext cx="625647" cy="513652"/>
            <a:chOff x="36576" y="0"/>
            <a:chExt cx="625646" cy="513650"/>
          </a:xfrm>
        </p:grpSpPr>
        <p:sp>
          <p:nvSpPr>
            <p:cNvPr id="4467" name="TextBox 342"/>
            <p:cNvSpPr txBox="1"/>
            <p:nvPr/>
          </p:nvSpPr>
          <p:spPr>
            <a:xfrm>
              <a:off x="36576" y="0"/>
              <a:ext cx="565293" cy="3114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600">
                  <a:latin typeface="Times New Roman"/>
                  <a:ea typeface="Times New Roman"/>
                  <a:cs typeface="Times New Roman"/>
                  <a:sym typeface="Times New Roman"/>
                </a:defRPr>
              </a:lvl1pPr>
            </a:lstStyle>
            <a:p>
              <a:r>
                <a:rPr dirty="0"/>
                <a:t>408  </a:t>
              </a:r>
            </a:p>
          </p:txBody>
        </p:sp>
        <p:sp>
          <p:nvSpPr>
            <p:cNvPr id="4468" name="Straight Connector 343"/>
            <p:cNvSpPr/>
            <p:nvPr/>
          </p:nvSpPr>
          <p:spPr>
            <a:xfrm flipV="1">
              <a:off x="313825" y="182729"/>
              <a:ext cx="206958" cy="16927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469" name="TextBox 344"/>
            <p:cNvSpPr txBox="1"/>
            <p:nvPr/>
          </p:nvSpPr>
          <p:spPr>
            <a:xfrm>
              <a:off x="390459" y="175099"/>
              <a:ext cx="271763" cy="33855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600">
                  <a:latin typeface="Times New Roman"/>
                  <a:ea typeface="Times New Roman"/>
                  <a:cs typeface="Times New Roman"/>
                  <a:sym typeface="Times New Roman"/>
                </a:defRPr>
              </a:lvl1pPr>
            </a:lstStyle>
            <a:p>
              <a:r>
                <a:rPr dirty="0"/>
                <a:t>4  </a:t>
              </a:r>
            </a:p>
          </p:txBody>
        </p:sp>
      </p:grpSp>
      <p:grpSp>
        <p:nvGrpSpPr>
          <p:cNvPr id="4474" name="Group 345"/>
          <p:cNvGrpSpPr/>
          <p:nvPr/>
        </p:nvGrpSpPr>
        <p:grpSpPr>
          <a:xfrm>
            <a:off x="5820043" y="6142037"/>
            <a:ext cx="991694" cy="360997"/>
            <a:chOff x="0" y="0"/>
            <a:chExt cx="991693" cy="360995"/>
          </a:xfrm>
        </p:grpSpPr>
        <mc:AlternateContent xmlns:mc="http://schemas.openxmlformats.org/markup-compatibility/2006" xmlns:a14="http://schemas.microsoft.com/office/drawing/2010/main">
          <mc:Choice Requires="a14">
            <p:sp>
              <p:nvSpPr>
                <p:cNvPr id="4471" name="TextBox 346"/>
                <p:cNvSpPr txBox="1"/>
                <p:nvPr/>
              </p:nvSpPr>
              <p:spPr>
                <a:xfrm>
                  <a:off x="0" y="0"/>
                  <a:ext cx="539554"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1800" i="1">
                            <a:solidFill>
                              <a:srgbClr val="000000"/>
                            </a:solidFill>
                            <a:latin typeface="Cambria Math" panose="02040503050406030204" pitchFamily="18" charset="0"/>
                          </a:rPr>
                          <m:t>32</m:t>
                        </m:r>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4471" name="TextBox 346"/>
                <p:cNvSpPr txBox="1">
                  <a:spLocks noRot="1" noChangeAspect="1" noMove="1" noResize="1" noEditPoints="1" noAdjustHandles="1" noChangeArrowheads="1" noChangeShapeType="1" noTextEdit="1"/>
                </p:cNvSpPr>
                <p:nvPr/>
              </p:nvSpPr>
              <p:spPr>
                <a:xfrm>
                  <a:off x="0" y="0"/>
                  <a:ext cx="539554" cy="281636"/>
                </a:xfrm>
                <a:prstGeom prst="rect">
                  <a:avLst/>
                </a:prstGeom>
                <a:blipFill>
                  <a:blip r:embed="rId18"/>
                  <a:stretch>
                    <a:fillRect l="-13483" r="-15730" b="-17391"/>
                  </a:stretch>
                </a:blipFill>
                <a:ln w="12700" cap="flat">
                  <a:noFill/>
                  <a:miter lim="400000"/>
                </a:ln>
                <a:effectLst/>
              </p:spPr>
              <p:txBody>
                <a:bodyPr/>
                <a:lstStyle/>
                <a:p>
                  <a:r>
                    <a:rPr lang="en-US">
                      <a:noFill/>
                    </a:rPr>
                    <a:t> </a:t>
                  </a:r>
                </a:p>
              </p:txBody>
            </p:sp>
          </mc:Fallback>
        </mc:AlternateContent>
        <p:sp>
          <p:nvSpPr>
            <p:cNvPr id="4472" name="Straight Connector 347"/>
            <p:cNvSpPr/>
            <p:nvPr/>
          </p:nvSpPr>
          <p:spPr>
            <a:xfrm flipH="1">
              <a:off x="563511" y="71476"/>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473" name="TextBox 348"/>
            <p:cNvSpPr txBox="1"/>
            <p:nvPr/>
          </p:nvSpPr>
          <p:spPr>
            <a:xfrm>
              <a:off x="590141" y="12566"/>
              <a:ext cx="401553"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4 </a:t>
              </a:r>
            </a:p>
          </p:txBody>
        </p:sp>
      </p:grpSp>
      <p:grpSp>
        <p:nvGrpSpPr>
          <p:cNvPr id="4478" name="Group 349"/>
          <p:cNvGrpSpPr/>
          <p:nvPr/>
        </p:nvGrpSpPr>
        <p:grpSpPr>
          <a:xfrm>
            <a:off x="6896506" y="6053506"/>
            <a:ext cx="564326" cy="482096"/>
            <a:chOff x="0" y="0"/>
            <a:chExt cx="564325" cy="482094"/>
          </a:xfrm>
        </p:grpSpPr>
        <p:sp>
          <p:nvSpPr>
            <p:cNvPr id="4475" name="TextBox 350"/>
            <p:cNvSpPr txBox="1"/>
            <p:nvPr/>
          </p:nvSpPr>
          <p:spPr>
            <a:xfrm>
              <a:off x="0" y="0"/>
              <a:ext cx="488514" cy="3114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600">
                  <a:latin typeface="Times New Roman"/>
                  <a:ea typeface="Times New Roman"/>
                  <a:cs typeface="Times New Roman"/>
                  <a:sym typeface="Times New Roman"/>
                </a:defRPr>
              </a:lvl1pPr>
            </a:lstStyle>
            <a:p>
              <a:r>
                <a:t>14  </a:t>
              </a:r>
            </a:p>
          </p:txBody>
        </p:sp>
        <p:sp>
          <p:nvSpPr>
            <p:cNvPr id="4476" name="Straight Connector 351"/>
            <p:cNvSpPr/>
            <p:nvPr/>
          </p:nvSpPr>
          <p:spPr>
            <a:xfrm flipV="1">
              <a:off x="259060" y="166738"/>
              <a:ext cx="141060" cy="16927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477" name="TextBox 352"/>
            <p:cNvSpPr txBox="1"/>
            <p:nvPr/>
          </p:nvSpPr>
          <p:spPr>
            <a:xfrm>
              <a:off x="282207" y="170687"/>
              <a:ext cx="282119" cy="3114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600">
                  <a:latin typeface="Times New Roman"/>
                  <a:ea typeface="Times New Roman"/>
                  <a:cs typeface="Times New Roman"/>
                  <a:sym typeface="Times New Roman"/>
                </a:defRPr>
              </a:lvl1pPr>
            </a:lstStyle>
            <a:p>
              <a:r>
                <a:t>4  </a:t>
              </a:r>
            </a:p>
          </p:txBody>
        </p:sp>
      </p:grpSp>
      <p:grpSp>
        <p:nvGrpSpPr>
          <p:cNvPr id="4574" name="Group 353"/>
          <p:cNvGrpSpPr/>
          <p:nvPr/>
        </p:nvGrpSpPr>
        <p:grpSpPr>
          <a:xfrm>
            <a:off x="1820783" y="1282313"/>
            <a:ext cx="4138469" cy="1139270"/>
            <a:chOff x="0" y="0"/>
            <a:chExt cx="4138468" cy="1139269"/>
          </a:xfrm>
        </p:grpSpPr>
        <p:sp>
          <p:nvSpPr>
            <p:cNvPr id="4479" name="Straight Connector 354"/>
            <p:cNvSpPr/>
            <p:nvPr/>
          </p:nvSpPr>
          <p:spPr>
            <a:xfrm flipV="1">
              <a:off x="605449" y="570710"/>
              <a:ext cx="502012"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480" name="Straight Connector 355"/>
            <p:cNvSpPr/>
            <p:nvPr/>
          </p:nvSpPr>
          <p:spPr>
            <a:xfrm flipV="1">
              <a:off x="597362" y="1080509"/>
              <a:ext cx="502011"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481" name="Straight Connector 356"/>
            <p:cNvSpPr/>
            <p:nvPr/>
          </p:nvSpPr>
          <p:spPr>
            <a:xfrm flipV="1">
              <a:off x="106491" y="570710"/>
              <a:ext cx="502012"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482" name="Straight Connector 357"/>
            <p:cNvSpPr/>
            <p:nvPr/>
          </p:nvSpPr>
          <p:spPr>
            <a:xfrm flipV="1">
              <a:off x="98402" y="1080509"/>
              <a:ext cx="502012"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483" name="Straight Connector 358"/>
            <p:cNvSpPr/>
            <p:nvPr/>
          </p:nvSpPr>
          <p:spPr>
            <a:xfrm>
              <a:off x="3600934" y="567148"/>
              <a:ext cx="1" cy="49759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484" name="Straight Connector 359"/>
            <p:cNvSpPr/>
            <p:nvPr/>
          </p:nvSpPr>
          <p:spPr>
            <a:xfrm flipV="1">
              <a:off x="3098852" y="567032"/>
              <a:ext cx="502012"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485" name="Straight Connector 360"/>
            <p:cNvSpPr/>
            <p:nvPr/>
          </p:nvSpPr>
          <p:spPr>
            <a:xfrm flipV="1">
              <a:off x="3095892" y="1071704"/>
              <a:ext cx="502012"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486" name="Straight Connector 361"/>
            <p:cNvSpPr/>
            <p:nvPr/>
          </p:nvSpPr>
          <p:spPr>
            <a:xfrm>
              <a:off x="103456" y="575933"/>
              <a:ext cx="497544" cy="49754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487" name="Oval 362"/>
            <p:cNvSpPr/>
            <p:nvPr/>
          </p:nvSpPr>
          <p:spPr>
            <a:xfrm>
              <a:off x="73422" y="1046256"/>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488" name="Straight Connector 363"/>
            <p:cNvSpPr/>
            <p:nvPr/>
          </p:nvSpPr>
          <p:spPr>
            <a:xfrm>
              <a:off x="613291" y="577464"/>
              <a:ext cx="490344" cy="49486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489" name="Straight Connector 364"/>
            <p:cNvSpPr/>
            <p:nvPr/>
          </p:nvSpPr>
          <p:spPr>
            <a:xfrm flipV="1">
              <a:off x="64594" y="1014884"/>
              <a:ext cx="2" cy="12438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490" name="Straight Connector 365"/>
            <p:cNvSpPr/>
            <p:nvPr/>
          </p:nvSpPr>
          <p:spPr>
            <a:xfrm>
              <a:off x="6220" y="1013488"/>
              <a:ext cx="62193" cy="139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491" name="Straight Connector 366"/>
            <p:cNvSpPr/>
            <p:nvPr/>
          </p:nvSpPr>
          <p:spPr>
            <a:xfrm>
              <a:off x="0" y="1074535"/>
              <a:ext cx="62193" cy="139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492" name="Straight Connector 367"/>
            <p:cNvSpPr/>
            <p:nvPr/>
          </p:nvSpPr>
          <p:spPr>
            <a:xfrm>
              <a:off x="3730" y="1136559"/>
              <a:ext cx="62193" cy="139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493" name="Straight Connector 368"/>
            <p:cNvSpPr/>
            <p:nvPr/>
          </p:nvSpPr>
          <p:spPr>
            <a:xfrm>
              <a:off x="1116017" y="583675"/>
              <a:ext cx="466185" cy="48711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494" name="Straight Connector 369"/>
            <p:cNvSpPr/>
            <p:nvPr/>
          </p:nvSpPr>
          <p:spPr>
            <a:xfrm>
              <a:off x="1612017" y="581162"/>
              <a:ext cx="474152" cy="486083"/>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495" name="Straight Connector 370"/>
            <p:cNvSpPr/>
            <p:nvPr/>
          </p:nvSpPr>
          <p:spPr>
            <a:xfrm>
              <a:off x="2095278" y="566873"/>
              <a:ext cx="509693" cy="52471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496" name="Straight Connector 371"/>
            <p:cNvSpPr/>
            <p:nvPr/>
          </p:nvSpPr>
          <p:spPr>
            <a:xfrm>
              <a:off x="3119103" y="581593"/>
              <a:ext cx="469821" cy="48048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497" name="Straight Connector 372"/>
            <p:cNvSpPr/>
            <p:nvPr/>
          </p:nvSpPr>
          <p:spPr>
            <a:xfrm flipV="1">
              <a:off x="1590329" y="571725"/>
              <a:ext cx="502012"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498" name="Straight Connector 373"/>
            <p:cNvSpPr/>
            <p:nvPr/>
          </p:nvSpPr>
          <p:spPr>
            <a:xfrm flipV="1">
              <a:off x="1596042" y="1078907"/>
              <a:ext cx="502012"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499" name="Straight Connector 374"/>
            <p:cNvSpPr/>
            <p:nvPr/>
          </p:nvSpPr>
          <p:spPr>
            <a:xfrm flipV="1">
              <a:off x="1095775" y="567984"/>
              <a:ext cx="502012"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500" name="Straight Connector 375"/>
            <p:cNvSpPr/>
            <p:nvPr/>
          </p:nvSpPr>
          <p:spPr>
            <a:xfrm flipV="1">
              <a:off x="1087690" y="1077784"/>
              <a:ext cx="502012"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501" name="Straight Connector 376"/>
            <p:cNvSpPr/>
            <p:nvPr/>
          </p:nvSpPr>
          <p:spPr>
            <a:xfrm flipV="1">
              <a:off x="2092975" y="571070"/>
              <a:ext cx="502012"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502" name="Straight Connector 377"/>
            <p:cNvSpPr/>
            <p:nvPr/>
          </p:nvSpPr>
          <p:spPr>
            <a:xfrm flipV="1">
              <a:off x="2084791" y="1076967"/>
              <a:ext cx="502012"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503" name="Straight Connector 378"/>
            <p:cNvSpPr/>
            <p:nvPr/>
          </p:nvSpPr>
          <p:spPr>
            <a:xfrm flipH="1">
              <a:off x="2585827" y="579654"/>
              <a:ext cx="6793" cy="47917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504" name="Straight Connector 379"/>
            <p:cNvSpPr/>
            <p:nvPr/>
          </p:nvSpPr>
          <p:spPr>
            <a:xfrm flipH="1">
              <a:off x="609453" y="573411"/>
              <a:ext cx="1" cy="49759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505" name="Straight Connector 380"/>
            <p:cNvSpPr/>
            <p:nvPr/>
          </p:nvSpPr>
          <p:spPr>
            <a:xfrm flipH="1">
              <a:off x="1104305" y="580018"/>
              <a:ext cx="1" cy="49759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506" name="Straight Connector 381"/>
            <p:cNvSpPr/>
            <p:nvPr/>
          </p:nvSpPr>
          <p:spPr>
            <a:xfrm flipH="1">
              <a:off x="1589500" y="587589"/>
              <a:ext cx="1" cy="49759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507" name="Straight Connector 382"/>
            <p:cNvSpPr/>
            <p:nvPr/>
          </p:nvSpPr>
          <p:spPr>
            <a:xfrm flipH="1">
              <a:off x="2093225" y="583572"/>
              <a:ext cx="6794" cy="47917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508" name="Oval 383"/>
            <p:cNvSpPr/>
            <p:nvPr/>
          </p:nvSpPr>
          <p:spPr>
            <a:xfrm>
              <a:off x="569877" y="1046414"/>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509" name="Oval 384"/>
            <p:cNvSpPr/>
            <p:nvPr/>
          </p:nvSpPr>
          <p:spPr>
            <a:xfrm>
              <a:off x="1071486" y="1048254"/>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510" name="Oval 385"/>
            <p:cNvSpPr/>
            <p:nvPr/>
          </p:nvSpPr>
          <p:spPr>
            <a:xfrm>
              <a:off x="2061866" y="1048254"/>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511" name="Oval 386"/>
            <p:cNvSpPr/>
            <p:nvPr/>
          </p:nvSpPr>
          <p:spPr>
            <a:xfrm>
              <a:off x="1553776" y="1046226"/>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512" name="Straight Connector 387"/>
            <p:cNvSpPr/>
            <p:nvPr/>
          </p:nvSpPr>
          <p:spPr>
            <a:xfrm>
              <a:off x="2597412" y="575806"/>
              <a:ext cx="497543" cy="49754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513" name="Straight Connector 388"/>
            <p:cNvSpPr/>
            <p:nvPr/>
          </p:nvSpPr>
          <p:spPr>
            <a:xfrm flipV="1">
              <a:off x="2598971" y="572986"/>
              <a:ext cx="502012"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514" name="Straight Connector 389"/>
            <p:cNvSpPr/>
            <p:nvPr/>
          </p:nvSpPr>
          <p:spPr>
            <a:xfrm flipV="1">
              <a:off x="2590789" y="1078883"/>
              <a:ext cx="502012"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515" name="Straight Connector 390"/>
            <p:cNvSpPr/>
            <p:nvPr/>
          </p:nvSpPr>
          <p:spPr>
            <a:xfrm flipH="1">
              <a:off x="3091825" y="581570"/>
              <a:ext cx="6793" cy="47917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516" name="Straight Connector 391"/>
            <p:cNvSpPr/>
            <p:nvPr/>
          </p:nvSpPr>
          <p:spPr>
            <a:xfrm>
              <a:off x="4105595" y="564041"/>
              <a:ext cx="1" cy="49759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517" name="Straight Connector 392"/>
            <p:cNvSpPr/>
            <p:nvPr/>
          </p:nvSpPr>
          <p:spPr>
            <a:xfrm flipV="1">
              <a:off x="3606065" y="560061"/>
              <a:ext cx="502012"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518" name="Straight Connector 393"/>
            <p:cNvSpPr/>
            <p:nvPr/>
          </p:nvSpPr>
          <p:spPr>
            <a:xfrm flipV="1">
              <a:off x="3597977" y="1064734"/>
              <a:ext cx="502012"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519" name="Straight Connector 394"/>
            <p:cNvSpPr/>
            <p:nvPr/>
          </p:nvSpPr>
          <p:spPr>
            <a:xfrm>
              <a:off x="3602270" y="564215"/>
              <a:ext cx="497543" cy="49754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520" name="Oval 395"/>
            <p:cNvSpPr/>
            <p:nvPr/>
          </p:nvSpPr>
          <p:spPr>
            <a:xfrm>
              <a:off x="4074517" y="1031792"/>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521" name="Oval 396"/>
            <p:cNvSpPr/>
            <p:nvPr/>
          </p:nvSpPr>
          <p:spPr>
            <a:xfrm>
              <a:off x="2555749" y="1046226"/>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522" name="Oval 397"/>
            <p:cNvSpPr/>
            <p:nvPr/>
          </p:nvSpPr>
          <p:spPr>
            <a:xfrm>
              <a:off x="3569830" y="1038764"/>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523" name="Oval 398"/>
            <p:cNvSpPr/>
            <p:nvPr/>
          </p:nvSpPr>
          <p:spPr>
            <a:xfrm>
              <a:off x="3061745" y="1048140"/>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524" name="Straight Connector 399"/>
            <p:cNvSpPr/>
            <p:nvPr/>
          </p:nvSpPr>
          <p:spPr>
            <a:xfrm flipV="1">
              <a:off x="615868" y="63906"/>
              <a:ext cx="502012"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525" name="Straight Connector 400"/>
            <p:cNvSpPr/>
            <p:nvPr/>
          </p:nvSpPr>
          <p:spPr>
            <a:xfrm flipV="1">
              <a:off x="116910" y="63906"/>
              <a:ext cx="502012"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526" name="Straight Connector 401"/>
            <p:cNvSpPr/>
            <p:nvPr/>
          </p:nvSpPr>
          <p:spPr>
            <a:xfrm>
              <a:off x="3603626" y="56481"/>
              <a:ext cx="1" cy="49759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527" name="Straight Connector 402"/>
            <p:cNvSpPr/>
            <p:nvPr/>
          </p:nvSpPr>
          <p:spPr>
            <a:xfrm flipV="1">
              <a:off x="3114398" y="55101"/>
              <a:ext cx="502012"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528" name="Oval 403"/>
            <p:cNvSpPr/>
            <p:nvPr/>
          </p:nvSpPr>
          <p:spPr>
            <a:xfrm>
              <a:off x="86570" y="33105"/>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529" name="Straight Connector 404"/>
            <p:cNvSpPr/>
            <p:nvPr/>
          </p:nvSpPr>
          <p:spPr>
            <a:xfrm flipV="1">
              <a:off x="111349" y="69130"/>
              <a:ext cx="497544" cy="49754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530" name="Straight Connector 405"/>
            <p:cNvSpPr/>
            <p:nvPr/>
          </p:nvSpPr>
          <p:spPr>
            <a:xfrm flipV="1">
              <a:off x="608255" y="48965"/>
              <a:ext cx="509123" cy="53074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531" name="Straight Connector 406"/>
            <p:cNvSpPr/>
            <p:nvPr/>
          </p:nvSpPr>
          <p:spPr>
            <a:xfrm flipV="1">
              <a:off x="82751" y="1395"/>
              <a:ext cx="2" cy="12438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532" name="Straight Connector 407"/>
            <p:cNvSpPr/>
            <p:nvPr/>
          </p:nvSpPr>
          <p:spPr>
            <a:xfrm>
              <a:off x="24377" y="-1"/>
              <a:ext cx="62193" cy="139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533" name="Straight Connector 408"/>
            <p:cNvSpPr/>
            <p:nvPr/>
          </p:nvSpPr>
          <p:spPr>
            <a:xfrm>
              <a:off x="18157" y="62069"/>
              <a:ext cx="62193" cy="139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534" name="Straight Connector 409"/>
            <p:cNvSpPr/>
            <p:nvPr/>
          </p:nvSpPr>
          <p:spPr>
            <a:xfrm>
              <a:off x="25752" y="119207"/>
              <a:ext cx="62193" cy="139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535" name="Straight Connector 410"/>
            <p:cNvSpPr/>
            <p:nvPr/>
          </p:nvSpPr>
          <p:spPr>
            <a:xfrm flipV="1">
              <a:off x="1122573" y="72099"/>
              <a:ext cx="464856" cy="48300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536" name="Straight Connector 411"/>
            <p:cNvSpPr/>
            <p:nvPr/>
          </p:nvSpPr>
          <p:spPr>
            <a:xfrm flipV="1">
              <a:off x="1612183" y="74359"/>
              <a:ext cx="474152" cy="48608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537" name="Straight Connector 412"/>
            <p:cNvSpPr/>
            <p:nvPr/>
          </p:nvSpPr>
          <p:spPr>
            <a:xfrm flipV="1">
              <a:off x="2096708" y="76787"/>
              <a:ext cx="497544" cy="49754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538" name="Straight Connector 413"/>
            <p:cNvSpPr/>
            <p:nvPr/>
          </p:nvSpPr>
          <p:spPr>
            <a:xfrm flipV="1">
              <a:off x="3086661" y="40736"/>
              <a:ext cx="520354" cy="535453"/>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539" name="Straight Connector 414"/>
            <p:cNvSpPr/>
            <p:nvPr/>
          </p:nvSpPr>
          <p:spPr>
            <a:xfrm flipV="1">
              <a:off x="1600748" y="64922"/>
              <a:ext cx="502012"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540" name="Straight Connector 415"/>
            <p:cNvSpPr/>
            <p:nvPr/>
          </p:nvSpPr>
          <p:spPr>
            <a:xfrm flipV="1">
              <a:off x="1106196" y="61181"/>
              <a:ext cx="502012"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541" name="Straight Connector 416"/>
            <p:cNvSpPr/>
            <p:nvPr/>
          </p:nvSpPr>
          <p:spPr>
            <a:xfrm flipV="1">
              <a:off x="2103394" y="64265"/>
              <a:ext cx="502012"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542" name="Straight Connector 417"/>
            <p:cNvSpPr/>
            <p:nvPr/>
          </p:nvSpPr>
          <p:spPr>
            <a:xfrm>
              <a:off x="2593654" y="65122"/>
              <a:ext cx="1" cy="49759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543" name="Straight Connector 418"/>
            <p:cNvSpPr/>
            <p:nvPr/>
          </p:nvSpPr>
          <p:spPr>
            <a:xfrm flipH="1">
              <a:off x="612145" y="82063"/>
              <a:ext cx="1" cy="49759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544" name="Straight Connector 419"/>
            <p:cNvSpPr/>
            <p:nvPr/>
          </p:nvSpPr>
          <p:spPr>
            <a:xfrm>
              <a:off x="1110863" y="84806"/>
              <a:ext cx="1" cy="47917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545" name="Straight Connector 420"/>
            <p:cNvSpPr/>
            <p:nvPr/>
          </p:nvSpPr>
          <p:spPr>
            <a:xfrm flipH="1">
              <a:off x="1596056" y="80786"/>
              <a:ext cx="1" cy="49759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546" name="Straight Connector 421"/>
            <p:cNvSpPr/>
            <p:nvPr/>
          </p:nvSpPr>
          <p:spPr>
            <a:xfrm>
              <a:off x="2104914" y="76768"/>
              <a:ext cx="1" cy="49759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547" name="Oval 422"/>
            <p:cNvSpPr/>
            <p:nvPr/>
          </p:nvSpPr>
          <p:spPr>
            <a:xfrm>
              <a:off x="583818" y="34469"/>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548" name="Oval 423"/>
            <p:cNvSpPr/>
            <p:nvPr/>
          </p:nvSpPr>
          <p:spPr>
            <a:xfrm>
              <a:off x="1077902" y="29166"/>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549" name="Oval 424"/>
            <p:cNvSpPr/>
            <p:nvPr/>
          </p:nvSpPr>
          <p:spPr>
            <a:xfrm>
              <a:off x="2079471" y="36894"/>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550" name="Oval 425"/>
            <p:cNvSpPr/>
            <p:nvPr/>
          </p:nvSpPr>
          <p:spPr>
            <a:xfrm>
              <a:off x="1566730" y="30604"/>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551" name="Straight Connector 426"/>
            <p:cNvSpPr/>
            <p:nvPr/>
          </p:nvSpPr>
          <p:spPr>
            <a:xfrm flipV="1">
              <a:off x="2597578" y="63541"/>
              <a:ext cx="497544" cy="49754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552" name="Straight Connector 427"/>
            <p:cNvSpPr/>
            <p:nvPr/>
          </p:nvSpPr>
          <p:spPr>
            <a:xfrm flipV="1">
              <a:off x="2609391" y="66183"/>
              <a:ext cx="502012"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553" name="Straight Connector 428"/>
            <p:cNvSpPr/>
            <p:nvPr/>
          </p:nvSpPr>
          <p:spPr>
            <a:xfrm flipH="1">
              <a:off x="3102244" y="74765"/>
              <a:ext cx="6794" cy="47917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554" name="Straight Connector 429"/>
            <p:cNvSpPr/>
            <p:nvPr/>
          </p:nvSpPr>
          <p:spPr>
            <a:xfrm>
              <a:off x="4105712" y="50798"/>
              <a:ext cx="1" cy="49759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555" name="Straight Connector 430"/>
            <p:cNvSpPr/>
            <p:nvPr/>
          </p:nvSpPr>
          <p:spPr>
            <a:xfrm flipV="1">
              <a:off x="3616484" y="48130"/>
              <a:ext cx="502012" cy="203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556" name="Straight Connector 431"/>
            <p:cNvSpPr/>
            <p:nvPr/>
          </p:nvSpPr>
          <p:spPr>
            <a:xfrm flipV="1">
              <a:off x="3612690" y="57412"/>
              <a:ext cx="497544" cy="49754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557" name="Oval 432"/>
            <p:cNvSpPr/>
            <p:nvPr/>
          </p:nvSpPr>
          <p:spPr>
            <a:xfrm>
              <a:off x="4076276" y="20431"/>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558" name="Oval 433"/>
            <p:cNvSpPr/>
            <p:nvPr/>
          </p:nvSpPr>
          <p:spPr>
            <a:xfrm>
              <a:off x="2565235" y="34863"/>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559" name="Oval 434"/>
            <p:cNvSpPr/>
            <p:nvPr/>
          </p:nvSpPr>
          <p:spPr>
            <a:xfrm>
              <a:off x="3572926" y="22274"/>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560" name="Oval 435"/>
            <p:cNvSpPr/>
            <p:nvPr/>
          </p:nvSpPr>
          <p:spPr>
            <a:xfrm>
              <a:off x="3078959" y="36780"/>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561" name="Oval 436"/>
            <p:cNvSpPr/>
            <p:nvPr/>
          </p:nvSpPr>
          <p:spPr>
            <a:xfrm>
              <a:off x="76151" y="539908"/>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562" name="Straight Connector 437"/>
            <p:cNvSpPr/>
            <p:nvPr/>
          </p:nvSpPr>
          <p:spPr>
            <a:xfrm flipV="1">
              <a:off x="72332" y="502736"/>
              <a:ext cx="2" cy="12438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563" name="Straight Connector 438"/>
            <p:cNvSpPr/>
            <p:nvPr/>
          </p:nvSpPr>
          <p:spPr>
            <a:xfrm>
              <a:off x="13958" y="501340"/>
              <a:ext cx="62193" cy="139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564" name="Straight Connector 439"/>
            <p:cNvSpPr/>
            <p:nvPr/>
          </p:nvSpPr>
          <p:spPr>
            <a:xfrm>
              <a:off x="7736" y="563410"/>
              <a:ext cx="62193" cy="139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565" name="Straight Connector 440"/>
            <p:cNvSpPr/>
            <p:nvPr/>
          </p:nvSpPr>
          <p:spPr>
            <a:xfrm>
              <a:off x="11469" y="624411"/>
              <a:ext cx="62193" cy="1396"/>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566" name="Oval 441"/>
            <p:cNvSpPr/>
            <p:nvPr/>
          </p:nvSpPr>
          <p:spPr>
            <a:xfrm>
              <a:off x="581125" y="541272"/>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567" name="Oval 442"/>
            <p:cNvSpPr/>
            <p:nvPr/>
          </p:nvSpPr>
          <p:spPr>
            <a:xfrm>
              <a:off x="1079072" y="543697"/>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568" name="Oval 443"/>
            <p:cNvSpPr/>
            <p:nvPr/>
          </p:nvSpPr>
          <p:spPr>
            <a:xfrm>
              <a:off x="2069051" y="543697"/>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569" name="Oval 444"/>
            <p:cNvSpPr/>
            <p:nvPr/>
          </p:nvSpPr>
          <p:spPr>
            <a:xfrm>
              <a:off x="1560174" y="537409"/>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570" name="Oval 445"/>
            <p:cNvSpPr/>
            <p:nvPr/>
          </p:nvSpPr>
          <p:spPr>
            <a:xfrm>
              <a:off x="4073583" y="527235"/>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571" name="Oval 446"/>
            <p:cNvSpPr/>
            <p:nvPr/>
          </p:nvSpPr>
          <p:spPr>
            <a:xfrm>
              <a:off x="2562542" y="541668"/>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572" name="Oval 447"/>
            <p:cNvSpPr/>
            <p:nvPr/>
          </p:nvSpPr>
          <p:spPr>
            <a:xfrm>
              <a:off x="3571497" y="534205"/>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573" name="Oval 448"/>
            <p:cNvSpPr/>
            <p:nvPr/>
          </p:nvSpPr>
          <p:spPr>
            <a:xfrm>
              <a:off x="3068540" y="538121"/>
              <a:ext cx="62193" cy="62193"/>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grpSp>
      <p:sp>
        <p:nvSpPr>
          <p:cNvPr id="4575" name="Straight Arrow Connector 449"/>
          <p:cNvSpPr/>
          <p:nvPr/>
        </p:nvSpPr>
        <p:spPr>
          <a:xfrm>
            <a:off x="6128246" y="1192834"/>
            <a:ext cx="1" cy="186687"/>
          </a:xfrm>
          <a:prstGeom prst="line">
            <a:avLst/>
          </a:prstGeom>
          <a:ln w="25400">
            <a:solidFill>
              <a:srgbClr val="FF0000"/>
            </a:solidFill>
            <a:miter/>
            <a:tailEnd type="triangle"/>
          </a:ln>
        </p:spPr>
        <p:txBody>
          <a:bodyPr lIns="45719" rIns="45719"/>
          <a:lstStyle/>
          <a:p>
            <a:endParaRPr/>
          </a:p>
        </p:txBody>
      </p:sp>
      <p:sp>
        <p:nvSpPr>
          <p:cNvPr id="4576" name="Straight Arrow Connector 450"/>
          <p:cNvSpPr/>
          <p:nvPr/>
        </p:nvSpPr>
        <p:spPr>
          <a:xfrm>
            <a:off x="6114496" y="2330305"/>
            <a:ext cx="1" cy="176308"/>
          </a:xfrm>
          <a:prstGeom prst="line">
            <a:avLst/>
          </a:prstGeom>
          <a:ln w="25400">
            <a:solidFill>
              <a:srgbClr val="FF0000"/>
            </a:solidFill>
            <a:miter/>
            <a:tailEnd type="triangle"/>
          </a:ln>
        </p:spPr>
        <p:txBody>
          <a:bodyPr lIns="45719" rIns="45719"/>
          <a:lstStyle/>
          <a:p>
            <a:endParaRPr/>
          </a:p>
        </p:txBody>
      </p:sp>
      <p:sp>
        <p:nvSpPr>
          <p:cNvPr id="4577" name="TextBox 451"/>
          <p:cNvSpPr txBox="1"/>
          <p:nvPr/>
        </p:nvSpPr>
        <p:spPr>
          <a:xfrm>
            <a:off x="6199044" y="1384833"/>
            <a:ext cx="781313" cy="2870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t> .5 lb  </a:t>
            </a:r>
          </a:p>
        </p:txBody>
      </p:sp>
      <p:sp>
        <p:nvSpPr>
          <p:cNvPr id="4578" name="TextBox 452"/>
          <p:cNvSpPr txBox="1"/>
          <p:nvPr/>
        </p:nvSpPr>
        <p:spPr>
          <a:xfrm>
            <a:off x="6199044" y="1975583"/>
            <a:ext cx="716273" cy="2870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t> .5 lb </a:t>
            </a:r>
          </a:p>
        </p:txBody>
      </p:sp>
      <p:sp>
        <p:nvSpPr>
          <p:cNvPr id="4579" name="TextBox 453"/>
          <p:cNvSpPr txBox="1"/>
          <p:nvPr/>
        </p:nvSpPr>
        <p:spPr>
          <a:xfrm>
            <a:off x="6270645" y="1100723"/>
            <a:ext cx="1192656" cy="3077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rPr dirty="0"/>
              <a:t>External </a:t>
            </a:r>
            <a:r>
              <a:rPr lang="en-US" dirty="0"/>
              <a:t>force</a:t>
            </a:r>
            <a:r>
              <a:rPr dirty="0"/>
              <a:t> </a:t>
            </a:r>
          </a:p>
        </p:txBody>
      </p:sp>
      <p:sp>
        <p:nvSpPr>
          <p:cNvPr id="4580" name="TextBox 454"/>
          <p:cNvSpPr txBox="1"/>
          <p:nvPr/>
        </p:nvSpPr>
        <p:spPr>
          <a:xfrm>
            <a:off x="6297240" y="2235087"/>
            <a:ext cx="1166061" cy="3077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400">
                <a:solidFill>
                  <a:srgbClr val="FF0000"/>
                </a:solidFill>
                <a:latin typeface="Times New Roman"/>
                <a:ea typeface="Times New Roman"/>
                <a:cs typeface="Times New Roman"/>
                <a:sym typeface="Times New Roman"/>
              </a:defRPr>
            </a:lvl1pPr>
          </a:lstStyle>
          <a:p>
            <a:r>
              <a:rPr dirty="0"/>
              <a:t>External </a:t>
            </a:r>
            <a:r>
              <a:rPr lang="en-US" dirty="0"/>
              <a:t>force</a:t>
            </a:r>
            <a:r>
              <a:rPr dirty="0"/>
              <a:t> </a:t>
            </a:r>
          </a:p>
        </p:txBody>
      </p:sp>
      <p:sp>
        <p:nvSpPr>
          <p:cNvPr id="4581" name="Bent Arrow 455"/>
          <p:cNvSpPr/>
          <p:nvPr/>
        </p:nvSpPr>
        <p:spPr>
          <a:xfrm flipH="1" flipV="1">
            <a:off x="7930840" y="6061362"/>
            <a:ext cx="417517" cy="39779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12851"/>
                </a:lnTo>
                <a:cubicBezTo>
                  <a:pt x="0" y="7632"/>
                  <a:pt x="4031" y="3401"/>
                  <a:pt x="9004" y="3401"/>
                </a:cubicBezTo>
                <a:lnTo>
                  <a:pt x="16455" y="3401"/>
                </a:lnTo>
                <a:lnTo>
                  <a:pt x="16455" y="0"/>
                </a:lnTo>
                <a:lnTo>
                  <a:pt x="21600" y="5400"/>
                </a:lnTo>
                <a:lnTo>
                  <a:pt x="16455" y="10800"/>
                </a:lnTo>
                <a:lnTo>
                  <a:pt x="16455" y="7399"/>
                </a:lnTo>
                <a:lnTo>
                  <a:pt x="9004" y="7399"/>
                </a:lnTo>
                <a:cubicBezTo>
                  <a:pt x="6134" y="7399"/>
                  <a:pt x="3809" y="9840"/>
                  <a:pt x="3809" y="12851"/>
                </a:cubicBezTo>
                <a:lnTo>
                  <a:pt x="3809" y="21600"/>
                </a:lnTo>
                <a:close/>
              </a:path>
            </a:pathLst>
          </a:custGeom>
          <a:ln w="12700">
            <a:solidFill>
              <a:srgbClr val="000000"/>
            </a:solidFill>
            <a:miter/>
          </a:ln>
        </p:spPr>
        <p:txBody>
          <a:bodyPr lIns="45719" rIns="45719" anchor="ctr"/>
          <a:lstStyle/>
          <a:p>
            <a:pPr algn="ctr"/>
            <a:endParaRPr/>
          </a:p>
        </p:txBody>
      </p:sp>
      <p:sp>
        <p:nvSpPr>
          <p:cNvPr id="274" name="TextBox 52">
            <a:extLst>
              <a:ext uri="{FF2B5EF4-FFF2-40B4-BE49-F238E27FC236}">
                <a16:creationId xmlns:a16="http://schemas.microsoft.com/office/drawing/2014/main" id="{7E9FADE6-AB28-104A-B597-D25E84087312}"/>
              </a:ext>
            </a:extLst>
          </p:cNvPr>
          <p:cNvSpPr txBox="1"/>
          <p:nvPr/>
        </p:nvSpPr>
        <p:spPr>
          <a:xfrm>
            <a:off x="3525135" y="2895848"/>
            <a:ext cx="1064701" cy="461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500">
                <a:latin typeface="Times New Roman"/>
                <a:ea typeface="Times New Roman"/>
                <a:cs typeface="Times New Roman"/>
                <a:sym typeface="Times New Roman"/>
              </a:defRPr>
            </a:lvl1pPr>
          </a:lstStyle>
          <a:p>
            <a:r>
              <a:rPr lang="en-US" sz="1200" dirty="0"/>
              <a:t>Displacement, </a:t>
            </a:r>
          </a:p>
          <a:p>
            <a:r>
              <a:rPr lang="en-US" sz="1200" dirty="0"/>
              <a:t>          in </a:t>
            </a:r>
            <a:r>
              <a:rPr sz="1200" dirty="0"/>
              <a:t>  </a:t>
            </a:r>
          </a:p>
        </p:txBody>
      </p:sp>
      <p:sp>
        <p:nvSpPr>
          <p:cNvPr id="275" name="TextBox 52">
            <a:extLst>
              <a:ext uri="{FF2B5EF4-FFF2-40B4-BE49-F238E27FC236}">
                <a16:creationId xmlns:a16="http://schemas.microsoft.com/office/drawing/2014/main" id="{89AB70A8-483F-464F-8EBA-EE66198E16F8}"/>
              </a:ext>
            </a:extLst>
          </p:cNvPr>
          <p:cNvSpPr txBox="1"/>
          <p:nvPr/>
        </p:nvSpPr>
        <p:spPr>
          <a:xfrm>
            <a:off x="7710508" y="2887737"/>
            <a:ext cx="1064701" cy="461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500">
                <a:latin typeface="Times New Roman"/>
                <a:ea typeface="Times New Roman"/>
                <a:cs typeface="Times New Roman"/>
                <a:sym typeface="Times New Roman"/>
              </a:defRPr>
            </a:lvl1pPr>
          </a:lstStyle>
          <a:p>
            <a:r>
              <a:rPr lang="en-US" sz="1200" dirty="0"/>
              <a:t>Displacement, </a:t>
            </a:r>
          </a:p>
          <a:p>
            <a:r>
              <a:rPr lang="en-US" sz="1200" dirty="0"/>
              <a:t>          in </a:t>
            </a:r>
            <a:r>
              <a:rPr sz="1200" dirty="0"/>
              <a:t>  </a:t>
            </a:r>
          </a:p>
        </p:txBody>
      </p:sp>
      <p:grpSp>
        <p:nvGrpSpPr>
          <p:cNvPr id="272" name="Group 271">
            <a:extLst>
              <a:ext uri="{FF2B5EF4-FFF2-40B4-BE49-F238E27FC236}">
                <a16:creationId xmlns:a16="http://schemas.microsoft.com/office/drawing/2014/main" id="{1B04BE62-CB30-0847-81EF-D15B1938FD94}"/>
              </a:ext>
            </a:extLst>
          </p:cNvPr>
          <p:cNvGrpSpPr/>
          <p:nvPr/>
        </p:nvGrpSpPr>
        <p:grpSpPr>
          <a:xfrm>
            <a:off x="5299969" y="2893200"/>
            <a:ext cx="716274" cy="474312"/>
            <a:chOff x="939909" y="2228784"/>
            <a:chExt cx="716274" cy="474312"/>
          </a:xfrm>
        </p:grpSpPr>
        <p:sp>
          <p:nvSpPr>
            <p:cNvPr id="273" name="TextBox 145">
              <a:extLst>
                <a:ext uri="{FF2B5EF4-FFF2-40B4-BE49-F238E27FC236}">
                  <a16:creationId xmlns:a16="http://schemas.microsoft.com/office/drawing/2014/main" id="{1574ECE4-9216-D241-AB23-67FBC6FC0045}"/>
                </a:ext>
              </a:extLst>
            </p:cNvPr>
            <p:cNvSpPr txBox="1"/>
            <p:nvPr/>
          </p:nvSpPr>
          <p:spPr>
            <a:xfrm>
              <a:off x="939909" y="2228784"/>
              <a:ext cx="716274" cy="2616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100">
                  <a:latin typeface="Times New Roman"/>
                  <a:ea typeface="Times New Roman"/>
                  <a:cs typeface="Times New Roman"/>
                  <a:sym typeface="Times New Roman"/>
                </a:defRPr>
              </a:lvl1pPr>
            </a:lstStyle>
            <a:p>
              <a:r>
                <a:rPr dirty="0"/>
                <a:t>Length, in.</a:t>
              </a:r>
            </a:p>
          </p:txBody>
        </p:sp>
        <p:sp>
          <p:nvSpPr>
            <p:cNvPr id="276" name="Straight Connector 398">
              <a:extLst>
                <a:ext uri="{FF2B5EF4-FFF2-40B4-BE49-F238E27FC236}">
                  <a16:creationId xmlns:a16="http://schemas.microsoft.com/office/drawing/2014/main" id="{667A4EFB-417E-044D-8157-CADFDAA323BA}"/>
                </a:ext>
              </a:extLst>
            </p:cNvPr>
            <p:cNvSpPr/>
            <p:nvPr/>
          </p:nvSpPr>
          <p:spPr>
            <a:xfrm>
              <a:off x="1002416" y="2464193"/>
              <a:ext cx="511879" cy="1"/>
            </a:xfrm>
            <a:prstGeom prst="line">
              <a:avLst/>
            </a:prstGeom>
            <a:ln w="12700">
              <a:solidFill>
                <a:srgbClr val="000000"/>
              </a:solidFill>
              <a:miter/>
            </a:ln>
          </p:spPr>
          <p:txBody>
            <a:bodyPr lIns="45719" rIns="45719"/>
            <a:lstStyle/>
            <a:p>
              <a:endParaRPr/>
            </a:p>
          </p:txBody>
        </p:sp>
        <p:sp>
          <p:nvSpPr>
            <p:cNvPr id="277" name="TextBox 399">
              <a:extLst>
                <a:ext uri="{FF2B5EF4-FFF2-40B4-BE49-F238E27FC236}">
                  <a16:creationId xmlns:a16="http://schemas.microsoft.com/office/drawing/2014/main" id="{56CCAB16-B235-7D46-808C-6FE0D49ACABA}"/>
                </a:ext>
              </a:extLst>
            </p:cNvPr>
            <p:cNvSpPr txBox="1"/>
            <p:nvPr/>
          </p:nvSpPr>
          <p:spPr>
            <a:xfrm>
              <a:off x="1126158" y="2364542"/>
              <a:ext cx="321698" cy="3385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1100">
                  <a:latin typeface="Times New Roman"/>
                  <a:ea typeface="Times New Roman"/>
                  <a:cs typeface="Times New Roman"/>
                  <a:sym typeface="Times New Roman"/>
                </a:defRPr>
              </a:pPr>
              <a:r>
                <a:rPr dirty="0"/>
                <a:t>EA</a:t>
              </a:r>
              <a:r>
                <a:rPr sz="1600" dirty="0"/>
                <a:t> </a:t>
              </a:r>
            </a:p>
          </p:txBody>
        </p:sp>
      </p:grpSp>
      <p:grpSp>
        <p:nvGrpSpPr>
          <p:cNvPr id="278" name="Group 277">
            <a:extLst>
              <a:ext uri="{FF2B5EF4-FFF2-40B4-BE49-F238E27FC236}">
                <a16:creationId xmlns:a16="http://schemas.microsoft.com/office/drawing/2014/main" id="{3885BF19-9ED8-B84E-946E-72D0CD698E04}"/>
              </a:ext>
            </a:extLst>
          </p:cNvPr>
          <p:cNvGrpSpPr/>
          <p:nvPr/>
        </p:nvGrpSpPr>
        <p:grpSpPr>
          <a:xfrm>
            <a:off x="1109545" y="2903527"/>
            <a:ext cx="716274" cy="474312"/>
            <a:chOff x="939909" y="2228784"/>
            <a:chExt cx="716274" cy="474312"/>
          </a:xfrm>
        </p:grpSpPr>
        <p:sp>
          <p:nvSpPr>
            <p:cNvPr id="279" name="TextBox 145">
              <a:extLst>
                <a:ext uri="{FF2B5EF4-FFF2-40B4-BE49-F238E27FC236}">
                  <a16:creationId xmlns:a16="http://schemas.microsoft.com/office/drawing/2014/main" id="{52DB6873-A4E2-484A-B7F9-99E1DB8BED83}"/>
                </a:ext>
              </a:extLst>
            </p:cNvPr>
            <p:cNvSpPr txBox="1"/>
            <p:nvPr/>
          </p:nvSpPr>
          <p:spPr>
            <a:xfrm>
              <a:off x="939909" y="2228784"/>
              <a:ext cx="716274" cy="2616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100">
                  <a:latin typeface="Times New Roman"/>
                  <a:ea typeface="Times New Roman"/>
                  <a:cs typeface="Times New Roman"/>
                  <a:sym typeface="Times New Roman"/>
                </a:defRPr>
              </a:lvl1pPr>
            </a:lstStyle>
            <a:p>
              <a:r>
                <a:rPr dirty="0"/>
                <a:t>Length, in.</a:t>
              </a:r>
            </a:p>
          </p:txBody>
        </p:sp>
        <p:sp>
          <p:nvSpPr>
            <p:cNvPr id="280" name="Straight Connector 398">
              <a:extLst>
                <a:ext uri="{FF2B5EF4-FFF2-40B4-BE49-F238E27FC236}">
                  <a16:creationId xmlns:a16="http://schemas.microsoft.com/office/drawing/2014/main" id="{BE061CA4-D940-4C4E-A9D4-8DC5931226E5}"/>
                </a:ext>
              </a:extLst>
            </p:cNvPr>
            <p:cNvSpPr/>
            <p:nvPr/>
          </p:nvSpPr>
          <p:spPr>
            <a:xfrm>
              <a:off x="1002416" y="2464193"/>
              <a:ext cx="511879" cy="1"/>
            </a:xfrm>
            <a:prstGeom prst="line">
              <a:avLst/>
            </a:prstGeom>
            <a:ln w="12700">
              <a:solidFill>
                <a:srgbClr val="000000"/>
              </a:solidFill>
              <a:miter/>
            </a:ln>
          </p:spPr>
          <p:txBody>
            <a:bodyPr lIns="45719" rIns="45719"/>
            <a:lstStyle/>
            <a:p>
              <a:endParaRPr/>
            </a:p>
          </p:txBody>
        </p:sp>
        <p:sp>
          <p:nvSpPr>
            <p:cNvPr id="281" name="TextBox 399">
              <a:extLst>
                <a:ext uri="{FF2B5EF4-FFF2-40B4-BE49-F238E27FC236}">
                  <a16:creationId xmlns:a16="http://schemas.microsoft.com/office/drawing/2014/main" id="{E03ED4BC-AC2C-5C41-93BA-9BA7CEE01DC7}"/>
                </a:ext>
              </a:extLst>
            </p:cNvPr>
            <p:cNvSpPr txBox="1"/>
            <p:nvPr/>
          </p:nvSpPr>
          <p:spPr>
            <a:xfrm>
              <a:off x="1133715" y="2364542"/>
              <a:ext cx="321698" cy="3385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1100">
                  <a:latin typeface="Times New Roman"/>
                  <a:ea typeface="Times New Roman"/>
                  <a:cs typeface="Times New Roman"/>
                  <a:sym typeface="Times New Roman"/>
                </a:defRPr>
              </a:pPr>
              <a:r>
                <a:rPr dirty="0"/>
                <a:t>EA</a:t>
              </a:r>
              <a:r>
                <a:rPr sz="1600" dirty="0"/>
                <a:t> </a:t>
              </a:r>
            </a:p>
          </p:txBody>
        </p:sp>
      </p:grpSp>
      <p:sp>
        <p:nvSpPr>
          <p:cNvPr id="285" name="TextBox 284">
            <a:extLst>
              <a:ext uri="{FF2B5EF4-FFF2-40B4-BE49-F238E27FC236}">
                <a16:creationId xmlns:a16="http://schemas.microsoft.com/office/drawing/2014/main" id="{D8997F66-F812-1B44-A6B6-09B20B3E07B3}"/>
              </a:ext>
            </a:extLst>
          </p:cNvPr>
          <p:cNvSpPr txBox="1"/>
          <p:nvPr/>
        </p:nvSpPr>
        <p:spPr>
          <a:xfrm>
            <a:off x="1702262" y="269291"/>
            <a:ext cx="5873157"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End Deflection of Four Truss Units     </a:t>
            </a:r>
          </a:p>
        </p:txBody>
      </p:sp>
      <p:grpSp>
        <p:nvGrpSpPr>
          <p:cNvPr id="286" name="Group 285">
            <a:extLst>
              <a:ext uri="{FF2B5EF4-FFF2-40B4-BE49-F238E27FC236}">
                <a16:creationId xmlns:a16="http://schemas.microsoft.com/office/drawing/2014/main" id="{33DF35C8-9DE4-3143-9B4C-9533A4EA2EE0}"/>
              </a:ext>
            </a:extLst>
          </p:cNvPr>
          <p:cNvGrpSpPr/>
          <p:nvPr/>
        </p:nvGrpSpPr>
        <p:grpSpPr>
          <a:xfrm>
            <a:off x="514638" y="6054799"/>
            <a:ext cx="1694217" cy="465402"/>
            <a:chOff x="1032936" y="5906726"/>
            <a:chExt cx="1694217" cy="465402"/>
          </a:xfrm>
        </p:grpSpPr>
        <p:sp>
          <p:nvSpPr>
            <p:cNvPr id="287" name="TextBox 286">
              <a:extLst>
                <a:ext uri="{FF2B5EF4-FFF2-40B4-BE49-F238E27FC236}">
                  <a16:creationId xmlns:a16="http://schemas.microsoft.com/office/drawing/2014/main" id="{A7D56FD6-04A4-DE47-A7A5-1A3D98ADD433}"/>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288" name="TextBox 287">
              <a:extLst>
                <a:ext uri="{FF2B5EF4-FFF2-40B4-BE49-F238E27FC236}">
                  <a16:creationId xmlns:a16="http://schemas.microsoft.com/office/drawing/2014/main" id="{A8A80E0F-3395-444A-9A87-712647D61DBF}"/>
                </a:ext>
              </a:extLst>
            </p:cNvPr>
            <p:cNvSpPr txBox="1"/>
            <p:nvPr/>
          </p:nvSpPr>
          <p:spPr>
            <a:xfrm>
              <a:off x="2260622" y="5906726"/>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33676950"/>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3" name="Rectangle 3"/>
          <p:cNvSpPr/>
          <p:nvPr/>
        </p:nvSpPr>
        <p:spPr>
          <a:xfrm>
            <a:off x="277471" y="264859"/>
            <a:ext cx="8563831" cy="6369270"/>
          </a:xfrm>
          <a:prstGeom prst="rect">
            <a:avLst/>
          </a:prstGeom>
          <a:ln w="28575">
            <a:solidFill>
              <a:srgbClr val="000000"/>
            </a:solidFill>
            <a:miter/>
          </a:ln>
        </p:spPr>
        <p:txBody>
          <a:bodyPr lIns="45719" rIns="45719" anchor="ctr"/>
          <a:lstStyle/>
          <a:p>
            <a:pPr algn="ctr">
              <a:defRPr>
                <a:solidFill>
                  <a:srgbClr val="FFFFFF"/>
                </a:solidFill>
              </a:defRPr>
            </a:pPr>
            <a:endParaRPr/>
          </a:p>
        </p:txBody>
      </p:sp>
      <p:sp>
        <p:nvSpPr>
          <p:cNvPr id="4584" name="Straight Connector 4"/>
          <p:cNvSpPr/>
          <p:nvPr/>
        </p:nvSpPr>
        <p:spPr>
          <a:xfrm>
            <a:off x="277471" y="822592"/>
            <a:ext cx="8563831" cy="1"/>
          </a:xfrm>
          <a:prstGeom prst="line">
            <a:avLst/>
          </a:prstGeom>
          <a:ln w="28575">
            <a:solidFill>
              <a:srgbClr val="000000"/>
            </a:solidFill>
            <a:miter/>
          </a:ln>
        </p:spPr>
        <p:txBody>
          <a:bodyPr lIns="45719" rIns="45719"/>
          <a:lstStyle/>
          <a:p>
            <a:endParaRPr/>
          </a:p>
        </p:txBody>
      </p:sp>
      <p:sp>
        <p:nvSpPr>
          <p:cNvPr id="4585" name="TextBox 5"/>
          <p:cNvSpPr txBox="1"/>
          <p:nvPr/>
        </p:nvSpPr>
        <p:spPr>
          <a:xfrm>
            <a:off x="2318650" y="279300"/>
            <a:ext cx="5068389" cy="4827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800">
                <a:latin typeface="Times New Roman"/>
                <a:ea typeface="Times New Roman"/>
                <a:cs typeface="Times New Roman"/>
                <a:sym typeface="Times New Roman"/>
              </a:defRPr>
            </a:lvl1pPr>
          </a:lstStyle>
          <a:p>
            <a:r>
              <a:t>Deflection Equation Derivation    </a:t>
            </a:r>
          </a:p>
        </p:txBody>
      </p:sp>
      <p:sp>
        <p:nvSpPr>
          <p:cNvPr id="4586" name="TextBox 6"/>
          <p:cNvSpPr txBox="1"/>
          <p:nvPr/>
        </p:nvSpPr>
        <p:spPr>
          <a:xfrm>
            <a:off x="936729" y="1130333"/>
            <a:ext cx="5053438" cy="4213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400">
                <a:latin typeface="Times New Roman"/>
                <a:ea typeface="Times New Roman"/>
                <a:cs typeface="Times New Roman"/>
                <a:sym typeface="Times New Roman"/>
              </a:defRPr>
            </a:lvl1pPr>
          </a:lstStyle>
          <a:p>
            <a:r>
              <a:t>Assume a polynomial general solution:</a:t>
            </a:r>
          </a:p>
        </p:txBody>
      </p:sp>
      <p:sp>
        <p:nvSpPr>
          <p:cNvPr id="4587" name="TextBox 7"/>
          <p:cNvSpPr txBox="1"/>
          <p:nvPr/>
        </p:nvSpPr>
        <p:spPr>
          <a:xfrm>
            <a:off x="1205293" y="1662502"/>
            <a:ext cx="3910128" cy="4097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200">
                <a:latin typeface="Times New Roman"/>
                <a:ea typeface="Times New Roman"/>
                <a:cs typeface="Times New Roman"/>
                <a:sym typeface="Times New Roman"/>
              </a:defRPr>
            </a:lvl1pPr>
          </a:lstStyle>
          <a:p>
            <a:r>
              <a:t>Y(n) = An  + Bn  + Cn  +  D   </a:t>
            </a:r>
          </a:p>
        </p:txBody>
      </p:sp>
      <p:sp>
        <p:nvSpPr>
          <p:cNvPr id="4588" name="TextBox 8"/>
          <p:cNvSpPr txBox="1"/>
          <p:nvPr/>
        </p:nvSpPr>
        <p:spPr>
          <a:xfrm>
            <a:off x="921502" y="2280030"/>
            <a:ext cx="2539372" cy="4213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400">
                <a:latin typeface="Times New Roman"/>
                <a:ea typeface="Times New Roman"/>
                <a:cs typeface="Times New Roman"/>
                <a:sym typeface="Times New Roman"/>
              </a:defRPr>
            </a:lvl1pPr>
          </a:lstStyle>
          <a:p>
            <a:r>
              <a:t>Deflection values:    </a:t>
            </a:r>
          </a:p>
        </p:txBody>
      </p:sp>
      <p:sp>
        <p:nvSpPr>
          <p:cNvPr id="4589" name="TextBox 9"/>
          <p:cNvSpPr txBox="1"/>
          <p:nvPr/>
        </p:nvSpPr>
        <p:spPr>
          <a:xfrm>
            <a:off x="905415" y="4025043"/>
            <a:ext cx="4862869" cy="4213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400">
                <a:latin typeface="Times New Roman"/>
                <a:ea typeface="Times New Roman"/>
                <a:cs typeface="Times New Roman"/>
                <a:sym typeface="Times New Roman"/>
              </a:defRPr>
            </a:lvl1pPr>
          </a:lstStyle>
          <a:p>
            <a:r>
              <a:t>Solve for coefficients A, B, C, and D:   </a:t>
            </a:r>
          </a:p>
        </p:txBody>
      </p:sp>
      <p:sp>
        <p:nvSpPr>
          <p:cNvPr id="4590" name="TextBox 10"/>
          <p:cNvSpPr txBox="1"/>
          <p:nvPr/>
        </p:nvSpPr>
        <p:spPr>
          <a:xfrm>
            <a:off x="899153" y="5651989"/>
            <a:ext cx="6900789" cy="4213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400">
                <a:latin typeface="Times New Roman"/>
                <a:ea typeface="Times New Roman"/>
                <a:cs typeface="Times New Roman"/>
                <a:sym typeface="Times New Roman"/>
              </a:defRPr>
            </a:lvl1pPr>
          </a:lstStyle>
          <a:p>
            <a:r>
              <a:t>Substitute A, B, C, and D back into general solution:      </a:t>
            </a:r>
          </a:p>
        </p:txBody>
      </p:sp>
      <p:sp>
        <p:nvSpPr>
          <p:cNvPr id="4591" name="Oval 13"/>
          <p:cNvSpPr/>
          <p:nvPr/>
        </p:nvSpPr>
        <p:spPr>
          <a:xfrm>
            <a:off x="821426" y="1312784"/>
            <a:ext cx="79585" cy="79585"/>
          </a:xfrm>
          <a:prstGeom prst="ellipse">
            <a:avLst/>
          </a:prstGeom>
          <a:solidFill>
            <a:srgbClr val="000000"/>
          </a:solidFill>
          <a:ln w="12700">
            <a:solidFill>
              <a:srgbClr val="000000"/>
            </a:solidFill>
            <a:miter/>
          </a:ln>
        </p:spPr>
        <p:txBody>
          <a:bodyPr lIns="45719" rIns="45719" anchor="ctr"/>
          <a:lstStyle/>
          <a:p>
            <a:pPr algn="ctr">
              <a:defRPr>
                <a:solidFill>
                  <a:srgbClr val="FFFFFF"/>
                </a:solidFill>
                <a:latin typeface="Times New Roman"/>
                <a:ea typeface="Times New Roman"/>
                <a:cs typeface="Times New Roman"/>
                <a:sym typeface="Times New Roman"/>
              </a:defRPr>
            </a:pPr>
            <a:endParaRPr/>
          </a:p>
        </p:txBody>
      </p:sp>
      <p:sp>
        <p:nvSpPr>
          <p:cNvPr id="4592" name="Oval 14"/>
          <p:cNvSpPr/>
          <p:nvPr/>
        </p:nvSpPr>
        <p:spPr>
          <a:xfrm>
            <a:off x="797238" y="2482804"/>
            <a:ext cx="79585" cy="79585"/>
          </a:xfrm>
          <a:prstGeom prst="ellipse">
            <a:avLst/>
          </a:prstGeom>
          <a:solidFill>
            <a:srgbClr val="000000"/>
          </a:solidFill>
          <a:ln w="12700">
            <a:solidFill>
              <a:srgbClr val="000000"/>
            </a:solidFill>
            <a:miter/>
          </a:ln>
        </p:spPr>
        <p:txBody>
          <a:bodyPr lIns="45719" rIns="45719" anchor="ctr"/>
          <a:lstStyle/>
          <a:p>
            <a:pPr algn="ctr">
              <a:defRPr>
                <a:solidFill>
                  <a:srgbClr val="FFFFFF"/>
                </a:solidFill>
                <a:latin typeface="Times New Roman"/>
                <a:ea typeface="Times New Roman"/>
                <a:cs typeface="Times New Roman"/>
                <a:sym typeface="Times New Roman"/>
              </a:defRPr>
            </a:pPr>
            <a:endParaRPr/>
          </a:p>
        </p:txBody>
      </p:sp>
      <p:sp>
        <p:nvSpPr>
          <p:cNvPr id="4593" name="Oval 15"/>
          <p:cNvSpPr/>
          <p:nvPr/>
        </p:nvSpPr>
        <p:spPr>
          <a:xfrm>
            <a:off x="790975" y="4218552"/>
            <a:ext cx="79585" cy="79585"/>
          </a:xfrm>
          <a:prstGeom prst="ellipse">
            <a:avLst/>
          </a:prstGeom>
          <a:solidFill>
            <a:srgbClr val="000000"/>
          </a:solidFill>
          <a:ln w="12700">
            <a:solidFill>
              <a:srgbClr val="000000"/>
            </a:solidFill>
            <a:miter/>
          </a:ln>
        </p:spPr>
        <p:txBody>
          <a:bodyPr lIns="45719" rIns="45719" anchor="ctr"/>
          <a:lstStyle/>
          <a:p>
            <a:pPr algn="ctr">
              <a:defRPr>
                <a:solidFill>
                  <a:srgbClr val="FFFFFF"/>
                </a:solidFill>
                <a:latin typeface="Times New Roman"/>
                <a:ea typeface="Times New Roman"/>
                <a:cs typeface="Times New Roman"/>
                <a:sym typeface="Times New Roman"/>
              </a:defRPr>
            </a:pPr>
            <a:endParaRPr/>
          </a:p>
        </p:txBody>
      </p:sp>
      <p:sp>
        <p:nvSpPr>
          <p:cNvPr id="4594" name="Oval 16"/>
          <p:cNvSpPr/>
          <p:nvPr/>
        </p:nvSpPr>
        <p:spPr>
          <a:xfrm>
            <a:off x="779041" y="5872781"/>
            <a:ext cx="79585" cy="79585"/>
          </a:xfrm>
          <a:prstGeom prst="ellipse">
            <a:avLst/>
          </a:prstGeom>
          <a:solidFill>
            <a:srgbClr val="000000"/>
          </a:solidFill>
          <a:ln w="12700">
            <a:solidFill>
              <a:srgbClr val="000000"/>
            </a:solidFill>
            <a:miter/>
          </a:ln>
        </p:spPr>
        <p:txBody>
          <a:bodyPr lIns="45719" rIns="45719" anchor="ctr"/>
          <a:lstStyle/>
          <a:p>
            <a:pPr algn="ctr">
              <a:defRPr>
                <a:solidFill>
                  <a:srgbClr val="FFFFFF"/>
                </a:solidFill>
                <a:latin typeface="Times New Roman"/>
                <a:ea typeface="Times New Roman"/>
                <a:cs typeface="Times New Roman"/>
                <a:sym typeface="Times New Roman"/>
              </a:defRPr>
            </a:pPr>
            <a:endParaRPr/>
          </a:p>
        </p:txBody>
      </p:sp>
      <p:sp>
        <p:nvSpPr>
          <p:cNvPr id="4595" name="TextBox 19"/>
          <p:cNvSpPr txBox="1"/>
          <p:nvPr/>
        </p:nvSpPr>
        <p:spPr>
          <a:xfrm>
            <a:off x="4895953" y="2867794"/>
            <a:ext cx="1671778" cy="4097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200">
                <a:latin typeface="Times New Roman"/>
                <a:ea typeface="Times New Roman"/>
                <a:cs typeface="Times New Roman"/>
                <a:sym typeface="Times New Roman"/>
              </a:defRPr>
            </a:lvl1pPr>
          </a:lstStyle>
          <a:p>
            <a:r>
              <a:t>Two units =</a:t>
            </a:r>
          </a:p>
        </p:txBody>
      </p:sp>
      <mc:AlternateContent xmlns:mc="http://schemas.openxmlformats.org/markup-compatibility/2006" xmlns:a14="http://schemas.microsoft.com/office/drawing/2010/main">
        <mc:Choice Requires="a14">
          <p:sp>
            <p:nvSpPr>
              <p:cNvPr id="4596" name="TextBox 20"/>
              <p:cNvSpPr txBox="1"/>
              <p:nvPr/>
            </p:nvSpPr>
            <p:spPr>
              <a:xfrm>
                <a:off x="3252094" y="2850108"/>
                <a:ext cx="523107" cy="344222"/>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2200" i="1">
                          <a:solidFill>
                            <a:srgbClr val="000000"/>
                          </a:solidFill>
                          <a:latin typeface="Cambria Math" panose="02040503050406030204" pitchFamily="18" charset="0"/>
                        </a:rPr>
                        <m:t>2</m:t>
                      </m:r>
                      <m:rad>
                        <m:radPr>
                          <m:degHide m:val="on"/>
                          <m:ctrlPr>
                            <a:rPr sz="2200" i="1">
                              <a:solidFill>
                                <a:srgbClr val="000000"/>
                              </a:solidFill>
                              <a:latin typeface="Cambria Math" panose="02040503050406030204" pitchFamily="18" charset="0"/>
                            </a:rPr>
                          </m:ctrlPr>
                        </m:radPr>
                        <m:deg/>
                        <m:e>
                          <m:r>
                            <a:rPr sz="2200" i="1">
                              <a:solidFill>
                                <a:srgbClr val="000000"/>
                              </a:solidFill>
                              <a:latin typeface="Cambria Math" panose="02040503050406030204" pitchFamily="18" charset="0"/>
                            </a:rPr>
                            <m:t>2</m:t>
                          </m:r>
                        </m:e>
                      </m:rad>
                    </m:oMath>
                  </m:oMathPara>
                </a14:m>
                <a:endParaRPr sz="2200"/>
              </a:p>
            </p:txBody>
          </p:sp>
        </mc:Choice>
        <mc:Fallback xmlns="">
          <p:sp>
            <p:nvSpPr>
              <p:cNvPr id="4596" name="TextBox 20"/>
              <p:cNvSpPr txBox="1">
                <a:spLocks noRot="1" noChangeAspect="1" noMove="1" noResize="1" noEditPoints="1" noAdjustHandles="1" noChangeArrowheads="1" noChangeShapeType="1" noTextEdit="1"/>
              </p:cNvSpPr>
              <p:nvPr/>
            </p:nvSpPr>
            <p:spPr>
              <a:xfrm>
                <a:off x="3252094" y="2850108"/>
                <a:ext cx="523107" cy="344222"/>
              </a:xfrm>
              <a:prstGeom prst="rect">
                <a:avLst/>
              </a:prstGeom>
              <a:blipFill>
                <a:blip r:embed="rId2"/>
                <a:stretch>
                  <a:fillRect l="-15116" r="-15116" b="-17857"/>
                </a:stretch>
              </a:blipFill>
              <a:ln w="12700">
                <a:miter lim="400000"/>
              </a:ln>
            </p:spPr>
            <p:txBody>
              <a:bodyPr/>
              <a:lstStyle/>
              <a:p>
                <a:r>
                  <a:rPr lang="en-US">
                    <a:noFill/>
                  </a:rPr>
                  <a:t> </a:t>
                </a:r>
              </a:p>
            </p:txBody>
          </p:sp>
        </mc:Fallback>
      </mc:AlternateContent>
      <p:sp>
        <p:nvSpPr>
          <p:cNvPr id="4597" name="TextBox 21"/>
          <p:cNvSpPr txBox="1"/>
          <p:nvPr/>
        </p:nvSpPr>
        <p:spPr>
          <a:xfrm>
            <a:off x="2887969" y="2920226"/>
            <a:ext cx="379081" cy="320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latin typeface="Cambria Math"/>
                <a:ea typeface="Cambria Math"/>
                <a:cs typeface="Cambria Math"/>
                <a:sym typeface="Cambria Math"/>
              </a:defRPr>
            </a:lvl1pPr>
          </a:lstStyle>
          <a:p>
            <a:r>
              <a:t> +</a:t>
            </a:r>
          </a:p>
        </p:txBody>
      </p:sp>
      <mc:AlternateContent xmlns:mc="http://schemas.openxmlformats.org/markup-compatibility/2006" xmlns:a14="http://schemas.microsoft.com/office/drawing/2010/main">
        <mc:Choice Requires="a14">
          <p:sp>
            <p:nvSpPr>
              <p:cNvPr id="4598" name="TextBox 28"/>
              <p:cNvSpPr txBox="1"/>
              <p:nvPr/>
            </p:nvSpPr>
            <p:spPr>
              <a:xfrm>
                <a:off x="7151343" y="2853354"/>
                <a:ext cx="527857" cy="344222"/>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2200" i="1">
                          <a:solidFill>
                            <a:srgbClr val="000000"/>
                          </a:solidFill>
                          <a:latin typeface="Cambria Math" panose="02040503050406030204" pitchFamily="18" charset="0"/>
                        </a:rPr>
                        <m:t>4</m:t>
                      </m:r>
                      <m:rad>
                        <m:radPr>
                          <m:degHide m:val="on"/>
                          <m:ctrlPr>
                            <a:rPr sz="2200" i="1">
                              <a:solidFill>
                                <a:srgbClr val="000000"/>
                              </a:solidFill>
                              <a:latin typeface="Cambria Math" panose="02040503050406030204" pitchFamily="18" charset="0"/>
                            </a:rPr>
                          </m:ctrlPr>
                        </m:radPr>
                        <m:deg/>
                        <m:e>
                          <m:r>
                            <a:rPr sz="2200" i="1">
                              <a:solidFill>
                                <a:srgbClr val="000000"/>
                              </a:solidFill>
                              <a:latin typeface="Cambria Math" panose="02040503050406030204" pitchFamily="18" charset="0"/>
                            </a:rPr>
                            <m:t>2</m:t>
                          </m:r>
                        </m:e>
                      </m:rad>
                    </m:oMath>
                  </m:oMathPara>
                </a14:m>
                <a:endParaRPr sz="2200"/>
              </a:p>
            </p:txBody>
          </p:sp>
        </mc:Choice>
        <mc:Fallback xmlns="">
          <p:sp>
            <p:nvSpPr>
              <p:cNvPr id="4598" name="TextBox 28"/>
              <p:cNvSpPr txBox="1">
                <a:spLocks noRot="1" noChangeAspect="1" noMove="1" noResize="1" noEditPoints="1" noAdjustHandles="1" noChangeArrowheads="1" noChangeShapeType="1" noTextEdit="1"/>
              </p:cNvSpPr>
              <p:nvPr/>
            </p:nvSpPr>
            <p:spPr>
              <a:xfrm>
                <a:off x="7151343" y="2853354"/>
                <a:ext cx="527857" cy="344222"/>
              </a:xfrm>
              <a:prstGeom prst="rect">
                <a:avLst/>
              </a:prstGeom>
              <a:blipFill>
                <a:blip r:embed="rId3"/>
                <a:stretch>
                  <a:fillRect l="-14943" r="-13793" b="-15789"/>
                </a:stretch>
              </a:blipFill>
              <a:ln w="12700">
                <a:miter lim="400000"/>
              </a:ln>
            </p:spPr>
            <p:txBody>
              <a:bodyPr/>
              <a:lstStyle/>
              <a:p>
                <a:r>
                  <a:rPr lang="en-US">
                    <a:noFill/>
                  </a:rPr>
                  <a:t> </a:t>
                </a:r>
              </a:p>
            </p:txBody>
          </p:sp>
        </mc:Fallback>
      </mc:AlternateContent>
      <p:sp>
        <p:nvSpPr>
          <p:cNvPr id="4599" name="TextBox 29"/>
          <p:cNvSpPr txBox="1"/>
          <p:nvPr/>
        </p:nvSpPr>
        <p:spPr>
          <a:xfrm>
            <a:off x="6781431" y="2909368"/>
            <a:ext cx="379081" cy="320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400">
                <a:latin typeface="Times New Roman"/>
                <a:ea typeface="Times New Roman"/>
                <a:cs typeface="Times New Roman"/>
                <a:sym typeface="Times New Roman"/>
              </a:defRPr>
            </a:pPr>
            <a:r>
              <a:t> </a:t>
            </a:r>
            <a:r>
              <a:rPr>
                <a:latin typeface="Cambria Math"/>
                <a:ea typeface="Cambria Math"/>
                <a:cs typeface="Cambria Math"/>
                <a:sym typeface="Cambria Math"/>
              </a:rPr>
              <a:t>+</a:t>
            </a:r>
          </a:p>
        </p:txBody>
      </p:sp>
      <p:sp>
        <p:nvSpPr>
          <p:cNvPr id="4600" name="TextBox 30"/>
          <p:cNvSpPr txBox="1"/>
          <p:nvPr/>
        </p:nvSpPr>
        <p:spPr>
          <a:xfrm>
            <a:off x="7652611" y="2905604"/>
            <a:ext cx="379081" cy="320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latin typeface="Cambria Math"/>
                <a:ea typeface="Cambria Math"/>
                <a:cs typeface="Cambria Math"/>
                <a:sym typeface="Cambria Math"/>
              </a:defRPr>
            </a:lvl1pPr>
          </a:lstStyle>
          <a:p>
            <a:r>
              <a:t> +</a:t>
            </a:r>
          </a:p>
        </p:txBody>
      </p:sp>
      <p:sp>
        <p:nvSpPr>
          <p:cNvPr id="4601" name="TextBox 35"/>
          <p:cNvSpPr txBox="1"/>
          <p:nvPr/>
        </p:nvSpPr>
        <p:spPr>
          <a:xfrm>
            <a:off x="1071262" y="2868164"/>
            <a:ext cx="1475219" cy="4097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200">
                <a:latin typeface="Times New Roman"/>
                <a:ea typeface="Times New Roman"/>
                <a:cs typeface="Times New Roman"/>
                <a:sym typeface="Times New Roman"/>
              </a:defRPr>
            </a:lvl1pPr>
          </a:lstStyle>
          <a:p>
            <a:r>
              <a:t>One unit  =           </a:t>
            </a:r>
          </a:p>
        </p:txBody>
      </p:sp>
      <p:sp>
        <p:nvSpPr>
          <p:cNvPr id="4602" name="TextBox 36"/>
          <p:cNvSpPr txBox="1"/>
          <p:nvPr/>
        </p:nvSpPr>
        <p:spPr>
          <a:xfrm>
            <a:off x="1059742" y="3445124"/>
            <a:ext cx="1812632" cy="4097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200">
                <a:latin typeface="Times New Roman"/>
                <a:ea typeface="Times New Roman"/>
                <a:cs typeface="Times New Roman"/>
                <a:sym typeface="Times New Roman"/>
              </a:defRPr>
            </a:lvl1pPr>
          </a:lstStyle>
          <a:p>
            <a:r>
              <a:t>Three units =</a:t>
            </a:r>
          </a:p>
        </p:txBody>
      </p:sp>
      <p:sp>
        <p:nvSpPr>
          <p:cNvPr id="4603" name="TextBox 37"/>
          <p:cNvSpPr txBox="1"/>
          <p:nvPr/>
        </p:nvSpPr>
        <p:spPr>
          <a:xfrm>
            <a:off x="4989919" y="3464914"/>
            <a:ext cx="1639815" cy="4097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200">
                <a:latin typeface="Times New Roman"/>
                <a:ea typeface="Times New Roman"/>
                <a:cs typeface="Times New Roman"/>
                <a:sym typeface="Times New Roman"/>
              </a:defRPr>
            </a:lvl1pPr>
          </a:lstStyle>
          <a:p>
            <a:r>
              <a:t>Four units =</a:t>
            </a:r>
          </a:p>
        </p:txBody>
      </p:sp>
      <p:sp>
        <p:nvSpPr>
          <p:cNvPr id="4604" name="TextBox 51"/>
          <p:cNvSpPr txBox="1"/>
          <p:nvPr/>
        </p:nvSpPr>
        <p:spPr>
          <a:xfrm>
            <a:off x="1906064" y="4529068"/>
            <a:ext cx="282118"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rPr dirty="0"/>
              <a:t>4  </a:t>
            </a:r>
          </a:p>
        </p:txBody>
      </p:sp>
      <p:sp>
        <p:nvSpPr>
          <p:cNvPr id="4605" name="Straight Connector 52"/>
          <p:cNvSpPr/>
          <p:nvPr/>
        </p:nvSpPr>
        <p:spPr>
          <a:xfrm flipV="1">
            <a:off x="2083522" y="4705572"/>
            <a:ext cx="141060" cy="169278"/>
          </a:xfrm>
          <a:prstGeom prst="line">
            <a:avLst/>
          </a:prstGeom>
          <a:ln w="12700">
            <a:solidFill>
              <a:srgbClr val="000000"/>
            </a:solidFill>
            <a:miter/>
          </a:ln>
        </p:spPr>
        <p:txBody>
          <a:bodyPr lIns="45719" rIns="45719"/>
          <a:lstStyle/>
          <a:p>
            <a:endParaRPr/>
          </a:p>
        </p:txBody>
      </p:sp>
      <p:sp>
        <p:nvSpPr>
          <p:cNvPr id="4606" name="TextBox 53"/>
          <p:cNvSpPr txBox="1"/>
          <p:nvPr/>
        </p:nvSpPr>
        <p:spPr>
          <a:xfrm>
            <a:off x="2225064" y="4670695"/>
            <a:ext cx="282118"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rPr dirty="0"/>
              <a:t>3  </a:t>
            </a:r>
          </a:p>
        </p:txBody>
      </p:sp>
      <p:sp>
        <p:nvSpPr>
          <p:cNvPr id="4607" name="TextBox 56"/>
          <p:cNvSpPr txBox="1"/>
          <p:nvPr/>
        </p:nvSpPr>
        <p:spPr>
          <a:xfrm>
            <a:off x="1337402" y="4565513"/>
            <a:ext cx="665159" cy="4097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200">
                <a:latin typeface="Times New Roman"/>
                <a:ea typeface="Times New Roman"/>
                <a:cs typeface="Times New Roman"/>
                <a:sym typeface="Times New Roman"/>
              </a:defRPr>
            </a:lvl1pPr>
          </a:lstStyle>
          <a:p>
            <a:r>
              <a:rPr dirty="0"/>
              <a:t>A =    </a:t>
            </a:r>
          </a:p>
        </p:txBody>
      </p:sp>
      <p:sp>
        <p:nvSpPr>
          <p:cNvPr id="4608" name="TextBox 57"/>
          <p:cNvSpPr txBox="1"/>
          <p:nvPr/>
        </p:nvSpPr>
        <p:spPr>
          <a:xfrm>
            <a:off x="4184241" y="4565513"/>
            <a:ext cx="1050576" cy="4097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200">
                <a:latin typeface="Times New Roman"/>
                <a:ea typeface="Times New Roman"/>
                <a:cs typeface="Times New Roman"/>
                <a:sym typeface="Times New Roman"/>
              </a:defRPr>
            </a:lvl1pPr>
          </a:lstStyle>
          <a:p>
            <a:r>
              <a:t>B =  1</a:t>
            </a:r>
          </a:p>
        </p:txBody>
      </p:sp>
      <p:sp>
        <p:nvSpPr>
          <p:cNvPr id="4609" name="TextBox 58"/>
          <p:cNvSpPr txBox="1"/>
          <p:nvPr/>
        </p:nvSpPr>
        <p:spPr>
          <a:xfrm>
            <a:off x="1331890" y="5086618"/>
            <a:ext cx="686464" cy="4097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200">
                <a:latin typeface="Times New Roman"/>
                <a:ea typeface="Times New Roman"/>
                <a:cs typeface="Times New Roman"/>
                <a:sym typeface="Times New Roman"/>
              </a:defRPr>
            </a:lvl1pPr>
          </a:lstStyle>
          <a:p>
            <a:r>
              <a:t>C =</a:t>
            </a:r>
          </a:p>
        </p:txBody>
      </p:sp>
      <p:sp>
        <p:nvSpPr>
          <p:cNvPr id="4610" name="TextBox 59"/>
          <p:cNvSpPr txBox="1"/>
          <p:nvPr/>
        </p:nvSpPr>
        <p:spPr>
          <a:xfrm>
            <a:off x="4185673" y="5115776"/>
            <a:ext cx="820470" cy="4097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200">
                <a:latin typeface="Times New Roman"/>
                <a:ea typeface="Times New Roman"/>
                <a:cs typeface="Times New Roman"/>
                <a:sym typeface="Times New Roman"/>
              </a:defRPr>
            </a:lvl1pPr>
          </a:lstStyle>
          <a:p>
            <a:r>
              <a:t>D =   </a:t>
            </a:r>
          </a:p>
        </p:txBody>
      </p:sp>
      <p:sp>
        <p:nvSpPr>
          <p:cNvPr id="4611" name="TextBox 61"/>
          <p:cNvSpPr txBox="1"/>
          <p:nvPr/>
        </p:nvSpPr>
        <p:spPr>
          <a:xfrm>
            <a:off x="1859969" y="5067286"/>
            <a:ext cx="282118"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5  </a:t>
            </a:r>
          </a:p>
        </p:txBody>
      </p:sp>
      <p:sp>
        <p:nvSpPr>
          <p:cNvPr id="4612" name="Straight Connector 62"/>
          <p:cNvSpPr/>
          <p:nvPr/>
        </p:nvSpPr>
        <p:spPr>
          <a:xfrm flipV="1">
            <a:off x="2047062" y="5246026"/>
            <a:ext cx="141060" cy="169278"/>
          </a:xfrm>
          <a:prstGeom prst="line">
            <a:avLst/>
          </a:prstGeom>
          <a:ln w="12700">
            <a:solidFill>
              <a:srgbClr val="000000"/>
            </a:solidFill>
            <a:miter/>
          </a:ln>
        </p:spPr>
        <p:txBody>
          <a:bodyPr lIns="45719" rIns="45719"/>
          <a:lstStyle/>
          <a:p>
            <a:endParaRPr/>
          </a:p>
        </p:txBody>
      </p:sp>
      <p:sp>
        <p:nvSpPr>
          <p:cNvPr id="4613" name="TextBox 63"/>
          <p:cNvSpPr txBox="1"/>
          <p:nvPr/>
        </p:nvSpPr>
        <p:spPr>
          <a:xfrm>
            <a:off x="2096604" y="5207067"/>
            <a:ext cx="282118"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3  </a:t>
            </a:r>
          </a:p>
        </p:txBody>
      </p:sp>
      <p:sp>
        <p:nvSpPr>
          <p:cNvPr id="4614" name="TextBox 64"/>
          <p:cNvSpPr txBox="1"/>
          <p:nvPr/>
        </p:nvSpPr>
        <p:spPr>
          <a:xfrm>
            <a:off x="5013207" y="5041665"/>
            <a:ext cx="282118"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2  </a:t>
            </a:r>
          </a:p>
        </p:txBody>
      </p:sp>
      <p:sp>
        <p:nvSpPr>
          <p:cNvPr id="4615" name="Straight Connector 65"/>
          <p:cNvSpPr/>
          <p:nvPr/>
        </p:nvSpPr>
        <p:spPr>
          <a:xfrm flipV="1">
            <a:off x="5203262" y="5227839"/>
            <a:ext cx="141060" cy="169278"/>
          </a:xfrm>
          <a:prstGeom prst="line">
            <a:avLst/>
          </a:prstGeom>
          <a:ln w="12700">
            <a:solidFill>
              <a:srgbClr val="000000"/>
            </a:solidFill>
            <a:miter/>
          </a:ln>
        </p:spPr>
        <p:txBody>
          <a:bodyPr lIns="45719" rIns="45719"/>
          <a:lstStyle/>
          <a:p>
            <a:endParaRPr/>
          </a:p>
        </p:txBody>
      </p:sp>
      <p:sp>
        <p:nvSpPr>
          <p:cNvPr id="4616" name="TextBox 66"/>
          <p:cNvSpPr txBox="1"/>
          <p:nvPr/>
        </p:nvSpPr>
        <p:spPr>
          <a:xfrm>
            <a:off x="5236819" y="5211183"/>
            <a:ext cx="282118"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4  </a:t>
            </a:r>
          </a:p>
        </p:txBody>
      </p:sp>
      <p:sp>
        <p:nvSpPr>
          <p:cNvPr id="4617" name="TextBox 67"/>
          <p:cNvSpPr txBox="1"/>
          <p:nvPr/>
        </p:nvSpPr>
        <p:spPr>
          <a:xfrm>
            <a:off x="4736341" y="5053145"/>
            <a:ext cx="379081" cy="459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400">
                <a:latin typeface="Cambria Math"/>
                <a:ea typeface="Cambria Math"/>
                <a:cs typeface="Cambria Math"/>
                <a:sym typeface="Cambria Math"/>
              </a:defRPr>
            </a:lvl1pPr>
          </a:lstStyle>
          <a:p>
            <a:r>
              <a:t> -</a:t>
            </a:r>
          </a:p>
        </p:txBody>
      </p:sp>
      <mc:AlternateContent xmlns:mc="http://schemas.openxmlformats.org/markup-compatibility/2006" xmlns:a14="http://schemas.microsoft.com/office/drawing/2010/main">
        <mc:Choice Requires="a14">
          <p:sp>
            <p:nvSpPr>
              <p:cNvPr id="4618" name="TextBox 69"/>
              <p:cNvSpPr txBox="1"/>
              <p:nvPr/>
            </p:nvSpPr>
            <p:spPr>
              <a:xfrm>
                <a:off x="2666048" y="5106503"/>
                <a:ext cx="523107" cy="344221"/>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2200" i="1">
                          <a:solidFill>
                            <a:srgbClr val="000000"/>
                          </a:solidFill>
                          <a:latin typeface="Cambria Math" panose="02040503050406030204" pitchFamily="18" charset="0"/>
                        </a:rPr>
                        <m:t>2</m:t>
                      </m:r>
                      <m:rad>
                        <m:radPr>
                          <m:degHide m:val="on"/>
                          <m:ctrlPr>
                            <a:rPr sz="2200" i="1">
                              <a:solidFill>
                                <a:srgbClr val="000000"/>
                              </a:solidFill>
                              <a:latin typeface="Cambria Math" panose="02040503050406030204" pitchFamily="18" charset="0"/>
                            </a:rPr>
                          </m:ctrlPr>
                        </m:radPr>
                        <m:deg/>
                        <m:e>
                          <m:r>
                            <a:rPr sz="2200" i="1">
                              <a:solidFill>
                                <a:srgbClr val="000000"/>
                              </a:solidFill>
                              <a:latin typeface="Cambria Math" panose="02040503050406030204" pitchFamily="18" charset="0"/>
                            </a:rPr>
                            <m:t>2</m:t>
                          </m:r>
                        </m:e>
                      </m:rad>
                    </m:oMath>
                  </m:oMathPara>
                </a14:m>
                <a:endParaRPr sz="2200"/>
              </a:p>
            </p:txBody>
          </p:sp>
        </mc:Choice>
        <mc:Fallback xmlns="">
          <p:sp>
            <p:nvSpPr>
              <p:cNvPr id="4618" name="TextBox 69"/>
              <p:cNvSpPr txBox="1">
                <a:spLocks noRot="1" noChangeAspect="1" noMove="1" noResize="1" noEditPoints="1" noAdjustHandles="1" noChangeArrowheads="1" noChangeShapeType="1" noTextEdit="1"/>
              </p:cNvSpPr>
              <p:nvPr/>
            </p:nvSpPr>
            <p:spPr>
              <a:xfrm>
                <a:off x="2666048" y="5106503"/>
                <a:ext cx="523107" cy="344221"/>
              </a:xfrm>
              <a:prstGeom prst="rect">
                <a:avLst/>
              </a:prstGeom>
              <a:blipFill>
                <a:blip r:embed="rId4"/>
                <a:stretch>
                  <a:fillRect l="-15116" r="-15116" b="-17857"/>
                </a:stretch>
              </a:blipFill>
              <a:ln w="12700">
                <a:miter lim="400000"/>
              </a:ln>
            </p:spPr>
            <p:txBody>
              <a:bodyPr/>
              <a:lstStyle/>
              <a:p>
                <a:r>
                  <a:rPr lang="en-US">
                    <a:noFill/>
                  </a:rPr>
                  <a:t> </a:t>
                </a:r>
              </a:p>
            </p:txBody>
          </p:sp>
        </mc:Fallback>
      </mc:AlternateContent>
      <p:sp>
        <p:nvSpPr>
          <p:cNvPr id="4619" name="TextBox 70"/>
          <p:cNvSpPr txBox="1"/>
          <p:nvPr/>
        </p:nvSpPr>
        <p:spPr>
          <a:xfrm>
            <a:off x="2281128" y="5160841"/>
            <a:ext cx="379081" cy="320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400">
                <a:latin typeface="Times New Roman"/>
                <a:ea typeface="Times New Roman"/>
                <a:cs typeface="Times New Roman"/>
                <a:sym typeface="Times New Roman"/>
              </a:defRPr>
            </a:pPr>
            <a:r>
              <a:t> </a:t>
            </a:r>
            <a:r>
              <a:rPr>
                <a:latin typeface="Cambria Math"/>
                <a:ea typeface="Cambria Math"/>
                <a:cs typeface="Cambria Math"/>
                <a:sym typeface="Cambria Math"/>
              </a:rPr>
              <a:t>+</a:t>
            </a:r>
          </a:p>
        </p:txBody>
      </p:sp>
      <p:sp>
        <p:nvSpPr>
          <p:cNvPr id="4620" name="TextBox 71"/>
          <p:cNvSpPr txBox="1"/>
          <p:nvPr/>
        </p:nvSpPr>
        <p:spPr>
          <a:xfrm>
            <a:off x="2366446" y="1599750"/>
            <a:ext cx="282118" cy="3114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600">
                <a:latin typeface="Times New Roman"/>
                <a:ea typeface="Times New Roman"/>
                <a:cs typeface="Times New Roman"/>
                <a:sym typeface="Times New Roman"/>
              </a:defRPr>
            </a:lvl1pPr>
          </a:lstStyle>
          <a:p>
            <a:r>
              <a:t>3  </a:t>
            </a:r>
          </a:p>
        </p:txBody>
      </p:sp>
      <p:sp>
        <p:nvSpPr>
          <p:cNvPr id="4621" name="TextBox 72"/>
          <p:cNvSpPr txBox="1"/>
          <p:nvPr/>
        </p:nvSpPr>
        <p:spPr>
          <a:xfrm>
            <a:off x="3050374" y="1578963"/>
            <a:ext cx="282118" cy="3114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600">
                <a:latin typeface="Times New Roman"/>
                <a:ea typeface="Times New Roman"/>
                <a:cs typeface="Times New Roman"/>
                <a:sym typeface="Times New Roman"/>
              </a:defRPr>
            </a:lvl1pPr>
          </a:lstStyle>
          <a:p>
            <a:r>
              <a:t>2  </a:t>
            </a:r>
          </a:p>
        </p:txBody>
      </p:sp>
      <p:sp>
        <p:nvSpPr>
          <p:cNvPr id="4622" name="TextBox 68"/>
          <p:cNvSpPr txBox="1"/>
          <p:nvPr/>
        </p:nvSpPr>
        <p:spPr>
          <a:xfrm>
            <a:off x="2446221" y="2801935"/>
            <a:ext cx="447225"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10  </a:t>
            </a:r>
          </a:p>
        </p:txBody>
      </p:sp>
      <p:sp>
        <p:nvSpPr>
          <p:cNvPr id="4623" name="Straight Connector 73"/>
          <p:cNvSpPr/>
          <p:nvPr/>
        </p:nvSpPr>
        <p:spPr>
          <a:xfrm flipV="1">
            <a:off x="2725403" y="3007509"/>
            <a:ext cx="141060" cy="169278"/>
          </a:xfrm>
          <a:prstGeom prst="line">
            <a:avLst/>
          </a:prstGeom>
          <a:ln w="12700">
            <a:solidFill>
              <a:srgbClr val="000000"/>
            </a:solidFill>
            <a:miter/>
          </a:ln>
        </p:spPr>
        <p:txBody>
          <a:bodyPr lIns="45719" rIns="45719"/>
          <a:lstStyle/>
          <a:p>
            <a:endParaRPr/>
          </a:p>
        </p:txBody>
      </p:sp>
      <p:sp>
        <p:nvSpPr>
          <p:cNvPr id="4624" name="TextBox 74"/>
          <p:cNvSpPr txBox="1"/>
          <p:nvPr/>
        </p:nvSpPr>
        <p:spPr>
          <a:xfrm>
            <a:off x="2718935" y="2995029"/>
            <a:ext cx="282118" cy="3484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4  </a:t>
            </a:r>
          </a:p>
        </p:txBody>
      </p:sp>
      <p:grpSp>
        <p:nvGrpSpPr>
          <p:cNvPr id="4628" name="Group 50"/>
          <p:cNvGrpSpPr/>
          <p:nvPr/>
        </p:nvGrpSpPr>
        <p:grpSpPr>
          <a:xfrm>
            <a:off x="4022688" y="2781014"/>
            <a:ext cx="489707" cy="517390"/>
            <a:chOff x="0" y="0"/>
            <a:chExt cx="489706" cy="517388"/>
          </a:xfrm>
        </p:grpSpPr>
        <p:sp>
          <p:nvSpPr>
            <p:cNvPr id="4625" name="TextBox 75"/>
            <p:cNvSpPr txBox="1"/>
            <p:nvPr/>
          </p:nvSpPr>
          <p:spPr>
            <a:xfrm>
              <a:off x="0" y="0"/>
              <a:ext cx="447225"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2  </a:t>
              </a:r>
            </a:p>
          </p:txBody>
        </p:sp>
        <p:sp>
          <p:nvSpPr>
            <p:cNvPr id="4626" name="Straight Connector 76"/>
            <p:cNvSpPr/>
            <p:nvPr/>
          </p:nvSpPr>
          <p:spPr>
            <a:xfrm flipV="1">
              <a:off x="174032" y="185616"/>
              <a:ext cx="141060" cy="16927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627" name="TextBox 77"/>
            <p:cNvSpPr txBox="1"/>
            <p:nvPr/>
          </p:nvSpPr>
          <p:spPr>
            <a:xfrm>
              <a:off x="207589" y="168959"/>
              <a:ext cx="282118"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4  </a:t>
              </a:r>
            </a:p>
          </p:txBody>
        </p:sp>
      </p:grpSp>
      <p:grpSp>
        <p:nvGrpSpPr>
          <p:cNvPr id="4632" name="Group 11"/>
          <p:cNvGrpSpPr/>
          <p:nvPr/>
        </p:nvGrpSpPr>
        <p:grpSpPr>
          <a:xfrm>
            <a:off x="6353867" y="2794426"/>
            <a:ext cx="553059" cy="539738"/>
            <a:chOff x="0" y="0"/>
            <a:chExt cx="553058" cy="539736"/>
          </a:xfrm>
        </p:grpSpPr>
        <p:sp>
          <p:nvSpPr>
            <p:cNvPr id="4629" name="TextBox 78"/>
            <p:cNvSpPr txBox="1"/>
            <p:nvPr/>
          </p:nvSpPr>
          <p:spPr>
            <a:xfrm>
              <a:off x="0" y="0"/>
              <a:ext cx="447225"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60  </a:t>
              </a:r>
            </a:p>
          </p:txBody>
        </p:sp>
        <p:sp>
          <p:nvSpPr>
            <p:cNvPr id="4630" name="Straight Connector 79"/>
            <p:cNvSpPr/>
            <p:nvPr/>
          </p:nvSpPr>
          <p:spPr>
            <a:xfrm flipV="1">
              <a:off x="279422" y="207964"/>
              <a:ext cx="141060" cy="16927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631" name="TextBox 80"/>
            <p:cNvSpPr txBox="1"/>
            <p:nvPr/>
          </p:nvSpPr>
          <p:spPr>
            <a:xfrm>
              <a:off x="270940" y="191308"/>
              <a:ext cx="282119"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4  </a:t>
              </a:r>
            </a:p>
          </p:txBody>
        </p:sp>
      </p:grpSp>
      <p:grpSp>
        <p:nvGrpSpPr>
          <p:cNvPr id="4636" name="Group 12"/>
          <p:cNvGrpSpPr/>
          <p:nvPr/>
        </p:nvGrpSpPr>
        <p:grpSpPr>
          <a:xfrm>
            <a:off x="7929660" y="2780203"/>
            <a:ext cx="466530" cy="535841"/>
            <a:chOff x="0" y="0"/>
            <a:chExt cx="466528" cy="535839"/>
          </a:xfrm>
        </p:grpSpPr>
        <p:sp>
          <p:nvSpPr>
            <p:cNvPr id="4633" name="TextBox 81"/>
            <p:cNvSpPr txBox="1"/>
            <p:nvPr/>
          </p:nvSpPr>
          <p:spPr>
            <a:xfrm>
              <a:off x="0" y="0"/>
              <a:ext cx="323440"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6</a:t>
              </a:r>
            </a:p>
          </p:txBody>
        </p:sp>
        <p:sp>
          <p:nvSpPr>
            <p:cNvPr id="4634" name="Straight Connector 82"/>
            <p:cNvSpPr/>
            <p:nvPr/>
          </p:nvSpPr>
          <p:spPr>
            <a:xfrm flipV="1">
              <a:off x="171872" y="211073"/>
              <a:ext cx="141059" cy="16927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635" name="TextBox 83"/>
            <p:cNvSpPr txBox="1"/>
            <p:nvPr/>
          </p:nvSpPr>
          <p:spPr>
            <a:xfrm>
              <a:off x="184411" y="187411"/>
              <a:ext cx="282118"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4  </a:t>
              </a:r>
            </a:p>
          </p:txBody>
        </p:sp>
      </p:grpSp>
      <p:sp>
        <p:nvSpPr>
          <p:cNvPr id="4637" name="TextBox 84"/>
          <p:cNvSpPr txBox="1"/>
          <p:nvPr/>
        </p:nvSpPr>
        <p:spPr>
          <a:xfrm>
            <a:off x="3748115" y="2916519"/>
            <a:ext cx="379081" cy="320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latin typeface="Cambria Math"/>
                <a:ea typeface="Cambria Math"/>
                <a:cs typeface="Cambria Math"/>
                <a:sym typeface="Cambria Math"/>
              </a:defRPr>
            </a:lvl1pPr>
          </a:lstStyle>
          <a:p>
            <a:r>
              <a:t> +</a:t>
            </a:r>
          </a:p>
        </p:txBody>
      </p:sp>
      <mc:AlternateContent xmlns:mc="http://schemas.openxmlformats.org/markup-compatibility/2006" xmlns:a14="http://schemas.microsoft.com/office/drawing/2010/main">
        <mc:Choice Requires="a14">
          <p:sp>
            <p:nvSpPr>
              <p:cNvPr id="4638" name="TextBox 85"/>
              <p:cNvSpPr txBox="1"/>
              <p:nvPr/>
            </p:nvSpPr>
            <p:spPr>
              <a:xfrm>
                <a:off x="3557761" y="3441556"/>
                <a:ext cx="522909" cy="344222"/>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2200" i="1">
                          <a:solidFill>
                            <a:srgbClr val="000000"/>
                          </a:solidFill>
                          <a:latin typeface="Cambria Math" panose="02040503050406030204" pitchFamily="18" charset="0"/>
                        </a:rPr>
                        <m:t>6</m:t>
                      </m:r>
                      <m:rad>
                        <m:radPr>
                          <m:degHide m:val="on"/>
                          <m:ctrlPr>
                            <a:rPr sz="2200" i="1">
                              <a:solidFill>
                                <a:srgbClr val="000000"/>
                              </a:solidFill>
                              <a:latin typeface="Cambria Math" panose="02040503050406030204" pitchFamily="18" charset="0"/>
                            </a:rPr>
                          </m:ctrlPr>
                        </m:radPr>
                        <m:deg/>
                        <m:e>
                          <m:r>
                            <a:rPr sz="2200" i="1">
                              <a:solidFill>
                                <a:srgbClr val="000000"/>
                              </a:solidFill>
                              <a:latin typeface="Cambria Math" panose="02040503050406030204" pitchFamily="18" charset="0"/>
                            </a:rPr>
                            <m:t>2</m:t>
                          </m:r>
                        </m:e>
                      </m:rad>
                    </m:oMath>
                  </m:oMathPara>
                </a14:m>
                <a:endParaRPr sz="2200"/>
              </a:p>
            </p:txBody>
          </p:sp>
        </mc:Choice>
        <mc:Fallback xmlns="">
          <p:sp>
            <p:nvSpPr>
              <p:cNvPr id="4638" name="TextBox 85"/>
              <p:cNvSpPr txBox="1">
                <a:spLocks noRot="1" noChangeAspect="1" noMove="1" noResize="1" noEditPoints="1" noAdjustHandles="1" noChangeArrowheads="1" noChangeShapeType="1" noTextEdit="1"/>
              </p:cNvSpPr>
              <p:nvPr/>
            </p:nvSpPr>
            <p:spPr>
              <a:xfrm>
                <a:off x="3557761" y="3441556"/>
                <a:ext cx="522909" cy="344222"/>
              </a:xfrm>
              <a:prstGeom prst="rect">
                <a:avLst/>
              </a:prstGeom>
              <a:blipFill>
                <a:blip r:embed="rId5"/>
                <a:stretch>
                  <a:fillRect l="-15294" r="-16471" b="-17857"/>
                </a:stretch>
              </a:blipFill>
              <a:ln w="12700">
                <a:miter lim="400000"/>
              </a:ln>
            </p:spPr>
            <p:txBody>
              <a:bodyPr/>
              <a:lstStyle/>
              <a:p>
                <a:r>
                  <a:rPr lang="en-US">
                    <a:noFill/>
                  </a:rPr>
                  <a:t> </a:t>
                </a:r>
              </a:p>
            </p:txBody>
          </p:sp>
        </mc:Fallback>
      </mc:AlternateContent>
      <p:sp>
        <p:nvSpPr>
          <p:cNvPr id="4639" name="TextBox 86"/>
          <p:cNvSpPr txBox="1"/>
          <p:nvPr/>
        </p:nvSpPr>
        <p:spPr>
          <a:xfrm>
            <a:off x="3193537" y="3494844"/>
            <a:ext cx="379081" cy="320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latin typeface="Cambria Math"/>
                <a:ea typeface="Cambria Math"/>
                <a:cs typeface="Cambria Math"/>
                <a:sym typeface="Cambria Math"/>
              </a:defRPr>
            </a:lvl1pPr>
          </a:lstStyle>
          <a:p>
            <a:r>
              <a:t> +</a:t>
            </a:r>
          </a:p>
        </p:txBody>
      </p:sp>
      <p:grpSp>
        <p:nvGrpSpPr>
          <p:cNvPr id="4643" name="Group 55"/>
          <p:cNvGrpSpPr/>
          <p:nvPr/>
        </p:nvGrpSpPr>
        <p:grpSpPr>
          <a:xfrm>
            <a:off x="2673747" y="3390370"/>
            <a:ext cx="652563" cy="559984"/>
            <a:chOff x="0" y="0"/>
            <a:chExt cx="652562" cy="559982"/>
          </a:xfrm>
        </p:grpSpPr>
        <p:sp>
          <p:nvSpPr>
            <p:cNvPr id="4640" name="TextBox 87"/>
            <p:cNvSpPr txBox="1"/>
            <p:nvPr/>
          </p:nvSpPr>
          <p:spPr>
            <a:xfrm>
              <a:off x="0" y="0"/>
              <a:ext cx="575112"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182  </a:t>
              </a:r>
            </a:p>
          </p:txBody>
        </p:sp>
        <p:sp>
          <p:nvSpPr>
            <p:cNvPr id="4641" name="Straight Connector 88"/>
            <p:cNvSpPr/>
            <p:nvPr/>
          </p:nvSpPr>
          <p:spPr>
            <a:xfrm flipV="1">
              <a:off x="385275" y="214198"/>
              <a:ext cx="141060" cy="16927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642" name="TextBox 89"/>
            <p:cNvSpPr txBox="1"/>
            <p:nvPr/>
          </p:nvSpPr>
          <p:spPr>
            <a:xfrm>
              <a:off x="370445" y="211553"/>
              <a:ext cx="282118"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4  </a:t>
              </a:r>
            </a:p>
          </p:txBody>
        </p:sp>
      </p:grpSp>
      <p:grpSp>
        <p:nvGrpSpPr>
          <p:cNvPr id="4647" name="Group 54"/>
          <p:cNvGrpSpPr/>
          <p:nvPr/>
        </p:nvGrpSpPr>
        <p:grpSpPr>
          <a:xfrm>
            <a:off x="4304867" y="3403188"/>
            <a:ext cx="587434" cy="500938"/>
            <a:chOff x="0" y="0"/>
            <a:chExt cx="587433" cy="500937"/>
          </a:xfrm>
        </p:grpSpPr>
        <p:sp>
          <p:nvSpPr>
            <p:cNvPr id="4644" name="TextBox 90"/>
            <p:cNvSpPr txBox="1"/>
            <p:nvPr/>
          </p:nvSpPr>
          <p:spPr>
            <a:xfrm>
              <a:off x="0" y="0"/>
              <a:ext cx="447225"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10  </a:t>
              </a:r>
            </a:p>
          </p:txBody>
        </p:sp>
        <p:sp>
          <p:nvSpPr>
            <p:cNvPr id="4645" name="Straight Connector 91"/>
            <p:cNvSpPr/>
            <p:nvPr/>
          </p:nvSpPr>
          <p:spPr>
            <a:xfrm flipV="1">
              <a:off x="299259" y="169164"/>
              <a:ext cx="141060" cy="16927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646" name="TextBox 92"/>
            <p:cNvSpPr txBox="1"/>
            <p:nvPr/>
          </p:nvSpPr>
          <p:spPr>
            <a:xfrm>
              <a:off x="305316" y="152509"/>
              <a:ext cx="282118"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4  </a:t>
              </a:r>
            </a:p>
          </p:txBody>
        </p:sp>
      </p:grpSp>
      <p:sp>
        <p:nvSpPr>
          <p:cNvPr id="4648" name="TextBox 93"/>
          <p:cNvSpPr txBox="1"/>
          <p:nvPr/>
        </p:nvSpPr>
        <p:spPr>
          <a:xfrm>
            <a:off x="4043727" y="3502357"/>
            <a:ext cx="379081" cy="320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latin typeface="Cambria Math"/>
                <a:ea typeface="Cambria Math"/>
                <a:cs typeface="Cambria Math"/>
                <a:sym typeface="Cambria Math"/>
              </a:defRPr>
            </a:lvl1pPr>
          </a:lstStyle>
          <a:p>
            <a:r>
              <a:t> +</a:t>
            </a:r>
          </a:p>
        </p:txBody>
      </p:sp>
      <mc:AlternateContent xmlns:mc="http://schemas.openxmlformats.org/markup-compatibility/2006" xmlns:a14="http://schemas.microsoft.com/office/drawing/2010/main">
        <mc:Choice Requires="a14">
          <p:sp>
            <p:nvSpPr>
              <p:cNvPr id="4649" name="TextBox 94"/>
              <p:cNvSpPr txBox="1"/>
              <p:nvPr/>
            </p:nvSpPr>
            <p:spPr>
              <a:xfrm>
                <a:off x="7327908" y="3473739"/>
                <a:ext cx="515564" cy="344221"/>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2200" i="1">
                          <a:solidFill>
                            <a:srgbClr val="000000"/>
                          </a:solidFill>
                          <a:latin typeface="Cambria Math" panose="02040503050406030204" pitchFamily="18" charset="0"/>
                        </a:rPr>
                        <m:t>8</m:t>
                      </m:r>
                      <m:rad>
                        <m:radPr>
                          <m:degHide m:val="on"/>
                          <m:ctrlPr>
                            <a:rPr sz="2200" i="1">
                              <a:solidFill>
                                <a:srgbClr val="000000"/>
                              </a:solidFill>
                              <a:latin typeface="Cambria Math" panose="02040503050406030204" pitchFamily="18" charset="0"/>
                            </a:rPr>
                          </m:ctrlPr>
                        </m:radPr>
                        <m:deg/>
                        <m:e>
                          <m:r>
                            <a:rPr sz="2200" i="1">
                              <a:solidFill>
                                <a:srgbClr val="000000"/>
                              </a:solidFill>
                              <a:latin typeface="Cambria Math" panose="02040503050406030204" pitchFamily="18" charset="0"/>
                            </a:rPr>
                            <m:t>2</m:t>
                          </m:r>
                        </m:e>
                      </m:rad>
                    </m:oMath>
                  </m:oMathPara>
                </a14:m>
                <a:endParaRPr sz="2200"/>
              </a:p>
            </p:txBody>
          </p:sp>
        </mc:Choice>
        <mc:Fallback xmlns="">
          <p:sp>
            <p:nvSpPr>
              <p:cNvPr id="4649" name="TextBox 94"/>
              <p:cNvSpPr txBox="1">
                <a:spLocks noRot="1" noChangeAspect="1" noMove="1" noResize="1" noEditPoints="1" noAdjustHandles="1" noChangeArrowheads="1" noChangeShapeType="1" noTextEdit="1"/>
              </p:cNvSpPr>
              <p:nvPr/>
            </p:nvSpPr>
            <p:spPr>
              <a:xfrm>
                <a:off x="7327908" y="3473739"/>
                <a:ext cx="515564" cy="344221"/>
              </a:xfrm>
              <a:prstGeom prst="rect">
                <a:avLst/>
              </a:prstGeom>
              <a:blipFill>
                <a:blip r:embed="rId6"/>
                <a:stretch>
                  <a:fillRect l="-16471" r="-15294" b="-17857"/>
                </a:stretch>
              </a:blipFill>
              <a:ln w="12700">
                <a:miter lim="400000"/>
              </a:ln>
            </p:spPr>
            <p:txBody>
              <a:bodyPr/>
              <a:lstStyle/>
              <a:p>
                <a:r>
                  <a:rPr lang="en-US">
                    <a:noFill/>
                  </a:rPr>
                  <a:t> </a:t>
                </a:r>
              </a:p>
            </p:txBody>
          </p:sp>
        </mc:Fallback>
      </mc:AlternateContent>
      <p:sp>
        <p:nvSpPr>
          <p:cNvPr id="4650" name="TextBox 95"/>
          <p:cNvSpPr txBox="1"/>
          <p:nvPr/>
        </p:nvSpPr>
        <p:spPr>
          <a:xfrm>
            <a:off x="6960010" y="3527026"/>
            <a:ext cx="379081" cy="320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latin typeface="Cambria Math"/>
                <a:ea typeface="Cambria Math"/>
                <a:cs typeface="Cambria Math"/>
                <a:sym typeface="Cambria Math"/>
              </a:defRPr>
            </a:lvl1pPr>
          </a:lstStyle>
          <a:p>
            <a:r>
              <a:t> +</a:t>
            </a:r>
          </a:p>
        </p:txBody>
      </p:sp>
      <p:grpSp>
        <p:nvGrpSpPr>
          <p:cNvPr id="4654" name="Group 17"/>
          <p:cNvGrpSpPr/>
          <p:nvPr/>
        </p:nvGrpSpPr>
        <p:grpSpPr>
          <a:xfrm>
            <a:off x="8017082" y="3387723"/>
            <a:ext cx="585216" cy="520949"/>
            <a:chOff x="0" y="0"/>
            <a:chExt cx="585215" cy="520947"/>
          </a:xfrm>
        </p:grpSpPr>
        <p:sp>
          <p:nvSpPr>
            <p:cNvPr id="4651" name="TextBox 98"/>
            <p:cNvSpPr txBox="1"/>
            <p:nvPr/>
          </p:nvSpPr>
          <p:spPr>
            <a:xfrm>
              <a:off x="0" y="0"/>
              <a:ext cx="447225"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14  </a:t>
              </a:r>
            </a:p>
          </p:txBody>
        </p:sp>
        <p:sp>
          <p:nvSpPr>
            <p:cNvPr id="4652" name="Straight Connector 99"/>
            <p:cNvSpPr/>
            <p:nvPr/>
          </p:nvSpPr>
          <p:spPr>
            <a:xfrm flipV="1">
              <a:off x="298866" y="193686"/>
              <a:ext cx="141060" cy="16927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653" name="TextBox 100"/>
            <p:cNvSpPr txBox="1"/>
            <p:nvPr/>
          </p:nvSpPr>
          <p:spPr>
            <a:xfrm>
              <a:off x="303097" y="172518"/>
              <a:ext cx="282119"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4  </a:t>
              </a:r>
            </a:p>
          </p:txBody>
        </p:sp>
      </p:grpSp>
      <p:sp>
        <p:nvSpPr>
          <p:cNvPr id="4655" name="TextBox 101"/>
          <p:cNvSpPr txBox="1"/>
          <p:nvPr/>
        </p:nvSpPr>
        <p:spPr>
          <a:xfrm>
            <a:off x="7787761" y="3534538"/>
            <a:ext cx="379081" cy="320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latin typeface="Cambria Math"/>
                <a:ea typeface="Cambria Math"/>
                <a:cs typeface="Cambria Math"/>
                <a:sym typeface="Cambria Math"/>
              </a:defRPr>
            </a:lvl1pPr>
          </a:lstStyle>
          <a:p>
            <a:r>
              <a:t> +</a:t>
            </a:r>
          </a:p>
        </p:txBody>
      </p:sp>
      <p:grpSp>
        <p:nvGrpSpPr>
          <p:cNvPr id="4659" name="Group 60"/>
          <p:cNvGrpSpPr/>
          <p:nvPr/>
        </p:nvGrpSpPr>
        <p:grpSpPr>
          <a:xfrm>
            <a:off x="6474379" y="3432480"/>
            <a:ext cx="655698" cy="554185"/>
            <a:chOff x="0" y="0"/>
            <a:chExt cx="655695" cy="554184"/>
          </a:xfrm>
        </p:grpSpPr>
        <p:sp>
          <p:nvSpPr>
            <p:cNvPr id="4656" name="TextBox 96"/>
            <p:cNvSpPr txBox="1"/>
            <p:nvPr/>
          </p:nvSpPr>
          <p:spPr>
            <a:xfrm>
              <a:off x="0" y="0"/>
              <a:ext cx="568129"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408  </a:t>
              </a:r>
            </a:p>
          </p:txBody>
        </p:sp>
        <p:sp>
          <p:nvSpPr>
            <p:cNvPr id="4657" name="Straight Connector 97"/>
            <p:cNvSpPr/>
            <p:nvPr/>
          </p:nvSpPr>
          <p:spPr>
            <a:xfrm flipV="1">
              <a:off x="379162" y="226709"/>
              <a:ext cx="141061" cy="16927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658" name="TextBox 102"/>
            <p:cNvSpPr txBox="1"/>
            <p:nvPr/>
          </p:nvSpPr>
          <p:spPr>
            <a:xfrm>
              <a:off x="373578" y="205755"/>
              <a:ext cx="282118"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4  </a:t>
              </a:r>
            </a:p>
          </p:txBody>
        </p:sp>
      </p:grpSp>
      <p:grpSp>
        <p:nvGrpSpPr>
          <p:cNvPr id="82" name="Group 81">
            <a:extLst>
              <a:ext uri="{FF2B5EF4-FFF2-40B4-BE49-F238E27FC236}">
                <a16:creationId xmlns:a16="http://schemas.microsoft.com/office/drawing/2014/main" id="{5628568C-1D76-8946-B968-84BC0BDFCB17}"/>
              </a:ext>
            </a:extLst>
          </p:cNvPr>
          <p:cNvGrpSpPr/>
          <p:nvPr/>
        </p:nvGrpSpPr>
        <p:grpSpPr>
          <a:xfrm>
            <a:off x="6361843" y="5081504"/>
            <a:ext cx="1694217" cy="465402"/>
            <a:chOff x="1032936" y="5906726"/>
            <a:chExt cx="1694217" cy="465402"/>
          </a:xfrm>
        </p:grpSpPr>
        <p:sp>
          <p:nvSpPr>
            <p:cNvPr id="83" name="TextBox 82">
              <a:extLst>
                <a:ext uri="{FF2B5EF4-FFF2-40B4-BE49-F238E27FC236}">
                  <a16:creationId xmlns:a16="http://schemas.microsoft.com/office/drawing/2014/main" id="{8C435E86-829E-0644-BED0-09926A7FD8FE}"/>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84" name="TextBox 83">
              <a:extLst>
                <a:ext uri="{FF2B5EF4-FFF2-40B4-BE49-F238E27FC236}">
                  <a16:creationId xmlns:a16="http://schemas.microsoft.com/office/drawing/2014/main" id="{50C74E0A-EF37-A143-AAC9-95D1CB60F5CE}"/>
                </a:ext>
              </a:extLst>
            </p:cNvPr>
            <p:cNvSpPr txBox="1"/>
            <p:nvPr/>
          </p:nvSpPr>
          <p:spPr>
            <a:xfrm>
              <a:off x="2260622" y="5906726"/>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419332598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61" name="Picture 82" descr="Picture 82"/>
          <p:cNvPicPr>
            <a:picLocks noChangeAspect="1"/>
          </p:cNvPicPr>
          <p:nvPr/>
        </p:nvPicPr>
        <p:blipFill>
          <a:blip r:embed="rId2"/>
          <a:stretch>
            <a:fillRect/>
          </a:stretch>
        </p:blipFill>
        <p:spPr>
          <a:xfrm>
            <a:off x="2600571" y="4954144"/>
            <a:ext cx="368686" cy="368686"/>
          </a:xfrm>
          <a:prstGeom prst="rect">
            <a:avLst/>
          </a:prstGeom>
          <a:ln w="12700">
            <a:miter lim="400000"/>
          </a:ln>
        </p:spPr>
      </p:pic>
      <p:sp>
        <p:nvSpPr>
          <p:cNvPr id="4662" name="Rectangle 3"/>
          <p:cNvSpPr/>
          <p:nvPr/>
        </p:nvSpPr>
        <p:spPr>
          <a:xfrm>
            <a:off x="277471" y="264859"/>
            <a:ext cx="8563831" cy="6369270"/>
          </a:xfrm>
          <a:prstGeom prst="rect">
            <a:avLst/>
          </a:prstGeom>
          <a:ln w="25400">
            <a:solidFill>
              <a:srgbClr val="000000"/>
            </a:solidFill>
            <a:miter/>
          </a:ln>
        </p:spPr>
        <p:txBody>
          <a:bodyPr lIns="45719" rIns="45719" anchor="ctr"/>
          <a:lstStyle/>
          <a:p>
            <a:pPr algn="ctr">
              <a:defRPr>
                <a:solidFill>
                  <a:srgbClr val="FFFFFF"/>
                </a:solidFill>
              </a:defRPr>
            </a:pPr>
            <a:endParaRPr/>
          </a:p>
        </p:txBody>
      </p:sp>
      <p:sp>
        <p:nvSpPr>
          <p:cNvPr id="4663" name="Straight Connector 51"/>
          <p:cNvSpPr/>
          <p:nvPr/>
        </p:nvSpPr>
        <p:spPr>
          <a:xfrm>
            <a:off x="277471" y="899088"/>
            <a:ext cx="8563831" cy="1"/>
          </a:xfrm>
          <a:prstGeom prst="line">
            <a:avLst/>
          </a:prstGeom>
          <a:ln w="25400">
            <a:solidFill>
              <a:srgbClr val="000000"/>
            </a:solidFill>
            <a:miter/>
          </a:ln>
        </p:spPr>
        <p:txBody>
          <a:bodyPr lIns="45719" rIns="45719"/>
          <a:lstStyle/>
          <a:p>
            <a:endParaRPr/>
          </a:p>
        </p:txBody>
      </p:sp>
      <p:sp>
        <p:nvSpPr>
          <p:cNvPr id="4664" name="TextBox 53"/>
          <p:cNvSpPr txBox="1"/>
          <p:nvPr/>
        </p:nvSpPr>
        <p:spPr>
          <a:xfrm>
            <a:off x="302290" y="347278"/>
            <a:ext cx="8581074" cy="4924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600">
                <a:latin typeface="Times New Roman"/>
                <a:ea typeface="Times New Roman"/>
                <a:cs typeface="Times New Roman"/>
                <a:sym typeface="Times New Roman"/>
              </a:defRPr>
            </a:lvl1pPr>
          </a:lstStyle>
          <a:p>
            <a:r>
              <a:rPr dirty="0"/>
              <a:t>Deflection Equation of a Lattice Truss Beam with an End </a:t>
            </a:r>
            <a:r>
              <a:rPr lang="en-US" dirty="0"/>
              <a:t>Force</a:t>
            </a:r>
            <a:r>
              <a:rPr dirty="0"/>
              <a:t>        </a:t>
            </a:r>
          </a:p>
        </p:txBody>
      </p:sp>
      <p:sp>
        <p:nvSpPr>
          <p:cNvPr id="4665" name="TextBox 55"/>
          <p:cNvSpPr txBox="1"/>
          <p:nvPr/>
        </p:nvSpPr>
        <p:spPr>
          <a:xfrm>
            <a:off x="4451692" y="3172809"/>
            <a:ext cx="1761357"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a:latin typeface="Times New Roman"/>
                <a:ea typeface="Times New Roman"/>
                <a:cs typeface="Times New Roman"/>
                <a:sym typeface="Times New Roman"/>
              </a:defRPr>
            </a:pPr>
            <a:r>
              <a:rPr dirty="0"/>
              <a:t>One truss unit, </a:t>
            </a:r>
            <a:r>
              <a:rPr dirty="0">
                <a:solidFill>
                  <a:srgbClr val="FF0000"/>
                </a:solidFill>
              </a:rPr>
              <a:t>n</a:t>
            </a:r>
          </a:p>
        </p:txBody>
      </p:sp>
      <p:sp>
        <p:nvSpPr>
          <p:cNvPr id="4666" name="Straight Arrow Connector 56"/>
          <p:cNvSpPr/>
          <p:nvPr/>
        </p:nvSpPr>
        <p:spPr>
          <a:xfrm flipV="1">
            <a:off x="5940000" y="2576947"/>
            <a:ext cx="0" cy="553876"/>
          </a:xfrm>
          <a:prstGeom prst="line">
            <a:avLst/>
          </a:prstGeom>
          <a:ln w="12700">
            <a:solidFill>
              <a:srgbClr val="000000"/>
            </a:solidFill>
            <a:miter/>
            <a:tailEnd type="triangle"/>
          </a:ln>
        </p:spPr>
        <p:txBody>
          <a:bodyPr lIns="45719" rIns="45719"/>
          <a:lstStyle/>
          <a:p>
            <a:endParaRPr/>
          </a:p>
        </p:txBody>
      </p:sp>
      <p:sp>
        <p:nvSpPr>
          <p:cNvPr id="4667" name="Rectangle 80"/>
          <p:cNvSpPr/>
          <p:nvPr/>
        </p:nvSpPr>
        <p:spPr>
          <a:xfrm>
            <a:off x="1091376" y="4100052"/>
            <a:ext cx="6916996" cy="1814052"/>
          </a:xfrm>
          <a:prstGeom prst="rect">
            <a:avLst/>
          </a:prstGeom>
          <a:ln w="19050">
            <a:solidFill>
              <a:srgbClr val="000000"/>
            </a:solidFill>
            <a:miter/>
          </a:ln>
        </p:spPr>
        <p:txBody>
          <a:bodyPr lIns="45719" rIns="45719" anchor="ctr"/>
          <a:lstStyle/>
          <a:p>
            <a:pPr algn="ctr">
              <a:defRPr>
                <a:solidFill>
                  <a:srgbClr val="FFFFFF"/>
                </a:solidFill>
              </a:defRPr>
            </a:pPr>
            <a:endParaRPr/>
          </a:p>
        </p:txBody>
      </p:sp>
      <p:sp>
        <p:nvSpPr>
          <p:cNvPr id="4668" name="Straight Connector 81"/>
          <p:cNvSpPr/>
          <p:nvPr/>
        </p:nvSpPr>
        <p:spPr>
          <a:xfrm>
            <a:off x="1095101" y="4577355"/>
            <a:ext cx="6916995" cy="1"/>
          </a:xfrm>
          <a:prstGeom prst="line">
            <a:avLst/>
          </a:prstGeom>
          <a:ln w="19050">
            <a:solidFill>
              <a:srgbClr val="000000"/>
            </a:solidFill>
            <a:miter/>
          </a:ln>
        </p:spPr>
        <p:txBody>
          <a:bodyPr lIns="45719" rIns="45719"/>
          <a:lstStyle/>
          <a:p>
            <a:endParaRPr/>
          </a:p>
        </p:txBody>
      </p:sp>
      <p:sp>
        <p:nvSpPr>
          <p:cNvPr id="4669" name="TextBox 84"/>
          <p:cNvSpPr txBox="1"/>
          <p:nvPr/>
        </p:nvSpPr>
        <p:spPr>
          <a:xfrm>
            <a:off x="1789045" y="4113031"/>
            <a:ext cx="5822131" cy="461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2400">
                <a:latin typeface="Times New Roman"/>
                <a:ea typeface="Times New Roman"/>
                <a:cs typeface="Times New Roman"/>
                <a:sym typeface="Times New Roman"/>
              </a:defRPr>
            </a:lvl1pPr>
          </a:lstStyle>
          <a:p>
            <a:r>
              <a:rPr lang="en-US" dirty="0"/>
              <a:t>Displacement Equation, Example Problem #2</a:t>
            </a:r>
            <a:r>
              <a:rPr dirty="0"/>
              <a:t> </a:t>
            </a:r>
          </a:p>
        </p:txBody>
      </p:sp>
      <p:sp>
        <p:nvSpPr>
          <p:cNvPr id="4670" name="TextBox 57"/>
          <p:cNvSpPr txBox="1"/>
          <p:nvPr/>
        </p:nvSpPr>
        <p:spPr>
          <a:xfrm>
            <a:off x="3185181" y="5021538"/>
            <a:ext cx="282118"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4  </a:t>
            </a:r>
          </a:p>
        </p:txBody>
      </p:sp>
      <p:sp>
        <p:nvSpPr>
          <p:cNvPr id="4671" name="Straight Connector 58"/>
          <p:cNvSpPr/>
          <p:nvPr/>
        </p:nvSpPr>
        <p:spPr>
          <a:xfrm flipV="1">
            <a:off x="3346674" y="5243775"/>
            <a:ext cx="141060" cy="169278"/>
          </a:xfrm>
          <a:prstGeom prst="line">
            <a:avLst/>
          </a:prstGeom>
          <a:ln w="12700">
            <a:solidFill>
              <a:srgbClr val="000000"/>
            </a:solidFill>
            <a:miter/>
          </a:ln>
        </p:spPr>
        <p:txBody>
          <a:bodyPr lIns="45719" rIns="45719"/>
          <a:lstStyle/>
          <a:p>
            <a:endParaRPr/>
          </a:p>
        </p:txBody>
      </p:sp>
      <p:sp>
        <p:nvSpPr>
          <p:cNvPr id="4672" name="TextBox 59"/>
          <p:cNvSpPr txBox="1"/>
          <p:nvPr/>
        </p:nvSpPr>
        <p:spPr>
          <a:xfrm>
            <a:off x="3390206" y="5315499"/>
            <a:ext cx="282118"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3  </a:t>
            </a:r>
          </a:p>
        </p:txBody>
      </p:sp>
      <p:grpSp>
        <p:nvGrpSpPr>
          <p:cNvPr id="4676" name="Group 2"/>
          <p:cNvGrpSpPr/>
          <p:nvPr/>
        </p:nvGrpSpPr>
        <p:grpSpPr>
          <a:xfrm>
            <a:off x="5240211" y="5054274"/>
            <a:ext cx="482702" cy="600288"/>
            <a:chOff x="0" y="0"/>
            <a:chExt cx="482701" cy="600286"/>
          </a:xfrm>
        </p:grpSpPr>
        <p:sp>
          <p:nvSpPr>
            <p:cNvPr id="4673" name="TextBox 64"/>
            <p:cNvSpPr txBox="1"/>
            <p:nvPr/>
          </p:nvSpPr>
          <p:spPr>
            <a:xfrm>
              <a:off x="0" y="0"/>
              <a:ext cx="282118"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5  </a:t>
              </a:r>
            </a:p>
          </p:txBody>
        </p:sp>
        <p:sp>
          <p:nvSpPr>
            <p:cNvPr id="4674" name="Straight Connector 65"/>
            <p:cNvSpPr/>
            <p:nvPr/>
          </p:nvSpPr>
          <p:spPr>
            <a:xfrm flipV="1">
              <a:off x="153669" y="192040"/>
              <a:ext cx="141060" cy="16927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675" name="TextBox 66"/>
            <p:cNvSpPr txBox="1"/>
            <p:nvPr/>
          </p:nvSpPr>
          <p:spPr>
            <a:xfrm>
              <a:off x="200583" y="251857"/>
              <a:ext cx="282118"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3  </a:t>
              </a:r>
            </a:p>
          </p:txBody>
        </p:sp>
      </p:grpSp>
      <mc:AlternateContent xmlns:mc="http://schemas.openxmlformats.org/markup-compatibility/2006" xmlns:a14="http://schemas.microsoft.com/office/drawing/2010/main">
        <mc:Choice Requires="a14">
          <p:sp>
            <p:nvSpPr>
              <p:cNvPr id="4677" name="TextBox 71"/>
              <p:cNvSpPr txBox="1"/>
              <p:nvPr/>
            </p:nvSpPr>
            <p:spPr>
              <a:xfrm>
                <a:off x="5951690" y="5081789"/>
                <a:ext cx="523108" cy="344222"/>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
                        <a:rPr sz="2200" i="1">
                          <a:solidFill>
                            <a:srgbClr val="000000"/>
                          </a:solidFill>
                          <a:latin typeface="Cambria Math" panose="02040503050406030204" pitchFamily="18" charset="0"/>
                        </a:rPr>
                        <m:t>2</m:t>
                      </m:r>
                      <m:rad>
                        <m:radPr>
                          <m:degHide m:val="on"/>
                          <m:ctrlPr>
                            <a:rPr sz="2200" i="1">
                              <a:solidFill>
                                <a:srgbClr val="000000"/>
                              </a:solidFill>
                              <a:latin typeface="Cambria Math" panose="02040503050406030204" pitchFamily="18" charset="0"/>
                            </a:rPr>
                          </m:ctrlPr>
                        </m:radPr>
                        <m:deg/>
                        <m:e>
                          <m:r>
                            <a:rPr sz="2200" i="1">
                              <a:solidFill>
                                <a:srgbClr val="000000"/>
                              </a:solidFill>
                              <a:latin typeface="Cambria Math" panose="02040503050406030204" pitchFamily="18" charset="0"/>
                            </a:rPr>
                            <m:t>2</m:t>
                          </m:r>
                        </m:e>
                      </m:rad>
                    </m:oMath>
                  </m:oMathPara>
                </a14:m>
                <a:endParaRPr sz="2200"/>
              </a:p>
            </p:txBody>
          </p:sp>
        </mc:Choice>
        <mc:Fallback xmlns="">
          <p:sp>
            <p:nvSpPr>
              <p:cNvPr id="4677" name="TextBox 71"/>
              <p:cNvSpPr txBox="1">
                <a:spLocks noRot="1" noChangeAspect="1" noMove="1" noResize="1" noEditPoints="1" noAdjustHandles="1" noChangeArrowheads="1" noChangeShapeType="1" noTextEdit="1"/>
              </p:cNvSpPr>
              <p:nvPr/>
            </p:nvSpPr>
            <p:spPr>
              <a:xfrm>
                <a:off x="5951690" y="5081789"/>
                <a:ext cx="523108" cy="344222"/>
              </a:xfrm>
              <a:prstGeom prst="rect">
                <a:avLst/>
              </a:prstGeom>
              <a:blipFill>
                <a:blip r:embed="rId3"/>
                <a:stretch>
                  <a:fillRect l="-15116" r="-15116" b="-17857"/>
                </a:stretch>
              </a:blipFill>
              <a:ln w="12700">
                <a:miter lim="400000"/>
              </a:ln>
            </p:spPr>
            <p:txBody>
              <a:bodyPr/>
              <a:lstStyle/>
              <a:p>
                <a:r>
                  <a:rPr lang="en-US">
                    <a:noFill/>
                  </a:rPr>
                  <a:t> </a:t>
                </a:r>
              </a:p>
            </p:txBody>
          </p:sp>
        </mc:Fallback>
      </mc:AlternateContent>
      <p:sp>
        <p:nvSpPr>
          <p:cNvPr id="4678" name="TextBox 72"/>
          <p:cNvSpPr txBox="1"/>
          <p:nvPr/>
        </p:nvSpPr>
        <p:spPr>
          <a:xfrm>
            <a:off x="5572237" y="5145406"/>
            <a:ext cx="379081" cy="320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400">
                <a:latin typeface="Times New Roman"/>
                <a:ea typeface="Times New Roman"/>
                <a:cs typeface="Times New Roman"/>
                <a:sym typeface="Times New Roman"/>
              </a:defRPr>
            </a:pPr>
            <a:r>
              <a:t> </a:t>
            </a:r>
            <a:r>
              <a:rPr>
                <a:latin typeface="Cambria Math"/>
                <a:ea typeface="Cambria Math"/>
                <a:cs typeface="Cambria Math"/>
                <a:sym typeface="Cambria Math"/>
              </a:rPr>
              <a:t>+</a:t>
            </a:r>
          </a:p>
        </p:txBody>
      </p:sp>
      <p:sp>
        <p:nvSpPr>
          <p:cNvPr id="4679" name="TextBox 73"/>
          <p:cNvSpPr txBox="1"/>
          <p:nvPr/>
        </p:nvSpPr>
        <p:spPr>
          <a:xfrm>
            <a:off x="1476978" y="5084198"/>
            <a:ext cx="2572837" cy="4308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2200">
                <a:latin typeface="Times New Roman"/>
                <a:ea typeface="Times New Roman"/>
                <a:cs typeface="Times New Roman"/>
                <a:sym typeface="Times New Roman"/>
              </a:defRPr>
            </a:pPr>
            <a:r>
              <a:rPr dirty="0"/>
              <a:t>Y(</a:t>
            </a:r>
            <a:r>
              <a:rPr dirty="0">
                <a:solidFill>
                  <a:srgbClr val="FF0000"/>
                </a:solidFill>
              </a:rPr>
              <a:t>n</a:t>
            </a:r>
            <a:r>
              <a:rPr dirty="0"/>
              <a:t>) =                   </a:t>
            </a:r>
            <a:r>
              <a:rPr dirty="0">
                <a:solidFill>
                  <a:srgbClr val="FF0000"/>
                </a:solidFill>
              </a:rPr>
              <a:t>n</a:t>
            </a:r>
            <a:r>
              <a:rPr dirty="0"/>
              <a:t>   </a:t>
            </a:r>
          </a:p>
        </p:txBody>
      </p:sp>
      <p:sp>
        <p:nvSpPr>
          <p:cNvPr id="4680" name="TextBox 74"/>
          <p:cNvSpPr txBox="1"/>
          <p:nvPr/>
        </p:nvSpPr>
        <p:spPr>
          <a:xfrm>
            <a:off x="3926709" y="5086260"/>
            <a:ext cx="489659" cy="4097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200">
                <a:latin typeface="Times New Roman"/>
                <a:ea typeface="Times New Roman"/>
                <a:cs typeface="Times New Roman"/>
                <a:sym typeface="Times New Roman"/>
              </a:defRPr>
            </a:lvl1pPr>
          </a:lstStyle>
          <a:p>
            <a:r>
              <a:t>+</a:t>
            </a:r>
          </a:p>
        </p:txBody>
      </p:sp>
      <p:sp>
        <p:nvSpPr>
          <p:cNvPr id="4681" name="TextBox 48"/>
          <p:cNvSpPr txBox="1"/>
          <p:nvPr/>
        </p:nvSpPr>
        <p:spPr>
          <a:xfrm>
            <a:off x="4997534" y="5031897"/>
            <a:ext cx="460080" cy="497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800"/>
            </a:lvl1pPr>
          </a:lstStyle>
          <a:p>
            <a:r>
              <a:t>(</a:t>
            </a:r>
          </a:p>
        </p:txBody>
      </p:sp>
      <p:sp>
        <p:nvSpPr>
          <p:cNvPr id="4682" name="TextBox 75"/>
          <p:cNvSpPr txBox="1"/>
          <p:nvPr/>
        </p:nvSpPr>
        <p:spPr>
          <a:xfrm>
            <a:off x="6459246" y="5018651"/>
            <a:ext cx="460080" cy="497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800"/>
            </a:lvl1pPr>
          </a:lstStyle>
          <a:p>
            <a:r>
              <a:t>)</a:t>
            </a:r>
          </a:p>
        </p:txBody>
      </p:sp>
      <p:sp>
        <p:nvSpPr>
          <p:cNvPr id="4683" name="TextBox 76"/>
          <p:cNvSpPr txBox="1"/>
          <p:nvPr/>
        </p:nvSpPr>
        <p:spPr>
          <a:xfrm>
            <a:off x="6571221" y="5071038"/>
            <a:ext cx="475459" cy="4097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200">
                <a:latin typeface="Times New Roman"/>
                <a:ea typeface="Times New Roman"/>
                <a:cs typeface="Times New Roman"/>
                <a:sym typeface="Times New Roman"/>
              </a:defRPr>
            </a:pPr>
            <a:r>
              <a:t> </a:t>
            </a:r>
            <a:r>
              <a:rPr>
                <a:solidFill>
                  <a:srgbClr val="FF0000"/>
                </a:solidFill>
              </a:rPr>
              <a:t>n</a:t>
            </a:r>
            <a:r>
              <a:t>   </a:t>
            </a:r>
          </a:p>
        </p:txBody>
      </p:sp>
      <p:sp>
        <p:nvSpPr>
          <p:cNvPr id="4684" name="TextBox 83"/>
          <p:cNvSpPr txBox="1"/>
          <p:nvPr/>
        </p:nvSpPr>
        <p:spPr>
          <a:xfrm>
            <a:off x="3730175" y="4953778"/>
            <a:ext cx="282118" cy="3114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600">
                <a:solidFill>
                  <a:srgbClr val="FF0000"/>
                </a:solidFill>
                <a:latin typeface="Times New Roman"/>
                <a:ea typeface="Times New Roman"/>
                <a:cs typeface="Times New Roman"/>
                <a:sym typeface="Times New Roman"/>
              </a:defRPr>
            </a:pPr>
            <a:r>
              <a:t>3</a:t>
            </a:r>
            <a:r>
              <a:rPr>
                <a:solidFill>
                  <a:srgbClr val="000000"/>
                </a:solidFill>
              </a:rPr>
              <a:t>  </a:t>
            </a:r>
          </a:p>
        </p:txBody>
      </p:sp>
      <p:sp>
        <p:nvSpPr>
          <p:cNvPr id="4685" name="TextBox 87"/>
          <p:cNvSpPr txBox="1"/>
          <p:nvPr/>
        </p:nvSpPr>
        <p:spPr>
          <a:xfrm>
            <a:off x="2448060" y="4908804"/>
            <a:ext cx="540158" cy="461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400">
                <a:latin typeface="Times New Roman"/>
                <a:ea typeface="Times New Roman"/>
                <a:cs typeface="Times New Roman"/>
                <a:sym typeface="Times New Roman"/>
              </a:defRPr>
            </a:lvl1pPr>
          </a:lstStyle>
          <a:p>
            <a:r>
              <a:rPr lang="en-US" dirty="0"/>
              <a:t>F</a:t>
            </a:r>
            <a:r>
              <a:rPr dirty="0"/>
              <a:t> </a:t>
            </a:r>
          </a:p>
        </p:txBody>
      </p:sp>
      <p:sp>
        <p:nvSpPr>
          <p:cNvPr id="4686" name="TextBox 88"/>
          <p:cNvSpPr txBox="1"/>
          <p:nvPr/>
        </p:nvSpPr>
        <p:spPr>
          <a:xfrm>
            <a:off x="2433313" y="5236739"/>
            <a:ext cx="647867" cy="4213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400">
                <a:latin typeface="Times New Roman"/>
                <a:ea typeface="Times New Roman"/>
                <a:cs typeface="Times New Roman"/>
                <a:sym typeface="Times New Roman"/>
              </a:defRPr>
            </a:lvl1pPr>
          </a:lstStyle>
          <a:p>
            <a:r>
              <a:t>EA  </a:t>
            </a:r>
          </a:p>
        </p:txBody>
      </p:sp>
      <p:sp>
        <p:nvSpPr>
          <p:cNvPr id="4687" name="Right Bracket 89"/>
          <p:cNvSpPr/>
          <p:nvPr/>
        </p:nvSpPr>
        <p:spPr>
          <a:xfrm>
            <a:off x="7685391" y="4893960"/>
            <a:ext cx="74870" cy="7896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76"/>
                  <a:pt x="21600" y="171"/>
                </a:cubicBezTo>
                <a:lnTo>
                  <a:pt x="21600" y="21429"/>
                </a:lnTo>
                <a:cubicBezTo>
                  <a:pt x="21600" y="21524"/>
                  <a:pt x="11929" y="21600"/>
                  <a:pt x="0" y="21600"/>
                </a:cubicBezTo>
              </a:path>
            </a:pathLst>
          </a:custGeom>
          <a:ln w="19050">
            <a:solidFill>
              <a:srgbClr val="000000"/>
            </a:solidFill>
            <a:miter/>
          </a:ln>
        </p:spPr>
        <p:txBody>
          <a:bodyPr lIns="45719" rIns="45719" anchor="ctr"/>
          <a:lstStyle/>
          <a:p>
            <a:pPr algn="ctr"/>
            <a:endParaRPr/>
          </a:p>
        </p:txBody>
      </p:sp>
      <p:sp>
        <p:nvSpPr>
          <p:cNvPr id="4688" name="Right Bracket 90"/>
          <p:cNvSpPr/>
          <p:nvPr/>
        </p:nvSpPr>
        <p:spPr>
          <a:xfrm flipH="1">
            <a:off x="3096218" y="4892687"/>
            <a:ext cx="74870" cy="7896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76"/>
                  <a:pt x="21600" y="171"/>
                </a:cubicBezTo>
                <a:lnTo>
                  <a:pt x="21600" y="21429"/>
                </a:lnTo>
                <a:cubicBezTo>
                  <a:pt x="21600" y="21524"/>
                  <a:pt x="11929" y="21600"/>
                  <a:pt x="0" y="21600"/>
                </a:cubicBezTo>
              </a:path>
            </a:pathLst>
          </a:custGeom>
          <a:ln w="19050">
            <a:solidFill>
              <a:srgbClr val="000000"/>
            </a:solidFill>
            <a:miter/>
          </a:ln>
        </p:spPr>
        <p:txBody>
          <a:bodyPr lIns="45719" rIns="45719" anchor="ctr"/>
          <a:lstStyle/>
          <a:p>
            <a:pPr algn="ctr"/>
            <a:endParaRPr/>
          </a:p>
        </p:txBody>
      </p:sp>
      <p:sp>
        <p:nvSpPr>
          <p:cNvPr id="4689" name="Straight Connector 91"/>
          <p:cNvSpPr/>
          <p:nvPr/>
        </p:nvSpPr>
        <p:spPr>
          <a:xfrm>
            <a:off x="2443061" y="5303605"/>
            <a:ext cx="454741" cy="0"/>
          </a:xfrm>
          <a:prstGeom prst="line">
            <a:avLst/>
          </a:prstGeom>
          <a:ln w="12700">
            <a:solidFill>
              <a:srgbClr val="000000"/>
            </a:solidFill>
            <a:miter/>
          </a:ln>
        </p:spPr>
        <p:txBody>
          <a:bodyPr lIns="45719" rIns="45719"/>
          <a:lstStyle/>
          <a:p>
            <a:endParaRPr/>
          </a:p>
        </p:txBody>
      </p:sp>
      <p:pic>
        <p:nvPicPr>
          <p:cNvPr id="4690" name="Picture 85" descr="Picture 85"/>
          <p:cNvPicPr>
            <a:picLocks noChangeAspect="1"/>
          </p:cNvPicPr>
          <p:nvPr/>
        </p:nvPicPr>
        <p:blipFill>
          <a:blip r:embed="rId2"/>
          <a:stretch>
            <a:fillRect/>
          </a:stretch>
        </p:blipFill>
        <p:spPr>
          <a:xfrm>
            <a:off x="2304747" y="3004470"/>
            <a:ext cx="368686" cy="368686"/>
          </a:xfrm>
          <a:prstGeom prst="rect">
            <a:avLst/>
          </a:prstGeom>
          <a:ln w="12700">
            <a:miter lim="400000"/>
          </a:ln>
        </p:spPr>
      </p:pic>
      <p:sp>
        <p:nvSpPr>
          <p:cNvPr id="4691" name="Right Brace 86"/>
          <p:cNvSpPr/>
          <p:nvPr/>
        </p:nvSpPr>
        <p:spPr>
          <a:xfrm rot="5400000">
            <a:off x="2422777" y="2701427"/>
            <a:ext cx="127011" cy="3630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965" y="0"/>
                  <a:pt x="10800" y="282"/>
                  <a:pt x="10800" y="630"/>
                </a:cubicBezTo>
                <a:lnTo>
                  <a:pt x="10800" y="10170"/>
                </a:lnTo>
                <a:cubicBezTo>
                  <a:pt x="10800" y="10518"/>
                  <a:pt x="15635" y="10800"/>
                  <a:pt x="21600" y="10800"/>
                </a:cubicBezTo>
                <a:cubicBezTo>
                  <a:pt x="15635" y="10800"/>
                  <a:pt x="10800" y="11082"/>
                  <a:pt x="10800" y="11430"/>
                </a:cubicBezTo>
                <a:lnTo>
                  <a:pt x="10800" y="20970"/>
                </a:lnTo>
                <a:cubicBezTo>
                  <a:pt x="10800" y="21318"/>
                  <a:pt x="5965" y="21600"/>
                  <a:pt x="0" y="21600"/>
                </a:cubicBezTo>
              </a:path>
            </a:pathLst>
          </a:custGeom>
          <a:ln w="3175">
            <a:solidFill>
              <a:srgbClr val="000000"/>
            </a:solidFill>
            <a:miter/>
          </a:ln>
        </p:spPr>
        <p:txBody>
          <a:bodyPr lIns="45719" rIns="45719" anchor="ctr"/>
          <a:lstStyle/>
          <a:p>
            <a:pPr algn="ctr"/>
            <a:endParaRPr/>
          </a:p>
        </p:txBody>
      </p:sp>
      <p:sp>
        <p:nvSpPr>
          <p:cNvPr id="4693" name="Straight Arrow Connector 94"/>
          <p:cNvSpPr/>
          <p:nvPr/>
        </p:nvSpPr>
        <p:spPr>
          <a:xfrm>
            <a:off x="6737439" y="1700448"/>
            <a:ext cx="1" cy="169932"/>
          </a:xfrm>
          <a:prstGeom prst="line">
            <a:avLst/>
          </a:prstGeom>
          <a:ln w="25400">
            <a:solidFill>
              <a:srgbClr val="FF0000"/>
            </a:solidFill>
            <a:miter/>
            <a:tailEnd type="triangle"/>
          </a:ln>
        </p:spPr>
        <p:txBody>
          <a:bodyPr lIns="45719" rIns="45719"/>
          <a:lstStyle/>
          <a:p>
            <a:endParaRPr/>
          </a:p>
        </p:txBody>
      </p:sp>
      <p:sp>
        <p:nvSpPr>
          <p:cNvPr id="4694" name="Straight Arrow Connector 95"/>
          <p:cNvSpPr/>
          <p:nvPr/>
        </p:nvSpPr>
        <p:spPr>
          <a:xfrm>
            <a:off x="6728942" y="2576948"/>
            <a:ext cx="1" cy="161496"/>
          </a:xfrm>
          <a:prstGeom prst="line">
            <a:avLst/>
          </a:prstGeom>
          <a:ln w="25400">
            <a:solidFill>
              <a:srgbClr val="FF0000"/>
            </a:solidFill>
            <a:miter/>
            <a:tailEnd type="triangle"/>
          </a:ln>
        </p:spPr>
        <p:txBody>
          <a:bodyPr lIns="45719" rIns="45719"/>
          <a:lstStyle/>
          <a:p>
            <a:endParaRPr/>
          </a:p>
        </p:txBody>
      </p:sp>
      <p:sp>
        <p:nvSpPr>
          <p:cNvPr id="4695" name="TextBox 96"/>
          <p:cNvSpPr txBox="1"/>
          <p:nvPr/>
        </p:nvSpPr>
        <p:spPr>
          <a:xfrm>
            <a:off x="6805835" y="1618885"/>
            <a:ext cx="466021" cy="3077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rPr lang="en-US" dirty="0"/>
              <a:t>F</a:t>
            </a:r>
            <a:r>
              <a:rPr dirty="0"/>
              <a:t>/2 </a:t>
            </a:r>
          </a:p>
        </p:txBody>
      </p:sp>
      <p:sp>
        <p:nvSpPr>
          <p:cNvPr id="4696" name="TextBox 97"/>
          <p:cNvSpPr txBox="1"/>
          <p:nvPr/>
        </p:nvSpPr>
        <p:spPr>
          <a:xfrm>
            <a:off x="6805301" y="2477582"/>
            <a:ext cx="491276" cy="3077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rPr lang="en-US" dirty="0"/>
              <a:t>F</a:t>
            </a:r>
            <a:r>
              <a:rPr dirty="0"/>
              <a:t>/2 </a:t>
            </a:r>
          </a:p>
        </p:txBody>
      </p:sp>
      <p:sp>
        <p:nvSpPr>
          <p:cNvPr id="4788" name="TextBox 190"/>
          <p:cNvSpPr txBox="1"/>
          <p:nvPr/>
        </p:nvSpPr>
        <p:spPr>
          <a:xfrm>
            <a:off x="4132500" y="5082833"/>
            <a:ext cx="475459" cy="4097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200">
                <a:latin typeface="Times New Roman"/>
                <a:ea typeface="Times New Roman"/>
                <a:cs typeface="Times New Roman"/>
                <a:sym typeface="Times New Roman"/>
              </a:defRPr>
            </a:pPr>
            <a:r>
              <a:t> </a:t>
            </a:r>
            <a:r>
              <a:rPr>
                <a:solidFill>
                  <a:srgbClr val="FF0000"/>
                </a:solidFill>
              </a:rPr>
              <a:t>n</a:t>
            </a:r>
            <a:r>
              <a:t>   </a:t>
            </a:r>
          </a:p>
        </p:txBody>
      </p:sp>
      <p:sp>
        <p:nvSpPr>
          <p:cNvPr id="4789" name="TextBox 191"/>
          <p:cNvSpPr txBox="1"/>
          <p:nvPr/>
        </p:nvSpPr>
        <p:spPr>
          <a:xfrm>
            <a:off x="4388318" y="4971536"/>
            <a:ext cx="282118" cy="3114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600">
                <a:solidFill>
                  <a:srgbClr val="FF0000"/>
                </a:solidFill>
                <a:latin typeface="Times New Roman"/>
                <a:ea typeface="Times New Roman"/>
                <a:cs typeface="Times New Roman"/>
                <a:sym typeface="Times New Roman"/>
              </a:defRPr>
            </a:pPr>
            <a:r>
              <a:t>2</a:t>
            </a:r>
            <a:r>
              <a:rPr>
                <a:solidFill>
                  <a:srgbClr val="000000"/>
                </a:solidFill>
              </a:rPr>
              <a:t>  </a:t>
            </a:r>
          </a:p>
        </p:txBody>
      </p:sp>
      <p:sp>
        <p:nvSpPr>
          <p:cNvPr id="4790" name="TextBox 192"/>
          <p:cNvSpPr txBox="1"/>
          <p:nvPr/>
        </p:nvSpPr>
        <p:spPr>
          <a:xfrm>
            <a:off x="4636535" y="5082111"/>
            <a:ext cx="489659" cy="4097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200">
                <a:latin typeface="Times New Roman"/>
                <a:ea typeface="Times New Roman"/>
                <a:cs typeface="Times New Roman"/>
                <a:sym typeface="Times New Roman"/>
              </a:defRPr>
            </a:lvl1pPr>
          </a:lstStyle>
          <a:p>
            <a:r>
              <a:t>+</a:t>
            </a:r>
          </a:p>
        </p:txBody>
      </p:sp>
      <p:sp>
        <p:nvSpPr>
          <p:cNvPr id="4791" name="TextBox 185"/>
          <p:cNvSpPr txBox="1"/>
          <p:nvPr/>
        </p:nvSpPr>
        <p:spPr>
          <a:xfrm>
            <a:off x="6968876" y="5046305"/>
            <a:ext cx="489659" cy="4097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200">
                <a:latin typeface="Times New Roman"/>
                <a:ea typeface="Times New Roman"/>
                <a:cs typeface="Times New Roman"/>
                <a:sym typeface="Times New Roman"/>
              </a:defRPr>
            </a:lvl1pPr>
          </a:lstStyle>
          <a:p>
            <a:r>
              <a:t>-</a:t>
            </a:r>
          </a:p>
        </p:txBody>
      </p:sp>
      <p:grpSp>
        <p:nvGrpSpPr>
          <p:cNvPr id="4795" name="Group 194"/>
          <p:cNvGrpSpPr/>
          <p:nvPr/>
        </p:nvGrpSpPr>
        <p:grpSpPr>
          <a:xfrm>
            <a:off x="7223687" y="5047784"/>
            <a:ext cx="492641" cy="560532"/>
            <a:chOff x="0" y="0"/>
            <a:chExt cx="492640" cy="560530"/>
          </a:xfrm>
        </p:grpSpPr>
        <p:sp>
          <p:nvSpPr>
            <p:cNvPr id="4792" name="TextBox 195"/>
            <p:cNvSpPr txBox="1"/>
            <p:nvPr/>
          </p:nvSpPr>
          <p:spPr>
            <a:xfrm>
              <a:off x="0" y="0"/>
              <a:ext cx="282118"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2  </a:t>
              </a:r>
            </a:p>
          </p:txBody>
        </p:sp>
        <p:sp>
          <p:nvSpPr>
            <p:cNvPr id="4793" name="Straight Connector 196"/>
            <p:cNvSpPr/>
            <p:nvPr/>
          </p:nvSpPr>
          <p:spPr>
            <a:xfrm flipV="1">
              <a:off x="153669" y="192040"/>
              <a:ext cx="141060" cy="169278"/>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794" name="TextBox 197"/>
            <p:cNvSpPr txBox="1"/>
            <p:nvPr/>
          </p:nvSpPr>
          <p:spPr>
            <a:xfrm>
              <a:off x="210522" y="212101"/>
              <a:ext cx="282118"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4  </a:t>
              </a:r>
            </a:p>
          </p:txBody>
        </p:sp>
      </p:grpSp>
      <p:grpSp>
        <p:nvGrpSpPr>
          <p:cNvPr id="137" name="Group 136">
            <a:extLst>
              <a:ext uri="{FF2B5EF4-FFF2-40B4-BE49-F238E27FC236}">
                <a16:creationId xmlns:a16="http://schemas.microsoft.com/office/drawing/2014/main" id="{14FB449B-38A1-5D43-89B0-BBDF977C93C4}"/>
              </a:ext>
            </a:extLst>
          </p:cNvPr>
          <p:cNvGrpSpPr/>
          <p:nvPr/>
        </p:nvGrpSpPr>
        <p:grpSpPr>
          <a:xfrm>
            <a:off x="2183681" y="1834966"/>
            <a:ext cx="4342868" cy="963046"/>
            <a:chOff x="2019607" y="2332542"/>
            <a:chExt cx="4342868" cy="963046"/>
          </a:xfrm>
        </p:grpSpPr>
        <p:sp>
          <p:nvSpPr>
            <p:cNvPr id="138" name="Straight Connector 152">
              <a:extLst>
                <a:ext uri="{FF2B5EF4-FFF2-40B4-BE49-F238E27FC236}">
                  <a16:creationId xmlns:a16="http://schemas.microsoft.com/office/drawing/2014/main" id="{35A830BF-6A74-F945-8D46-5E955C4DEA2E}"/>
                </a:ext>
              </a:extLst>
            </p:cNvPr>
            <p:cNvSpPr/>
            <p:nvPr/>
          </p:nvSpPr>
          <p:spPr>
            <a:xfrm flipV="1">
              <a:off x="2531405" y="2819592"/>
              <a:ext cx="424361" cy="1717"/>
            </a:xfrm>
            <a:prstGeom prst="line">
              <a:avLst/>
            </a:prstGeom>
            <a:ln w="12700">
              <a:solidFill>
                <a:srgbClr val="000000"/>
              </a:solidFill>
              <a:miter/>
            </a:ln>
          </p:spPr>
          <p:txBody>
            <a:bodyPr lIns="45719" rIns="45719"/>
            <a:lstStyle/>
            <a:p>
              <a:endParaRPr/>
            </a:p>
          </p:txBody>
        </p:sp>
        <p:sp>
          <p:nvSpPr>
            <p:cNvPr id="139" name="Straight Connector 153">
              <a:extLst>
                <a:ext uri="{FF2B5EF4-FFF2-40B4-BE49-F238E27FC236}">
                  <a16:creationId xmlns:a16="http://schemas.microsoft.com/office/drawing/2014/main" id="{32612DFD-1A9B-3041-AB9A-0B14E5FD16B9}"/>
                </a:ext>
              </a:extLst>
            </p:cNvPr>
            <p:cNvSpPr/>
            <p:nvPr/>
          </p:nvSpPr>
          <p:spPr>
            <a:xfrm flipV="1">
              <a:off x="2524569" y="3250535"/>
              <a:ext cx="424361" cy="1717"/>
            </a:xfrm>
            <a:prstGeom prst="line">
              <a:avLst/>
            </a:prstGeom>
            <a:ln w="12700">
              <a:solidFill>
                <a:srgbClr val="000000"/>
              </a:solidFill>
              <a:miter/>
            </a:ln>
          </p:spPr>
          <p:txBody>
            <a:bodyPr lIns="45719" rIns="45719"/>
            <a:lstStyle/>
            <a:p>
              <a:endParaRPr/>
            </a:p>
          </p:txBody>
        </p:sp>
        <p:sp>
          <p:nvSpPr>
            <p:cNvPr id="140" name="Straight Connector 154">
              <a:extLst>
                <a:ext uri="{FF2B5EF4-FFF2-40B4-BE49-F238E27FC236}">
                  <a16:creationId xmlns:a16="http://schemas.microsoft.com/office/drawing/2014/main" id="{8CC80DF9-D2FE-884E-B58D-BB120A5579B2}"/>
                </a:ext>
              </a:extLst>
            </p:cNvPr>
            <p:cNvSpPr/>
            <p:nvPr/>
          </p:nvSpPr>
          <p:spPr>
            <a:xfrm flipV="1">
              <a:off x="2109627" y="2819592"/>
              <a:ext cx="424361" cy="1717"/>
            </a:xfrm>
            <a:prstGeom prst="line">
              <a:avLst/>
            </a:prstGeom>
            <a:ln w="12700">
              <a:solidFill>
                <a:srgbClr val="000000"/>
              </a:solidFill>
              <a:miter/>
            </a:ln>
          </p:spPr>
          <p:txBody>
            <a:bodyPr lIns="45719" rIns="45719"/>
            <a:lstStyle/>
            <a:p>
              <a:endParaRPr/>
            </a:p>
          </p:txBody>
        </p:sp>
        <p:sp>
          <p:nvSpPr>
            <p:cNvPr id="141" name="Straight Connector 155">
              <a:extLst>
                <a:ext uri="{FF2B5EF4-FFF2-40B4-BE49-F238E27FC236}">
                  <a16:creationId xmlns:a16="http://schemas.microsoft.com/office/drawing/2014/main" id="{E1E481C6-3F79-024A-9EC2-558D02A1B44B}"/>
                </a:ext>
              </a:extLst>
            </p:cNvPr>
            <p:cNvSpPr/>
            <p:nvPr/>
          </p:nvSpPr>
          <p:spPr>
            <a:xfrm flipV="1">
              <a:off x="2102790" y="3250535"/>
              <a:ext cx="424361" cy="1717"/>
            </a:xfrm>
            <a:prstGeom prst="line">
              <a:avLst/>
            </a:prstGeom>
            <a:ln w="12700">
              <a:solidFill>
                <a:srgbClr val="000000"/>
              </a:solidFill>
              <a:miter/>
            </a:ln>
          </p:spPr>
          <p:txBody>
            <a:bodyPr lIns="45719" rIns="45719"/>
            <a:lstStyle/>
            <a:p>
              <a:endParaRPr/>
            </a:p>
          </p:txBody>
        </p:sp>
        <p:sp>
          <p:nvSpPr>
            <p:cNvPr id="142" name="Straight Connector 156">
              <a:extLst>
                <a:ext uri="{FF2B5EF4-FFF2-40B4-BE49-F238E27FC236}">
                  <a16:creationId xmlns:a16="http://schemas.microsoft.com/office/drawing/2014/main" id="{E28EA58E-7A61-6A49-89D9-D5D05A309C44}"/>
                </a:ext>
              </a:extLst>
            </p:cNvPr>
            <p:cNvSpPr/>
            <p:nvPr/>
          </p:nvSpPr>
          <p:spPr>
            <a:xfrm>
              <a:off x="5908282" y="2816582"/>
              <a:ext cx="1" cy="420625"/>
            </a:xfrm>
            <a:prstGeom prst="line">
              <a:avLst/>
            </a:prstGeom>
            <a:ln w="12700">
              <a:solidFill>
                <a:srgbClr val="000000"/>
              </a:solidFill>
              <a:miter/>
            </a:ln>
          </p:spPr>
          <p:txBody>
            <a:bodyPr lIns="45719" rIns="45719"/>
            <a:lstStyle/>
            <a:p>
              <a:endParaRPr/>
            </a:p>
          </p:txBody>
        </p:sp>
        <p:sp>
          <p:nvSpPr>
            <p:cNvPr id="143" name="Straight Connector 157">
              <a:extLst>
                <a:ext uri="{FF2B5EF4-FFF2-40B4-BE49-F238E27FC236}">
                  <a16:creationId xmlns:a16="http://schemas.microsoft.com/office/drawing/2014/main" id="{1FB9BBB5-6A7A-7946-AACB-43A3D88A1D33}"/>
                </a:ext>
              </a:extLst>
            </p:cNvPr>
            <p:cNvSpPr/>
            <p:nvPr/>
          </p:nvSpPr>
          <p:spPr>
            <a:xfrm flipV="1">
              <a:off x="5483666" y="2816483"/>
              <a:ext cx="424361" cy="1717"/>
            </a:xfrm>
            <a:prstGeom prst="line">
              <a:avLst/>
            </a:prstGeom>
            <a:ln w="12700">
              <a:solidFill>
                <a:srgbClr val="000000"/>
              </a:solidFill>
              <a:miter/>
            </a:ln>
          </p:spPr>
          <p:txBody>
            <a:bodyPr lIns="45719" rIns="45719"/>
            <a:lstStyle/>
            <a:p>
              <a:endParaRPr/>
            </a:p>
          </p:txBody>
        </p:sp>
        <p:sp>
          <p:nvSpPr>
            <p:cNvPr id="144" name="Straight Connector 158">
              <a:extLst>
                <a:ext uri="{FF2B5EF4-FFF2-40B4-BE49-F238E27FC236}">
                  <a16:creationId xmlns:a16="http://schemas.microsoft.com/office/drawing/2014/main" id="{885D7DFB-DB0A-9F41-8383-AB50B2395B34}"/>
                </a:ext>
              </a:extLst>
            </p:cNvPr>
            <p:cNvSpPr/>
            <p:nvPr/>
          </p:nvSpPr>
          <p:spPr>
            <a:xfrm flipV="1">
              <a:off x="5481164" y="3243092"/>
              <a:ext cx="424361" cy="1717"/>
            </a:xfrm>
            <a:prstGeom prst="line">
              <a:avLst/>
            </a:prstGeom>
            <a:ln w="12700">
              <a:solidFill>
                <a:srgbClr val="000000"/>
              </a:solidFill>
              <a:miter/>
            </a:ln>
          </p:spPr>
          <p:txBody>
            <a:bodyPr lIns="45719" rIns="45719"/>
            <a:lstStyle/>
            <a:p>
              <a:endParaRPr/>
            </a:p>
          </p:txBody>
        </p:sp>
        <p:sp>
          <p:nvSpPr>
            <p:cNvPr id="145" name="Straight Connector 159">
              <a:extLst>
                <a:ext uri="{FF2B5EF4-FFF2-40B4-BE49-F238E27FC236}">
                  <a16:creationId xmlns:a16="http://schemas.microsoft.com/office/drawing/2014/main" id="{DC9165AB-8835-164C-A784-4B9FDC8A94F1}"/>
                </a:ext>
              </a:extLst>
            </p:cNvPr>
            <p:cNvSpPr/>
            <p:nvPr/>
          </p:nvSpPr>
          <p:spPr>
            <a:xfrm>
              <a:off x="2107062" y="2824007"/>
              <a:ext cx="420585" cy="420585"/>
            </a:xfrm>
            <a:prstGeom prst="line">
              <a:avLst/>
            </a:prstGeom>
            <a:ln w="12700">
              <a:solidFill>
                <a:srgbClr val="000000"/>
              </a:solidFill>
              <a:miter/>
            </a:ln>
          </p:spPr>
          <p:txBody>
            <a:bodyPr lIns="45719" rIns="45719"/>
            <a:lstStyle/>
            <a:p>
              <a:endParaRPr/>
            </a:p>
          </p:txBody>
        </p:sp>
        <p:sp>
          <p:nvSpPr>
            <p:cNvPr id="146" name="Oval 160">
              <a:extLst>
                <a:ext uri="{FF2B5EF4-FFF2-40B4-BE49-F238E27FC236}">
                  <a16:creationId xmlns:a16="http://schemas.microsoft.com/office/drawing/2014/main" id="{921175FB-6556-764C-911E-EC023428364E}"/>
                </a:ext>
              </a:extLst>
            </p:cNvPr>
            <p:cNvSpPr/>
            <p:nvPr/>
          </p:nvSpPr>
          <p:spPr>
            <a:xfrm>
              <a:off x="2081672" y="3216963"/>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47" name="Straight Connector 161">
              <a:extLst>
                <a:ext uri="{FF2B5EF4-FFF2-40B4-BE49-F238E27FC236}">
                  <a16:creationId xmlns:a16="http://schemas.microsoft.com/office/drawing/2014/main" id="{71A1AE6E-83D0-1546-8C64-489A3F3B01D9}"/>
                </a:ext>
              </a:extLst>
            </p:cNvPr>
            <p:cNvSpPr/>
            <p:nvPr/>
          </p:nvSpPr>
          <p:spPr>
            <a:xfrm flipH="1" flipV="1">
              <a:off x="2538034" y="2825302"/>
              <a:ext cx="414498" cy="418315"/>
            </a:xfrm>
            <a:prstGeom prst="line">
              <a:avLst/>
            </a:prstGeom>
            <a:ln w="12700">
              <a:solidFill>
                <a:srgbClr val="000000"/>
              </a:solidFill>
              <a:miter/>
            </a:ln>
          </p:spPr>
          <p:txBody>
            <a:bodyPr lIns="45719" rIns="45719"/>
            <a:lstStyle/>
            <a:p>
              <a:endParaRPr/>
            </a:p>
          </p:txBody>
        </p:sp>
        <p:sp>
          <p:nvSpPr>
            <p:cNvPr id="148" name="Straight Connector 162">
              <a:extLst>
                <a:ext uri="{FF2B5EF4-FFF2-40B4-BE49-F238E27FC236}">
                  <a16:creationId xmlns:a16="http://schemas.microsoft.com/office/drawing/2014/main" id="{C1835BF8-6466-A24A-9701-D5158B4CD368}"/>
                </a:ext>
              </a:extLst>
            </p:cNvPr>
            <p:cNvSpPr/>
            <p:nvPr/>
          </p:nvSpPr>
          <p:spPr>
            <a:xfrm flipV="1">
              <a:off x="2074210" y="3190441"/>
              <a:ext cx="2" cy="105147"/>
            </a:xfrm>
            <a:prstGeom prst="line">
              <a:avLst/>
            </a:prstGeom>
            <a:ln w="12700">
              <a:solidFill>
                <a:srgbClr val="000000"/>
              </a:solidFill>
              <a:miter/>
            </a:ln>
          </p:spPr>
          <p:txBody>
            <a:bodyPr lIns="45719" rIns="45719"/>
            <a:lstStyle/>
            <a:p>
              <a:endParaRPr/>
            </a:p>
          </p:txBody>
        </p:sp>
        <p:sp>
          <p:nvSpPr>
            <p:cNvPr id="149" name="Straight Connector 163">
              <a:extLst>
                <a:ext uri="{FF2B5EF4-FFF2-40B4-BE49-F238E27FC236}">
                  <a16:creationId xmlns:a16="http://schemas.microsoft.com/office/drawing/2014/main" id="{C5F66C7D-2ED4-0A45-A4E4-99190B0ECC56}"/>
                </a:ext>
              </a:extLst>
            </p:cNvPr>
            <p:cNvSpPr/>
            <p:nvPr/>
          </p:nvSpPr>
          <p:spPr>
            <a:xfrm>
              <a:off x="2024865" y="3189263"/>
              <a:ext cx="52574" cy="1180"/>
            </a:xfrm>
            <a:prstGeom prst="line">
              <a:avLst/>
            </a:prstGeom>
            <a:ln w="12700">
              <a:solidFill>
                <a:srgbClr val="000000"/>
              </a:solidFill>
              <a:miter/>
            </a:ln>
          </p:spPr>
          <p:txBody>
            <a:bodyPr lIns="45719" rIns="45719"/>
            <a:lstStyle/>
            <a:p>
              <a:endParaRPr/>
            </a:p>
          </p:txBody>
        </p:sp>
        <p:sp>
          <p:nvSpPr>
            <p:cNvPr id="150" name="Straight Connector 164">
              <a:extLst>
                <a:ext uri="{FF2B5EF4-FFF2-40B4-BE49-F238E27FC236}">
                  <a16:creationId xmlns:a16="http://schemas.microsoft.com/office/drawing/2014/main" id="{E68E02CE-AC6F-E446-962B-9EE439C44D5A}"/>
                </a:ext>
              </a:extLst>
            </p:cNvPr>
            <p:cNvSpPr/>
            <p:nvPr/>
          </p:nvSpPr>
          <p:spPr>
            <a:xfrm>
              <a:off x="2019607" y="3245485"/>
              <a:ext cx="52574" cy="1180"/>
            </a:xfrm>
            <a:prstGeom prst="line">
              <a:avLst/>
            </a:prstGeom>
            <a:ln w="12700">
              <a:solidFill>
                <a:srgbClr val="000000"/>
              </a:solidFill>
              <a:miter/>
            </a:ln>
          </p:spPr>
          <p:txBody>
            <a:bodyPr lIns="45719" rIns="45719"/>
            <a:lstStyle/>
            <a:p>
              <a:endParaRPr/>
            </a:p>
          </p:txBody>
        </p:sp>
        <p:sp>
          <p:nvSpPr>
            <p:cNvPr id="151" name="Straight Connector 165">
              <a:extLst>
                <a:ext uri="{FF2B5EF4-FFF2-40B4-BE49-F238E27FC236}">
                  <a16:creationId xmlns:a16="http://schemas.microsoft.com/office/drawing/2014/main" id="{FEBE5CA6-F43C-6542-A49F-4C311AF97259}"/>
                </a:ext>
              </a:extLst>
            </p:cNvPr>
            <p:cNvSpPr/>
            <p:nvPr/>
          </p:nvSpPr>
          <p:spPr>
            <a:xfrm>
              <a:off x="2022762" y="3293296"/>
              <a:ext cx="52574" cy="1180"/>
            </a:xfrm>
            <a:prstGeom prst="line">
              <a:avLst/>
            </a:prstGeom>
            <a:ln w="12700">
              <a:solidFill>
                <a:srgbClr val="000000"/>
              </a:solidFill>
              <a:miter/>
            </a:ln>
          </p:spPr>
          <p:txBody>
            <a:bodyPr lIns="45719" rIns="45719"/>
            <a:lstStyle/>
            <a:p>
              <a:endParaRPr/>
            </a:p>
          </p:txBody>
        </p:sp>
        <p:sp>
          <p:nvSpPr>
            <p:cNvPr id="152" name="Straight Connector 166">
              <a:extLst>
                <a:ext uri="{FF2B5EF4-FFF2-40B4-BE49-F238E27FC236}">
                  <a16:creationId xmlns:a16="http://schemas.microsoft.com/office/drawing/2014/main" id="{4D9EC4A2-EBAF-C547-BCF6-4E12CF5356F0}"/>
                </a:ext>
              </a:extLst>
            </p:cNvPr>
            <p:cNvSpPr/>
            <p:nvPr/>
          </p:nvSpPr>
          <p:spPr>
            <a:xfrm>
              <a:off x="2962999" y="2830551"/>
              <a:ext cx="394076" cy="411767"/>
            </a:xfrm>
            <a:prstGeom prst="line">
              <a:avLst/>
            </a:prstGeom>
            <a:ln w="12700">
              <a:solidFill>
                <a:srgbClr val="000000"/>
              </a:solidFill>
              <a:miter/>
            </a:ln>
          </p:spPr>
          <p:txBody>
            <a:bodyPr lIns="45719" rIns="45719"/>
            <a:lstStyle/>
            <a:p>
              <a:endParaRPr/>
            </a:p>
          </p:txBody>
        </p:sp>
        <p:sp>
          <p:nvSpPr>
            <p:cNvPr id="153" name="Straight Connector 167">
              <a:extLst>
                <a:ext uri="{FF2B5EF4-FFF2-40B4-BE49-F238E27FC236}">
                  <a16:creationId xmlns:a16="http://schemas.microsoft.com/office/drawing/2014/main" id="{E89E5E8B-D974-184D-AD07-334A0FB87476}"/>
                </a:ext>
              </a:extLst>
            </p:cNvPr>
            <p:cNvSpPr/>
            <p:nvPr/>
          </p:nvSpPr>
          <p:spPr>
            <a:xfrm flipH="1" flipV="1">
              <a:off x="3382278" y="2828427"/>
              <a:ext cx="400811" cy="410897"/>
            </a:xfrm>
            <a:prstGeom prst="line">
              <a:avLst/>
            </a:prstGeom>
            <a:ln w="12700">
              <a:solidFill>
                <a:srgbClr val="000000"/>
              </a:solidFill>
              <a:miter/>
            </a:ln>
          </p:spPr>
          <p:txBody>
            <a:bodyPr lIns="45719" rIns="45719"/>
            <a:lstStyle/>
            <a:p>
              <a:endParaRPr/>
            </a:p>
          </p:txBody>
        </p:sp>
        <p:sp>
          <p:nvSpPr>
            <p:cNvPr id="154" name="Straight Connector 168">
              <a:extLst>
                <a:ext uri="{FF2B5EF4-FFF2-40B4-BE49-F238E27FC236}">
                  <a16:creationId xmlns:a16="http://schemas.microsoft.com/office/drawing/2014/main" id="{160CA2BC-D6B9-5445-848A-C80BB84F1BDB}"/>
                </a:ext>
              </a:extLst>
            </p:cNvPr>
            <p:cNvSpPr/>
            <p:nvPr/>
          </p:nvSpPr>
          <p:spPr>
            <a:xfrm>
              <a:off x="3790788" y="2816349"/>
              <a:ext cx="430853" cy="443548"/>
            </a:xfrm>
            <a:prstGeom prst="line">
              <a:avLst/>
            </a:prstGeom>
            <a:ln w="12700">
              <a:solidFill>
                <a:srgbClr val="000000"/>
              </a:solidFill>
              <a:miter/>
            </a:ln>
          </p:spPr>
          <p:txBody>
            <a:bodyPr lIns="45719" rIns="45719"/>
            <a:lstStyle/>
            <a:p>
              <a:endParaRPr/>
            </a:p>
          </p:txBody>
        </p:sp>
        <p:sp>
          <p:nvSpPr>
            <p:cNvPr id="155" name="Straight Connector 169">
              <a:extLst>
                <a:ext uri="{FF2B5EF4-FFF2-40B4-BE49-F238E27FC236}">
                  <a16:creationId xmlns:a16="http://schemas.microsoft.com/office/drawing/2014/main" id="{8FBD9DE5-EC72-7E4F-BCF5-E80F1E38E286}"/>
                </a:ext>
              </a:extLst>
            </p:cNvPr>
            <p:cNvSpPr/>
            <p:nvPr/>
          </p:nvSpPr>
          <p:spPr>
            <a:xfrm>
              <a:off x="5500785" y="2828793"/>
              <a:ext cx="397149" cy="406165"/>
            </a:xfrm>
            <a:prstGeom prst="line">
              <a:avLst/>
            </a:prstGeom>
            <a:ln w="12700">
              <a:solidFill>
                <a:srgbClr val="000000"/>
              </a:solidFill>
              <a:miter/>
            </a:ln>
          </p:spPr>
          <p:txBody>
            <a:bodyPr lIns="45719" rIns="45719"/>
            <a:lstStyle/>
            <a:p>
              <a:endParaRPr/>
            </a:p>
          </p:txBody>
        </p:sp>
        <p:sp>
          <p:nvSpPr>
            <p:cNvPr id="156" name="Oval 170">
              <a:extLst>
                <a:ext uri="{FF2B5EF4-FFF2-40B4-BE49-F238E27FC236}">
                  <a16:creationId xmlns:a16="http://schemas.microsoft.com/office/drawing/2014/main" id="{605438DF-EE51-0845-A586-684B12A13325}"/>
                </a:ext>
              </a:extLst>
            </p:cNvPr>
            <p:cNvSpPr/>
            <p:nvPr/>
          </p:nvSpPr>
          <p:spPr>
            <a:xfrm>
              <a:off x="5459970" y="3220228"/>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57" name="Straight Connector 171">
              <a:extLst>
                <a:ext uri="{FF2B5EF4-FFF2-40B4-BE49-F238E27FC236}">
                  <a16:creationId xmlns:a16="http://schemas.microsoft.com/office/drawing/2014/main" id="{D127AEDF-3D36-0648-94B3-C8BC4E22250E}"/>
                </a:ext>
              </a:extLst>
            </p:cNvPr>
            <p:cNvSpPr/>
            <p:nvPr/>
          </p:nvSpPr>
          <p:spPr>
            <a:xfrm flipV="1">
              <a:off x="3363944" y="2820450"/>
              <a:ext cx="424361" cy="1717"/>
            </a:xfrm>
            <a:prstGeom prst="line">
              <a:avLst/>
            </a:prstGeom>
            <a:ln w="12700">
              <a:solidFill>
                <a:srgbClr val="000000"/>
              </a:solidFill>
              <a:miter/>
            </a:ln>
          </p:spPr>
          <p:txBody>
            <a:bodyPr lIns="45719" rIns="45719"/>
            <a:lstStyle/>
            <a:p>
              <a:endParaRPr/>
            </a:p>
          </p:txBody>
        </p:sp>
        <p:sp>
          <p:nvSpPr>
            <p:cNvPr id="158" name="Straight Connector 172">
              <a:extLst>
                <a:ext uri="{FF2B5EF4-FFF2-40B4-BE49-F238E27FC236}">
                  <a16:creationId xmlns:a16="http://schemas.microsoft.com/office/drawing/2014/main" id="{DCFFB8EE-2917-FA43-84F8-4FCEA9259EEC}"/>
                </a:ext>
              </a:extLst>
            </p:cNvPr>
            <p:cNvSpPr/>
            <p:nvPr/>
          </p:nvSpPr>
          <p:spPr>
            <a:xfrm flipV="1">
              <a:off x="3368773" y="3249180"/>
              <a:ext cx="424361" cy="1717"/>
            </a:xfrm>
            <a:prstGeom prst="line">
              <a:avLst/>
            </a:prstGeom>
            <a:ln w="12700">
              <a:solidFill>
                <a:srgbClr val="000000"/>
              </a:solidFill>
              <a:miter/>
            </a:ln>
          </p:spPr>
          <p:txBody>
            <a:bodyPr lIns="45719" rIns="45719"/>
            <a:lstStyle/>
            <a:p>
              <a:endParaRPr/>
            </a:p>
          </p:txBody>
        </p:sp>
        <p:sp>
          <p:nvSpPr>
            <p:cNvPr id="159" name="Straight Connector 173">
              <a:extLst>
                <a:ext uri="{FF2B5EF4-FFF2-40B4-BE49-F238E27FC236}">
                  <a16:creationId xmlns:a16="http://schemas.microsoft.com/office/drawing/2014/main" id="{1B894E89-EBBA-594F-9369-6FF507992120}"/>
                </a:ext>
              </a:extLst>
            </p:cNvPr>
            <p:cNvSpPr/>
            <p:nvPr/>
          </p:nvSpPr>
          <p:spPr>
            <a:xfrm flipV="1">
              <a:off x="2945888" y="2817288"/>
              <a:ext cx="424361" cy="1717"/>
            </a:xfrm>
            <a:prstGeom prst="line">
              <a:avLst/>
            </a:prstGeom>
            <a:ln w="12700">
              <a:solidFill>
                <a:srgbClr val="000000"/>
              </a:solidFill>
              <a:miter/>
            </a:ln>
          </p:spPr>
          <p:txBody>
            <a:bodyPr lIns="45719" rIns="45719"/>
            <a:lstStyle/>
            <a:p>
              <a:endParaRPr/>
            </a:p>
          </p:txBody>
        </p:sp>
        <p:sp>
          <p:nvSpPr>
            <p:cNvPr id="160" name="Straight Connector 174">
              <a:extLst>
                <a:ext uri="{FF2B5EF4-FFF2-40B4-BE49-F238E27FC236}">
                  <a16:creationId xmlns:a16="http://schemas.microsoft.com/office/drawing/2014/main" id="{26CD5885-E75E-F74B-8FAD-B6FB32E17FCB}"/>
                </a:ext>
              </a:extLst>
            </p:cNvPr>
            <p:cNvSpPr/>
            <p:nvPr/>
          </p:nvSpPr>
          <p:spPr>
            <a:xfrm flipV="1">
              <a:off x="2939052" y="3248231"/>
              <a:ext cx="424361" cy="1717"/>
            </a:xfrm>
            <a:prstGeom prst="line">
              <a:avLst/>
            </a:prstGeom>
            <a:ln w="12700">
              <a:solidFill>
                <a:srgbClr val="000000"/>
              </a:solidFill>
              <a:miter/>
            </a:ln>
          </p:spPr>
          <p:txBody>
            <a:bodyPr lIns="45719" rIns="45719"/>
            <a:lstStyle/>
            <a:p>
              <a:endParaRPr/>
            </a:p>
          </p:txBody>
        </p:sp>
        <p:sp>
          <p:nvSpPr>
            <p:cNvPr id="161" name="Straight Connector 175">
              <a:extLst>
                <a:ext uri="{FF2B5EF4-FFF2-40B4-BE49-F238E27FC236}">
                  <a16:creationId xmlns:a16="http://schemas.microsoft.com/office/drawing/2014/main" id="{62F51D52-2862-CC48-AECE-7F7805B4344C}"/>
                </a:ext>
              </a:extLst>
            </p:cNvPr>
            <p:cNvSpPr/>
            <p:nvPr/>
          </p:nvSpPr>
          <p:spPr>
            <a:xfrm flipV="1">
              <a:off x="3788840" y="2819896"/>
              <a:ext cx="424361" cy="1717"/>
            </a:xfrm>
            <a:prstGeom prst="line">
              <a:avLst/>
            </a:prstGeom>
            <a:ln w="12700">
              <a:solidFill>
                <a:srgbClr val="000000"/>
              </a:solidFill>
              <a:miter/>
            </a:ln>
          </p:spPr>
          <p:txBody>
            <a:bodyPr lIns="45719" rIns="45719"/>
            <a:lstStyle/>
            <a:p>
              <a:endParaRPr/>
            </a:p>
          </p:txBody>
        </p:sp>
        <p:sp>
          <p:nvSpPr>
            <p:cNvPr id="162" name="Straight Connector 176">
              <a:extLst>
                <a:ext uri="{FF2B5EF4-FFF2-40B4-BE49-F238E27FC236}">
                  <a16:creationId xmlns:a16="http://schemas.microsoft.com/office/drawing/2014/main" id="{A607BFE7-9B44-334E-8A3C-AF9DABA6D4BA}"/>
                </a:ext>
              </a:extLst>
            </p:cNvPr>
            <p:cNvSpPr/>
            <p:nvPr/>
          </p:nvSpPr>
          <p:spPr>
            <a:xfrm flipV="1">
              <a:off x="3781923" y="3247541"/>
              <a:ext cx="424361" cy="1717"/>
            </a:xfrm>
            <a:prstGeom prst="line">
              <a:avLst/>
            </a:prstGeom>
            <a:ln w="12700">
              <a:solidFill>
                <a:srgbClr val="000000"/>
              </a:solidFill>
              <a:miter/>
            </a:ln>
          </p:spPr>
          <p:txBody>
            <a:bodyPr lIns="45719" rIns="45719"/>
            <a:lstStyle/>
            <a:p>
              <a:endParaRPr/>
            </a:p>
          </p:txBody>
        </p:sp>
        <p:sp>
          <p:nvSpPr>
            <p:cNvPr id="163" name="Straight Connector 177">
              <a:extLst>
                <a:ext uri="{FF2B5EF4-FFF2-40B4-BE49-F238E27FC236}">
                  <a16:creationId xmlns:a16="http://schemas.microsoft.com/office/drawing/2014/main" id="{BD11278D-A180-FB4E-9680-63745576CB6D}"/>
                </a:ext>
              </a:extLst>
            </p:cNvPr>
            <p:cNvSpPr/>
            <p:nvPr/>
          </p:nvSpPr>
          <p:spPr>
            <a:xfrm flipH="1">
              <a:off x="4205458" y="2827153"/>
              <a:ext cx="5743" cy="405054"/>
            </a:xfrm>
            <a:prstGeom prst="line">
              <a:avLst/>
            </a:prstGeom>
            <a:ln w="12700">
              <a:solidFill>
                <a:srgbClr val="000000"/>
              </a:solidFill>
              <a:miter/>
            </a:ln>
          </p:spPr>
          <p:txBody>
            <a:bodyPr lIns="45719" rIns="45719"/>
            <a:lstStyle/>
            <a:p>
              <a:endParaRPr/>
            </a:p>
          </p:txBody>
        </p:sp>
        <p:sp>
          <p:nvSpPr>
            <p:cNvPr id="164" name="Straight Connector 178">
              <a:extLst>
                <a:ext uri="{FF2B5EF4-FFF2-40B4-BE49-F238E27FC236}">
                  <a16:creationId xmlns:a16="http://schemas.microsoft.com/office/drawing/2014/main" id="{C8A65E0B-4AEE-0941-859B-53F9F952E034}"/>
                </a:ext>
              </a:extLst>
            </p:cNvPr>
            <p:cNvSpPr/>
            <p:nvPr/>
          </p:nvSpPr>
          <p:spPr>
            <a:xfrm>
              <a:off x="2534987" y="2821875"/>
              <a:ext cx="1" cy="420625"/>
            </a:xfrm>
            <a:prstGeom prst="line">
              <a:avLst/>
            </a:prstGeom>
            <a:ln w="12700">
              <a:solidFill>
                <a:srgbClr val="000000"/>
              </a:solidFill>
              <a:miter/>
            </a:ln>
          </p:spPr>
          <p:txBody>
            <a:bodyPr lIns="45719" rIns="45719"/>
            <a:lstStyle/>
            <a:p>
              <a:endParaRPr/>
            </a:p>
          </p:txBody>
        </p:sp>
        <p:sp>
          <p:nvSpPr>
            <p:cNvPr id="165" name="Straight Connector 179">
              <a:extLst>
                <a:ext uri="{FF2B5EF4-FFF2-40B4-BE49-F238E27FC236}">
                  <a16:creationId xmlns:a16="http://schemas.microsoft.com/office/drawing/2014/main" id="{2F55F2F1-2690-3245-9117-90E00ED81621}"/>
                </a:ext>
              </a:extLst>
            </p:cNvPr>
            <p:cNvSpPr/>
            <p:nvPr/>
          </p:nvSpPr>
          <p:spPr>
            <a:xfrm>
              <a:off x="2953296" y="2827461"/>
              <a:ext cx="1" cy="420625"/>
            </a:xfrm>
            <a:prstGeom prst="line">
              <a:avLst/>
            </a:prstGeom>
            <a:ln w="12700">
              <a:solidFill>
                <a:srgbClr val="000000"/>
              </a:solidFill>
              <a:miter/>
            </a:ln>
          </p:spPr>
          <p:txBody>
            <a:bodyPr lIns="45719" rIns="45719"/>
            <a:lstStyle/>
            <a:p>
              <a:endParaRPr/>
            </a:p>
          </p:txBody>
        </p:sp>
        <p:sp>
          <p:nvSpPr>
            <p:cNvPr id="166" name="Straight Connector 180">
              <a:extLst>
                <a:ext uri="{FF2B5EF4-FFF2-40B4-BE49-F238E27FC236}">
                  <a16:creationId xmlns:a16="http://schemas.microsoft.com/office/drawing/2014/main" id="{B76B6C65-8FAC-534D-BDC4-28C291F8E522}"/>
                </a:ext>
              </a:extLst>
            </p:cNvPr>
            <p:cNvSpPr/>
            <p:nvPr/>
          </p:nvSpPr>
          <p:spPr>
            <a:xfrm>
              <a:off x="3363440" y="2833861"/>
              <a:ext cx="1" cy="420625"/>
            </a:xfrm>
            <a:prstGeom prst="line">
              <a:avLst/>
            </a:prstGeom>
            <a:ln w="12700">
              <a:solidFill>
                <a:srgbClr val="000000"/>
              </a:solidFill>
              <a:miter/>
            </a:ln>
          </p:spPr>
          <p:txBody>
            <a:bodyPr lIns="45719" rIns="45719"/>
            <a:lstStyle/>
            <a:p>
              <a:endParaRPr/>
            </a:p>
          </p:txBody>
        </p:sp>
        <p:sp>
          <p:nvSpPr>
            <p:cNvPr id="167" name="Straight Connector 181">
              <a:extLst>
                <a:ext uri="{FF2B5EF4-FFF2-40B4-BE49-F238E27FC236}">
                  <a16:creationId xmlns:a16="http://schemas.microsoft.com/office/drawing/2014/main" id="{D33E0384-2555-0D4C-B1A4-ECA0FDBF471B}"/>
                </a:ext>
              </a:extLst>
            </p:cNvPr>
            <p:cNvSpPr/>
            <p:nvPr/>
          </p:nvSpPr>
          <p:spPr>
            <a:xfrm flipH="1">
              <a:off x="3789052" y="2830465"/>
              <a:ext cx="5743" cy="405055"/>
            </a:xfrm>
            <a:prstGeom prst="line">
              <a:avLst/>
            </a:prstGeom>
            <a:ln w="12700">
              <a:solidFill>
                <a:srgbClr val="000000"/>
              </a:solidFill>
              <a:miter/>
            </a:ln>
          </p:spPr>
          <p:txBody>
            <a:bodyPr lIns="45719" rIns="45719"/>
            <a:lstStyle/>
            <a:p>
              <a:endParaRPr/>
            </a:p>
          </p:txBody>
        </p:sp>
        <p:sp>
          <p:nvSpPr>
            <p:cNvPr id="168" name="Oval 182">
              <a:extLst>
                <a:ext uri="{FF2B5EF4-FFF2-40B4-BE49-F238E27FC236}">
                  <a16:creationId xmlns:a16="http://schemas.microsoft.com/office/drawing/2014/main" id="{7AA04DA4-85C2-0641-A760-1A9209AEF8B8}"/>
                </a:ext>
              </a:extLst>
            </p:cNvPr>
            <p:cNvSpPr/>
            <p:nvPr/>
          </p:nvSpPr>
          <p:spPr>
            <a:xfrm>
              <a:off x="2501336" y="3221715"/>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69" name="Oval 183">
              <a:extLst>
                <a:ext uri="{FF2B5EF4-FFF2-40B4-BE49-F238E27FC236}">
                  <a16:creationId xmlns:a16="http://schemas.microsoft.com/office/drawing/2014/main" id="{DF76070E-7D81-A440-AB69-8DF1910008D4}"/>
                </a:ext>
              </a:extLst>
            </p:cNvPr>
            <p:cNvSpPr/>
            <p:nvPr/>
          </p:nvSpPr>
          <p:spPr>
            <a:xfrm>
              <a:off x="2925355" y="3223270"/>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70" name="Oval 184">
              <a:extLst>
                <a:ext uri="{FF2B5EF4-FFF2-40B4-BE49-F238E27FC236}">
                  <a16:creationId xmlns:a16="http://schemas.microsoft.com/office/drawing/2014/main" id="{B1EF05AF-F77A-1641-A249-3C61BDF6F6F7}"/>
                </a:ext>
              </a:extLst>
            </p:cNvPr>
            <p:cNvSpPr/>
            <p:nvPr/>
          </p:nvSpPr>
          <p:spPr>
            <a:xfrm>
              <a:off x="3762543" y="3223270"/>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71" name="Oval 185">
              <a:extLst>
                <a:ext uri="{FF2B5EF4-FFF2-40B4-BE49-F238E27FC236}">
                  <a16:creationId xmlns:a16="http://schemas.microsoft.com/office/drawing/2014/main" id="{AFADC790-8608-6C42-97DC-9DB94DAE557F}"/>
                </a:ext>
              </a:extLst>
            </p:cNvPr>
            <p:cNvSpPr/>
            <p:nvPr/>
          </p:nvSpPr>
          <p:spPr>
            <a:xfrm>
              <a:off x="3333046" y="3221555"/>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72" name="Straight Connector 186">
              <a:extLst>
                <a:ext uri="{FF2B5EF4-FFF2-40B4-BE49-F238E27FC236}">
                  <a16:creationId xmlns:a16="http://schemas.microsoft.com/office/drawing/2014/main" id="{ECB5B496-AF29-B241-B590-84E119B29B6C}"/>
                </a:ext>
              </a:extLst>
            </p:cNvPr>
            <p:cNvSpPr/>
            <p:nvPr/>
          </p:nvSpPr>
          <p:spPr>
            <a:xfrm flipH="1" flipV="1">
              <a:off x="4215250" y="2823901"/>
              <a:ext cx="420585" cy="420585"/>
            </a:xfrm>
            <a:prstGeom prst="line">
              <a:avLst/>
            </a:prstGeom>
            <a:ln w="12700">
              <a:solidFill>
                <a:srgbClr val="000000"/>
              </a:solidFill>
              <a:miter/>
            </a:ln>
          </p:spPr>
          <p:txBody>
            <a:bodyPr lIns="45719" rIns="45719"/>
            <a:lstStyle/>
            <a:p>
              <a:endParaRPr/>
            </a:p>
          </p:txBody>
        </p:sp>
        <p:sp>
          <p:nvSpPr>
            <p:cNvPr id="173" name="Straight Connector 187">
              <a:extLst>
                <a:ext uri="{FF2B5EF4-FFF2-40B4-BE49-F238E27FC236}">
                  <a16:creationId xmlns:a16="http://schemas.microsoft.com/office/drawing/2014/main" id="{08A48763-F181-4A42-9B76-5A69CF574976}"/>
                </a:ext>
              </a:extLst>
            </p:cNvPr>
            <p:cNvSpPr/>
            <p:nvPr/>
          </p:nvSpPr>
          <p:spPr>
            <a:xfrm flipV="1">
              <a:off x="4216569" y="2821516"/>
              <a:ext cx="424361" cy="1717"/>
            </a:xfrm>
            <a:prstGeom prst="line">
              <a:avLst/>
            </a:prstGeom>
            <a:ln w="12700">
              <a:solidFill>
                <a:srgbClr val="000000"/>
              </a:solidFill>
              <a:miter/>
            </a:ln>
          </p:spPr>
          <p:txBody>
            <a:bodyPr lIns="45719" rIns="45719"/>
            <a:lstStyle/>
            <a:p>
              <a:endParaRPr/>
            </a:p>
          </p:txBody>
        </p:sp>
        <p:sp>
          <p:nvSpPr>
            <p:cNvPr id="174" name="Straight Connector 188">
              <a:extLst>
                <a:ext uri="{FF2B5EF4-FFF2-40B4-BE49-F238E27FC236}">
                  <a16:creationId xmlns:a16="http://schemas.microsoft.com/office/drawing/2014/main" id="{18756C86-1093-584F-B588-6CBC1A995EF8}"/>
                </a:ext>
              </a:extLst>
            </p:cNvPr>
            <p:cNvSpPr/>
            <p:nvPr/>
          </p:nvSpPr>
          <p:spPr>
            <a:xfrm flipV="1">
              <a:off x="4209652" y="3249160"/>
              <a:ext cx="424361" cy="1717"/>
            </a:xfrm>
            <a:prstGeom prst="line">
              <a:avLst/>
            </a:prstGeom>
            <a:ln w="12700">
              <a:solidFill>
                <a:srgbClr val="000000"/>
              </a:solidFill>
              <a:miter/>
            </a:ln>
          </p:spPr>
          <p:txBody>
            <a:bodyPr lIns="45719" rIns="45719"/>
            <a:lstStyle/>
            <a:p>
              <a:endParaRPr/>
            </a:p>
          </p:txBody>
        </p:sp>
        <p:sp>
          <p:nvSpPr>
            <p:cNvPr id="175" name="Straight Connector 189">
              <a:extLst>
                <a:ext uri="{FF2B5EF4-FFF2-40B4-BE49-F238E27FC236}">
                  <a16:creationId xmlns:a16="http://schemas.microsoft.com/office/drawing/2014/main" id="{1AFB0D98-F53A-B84D-AB00-26C60EA89ABE}"/>
                </a:ext>
              </a:extLst>
            </p:cNvPr>
            <p:cNvSpPr/>
            <p:nvPr/>
          </p:nvSpPr>
          <p:spPr>
            <a:xfrm flipH="1">
              <a:off x="4633187" y="2828772"/>
              <a:ext cx="5743" cy="405054"/>
            </a:xfrm>
            <a:prstGeom prst="line">
              <a:avLst/>
            </a:prstGeom>
            <a:ln w="12700">
              <a:solidFill>
                <a:srgbClr val="000000"/>
              </a:solidFill>
              <a:miter/>
            </a:ln>
          </p:spPr>
          <p:txBody>
            <a:bodyPr lIns="45719" rIns="45719"/>
            <a:lstStyle/>
            <a:p>
              <a:endParaRPr/>
            </a:p>
          </p:txBody>
        </p:sp>
        <p:sp>
          <p:nvSpPr>
            <p:cNvPr id="176" name="Straight Connector 190">
              <a:extLst>
                <a:ext uri="{FF2B5EF4-FFF2-40B4-BE49-F238E27FC236}">
                  <a16:creationId xmlns:a16="http://schemas.microsoft.com/office/drawing/2014/main" id="{9026BD1C-E19C-DF4B-A6BD-8B01A0E59AB0}"/>
                </a:ext>
              </a:extLst>
            </p:cNvPr>
            <p:cNvSpPr/>
            <p:nvPr/>
          </p:nvSpPr>
          <p:spPr>
            <a:xfrm>
              <a:off x="6334881" y="2813954"/>
              <a:ext cx="1" cy="420625"/>
            </a:xfrm>
            <a:prstGeom prst="line">
              <a:avLst/>
            </a:prstGeom>
            <a:ln w="12700">
              <a:solidFill>
                <a:srgbClr val="000000"/>
              </a:solidFill>
              <a:miter/>
            </a:ln>
          </p:spPr>
          <p:txBody>
            <a:bodyPr lIns="45719" rIns="45719"/>
            <a:lstStyle/>
            <a:p>
              <a:endParaRPr/>
            </a:p>
          </p:txBody>
        </p:sp>
        <p:sp>
          <p:nvSpPr>
            <p:cNvPr id="177" name="Straight Connector 191">
              <a:extLst>
                <a:ext uri="{FF2B5EF4-FFF2-40B4-BE49-F238E27FC236}">
                  <a16:creationId xmlns:a16="http://schemas.microsoft.com/office/drawing/2014/main" id="{B35006DC-75FB-F84D-AF1B-F3269CCBFB30}"/>
                </a:ext>
              </a:extLst>
            </p:cNvPr>
            <p:cNvSpPr/>
            <p:nvPr/>
          </p:nvSpPr>
          <p:spPr>
            <a:xfrm flipV="1">
              <a:off x="5912423" y="2810590"/>
              <a:ext cx="424361" cy="1717"/>
            </a:xfrm>
            <a:prstGeom prst="line">
              <a:avLst/>
            </a:prstGeom>
            <a:ln w="12700">
              <a:solidFill>
                <a:srgbClr val="000000"/>
              </a:solidFill>
              <a:miter/>
            </a:ln>
          </p:spPr>
          <p:txBody>
            <a:bodyPr lIns="45719" rIns="45719"/>
            <a:lstStyle/>
            <a:p>
              <a:endParaRPr/>
            </a:p>
          </p:txBody>
        </p:sp>
        <p:sp>
          <p:nvSpPr>
            <p:cNvPr id="178" name="Straight Connector 192">
              <a:extLst>
                <a:ext uri="{FF2B5EF4-FFF2-40B4-BE49-F238E27FC236}">
                  <a16:creationId xmlns:a16="http://schemas.microsoft.com/office/drawing/2014/main" id="{859D32B1-5EE6-B242-B616-21A1DA6445FE}"/>
                </a:ext>
              </a:extLst>
            </p:cNvPr>
            <p:cNvSpPr/>
            <p:nvPr/>
          </p:nvSpPr>
          <p:spPr>
            <a:xfrm flipV="1">
              <a:off x="5905587" y="3237199"/>
              <a:ext cx="424361" cy="1717"/>
            </a:xfrm>
            <a:prstGeom prst="line">
              <a:avLst/>
            </a:prstGeom>
            <a:ln w="12700">
              <a:solidFill>
                <a:srgbClr val="000000"/>
              </a:solidFill>
              <a:miter/>
            </a:ln>
          </p:spPr>
          <p:txBody>
            <a:bodyPr lIns="45719" rIns="45719"/>
            <a:lstStyle/>
            <a:p>
              <a:endParaRPr/>
            </a:p>
          </p:txBody>
        </p:sp>
        <p:sp>
          <p:nvSpPr>
            <p:cNvPr id="179" name="Straight Connector 193">
              <a:extLst>
                <a:ext uri="{FF2B5EF4-FFF2-40B4-BE49-F238E27FC236}">
                  <a16:creationId xmlns:a16="http://schemas.microsoft.com/office/drawing/2014/main" id="{47ABCBA9-333A-9E4A-97AB-8282FB716BAA}"/>
                </a:ext>
              </a:extLst>
            </p:cNvPr>
            <p:cNvSpPr/>
            <p:nvPr/>
          </p:nvSpPr>
          <p:spPr>
            <a:xfrm flipH="1" flipV="1">
              <a:off x="5909214" y="2814102"/>
              <a:ext cx="420585" cy="420584"/>
            </a:xfrm>
            <a:prstGeom prst="line">
              <a:avLst/>
            </a:prstGeom>
            <a:ln w="12700">
              <a:solidFill>
                <a:srgbClr val="000000"/>
              </a:solidFill>
              <a:miter/>
            </a:ln>
          </p:spPr>
          <p:txBody>
            <a:bodyPr lIns="45719" rIns="45719"/>
            <a:lstStyle/>
            <a:p>
              <a:endParaRPr/>
            </a:p>
          </p:txBody>
        </p:sp>
        <p:sp>
          <p:nvSpPr>
            <p:cNvPr id="180" name="Oval 194">
              <a:extLst>
                <a:ext uri="{FF2B5EF4-FFF2-40B4-BE49-F238E27FC236}">
                  <a16:creationId xmlns:a16="http://schemas.microsoft.com/office/drawing/2014/main" id="{E826C40E-EDB3-6145-B0A5-CA58A57EE813}"/>
                </a:ext>
              </a:extLst>
            </p:cNvPr>
            <p:cNvSpPr/>
            <p:nvPr/>
          </p:nvSpPr>
          <p:spPr>
            <a:xfrm>
              <a:off x="6308414" y="3209354"/>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81" name="Oval 195">
              <a:extLst>
                <a:ext uri="{FF2B5EF4-FFF2-40B4-BE49-F238E27FC236}">
                  <a16:creationId xmlns:a16="http://schemas.microsoft.com/office/drawing/2014/main" id="{07B04494-B141-B040-926D-0D442A88265B}"/>
                </a:ext>
              </a:extLst>
            </p:cNvPr>
            <p:cNvSpPr/>
            <p:nvPr/>
          </p:nvSpPr>
          <p:spPr>
            <a:xfrm>
              <a:off x="4180032" y="3221555"/>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82" name="Oval 196">
              <a:extLst>
                <a:ext uri="{FF2B5EF4-FFF2-40B4-BE49-F238E27FC236}">
                  <a16:creationId xmlns:a16="http://schemas.microsoft.com/office/drawing/2014/main" id="{9A320A94-993C-E448-89BE-43142407E97A}"/>
                </a:ext>
              </a:extLst>
            </p:cNvPr>
            <p:cNvSpPr/>
            <p:nvPr/>
          </p:nvSpPr>
          <p:spPr>
            <a:xfrm>
              <a:off x="5881792" y="3215247"/>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83" name="Oval 197">
              <a:extLst>
                <a:ext uri="{FF2B5EF4-FFF2-40B4-BE49-F238E27FC236}">
                  <a16:creationId xmlns:a16="http://schemas.microsoft.com/office/drawing/2014/main" id="{9A117604-E56B-FB44-94BD-22586525EE59}"/>
                </a:ext>
              </a:extLst>
            </p:cNvPr>
            <p:cNvSpPr/>
            <p:nvPr/>
          </p:nvSpPr>
          <p:spPr>
            <a:xfrm>
              <a:off x="4607760" y="3223173"/>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84" name="Straight Connector 198">
              <a:extLst>
                <a:ext uri="{FF2B5EF4-FFF2-40B4-BE49-F238E27FC236}">
                  <a16:creationId xmlns:a16="http://schemas.microsoft.com/office/drawing/2014/main" id="{2D16AD6F-80A6-A849-8AD8-52E97765E5F3}"/>
                </a:ext>
              </a:extLst>
            </p:cNvPr>
            <p:cNvSpPr/>
            <p:nvPr/>
          </p:nvSpPr>
          <p:spPr>
            <a:xfrm flipV="1">
              <a:off x="2540213" y="2391180"/>
              <a:ext cx="424361" cy="1717"/>
            </a:xfrm>
            <a:prstGeom prst="line">
              <a:avLst/>
            </a:prstGeom>
            <a:ln w="12700">
              <a:solidFill>
                <a:srgbClr val="000000"/>
              </a:solidFill>
              <a:miter/>
            </a:ln>
          </p:spPr>
          <p:txBody>
            <a:bodyPr lIns="45719" rIns="45719"/>
            <a:lstStyle/>
            <a:p>
              <a:endParaRPr/>
            </a:p>
          </p:txBody>
        </p:sp>
        <p:sp>
          <p:nvSpPr>
            <p:cNvPr id="185" name="Straight Connector 199">
              <a:extLst>
                <a:ext uri="{FF2B5EF4-FFF2-40B4-BE49-F238E27FC236}">
                  <a16:creationId xmlns:a16="http://schemas.microsoft.com/office/drawing/2014/main" id="{070BCA48-4EE0-ED43-A66D-F7D8FA93935B}"/>
                </a:ext>
              </a:extLst>
            </p:cNvPr>
            <p:cNvSpPr/>
            <p:nvPr/>
          </p:nvSpPr>
          <p:spPr>
            <a:xfrm flipV="1">
              <a:off x="2118435" y="2391180"/>
              <a:ext cx="424361" cy="1717"/>
            </a:xfrm>
            <a:prstGeom prst="line">
              <a:avLst/>
            </a:prstGeom>
            <a:ln w="12700">
              <a:solidFill>
                <a:srgbClr val="000000"/>
              </a:solidFill>
              <a:miter/>
            </a:ln>
          </p:spPr>
          <p:txBody>
            <a:bodyPr lIns="45719" rIns="45719"/>
            <a:lstStyle/>
            <a:p>
              <a:endParaRPr/>
            </a:p>
          </p:txBody>
        </p:sp>
        <p:sp>
          <p:nvSpPr>
            <p:cNvPr id="186" name="Straight Connector 200">
              <a:extLst>
                <a:ext uri="{FF2B5EF4-FFF2-40B4-BE49-F238E27FC236}">
                  <a16:creationId xmlns:a16="http://schemas.microsoft.com/office/drawing/2014/main" id="{54583ED8-5F1F-744B-870F-DFE4969B7D43}"/>
                </a:ext>
              </a:extLst>
            </p:cNvPr>
            <p:cNvSpPr/>
            <p:nvPr/>
          </p:nvSpPr>
          <p:spPr>
            <a:xfrm>
              <a:off x="5910558" y="2384904"/>
              <a:ext cx="1" cy="420625"/>
            </a:xfrm>
            <a:prstGeom prst="line">
              <a:avLst/>
            </a:prstGeom>
            <a:ln w="12700">
              <a:solidFill>
                <a:srgbClr val="000000"/>
              </a:solidFill>
              <a:miter/>
            </a:ln>
          </p:spPr>
          <p:txBody>
            <a:bodyPr lIns="45719" rIns="45719"/>
            <a:lstStyle/>
            <a:p>
              <a:endParaRPr/>
            </a:p>
          </p:txBody>
        </p:sp>
        <p:sp>
          <p:nvSpPr>
            <p:cNvPr id="187" name="Straight Connector 201">
              <a:extLst>
                <a:ext uri="{FF2B5EF4-FFF2-40B4-BE49-F238E27FC236}">
                  <a16:creationId xmlns:a16="http://schemas.microsoft.com/office/drawing/2014/main" id="{0DA8B90C-2DEB-1D4A-8096-1E901C935437}"/>
                </a:ext>
              </a:extLst>
            </p:cNvPr>
            <p:cNvSpPr/>
            <p:nvPr/>
          </p:nvSpPr>
          <p:spPr>
            <a:xfrm flipV="1">
              <a:off x="5489664" y="2376594"/>
              <a:ext cx="424361" cy="1717"/>
            </a:xfrm>
            <a:prstGeom prst="line">
              <a:avLst/>
            </a:prstGeom>
            <a:ln w="12700">
              <a:solidFill>
                <a:srgbClr val="000000"/>
              </a:solidFill>
              <a:miter/>
            </a:ln>
          </p:spPr>
          <p:txBody>
            <a:bodyPr lIns="45719" rIns="45719"/>
            <a:lstStyle/>
            <a:p>
              <a:endParaRPr/>
            </a:p>
          </p:txBody>
        </p:sp>
        <p:sp>
          <p:nvSpPr>
            <p:cNvPr id="188" name="Oval 202">
              <a:extLst>
                <a:ext uri="{FF2B5EF4-FFF2-40B4-BE49-F238E27FC236}">
                  <a16:creationId xmlns:a16="http://schemas.microsoft.com/office/drawing/2014/main" id="{A3594B89-61A7-8A48-9E09-72BF829837E8}"/>
                </a:ext>
              </a:extLst>
            </p:cNvPr>
            <p:cNvSpPr/>
            <p:nvPr/>
          </p:nvSpPr>
          <p:spPr>
            <a:xfrm>
              <a:off x="2092787" y="2365145"/>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189" name="Straight Connector 203">
              <a:extLst>
                <a:ext uri="{FF2B5EF4-FFF2-40B4-BE49-F238E27FC236}">
                  <a16:creationId xmlns:a16="http://schemas.microsoft.com/office/drawing/2014/main" id="{F18CCE2F-D2DA-8842-A185-3B52151BD24D}"/>
                </a:ext>
              </a:extLst>
            </p:cNvPr>
            <p:cNvSpPr/>
            <p:nvPr/>
          </p:nvSpPr>
          <p:spPr>
            <a:xfrm flipV="1">
              <a:off x="2113734" y="2395596"/>
              <a:ext cx="420585" cy="420585"/>
            </a:xfrm>
            <a:prstGeom prst="line">
              <a:avLst/>
            </a:prstGeom>
            <a:ln w="12700">
              <a:solidFill>
                <a:srgbClr val="000000"/>
              </a:solidFill>
              <a:miter/>
            </a:ln>
          </p:spPr>
          <p:txBody>
            <a:bodyPr lIns="45719" rIns="45719"/>
            <a:lstStyle/>
            <a:p>
              <a:endParaRPr/>
            </a:p>
          </p:txBody>
        </p:sp>
        <p:sp>
          <p:nvSpPr>
            <p:cNvPr id="190" name="Straight Connector 204">
              <a:extLst>
                <a:ext uri="{FF2B5EF4-FFF2-40B4-BE49-F238E27FC236}">
                  <a16:creationId xmlns:a16="http://schemas.microsoft.com/office/drawing/2014/main" id="{573E5E63-3657-C64E-924D-121B33098028}"/>
                </a:ext>
              </a:extLst>
            </p:cNvPr>
            <p:cNvSpPr/>
            <p:nvPr/>
          </p:nvSpPr>
          <p:spPr>
            <a:xfrm flipH="1">
              <a:off x="2533779" y="2378552"/>
              <a:ext cx="430372" cy="448649"/>
            </a:xfrm>
            <a:prstGeom prst="line">
              <a:avLst/>
            </a:prstGeom>
            <a:ln w="12700">
              <a:solidFill>
                <a:srgbClr val="000000"/>
              </a:solidFill>
              <a:miter/>
            </a:ln>
          </p:spPr>
          <p:txBody>
            <a:bodyPr lIns="45719" rIns="45719"/>
            <a:lstStyle/>
            <a:p>
              <a:endParaRPr/>
            </a:p>
          </p:txBody>
        </p:sp>
        <p:sp>
          <p:nvSpPr>
            <p:cNvPr id="191" name="Straight Connector 205">
              <a:extLst>
                <a:ext uri="{FF2B5EF4-FFF2-40B4-BE49-F238E27FC236}">
                  <a16:creationId xmlns:a16="http://schemas.microsoft.com/office/drawing/2014/main" id="{23672EE8-5F58-6C43-9A9B-CD8D6352D03A}"/>
                </a:ext>
              </a:extLst>
            </p:cNvPr>
            <p:cNvSpPr/>
            <p:nvPr/>
          </p:nvSpPr>
          <p:spPr>
            <a:xfrm flipV="1">
              <a:off x="2089559" y="2333720"/>
              <a:ext cx="2" cy="105147"/>
            </a:xfrm>
            <a:prstGeom prst="line">
              <a:avLst/>
            </a:prstGeom>
            <a:ln w="12700">
              <a:solidFill>
                <a:srgbClr val="000000"/>
              </a:solidFill>
              <a:miter/>
            </a:ln>
          </p:spPr>
          <p:txBody>
            <a:bodyPr lIns="45719" rIns="45719"/>
            <a:lstStyle/>
            <a:p>
              <a:endParaRPr/>
            </a:p>
          </p:txBody>
        </p:sp>
        <p:sp>
          <p:nvSpPr>
            <p:cNvPr id="192" name="Straight Connector 206">
              <a:extLst>
                <a:ext uri="{FF2B5EF4-FFF2-40B4-BE49-F238E27FC236}">
                  <a16:creationId xmlns:a16="http://schemas.microsoft.com/office/drawing/2014/main" id="{3CD67BD6-4199-C341-85E8-89FB4E3866E4}"/>
                </a:ext>
              </a:extLst>
            </p:cNvPr>
            <p:cNvSpPr/>
            <p:nvPr/>
          </p:nvSpPr>
          <p:spPr>
            <a:xfrm>
              <a:off x="2040215" y="2332542"/>
              <a:ext cx="52574" cy="1180"/>
            </a:xfrm>
            <a:prstGeom prst="line">
              <a:avLst/>
            </a:prstGeom>
            <a:ln w="12700">
              <a:solidFill>
                <a:srgbClr val="000000"/>
              </a:solidFill>
              <a:miter/>
            </a:ln>
          </p:spPr>
          <p:txBody>
            <a:bodyPr lIns="45719" rIns="45719"/>
            <a:lstStyle/>
            <a:p>
              <a:endParaRPr/>
            </a:p>
          </p:txBody>
        </p:sp>
        <p:sp>
          <p:nvSpPr>
            <p:cNvPr id="193" name="Straight Connector 207">
              <a:extLst>
                <a:ext uri="{FF2B5EF4-FFF2-40B4-BE49-F238E27FC236}">
                  <a16:creationId xmlns:a16="http://schemas.microsoft.com/office/drawing/2014/main" id="{26F63CCB-A547-0447-A139-1C8943444367}"/>
                </a:ext>
              </a:extLst>
            </p:cNvPr>
            <p:cNvSpPr/>
            <p:nvPr/>
          </p:nvSpPr>
          <p:spPr>
            <a:xfrm>
              <a:off x="2034956" y="2385009"/>
              <a:ext cx="52574" cy="1180"/>
            </a:xfrm>
            <a:prstGeom prst="line">
              <a:avLst/>
            </a:prstGeom>
            <a:ln w="12700">
              <a:solidFill>
                <a:srgbClr val="000000"/>
              </a:solidFill>
              <a:miter/>
            </a:ln>
          </p:spPr>
          <p:txBody>
            <a:bodyPr lIns="45719" rIns="45719"/>
            <a:lstStyle/>
            <a:p>
              <a:endParaRPr/>
            </a:p>
          </p:txBody>
        </p:sp>
        <p:sp>
          <p:nvSpPr>
            <p:cNvPr id="194" name="Straight Connector 208">
              <a:extLst>
                <a:ext uri="{FF2B5EF4-FFF2-40B4-BE49-F238E27FC236}">
                  <a16:creationId xmlns:a16="http://schemas.microsoft.com/office/drawing/2014/main" id="{FA924D3E-AE55-D744-8904-96D68C225855}"/>
                </a:ext>
              </a:extLst>
            </p:cNvPr>
            <p:cNvSpPr/>
            <p:nvPr/>
          </p:nvSpPr>
          <p:spPr>
            <a:xfrm>
              <a:off x="2041376" y="2433309"/>
              <a:ext cx="52574" cy="1180"/>
            </a:xfrm>
            <a:prstGeom prst="line">
              <a:avLst/>
            </a:prstGeom>
            <a:ln w="12700">
              <a:solidFill>
                <a:srgbClr val="000000"/>
              </a:solidFill>
              <a:miter/>
            </a:ln>
          </p:spPr>
          <p:txBody>
            <a:bodyPr lIns="45719" rIns="45719"/>
            <a:lstStyle/>
            <a:p>
              <a:endParaRPr/>
            </a:p>
          </p:txBody>
        </p:sp>
        <p:sp>
          <p:nvSpPr>
            <p:cNvPr id="195" name="Straight Connector 209">
              <a:extLst>
                <a:ext uri="{FF2B5EF4-FFF2-40B4-BE49-F238E27FC236}">
                  <a16:creationId xmlns:a16="http://schemas.microsoft.com/office/drawing/2014/main" id="{5FD31D93-8000-C74B-9D65-9B469C606772}"/>
                </a:ext>
              </a:extLst>
            </p:cNvPr>
            <p:cNvSpPr/>
            <p:nvPr/>
          </p:nvSpPr>
          <p:spPr>
            <a:xfrm flipV="1">
              <a:off x="2968542" y="2398106"/>
              <a:ext cx="392952" cy="408289"/>
            </a:xfrm>
            <a:prstGeom prst="line">
              <a:avLst/>
            </a:prstGeom>
            <a:ln w="12700">
              <a:solidFill>
                <a:srgbClr val="000000"/>
              </a:solidFill>
              <a:miter/>
            </a:ln>
          </p:spPr>
          <p:txBody>
            <a:bodyPr lIns="45719" rIns="45719"/>
            <a:lstStyle/>
            <a:p>
              <a:endParaRPr/>
            </a:p>
          </p:txBody>
        </p:sp>
        <p:sp>
          <p:nvSpPr>
            <p:cNvPr id="196" name="Straight Connector 210">
              <a:extLst>
                <a:ext uri="{FF2B5EF4-FFF2-40B4-BE49-F238E27FC236}">
                  <a16:creationId xmlns:a16="http://schemas.microsoft.com/office/drawing/2014/main" id="{F921A293-2E4B-9A43-BB38-0B254AB4BC6A}"/>
                </a:ext>
              </a:extLst>
            </p:cNvPr>
            <p:cNvSpPr/>
            <p:nvPr/>
          </p:nvSpPr>
          <p:spPr>
            <a:xfrm flipH="1">
              <a:off x="3382417" y="2400016"/>
              <a:ext cx="400811" cy="410897"/>
            </a:xfrm>
            <a:prstGeom prst="line">
              <a:avLst/>
            </a:prstGeom>
            <a:ln w="12700">
              <a:solidFill>
                <a:srgbClr val="000000"/>
              </a:solidFill>
              <a:miter/>
            </a:ln>
          </p:spPr>
          <p:txBody>
            <a:bodyPr lIns="45719" rIns="45719"/>
            <a:lstStyle/>
            <a:p>
              <a:endParaRPr/>
            </a:p>
          </p:txBody>
        </p:sp>
        <p:sp>
          <p:nvSpPr>
            <p:cNvPr id="197" name="Straight Connector 211">
              <a:extLst>
                <a:ext uri="{FF2B5EF4-FFF2-40B4-BE49-F238E27FC236}">
                  <a16:creationId xmlns:a16="http://schemas.microsoft.com/office/drawing/2014/main" id="{2BDBA612-E632-0F4A-B72C-C5A9ED9A37B0}"/>
                </a:ext>
              </a:extLst>
            </p:cNvPr>
            <p:cNvSpPr/>
            <p:nvPr/>
          </p:nvSpPr>
          <p:spPr>
            <a:xfrm flipV="1">
              <a:off x="3791995" y="2402069"/>
              <a:ext cx="420585" cy="420585"/>
            </a:xfrm>
            <a:prstGeom prst="line">
              <a:avLst/>
            </a:prstGeom>
            <a:ln w="12700">
              <a:solidFill>
                <a:srgbClr val="000000"/>
              </a:solidFill>
              <a:miter/>
            </a:ln>
          </p:spPr>
          <p:txBody>
            <a:bodyPr lIns="45719" rIns="45719"/>
            <a:lstStyle/>
            <a:p>
              <a:endParaRPr/>
            </a:p>
          </p:txBody>
        </p:sp>
        <p:sp>
          <p:nvSpPr>
            <p:cNvPr id="198" name="Straight Connector 212">
              <a:extLst>
                <a:ext uri="{FF2B5EF4-FFF2-40B4-BE49-F238E27FC236}">
                  <a16:creationId xmlns:a16="http://schemas.microsoft.com/office/drawing/2014/main" id="{5470798A-B104-7141-82A9-9420800BF02C}"/>
                </a:ext>
              </a:extLst>
            </p:cNvPr>
            <p:cNvSpPr/>
            <p:nvPr/>
          </p:nvSpPr>
          <p:spPr>
            <a:xfrm flipV="1">
              <a:off x="5466875" y="2382696"/>
              <a:ext cx="439866" cy="452629"/>
            </a:xfrm>
            <a:prstGeom prst="line">
              <a:avLst/>
            </a:prstGeom>
            <a:ln w="12700">
              <a:solidFill>
                <a:srgbClr val="000000"/>
              </a:solidFill>
              <a:miter/>
            </a:ln>
          </p:spPr>
          <p:txBody>
            <a:bodyPr lIns="45719" rIns="45719"/>
            <a:lstStyle/>
            <a:p>
              <a:endParaRPr/>
            </a:p>
          </p:txBody>
        </p:sp>
        <p:sp>
          <p:nvSpPr>
            <p:cNvPr id="199" name="Oval 213">
              <a:extLst>
                <a:ext uri="{FF2B5EF4-FFF2-40B4-BE49-F238E27FC236}">
                  <a16:creationId xmlns:a16="http://schemas.microsoft.com/office/drawing/2014/main" id="{831C354D-1147-5247-87D5-E7C75F427405}"/>
                </a:ext>
              </a:extLst>
            </p:cNvPr>
            <p:cNvSpPr/>
            <p:nvPr/>
          </p:nvSpPr>
          <p:spPr>
            <a:xfrm>
              <a:off x="4868848" y="2815116"/>
              <a:ext cx="31545" cy="31545"/>
            </a:xfrm>
            <a:prstGeom prst="ellipse">
              <a:avLst/>
            </a:prstGeom>
            <a:solidFill>
              <a:srgbClr val="000000"/>
            </a:solidFill>
            <a:ln w="12700">
              <a:solidFill>
                <a:srgbClr val="000000"/>
              </a:solidFill>
              <a:miter/>
            </a:ln>
          </p:spPr>
          <p:txBody>
            <a:bodyPr lIns="45719" rIns="45719" anchor="ctr"/>
            <a:lstStyle/>
            <a:p>
              <a:pPr algn="ctr"/>
              <a:endParaRPr/>
            </a:p>
          </p:txBody>
        </p:sp>
        <p:sp>
          <p:nvSpPr>
            <p:cNvPr id="200" name="Oval 214">
              <a:extLst>
                <a:ext uri="{FF2B5EF4-FFF2-40B4-BE49-F238E27FC236}">
                  <a16:creationId xmlns:a16="http://schemas.microsoft.com/office/drawing/2014/main" id="{03AE5770-7334-E641-A586-E88A00DE8B11}"/>
                </a:ext>
              </a:extLst>
            </p:cNvPr>
            <p:cNvSpPr/>
            <p:nvPr/>
          </p:nvSpPr>
          <p:spPr>
            <a:xfrm>
              <a:off x="5047670" y="2811537"/>
              <a:ext cx="31545" cy="31545"/>
            </a:xfrm>
            <a:prstGeom prst="ellipse">
              <a:avLst/>
            </a:prstGeom>
            <a:solidFill>
              <a:srgbClr val="000000"/>
            </a:solidFill>
            <a:ln w="12700">
              <a:solidFill>
                <a:srgbClr val="000000"/>
              </a:solidFill>
              <a:miter/>
            </a:ln>
          </p:spPr>
          <p:txBody>
            <a:bodyPr lIns="45719" rIns="45719" anchor="ctr"/>
            <a:lstStyle/>
            <a:p>
              <a:pPr algn="ctr"/>
              <a:endParaRPr/>
            </a:p>
          </p:txBody>
        </p:sp>
        <p:sp>
          <p:nvSpPr>
            <p:cNvPr id="201" name="Oval 215">
              <a:extLst>
                <a:ext uri="{FF2B5EF4-FFF2-40B4-BE49-F238E27FC236}">
                  <a16:creationId xmlns:a16="http://schemas.microsoft.com/office/drawing/2014/main" id="{0F272D17-4634-A54E-8E4E-D90DC269C5D0}"/>
                </a:ext>
              </a:extLst>
            </p:cNvPr>
            <p:cNvSpPr/>
            <p:nvPr/>
          </p:nvSpPr>
          <p:spPr>
            <a:xfrm>
              <a:off x="5231855" y="2813324"/>
              <a:ext cx="31545" cy="31545"/>
            </a:xfrm>
            <a:prstGeom prst="ellipse">
              <a:avLst/>
            </a:prstGeom>
            <a:solidFill>
              <a:srgbClr val="000000"/>
            </a:solidFill>
            <a:ln w="12700">
              <a:solidFill>
                <a:srgbClr val="000000"/>
              </a:solidFill>
              <a:miter/>
            </a:ln>
          </p:spPr>
          <p:txBody>
            <a:bodyPr lIns="45719" rIns="45719" anchor="ctr"/>
            <a:lstStyle/>
            <a:p>
              <a:pPr algn="ctr"/>
              <a:endParaRPr/>
            </a:p>
          </p:txBody>
        </p:sp>
        <p:sp>
          <p:nvSpPr>
            <p:cNvPr id="202" name="Straight Connector 216">
              <a:extLst>
                <a:ext uri="{FF2B5EF4-FFF2-40B4-BE49-F238E27FC236}">
                  <a16:creationId xmlns:a16="http://schemas.microsoft.com/office/drawing/2014/main" id="{C1544A2B-201F-6A46-B72C-064662F66F08}"/>
                </a:ext>
              </a:extLst>
            </p:cNvPr>
            <p:cNvSpPr/>
            <p:nvPr/>
          </p:nvSpPr>
          <p:spPr>
            <a:xfrm flipV="1">
              <a:off x="3372752" y="2392039"/>
              <a:ext cx="424361" cy="1717"/>
            </a:xfrm>
            <a:prstGeom prst="line">
              <a:avLst/>
            </a:prstGeom>
            <a:ln w="12700">
              <a:solidFill>
                <a:srgbClr val="000000"/>
              </a:solidFill>
              <a:miter/>
            </a:ln>
          </p:spPr>
          <p:txBody>
            <a:bodyPr lIns="45719" rIns="45719"/>
            <a:lstStyle/>
            <a:p>
              <a:endParaRPr/>
            </a:p>
          </p:txBody>
        </p:sp>
        <p:sp>
          <p:nvSpPr>
            <p:cNvPr id="203" name="Straight Connector 217">
              <a:extLst>
                <a:ext uri="{FF2B5EF4-FFF2-40B4-BE49-F238E27FC236}">
                  <a16:creationId xmlns:a16="http://schemas.microsoft.com/office/drawing/2014/main" id="{41698978-EE09-614E-8E29-40636B239D21}"/>
                </a:ext>
              </a:extLst>
            </p:cNvPr>
            <p:cNvSpPr/>
            <p:nvPr/>
          </p:nvSpPr>
          <p:spPr>
            <a:xfrm flipV="1">
              <a:off x="2954696" y="2388877"/>
              <a:ext cx="424361" cy="1717"/>
            </a:xfrm>
            <a:prstGeom prst="line">
              <a:avLst/>
            </a:prstGeom>
            <a:ln w="12700">
              <a:solidFill>
                <a:srgbClr val="000000"/>
              </a:solidFill>
              <a:miter/>
            </a:ln>
          </p:spPr>
          <p:txBody>
            <a:bodyPr lIns="45719" rIns="45719"/>
            <a:lstStyle/>
            <a:p>
              <a:endParaRPr/>
            </a:p>
          </p:txBody>
        </p:sp>
        <p:sp>
          <p:nvSpPr>
            <p:cNvPr id="204" name="Straight Connector 218">
              <a:extLst>
                <a:ext uri="{FF2B5EF4-FFF2-40B4-BE49-F238E27FC236}">
                  <a16:creationId xmlns:a16="http://schemas.microsoft.com/office/drawing/2014/main" id="{9061F9E8-533E-6945-BADD-B23200996296}"/>
                </a:ext>
              </a:extLst>
            </p:cNvPr>
            <p:cNvSpPr/>
            <p:nvPr/>
          </p:nvSpPr>
          <p:spPr>
            <a:xfrm flipV="1">
              <a:off x="3797648" y="2391485"/>
              <a:ext cx="424361" cy="1717"/>
            </a:xfrm>
            <a:prstGeom prst="line">
              <a:avLst/>
            </a:prstGeom>
            <a:ln w="12700">
              <a:solidFill>
                <a:srgbClr val="000000"/>
              </a:solidFill>
              <a:miter/>
            </a:ln>
          </p:spPr>
          <p:txBody>
            <a:bodyPr lIns="45719" rIns="45719"/>
            <a:lstStyle/>
            <a:p>
              <a:endParaRPr/>
            </a:p>
          </p:txBody>
        </p:sp>
        <p:sp>
          <p:nvSpPr>
            <p:cNvPr id="205" name="Straight Connector 219">
              <a:extLst>
                <a:ext uri="{FF2B5EF4-FFF2-40B4-BE49-F238E27FC236}">
                  <a16:creationId xmlns:a16="http://schemas.microsoft.com/office/drawing/2014/main" id="{480B1C37-9327-DD43-B9FC-B50EE41E899E}"/>
                </a:ext>
              </a:extLst>
            </p:cNvPr>
            <p:cNvSpPr/>
            <p:nvPr/>
          </p:nvSpPr>
          <p:spPr>
            <a:xfrm>
              <a:off x="4212270" y="2392208"/>
              <a:ext cx="1" cy="420625"/>
            </a:xfrm>
            <a:prstGeom prst="line">
              <a:avLst/>
            </a:prstGeom>
            <a:ln w="12700">
              <a:solidFill>
                <a:srgbClr val="000000"/>
              </a:solidFill>
              <a:miter/>
            </a:ln>
          </p:spPr>
          <p:txBody>
            <a:bodyPr lIns="45719" rIns="45719"/>
            <a:lstStyle/>
            <a:p>
              <a:endParaRPr/>
            </a:p>
          </p:txBody>
        </p:sp>
        <p:sp>
          <p:nvSpPr>
            <p:cNvPr id="206" name="Straight Connector 220">
              <a:extLst>
                <a:ext uri="{FF2B5EF4-FFF2-40B4-BE49-F238E27FC236}">
                  <a16:creationId xmlns:a16="http://schemas.microsoft.com/office/drawing/2014/main" id="{B2C5F614-466C-1E44-9264-93E8B0E0D56B}"/>
                </a:ext>
              </a:extLst>
            </p:cNvPr>
            <p:cNvSpPr/>
            <p:nvPr/>
          </p:nvSpPr>
          <p:spPr>
            <a:xfrm>
              <a:off x="2537263" y="2406528"/>
              <a:ext cx="1" cy="420625"/>
            </a:xfrm>
            <a:prstGeom prst="line">
              <a:avLst/>
            </a:prstGeom>
            <a:ln w="12700">
              <a:solidFill>
                <a:srgbClr val="000000"/>
              </a:solidFill>
              <a:miter/>
            </a:ln>
          </p:spPr>
          <p:txBody>
            <a:bodyPr lIns="45719" rIns="45719"/>
            <a:lstStyle/>
            <a:p>
              <a:endParaRPr/>
            </a:p>
          </p:txBody>
        </p:sp>
        <p:sp>
          <p:nvSpPr>
            <p:cNvPr id="207" name="Straight Connector 221">
              <a:extLst>
                <a:ext uri="{FF2B5EF4-FFF2-40B4-BE49-F238E27FC236}">
                  <a16:creationId xmlns:a16="http://schemas.microsoft.com/office/drawing/2014/main" id="{DF746D23-A11E-3248-9193-FDAEA1761BDF}"/>
                </a:ext>
              </a:extLst>
            </p:cNvPr>
            <p:cNvSpPr/>
            <p:nvPr/>
          </p:nvSpPr>
          <p:spPr>
            <a:xfrm>
              <a:off x="2958837" y="2408849"/>
              <a:ext cx="1" cy="405054"/>
            </a:xfrm>
            <a:prstGeom prst="line">
              <a:avLst/>
            </a:prstGeom>
            <a:ln w="12700">
              <a:solidFill>
                <a:srgbClr val="000000"/>
              </a:solidFill>
              <a:miter/>
            </a:ln>
          </p:spPr>
          <p:txBody>
            <a:bodyPr lIns="45719" rIns="45719"/>
            <a:lstStyle/>
            <a:p>
              <a:endParaRPr/>
            </a:p>
          </p:txBody>
        </p:sp>
        <p:sp>
          <p:nvSpPr>
            <p:cNvPr id="208" name="Straight Connector 222">
              <a:extLst>
                <a:ext uri="{FF2B5EF4-FFF2-40B4-BE49-F238E27FC236}">
                  <a16:creationId xmlns:a16="http://schemas.microsoft.com/office/drawing/2014/main" id="{C59C4101-9D75-BA49-8DA4-9F04BD55FDE0}"/>
                </a:ext>
              </a:extLst>
            </p:cNvPr>
            <p:cNvSpPr/>
            <p:nvPr/>
          </p:nvSpPr>
          <p:spPr>
            <a:xfrm>
              <a:off x="3368981" y="2405449"/>
              <a:ext cx="1" cy="420625"/>
            </a:xfrm>
            <a:prstGeom prst="line">
              <a:avLst/>
            </a:prstGeom>
            <a:ln w="12700">
              <a:solidFill>
                <a:srgbClr val="000000"/>
              </a:solidFill>
              <a:miter/>
            </a:ln>
          </p:spPr>
          <p:txBody>
            <a:bodyPr lIns="45719" rIns="45719"/>
            <a:lstStyle/>
            <a:p>
              <a:endParaRPr/>
            </a:p>
          </p:txBody>
        </p:sp>
        <p:sp>
          <p:nvSpPr>
            <p:cNvPr id="209" name="Straight Connector 223">
              <a:extLst>
                <a:ext uri="{FF2B5EF4-FFF2-40B4-BE49-F238E27FC236}">
                  <a16:creationId xmlns:a16="http://schemas.microsoft.com/office/drawing/2014/main" id="{ECAD16F2-D60F-454E-8339-F5DA06DA8144}"/>
                </a:ext>
              </a:extLst>
            </p:cNvPr>
            <p:cNvSpPr/>
            <p:nvPr/>
          </p:nvSpPr>
          <p:spPr>
            <a:xfrm>
              <a:off x="3799130" y="2402054"/>
              <a:ext cx="1" cy="420625"/>
            </a:xfrm>
            <a:prstGeom prst="line">
              <a:avLst/>
            </a:prstGeom>
            <a:ln w="12700">
              <a:solidFill>
                <a:srgbClr val="000000"/>
              </a:solidFill>
              <a:miter/>
            </a:ln>
          </p:spPr>
          <p:txBody>
            <a:bodyPr lIns="45719" rIns="45719"/>
            <a:lstStyle/>
            <a:p>
              <a:endParaRPr/>
            </a:p>
          </p:txBody>
        </p:sp>
        <p:sp>
          <p:nvSpPr>
            <p:cNvPr id="210" name="Oval 224">
              <a:extLst>
                <a:ext uri="{FF2B5EF4-FFF2-40B4-BE49-F238E27FC236}">
                  <a16:creationId xmlns:a16="http://schemas.microsoft.com/office/drawing/2014/main" id="{A41E197B-A5EA-B24B-B98C-DD111E6AAD60}"/>
                </a:ext>
              </a:extLst>
            </p:cNvPr>
            <p:cNvSpPr/>
            <p:nvPr/>
          </p:nvSpPr>
          <p:spPr>
            <a:xfrm>
              <a:off x="2513121" y="2366296"/>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11" name="Oval 225">
              <a:extLst>
                <a:ext uri="{FF2B5EF4-FFF2-40B4-BE49-F238E27FC236}">
                  <a16:creationId xmlns:a16="http://schemas.microsoft.com/office/drawing/2014/main" id="{F7D71787-143D-2F4B-9F1D-F99901BA2E6B}"/>
                </a:ext>
              </a:extLst>
            </p:cNvPr>
            <p:cNvSpPr/>
            <p:nvPr/>
          </p:nvSpPr>
          <p:spPr>
            <a:xfrm>
              <a:off x="2930779" y="2361815"/>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12" name="Oval 226">
              <a:extLst>
                <a:ext uri="{FF2B5EF4-FFF2-40B4-BE49-F238E27FC236}">
                  <a16:creationId xmlns:a16="http://schemas.microsoft.com/office/drawing/2014/main" id="{EEE35B03-C774-2141-8869-429619CBF524}"/>
                </a:ext>
              </a:extLst>
            </p:cNvPr>
            <p:cNvSpPr/>
            <p:nvPr/>
          </p:nvSpPr>
          <p:spPr>
            <a:xfrm>
              <a:off x="3777424" y="2368347"/>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13" name="Oval 227">
              <a:extLst>
                <a:ext uri="{FF2B5EF4-FFF2-40B4-BE49-F238E27FC236}">
                  <a16:creationId xmlns:a16="http://schemas.microsoft.com/office/drawing/2014/main" id="{E5481CB5-B9BA-9D49-B781-BBD90BE36D6C}"/>
                </a:ext>
              </a:extLst>
            </p:cNvPr>
            <p:cNvSpPr/>
            <p:nvPr/>
          </p:nvSpPr>
          <p:spPr>
            <a:xfrm>
              <a:off x="3343995" y="2363031"/>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14" name="Oval 228">
              <a:extLst>
                <a:ext uri="{FF2B5EF4-FFF2-40B4-BE49-F238E27FC236}">
                  <a16:creationId xmlns:a16="http://schemas.microsoft.com/office/drawing/2014/main" id="{A88579C6-15A4-1F46-8964-BD701F39C398}"/>
                </a:ext>
              </a:extLst>
            </p:cNvPr>
            <p:cNvSpPr/>
            <p:nvPr/>
          </p:nvSpPr>
          <p:spPr>
            <a:xfrm>
              <a:off x="5471250" y="2358773"/>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15" name="Straight Connector 229">
              <a:extLst>
                <a:ext uri="{FF2B5EF4-FFF2-40B4-BE49-F238E27FC236}">
                  <a16:creationId xmlns:a16="http://schemas.microsoft.com/office/drawing/2014/main" id="{FF36DC08-E0AC-F846-B7BC-C77E1DFD087F}"/>
                </a:ext>
              </a:extLst>
            </p:cNvPr>
            <p:cNvSpPr/>
            <p:nvPr/>
          </p:nvSpPr>
          <p:spPr>
            <a:xfrm flipH="1">
              <a:off x="4215391" y="2395489"/>
              <a:ext cx="420585" cy="420585"/>
            </a:xfrm>
            <a:prstGeom prst="line">
              <a:avLst/>
            </a:prstGeom>
            <a:ln w="12700">
              <a:solidFill>
                <a:srgbClr val="000000"/>
              </a:solidFill>
              <a:miter/>
            </a:ln>
          </p:spPr>
          <p:txBody>
            <a:bodyPr lIns="45719" rIns="45719"/>
            <a:lstStyle/>
            <a:p>
              <a:endParaRPr/>
            </a:p>
          </p:txBody>
        </p:sp>
        <p:sp>
          <p:nvSpPr>
            <p:cNvPr id="216" name="Straight Connector 230">
              <a:extLst>
                <a:ext uri="{FF2B5EF4-FFF2-40B4-BE49-F238E27FC236}">
                  <a16:creationId xmlns:a16="http://schemas.microsoft.com/office/drawing/2014/main" id="{89772985-E79B-1141-B62C-58FEE0C9D508}"/>
                </a:ext>
              </a:extLst>
            </p:cNvPr>
            <p:cNvSpPr/>
            <p:nvPr/>
          </p:nvSpPr>
          <p:spPr>
            <a:xfrm flipV="1">
              <a:off x="4225377" y="2393105"/>
              <a:ext cx="424361" cy="1717"/>
            </a:xfrm>
            <a:prstGeom prst="line">
              <a:avLst/>
            </a:prstGeom>
            <a:ln w="12700">
              <a:solidFill>
                <a:srgbClr val="000000"/>
              </a:solidFill>
              <a:miter/>
            </a:ln>
          </p:spPr>
          <p:txBody>
            <a:bodyPr lIns="45719" rIns="45719"/>
            <a:lstStyle/>
            <a:p>
              <a:endParaRPr/>
            </a:p>
          </p:txBody>
        </p:sp>
        <p:sp>
          <p:nvSpPr>
            <p:cNvPr id="217" name="Straight Connector 231">
              <a:extLst>
                <a:ext uri="{FF2B5EF4-FFF2-40B4-BE49-F238E27FC236}">
                  <a16:creationId xmlns:a16="http://schemas.microsoft.com/office/drawing/2014/main" id="{8138E675-D6C5-484C-8317-F79DBBCF4D9A}"/>
                </a:ext>
              </a:extLst>
            </p:cNvPr>
            <p:cNvSpPr/>
            <p:nvPr/>
          </p:nvSpPr>
          <p:spPr>
            <a:xfrm flipH="1">
              <a:off x="4641995" y="2400361"/>
              <a:ext cx="5743" cy="405054"/>
            </a:xfrm>
            <a:prstGeom prst="line">
              <a:avLst/>
            </a:prstGeom>
            <a:ln w="12700">
              <a:solidFill>
                <a:srgbClr val="000000"/>
              </a:solidFill>
              <a:miter/>
            </a:ln>
          </p:spPr>
          <p:txBody>
            <a:bodyPr lIns="45719" rIns="45719"/>
            <a:lstStyle/>
            <a:p>
              <a:endParaRPr/>
            </a:p>
          </p:txBody>
        </p:sp>
        <p:sp>
          <p:nvSpPr>
            <p:cNvPr id="218" name="Straight Connector 232">
              <a:extLst>
                <a:ext uri="{FF2B5EF4-FFF2-40B4-BE49-F238E27FC236}">
                  <a16:creationId xmlns:a16="http://schemas.microsoft.com/office/drawing/2014/main" id="{9D852DDF-1E64-2245-A2F8-CF05BC494EA4}"/>
                </a:ext>
              </a:extLst>
            </p:cNvPr>
            <p:cNvSpPr/>
            <p:nvPr/>
          </p:nvSpPr>
          <p:spPr>
            <a:xfrm>
              <a:off x="6334981" y="2380100"/>
              <a:ext cx="1" cy="420625"/>
            </a:xfrm>
            <a:prstGeom prst="line">
              <a:avLst/>
            </a:prstGeom>
            <a:ln w="12700">
              <a:solidFill>
                <a:srgbClr val="000000"/>
              </a:solidFill>
              <a:miter/>
            </a:ln>
          </p:spPr>
          <p:txBody>
            <a:bodyPr lIns="45719" rIns="45719"/>
            <a:lstStyle/>
            <a:p>
              <a:endParaRPr/>
            </a:p>
          </p:txBody>
        </p:sp>
        <p:sp>
          <p:nvSpPr>
            <p:cNvPr id="219" name="Straight Connector 233">
              <a:extLst>
                <a:ext uri="{FF2B5EF4-FFF2-40B4-BE49-F238E27FC236}">
                  <a16:creationId xmlns:a16="http://schemas.microsoft.com/office/drawing/2014/main" id="{AA726172-31AC-C542-AB1E-6F73DE144C57}"/>
                </a:ext>
              </a:extLst>
            </p:cNvPr>
            <p:cNvSpPr/>
            <p:nvPr/>
          </p:nvSpPr>
          <p:spPr>
            <a:xfrm flipV="1">
              <a:off x="5914087" y="2377845"/>
              <a:ext cx="424361" cy="1717"/>
            </a:xfrm>
            <a:prstGeom prst="line">
              <a:avLst/>
            </a:prstGeom>
            <a:ln w="12700">
              <a:solidFill>
                <a:srgbClr val="000000"/>
              </a:solidFill>
              <a:miter/>
            </a:ln>
          </p:spPr>
          <p:txBody>
            <a:bodyPr lIns="45719" rIns="45719"/>
            <a:lstStyle/>
            <a:p>
              <a:endParaRPr/>
            </a:p>
          </p:txBody>
        </p:sp>
        <p:sp>
          <p:nvSpPr>
            <p:cNvPr id="220" name="Straight Connector 234">
              <a:extLst>
                <a:ext uri="{FF2B5EF4-FFF2-40B4-BE49-F238E27FC236}">
                  <a16:creationId xmlns:a16="http://schemas.microsoft.com/office/drawing/2014/main" id="{1C0E9B1F-9579-D447-99D0-C533B6EFDAC8}"/>
                </a:ext>
              </a:extLst>
            </p:cNvPr>
            <p:cNvSpPr/>
            <p:nvPr/>
          </p:nvSpPr>
          <p:spPr>
            <a:xfrm flipH="1">
              <a:off x="5918022" y="2385690"/>
              <a:ext cx="420585" cy="420585"/>
            </a:xfrm>
            <a:prstGeom prst="line">
              <a:avLst/>
            </a:prstGeom>
            <a:ln w="12700">
              <a:solidFill>
                <a:srgbClr val="000000"/>
              </a:solidFill>
              <a:miter/>
            </a:ln>
          </p:spPr>
          <p:txBody>
            <a:bodyPr lIns="45719" rIns="45719"/>
            <a:lstStyle/>
            <a:p>
              <a:endParaRPr/>
            </a:p>
          </p:txBody>
        </p:sp>
        <p:sp>
          <p:nvSpPr>
            <p:cNvPr id="221" name="Oval 235">
              <a:extLst>
                <a:ext uri="{FF2B5EF4-FFF2-40B4-BE49-F238E27FC236}">
                  <a16:creationId xmlns:a16="http://schemas.microsoft.com/office/drawing/2014/main" id="{C90D7A60-2A1A-B44A-AF7A-0957ECE279B5}"/>
                </a:ext>
              </a:extLst>
            </p:cNvPr>
            <p:cNvSpPr/>
            <p:nvPr/>
          </p:nvSpPr>
          <p:spPr>
            <a:xfrm>
              <a:off x="6309900" y="2354431"/>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22" name="Oval 236">
              <a:extLst>
                <a:ext uri="{FF2B5EF4-FFF2-40B4-BE49-F238E27FC236}">
                  <a16:creationId xmlns:a16="http://schemas.microsoft.com/office/drawing/2014/main" id="{08C1B5FF-15FC-1C4A-A419-BFE08F04E289}"/>
                </a:ext>
              </a:extLst>
            </p:cNvPr>
            <p:cNvSpPr/>
            <p:nvPr/>
          </p:nvSpPr>
          <p:spPr>
            <a:xfrm>
              <a:off x="4188050" y="2366631"/>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23" name="Oval 237">
              <a:extLst>
                <a:ext uri="{FF2B5EF4-FFF2-40B4-BE49-F238E27FC236}">
                  <a16:creationId xmlns:a16="http://schemas.microsoft.com/office/drawing/2014/main" id="{8E8B8403-0156-EE49-8B90-3F5A6678A901}"/>
                </a:ext>
              </a:extLst>
            </p:cNvPr>
            <p:cNvSpPr/>
            <p:nvPr/>
          </p:nvSpPr>
          <p:spPr>
            <a:xfrm>
              <a:off x="5884409" y="2355990"/>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24" name="Oval 238">
              <a:extLst>
                <a:ext uri="{FF2B5EF4-FFF2-40B4-BE49-F238E27FC236}">
                  <a16:creationId xmlns:a16="http://schemas.microsoft.com/office/drawing/2014/main" id="{A77CB428-B561-4D44-85A7-12EA6E05CBE7}"/>
                </a:ext>
              </a:extLst>
            </p:cNvPr>
            <p:cNvSpPr/>
            <p:nvPr/>
          </p:nvSpPr>
          <p:spPr>
            <a:xfrm>
              <a:off x="4622312" y="2368250"/>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25" name="Oval 239">
              <a:extLst>
                <a:ext uri="{FF2B5EF4-FFF2-40B4-BE49-F238E27FC236}">
                  <a16:creationId xmlns:a16="http://schemas.microsoft.com/office/drawing/2014/main" id="{FE3871C6-EE12-9B4B-B3B0-0FA26A6767CC}"/>
                </a:ext>
              </a:extLst>
            </p:cNvPr>
            <p:cNvSpPr/>
            <p:nvPr/>
          </p:nvSpPr>
          <p:spPr>
            <a:xfrm>
              <a:off x="2083979" y="2793555"/>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26" name="Straight Connector 240">
              <a:extLst>
                <a:ext uri="{FF2B5EF4-FFF2-40B4-BE49-F238E27FC236}">
                  <a16:creationId xmlns:a16="http://schemas.microsoft.com/office/drawing/2014/main" id="{D0B410B7-5287-1643-8B6D-DECCD6F79B96}"/>
                </a:ext>
              </a:extLst>
            </p:cNvPr>
            <p:cNvSpPr/>
            <p:nvPr/>
          </p:nvSpPr>
          <p:spPr>
            <a:xfrm flipV="1">
              <a:off x="2080751" y="2762131"/>
              <a:ext cx="2" cy="105147"/>
            </a:xfrm>
            <a:prstGeom prst="line">
              <a:avLst/>
            </a:prstGeom>
            <a:ln w="12700">
              <a:solidFill>
                <a:srgbClr val="000000"/>
              </a:solidFill>
              <a:miter/>
            </a:ln>
          </p:spPr>
          <p:txBody>
            <a:bodyPr lIns="45719" rIns="45719"/>
            <a:lstStyle/>
            <a:p>
              <a:endParaRPr/>
            </a:p>
          </p:txBody>
        </p:sp>
        <p:sp>
          <p:nvSpPr>
            <p:cNvPr id="227" name="Straight Connector 241">
              <a:extLst>
                <a:ext uri="{FF2B5EF4-FFF2-40B4-BE49-F238E27FC236}">
                  <a16:creationId xmlns:a16="http://schemas.microsoft.com/office/drawing/2014/main" id="{BCE90524-FDF2-D24A-8C3B-EC3355C6A640}"/>
                </a:ext>
              </a:extLst>
            </p:cNvPr>
            <p:cNvSpPr/>
            <p:nvPr/>
          </p:nvSpPr>
          <p:spPr>
            <a:xfrm>
              <a:off x="2031407" y="2760952"/>
              <a:ext cx="52574" cy="1180"/>
            </a:xfrm>
            <a:prstGeom prst="line">
              <a:avLst/>
            </a:prstGeom>
            <a:ln w="12700">
              <a:solidFill>
                <a:srgbClr val="000000"/>
              </a:solidFill>
              <a:miter/>
            </a:ln>
          </p:spPr>
          <p:txBody>
            <a:bodyPr lIns="45719" rIns="45719"/>
            <a:lstStyle/>
            <a:p>
              <a:endParaRPr/>
            </a:p>
          </p:txBody>
        </p:sp>
        <p:sp>
          <p:nvSpPr>
            <p:cNvPr id="228" name="Straight Connector 242">
              <a:extLst>
                <a:ext uri="{FF2B5EF4-FFF2-40B4-BE49-F238E27FC236}">
                  <a16:creationId xmlns:a16="http://schemas.microsoft.com/office/drawing/2014/main" id="{F3F837E2-9C58-774C-ABF8-9236BBBBF54D}"/>
                </a:ext>
              </a:extLst>
            </p:cNvPr>
            <p:cNvSpPr/>
            <p:nvPr/>
          </p:nvSpPr>
          <p:spPr>
            <a:xfrm>
              <a:off x="2026148" y="2813421"/>
              <a:ext cx="52574" cy="1180"/>
            </a:xfrm>
            <a:prstGeom prst="line">
              <a:avLst/>
            </a:prstGeom>
            <a:ln w="12700">
              <a:solidFill>
                <a:srgbClr val="000000"/>
              </a:solidFill>
              <a:miter/>
            </a:ln>
          </p:spPr>
          <p:txBody>
            <a:bodyPr lIns="45719" rIns="45719"/>
            <a:lstStyle/>
            <a:p>
              <a:endParaRPr/>
            </a:p>
          </p:txBody>
        </p:sp>
        <p:sp>
          <p:nvSpPr>
            <p:cNvPr id="229" name="Straight Connector 243">
              <a:extLst>
                <a:ext uri="{FF2B5EF4-FFF2-40B4-BE49-F238E27FC236}">
                  <a16:creationId xmlns:a16="http://schemas.microsoft.com/office/drawing/2014/main" id="{09F70D5B-5517-EC4D-9955-BAD3A76945A0}"/>
                </a:ext>
              </a:extLst>
            </p:cNvPr>
            <p:cNvSpPr/>
            <p:nvPr/>
          </p:nvSpPr>
          <p:spPr>
            <a:xfrm>
              <a:off x="2029303" y="2864987"/>
              <a:ext cx="52574" cy="1180"/>
            </a:xfrm>
            <a:prstGeom prst="line">
              <a:avLst/>
            </a:prstGeom>
            <a:ln w="12700">
              <a:solidFill>
                <a:srgbClr val="000000"/>
              </a:solidFill>
              <a:miter/>
            </a:ln>
          </p:spPr>
          <p:txBody>
            <a:bodyPr lIns="45719" rIns="45719"/>
            <a:lstStyle/>
            <a:p>
              <a:endParaRPr/>
            </a:p>
          </p:txBody>
        </p:sp>
        <p:sp>
          <p:nvSpPr>
            <p:cNvPr id="230" name="Oval 244">
              <a:extLst>
                <a:ext uri="{FF2B5EF4-FFF2-40B4-BE49-F238E27FC236}">
                  <a16:creationId xmlns:a16="http://schemas.microsoft.com/office/drawing/2014/main" id="{4326238C-32AB-1443-A79C-061F08AA4AFF}"/>
                </a:ext>
              </a:extLst>
            </p:cNvPr>
            <p:cNvSpPr/>
            <p:nvPr/>
          </p:nvSpPr>
          <p:spPr>
            <a:xfrm>
              <a:off x="2510844" y="2794708"/>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31" name="Oval 245">
              <a:extLst>
                <a:ext uri="{FF2B5EF4-FFF2-40B4-BE49-F238E27FC236}">
                  <a16:creationId xmlns:a16="http://schemas.microsoft.com/office/drawing/2014/main" id="{DEAEC7EE-43B9-4A40-9D3C-795054F32E7A}"/>
                </a:ext>
              </a:extLst>
            </p:cNvPr>
            <p:cNvSpPr/>
            <p:nvPr/>
          </p:nvSpPr>
          <p:spPr>
            <a:xfrm>
              <a:off x="2931768" y="2796758"/>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32" name="Oval 246">
              <a:extLst>
                <a:ext uri="{FF2B5EF4-FFF2-40B4-BE49-F238E27FC236}">
                  <a16:creationId xmlns:a16="http://schemas.microsoft.com/office/drawing/2014/main" id="{F910C658-EBA7-2348-805D-A7D539281C32}"/>
                </a:ext>
              </a:extLst>
            </p:cNvPr>
            <p:cNvSpPr/>
            <p:nvPr/>
          </p:nvSpPr>
          <p:spPr>
            <a:xfrm>
              <a:off x="3768616" y="2796758"/>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33" name="Oval 247">
              <a:extLst>
                <a:ext uri="{FF2B5EF4-FFF2-40B4-BE49-F238E27FC236}">
                  <a16:creationId xmlns:a16="http://schemas.microsoft.com/office/drawing/2014/main" id="{DFD0BEAA-3CF2-D04F-ABC4-B47E6509F871}"/>
                </a:ext>
              </a:extLst>
            </p:cNvPr>
            <p:cNvSpPr/>
            <p:nvPr/>
          </p:nvSpPr>
          <p:spPr>
            <a:xfrm>
              <a:off x="3338453" y="2791441"/>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34" name="Oval 248">
              <a:extLst>
                <a:ext uri="{FF2B5EF4-FFF2-40B4-BE49-F238E27FC236}">
                  <a16:creationId xmlns:a16="http://schemas.microsoft.com/office/drawing/2014/main" id="{B6D95936-22B4-2342-AC53-4905BF11147C}"/>
                </a:ext>
              </a:extLst>
            </p:cNvPr>
            <p:cNvSpPr/>
            <p:nvPr/>
          </p:nvSpPr>
          <p:spPr>
            <a:xfrm>
              <a:off x="5462442" y="2790450"/>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35" name="Oval 249">
              <a:extLst>
                <a:ext uri="{FF2B5EF4-FFF2-40B4-BE49-F238E27FC236}">
                  <a16:creationId xmlns:a16="http://schemas.microsoft.com/office/drawing/2014/main" id="{3E995E01-CD86-1842-A2E0-8BAC3A25D2ED}"/>
                </a:ext>
              </a:extLst>
            </p:cNvPr>
            <p:cNvSpPr/>
            <p:nvPr/>
          </p:nvSpPr>
          <p:spPr>
            <a:xfrm>
              <a:off x="6307625" y="2782842"/>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36" name="Oval 250">
              <a:extLst>
                <a:ext uri="{FF2B5EF4-FFF2-40B4-BE49-F238E27FC236}">
                  <a16:creationId xmlns:a16="http://schemas.microsoft.com/office/drawing/2014/main" id="{26434E77-A9BA-754B-98B1-EC540F2FE574}"/>
                </a:ext>
              </a:extLst>
            </p:cNvPr>
            <p:cNvSpPr/>
            <p:nvPr/>
          </p:nvSpPr>
          <p:spPr>
            <a:xfrm>
              <a:off x="4185775" y="2795041"/>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37" name="Oval 251">
              <a:extLst>
                <a:ext uri="{FF2B5EF4-FFF2-40B4-BE49-F238E27FC236}">
                  <a16:creationId xmlns:a16="http://schemas.microsoft.com/office/drawing/2014/main" id="{71560B16-72B3-3D46-B72B-ED7886F4EF1B}"/>
                </a:ext>
              </a:extLst>
            </p:cNvPr>
            <p:cNvSpPr/>
            <p:nvPr/>
          </p:nvSpPr>
          <p:spPr>
            <a:xfrm>
              <a:off x="5883202" y="2788734"/>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38" name="Oval 252">
              <a:extLst>
                <a:ext uri="{FF2B5EF4-FFF2-40B4-BE49-F238E27FC236}">
                  <a16:creationId xmlns:a16="http://schemas.microsoft.com/office/drawing/2014/main" id="{1BF53000-73AC-204A-8A37-AEEF95FF80B8}"/>
                </a:ext>
              </a:extLst>
            </p:cNvPr>
            <p:cNvSpPr/>
            <p:nvPr/>
          </p:nvSpPr>
          <p:spPr>
            <a:xfrm>
              <a:off x="4613504" y="2796661"/>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grpSp>
      <p:grpSp>
        <p:nvGrpSpPr>
          <p:cNvPr id="242" name="Group 241">
            <a:extLst>
              <a:ext uri="{FF2B5EF4-FFF2-40B4-BE49-F238E27FC236}">
                <a16:creationId xmlns:a16="http://schemas.microsoft.com/office/drawing/2014/main" id="{5D97A928-220D-AB4A-A459-952815C5DBC0}"/>
              </a:ext>
            </a:extLst>
          </p:cNvPr>
          <p:cNvGrpSpPr/>
          <p:nvPr/>
        </p:nvGrpSpPr>
        <p:grpSpPr>
          <a:xfrm>
            <a:off x="3905760" y="5942733"/>
            <a:ext cx="1694217" cy="465402"/>
            <a:chOff x="1032936" y="5906726"/>
            <a:chExt cx="1694217" cy="465402"/>
          </a:xfrm>
        </p:grpSpPr>
        <p:sp>
          <p:nvSpPr>
            <p:cNvPr id="243" name="TextBox 242">
              <a:extLst>
                <a:ext uri="{FF2B5EF4-FFF2-40B4-BE49-F238E27FC236}">
                  <a16:creationId xmlns:a16="http://schemas.microsoft.com/office/drawing/2014/main" id="{2E11E19D-34D1-ED43-BEE2-5CD880BF4E93}"/>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244" name="TextBox 243">
              <a:extLst>
                <a:ext uri="{FF2B5EF4-FFF2-40B4-BE49-F238E27FC236}">
                  <a16:creationId xmlns:a16="http://schemas.microsoft.com/office/drawing/2014/main" id="{14FB5216-2C1F-5442-B661-62F9614EE0C5}"/>
                </a:ext>
              </a:extLst>
            </p:cNvPr>
            <p:cNvSpPr txBox="1"/>
            <p:nvPr/>
          </p:nvSpPr>
          <p:spPr>
            <a:xfrm>
              <a:off x="2260622" y="5906726"/>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161710138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0C8E76-2C45-C14A-9219-ADCD682D509F}"/>
              </a:ext>
            </a:extLst>
          </p:cNvPr>
          <p:cNvSpPr/>
          <p:nvPr/>
        </p:nvSpPr>
        <p:spPr>
          <a:xfrm>
            <a:off x="277472" y="264860"/>
            <a:ext cx="8563829" cy="636926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F46FED7-3FF3-CD43-91F4-569E1A722FA8}"/>
              </a:ext>
            </a:extLst>
          </p:cNvPr>
          <p:cNvSpPr/>
          <p:nvPr/>
        </p:nvSpPr>
        <p:spPr>
          <a:xfrm>
            <a:off x="2135002" y="2017741"/>
            <a:ext cx="4884701" cy="265142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5439D4D-676E-E248-91F3-EF0D45775EB9}"/>
              </a:ext>
            </a:extLst>
          </p:cNvPr>
          <p:cNvSpPr txBox="1"/>
          <p:nvPr/>
        </p:nvSpPr>
        <p:spPr>
          <a:xfrm>
            <a:off x="3391635" y="3687240"/>
            <a:ext cx="2723896"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Thank you </a:t>
            </a:r>
          </a:p>
        </p:txBody>
      </p:sp>
      <p:cxnSp>
        <p:nvCxnSpPr>
          <p:cNvPr id="12" name="Straight Connector 11">
            <a:extLst>
              <a:ext uri="{FF2B5EF4-FFF2-40B4-BE49-F238E27FC236}">
                <a16:creationId xmlns:a16="http://schemas.microsoft.com/office/drawing/2014/main" id="{024C5AF8-B8B9-9540-84B3-C121E094682F}"/>
              </a:ext>
            </a:extLst>
          </p:cNvPr>
          <p:cNvCxnSpPr>
            <a:cxnSpLocks/>
          </p:cNvCxnSpPr>
          <p:nvPr/>
        </p:nvCxnSpPr>
        <p:spPr>
          <a:xfrm>
            <a:off x="2969887" y="3485115"/>
            <a:ext cx="32614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7909DD25-9683-6A4D-AC10-2B7084CAEB4B}"/>
              </a:ext>
            </a:extLst>
          </p:cNvPr>
          <p:cNvGrpSpPr/>
          <p:nvPr/>
        </p:nvGrpSpPr>
        <p:grpSpPr>
          <a:xfrm>
            <a:off x="2296988" y="2206272"/>
            <a:ext cx="4857203" cy="1107996"/>
            <a:chOff x="2131418" y="1934112"/>
            <a:chExt cx="4857203" cy="1107996"/>
          </a:xfrm>
        </p:grpSpPr>
        <p:sp>
          <p:nvSpPr>
            <p:cNvPr id="14" name="TextBox 13">
              <a:extLst>
                <a:ext uri="{FF2B5EF4-FFF2-40B4-BE49-F238E27FC236}">
                  <a16:creationId xmlns:a16="http://schemas.microsoft.com/office/drawing/2014/main" id="{B312B67C-2E5F-4C4A-AE43-77B1C6B51CEC}"/>
                </a:ext>
              </a:extLst>
            </p:cNvPr>
            <p:cNvSpPr txBox="1"/>
            <p:nvPr/>
          </p:nvSpPr>
          <p:spPr>
            <a:xfrm>
              <a:off x="2131418" y="1934112"/>
              <a:ext cx="4857203" cy="1107996"/>
            </a:xfrm>
            <a:prstGeom prst="rect">
              <a:avLst/>
            </a:prstGeom>
            <a:noFill/>
          </p:spPr>
          <p:txBody>
            <a:bodyPr wrap="square" rtlCol="0">
              <a:spAutoFit/>
            </a:bodyPr>
            <a:lstStyle/>
            <a:p>
              <a:r>
                <a:rPr lang="en-US" sz="6600" dirty="0">
                  <a:latin typeface="Times New Roman" panose="02020603050405020304" pitchFamily="18" charset="0"/>
                  <a:cs typeface="Times New Roman" panose="02020603050405020304" pitchFamily="18" charset="0"/>
                </a:rPr>
                <a:t> </a:t>
              </a:r>
              <a:r>
                <a:rPr lang="en-US" sz="5400" dirty="0">
                  <a:latin typeface="Times New Roman" panose="02020603050405020304" pitchFamily="18" charset="0"/>
                  <a:cs typeface="Times New Roman" panose="02020603050405020304" pitchFamily="18" charset="0"/>
                </a:rPr>
                <a:t>LATTOGLE</a:t>
              </a:r>
              <a:endParaRPr lang="en-US" sz="5400" baseline="300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26F61F3B-1B21-3448-BFD3-E3BDE63B6D5A}"/>
                </a:ext>
              </a:extLst>
            </p:cNvPr>
            <p:cNvSpPr txBox="1"/>
            <p:nvPr/>
          </p:nvSpPr>
          <p:spPr>
            <a:xfrm>
              <a:off x="5881908" y="2037000"/>
              <a:ext cx="782681"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a:t>
              </a:r>
              <a:endParaRPr lang="en-US" sz="3600" dirty="0"/>
            </a:p>
          </p:txBody>
        </p:sp>
      </p:grpSp>
    </p:spTree>
    <p:extLst>
      <p:ext uri="{BB962C8B-B14F-4D97-AF65-F5344CB8AC3E}">
        <p14:creationId xmlns:p14="http://schemas.microsoft.com/office/powerpoint/2010/main" val="2076133004"/>
      </p:ext>
    </p:extLst>
  </p:cSld>
  <p:clrMapOvr>
    <a:masterClrMapping/>
  </p:clrMapOvr>
  <p:transition advClick="0" advTm="9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2C59D9A-F6AE-BE48-80D7-B890A7E10294}"/>
              </a:ext>
            </a:extLst>
          </p:cNvPr>
          <p:cNvSpPr/>
          <p:nvPr/>
        </p:nvSpPr>
        <p:spPr>
          <a:xfrm>
            <a:off x="277472" y="264860"/>
            <a:ext cx="8563829" cy="636926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E56F0145-C457-3C4C-BE69-4BEB7D6416B8}"/>
              </a:ext>
            </a:extLst>
          </p:cNvPr>
          <p:cNvGrpSpPr/>
          <p:nvPr/>
        </p:nvGrpSpPr>
        <p:grpSpPr>
          <a:xfrm>
            <a:off x="4504576" y="4562164"/>
            <a:ext cx="924602" cy="1058574"/>
            <a:chOff x="536432" y="5376415"/>
            <a:chExt cx="924602" cy="1058574"/>
          </a:xfrm>
        </p:grpSpPr>
        <p:cxnSp>
          <p:nvCxnSpPr>
            <p:cNvPr id="9" name="Straight Arrow Connector 8">
              <a:extLst>
                <a:ext uri="{FF2B5EF4-FFF2-40B4-BE49-F238E27FC236}">
                  <a16:creationId xmlns:a16="http://schemas.microsoft.com/office/drawing/2014/main" id="{17C3C372-DDC5-D442-98E4-1AB588AB01CC}"/>
                </a:ext>
              </a:extLst>
            </p:cNvPr>
            <p:cNvCxnSpPr/>
            <p:nvPr/>
          </p:nvCxnSpPr>
          <p:spPr>
            <a:xfrm>
              <a:off x="655200" y="6285600"/>
              <a:ext cx="46988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B07F55F-C768-F24F-9C05-6C97A062F4B3}"/>
                </a:ext>
              </a:extLst>
            </p:cNvPr>
            <p:cNvSpPr txBox="1"/>
            <p:nvPr/>
          </p:nvSpPr>
          <p:spPr>
            <a:xfrm>
              <a:off x="1180298" y="6065657"/>
              <a:ext cx="280736" cy="369332"/>
            </a:xfrm>
            <a:prstGeom prst="rect">
              <a:avLst/>
            </a:prstGeom>
            <a:noFill/>
          </p:spPr>
          <p:txBody>
            <a:bodyPr wrap="square" rtlCol="0">
              <a:spAutoFit/>
            </a:bodyPr>
            <a:lstStyle/>
            <a:p>
              <a:r>
                <a:rPr lang="en-US" dirty="0"/>
                <a:t>x</a:t>
              </a:r>
            </a:p>
          </p:txBody>
        </p:sp>
        <p:cxnSp>
          <p:nvCxnSpPr>
            <p:cNvPr id="11" name="Straight Arrow Connector 10">
              <a:extLst>
                <a:ext uri="{FF2B5EF4-FFF2-40B4-BE49-F238E27FC236}">
                  <a16:creationId xmlns:a16="http://schemas.microsoft.com/office/drawing/2014/main" id="{9DD9F573-5946-8441-8559-9B2D32D12564}"/>
                </a:ext>
              </a:extLst>
            </p:cNvPr>
            <p:cNvCxnSpPr>
              <a:cxnSpLocks/>
            </p:cNvCxnSpPr>
            <p:nvPr/>
          </p:nvCxnSpPr>
          <p:spPr>
            <a:xfrm flipV="1">
              <a:off x="656400" y="5803200"/>
              <a:ext cx="0" cy="4824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69A8FA8-469A-9644-8BDB-EE13A36FDD1F}"/>
                </a:ext>
              </a:extLst>
            </p:cNvPr>
            <p:cNvSpPr txBox="1"/>
            <p:nvPr/>
          </p:nvSpPr>
          <p:spPr>
            <a:xfrm>
              <a:off x="536432" y="5376415"/>
              <a:ext cx="280736" cy="369332"/>
            </a:xfrm>
            <a:prstGeom prst="rect">
              <a:avLst/>
            </a:prstGeom>
            <a:noFill/>
          </p:spPr>
          <p:txBody>
            <a:bodyPr wrap="square" rtlCol="0">
              <a:spAutoFit/>
            </a:bodyPr>
            <a:lstStyle/>
            <a:p>
              <a:r>
                <a:rPr lang="en-US" dirty="0"/>
                <a:t>y</a:t>
              </a:r>
            </a:p>
          </p:txBody>
        </p:sp>
      </p:grpSp>
      <p:sp>
        <p:nvSpPr>
          <p:cNvPr id="13" name="TextBox 12">
            <a:extLst>
              <a:ext uri="{FF2B5EF4-FFF2-40B4-BE49-F238E27FC236}">
                <a16:creationId xmlns:a16="http://schemas.microsoft.com/office/drawing/2014/main" id="{CA94AE9E-AC54-0940-AA8B-825F29536597}"/>
              </a:ext>
            </a:extLst>
          </p:cNvPr>
          <p:cNvSpPr txBox="1"/>
          <p:nvPr/>
        </p:nvSpPr>
        <p:spPr>
          <a:xfrm>
            <a:off x="3628940" y="3678850"/>
            <a:ext cx="2489084"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Two dimensional    </a:t>
            </a:r>
          </a:p>
        </p:txBody>
      </p:sp>
      <p:sp>
        <p:nvSpPr>
          <p:cNvPr id="14" name="TextBox 13">
            <a:extLst>
              <a:ext uri="{FF2B5EF4-FFF2-40B4-BE49-F238E27FC236}">
                <a16:creationId xmlns:a16="http://schemas.microsoft.com/office/drawing/2014/main" id="{6ECAE1B1-2713-2E4C-B971-7B50E8F1EBAD}"/>
              </a:ext>
            </a:extLst>
          </p:cNvPr>
          <p:cNvSpPr txBox="1"/>
          <p:nvPr/>
        </p:nvSpPr>
        <p:spPr>
          <a:xfrm>
            <a:off x="3622761" y="3140248"/>
            <a:ext cx="2495262"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Applied end force    </a:t>
            </a:r>
          </a:p>
        </p:txBody>
      </p:sp>
      <p:sp>
        <p:nvSpPr>
          <p:cNvPr id="17" name="Oval 16">
            <a:extLst>
              <a:ext uri="{FF2B5EF4-FFF2-40B4-BE49-F238E27FC236}">
                <a16:creationId xmlns:a16="http://schemas.microsoft.com/office/drawing/2014/main" id="{354DE5AA-3F6B-2148-9C8B-9FE58A07E04C}"/>
              </a:ext>
            </a:extLst>
          </p:cNvPr>
          <p:cNvSpPr/>
          <p:nvPr/>
        </p:nvSpPr>
        <p:spPr>
          <a:xfrm>
            <a:off x="3422994" y="3366665"/>
            <a:ext cx="61783" cy="6178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8" name="Oval 17">
            <a:extLst>
              <a:ext uri="{FF2B5EF4-FFF2-40B4-BE49-F238E27FC236}">
                <a16:creationId xmlns:a16="http://schemas.microsoft.com/office/drawing/2014/main" id="{B19F4543-1AA1-254A-9AC4-406E715B1085}"/>
              </a:ext>
            </a:extLst>
          </p:cNvPr>
          <p:cNvSpPr/>
          <p:nvPr/>
        </p:nvSpPr>
        <p:spPr>
          <a:xfrm>
            <a:off x="3427116" y="3914480"/>
            <a:ext cx="61783" cy="6178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42E5FAD7-BBE1-ED45-A4B0-E73ACE81FFC2}"/>
              </a:ext>
            </a:extLst>
          </p:cNvPr>
          <p:cNvSpPr txBox="1"/>
          <p:nvPr/>
        </p:nvSpPr>
        <p:spPr>
          <a:xfrm>
            <a:off x="1764684" y="1614337"/>
            <a:ext cx="5849275" cy="892552"/>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   Displacement Analysis of Subdivided </a:t>
            </a:r>
          </a:p>
          <a:p>
            <a:r>
              <a:rPr lang="en-US" sz="2600" dirty="0">
                <a:latin typeface="Times New Roman" panose="02020603050405020304" pitchFamily="18" charset="0"/>
                <a:cs typeface="Times New Roman" panose="02020603050405020304" pitchFamily="18" charset="0"/>
              </a:rPr>
              <a:t>Lattice Truss Beams, Example Problem #2            </a:t>
            </a:r>
          </a:p>
        </p:txBody>
      </p:sp>
      <p:grpSp>
        <p:nvGrpSpPr>
          <p:cNvPr id="21" name="Group 20">
            <a:extLst>
              <a:ext uri="{FF2B5EF4-FFF2-40B4-BE49-F238E27FC236}">
                <a16:creationId xmlns:a16="http://schemas.microsoft.com/office/drawing/2014/main" id="{BB0E5840-B075-6E4B-B0EE-8DDF936FE667}"/>
              </a:ext>
            </a:extLst>
          </p:cNvPr>
          <p:cNvGrpSpPr/>
          <p:nvPr/>
        </p:nvGrpSpPr>
        <p:grpSpPr>
          <a:xfrm>
            <a:off x="7066283" y="6143462"/>
            <a:ext cx="1694217" cy="465402"/>
            <a:chOff x="1032936" y="5906726"/>
            <a:chExt cx="1694217" cy="465402"/>
          </a:xfrm>
        </p:grpSpPr>
        <p:sp>
          <p:nvSpPr>
            <p:cNvPr id="22" name="TextBox 21">
              <a:extLst>
                <a:ext uri="{FF2B5EF4-FFF2-40B4-BE49-F238E27FC236}">
                  <a16:creationId xmlns:a16="http://schemas.microsoft.com/office/drawing/2014/main" id="{C4E180D2-54DC-7C49-8D3A-F0C6FDF870AA}"/>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23" name="TextBox 22">
              <a:extLst>
                <a:ext uri="{FF2B5EF4-FFF2-40B4-BE49-F238E27FC236}">
                  <a16:creationId xmlns:a16="http://schemas.microsoft.com/office/drawing/2014/main" id="{9F643BA6-1521-EA41-AA9D-56FB44FDBF14}"/>
                </a:ext>
              </a:extLst>
            </p:cNvPr>
            <p:cNvSpPr txBox="1"/>
            <p:nvPr/>
          </p:nvSpPr>
          <p:spPr>
            <a:xfrm>
              <a:off x="2260622" y="5906726"/>
              <a:ext cx="466531" cy="369332"/>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964387340"/>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Straight Connector 84"/>
          <p:cNvSpPr/>
          <p:nvPr/>
        </p:nvSpPr>
        <p:spPr>
          <a:xfrm>
            <a:off x="6717539" y="5391803"/>
            <a:ext cx="661575" cy="803692"/>
          </a:xfrm>
          <a:prstGeom prst="line">
            <a:avLst/>
          </a:prstGeom>
          <a:ln w="25400">
            <a:solidFill>
              <a:srgbClr val="000000"/>
            </a:solidFill>
            <a:miter/>
          </a:ln>
        </p:spPr>
        <p:txBody>
          <a:bodyPr lIns="45719" rIns="45719"/>
          <a:lstStyle/>
          <a:p>
            <a:endParaRPr/>
          </a:p>
        </p:txBody>
      </p:sp>
      <p:sp>
        <p:nvSpPr>
          <p:cNvPr id="205" name="Rectangle 3"/>
          <p:cNvSpPr/>
          <p:nvPr/>
        </p:nvSpPr>
        <p:spPr>
          <a:xfrm>
            <a:off x="277471" y="264859"/>
            <a:ext cx="8563831" cy="6369270"/>
          </a:xfrm>
          <a:prstGeom prst="rect">
            <a:avLst/>
          </a:prstGeom>
          <a:ln w="25400">
            <a:solidFill>
              <a:srgbClr val="000000"/>
            </a:solidFill>
            <a:miter/>
          </a:ln>
        </p:spPr>
        <p:txBody>
          <a:bodyPr lIns="45719" rIns="45719" anchor="ctr"/>
          <a:lstStyle/>
          <a:p>
            <a:pPr algn="ctr">
              <a:defRPr>
                <a:solidFill>
                  <a:srgbClr val="FFFFFF"/>
                </a:solidFill>
              </a:defRPr>
            </a:pPr>
            <a:endParaRPr/>
          </a:p>
        </p:txBody>
      </p:sp>
      <p:sp>
        <p:nvSpPr>
          <p:cNvPr id="206" name="Straight Connector 4"/>
          <p:cNvSpPr/>
          <p:nvPr/>
        </p:nvSpPr>
        <p:spPr>
          <a:xfrm>
            <a:off x="277471" y="892555"/>
            <a:ext cx="8563831" cy="1"/>
          </a:xfrm>
          <a:prstGeom prst="line">
            <a:avLst/>
          </a:prstGeom>
          <a:ln w="25400">
            <a:solidFill>
              <a:srgbClr val="000000"/>
            </a:solidFill>
            <a:miter/>
          </a:ln>
        </p:spPr>
        <p:txBody>
          <a:bodyPr lIns="45719" rIns="45719"/>
          <a:lstStyle/>
          <a:p>
            <a:endParaRPr/>
          </a:p>
        </p:txBody>
      </p:sp>
      <p:sp>
        <p:nvSpPr>
          <p:cNvPr id="207" name="Straight Arrow Connector 51"/>
          <p:cNvSpPr/>
          <p:nvPr/>
        </p:nvSpPr>
        <p:spPr>
          <a:xfrm>
            <a:off x="6598631" y="2195937"/>
            <a:ext cx="1" cy="175703"/>
          </a:xfrm>
          <a:prstGeom prst="line">
            <a:avLst/>
          </a:prstGeom>
          <a:ln w="25400">
            <a:solidFill>
              <a:srgbClr val="FF0000"/>
            </a:solidFill>
            <a:miter/>
            <a:tailEnd type="triangle"/>
          </a:ln>
        </p:spPr>
        <p:txBody>
          <a:bodyPr lIns="45719" rIns="45719"/>
          <a:lstStyle/>
          <a:p>
            <a:endParaRPr/>
          </a:p>
        </p:txBody>
      </p:sp>
      <p:sp>
        <p:nvSpPr>
          <p:cNvPr id="208" name="Straight Arrow Connector 52"/>
          <p:cNvSpPr/>
          <p:nvPr/>
        </p:nvSpPr>
        <p:spPr>
          <a:xfrm>
            <a:off x="6598632" y="3075961"/>
            <a:ext cx="1" cy="176263"/>
          </a:xfrm>
          <a:prstGeom prst="line">
            <a:avLst/>
          </a:prstGeom>
          <a:ln w="25400">
            <a:solidFill>
              <a:srgbClr val="FF0000"/>
            </a:solidFill>
            <a:miter/>
            <a:tailEnd type="triangle"/>
          </a:ln>
        </p:spPr>
        <p:txBody>
          <a:bodyPr lIns="45719" rIns="45719"/>
          <a:lstStyle/>
          <a:p>
            <a:endParaRPr/>
          </a:p>
        </p:txBody>
      </p:sp>
      <p:sp>
        <p:nvSpPr>
          <p:cNvPr id="209" name="TextBox 53"/>
          <p:cNvSpPr txBox="1"/>
          <p:nvPr/>
        </p:nvSpPr>
        <p:spPr>
          <a:xfrm>
            <a:off x="2650671" y="332039"/>
            <a:ext cx="3706443" cy="4827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800">
                <a:latin typeface="Times New Roman"/>
                <a:ea typeface="Times New Roman"/>
                <a:cs typeface="Times New Roman"/>
                <a:sym typeface="Times New Roman"/>
              </a:defRPr>
            </a:lvl1pPr>
          </a:lstStyle>
          <a:p>
            <a:r>
              <a:t>Problem Statement   </a:t>
            </a:r>
          </a:p>
        </p:txBody>
      </p:sp>
      <p:sp>
        <p:nvSpPr>
          <p:cNvPr id="210" name="TextBox 54"/>
          <p:cNvSpPr txBox="1"/>
          <p:nvPr/>
        </p:nvSpPr>
        <p:spPr>
          <a:xfrm>
            <a:off x="701700" y="1188080"/>
            <a:ext cx="7733215" cy="4924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600">
                <a:latin typeface="Times New Roman"/>
                <a:ea typeface="Times New Roman"/>
                <a:cs typeface="Times New Roman"/>
                <a:sym typeface="Times New Roman"/>
              </a:defRPr>
            </a:lvl1pPr>
          </a:lstStyle>
          <a:p>
            <a:r>
              <a:rPr dirty="0"/>
              <a:t>What is the end deflection</a:t>
            </a:r>
            <a:r>
              <a:rPr lang="en-US" dirty="0"/>
              <a:t> </a:t>
            </a:r>
            <a:r>
              <a:rPr dirty="0"/>
              <a:t>of the truss beam for n-units? </a:t>
            </a:r>
          </a:p>
        </p:txBody>
      </p:sp>
      <p:sp>
        <p:nvSpPr>
          <p:cNvPr id="211" name="TextBox 65"/>
          <p:cNvSpPr txBox="1"/>
          <p:nvPr/>
        </p:nvSpPr>
        <p:spPr>
          <a:xfrm>
            <a:off x="461123" y="4031150"/>
            <a:ext cx="1964417" cy="4584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600">
                <a:latin typeface="Times New Roman"/>
                <a:ea typeface="Times New Roman"/>
                <a:cs typeface="Times New Roman"/>
                <a:sym typeface="Times New Roman"/>
              </a:defRPr>
            </a:lvl1pPr>
          </a:lstStyle>
          <a:p>
            <a:r>
              <a:t>Assume: </a:t>
            </a:r>
          </a:p>
        </p:txBody>
      </p:sp>
      <p:sp>
        <p:nvSpPr>
          <p:cNvPr id="212" name="TextBox 66"/>
          <p:cNvSpPr txBox="1"/>
          <p:nvPr/>
        </p:nvSpPr>
        <p:spPr>
          <a:xfrm>
            <a:off x="816430" y="5313062"/>
            <a:ext cx="4766088" cy="4584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600">
                <a:latin typeface="Times New Roman"/>
                <a:ea typeface="Times New Roman"/>
                <a:cs typeface="Times New Roman"/>
                <a:sym typeface="Times New Roman"/>
              </a:defRPr>
            </a:lvl1pPr>
          </a:lstStyle>
          <a:p>
            <a:r>
              <a:t>     Joints: Frictionless, pinned     </a:t>
            </a:r>
          </a:p>
        </p:txBody>
      </p:sp>
      <p:sp>
        <p:nvSpPr>
          <p:cNvPr id="213" name="Oval 67"/>
          <p:cNvSpPr/>
          <p:nvPr/>
        </p:nvSpPr>
        <p:spPr>
          <a:xfrm>
            <a:off x="632423" y="1413632"/>
            <a:ext cx="79585" cy="79585"/>
          </a:xfrm>
          <a:prstGeom prst="ellipse">
            <a:avLst/>
          </a:prstGeom>
          <a:solidFill>
            <a:srgbClr val="000000"/>
          </a:solidFill>
          <a:ln w="12700">
            <a:solidFill>
              <a:srgbClr val="000000"/>
            </a:solidFill>
            <a:miter/>
          </a:ln>
        </p:spPr>
        <p:txBody>
          <a:bodyPr lIns="45719" rIns="45719" anchor="ctr"/>
          <a:lstStyle/>
          <a:p>
            <a:pPr algn="ctr">
              <a:defRPr>
                <a:solidFill>
                  <a:srgbClr val="FFFFFF"/>
                </a:solidFill>
              </a:defRPr>
            </a:pPr>
            <a:endParaRPr/>
          </a:p>
        </p:txBody>
      </p:sp>
      <p:sp>
        <p:nvSpPr>
          <p:cNvPr id="214" name="Oval 69"/>
          <p:cNvSpPr/>
          <p:nvPr/>
        </p:nvSpPr>
        <p:spPr>
          <a:xfrm>
            <a:off x="1331715" y="4842383"/>
            <a:ext cx="79585" cy="79585"/>
          </a:xfrm>
          <a:prstGeom prst="ellipse">
            <a:avLst/>
          </a:prstGeom>
          <a:solidFill>
            <a:srgbClr val="000000"/>
          </a:solidFill>
          <a:ln w="12700">
            <a:solidFill>
              <a:srgbClr val="000000"/>
            </a:solidFill>
            <a:miter/>
          </a:ln>
        </p:spPr>
        <p:txBody>
          <a:bodyPr lIns="45719" rIns="45719" anchor="ctr"/>
          <a:lstStyle/>
          <a:p>
            <a:pPr algn="ctr">
              <a:defRPr>
                <a:solidFill>
                  <a:srgbClr val="FFFFFF"/>
                </a:solidFill>
              </a:defRPr>
            </a:pPr>
            <a:endParaRPr/>
          </a:p>
        </p:txBody>
      </p:sp>
      <p:sp>
        <p:nvSpPr>
          <p:cNvPr id="215" name="Oval 70"/>
          <p:cNvSpPr/>
          <p:nvPr/>
        </p:nvSpPr>
        <p:spPr>
          <a:xfrm>
            <a:off x="1339668" y="5521895"/>
            <a:ext cx="79585" cy="79585"/>
          </a:xfrm>
          <a:prstGeom prst="ellipse">
            <a:avLst/>
          </a:prstGeom>
          <a:solidFill>
            <a:srgbClr val="000000"/>
          </a:solidFill>
          <a:ln w="12700">
            <a:solidFill>
              <a:srgbClr val="000000"/>
            </a:solidFill>
            <a:miter/>
          </a:ln>
        </p:spPr>
        <p:txBody>
          <a:bodyPr lIns="45719" rIns="45719" anchor="ctr"/>
          <a:lstStyle/>
          <a:p>
            <a:pPr algn="ctr">
              <a:defRPr>
                <a:solidFill>
                  <a:srgbClr val="FFFFFF"/>
                </a:solidFill>
              </a:defRPr>
            </a:pPr>
            <a:endParaRPr/>
          </a:p>
        </p:txBody>
      </p:sp>
      <p:sp>
        <p:nvSpPr>
          <p:cNvPr id="216" name="TextBox 71"/>
          <p:cNvSpPr txBox="1"/>
          <p:nvPr/>
        </p:nvSpPr>
        <p:spPr>
          <a:xfrm>
            <a:off x="973068" y="4642713"/>
            <a:ext cx="5820692" cy="4924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600">
                <a:solidFill>
                  <a:srgbClr val="002060"/>
                </a:solidFill>
                <a:latin typeface="Times New Roman"/>
                <a:ea typeface="Times New Roman"/>
                <a:cs typeface="Times New Roman"/>
                <a:sym typeface="Times New Roman"/>
              </a:defRPr>
            </a:lvl1pPr>
          </a:lstStyle>
          <a:p>
            <a:r>
              <a:rPr dirty="0">
                <a:solidFill>
                  <a:schemeClr val="tx1"/>
                </a:solidFill>
              </a:rPr>
              <a:t>Tension/compression rod members      </a:t>
            </a:r>
          </a:p>
        </p:txBody>
      </p:sp>
      <p:sp>
        <p:nvSpPr>
          <p:cNvPr id="217" name="Oval 72"/>
          <p:cNvSpPr/>
          <p:nvPr/>
        </p:nvSpPr>
        <p:spPr>
          <a:xfrm>
            <a:off x="624662" y="4247610"/>
            <a:ext cx="79585" cy="79585"/>
          </a:xfrm>
          <a:prstGeom prst="ellipse">
            <a:avLst/>
          </a:prstGeom>
          <a:solidFill>
            <a:srgbClr val="000000"/>
          </a:solidFill>
          <a:ln w="12700">
            <a:solidFill>
              <a:srgbClr val="000000"/>
            </a:solidFill>
            <a:miter/>
          </a:ln>
        </p:spPr>
        <p:txBody>
          <a:bodyPr lIns="45719" rIns="45719" anchor="ctr"/>
          <a:lstStyle/>
          <a:p>
            <a:pPr algn="ctr">
              <a:defRPr>
                <a:solidFill>
                  <a:srgbClr val="FFFFFF"/>
                </a:solidFill>
              </a:defRPr>
            </a:pPr>
            <a:endParaRPr/>
          </a:p>
        </p:txBody>
      </p:sp>
      <p:sp>
        <p:nvSpPr>
          <p:cNvPr id="218" name="TextBox 74"/>
          <p:cNvSpPr txBox="1"/>
          <p:nvPr/>
        </p:nvSpPr>
        <p:spPr>
          <a:xfrm>
            <a:off x="6018677" y="3524994"/>
            <a:ext cx="1823312" cy="3114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600">
                <a:solidFill>
                  <a:srgbClr val="7030A0"/>
                </a:solidFill>
                <a:latin typeface="Times New Roman"/>
                <a:ea typeface="Times New Roman"/>
                <a:cs typeface="Times New Roman"/>
                <a:sym typeface="Times New Roman"/>
              </a:defRPr>
            </a:lvl1pPr>
          </a:lstStyle>
          <a:p>
            <a:r>
              <a:t>End deflection ? </a:t>
            </a:r>
          </a:p>
        </p:txBody>
      </p:sp>
      <p:sp>
        <p:nvSpPr>
          <p:cNvPr id="219" name="TextBox 75"/>
          <p:cNvSpPr txBox="1"/>
          <p:nvPr/>
        </p:nvSpPr>
        <p:spPr>
          <a:xfrm>
            <a:off x="6721001" y="2120715"/>
            <a:ext cx="877505" cy="3077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rPr lang="en-US" dirty="0"/>
              <a:t>Force</a:t>
            </a:r>
            <a:r>
              <a:rPr dirty="0"/>
              <a:t>/2 </a:t>
            </a:r>
          </a:p>
        </p:txBody>
      </p:sp>
      <p:sp>
        <p:nvSpPr>
          <p:cNvPr id="220" name="TextBox 76"/>
          <p:cNvSpPr txBox="1"/>
          <p:nvPr/>
        </p:nvSpPr>
        <p:spPr>
          <a:xfrm>
            <a:off x="6722795" y="3012261"/>
            <a:ext cx="870346" cy="3077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rPr lang="en-US" dirty="0"/>
              <a:t>Force</a:t>
            </a:r>
            <a:r>
              <a:rPr dirty="0"/>
              <a:t>/2 </a:t>
            </a:r>
          </a:p>
        </p:txBody>
      </p:sp>
      <p:sp>
        <p:nvSpPr>
          <p:cNvPr id="221" name="Straight Connector 77"/>
          <p:cNvSpPr/>
          <p:nvPr/>
        </p:nvSpPr>
        <p:spPr>
          <a:xfrm flipV="1">
            <a:off x="6734902" y="4792593"/>
            <a:ext cx="924449" cy="598847"/>
          </a:xfrm>
          <a:prstGeom prst="line">
            <a:avLst/>
          </a:prstGeom>
          <a:ln w="25400">
            <a:solidFill>
              <a:srgbClr val="000000"/>
            </a:solidFill>
            <a:miter/>
          </a:ln>
        </p:spPr>
        <p:txBody>
          <a:bodyPr lIns="45719" rIns="45719"/>
          <a:lstStyle/>
          <a:p>
            <a:endParaRPr/>
          </a:p>
        </p:txBody>
      </p:sp>
      <p:sp>
        <p:nvSpPr>
          <p:cNvPr id="222" name="Oval 81"/>
          <p:cNvSpPr/>
          <p:nvPr/>
        </p:nvSpPr>
        <p:spPr>
          <a:xfrm>
            <a:off x="6684884" y="5358989"/>
            <a:ext cx="78691" cy="78691"/>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23" name="Straight Connector 79"/>
          <p:cNvSpPr/>
          <p:nvPr/>
        </p:nvSpPr>
        <p:spPr>
          <a:xfrm flipV="1">
            <a:off x="7379114" y="4784392"/>
            <a:ext cx="316246" cy="1411102"/>
          </a:xfrm>
          <a:prstGeom prst="line">
            <a:avLst/>
          </a:prstGeom>
          <a:ln w="25400">
            <a:solidFill>
              <a:srgbClr val="000000"/>
            </a:solidFill>
            <a:miter/>
          </a:ln>
        </p:spPr>
        <p:txBody>
          <a:bodyPr lIns="45719" rIns="45719"/>
          <a:lstStyle/>
          <a:p>
            <a:endParaRPr/>
          </a:p>
        </p:txBody>
      </p:sp>
      <p:sp>
        <p:nvSpPr>
          <p:cNvPr id="224" name="Oval 83"/>
          <p:cNvSpPr/>
          <p:nvPr/>
        </p:nvSpPr>
        <p:spPr>
          <a:xfrm>
            <a:off x="7331749" y="6143397"/>
            <a:ext cx="78691" cy="78691"/>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25" name="Oval 80"/>
          <p:cNvSpPr/>
          <p:nvPr/>
        </p:nvSpPr>
        <p:spPr>
          <a:xfrm>
            <a:off x="7655884" y="4748819"/>
            <a:ext cx="78691" cy="78691"/>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26" name="Straight Arrow Connector 85"/>
          <p:cNvSpPr/>
          <p:nvPr/>
        </p:nvSpPr>
        <p:spPr>
          <a:xfrm>
            <a:off x="5321040" y="5585408"/>
            <a:ext cx="1795094" cy="571051"/>
          </a:xfrm>
          <a:prstGeom prst="line">
            <a:avLst/>
          </a:prstGeom>
          <a:ln>
            <a:solidFill>
              <a:srgbClr val="000000"/>
            </a:solidFill>
            <a:miter/>
            <a:tailEnd type="triangle"/>
          </a:ln>
        </p:spPr>
        <p:txBody>
          <a:bodyPr lIns="45719" rIns="45719"/>
          <a:lstStyle/>
          <a:p>
            <a:endParaRPr/>
          </a:p>
        </p:txBody>
      </p:sp>
      <p:sp>
        <p:nvSpPr>
          <p:cNvPr id="227" name="Straight Arrow Connector 86"/>
          <p:cNvSpPr/>
          <p:nvPr/>
        </p:nvSpPr>
        <p:spPr>
          <a:xfrm flipV="1">
            <a:off x="5321040" y="5394152"/>
            <a:ext cx="1261435" cy="191257"/>
          </a:xfrm>
          <a:prstGeom prst="line">
            <a:avLst/>
          </a:prstGeom>
          <a:ln>
            <a:solidFill>
              <a:srgbClr val="000000"/>
            </a:solidFill>
            <a:miter/>
            <a:tailEnd type="triangle"/>
          </a:ln>
        </p:spPr>
        <p:txBody>
          <a:bodyPr lIns="45719" rIns="45719"/>
          <a:lstStyle/>
          <a:p>
            <a:endParaRPr/>
          </a:p>
        </p:txBody>
      </p:sp>
      <p:sp>
        <p:nvSpPr>
          <p:cNvPr id="228" name="Straight Arrow Connector 87"/>
          <p:cNvSpPr/>
          <p:nvPr/>
        </p:nvSpPr>
        <p:spPr>
          <a:xfrm flipV="1">
            <a:off x="6856210" y="4739426"/>
            <a:ext cx="526402" cy="332997"/>
          </a:xfrm>
          <a:prstGeom prst="line">
            <a:avLst/>
          </a:prstGeom>
          <a:ln w="12700">
            <a:solidFill>
              <a:srgbClr val="002060"/>
            </a:solidFill>
            <a:miter/>
            <a:headEnd type="triangle"/>
            <a:tailEnd type="triangle"/>
          </a:ln>
        </p:spPr>
        <p:txBody>
          <a:bodyPr lIns="45719" rIns="45719"/>
          <a:lstStyle/>
          <a:p>
            <a:endParaRPr/>
          </a:p>
        </p:txBody>
      </p:sp>
      <p:sp>
        <p:nvSpPr>
          <p:cNvPr id="229" name="Straight Arrow Connector 88"/>
          <p:cNvSpPr/>
          <p:nvPr/>
        </p:nvSpPr>
        <p:spPr>
          <a:xfrm flipV="1">
            <a:off x="7649354" y="5113851"/>
            <a:ext cx="216586" cy="897553"/>
          </a:xfrm>
          <a:prstGeom prst="line">
            <a:avLst/>
          </a:prstGeom>
          <a:ln w="12700">
            <a:solidFill>
              <a:srgbClr val="002060"/>
            </a:solidFill>
            <a:miter/>
            <a:headEnd type="triangle"/>
            <a:tailEnd type="triangle"/>
          </a:ln>
        </p:spPr>
        <p:txBody>
          <a:bodyPr lIns="45719" rIns="45719"/>
          <a:lstStyle/>
          <a:p>
            <a:endParaRPr/>
          </a:p>
        </p:txBody>
      </p:sp>
      <p:sp>
        <p:nvSpPr>
          <p:cNvPr id="230" name="TextBox 90"/>
          <p:cNvSpPr txBox="1"/>
          <p:nvPr/>
        </p:nvSpPr>
        <p:spPr>
          <a:xfrm>
            <a:off x="6844986" y="5305173"/>
            <a:ext cx="702926" cy="3114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600">
                <a:solidFill>
                  <a:srgbClr val="7030A0"/>
                </a:solidFill>
                <a:latin typeface="Times New Roman"/>
                <a:ea typeface="Times New Roman"/>
                <a:cs typeface="Times New Roman"/>
                <a:sym typeface="Times New Roman"/>
              </a:defRPr>
            </a:lvl1pPr>
          </a:lstStyle>
          <a:p>
            <a:r>
              <a:t>Truss  </a:t>
            </a:r>
          </a:p>
        </p:txBody>
      </p:sp>
      <p:grpSp>
        <p:nvGrpSpPr>
          <p:cNvPr id="2" name="Group 1">
            <a:extLst>
              <a:ext uri="{FF2B5EF4-FFF2-40B4-BE49-F238E27FC236}">
                <a16:creationId xmlns:a16="http://schemas.microsoft.com/office/drawing/2014/main" id="{6494C15A-B23C-8446-BF8B-76E631583AC4}"/>
              </a:ext>
            </a:extLst>
          </p:cNvPr>
          <p:cNvGrpSpPr/>
          <p:nvPr/>
        </p:nvGrpSpPr>
        <p:grpSpPr>
          <a:xfrm>
            <a:off x="2019607" y="2332542"/>
            <a:ext cx="4342868" cy="963046"/>
            <a:chOff x="2019607" y="2332542"/>
            <a:chExt cx="4342868" cy="963046"/>
          </a:xfrm>
        </p:grpSpPr>
        <p:sp>
          <p:nvSpPr>
            <p:cNvPr id="231" name="Straight Connector 152"/>
            <p:cNvSpPr/>
            <p:nvPr/>
          </p:nvSpPr>
          <p:spPr>
            <a:xfrm flipV="1">
              <a:off x="2531405" y="2819592"/>
              <a:ext cx="424361" cy="1717"/>
            </a:xfrm>
            <a:prstGeom prst="line">
              <a:avLst/>
            </a:prstGeom>
            <a:ln w="12700">
              <a:solidFill>
                <a:srgbClr val="000000"/>
              </a:solidFill>
              <a:miter/>
            </a:ln>
          </p:spPr>
          <p:txBody>
            <a:bodyPr lIns="45719" rIns="45719"/>
            <a:lstStyle/>
            <a:p>
              <a:endParaRPr/>
            </a:p>
          </p:txBody>
        </p:sp>
        <p:sp>
          <p:nvSpPr>
            <p:cNvPr id="232" name="Straight Connector 153"/>
            <p:cNvSpPr/>
            <p:nvPr/>
          </p:nvSpPr>
          <p:spPr>
            <a:xfrm flipV="1">
              <a:off x="2524569" y="3250535"/>
              <a:ext cx="424361" cy="1717"/>
            </a:xfrm>
            <a:prstGeom prst="line">
              <a:avLst/>
            </a:prstGeom>
            <a:ln w="12700">
              <a:solidFill>
                <a:srgbClr val="000000"/>
              </a:solidFill>
              <a:miter/>
            </a:ln>
          </p:spPr>
          <p:txBody>
            <a:bodyPr lIns="45719" rIns="45719"/>
            <a:lstStyle/>
            <a:p>
              <a:endParaRPr/>
            </a:p>
          </p:txBody>
        </p:sp>
        <p:sp>
          <p:nvSpPr>
            <p:cNvPr id="233" name="Straight Connector 154"/>
            <p:cNvSpPr/>
            <p:nvPr/>
          </p:nvSpPr>
          <p:spPr>
            <a:xfrm flipV="1">
              <a:off x="2109627" y="2819592"/>
              <a:ext cx="424361" cy="1717"/>
            </a:xfrm>
            <a:prstGeom prst="line">
              <a:avLst/>
            </a:prstGeom>
            <a:ln w="12700">
              <a:solidFill>
                <a:srgbClr val="000000"/>
              </a:solidFill>
              <a:miter/>
            </a:ln>
          </p:spPr>
          <p:txBody>
            <a:bodyPr lIns="45719" rIns="45719"/>
            <a:lstStyle/>
            <a:p>
              <a:endParaRPr/>
            </a:p>
          </p:txBody>
        </p:sp>
        <p:sp>
          <p:nvSpPr>
            <p:cNvPr id="234" name="Straight Connector 155"/>
            <p:cNvSpPr/>
            <p:nvPr/>
          </p:nvSpPr>
          <p:spPr>
            <a:xfrm flipV="1">
              <a:off x="2102790" y="3250535"/>
              <a:ext cx="424361" cy="1717"/>
            </a:xfrm>
            <a:prstGeom prst="line">
              <a:avLst/>
            </a:prstGeom>
            <a:ln w="12700">
              <a:solidFill>
                <a:srgbClr val="000000"/>
              </a:solidFill>
              <a:miter/>
            </a:ln>
          </p:spPr>
          <p:txBody>
            <a:bodyPr lIns="45719" rIns="45719"/>
            <a:lstStyle/>
            <a:p>
              <a:endParaRPr/>
            </a:p>
          </p:txBody>
        </p:sp>
        <p:sp>
          <p:nvSpPr>
            <p:cNvPr id="235" name="Straight Connector 156"/>
            <p:cNvSpPr/>
            <p:nvPr/>
          </p:nvSpPr>
          <p:spPr>
            <a:xfrm>
              <a:off x="5908282" y="2816582"/>
              <a:ext cx="1" cy="420625"/>
            </a:xfrm>
            <a:prstGeom prst="line">
              <a:avLst/>
            </a:prstGeom>
            <a:ln w="12700">
              <a:solidFill>
                <a:srgbClr val="000000"/>
              </a:solidFill>
              <a:miter/>
            </a:ln>
          </p:spPr>
          <p:txBody>
            <a:bodyPr lIns="45719" rIns="45719"/>
            <a:lstStyle/>
            <a:p>
              <a:endParaRPr/>
            </a:p>
          </p:txBody>
        </p:sp>
        <p:sp>
          <p:nvSpPr>
            <p:cNvPr id="236" name="Straight Connector 157"/>
            <p:cNvSpPr/>
            <p:nvPr/>
          </p:nvSpPr>
          <p:spPr>
            <a:xfrm flipV="1">
              <a:off x="5483666" y="2816483"/>
              <a:ext cx="424361" cy="1717"/>
            </a:xfrm>
            <a:prstGeom prst="line">
              <a:avLst/>
            </a:prstGeom>
            <a:ln w="12700">
              <a:solidFill>
                <a:srgbClr val="000000"/>
              </a:solidFill>
              <a:miter/>
            </a:ln>
          </p:spPr>
          <p:txBody>
            <a:bodyPr lIns="45719" rIns="45719"/>
            <a:lstStyle/>
            <a:p>
              <a:endParaRPr/>
            </a:p>
          </p:txBody>
        </p:sp>
        <p:sp>
          <p:nvSpPr>
            <p:cNvPr id="237" name="Straight Connector 158"/>
            <p:cNvSpPr/>
            <p:nvPr/>
          </p:nvSpPr>
          <p:spPr>
            <a:xfrm flipV="1">
              <a:off x="5481164" y="3243092"/>
              <a:ext cx="424361" cy="1717"/>
            </a:xfrm>
            <a:prstGeom prst="line">
              <a:avLst/>
            </a:prstGeom>
            <a:ln w="12700">
              <a:solidFill>
                <a:srgbClr val="000000"/>
              </a:solidFill>
              <a:miter/>
            </a:ln>
          </p:spPr>
          <p:txBody>
            <a:bodyPr lIns="45719" rIns="45719"/>
            <a:lstStyle/>
            <a:p>
              <a:endParaRPr/>
            </a:p>
          </p:txBody>
        </p:sp>
        <p:sp>
          <p:nvSpPr>
            <p:cNvPr id="238" name="Straight Connector 159"/>
            <p:cNvSpPr/>
            <p:nvPr/>
          </p:nvSpPr>
          <p:spPr>
            <a:xfrm>
              <a:off x="2107062" y="2824007"/>
              <a:ext cx="420585" cy="420585"/>
            </a:xfrm>
            <a:prstGeom prst="line">
              <a:avLst/>
            </a:prstGeom>
            <a:ln w="12700">
              <a:solidFill>
                <a:srgbClr val="000000"/>
              </a:solidFill>
              <a:miter/>
            </a:ln>
          </p:spPr>
          <p:txBody>
            <a:bodyPr lIns="45719" rIns="45719"/>
            <a:lstStyle/>
            <a:p>
              <a:endParaRPr/>
            </a:p>
          </p:txBody>
        </p:sp>
        <p:sp>
          <p:nvSpPr>
            <p:cNvPr id="239" name="Oval 160"/>
            <p:cNvSpPr/>
            <p:nvPr/>
          </p:nvSpPr>
          <p:spPr>
            <a:xfrm>
              <a:off x="2081672" y="3216963"/>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40" name="Straight Connector 161"/>
            <p:cNvSpPr/>
            <p:nvPr/>
          </p:nvSpPr>
          <p:spPr>
            <a:xfrm flipH="1" flipV="1">
              <a:off x="2538034" y="2825302"/>
              <a:ext cx="414498" cy="418315"/>
            </a:xfrm>
            <a:prstGeom prst="line">
              <a:avLst/>
            </a:prstGeom>
            <a:ln w="12700">
              <a:solidFill>
                <a:srgbClr val="000000"/>
              </a:solidFill>
              <a:miter/>
            </a:ln>
          </p:spPr>
          <p:txBody>
            <a:bodyPr lIns="45719" rIns="45719"/>
            <a:lstStyle/>
            <a:p>
              <a:endParaRPr/>
            </a:p>
          </p:txBody>
        </p:sp>
        <p:sp>
          <p:nvSpPr>
            <p:cNvPr id="241" name="Straight Connector 162"/>
            <p:cNvSpPr/>
            <p:nvPr/>
          </p:nvSpPr>
          <p:spPr>
            <a:xfrm flipV="1">
              <a:off x="2074210" y="3190441"/>
              <a:ext cx="2" cy="105147"/>
            </a:xfrm>
            <a:prstGeom prst="line">
              <a:avLst/>
            </a:prstGeom>
            <a:ln w="12700">
              <a:solidFill>
                <a:srgbClr val="000000"/>
              </a:solidFill>
              <a:miter/>
            </a:ln>
          </p:spPr>
          <p:txBody>
            <a:bodyPr lIns="45719" rIns="45719"/>
            <a:lstStyle/>
            <a:p>
              <a:endParaRPr/>
            </a:p>
          </p:txBody>
        </p:sp>
        <p:sp>
          <p:nvSpPr>
            <p:cNvPr id="242" name="Straight Connector 163"/>
            <p:cNvSpPr/>
            <p:nvPr/>
          </p:nvSpPr>
          <p:spPr>
            <a:xfrm>
              <a:off x="2024865" y="3189263"/>
              <a:ext cx="52574" cy="1180"/>
            </a:xfrm>
            <a:prstGeom prst="line">
              <a:avLst/>
            </a:prstGeom>
            <a:ln w="12700">
              <a:solidFill>
                <a:srgbClr val="000000"/>
              </a:solidFill>
              <a:miter/>
            </a:ln>
          </p:spPr>
          <p:txBody>
            <a:bodyPr lIns="45719" rIns="45719"/>
            <a:lstStyle/>
            <a:p>
              <a:endParaRPr/>
            </a:p>
          </p:txBody>
        </p:sp>
        <p:sp>
          <p:nvSpPr>
            <p:cNvPr id="243" name="Straight Connector 164"/>
            <p:cNvSpPr/>
            <p:nvPr/>
          </p:nvSpPr>
          <p:spPr>
            <a:xfrm>
              <a:off x="2019607" y="3245485"/>
              <a:ext cx="52574" cy="1180"/>
            </a:xfrm>
            <a:prstGeom prst="line">
              <a:avLst/>
            </a:prstGeom>
            <a:ln w="12700">
              <a:solidFill>
                <a:srgbClr val="000000"/>
              </a:solidFill>
              <a:miter/>
            </a:ln>
          </p:spPr>
          <p:txBody>
            <a:bodyPr lIns="45719" rIns="45719"/>
            <a:lstStyle/>
            <a:p>
              <a:endParaRPr/>
            </a:p>
          </p:txBody>
        </p:sp>
        <p:sp>
          <p:nvSpPr>
            <p:cNvPr id="244" name="Straight Connector 165"/>
            <p:cNvSpPr/>
            <p:nvPr/>
          </p:nvSpPr>
          <p:spPr>
            <a:xfrm>
              <a:off x="2022762" y="3293296"/>
              <a:ext cx="52574" cy="1180"/>
            </a:xfrm>
            <a:prstGeom prst="line">
              <a:avLst/>
            </a:prstGeom>
            <a:ln w="12700">
              <a:solidFill>
                <a:srgbClr val="000000"/>
              </a:solidFill>
              <a:miter/>
            </a:ln>
          </p:spPr>
          <p:txBody>
            <a:bodyPr lIns="45719" rIns="45719"/>
            <a:lstStyle/>
            <a:p>
              <a:endParaRPr/>
            </a:p>
          </p:txBody>
        </p:sp>
        <p:sp>
          <p:nvSpPr>
            <p:cNvPr id="245" name="Straight Connector 166"/>
            <p:cNvSpPr/>
            <p:nvPr/>
          </p:nvSpPr>
          <p:spPr>
            <a:xfrm>
              <a:off x="2962999" y="2830551"/>
              <a:ext cx="394076" cy="411767"/>
            </a:xfrm>
            <a:prstGeom prst="line">
              <a:avLst/>
            </a:prstGeom>
            <a:ln w="12700">
              <a:solidFill>
                <a:srgbClr val="000000"/>
              </a:solidFill>
              <a:miter/>
            </a:ln>
          </p:spPr>
          <p:txBody>
            <a:bodyPr lIns="45719" rIns="45719"/>
            <a:lstStyle/>
            <a:p>
              <a:endParaRPr/>
            </a:p>
          </p:txBody>
        </p:sp>
        <p:sp>
          <p:nvSpPr>
            <p:cNvPr id="246" name="Straight Connector 167"/>
            <p:cNvSpPr/>
            <p:nvPr/>
          </p:nvSpPr>
          <p:spPr>
            <a:xfrm flipH="1" flipV="1">
              <a:off x="3382278" y="2828427"/>
              <a:ext cx="400811" cy="410897"/>
            </a:xfrm>
            <a:prstGeom prst="line">
              <a:avLst/>
            </a:prstGeom>
            <a:ln w="12700">
              <a:solidFill>
                <a:srgbClr val="000000"/>
              </a:solidFill>
              <a:miter/>
            </a:ln>
          </p:spPr>
          <p:txBody>
            <a:bodyPr lIns="45719" rIns="45719"/>
            <a:lstStyle/>
            <a:p>
              <a:endParaRPr/>
            </a:p>
          </p:txBody>
        </p:sp>
        <p:sp>
          <p:nvSpPr>
            <p:cNvPr id="247" name="Straight Connector 168"/>
            <p:cNvSpPr/>
            <p:nvPr/>
          </p:nvSpPr>
          <p:spPr>
            <a:xfrm>
              <a:off x="3790788" y="2816349"/>
              <a:ext cx="430853" cy="443548"/>
            </a:xfrm>
            <a:prstGeom prst="line">
              <a:avLst/>
            </a:prstGeom>
            <a:ln w="12700">
              <a:solidFill>
                <a:srgbClr val="000000"/>
              </a:solidFill>
              <a:miter/>
            </a:ln>
          </p:spPr>
          <p:txBody>
            <a:bodyPr lIns="45719" rIns="45719"/>
            <a:lstStyle/>
            <a:p>
              <a:endParaRPr/>
            </a:p>
          </p:txBody>
        </p:sp>
        <p:sp>
          <p:nvSpPr>
            <p:cNvPr id="248" name="Straight Connector 169"/>
            <p:cNvSpPr/>
            <p:nvPr/>
          </p:nvSpPr>
          <p:spPr>
            <a:xfrm>
              <a:off x="5500785" y="2828793"/>
              <a:ext cx="397149" cy="406165"/>
            </a:xfrm>
            <a:prstGeom prst="line">
              <a:avLst/>
            </a:prstGeom>
            <a:ln w="12700">
              <a:solidFill>
                <a:srgbClr val="000000"/>
              </a:solidFill>
              <a:miter/>
            </a:ln>
          </p:spPr>
          <p:txBody>
            <a:bodyPr lIns="45719" rIns="45719"/>
            <a:lstStyle/>
            <a:p>
              <a:endParaRPr/>
            </a:p>
          </p:txBody>
        </p:sp>
        <p:sp>
          <p:nvSpPr>
            <p:cNvPr id="249" name="Oval 170"/>
            <p:cNvSpPr/>
            <p:nvPr/>
          </p:nvSpPr>
          <p:spPr>
            <a:xfrm>
              <a:off x="5459970" y="3220228"/>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50" name="Straight Connector 171"/>
            <p:cNvSpPr/>
            <p:nvPr/>
          </p:nvSpPr>
          <p:spPr>
            <a:xfrm flipV="1">
              <a:off x="3363944" y="2820450"/>
              <a:ext cx="424361" cy="1717"/>
            </a:xfrm>
            <a:prstGeom prst="line">
              <a:avLst/>
            </a:prstGeom>
            <a:ln w="12700">
              <a:solidFill>
                <a:srgbClr val="000000"/>
              </a:solidFill>
              <a:miter/>
            </a:ln>
          </p:spPr>
          <p:txBody>
            <a:bodyPr lIns="45719" rIns="45719"/>
            <a:lstStyle/>
            <a:p>
              <a:endParaRPr/>
            </a:p>
          </p:txBody>
        </p:sp>
        <p:sp>
          <p:nvSpPr>
            <p:cNvPr id="251" name="Straight Connector 172"/>
            <p:cNvSpPr/>
            <p:nvPr/>
          </p:nvSpPr>
          <p:spPr>
            <a:xfrm flipV="1">
              <a:off x="3368773" y="3249180"/>
              <a:ext cx="424361" cy="1717"/>
            </a:xfrm>
            <a:prstGeom prst="line">
              <a:avLst/>
            </a:prstGeom>
            <a:ln w="12700">
              <a:solidFill>
                <a:srgbClr val="000000"/>
              </a:solidFill>
              <a:miter/>
            </a:ln>
          </p:spPr>
          <p:txBody>
            <a:bodyPr lIns="45719" rIns="45719"/>
            <a:lstStyle/>
            <a:p>
              <a:endParaRPr/>
            </a:p>
          </p:txBody>
        </p:sp>
        <p:sp>
          <p:nvSpPr>
            <p:cNvPr id="252" name="Straight Connector 173"/>
            <p:cNvSpPr/>
            <p:nvPr/>
          </p:nvSpPr>
          <p:spPr>
            <a:xfrm flipV="1">
              <a:off x="2945888" y="2817288"/>
              <a:ext cx="424361" cy="1717"/>
            </a:xfrm>
            <a:prstGeom prst="line">
              <a:avLst/>
            </a:prstGeom>
            <a:ln w="12700">
              <a:solidFill>
                <a:srgbClr val="000000"/>
              </a:solidFill>
              <a:miter/>
            </a:ln>
          </p:spPr>
          <p:txBody>
            <a:bodyPr lIns="45719" rIns="45719"/>
            <a:lstStyle/>
            <a:p>
              <a:endParaRPr/>
            </a:p>
          </p:txBody>
        </p:sp>
        <p:sp>
          <p:nvSpPr>
            <p:cNvPr id="253" name="Straight Connector 174"/>
            <p:cNvSpPr/>
            <p:nvPr/>
          </p:nvSpPr>
          <p:spPr>
            <a:xfrm flipV="1">
              <a:off x="2939052" y="3248231"/>
              <a:ext cx="424361" cy="1717"/>
            </a:xfrm>
            <a:prstGeom prst="line">
              <a:avLst/>
            </a:prstGeom>
            <a:ln w="12700">
              <a:solidFill>
                <a:srgbClr val="000000"/>
              </a:solidFill>
              <a:miter/>
            </a:ln>
          </p:spPr>
          <p:txBody>
            <a:bodyPr lIns="45719" rIns="45719"/>
            <a:lstStyle/>
            <a:p>
              <a:endParaRPr/>
            </a:p>
          </p:txBody>
        </p:sp>
        <p:sp>
          <p:nvSpPr>
            <p:cNvPr id="254" name="Straight Connector 175"/>
            <p:cNvSpPr/>
            <p:nvPr/>
          </p:nvSpPr>
          <p:spPr>
            <a:xfrm flipV="1">
              <a:off x="3788840" y="2819896"/>
              <a:ext cx="424361" cy="1717"/>
            </a:xfrm>
            <a:prstGeom prst="line">
              <a:avLst/>
            </a:prstGeom>
            <a:ln w="12700">
              <a:solidFill>
                <a:srgbClr val="000000"/>
              </a:solidFill>
              <a:miter/>
            </a:ln>
          </p:spPr>
          <p:txBody>
            <a:bodyPr lIns="45719" rIns="45719"/>
            <a:lstStyle/>
            <a:p>
              <a:endParaRPr/>
            </a:p>
          </p:txBody>
        </p:sp>
        <p:sp>
          <p:nvSpPr>
            <p:cNvPr id="255" name="Straight Connector 176"/>
            <p:cNvSpPr/>
            <p:nvPr/>
          </p:nvSpPr>
          <p:spPr>
            <a:xfrm flipV="1">
              <a:off x="3781923" y="3247541"/>
              <a:ext cx="424361" cy="1717"/>
            </a:xfrm>
            <a:prstGeom prst="line">
              <a:avLst/>
            </a:prstGeom>
            <a:ln w="12700">
              <a:solidFill>
                <a:srgbClr val="000000"/>
              </a:solidFill>
              <a:miter/>
            </a:ln>
          </p:spPr>
          <p:txBody>
            <a:bodyPr lIns="45719" rIns="45719"/>
            <a:lstStyle/>
            <a:p>
              <a:endParaRPr/>
            </a:p>
          </p:txBody>
        </p:sp>
        <p:sp>
          <p:nvSpPr>
            <p:cNvPr id="256" name="Straight Connector 177"/>
            <p:cNvSpPr/>
            <p:nvPr/>
          </p:nvSpPr>
          <p:spPr>
            <a:xfrm flipH="1">
              <a:off x="4205458" y="2827153"/>
              <a:ext cx="5743" cy="405054"/>
            </a:xfrm>
            <a:prstGeom prst="line">
              <a:avLst/>
            </a:prstGeom>
            <a:ln w="12700">
              <a:solidFill>
                <a:srgbClr val="000000"/>
              </a:solidFill>
              <a:miter/>
            </a:ln>
          </p:spPr>
          <p:txBody>
            <a:bodyPr lIns="45719" rIns="45719"/>
            <a:lstStyle/>
            <a:p>
              <a:endParaRPr/>
            </a:p>
          </p:txBody>
        </p:sp>
        <p:sp>
          <p:nvSpPr>
            <p:cNvPr id="257" name="Straight Connector 178"/>
            <p:cNvSpPr/>
            <p:nvPr/>
          </p:nvSpPr>
          <p:spPr>
            <a:xfrm>
              <a:off x="2534987" y="2821875"/>
              <a:ext cx="1" cy="420625"/>
            </a:xfrm>
            <a:prstGeom prst="line">
              <a:avLst/>
            </a:prstGeom>
            <a:ln w="12700">
              <a:solidFill>
                <a:srgbClr val="000000"/>
              </a:solidFill>
              <a:miter/>
            </a:ln>
          </p:spPr>
          <p:txBody>
            <a:bodyPr lIns="45719" rIns="45719"/>
            <a:lstStyle/>
            <a:p>
              <a:endParaRPr/>
            </a:p>
          </p:txBody>
        </p:sp>
        <p:sp>
          <p:nvSpPr>
            <p:cNvPr id="258" name="Straight Connector 179"/>
            <p:cNvSpPr/>
            <p:nvPr/>
          </p:nvSpPr>
          <p:spPr>
            <a:xfrm>
              <a:off x="2953296" y="2827461"/>
              <a:ext cx="1" cy="420625"/>
            </a:xfrm>
            <a:prstGeom prst="line">
              <a:avLst/>
            </a:prstGeom>
            <a:ln w="12700">
              <a:solidFill>
                <a:srgbClr val="000000"/>
              </a:solidFill>
              <a:miter/>
            </a:ln>
          </p:spPr>
          <p:txBody>
            <a:bodyPr lIns="45719" rIns="45719"/>
            <a:lstStyle/>
            <a:p>
              <a:endParaRPr/>
            </a:p>
          </p:txBody>
        </p:sp>
        <p:sp>
          <p:nvSpPr>
            <p:cNvPr id="259" name="Straight Connector 180"/>
            <p:cNvSpPr/>
            <p:nvPr/>
          </p:nvSpPr>
          <p:spPr>
            <a:xfrm>
              <a:off x="3363440" y="2833861"/>
              <a:ext cx="1" cy="420625"/>
            </a:xfrm>
            <a:prstGeom prst="line">
              <a:avLst/>
            </a:prstGeom>
            <a:ln w="12700">
              <a:solidFill>
                <a:srgbClr val="000000"/>
              </a:solidFill>
              <a:miter/>
            </a:ln>
          </p:spPr>
          <p:txBody>
            <a:bodyPr lIns="45719" rIns="45719"/>
            <a:lstStyle/>
            <a:p>
              <a:endParaRPr/>
            </a:p>
          </p:txBody>
        </p:sp>
        <p:sp>
          <p:nvSpPr>
            <p:cNvPr id="260" name="Straight Connector 181"/>
            <p:cNvSpPr/>
            <p:nvPr/>
          </p:nvSpPr>
          <p:spPr>
            <a:xfrm flipH="1">
              <a:off x="3789052" y="2830465"/>
              <a:ext cx="5743" cy="405055"/>
            </a:xfrm>
            <a:prstGeom prst="line">
              <a:avLst/>
            </a:prstGeom>
            <a:ln w="12700">
              <a:solidFill>
                <a:srgbClr val="000000"/>
              </a:solidFill>
              <a:miter/>
            </a:ln>
          </p:spPr>
          <p:txBody>
            <a:bodyPr lIns="45719" rIns="45719"/>
            <a:lstStyle/>
            <a:p>
              <a:endParaRPr/>
            </a:p>
          </p:txBody>
        </p:sp>
        <p:sp>
          <p:nvSpPr>
            <p:cNvPr id="261" name="Oval 182"/>
            <p:cNvSpPr/>
            <p:nvPr/>
          </p:nvSpPr>
          <p:spPr>
            <a:xfrm>
              <a:off x="2501336" y="3221715"/>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62" name="Oval 183"/>
            <p:cNvSpPr/>
            <p:nvPr/>
          </p:nvSpPr>
          <p:spPr>
            <a:xfrm>
              <a:off x="2925355" y="3223270"/>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63" name="Oval 184"/>
            <p:cNvSpPr/>
            <p:nvPr/>
          </p:nvSpPr>
          <p:spPr>
            <a:xfrm>
              <a:off x="3762543" y="3223270"/>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64" name="Oval 185"/>
            <p:cNvSpPr/>
            <p:nvPr/>
          </p:nvSpPr>
          <p:spPr>
            <a:xfrm>
              <a:off x="3333046" y="3221555"/>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65" name="Straight Connector 186"/>
            <p:cNvSpPr/>
            <p:nvPr/>
          </p:nvSpPr>
          <p:spPr>
            <a:xfrm flipH="1" flipV="1">
              <a:off x="4215250" y="2823901"/>
              <a:ext cx="420585" cy="420585"/>
            </a:xfrm>
            <a:prstGeom prst="line">
              <a:avLst/>
            </a:prstGeom>
            <a:ln w="12700">
              <a:solidFill>
                <a:srgbClr val="000000"/>
              </a:solidFill>
              <a:miter/>
            </a:ln>
          </p:spPr>
          <p:txBody>
            <a:bodyPr lIns="45719" rIns="45719"/>
            <a:lstStyle/>
            <a:p>
              <a:endParaRPr/>
            </a:p>
          </p:txBody>
        </p:sp>
        <p:sp>
          <p:nvSpPr>
            <p:cNvPr id="266" name="Straight Connector 187"/>
            <p:cNvSpPr/>
            <p:nvPr/>
          </p:nvSpPr>
          <p:spPr>
            <a:xfrm flipV="1">
              <a:off x="4216569" y="2821516"/>
              <a:ext cx="424361" cy="1717"/>
            </a:xfrm>
            <a:prstGeom prst="line">
              <a:avLst/>
            </a:prstGeom>
            <a:ln w="12700">
              <a:solidFill>
                <a:srgbClr val="000000"/>
              </a:solidFill>
              <a:miter/>
            </a:ln>
          </p:spPr>
          <p:txBody>
            <a:bodyPr lIns="45719" rIns="45719"/>
            <a:lstStyle/>
            <a:p>
              <a:endParaRPr/>
            </a:p>
          </p:txBody>
        </p:sp>
        <p:sp>
          <p:nvSpPr>
            <p:cNvPr id="267" name="Straight Connector 188"/>
            <p:cNvSpPr/>
            <p:nvPr/>
          </p:nvSpPr>
          <p:spPr>
            <a:xfrm flipV="1">
              <a:off x="4209652" y="3249160"/>
              <a:ext cx="424361" cy="1717"/>
            </a:xfrm>
            <a:prstGeom prst="line">
              <a:avLst/>
            </a:prstGeom>
            <a:ln w="12700">
              <a:solidFill>
                <a:srgbClr val="000000"/>
              </a:solidFill>
              <a:miter/>
            </a:ln>
          </p:spPr>
          <p:txBody>
            <a:bodyPr lIns="45719" rIns="45719"/>
            <a:lstStyle/>
            <a:p>
              <a:endParaRPr/>
            </a:p>
          </p:txBody>
        </p:sp>
        <p:sp>
          <p:nvSpPr>
            <p:cNvPr id="268" name="Straight Connector 189"/>
            <p:cNvSpPr/>
            <p:nvPr/>
          </p:nvSpPr>
          <p:spPr>
            <a:xfrm flipH="1">
              <a:off x="4633187" y="2828772"/>
              <a:ext cx="5743" cy="405054"/>
            </a:xfrm>
            <a:prstGeom prst="line">
              <a:avLst/>
            </a:prstGeom>
            <a:ln w="12700">
              <a:solidFill>
                <a:srgbClr val="000000"/>
              </a:solidFill>
              <a:miter/>
            </a:ln>
          </p:spPr>
          <p:txBody>
            <a:bodyPr lIns="45719" rIns="45719"/>
            <a:lstStyle/>
            <a:p>
              <a:endParaRPr/>
            </a:p>
          </p:txBody>
        </p:sp>
        <p:sp>
          <p:nvSpPr>
            <p:cNvPr id="269" name="Straight Connector 190"/>
            <p:cNvSpPr/>
            <p:nvPr/>
          </p:nvSpPr>
          <p:spPr>
            <a:xfrm>
              <a:off x="6334881" y="2813954"/>
              <a:ext cx="1" cy="420625"/>
            </a:xfrm>
            <a:prstGeom prst="line">
              <a:avLst/>
            </a:prstGeom>
            <a:ln w="12700">
              <a:solidFill>
                <a:srgbClr val="000000"/>
              </a:solidFill>
              <a:miter/>
            </a:ln>
          </p:spPr>
          <p:txBody>
            <a:bodyPr lIns="45719" rIns="45719"/>
            <a:lstStyle/>
            <a:p>
              <a:endParaRPr/>
            </a:p>
          </p:txBody>
        </p:sp>
        <p:sp>
          <p:nvSpPr>
            <p:cNvPr id="270" name="Straight Connector 191"/>
            <p:cNvSpPr/>
            <p:nvPr/>
          </p:nvSpPr>
          <p:spPr>
            <a:xfrm flipV="1">
              <a:off x="5912423" y="2810590"/>
              <a:ext cx="424361" cy="1717"/>
            </a:xfrm>
            <a:prstGeom prst="line">
              <a:avLst/>
            </a:prstGeom>
            <a:ln w="12700">
              <a:solidFill>
                <a:srgbClr val="000000"/>
              </a:solidFill>
              <a:miter/>
            </a:ln>
          </p:spPr>
          <p:txBody>
            <a:bodyPr lIns="45719" rIns="45719"/>
            <a:lstStyle/>
            <a:p>
              <a:endParaRPr/>
            </a:p>
          </p:txBody>
        </p:sp>
        <p:sp>
          <p:nvSpPr>
            <p:cNvPr id="271" name="Straight Connector 192"/>
            <p:cNvSpPr/>
            <p:nvPr/>
          </p:nvSpPr>
          <p:spPr>
            <a:xfrm flipV="1">
              <a:off x="5905587" y="3237199"/>
              <a:ext cx="424361" cy="1717"/>
            </a:xfrm>
            <a:prstGeom prst="line">
              <a:avLst/>
            </a:prstGeom>
            <a:ln w="12700">
              <a:solidFill>
                <a:srgbClr val="000000"/>
              </a:solidFill>
              <a:miter/>
            </a:ln>
          </p:spPr>
          <p:txBody>
            <a:bodyPr lIns="45719" rIns="45719"/>
            <a:lstStyle/>
            <a:p>
              <a:endParaRPr/>
            </a:p>
          </p:txBody>
        </p:sp>
        <p:sp>
          <p:nvSpPr>
            <p:cNvPr id="272" name="Straight Connector 193"/>
            <p:cNvSpPr/>
            <p:nvPr/>
          </p:nvSpPr>
          <p:spPr>
            <a:xfrm flipH="1" flipV="1">
              <a:off x="5909214" y="2814102"/>
              <a:ext cx="420585" cy="420584"/>
            </a:xfrm>
            <a:prstGeom prst="line">
              <a:avLst/>
            </a:prstGeom>
            <a:ln w="12700">
              <a:solidFill>
                <a:srgbClr val="000000"/>
              </a:solidFill>
              <a:miter/>
            </a:ln>
          </p:spPr>
          <p:txBody>
            <a:bodyPr lIns="45719" rIns="45719"/>
            <a:lstStyle/>
            <a:p>
              <a:endParaRPr/>
            </a:p>
          </p:txBody>
        </p:sp>
        <p:sp>
          <p:nvSpPr>
            <p:cNvPr id="273" name="Oval 194"/>
            <p:cNvSpPr/>
            <p:nvPr/>
          </p:nvSpPr>
          <p:spPr>
            <a:xfrm>
              <a:off x="6308414" y="3209354"/>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74" name="Oval 195"/>
            <p:cNvSpPr/>
            <p:nvPr/>
          </p:nvSpPr>
          <p:spPr>
            <a:xfrm>
              <a:off x="4180032" y="3221555"/>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75" name="Oval 196"/>
            <p:cNvSpPr/>
            <p:nvPr/>
          </p:nvSpPr>
          <p:spPr>
            <a:xfrm>
              <a:off x="5881792" y="3215247"/>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76" name="Oval 197"/>
            <p:cNvSpPr/>
            <p:nvPr/>
          </p:nvSpPr>
          <p:spPr>
            <a:xfrm>
              <a:off x="4607760" y="3223173"/>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77" name="Straight Connector 198"/>
            <p:cNvSpPr/>
            <p:nvPr/>
          </p:nvSpPr>
          <p:spPr>
            <a:xfrm flipV="1">
              <a:off x="2540213" y="2391180"/>
              <a:ext cx="424361" cy="1717"/>
            </a:xfrm>
            <a:prstGeom prst="line">
              <a:avLst/>
            </a:prstGeom>
            <a:ln w="12700">
              <a:solidFill>
                <a:srgbClr val="000000"/>
              </a:solidFill>
              <a:miter/>
            </a:ln>
          </p:spPr>
          <p:txBody>
            <a:bodyPr lIns="45719" rIns="45719"/>
            <a:lstStyle/>
            <a:p>
              <a:endParaRPr/>
            </a:p>
          </p:txBody>
        </p:sp>
        <p:sp>
          <p:nvSpPr>
            <p:cNvPr id="278" name="Straight Connector 199"/>
            <p:cNvSpPr/>
            <p:nvPr/>
          </p:nvSpPr>
          <p:spPr>
            <a:xfrm flipV="1">
              <a:off x="2118435" y="2391180"/>
              <a:ext cx="424361" cy="1717"/>
            </a:xfrm>
            <a:prstGeom prst="line">
              <a:avLst/>
            </a:prstGeom>
            <a:ln w="12700">
              <a:solidFill>
                <a:srgbClr val="000000"/>
              </a:solidFill>
              <a:miter/>
            </a:ln>
          </p:spPr>
          <p:txBody>
            <a:bodyPr lIns="45719" rIns="45719"/>
            <a:lstStyle/>
            <a:p>
              <a:endParaRPr/>
            </a:p>
          </p:txBody>
        </p:sp>
        <p:sp>
          <p:nvSpPr>
            <p:cNvPr id="279" name="Straight Connector 200"/>
            <p:cNvSpPr/>
            <p:nvPr/>
          </p:nvSpPr>
          <p:spPr>
            <a:xfrm>
              <a:off x="5910558" y="2384904"/>
              <a:ext cx="1" cy="420625"/>
            </a:xfrm>
            <a:prstGeom prst="line">
              <a:avLst/>
            </a:prstGeom>
            <a:ln w="12700">
              <a:solidFill>
                <a:srgbClr val="000000"/>
              </a:solidFill>
              <a:miter/>
            </a:ln>
          </p:spPr>
          <p:txBody>
            <a:bodyPr lIns="45719" rIns="45719"/>
            <a:lstStyle/>
            <a:p>
              <a:endParaRPr/>
            </a:p>
          </p:txBody>
        </p:sp>
        <p:sp>
          <p:nvSpPr>
            <p:cNvPr id="280" name="Straight Connector 201"/>
            <p:cNvSpPr/>
            <p:nvPr/>
          </p:nvSpPr>
          <p:spPr>
            <a:xfrm flipV="1">
              <a:off x="5489664" y="2376594"/>
              <a:ext cx="424361" cy="1717"/>
            </a:xfrm>
            <a:prstGeom prst="line">
              <a:avLst/>
            </a:prstGeom>
            <a:ln w="12700">
              <a:solidFill>
                <a:srgbClr val="000000"/>
              </a:solidFill>
              <a:miter/>
            </a:ln>
          </p:spPr>
          <p:txBody>
            <a:bodyPr lIns="45719" rIns="45719"/>
            <a:lstStyle/>
            <a:p>
              <a:endParaRPr/>
            </a:p>
          </p:txBody>
        </p:sp>
        <p:sp>
          <p:nvSpPr>
            <p:cNvPr id="281" name="Oval 202"/>
            <p:cNvSpPr/>
            <p:nvPr/>
          </p:nvSpPr>
          <p:spPr>
            <a:xfrm>
              <a:off x="2092787" y="2365145"/>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282" name="Straight Connector 203"/>
            <p:cNvSpPr/>
            <p:nvPr/>
          </p:nvSpPr>
          <p:spPr>
            <a:xfrm flipV="1">
              <a:off x="2113734" y="2395596"/>
              <a:ext cx="420585" cy="420585"/>
            </a:xfrm>
            <a:prstGeom prst="line">
              <a:avLst/>
            </a:prstGeom>
            <a:ln w="12700">
              <a:solidFill>
                <a:srgbClr val="000000"/>
              </a:solidFill>
              <a:miter/>
            </a:ln>
          </p:spPr>
          <p:txBody>
            <a:bodyPr lIns="45719" rIns="45719"/>
            <a:lstStyle/>
            <a:p>
              <a:endParaRPr/>
            </a:p>
          </p:txBody>
        </p:sp>
        <p:sp>
          <p:nvSpPr>
            <p:cNvPr id="283" name="Straight Connector 204"/>
            <p:cNvSpPr/>
            <p:nvPr/>
          </p:nvSpPr>
          <p:spPr>
            <a:xfrm flipH="1">
              <a:off x="2533779" y="2378552"/>
              <a:ext cx="430372" cy="448649"/>
            </a:xfrm>
            <a:prstGeom prst="line">
              <a:avLst/>
            </a:prstGeom>
            <a:ln w="12700">
              <a:solidFill>
                <a:srgbClr val="000000"/>
              </a:solidFill>
              <a:miter/>
            </a:ln>
          </p:spPr>
          <p:txBody>
            <a:bodyPr lIns="45719" rIns="45719"/>
            <a:lstStyle/>
            <a:p>
              <a:endParaRPr/>
            </a:p>
          </p:txBody>
        </p:sp>
        <p:sp>
          <p:nvSpPr>
            <p:cNvPr id="284" name="Straight Connector 205"/>
            <p:cNvSpPr/>
            <p:nvPr/>
          </p:nvSpPr>
          <p:spPr>
            <a:xfrm flipV="1">
              <a:off x="2089559" y="2333720"/>
              <a:ext cx="2" cy="105147"/>
            </a:xfrm>
            <a:prstGeom prst="line">
              <a:avLst/>
            </a:prstGeom>
            <a:ln w="12700">
              <a:solidFill>
                <a:srgbClr val="000000"/>
              </a:solidFill>
              <a:miter/>
            </a:ln>
          </p:spPr>
          <p:txBody>
            <a:bodyPr lIns="45719" rIns="45719"/>
            <a:lstStyle/>
            <a:p>
              <a:endParaRPr/>
            </a:p>
          </p:txBody>
        </p:sp>
        <p:sp>
          <p:nvSpPr>
            <p:cNvPr id="285" name="Straight Connector 206"/>
            <p:cNvSpPr/>
            <p:nvPr/>
          </p:nvSpPr>
          <p:spPr>
            <a:xfrm>
              <a:off x="2040215" y="2332542"/>
              <a:ext cx="52574" cy="1180"/>
            </a:xfrm>
            <a:prstGeom prst="line">
              <a:avLst/>
            </a:prstGeom>
            <a:ln w="12700">
              <a:solidFill>
                <a:srgbClr val="000000"/>
              </a:solidFill>
              <a:miter/>
            </a:ln>
          </p:spPr>
          <p:txBody>
            <a:bodyPr lIns="45719" rIns="45719"/>
            <a:lstStyle/>
            <a:p>
              <a:endParaRPr/>
            </a:p>
          </p:txBody>
        </p:sp>
        <p:sp>
          <p:nvSpPr>
            <p:cNvPr id="286" name="Straight Connector 207"/>
            <p:cNvSpPr/>
            <p:nvPr/>
          </p:nvSpPr>
          <p:spPr>
            <a:xfrm>
              <a:off x="2034956" y="2385009"/>
              <a:ext cx="52574" cy="1180"/>
            </a:xfrm>
            <a:prstGeom prst="line">
              <a:avLst/>
            </a:prstGeom>
            <a:ln w="12700">
              <a:solidFill>
                <a:srgbClr val="000000"/>
              </a:solidFill>
              <a:miter/>
            </a:ln>
          </p:spPr>
          <p:txBody>
            <a:bodyPr lIns="45719" rIns="45719"/>
            <a:lstStyle/>
            <a:p>
              <a:endParaRPr/>
            </a:p>
          </p:txBody>
        </p:sp>
        <p:sp>
          <p:nvSpPr>
            <p:cNvPr id="287" name="Straight Connector 208"/>
            <p:cNvSpPr/>
            <p:nvPr/>
          </p:nvSpPr>
          <p:spPr>
            <a:xfrm>
              <a:off x="2041376" y="2433309"/>
              <a:ext cx="52574" cy="1180"/>
            </a:xfrm>
            <a:prstGeom prst="line">
              <a:avLst/>
            </a:prstGeom>
            <a:ln w="12700">
              <a:solidFill>
                <a:srgbClr val="000000"/>
              </a:solidFill>
              <a:miter/>
            </a:ln>
          </p:spPr>
          <p:txBody>
            <a:bodyPr lIns="45719" rIns="45719"/>
            <a:lstStyle/>
            <a:p>
              <a:endParaRPr/>
            </a:p>
          </p:txBody>
        </p:sp>
        <p:sp>
          <p:nvSpPr>
            <p:cNvPr id="288" name="Straight Connector 209"/>
            <p:cNvSpPr/>
            <p:nvPr/>
          </p:nvSpPr>
          <p:spPr>
            <a:xfrm flipV="1">
              <a:off x="2968542" y="2398106"/>
              <a:ext cx="392952" cy="408289"/>
            </a:xfrm>
            <a:prstGeom prst="line">
              <a:avLst/>
            </a:prstGeom>
            <a:ln w="12700">
              <a:solidFill>
                <a:srgbClr val="000000"/>
              </a:solidFill>
              <a:miter/>
            </a:ln>
          </p:spPr>
          <p:txBody>
            <a:bodyPr lIns="45719" rIns="45719"/>
            <a:lstStyle/>
            <a:p>
              <a:endParaRPr/>
            </a:p>
          </p:txBody>
        </p:sp>
        <p:sp>
          <p:nvSpPr>
            <p:cNvPr id="289" name="Straight Connector 210"/>
            <p:cNvSpPr/>
            <p:nvPr/>
          </p:nvSpPr>
          <p:spPr>
            <a:xfrm flipH="1">
              <a:off x="3382417" y="2400016"/>
              <a:ext cx="400811" cy="410897"/>
            </a:xfrm>
            <a:prstGeom prst="line">
              <a:avLst/>
            </a:prstGeom>
            <a:ln w="12700">
              <a:solidFill>
                <a:srgbClr val="000000"/>
              </a:solidFill>
              <a:miter/>
            </a:ln>
          </p:spPr>
          <p:txBody>
            <a:bodyPr lIns="45719" rIns="45719"/>
            <a:lstStyle/>
            <a:p>
              <a:endParaRPr/>
            </a:p>
          </p:txBody>
        </p:sp>
        <p:sp>
          <p:nvSpPr>
            <p:cNvPr id="290" name="Straight Connector 211"/>
            <p:cNvSpPr/>
            <p:nvPr/>
          </p:nvSpPr>
          <p:spPr>
            <a:xfrm flipV="1">
              <a:off x="3791995" y="2402069"/>
              <a:ext cx="420585" cy="420585"/>
            </a:xfrm>
            <a:prstGeom prst="line">
              <a:avLst/>
            </a:prstGeom>
            <a:ln w="12700">
              <a:solidFill>
                <a:srgbClr val="000000"/>
              </a:solidFill>
              <a:miter/>
            </a:ln>
          </p:spPr>
          <p:txBody>
            <a:bodyPr lIns="45719" rIns="45719"/>
            <a:lstStyle/>
            <a:p>
              <a:endParaRPr/>
            </a:p>
          </p:txBody>
        </p:sp>
        <p:sp>
          <p:nvSpPr>
            <p:cNvPr id="291" name="Straight Connector 212"/>
            <p:cNvSpPr/>
            <p:nvPr/>
          </p:nvSpPr>
          <p:spPr>
            <a:xfrm flipV="1">
              <a:off x="5466875" y="2382696"/>
              <a:ext cx="439866" cy="452629"/>
            </a:xfrm>
            <a:prstGeom prst="line">
              <a:avLst/>
            </a:prstGeom>
            <a:ln w="12700">
              <a:solidFill>
                <a:srgbClr val="000000"/>
              </a:solidFill>
              <a:miter/>
            </a:ln>
          </p:spPr>
          <p:txBody>
            <a:bodyPr lIns="45719" rIns="45719"/>
            <a:lstStyle/>
            <a:p>
              <a:endParaRPr/>
            </a:p>
          </p:txBody>
        </p:sp>
        <p:sp>
          <p:nvSpPr>
            <p:cNvPr id="292" name="Oval 213"/>
            <p:cNvSpPr/>
            <p:nvPr/>
          </p:nvSpPr>
          <p:spPr>
            <a:xfrm>
              <a:off x="4868848" y="2815116"/>
              <a:ext cx="31545" cy="31545"/>
            </a:xfrm>
            <a:prstGeom prst="ellipse">
              <a:avLst/>
            </a:prstGeom>
            <a:solidFill>
              <a:srgbClr val="000000"/>
            </a:solidFill>
            <a:ln w="12700">
              <a:solidFill>
                <a:srgbClr val="000000"/>
              </a:solidFill>
              <a:miter/>
            </a:ln>
          </p:spPr>
          <p:txBody>
            <a:bodyPr lIns="45719" rIns="45719" anchor="ctr"/>
            <a:lstStyle/>
            <a:p>
              <a:pPr algn="ctr"/>
              <a:endParaRPr/>
            </a:p>
          </p:txBody>
        </p:sp>
        <p:sp>
          <p:nvSpPr>
            <p:cNvPr id="293" name="Oval 214"/>
            <p:cNvSpPr/>
            <p:nvPr/>
          </p:nvSpPr>
          <p:spPr>
            <a:xfrm>
              <a:off x="5047670" y="2811537"/>
              <a:ext cx="31545" cy="31545"/>
            </a:xfrm>
            <a:prstGeom prst="ellipse">
              <a:avLst/>
            </a:prstGeom>
            <a:solidFill>
              <a:srgbClr val="000000"/>
            </a:solidFill>
            <a:ln w="12700">
              <a:solidFill>
                <a:srgbClr val="000000"/>
              </a:solidFill>
              <a:miter/>
            </a:ln>
          </p:spPr>
          <p:txBody>
            <a:bodyPr lIns="45719" rIns="45719" anchor="ctr"/>
            <a:lstStyle/>
            <a:p>
              <a:pPr algn="ctr"/>
              <a:endParaRPr/>
            </a:p>
          </p:txBody>
        </p:sp>
        <p:sp>
          <p:nvSpPr>
            <p:cNvPr id="294" name="Oval 215"/>
            <p:cNvSpPr/>
            <p:nvPr/>
          </p:nvSpPr>
          <p:spPr>
            <a:xfrm>
              <a:off x="5231855" y="2813324"/>
              <a:ext cx="31545" cy="31545"/>
            </a:xfrm>
            <a:prstGeom prst="ellipse">
              <a:avLst/>
            </a:prstGeom>
            <a:solidFill>
              <a:srgbClr val="000000"/>
            </a:solidFill>
            <a:ln w="12700">
              <a:solidFill>
                <a:srgbClr val="000000"/>
              </a:solidFill>
              <a:miter/>
            </a:ln>
          </p:spPr>
          <p:txBody>
            <a:bodyPr lIns="45719" rIns="45719" anchor="ctr"/>
            <a:lstStyle/>
            <a:p>
              <a:pPr algn="ctr"/>
              <a:endParaRPr/>
            </a:p>
          </p:txBody>
        </p:sp>
        <p:sp>
          <p:nvSpPr>
            <p:cNvPr id="295" name="Straight Connector 216"/>
            <p:cNvSpPr/>
            <p:nvPr/>
          </p:nvSpPr>
          <p:spPr>
            <a:xfrm flipV="1">
              <a:off x="3372752" y="2392039"/>
              <a:ext cx="424361" cy="1717"/>
            </a:xfrm>
            <a:prstGeom prst="line">
              <a:avLst/>
            </a:prstGeom>
            <a:ln w="12700">
              <a:solidFill>
                <a:srgbClr val="000000"/>
              </a:solidFill>
              <a:miter/>
            </a:ln>
          </p:spPr>
          <p:txBody>
            <a:bodyPr lIns="45719" rIns="45719"/>
            <a:lstStyle/>
            <a:p>
              <a:endParaRPr/>
            </a:p>
          </p:txBody>
        </p:sp>
        <p:sp>
          <p:nvSpPr>
            <p:cNvPr id="296" name="Straight Connector 217"/>
            <p:cNvSpPr/>
            <p:nvPr/>
          </p:nvSpPr>
          <p:spPr>
            <a:xfrm flipV="1">
              <a:off x="2954696" y="2388877"/>
              <a:ext cx="424361" cy="1717"/>
            </a:xfrm>
            <a:prstGeom prst="line">
              <a:avLst/>
            </a:prstGeom>
            <a:ln w="12700">
              <a:solidFill>
                <a:srgbClr val="000000"/>
              </a:solidFill>
              <a:miter/>
            </a:ln>
          </p:spPr>
          <p:txBody>
            <a:bodyPr lIns="45719" rIns="45719"/>
            <a:lstStyle/>
            <a:p>
              <a:endParaRPr/>
            </a:p>
          </p:txBody>
        </p:sp>
        <p:sp>
          <p:nvSpPr>
            <p:cNvPr id="297" name="Straight Connector 218"/>
            <p:cNvSpPr/>
            <p:nvPr/>
          </p:nvSpPr>
          <p:spPr>
            <a:xfrm flipV="1">
              <a:off x="3797648" y="2391485"/>
              <a:ext cx="424361" cy="1717"/>
            </a:xfrm>
            <a:prstGeom prst="line">
              <a:avLst/>
            </a:prstGeom>
            <a:ln w="12700">
              <a:solidFill>
                <a:srgbClr val="000000"/>
              </a:solidFill>
              <a:miter/>
            </a:ln>
          </p:spPr>
          <p:txBody>
            <a:bodyPr lIns="45719" rIns="45719"/>
            <a:lstStyle/>
            <a:p>
              <a:endParaRPr/>
            </a:p>
          </p:txBody>
        </p:sp>
        <p:sp>
          <p:nvSpPr>
            <p:cNvPr id="298" name="Straight Connector 219"/>
            <p:cNvSpPr/>
            <p:nvPr/>
          </p:nvSpPr>
          <p:spPr>
            <a:xfrm>
              <a:off x="4212270" y="2392208"/>
              <a:ext cx="1" cy="420625"/>
            </a:xfrm>
            <a:prstGeom prst="line">
              <a:avLst/>
            </a:prstGeom>
            <a:ln w="12700">
              <a:solidFill>
                <a:srgbClr val="000000"/>
              </a:solidFill>
              <a:miter/>
            </a:ln>
          </p:spPr>
          <p:txBody>
            <a:bodyPr lIns="45719" rIns="45719"/>
            <a:lstStyle/>
            <a:p>
              <a:endParaRPr/>
            </a:p>
          </p:txBody>
        </p:sp>
        <p:sp>
          <p:nvSpPr>
            <p:cNvPr id="299" name="Straight Connector 220"/>
            <p:cNvSpPr/>
            <p:nvPr/>
          </p:nvSpPr>
          <p:spPr>
            <a:xfrm>
              <a:off x="2537263" y="2406528"/>
              <a:ext cx="1" cy="420625"/>
            </a:xfrm>
            <a:prstGeom prst="line">
              <a:avLst/>
            </a:prstGeom>
            <a:ln w="12700">
              <a:solidFill>
                <a:srgbClr val="000000"/>
              </a:solidFill>
              <a:miter/>
            </a:ln>
          </p:spPr>
          <p:txBody>
            <a:bodyPr lIns="45719" rIns="45719"/>
            <a:lstStyle/>
            <a:p>
              <a:endParaRPr/>
            </a:p>
          </p:txBody>
        </p:sp>
        <p:sp>
          <p:nvSpPr>
            <p:cNvPr id="300" name="Straight Connector 221"/>
            <p:cNvSpPr/>
            <p:nvPr/>
          </p:nvSpPr>
          <p:spPr>
            <a:xfrm>
              <a:off x="2958837" y="2408849"/>
              <a:ext cx="1" cy="405054"/>
            </a:xfrm>
            <a:prstGeom prst="line">
              <a:avLst/>
            </a:prstGeom>
            <a:ln w="12700">
              <a:solidFill>
                <a:srgbClr val="000000"/>
              </a:solidFill>
              <a:miter/>
            </a:ln>
          </p:spPr>
          <p:txBody>
            <a:bodyPr lIns="45719" rIns="45719"/>
            <a:lstStyle/>
            <a:p>
              <a:endParaRPr/>
            </a:p>
          </p:txBody>
        </p:sp>
        <p:sp>
          <p:nvSpPr>
            <p:cNvPr id="301" name="Straight Connector 222"/>
            <p:cNvSpPr/>
            <p:nvPr/>
          </p:nvSpPr>
          <p:spPr>
            <a:xfrm>
              <a:off x="3368981" y="2405449"/>
              <a:ext cx="1" cy="420625"/>
            </a:xfrm>
            <a:prstGeom prst="line">
              <a:avLst/>
            </a:prstGeom>
            <a:ln w="12700">
              <a:solidFill>
                <a:srgbClr val="000000"/>
              </a:solidFill>
              <a:miter/>
            </a:ln>
          </p:spPr>
          <p:txBody>
            <a:bodyPr lIns="45719" rIns="45719"/>
            <a:lstStyle/>
            <a:p>
              <a:endParaRPr/>
            </a:p>
          </p:txBody>
        </p:sp>
        <p:sp>
          <p:nvSpPr>
            <p:cNvPr id="302" name="Straight Connector 223"/>
            <p:cNvSpPr/>
            <p:nvPr/>
          </p:nvSpPr>
          <p:spPr>
            <a:xfrm>
              <a:off x="3799130" y="2402054"/>
              <a:ext cx="1" cy="420625"/>
            </a:xfrm>
            <a:prstGeom prst="line">
              <a:avLst/>
            </a:prstGeom>
            <a:ln w="12700">
              <a:solidFill>
                <a:srgbClr val="000000"/>
              </a:solidFill>
              <a:miter/>
            </a:ln>
          </p:spPr>
          <p:txBody>
            <a:bodyPr lIns="45719" rIns="45719"/>
            <a:lstStyle/>
            <a:p>
              <a:endParaRPr/>
            </a:p>
          </p:txBody>
        </p:sp>
        <p:sp>
          <p:nvSpPr>
            <p:cNvPr id="303" name="Oval 224"/>
            <p:cNvSpPr/>
            <p:nvPr/>
          </p:nvSpPr>
          <p:spPr>
            <a:xfrm>
              <a:off x="2513121" y="2366296"/>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304" name="Oval 225"/>
            <p:cNvSpPr/>
            <p:nvPr/>
          </p:nvSpPr>
          <p:spPr>
            <a:xfrm>
              <a:off x="2930779" y="2361815"/>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305" name="Oval 226"/>
            <p:cNvSpPr/>
            <p:nvPr/>
          </p:nvSpPr>
          <p:spPr>
            <a:xfrm>
              <a:off x="3777424" y="2368347"/>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306" name="Oval 227"/>
            <p:cNvSpPr/>
            <p:nvPr/>
          </p:nvSpPr>
          <p:spPr>
            <a:xfrm>
              <a:off x="3343995" y="2363031"/>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307" name="Oval 228"/>
            <p:cNvSpPr/>
            <p:nvPr/>
          </p:nvSpPr>
          <p:spPr>
            <a:xfrm>
              <a:off x="5471250" y="2358773"/>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308" name="Straight Connector 229"/>
            <p:cNvSpPr/>
            <p:nvPr/>
          </p:nvSpPr>
          <p:spPr>
            <a:xfrm flipH="1">
              <a:off x="4215391" y="2395489"/>
              <a:ext cx="420585" cy="420585"/>
            </a:xfrm>
            <a:prstGeom prst="line">
              <a:avLst/>
            </a:prstGeom>
            <a:ln w="12700">
              <a:solidFill>
                <a:srgbClr val="000000"/>
              </a:solidFill>
              <a:miter/>
            </a:ln>
          </p:spPr>
          <p:txBody>
            <a:bodyPr lIns="45719" rIns="45719"/>
            <a:lstStyle/>
            <a:p>
              <a:endParaRPr/>
            </a:p>
          </p:txBody>
        </p:sp>
        <p:sp>
          <p:nvSpPr>
            <p:cNvPr id="309" name="Straight Connector 230"/>
            <p:cNvSpPr/>
            <p:nvPr/>
          </p:nvSpPr>
          <p:spPr>
            <a:xfrm flipV="1">
              <a:off x="4225377" y="2393105"/>
              <a:ext cx="424361" cy="1717"/>
            </a:xfrm>
            <a:prstGeom prst="line">
              <a:avLst/>
            </a:prstGeom>
            <a:ln w="12700">
              <a:solidFill>
                <a:srgbClr val="000000"/>
              </a:solidFill>
              <a:miter/>
            </a:ln>
          </p:spPr>
          <p:txBody>
            <a:bodyPr lIns="45719" rIns="45719"/>
            <a:lstStyle/>
            <a:p>
              <a:endParaRPr/>
            </a:p>
          </p:txBody>
        </p:sp>
        <p:sp>
          <p:nvSpPr>
            <p:cNvPr id="310" name="Straight Connector 231"/>
            <p:cNvSpPr/>
            <p:nvPr/>
          </p:nvSpPr>
          <p:spPr>
            <a:xfrm flipH="1">
              <a:off x="4641995" y="2400361"/>
              <a:ext cx="5743" cy="405054"/>
            </a:xfrm>
            <a:prstGeom prst="line">
              <a:avLst/>
            </a:prstGeom>
            <a:ln w="12700">
              <a:solidFill>
                <a:srgbClr val="000000"/>
              </a:solidFill>
              <a:miter/>
            </a:ln>
          </p:spPr>
          <p:txBody>
            <a:bodyPr lIns="45719" rIns="45719"/>
            <a:lstStyle/>
            <a:p>
              <a:endParaRPr/>
            </a:p>
          </p:txBody>
        </p:sp>
        <p:sp>
          <p:nvSpPr>
            <p:cNvPr id="311" name="Straight Connector 232"/>
            <p:cNvSpPr/>
            <p:nvPr/>
          </p:nvSpPr>
          <p:spPr>
            <a:xfrm>
              <a:off x="6334981" y="2380100"/>
              <a:ext cx="1" cy="420625"/>
            </a:xfrm>
            <a:prstGeom prst="line">
              <a:avLst/>
            </a:prstGeom>
            <a:ln w="12700">
              <a:solidFill>
                <a:srgbClr val="000000"/>
              </a:solidFill>
              <a:miter/>
            </a:ln>
          </p:spPr>
          <p:txBody>
            <a:bodyPr lIns="45719" rIns="45719"/>
            <a:lstStyle/>
            <a:p>
              <a:endParaRPr/>
            </a:p>
          </p:txBody>
        </p:sp>
        <p:sp>
          <p:nvSpPr>
            <p:cNvPr id="312" name="Straight Connector 233"/>
            <p:cNvSpPr/>
            <p:nvPr/>
          </p:nvSpPr>
          <p:spPr>
            <a:xfrm flipV="1">
              <a:off x="5914087" y="2377845"/>
              <a:ext cx="424361" cy="1717"/>
            </a:xfrm>
            <a:prstGeom prst="line">
              <a:avLst/>
            </a:prstGeom>
            <a:ln w="12700">
              <a:solidFill>
                <a:srgbClr val="000000"/>
              </a:solidFill>
              <a:miter/>
            </a:ln>
          </p:spPr>
          <p:txBody>
            <a:bodyPr lIns="45719" rIns="45719"/>
            <a:lstStyle/>
            <a:p>
              <a:endParaRPr/>
            </a:p>
          </p:txBody>
        </p:sp>
        <p:sp>
          <p:nvSpPr>
            <p:cNvPr id="313" name="Straight Connector 234"/>
            <p:cNvSpPr/>
            <p:nvPr/>
          </p:nvSpPr>
          <p:spPr>
            <a:xfrm flipH="1">
              <a:off x="5918022" y="2385690"/>
              <a:ext cx="420585" cy="420585"/>
            </a:xfrm>
            <a:prstGeom prst="line">
              <a:avLst/>
            </a:prstGeom>
            <a:ln w="12700">
              <a:solidFill>
                <a:srgbClr val="000000"/>
              </a:solidFill>
              <a:miter/>
            </a:ln>
          </p:spPr>
          <p:txBody>
            <a:bodyPr lIns="45719" rIns="45719"/>
            <a:lstStyle/>
            <a:p>
              <a:endParaRPr/>
            </a:p>
          </p:txBody>
        </p:sp>
        <p:sp>
          <p:nvSpPr>
            <p:cNvPr id="314" name="Oval 235"/>
            <p:cNvSpPr/>
            <p:nvPr/>
          </p:nvSpPr>
          <p:spPr>
            <a:xfrm>
              <a:off x="6309900" y="2354431"/>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315" name="Oval 236"/>
            <p:cNvSpPr/>
            <p:nvPr/>
          </p:nvSpPr>
          <p:spPr>
            <a:xfrm>
              <a:off x="4188050" y="2366631"/>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316" name="Oval 237"/>
            <p:cNvSpPr/>
            <p:nvPr/>
          </p:nvSpPr>
          <p:spPr>
            <a:xfrm>
              <a:off x="5884409" y="2355990"/>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317" name="Oval 238"/>
            <p:cNvSpPr/>
            <p:nvPr/>
          </p:nvSpPr>
          <p:spPr>
            <a:xfrm>
              <a:off x="4622312" y="2368250"/>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318" name="Oval 239"/>
            <p:cNvSpPr/>
            <p:nvPr/>
          </p:nvSpPr>
          <p:spPr>
            <a:xfrm>
              <a:off x="2083979" y="2793555"/>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319" name="Straight Connector 240"/>
            <p:cNvSpPr/>
            <p:nvPr/>
          </p:nvSpPr>
          <p:spPr>
            <a:xfrm flipV="1">
              <a:off x="2080751" y="2762131"/>
              <a:ext cx="2" cy="105147"/>
            </a:xfrm>
            <a:prstGeom prst="line">
              <a:avLst/>
            </a:prstGeom>
            <a:ln w="12700">
              <a:solidFill>
                <a:srgbClr val="000000"/>
              </a:solidFill>
              <a:miter/>
            </a:ln>
          </p:spPr>
          <p:txBody>
            <a:bodyPr lIns="45719" rIns="45719"/>
            <a:lstStyle/>
            <a:p>
              <a:endParaRPr/>
            </a:p>
          </p:txBody>
        </p:sp>
        <p:sp>
          <p:nvSpPr>
            <p:cNvPr id="320" name="Straight Connector 241"/>
            <p:cNvSpPr/>
            <p:nvPr/>
          </p:nvSpPr>
          <p:spPr>
            <a:xfrm>
              <a:off x="2031407" y="2760952"/>
              <a:ext cx="52574" cy="1180"/>
            </a:xfrm>
            <a:prstGeom prst="line">
              <a:avLst/>
            </a:prstGeom>
            <a:ln w="12700">
              <a:solidFill>
                <a:srgbClr val="000000"/>
              </a:solidFill>
              <a:miter/>
            </a:ln>
          </p:spPr>
          <p:txBody>
            <a:bodyPr lIns="45719" rIns="45719"/>
            <a:lstStyle/>
            <a:p>
              <a:endParaRPr/>
            </a:p>
          </p:txBody>
        </p:sp>
        <p:sp>
          <p:nvSpPr>
            <p:cNvPr id="321" name="Straight Connector 242"/>
            <p:cNvSpPr/>
            <p:nvPr/>
          </p:nvSpPr>
          <p:spPr>
            <a:xfrm>
              <a:off x="2026148" y="2813421"/>
              <a:ext cx="52574" cy="1180"/>
            </a:xfrm>
            <a:prstGeom prst="line">
              <a:avLst/>
            </a:prstGeom>
            <a:ln w="12700">
              <a:solidFill>
                <a:srgbClr val="000000"/>
              </a:solidFill>
              <a:miter/>
            </a:ln>
          </p:spPr>
          <p:txBody>
            <a:bodyPr lIns="45719" rIns="45719"/>
            <a:lstStyle/>
            <a:p>
              <a:endParaRPr/>
            </a:p>
          </p:txBody>
        </p:sp>
        <p:sp>
          <p:nvSpPr>
            <p:cNvPr id="322" name="Straight Connector 243"/>
            <p:cNvSpPr/>
            <p:nvPr/>
          </p:nvSpPr>
          <p:spPr>
            <a:xfrm>
              <a:off x="2029303" y="2864987"/>
              <a:ext cx="52574" cy="1180"/>
            </a:xfrm>
            <a:prstGeom prst="line">
              <a:avLst/>
            </a:prstGeom>
            <a:ln w="12700">
              <a:solidFill>
                <a:srgbClr val="000000"/>
              </a:solidFill>
              <a:miter/>
            </a:ln>
          </p:spPr>
          <p:txBody>
            <a:bodyPr lIns="45719" rIns="45719"/>
            <a:lstStyle/>
            <a:p>
              <a:endParaRPr/>
            </a:p>
          </p:txBody>
        </p:sp>
        <p:sp>
          <p:nvSpPr>
            <p:cNvPr id="323" name="Oval 244"/>
            <p:cNvSpPr/>
            <p:nvPr/>
          </p:nvSpPr>
          <p:spPr>
            <a:xfrm>
              <a:off x="2510844" y="2794708"/>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324" name="Oval 245"/>
            <p:cNvSpPr/>
            <p:nvPr/>
          </p:nvSpPr>
          <p:spPr>
            <a:xfrm>
              <a:off x="2931768" y="2796758"/>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325" name="Oval 246"/>
            <p:cNvSpPr/>
            <p:nvPr/>
          </p:nvSpPr>
          <p:spPr>
            <a:xfrm>
              <a:off x="3768616" y="2796758"/>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326" name="Oval 247"/>
            <p:cNvSpPr/>
            <p:nvPr/>
          </p:nvSpPr>
          <p:spPr>
            <a:xfrm>
              <a:off x="3338453" y="2791441"/>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327" name="Oval 248"/>
            <p:cNvSpPr/>
            <p:nvPr/>
          </p:nvSpPr>
          <p:spPr>
            <a:xfrm>
              <a:off x="5462442" y="2790450"/>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328" name="Oval 249"/>
            <p:cNvSpPr/>
            <p:nvPr/>
          </p:nvSpPr>
          <p:spPr>
            <a:xfrm>
              <a:off x="6307625" y="2782842"/>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329" name="Oval 250"/>
            <p:cNvSpPr/>
            <p:nvPr/>
          </p:nvSpPr>
          <p:spPr>
            <a:xfrm>
              <a:off x="4185775" y="2795041"/>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330" name="Oval 251"/>
            <p:cNvSpPr/>
            <p:nvPr/>
          </p:nvSpPr>
          <p:spPr>
            <a:xfrm>
              <a:off x="5883202" y="2788734"/>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331" name="Oval 252"/>
            <p:cNvSpPr/>
            <p:nvPr/>
          </p:nvSpPr>
          <p:spPr>
            <a:xfrm>
              <a:off x="4613504" y="2796661"/>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grpSp>
      <p:grpSp>
        <p:nvGrpSpPr>
          <p:cNvPr id="134" name="Group 133">
            <a:extLst>
              <a:ext uri="{FF2B5EF4-FFF2-40B4-BE49-F238E27FC236}">
                <a16:creationId xmlns:a16="http://schemas.microsoft.com/office/drawing/2014/main" id="{19B79D04-3EC5-5D46-A20E-9D5202A4F481}"/>
              </a:ext>
            </a:extLst>
          </p:cNvPr>
          <p:cNvGrpSpPr/>
          <p:nvPr/>
        </p:nvGrpSpPr>
        <p:grpSpPr>
          <a:xfrm>
            <a:off x="1589317" y="5870933"/>
            <a:ext cx="1694217" cy="465402"/>
            <a:chOff x="1032936" y="5906726"/>
            <a:chExt cx="1694217" cy="465402"/>
          </a:xfrm>
        </p:grpSpPr>
        <p:sp>
          <p:nvSpPr>
            <p:cNvPr id="135" name="TextBox 134">
              <a:extLst>
                <a:ext uri="{FF2B5EF4-FFF2-40B4-BE49-F238E27FC236}">
                  <a16:creationId xmlns:a16="http://schemas.microsoft.com/office/drawing/2014/main" id="{0DAE8E47-6EA8-1C46-952E-B9D80E8C4802}"/>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136" name="TextBox 135">
              <a:extLst>
                <a:ext uri="{FF2B5EF4-FFF2-40B4-BE49-F238E27FC236}">
                  <a16:creationId xmlns:a16="http://schemas.microsoft.com/office/drawing/2014/main" id="{151B2130-8B3C-694D-AF67-B816A06FE787}"/>
                </a:ext>
              </a:extLst>
            </p:cNvPr>
            <p:cNvSpPr txBox="1"/>
            <p:nvPr/>
          </p:nvSpPr>
          <p:spPr>
            <a:xfrm>
              <a:off x="2260622" y="5906726"/>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141791493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Rectangle 3"/>
          <p:cNvSpPr/>
          <p:nvPr/>
        </p:nvSpPr>
        <p:spPr>
          <a:xfrm>
            <a:off x="277471" y="264859"/>
            <a:ext cx="8563831" cy="6369270"/>
          </a:xfrm>
          <a:prstGeom prst="rect">
            <a:avLst/>
          </a:prstGeom>
          <a:ln w="25400">
            <a:solidFill>
              <a:srgbClr val="000000"/>
            </a:solidFill>
            <a:miter/>
          </a:ln>
        </p:spPr>
        <p:txBody>
          <a:bodyPr lIns="45719" rIns="45719" anchor="ctr"/>
          <a:lstStyle/>
          <a:p>
            <a:pPr algn="ctr">
              <a:defRPr>
                <a:solidFill>
                  <a:srgbClr val="FFFFFF"/>
                </a:solidFill>
              </a:defRPr>
            </a:pPr>
            <a:endParaRPr/>
          </a:p>
        </p:txBody>
      </p:sp>
      <p:sp>
        <p:nvSpPr>
          <p:cNvPr id="334" name="Straight Connector 5"/>
          <p:cNvSpPr/>
          <p:nvPr/>
        </p:nvSpPr>
        <p:spPr>
          <a:xfrm>
            <a:off x="277471" y="829655"/>
            <a:ext cx="8563831" cy="1"/>
          </a:xfrm>
          <a:prstGeom prst="line">
            <a:avLst/>
          </a:prstGeom>
          <a:ln w="25400">
            <a:solidFill>
              <a:srgbClr val="000000"/>
            </a:solidFill>
            <a:miter/>
          </a:ln>
        </p:spPr>
        <p:txBody>
          <a:bodyPr lIns="45719" rIns="45719"/>
          <a:lstStyle/>
          <a:p>
            <a:endParaRPr/>
          </a:p>
        </p:txBody>
      </p:sp>
      <p:sp>
        <p:nvSpPr>
          <p:cNvPr id="335" name="Straight Arrow Connector 51"/>
          <p:cNvSpPr/>
          <p:nvPr/>
        </p:nvSpPr>
        <p:spPr>
          <a:xfrm>
            <a:off x="7248948" y="1811305"/>
            <a:ext cx="1" cy="175395"/>
          </a:xfrm>
          <a:prstGeom prst="line">
            <a:avLst/>
          </a:prstGeom>
          <a:ln w="25400">
            <a:solidFill>
              <a:srgbClr val="FF0000"/>
            </a:solidFill>
            <a:miter/>
            <a:tailEnd type="triangle"/>
          </a:ln>
        </p:spPr>
        <p:txBody>
          <a:bodyPr lIns="45719" rIns="45719"/>
          <a:lstStyle/>
          <a:p>
            <a:endParaRPr/>
          </a:p>
        </p:txBody>
      </p:sp>
      <p:sp>
        <p:nvSpPr>
          <p:cNvPr id="336" name="Straight Arrow Connector 52"/>
          <p:cNvSpPr/>
          <p:nvPr/>
        </p:nvSpPr>
        <p:spPr>
          <a:xfrm>
            <a:off x="7248948" y="2922126"/>
            <a:ext cx="1" cy="193820"/>
          </a:xfrm>
          <a:prstGeom prst="line">
            <a:avLst/>
          </a:prstGeom>
          <a:ln w="25400">
            <a:solidFill>
              <a:srgbClr val="FF0000"/>
            </a:solidFill>
            <a:miter/>
            <a:tailEnd type="triangle"/>
          </a:ln>
        </p:spPr>
        <p:txBody>
          <a:bodyPr lIns="45719" rIns="45719"/>
          <a:lstStyle/>
          <a:p>
            <a:endParaRPr/>
          </a:p>
        </p:txBody>
      </p:sp>
      <p:sp>
        <p:nvSpPr>
          <p:cNvPr id="337" name="TextBox 71"/>
          <p:cNvSpPr txBox="1"/>
          <p:nvPr/>
        </p:nvSpPr>
        <p:spPr>
          <a:xfrm>
            <a:off x="1200364" y="294054"/>
            <a:ext cx="6718852"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800">
                <a:latin typeface="Times New Roman"/>
                <a:ea typeface="Times New Roman"/>
                <a:cs typeface="Times New Roman"/>
                <a:sym typeface="Times New Roman"/>
              </a:defRPr>
            </a:lvl1pPr>
          </a:lstStyle>
          <a:p>
            <a:r>
              <a:rPr dirty="0"/>
              <a:t>Truss Beam Design and </a:t>
            </a:r>
            <a:r>
              <a:rPr lang="en-US" dirty="0"/>
              <a:t>Applied Force</a:t>
            </a:r>
            <a:r>
              <a:rPr dirty="0"/>
              <a:t>      </a:t>
            </a:r>
          </a:p>
        </p:txBody>
      </p:sp>
      <p:sp>
        <p:nvSpPr>
          <p:cNvPr id="338" name="TextBox 72"/>
          <p:cNvSpPr txBox="1"/>
          <p:nvPr/>
        </p:nvSpPr>
        <p:spPr>
          <a:xfrm>
            <a:off x="843089" y="1190378"/>
            <a:ext cx="1728580" cy="4827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800">
                <a:latin typeface="Times New Roman"/>
                <a:ea typeface="Times New Roman"/>
                <a:cs typeface="Times New Roman"/>
                <a:sym typeface="Times New Roman"/>
              </a:defRPr>
            </a:lvl1pPr>
          </a:lstStyle>
          <a:p>
            <a:r>
              <a:t>Design: </a:t>
            </a:r>
          </a:p>
        </p:txBody>
      </p:sp>
      <p:sp>
        <p:nvSpPr>
          <p:cNvPr id="339" name="TextBox 81"/>
          <p:cNvSpPr txBox="1"/>
          <p:nvPr/>
        </p:nvSpPr>
        <p:spPr>
          <a:xfrm>
            <a:off x="924570" y="3767138"/>
            <a:ext cx="2608653" cy="4827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800">
                <a:latin typeface="Times New Roman"/>
                <a:ea typeface="Times New Roman"/>
                <a:cs typeface="Times New Roman"/>
                <a:sym typeface="Times New Roman"/>
              </a:defRPr>
            </a:lvl1pPr>
          </a:lstStyle>
          <a:p>
            <a:r>
              <a:t>Standard unit: </a:t>
            </a:r>
          </a:p>
        </p:txBody>
      </p:sp>
      <p:sp>
        <p:nvSpPr>
          <p:cNvPr id="340" name="TextBox 82"/>
          <p:cNvSpPr txBox="1"/>
          <p:nvPr/>
        </p:nvSpPr>
        <p:spPr>
          <a:xfrm>
            <a:off x="701977" y="4796251"/>
            <a:ext cx="5840958" cy="4827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800">
                <a:latin typeface="Times New Roman"/>
                <a:ea typeface="Times New Roman"/>
                <a:cs typeface="Times New Roman"/>
                <a:sym typeface="Times New Roman"/>
              </a:defRPr>
            </a:lvl1pPr>
          </a:lstStyle>
          <a:p>
            <a:r>
              <a:rPr dirty="0"/>
              <a:t>Boundary condition: Cantilevered    </a:t>
            </a:r>
          </a:p>
        </p:txBody>
      </p:sp>
      <p:sp>
        <p:nvSpPr>
          <p:cNvPr id="341" name="TextBox 83"/>
          <p:cNvSpPr txBox="1"/>
          <p:nvPr/>
        </p:nvSpPr>
        <p:spPr>
          <a:xfrm>
            <a:off x="858254" y="5698456"/>
            <a:ext cx="3409927"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800">
                <a:latin typeface="Times New Roman"/>
                <a:ea typeface="Times New Roman"/>
                <a:cs typeface="Times New Roman"/>
                <a:sym typeface="Times New Roman"/>
              </a:defRPr>
            </a:lvl1pPr>
          </a:lstStyle>
          <a:p>
            <a:r>
              <a:rPr dirty="0"/>
              <a:t>Applied </a:t>
            </a:r>
            <a:r>
              <a:rPr lang="en-US" dirty="0"/>
              <a:t>force</a:t>
            </a:r>
            <a:r>
              <a:rPr dirty="0"/>
              <a:t>: End     </a:t>
            </a:r>
          </a:p>
        </p:txBody>
      </p:sp>
      <p:sp>
        <p:nvSpPr>
          <p:cNvPr id="342" name="Oval 1"/>
          <p:cNvSpPr/>
          <p:nvPr/>
        </p:nvSpPr>
        <p:spPr>
          <a:xfrm>
            <a:off x="878061" y="1426037"/>
            <a:ext cx="79585" cy="79585"/>
          </a:xfrm>
          <a:prstGeom prst="ellipse">
            <a:avLst/>
          </a:prstGeom>
          <a:solidFill>
            <a:srgbClr val="000000"/>
          </a:solidFill>
          <a:ln w="12700">
            <a:solidFill>
              <a:srgbClr val="000000"/>
            </a:solidFill>
            <a:miter/>
          </a:ln>
        </p:spPr>
        <p:txBody>
          <a:bodyPr lIns="45719" rIns="45719" anchor="ctr"/>
          <a:lstStyle/>
          <a:p>
            <a:pPr algn="ctr">
              <a:defRPr>
                <a:solidFill>
                  <a:srgbClr val="FFFFFF"/>
                </a:solidFill>
              </a:defRPr>
            </a:pPr>
            <a:endParaRPr/>
          </a:p>
        </p:txBody>
      </p:sp>
      <p:sp>
        <p:nvSpPr>
          <p:cNvPr id="343" name="Oval 84"/>
          <p:cNvSpPr/>
          <p:nvPr/>
        </p:nvSpPr>
        <p:spPr>
          <a:xfrm>
            <a:off x="779994" y="4005167"/>
            <a:ext cx="79585" cy="79585"/>
          </a:xfrm>
          <a:prstGeom prst="ellipse">
            <a:avLst/>
          </a:prstGeom>
          <a:solidFill>
            <a:srgbClr val="000000"/>
          </a:solidFill>
          <a:ln w="12700">
            <a:solidFill>
              <a:srgbClr val="000000"/>
            </a:solidFill>
            <a:miter/>
          </a:ln>
        </p:spPr>
        <p:txBody>
          <a:bodyPr lIns="45719" rIns="45719" anchor="ctr"/>
          <a:lstStyle/>
          <a:p>
            <a:pPr algn="ctr">
              <a:defRPr>
                <a:solidFill>
                  <a:srgbClr val="FFFFFF"/>
                </a:solidFill>
              </a:defRPr>
            </a:pPr>
            <a:endParaRPr/>
          </a:p>
        </p:txBody>
      </p:sp>
      <p:sp>
        <p:nvSpPr>
          <p:cNvPr id="344" name="Oval 85"/>
          <p:cNvSpPr/>
          <p:nvPr/>
        </p:nvSpPr>
        <p:spPr>
          <a:xfrm>
            <a:off x="781318" y="5042364"/>
            <a:ext cx="79585" cy="79585"/>
          </a:xfrm>
          <a:prstGeom prst="ellipse">
            <a:avLst/>
          </a:prstGeom>
          <a:solidFill>
            <a:srgbClr val="000000"/>
          </a:solidFill>
          <a:ln w="12700">
            <a:solidFill>
              <a:srgbClr val="000000"/>
            </a:solidFill>
            <a:miter/>
          </a:ln>
        </p:spPr>
        <p:txBody>
          <a:bodyPr lIns="45719" rIns="45719" anchor="ctr"/>
          <a:lstStyle/>
          <a:p>
            <a:pPr algn="ctr">
              <a:defRPr>
                <a:solidFill>
                  <a:srgbClr val="FFFFFF"/>
                </a:solidFill>
              </a:defRPr>
            </a:pPr>
            <a:endParaRPr/>
          </a:p>
        </p:txBody>
      </p:sp>
      <p:sp>
        <p:nvSpPr>
          <p:cNvPr id="345" name="Oval 86"/>
          <p:cNvSpPr/>
          <p:nvPr/>
        </p:nvSpPr>
        <p:spPr>
          <a:xfrm>
            <a:off x="782642" y="5934402"/>
            <a:ext cx="79585" cy="79585"/>
          </a:xfrm>
          <a:prstGeom prst="ellipse">
            <a:avLst/>
          </a:prstGeom>
          <a:solidFill>
            <a:srgbClr val="000000"/>
          </a:solidFill>
          <a:ln w="12700">
            <a:solidFill>
              <a:srgbClr val="000000"/>
            </a:solidFill>
            <a:miter/>
          </a:ln>
        </p:spPr>
        <p:txBody>
          <a:bodyPr lIns="45719" rIns="45719" anchor="ctr"/>
          <a:lstStyle/>
          <a:p>
            <a:pPr algn="ctr">
              <a:defRPr>
                <a:solidFill>
                  <a:srgbClr val="FFFFFF"/>
                </a:solidFill>
              </a:defRPr>
            </a:pPr>
            <a:endParaRPr/>
          </a:p>
        </p:txBody>
      </p:sp>
      <p:sp>
        <p:nvSpPr>
          <p:cNvPr id="346" name="TextBox 89"/>
          <p:cNvSpPr txBox="1"/>
          <p:nvPr/>
        </p:nvSpPr>
        <p:spPr>
          <a:xfrm>
            <a:off x="2646586" y="2971739"/>
            <a:ext cx="385297" cy="2257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a:solidFill>
                  <a:srgbClr val="FF0000"/>
                </a:solidFill>
                <a:latin typeface="Times New Roman"/>
                <a:ea typeface="Times New Roman"/>
                <a:cs typeface="Times New Roman"/>
                <a:sym typeface="Times New Roman"/>
              </a:defRPr>
            </a:lvl1pPr>
          </a:lstStyle>
          <a:p>
            <a:r>
              <a:t>0, 0</a:t>
            </a:r>
          </a:p>
        </p:txBody>
      </p:sp>
      <p:sp>
        <p:nvSpPr>
          <p:cNvPr id="347" name="TextBox 90"/>
          <p:cNvSpPr txBox="1"/>
          <p:nvPr/>
        </p:nvSpPr>
        <p:spPr>
          <a:xfrm>
            <a:off x="3125906" y="2964942"/>
            <a:ext cx="393304" cy="2257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a:solidFill>
                  <a:srgbClr val="FF0000"/>
                </a:solidFill>
                <a:latin typeface="Times New Roman"/>
                <a:ea typeface="Times New Roman"/>
                <a:cs typeface="Times New Roman"/>
                <a:sym typeface="Times New Roman"/>
              </a:defRPr>
            </a:lvl1pPr>
          </a:lstStyle>
          <a:p>
            <a:r>
              <a:t>1, 0</a:t>
            </a:r>
          </a:p>
        </p:txBody>
      </p:sp>
      <p:sp>
        <p:nvSpPr>
          <p:cNvPr id="348" name="TextBox 91"/>
          <p:cNvSpPr txBox="1"/>
          <p:nvPr/>
        </p:nvSpPr>
        <p:spPr>
          <a:xfrm>
            <a:off x="3548052" y="2962850"/>
            <a:ext cx="417749" cy="2257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a:solidFill>
                  <a:srgbClr val="FF0000"/>
                </a:solidFill>
                <a:latin typeface="Times New Roman"/>
                <a:ea typeface="Times New Roman"/>
                <a:cs typeface="Times New Roman"/>
                <a:sym typeface="Times New Roman"/>
              </a:defRPr>
            </a:lvl1pPr>
          </a:lstStyle>
          <a:p>
            <a:r>
              <a:t>2, 0</a:t>
            </a:r>
          </a:p>
        </p:txBody>
      </p:sp>
      <p:sp>
        <p:nvSpPr>
          <p:cNvPr id="349" name="TextBox 92"/>
          <p:cNvSpPr txBox="1"/>
          <p:nvPr/>
        </p:nvSpPr>
        <p:spPr>
          <a:xfrm>
            <a:off x="3965947" y="2956407"/>
            <a:ext cx="398513" cy="2257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a:solidFill>
                  <a:srgbClr val="FF0000"/>
                </a:solidFill>
                <a:latin typeface="Times New Roman"/>
                <a:ea typeface="Times New Roman"/>
                <a:cs typeface="Times New Roman"/>
                <a:sym typeface="Times New Roman"/>
              </a:defRPr>
            </a:lvl1pPr>
          </a:lstStyle>
          <a:p>
            <a:r>
              <a:t>3, 0</a:t>
            </a:r>
          </a:p>
        </p:txBody>
      </p:sp>
      <p:sp>
        <p:nvSpPr>
          <p:cNvPr id="350" name="TextBox 93"/>
          <p:cNvSpPr txBox="1"/>
          <p:nvPr/>
        </p:nvSpPr>
        <p:spPr>
          <a:xfrm>
            <a:off x="2575928" y="1749486"/>
            <a:ext cx="419385" cy="2257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a:solidFill>
                  <a:srgbClr val="FF0000"/>
                </a:solidFill>
                <a:latin typeface="Times New Roman"/>
                <a:ea typeface="Times New Roman"/>
                <a:cs typeface="Times New Roman"/>
                <a:sym typeface="Times New Roman"/>
              </a:defRPr>
            </a:lvl1pPr>
          </a:lstStyle>
          <a:p>
            <a:r>
              <a:t>0, 2</a:t>
            </a:r>
          </a:p>
        </p:txBody>
      </p:sp>
      <p:sp>
        <p:nvSpPr>
          <p:cNvPr id="351" name="TextBox 94"/>
          <p:cNvSpPr txBox="1"/>
          <p:nvPr/>
        </p:nvSpPr>
        <p:spPr>
          <a:xfrm>
            <a:off x="3133802" y="1746988"/>
            <a:ext cx="377362" cy="2257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a:solidFill>
                  <a:srgbClr val="FF0000"/>
                </a:solidFill>
                <a:latin typeface="Times New Roman"/>
                <a:ea typeface="Times New Roman"/>
                <a:cs typeface="Times New Roman"/>
                <a:sym typeface="Times New Roman"/>
              </a:defRPr>
            </a:lvl1pPr>
          </a:lstStyle>
          <a:p>
            <a:r>
              <a:t>1, 2</a:t>
            </a:r>
          </a:p>
        </p:txBody>
      </p:sp>
      <p:sp>
        <p:nvSpPr>
          <p:cNvPr id="352" name="TextBox 95"/>
          <p:cNvSpPr txBox="1"/>
          <p:nvPr/>
        </p:nvSpPr>
        <p:spPr>
          <a:xfrm>
            <a:off x="3579468" y="1748653"/>
            <a:ext cx="414379" cy="2257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a:solidFill>
                  <a:srgbClr val="FF0000"/>
                </a:solidFill>
                <a:latin typeface="Times New Roman"/>
                <a:ea typeface="Times New Roman"/>
                <a:cs typeface="Times New Roman"/>
                <a:sym typeface="Times New Roman"/>
              </a:defRPr>
            </a:lvl1pPr>
          </a:lstStyle>
          <a:p>
            <a:r>
              <a:t>2, 2</a:t>
            </a:r>
          </a:p>
        </p:txBody>
      </p:sp>
      <p:sp>
        <p:nvSpPr>
          <p:cNvPr id="353" name="TextBox 96"/>
          <p:cNvSpPr txBox="1"/>
          <p:nvPr/>
        </p:nvSpPr>
        <p:spPr>
          <a:xfrm>
            <a:off x="3967843" y="1749628"/>
            <a:ext cx="444518" cy="2257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a:solidFill>
                  <a:srgbClr val="FF0000"/>
                </a:solidFill>
                <a:latin typeface="Times New Roman"/>
                <a:ea typeface="Times New Roman"/>
                <a:cs typeface="Times New Roman"/>
                <a:sym typeface="Times New Roman"/>
              </a:defRPr>
            </a:lvl1pPr>
          </a:lstStyle>
          <a:p>
            <a:r>
              <a:t>3, 2</a:t>
            </a:r>
          </a:p>
        </p:txBody>
      </p:sp>
      <p:sp>
        <p:nvSpPr>
          <p:cNvPr id="354" name="TextBox 97"/>
          <p:cNvSpPr txBox="1"/>
          <p:nvPr/>
        </p:nvSpPr>
        <p:spPr>
          <a:xfrm>
            <a:off x="4395513" y="1746829"/>
            <a:ext cx="419464" cy="2257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a:solidFill>
                  <a:srgbClr val="FF0000"/>
                </a:solidFill>
                <a:latin typeface="Times New Roman"/>
                <a:ea typeface="Times New Roman"/>
                <a:cs typeface="Times New Roman"/>
                <a:sym typeface="Times New Roman"/>
              </a:defRPr>
            </a:lvl1pPr>
          </a:lstStyle>
          <a:p>
            <a:r>
              <a:t>4, 2</a:t>
            </a:r>
          </a:p>
        </p:txBody>
      </p:sp>
      <p:sp>
        <p:nvSpPr>
          <p:cNvPr id="355" name="TextBox 98"/>
          <p:cNvSpPr txBox="1"/>
          <p:nvPr/>
        </p:nvSpPr>
        <p:spPr>
          <a:xfrm>
            <a:off x="4381207" y="2947931"/>
            <a:ext cx="435594" cy="2257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a:solidFill>
                  <a:srgbClr val="FF0000"/>
                </a:solidFill>
                <a:latin typeface="Times New Roman"/>
                <a:ea typeface="Times New Roman"/>
                <a:cs typeface="Times New Roman"/>
                <a:sym typeface="Times New Roman"/>
              </a:defRPr>
            </a:lvl1pPr>
          </a:lstStyle>
          <a:p>
            <a:r>
              <a:t>4, 0</a:t>
            </a:r>
          </a:p>
        </p:txBody>
      </p:sp>
      <p:sp>
        <p:nvSpPr>
          <p:cNvPr id="361" name="TextBox 102"/>
          <p:cNvSpPr txBox="1"/>
          <p:nvPr/>
        </p:nvSpPr>
        <p:spPr>
          <a:xfrm>
            <a:off x="7417832" y="1702896"/>
            <a:ext cx="908950" cy="3077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rPr lang="en-US" dirty="0"/>
              <a:t>Force</a:t>
            </a:r>
            <a:r>
              <a:rPr dirty="0"/>
              <a:t>/2 </a:t>
            </a:r>
          </a:p>
        </p:txBody>
      </p:sp>
      <p:sp>
        <p:nvSpPr>
          <p:cNvPr id="362" name="TextBox 103"/>
          <p:cNvSpPr txBox="1"/>
          <p:nvPr/>
        </p:nvSpPr>
        <p:spPr>
          <a:xfrm>
            <a:off x="7422207" y="2817525"/>
            <a:ext cx="790721" cy="3077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rPr lang="en-US" dirty="0"/>
              <a:t>Force</a:t>
            </a:r>
            <a:r>
              <a:rPr dirty="0"/>
              <a:t>/2 </a:t>
            </a:r>
          </a:p>
        </p:txBody>
      </p:sp>
      <p:sp>
        <p:nvSpPr>
          <p:cNvPr id="363" name="TextBox 104"/>
          <p:cNvSpPr txBox="1"/>
          <p:nvPr/>
        </p:nvSpPr>
        <p:spPr>
          <a:xfrm>
            <a:off x="4808646" y="1743039"/>
            <a:ext cx="403142" cy="2257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a:solidFill>
                  <a:srgbClr val="FF0000"/>
                </a:solidFill>
                <a:latin typeface="Times New Roman"/>
                <a:ea typeface="Times New Roman"/>
                <a:cs typeface="Times New Roman"/>
                <a:sym typeface="Times New Roman"/>
              </a:defRPr>
            </a:lvl1pPr>
          </a:lstStyle>
          <a:p>
            <a:r>
              <a:t>5, 2</a:t>
            </a:r>
          </a:p>
        </p:txBody>
      </p:sp>
      <p:sp>
        <p:nvSpPr>
          <p:cNvPr id="364" name="TextBox 105"/>
          <p:cNvSpPr txBox="1"/>
          <p:nvPr/>
        </p:nvSpPr>
        <p:spPr>
          <a:xfrm>
            <a:off x="4813645" y="2948205"/>
            <a:ext cx="384526" cy="2257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a:solidFill>
                  <a:srgbClr val="FF0000"/>
                </a:solidFill>
                <a:latin typeface="Times New Roman"/>
                <a:ea typeface="Times New Roman"/>
                <a:cs typeface="Times New Roman"/>
                <a:sym typeface="Times New Roman"/>
              </a:defRPr>
            </a:lvl1pPr>
          </a:lstStyle>
          <a:p>
            <a:r>
              <a:t>5, 0</a:t>
            </a:r>
          </a:p>
        </p:txBody>
      </p:sp>
      <p:sp>
        <p:nvSpPr>
          <p:cNvPr id="365" name="TextBox 169"/>
          <p:cNvSpPr txBox="1"/>
          <p:nvPr/>
        </p:nvSpPr>
        <p:spPr>
          <a:xfrm>
            <a:off x="5256102" y="1738940"/>
            <a:ext cx="430198" cy="2257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a:solidFill>
                  <a:srgbClr val="FF0000"/>
                </a:solidFill>
                <a:latin typeface="Times New Roman"/>
                <a:ea typeface="Times New Roman"/>
                <a:cs typeface="Times New Roman"/>
                <a:sym typeface="Times New Roman"/>
              </a:defRPr>
            </a:lvl1pPr>
          </a:lstStyle>
          <a:p>
            <a:r>
              <a:t>6, 2</a:t>
            </a:r>
          </a:p>
        </p:txBody>
      </p:sp>
      <p:sp>
        <p:nvSpPr>
          <p:cNvPr id="366" name="TextBox 170"/>
          <p:cNvSpPr txBox="1"/>
          <p:nvPr/>
        </p:nvSpPr>
        <p:spPr>
          <a:xfrm>
            <a:off x="5249750" y="2938224"/>
            <a:ext cx="409907" cy="2257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a:solidFill>
                  <a:srgbClr val="FF0000"/>
                </a:solidFill>
                <a:latin typeface="Times New Roman"/>
                <a:ea typeface="Times New Roman"/>
                <a:cs typeface="Times New Roman"/>
                <a:sym typeface="Times New Roman"/>
              </a:defRPr>
            </a:lvl1pPr>
          </a:lstStyle>
          <a:p>
            <a:r>
              <a:t>6, 0</a:t>
            </a:r>
          </a:p>
        </p:txBody>
      </p:sp>
      <p:sp>
        <p:nvSpPr>
          <p:cNvPr id="367" name="Straight Connector 186"/>
          <p:cNvSpPr/>
          <p:nvPr/>
        </p:nvSpPr>
        <p:spPr>
          <a:xfrm flipV="1">
            <a:off x="3325227" y="2486328"/>
            <a:ext cx="424361" cy="1717"/>
          </a:xfrm>
          <a:prstGeom prst="line">
            <a:avLst/>
          </a:prstGeom>
          <a:ln w="12700">
            <a:solidFill>
              <a:srgbClr val="000000"/>
            </a:solidFill>
            <a:miter/>
          </a:ln>
        </p:spPr>
        <p:txBody>
          <a:bodyPr lIns="45719" rIns="45719"/>
          <a:lstStyle/>
          <a:p>
            <a:endParaRPr/>
          </a:p>
        </p:txBody>
      </p:sp>
      <p:sp>
        <p:nvSpPr>
          <p:cNvPr id="368" name="Straight Connector 187"/>
          <p:cNvSpPr/>
          <p:nvPr/>
        </p:nvSpPr>
        <p:spPr>
          <a:xfrm flipV="1">
            <a:off x="3318391" y="2917272"/>
            <a:ext cx="424361" cy="1717"/>
          </a:xfrm>
          <a:prstGeom prst="line">
            <a:avLst/>
          </a:prstGeom>
          <a:ln w="12700">
            <a:solidFill>
              <a:srgbClr val="000000"/>
            </a:solidFill>
            <a:miter/>
          </a:ln>
        </p:spPr>
        <p:txBody>
          <a:bodyPr lIns="45719" rIns="45719"/>
          <a:lstStyle/>
          <a:p>
            <a:endParaRPr/>
          </a:p>
        </p:txBody>
      </p:sp>
      <p:sp>
        <p:nvSpPr>
          <p:cNvPr id="369" name="Straight Connector 188"/>
          <p:cNvSpPr/>
          <p:nvPr/>
        </p:nvSpPr>
        <p:spPr>
          <a:xfrm flipV="1">
            <a:off x="2903448" y="2486328"/>
            <a:ext cx="424361" cy="1717"/>
          </a:xfrm>
          <a:prstGeom prst="line">
            <a:avLst/>
          </a:prstGeom>
          <a:ln w="12700">
            <a:solidFill>
              <a:srgbClr val="000000"/>
            </a:solidFill>
            <a:miter/>
          </a:ln>
        </p:spPr>
        <p:txBody>
          <a:bodyPr lIns="45719" rIns="45719"/>
          <a:lstStyle/>
          <a:p>
            <a:endParaRPr/>
          </a:p>
        </p:txBody>
      </p:sp>
      <p:sp>
        <p:nvSpPr>
          <p:cNvPr id="370" name="Straight Connector 189"/>
          <p:cNvSpPr/>
          <p:nvPr/>
        </p:nvSpPr>
        <p:spPr>
          <a:xfrm flipV="1">
            <a:off x="2896611" y="2917272"/>
            <a:ext cx="424361" cy="1717"/>
          </a:xfrm>
          <a:prstGeom prst="line">
            <a:avLst/>
          </a:prstGeom>
          <a:ln w="12700">
            <a:solidFill>
              <a:srgbClr val="000000"/>
            </a:solidFill>
            <a:miter/>
          </a:ln>
        </p:spPr>
        <p:txBody>
          <a:bodyPr lIns="45719" rIns="45719"/>
          <a:lstStyle/>
          <a:p>
            <a:endParaRPr/>
          </a:p>
        </p:txBody>
      </p:sp>
      <p:sp>
        <p:nvSpPr>
          <p:cNvPr id="371" name="Straight Connector 190"/>
          <p:cNvSpPr/>
          <p:nvPr/>
        </p:nvSpPr>
        <p:spPr>
          <a:xfrm>
            <a:off x="6702103" y="2483318"/>
            <a:ext cx="1" cy="420625"/>
          </a:xfrm>
          <a:prstGeom prst="line">
            <a:avLst/>
          </a:prstGeom>
          <a:ln w="12700">
            <a:solidFill>
              <a:srgbClr val="000000"/>
            </a:solidFill>
            <a:miter/>
          </a:ln>
        </p:spPr>
        <p:txBody>
          <a:bodyPr lIns="45719" rIns="45719"/>
          <a:lstStyle/>
          <a:p>
            <a:endParaRPr/>
          </a:p>
        </p:txBody>
      </p:sp>
      <p:sp>
        <p:nvSpPr>
          <p:cNvPr id="372" name="Straight Connector 191"/>
          <p:cNvSpPr/>
          <p:nvPr/>
        </p:nvSpPr>
        <p:spPr>
          <a:xfrm flipV="1">
            <a:off x="6277487" y="2483220"/>
            <a:ext cx="424361" cy="1717"/>
          </a:xfrm>
          <a:prstGeom prst="line">
            <a:avLst/>
          </a:prstGeom>
          <a:ln w="12700">
            <a:solidFill>
              <a:srgbClr val="000000"/>
            </a:solidFill>
            <a:miter/>
          </a:ln>
        </p:spPr>
        <p:txBody>
          <a:bodyPr lIns="45719" rIns="45719"/>
          <a:lstStyle/>
          <a:p>
            <a:endParaRPr/>
          </a:p>
        </p:txBody>
      </p:sp>
      <p:sp>
        <p:nvSpPr>
          <p:cNvPr id="373" name="Straight Connector 192"/>
          <p:cNvSpPr/>
          <p:nvPr/>
        </p:nvSpPr>
        <p:spPr>
          <a:xfrm flipV="1">
            <a:off x="6274985" y="2909829"/>
            <a:ext cx="424361" cy="1717"/>
          </a:xfrm>
          <a:prstGeom prst="line">
            <a:avLst/>
          </a:prstGeom>
          <a:ln w="12700">
            <a:solidFill>
              <a:srgbClr val="000000"/>
            </a:solidFill>
            <a:miter/>
          </a:ln>
        </p:spPr>
        <p:txBody>
          <a:bodyPr lIns="45719" rIns="45719"/>
          <a:lstStyle/>
          <a:p>
            <a:endParaRPr/>
          </a:p>
        </p:txBody>
      </p:sp>
      <p:sp>
        <p:nvSpPr>
          <p:cNvPr id="374" name="Straight Connector 193"/>
          <p:cNvSpPr/>
          <p:nvPr/>
        </p:nvSpPr>
        <p:spPr>
          <a:xfrm>
            <a:off x="2900882" y="2490744"/>
            <a:ext cx="420585" cy="420585"/>
          </a:xfrm>
          <a:prstGeom prst="line">
            <a:avLst/>
          </a:prstGeom>
          <a:ln w="12700">
            <a:solidFill>
              <a:srgbClr val="000000"/>
            </a:solidFill>
            <a:miter/>
          </a:ln>
        </p:spPr>
        <p:txBody>
          <a:bodyPr lIns="45719" rIns="45719"/>
          <a:lstStyle/>
          <a:p>
            <a:endParaRPr/>
          </a:p>
        </p:txBody>
      </p:sp>
      <p:sp>
        <p:nvSpPr>
          <p:cNvPr id="375" name="Oval 194"/>
          <p:cNvSpPr/>
          <p:nvPr/>
        </p:nvSpPr>
        <p:spPr>
          <a:xfrm>
            <a:off x="2875493" y="2883700"/>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376" name="Straight Connector 195"/>
          <p:cNvSpPr/>
          <p:nvPr/>
        </p:nvSpPr>
        <p:spPr>
          <a:xfrm flipH="1" flipV="1">
            <a:off x="3331856" y="2492039"/>
            <a:ext cx="414497" cy="418315"/>
          </a:xfrm>
          <a:prstGeom prst="line">
            <a:avLst/>
          </a:prstGeom>
          <a:ln w="12700">
            <a:solidFill>
              <a:srgbClr val="000000"/>
            </a:solidFill>
            <a:miter/>
          </a:ln>
        </p:spPr>
        <p:txBody>
          <a:bodyPr lIns="45719" rIns="45719"/>
          <a:lstStyle/>
          <a:p>
            <a:endParaRPr/>
          </a:p>
        </p:txBody>
      </p:sp>
      <p:sp>
        <p:nvSpPr>
          <p:cNvPr id="377" name="Straight Connector 196"/>
          <p:cNvSpPr/>
          <p:nvPr/>
        </p:nvSpPr>
        <p:spPr>
          <a:xfrm flipV="1">
            <a:off x="2868031" y="2857178"/>
            <a:ext cx="2" cy="105147"/>
          </a:xfrm>
          <a:prstGeom prst="line">
            <a:avLst/>
          </a:prstGeom>
          <a:ln w="12700">
            <a:solidFill>
              <a:srgbClr val="000000"/>
            </a:solidFill>
            <a:miter/>
          </a:ln>
        </p:spPr>
        <p:txBody>
          <a:bodyPr lIns="45719" rIns="45719"/>
          <a:lstStyle/>
          <a:p>
            <a:endParaRPr/>
          </a:p>
        </p:txBody>
      </p:sp>
      <p:sp>
        <p:nvSpPr>
          <p:cNvPr id="378" name="Straight Connector 197"/>
          <p:cNvSpPr/>
          <p:nvPr/>
        </p:nvSpPr>
        <p:spPr>
          <a:xfrm>
            <a:off x="2818686" y="2855999"/>
            <a:ext cx="52574" cy="1180"/>
          </a:xfrm>
          <a:prstGeom prst="line">
            <a:avLst/>
          </a:prstGeom>
          <a:ln w="12700">
            <a:solidFill>
              <a:srgbClr val="000000"/>
            </a:solidFill>
            <a:miter/>
          </a:ln>
        </p:spPr>
        <p:txBody>
          <a:bodyPr lIns="45719" rIns="45719"/>
          <a:lstStyle/>
          <a:p>
            <a:endParaRPr/>
          </a:p>
        </p:txBody>
      </p:sp>
      <p:sp>
        <p:nvSpPr>
          <p:cNvPr id="379" name="Straight Connector 198"/>
          <p:cNvSpPr/>
          <p:nvPr/>
        </p:nvSpPr>
        <p:spPr>
          <a:xfrm>
            <a:off x="2813428" y="2912223"/>
            <a:ext cx="52574" cy="1180"/>
          </a:xfrm>
          <a:prstGeom prst="line">
            <a:avLst/>
          </a:prstGeom>
          <a:ln w="12700">
            <a:solidFill>
              <a:srgbClr val="000000"/>
            </a:solidFill>
            <a:miter/>
          </a:ln>
        </p:spPr>
        <p:txBody>
          <a:bodyPr lIns="45719" rIns="45719"/>
          <a:lstStyle/>
          <a:p>
            <a:endParaRPr/>
          </a:p>
        </p:txBody>
      </p:sp>
      <p:sp>
        <p:nvSpPr>
          <p:cNvPr id="380" name="Straight Connector 199"/>
          <p:cNvSpPr/>
          <p:nvPr/>
        </p:nvSpPr>
        <p:spPr>
          <a:xfrm>
            <a:off x="2816583" y="2960033"/>
            <a:ext cx="52574" cy="1180"/>
          </a:xfrm>
          <a:prstGeom prst="line">
            <a:avLst/>
          </a:prstGeom>
          <a:ln w="12700">
            <a:solidFill>
              <a:srgbClr val="000000"/>
            </a:solidFill>
            <a:miter/>
          </a:ln>
        </p:spPr>
        <p:txBody>
          <a:bodyPr lIns="45719" rIns="45719"/>
          <a:lstStyle/>
          <a:p>
            <a:endParaRPr/>
          </a:p>
        </p:txBody>
      </p:sp>
      <p:sp>
        <p:nvSpPr>
          <p:cNvPr id="381" name="Straight Connector 200"/>
          <p:cNvSpPr/>
          <p:nvPr/>
        </p:nvSpPr>
        <p:spPr>
          <a:xfrm>
            <a:off x="3756821" y="2497289"/>
            <a:ext cx="394076" cy="411767"/>
          </a:xfrm>
          <a:prstGeom prst="line">
            <a:avLst/>
          </a:prstGeom>
          <a:ln w="12700">
            <a:solidFill>
              <a:srgbClr val="000000"/>
            </a:solidFill>
            <a:miter/>
          </a:ln>
        </p:spPr>
        <p:txBody>
          <a:bodyPr lIns="45719" rIns="45719"/>
          <a:lstStyle/>
          <a:p>
            <a:endParaRPr/>
          </a:p>
        </p:txBody>
      </p:sp>
      <p:sp>
        <p:nvSpPr>
          <p:cNvPr id="382" name="Straight Connector 201"/>
          <p:cNvSpPr/>
          <p:nvPr/>
        </p:nvSpPr>
        <p:spPr>
          <a:xfrm flipH="1" flipV="1">
            <a:off x="4176099" y="2495164"/>
            <a:ext cx="400811" cy="410897"/>
          </a:xfrm>
          <a:prstGeom prst="line">
            <a:avLst/>
          </a:prstGeom>
          <a:ln w="12700">
            <a:solidFill>
              <a:srgbClr val="000000"/>
            </a:solidFill>
            <a:miter/>
          </a:ln>
        </p:spPr>
        <p:txBody>
          <a:bodyPr lIns="45719" rIns="45719"/>
          <a:lstStyle/>
          <a:p>
            <a:endParaRPr/>
          </a:p>
        </p:txBody>
      </p:sp>
      <p:sp>
        <p:nvSpPr>
          <p:cNvPr id="383" name="Straight Connector 202"/>
          <p:cNvSpPr/>
          <p:nvPr/>
        </p:nvSpPr>
        <p:spPr>
          <a:xfrm>
            <a:off x="4584609" y="2483086"/>
            <a:ext cx="430853" cy="443549"/>
          </a:xfrm>
          <a:prstGeom prst="line">
            <a:avLst/>
          </a:prstGeom>
          <a:ln w="12700">
            <a:solidFill>
              <a:srgbClr val="000000"/>
            </a:solidFill>
            <a:miter/>
          </a:ln>
        </p:spPr>
        <p:txBody>
          <a:bodyPr lIns="45719" rIns="45719"/>
          <a:lstStyle/>
          <a:p>
            <a:endParaRPr/>
          </a:p>
        </p:txBody>
      </p:sp>
      <p:sp>
        <p:nvSpPr>
          <p:cNvPr id="384" name="Straight Connector 203"/>
          <p:cNvSpPr/>
          <p:nvPr/>
        </p:nvSpPr>
        <p:spPr>
          <a:xfrm>
            <a:off x="6294606" y="2495530"/>
            <a:ext cx="397149" cy="406166"/>
          </a:xfrm>
          <a:prstGeom prst="line">
            <a:avLst/>
          </a:prstGeom>
          <a:ln w="12700">
            <a:solidFill>
              <a:srgbClr val="000000"/>
            </a:solidFill>
            <a:miter/>
          </a:ln>
        </p:spPr>
        <p:txBody>
          <a:bodyPr lIns="45719" rIns="45719"/>
          <a:lstStyle/>
          <a:p>
            <a:endParaRPr/>
          </a:p>
        </p:txBody>
      </p:sp>
      <p:sp>
        <p:nvSpPr>
          <p:cNvPr id="385" name="Oval 204"/>
          <p:cNvSpPr/>
          <p:nvPr/>
        </p:nvSpPr>
        <p:spPr>
          <a:xfrm>
            <a:off x="6253792" y="2886966"/>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386" name="Straight Connector 205"/>
          <p:cNvSpPr/>
          <p:nvPr/>
        </p:nvSpPr>
        <p:spPr>
          <a:xfrm flipV="1">
            <a:off x="4157765" y="2487187"/>
            <a:ext cx="424361" cy="1717"/>
          </a:xfrm>
          <a:prstGeom prst="line">
            <a:avLst/>
          </a:prstGeom>
          <a:ln w="12700">
            <a:solidFill>
              <a:srgbClr val="000000"/>
            </a:solidFill>
            <a:miter/>
          </a:ln>
        </p:spPr>
        <p:txBody>
          <a:bodyPr lIns="45719" rIns="45719"/>
          <a:lstStyle/>
          <a:p>
            <a:endParaRPr/>
          </a:p>
        </p:txBody>
      </p:sp>
      <p:sp>
        <p:nvSpPr>
          <p:cNvPr id="387" name="Straight Connector 206"/>
          <p:cNvSpPr/>
          <p:nvPr/>
        </p:nvSpPr>
        <p:spPr>
          <a:xfrm flipV="1">
            <a:off x="4162594" y="2915917"/>
            <a:ext cx="424361" cy="1717"/>
          </a:xfrm>
          <a:prstGeom prst="line">
            <a:avLst/>
          </a:prstGeom>
          <a:ln w="12700">
            <a:solidFill>
              <a:srgbClr val="000000"/>
            </a:solidFill>
            <a:miter/>
          </a:ln>
        </p:spPr>
        <p:txBody>
          <a:bodyPr lIns="45719" rIns="45719"/>
          <a:lstStyle/>
          <a:p>
            <a:endParaRPr/>
          </a:p>
        </p:txBody>
      </p:sp>
      <p:sp>
        <p:nvSpPr>
          <p:cNvPr id="388" name="Straight Connector 207"/>
          <p:cNvSpPr/>
          <p:nvPr/>
        </p:nvSpPr>
        <p:spPr>
          <a:xfrm flipV="1">
            <a:off x="3739709" y="2484025"/>
            <a:ext cx="424362" cy="1717"/>
          </a:xfrm>
          <a:prstGeom prst="line">
            <a:avLst/>
          </a:prstGeom>
          <a:ln w="12700">
            <a:solidFill>
              <a:srgbClr val="000000"/>
            </a:solidFill>
            <a:miter/>
          </a:ln>
        </p:spPr>
        <p:txBody>
          <a:bodyPr lIns="45719" rIns="45719"/>
          <a:lstStyle/>
          <a:p>
            <a:endParaRPr/>
          </a:p>
        </p:txBody>
      </p:sp>
      <p:sp>
        <p:nvSpPr>
          <p:cNvPr id="389" name="Straight Connector 208"/>
          <p:cNvSpPr/>
          <p:nvPr/>
        </p:nvSpPr>
        <p:spPr>
          <a:xfrm flipV="1">
            <a:off x="3732874" y="2914968"/>
            <a:ext cx="424361" cy="1717"/>
          </a:xfrm>
          <a:prstGeom prst="line">
            <a:avLst/>
          </a:prstGeom>
          <a:ln w="12700">
            <a:solidFill>
              <a:srgbClr val="000000"/>
            </a:solidFill>
            <a:miter/>
          </a:ln>
        </p:spPr>
        <p:txBody>
          <a:bodyPr lIns="45719" rIns="45719"/>
          <a:lstStyle/>
          <a:p>
            <a:endParaRPr/>
          </a:p>
        </p:txBody>
      </p:sp>
      <p:sp>
        <p:nvSpPr>
          <p:cNvPr id="390" name="Straight Connector 209"/>
          <p:cNvSpPr/>
          <p:nvPr/>
        </p:nvSpPr>
        <p:spPr>
          <a:xfrm flipV="1">
            <a:off x="4582661" y="2486633"/>
            <a:ext cx="424361" cy="1717"/>
          </a:xfrm>
          <a:prstGeom prst="line">
            <a:avLst/>
          </a:prstGeom>
          <a:ln w="12700">
            <a:solidFill>
              <a:srgbClr val="000000"/>
            </a:solidFill>
            <a:miter/>
          </a:ln>
        </p:spPr>
        <p:txBody>
          <a:bodyPr lIns="45719" rIns="45719"/>
          <a:lstStyle/>
          <a:p>
            <a:endParaRPr/>
          </a:p>
        </p:txBody>
      </p:sp>
      <p:sp>
        <p:nvSpPr>
          <p:cNvPr id="391" name="Straight Connector 210"/>
          <p:cNvSpPr/>
          <p:nvPr/>
        </p:nvSpPr>
        <p:spPr>
          <a:xfrm flipV="1">
            <a:off x="4575744" y="2914278"/>
            <a:ext cx="424361" cy="1717"/>
          </a:xfrm>
          <a:prstGeom prst="line">
            <a:avLst/>
          </a:prstGeom>
          <a:ln w="12700">
            <a:solidFill>
              <a:srgbClr val="000000"/>
            </a:solidFill>
            <a:miter/>
          </a:ln>
        </p:spPr>
        <p:txBody>
          <a:bodyPr lIns="45719" rIns="45719"/>
          <a:lstStyle/>
          <a:p>
            <a:endParaRPr/>
          </a:p>
        </p:txBody>
      </p:sp>
      <p:sp>
        <p:nvSpPr>
          <p:cNvPr id="392" name="Straight Connector 211"/>
          <p:cNvSpPr/>
          <p:nvPr/>
        </p:nvSpPr>
        <p:spPr>
          <a:xfrm flipH="1">
            <a:off x="4999279" y="2493890"/>
            <a:ext cx="5743" cy="405054"/>
          </a:xfrm>
          <a:prstGeom prst="line">
            <a:avLst/>
          </a:prstGeom>
          <a:ln w="12700">
            <a:solidFill>
              <a:srgbClr val="000000"/>
            </a:solidFill>
            <a:miter/>
          </a:ln>
        </p:spPr>
        <p:txBody>
          <a:bodyPr lIns="45719" rIns="45719"/>
          <a:lstStyle/>
          <a:p>
            <a:endParaRPr/>
          </a:p>
        </p:txBody>
      </p:sp>
      <p:sp>
        <p:nvSpPr>
          <p:cNvPr id="393" name="Straight Connector 212"/>
          <p:cNvSpPr/>
          <p:nvPr/>
        </p:nvSpPr>
        <p:spPr>
          <a:xfrm>
            <a:off x="3328808" y="2488613"/>
            <a:ext cx="1" cy="420625"/>
          </a:xfrm>
          <a:prstGeom prst="line">
            <a:avLst/>
          </a:prstGeom>
          <a:ln w="12700">
            <a:solidFill>
              <a:srgbClr val="000000"/>
            </a:solidFill>
            <a:miter/>
          </a:ln>
        </p:spPr>
        <p:txBody>
          <a:bodyPr lIns="45719" rIns="45719"/>
          <a:lstStyle/>
          <a:p>
            <a:endParaRPr/>
          </a:p>
        </p:txBody>
      </p:sp>
      <p:sp>
        <p:nvSpPr>
          <p:cNvPr id="394" name="Straight Connector 213"/>
          <p:cNvSpPr/>
          <p:nvPr/>
        </p:nvSpPr>
        <p:spPr>
          <a:xfrm>
            <a:off x="3747117" y="2494197"/>
            <a:ext cx="1" cy="420625"/>
          </a:xfrm>
          <a:prstGeom prst="line">
            <a:avLst/>
          </a:prstGeom>
          <a:ln w="12700">
            <a:solidFill>
              <a:srgbClr val="000000"/>
            </a:solidFill>
            <a:miter/>
          </a:ln>
        </p:spPr>
        <p:txBody>
          <a:bodyPr lIns="45719" rIns="45719"/>
          <a:lstStyle/>
          <a:p>
            <a:endParaRPr/>
          </a:p>
        </p:txBody>
      </p:sp>
      <p:sp>
        <p:nvSpPr>
          <p:cNvPr id="395" name="Straight Connector 214"/>
          <p:cNvSpPr/>
          <p:nvPr/>
        </p:nvSpPr>
        <p:spPr>
          <a:xfrm>
            <a:off x="4157261" y="2500597"/>
            <a:ext cx="1" cy="420625"/>
          </a:xfrm>
          <a:prstGeom prst="line">
            <a:avLst/>
          </a:prstGeom>
          <a:ln w="12700">
            <a:solidFill>
              <a:srgbClr val="000000"/>
            </a:solidFill>
            <a:miter/>
          </a:ln>
        </p:spPr>
        <p:txBody>
          <a:bodyPr lIns="45719" rIns="45719"/>
          <a:lstStyle/>
          <a:p>
            <a:endParaRPr/>
          </a:p>
        </p:txBody>
      </p:sp>
      <p:sp>
        <p:nvSpPr>
          <p:cNvPr id="396" name="Straight Connector 215"/>
          <p:cNvSpPr/>
          <p:nvPr/>
        </p:nvSpPr>
        <p:spPr>
          <a:xfrm flipH="1">
            <a:off x="4582873" y="2497203"/>
            <a:ext cx="5743" cy="405054"/>
          </a:xfrm>
          <a:prstGeom prst="line">
            <a:avLst/>
          </a:prstGeom>
          <a:ln w="12700">
            <a:solidFill>
              <a:srgbClr val="000000"/>
            </a:solidFill>
            <a:miter/>
          </a:ln>
        </p:spPr>
        <p:txBody>
          <a:bodyPr lIns="45719" rIns="45719"/>
          <a:lstStyle/>
          <a:p>
            <a:endParaRPr/>
          </a:p>
        </p:txBody>
      </p:sp>
      <p:sp>
        <p:nvSpPr>
          <p:cNvPr id="397" name="Oval 216"/>
          <p:cNvSpPr/>
          <p:nvPr/>
        </p:nvSpPr>
        <p:spPr>
          <a:xfrm>
            <a:off x="3295157" y="2888452"/>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398" name="Oval 217"/>
          <p:cNvSpPr/>
          <p:nvPr/>
        </p:nvSpPr>
        <p:spPr>
          <a:xfrm>
            <a:off x="3719176" y="2890006"/>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399" name="Oval 218"/>
          <p:cNvSpPr/>
          <p:nvPr/>
        </p:nvSpPr>
        <p:spPr>
          <a:xfrm>
            <a:off x="4556365" y="2890006"/>
            <a:ext cx="52574"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400" name="Oval 219"/>
          <p:cNvSpPr/>
          <p:nvPr/>
        </p:nvSpPr>
        <p:spPr>
          <a:xfrm>
            <a:off x="4126867" y="2888291"/>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401" name="Straight Connector 220"/>
          <p:cNvSpPr/>
          <p:nvPr/>
        </p:nvSpPr>
        <p:spPr>
          <a:xfrm flipH="1" flipV="1">
            <a:off x="5009071" y="2490637"/>
            <a:ext cx="420585" cy="420585"/>
          </a:xfrm>
          <a:prstGeom prst="line">
            <a:avLst/>
          </a:prstGeom>
          <a:ln w="12700">
            <a:solidFill>
              <a:srgbClr val="000000"/>
            </a:solidFill>
            <a:miter/>
          </a:ln>
        </p:spPr>
        <p:txBody>
          <a:bodyPr lIns="45719" rIns="45719"/>
          <a:lstStyle/>
          <a:p>
            <a:endParaRPr/>
          </a:p>
        </p:txBody>
      </p:sp>
      <p:sp>
        <p:nvSpPr>
          <p:cNvPr id="402" name="Straight Connector 221"/>
          <p:cNvSpPr/>
          <p:nvPr/>
        </p:nvSpPr>
        <p:spPr>
          <a:xfrm flipV="1">
            <a:off x="5010390" y="2488253"/>
            <a:ext cx="424361" cy="1717"/>
          </a:xfrm>
          <a:prstGeom prst="line">
            <a:avLst/>
          </a:prstGeom>
          <a:ln w="12700">
            <a:solidFill>
              <a:srgbClr val="000000"/>
            </a:solidFill>
            <a:miter/>
          </a:ln>
        </p:spPr>
        <p:txBody>
          <a:bodyPr lIns="45719" rIns="45719"/>
          <a:lstStyle/>
          <a:p>
            <a:endParaRPr/>
          </a:p>
        </p:txBody>
      </p:sp>
      <p:sp>
        <p:nvSpPr>
          <p:cNvPr id="403" name="Straight Connector 222"/>
          <p:cNvSpPr/>
          <p:nvPr/>
        </p:nvSpPr>
        <p:spPr>
          <a:xfrm flipV="1">
            <a:off x="5003473" y="2915897"/>
            <a:ext cx="424361" cy="1717"/>
          </a:xfrm>
          <a:prstGeom prst="line">
            <a:avLst/>
          </a:prstGeom>
          <a:ln w="12700">
            <a:solidFill>
              <a:srgbClr val="000000"/>
            </a:solidFill>
            <a:miter/>
          </a:ln>
        </p:spPr>
        <p:txBody>
          <a:bodyPr lIns="45719" rIns="45719"/>
          <a:lstStyle/>
          <a:p>
            <a:endParaRPr/>
          </a:p>
        </p:txBody>
      </p:sp>
      <p:sp>
        <p:nvSpPr>
          <p:cNvPr id="404" name="Straight Connector 223"/>
          <p:cNvSpPr/>
          <p:nvPr/>
        </p:nvSpPr>
        <p:spPr>
          <a:xfrm flipH="1">
            <a:off x="5427008" y="2495509"/>
            <a:ext cx="5743" cy="405054"/>
          </a:xfrm>
          <a:prstGeom prst="line">
            <a:avLst/>
          </a:prstGeom>
          <a:ln w="12700">
            <a:solidFill>
              <a:srgbClr val="000000"/>
            </a:solidFill>
            <a:miter/>
          </a:ln>
        </p:spPr>
        <p:txBody>
          <a:bodyPr lIns="45719" rIns="45719"/>
          <a:lstStyle/>
          <a:p>
            <a:endParaRPr/>
          </a:p>
        </p:txBody>
      </p:sp>
      <p:sp>
        <p:nvSpPr>
          <p:cNvPr id="405" name="Straight Connector 224"/>
          <p:cNvSpPr/>
          <p:nvPr/>
        </p:nvSpPr>
        <p:spPr>
          <a:xfrm>
            <a:off x="7128702" y="2480692"/>
            <a:ext cx="1" cy="420625"/>
          </a:xfrm>
          <a:prstGeom prst="line">
            <a:avLst/>
          </a:prstGeom>
          <a:ln w="12700">
            <a:solidFill>
              <a:srgbClr val="000000"/>
            </a:solidFill>
            <a:miter/>
          </a:ln>
        </p:spPr>
        <p:txBody>
          <a:bodyPr lIns="45719" rIns="45719"/>
          <a:lstStyle/>
          <a:p>
            <a:endParaRPr/>
          </a:p>
        </p:txBody>
      </p:sp>
      <p:sp>
        <p:nvSpPr>
          <p:cNvPr id="406" name="Straight Connector 225"/>
          <p:cNvSpPr/>
          <p:nvPr/>
        </p:nvSpPr>
        <p:spPr>
          <a:xfrm flipV="1">
            <a:off x="6706244" y="2477327"/>
            <a:ext cx="424361" cy="1717"/>
          </a:xfrm>
          <a:prstGeom prst="line">
            <a:avLst/>
          </a:prstGeom>
          <a:ln w="12700">
            <a:solidFill>
              <a:srgbClr val="000000"/>
            </a:solidFill>
            <a:miter/>
          </a:ln>
        </p:spPr>
        <p:txBody>
          <a:bodyPr lIns="45719" rIns="45719"/>
          <a:lstStyle/>
          <a:p>
            <a:endParaRPr/>
          </a:p>
        </p:txBody>
      </p:sp>
      <p:sp>
        <p:nvSpPr>
          <p:cNvPr id="407" name="Straight Connector 226"/>
          <p:cNvSpPr/>
          <p:nvPr/>
        </p:nvSpPr>
        <p:spPr>
          <a:xfrm flipV="1">
            <a:off x="6699408" y="2903936"/>
            <a:ext cx="424361" cy="1717"/>
          </a:xfrm>
          <a:prstGeom prst="line">
            <a:avLst/>
          </a:prstGeom>
          <a:ln w="12700">
            <a:solidFill>
              <a:srgbClr val="000000"/>
            </a:solidFill>
            <a:miter/>
          </a:ln>
        </p:spPr>
        <p:txBody>
          <a:bodyPr lIns="45719" rIns="45719"/>
          <a:lstStyle/>
          <a:p>
            <a:endParaRPr/>
          </a:p>
        </p:txBody>
      </p:sp>
      <p:sp>
        <p:nvSpPr>
          <p:cNvPr id="408" name="Straight Connector 227"/>
          <p:cNvSpPr/>
          <p:nvPr/>
        </p:nvSpPr>
        <p:spPr>
          <a:xfrm flipH="1" flipV="1">
            <a:off x="6703036" y="2480838"/>
            <a:ext cx="420585" cy="420585"/>
          </a:xfrm>
          <a:prstGeom prst="line">
            <a:avLst/>
          </a:prstGeom>
          <a:ln w="12700">
            <a:solidFill>
              <a:srgbClr val="000000"/>
            </a:solidFill>
            <a:miter/>
          </a:ln>
        </p:spPr>
        <p:txBody>
          <a:bodyPr lIns="45719" rIns="45719"/>
          <a:lstStyle/>
          <a:p>
            <a:endParaRPr/>
          </a:p>
        </p:txBody>
      </p:sp>
      <p:sp>
        <p:nvSpPr>
          <p:cNvPr id="409" name="Oval 228"/>
          <p:cNvSpPr/>
          <p:nvPr/>
        </p:nvSpPr>
        <p:spPr>
          <a:xfrm>
            <a:off x="7102235" y="2876090"/>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410" name="Oval 229"/>
          <p:cNvSpPr/>
          <p:nvPr/>
        </p:nvSpPr>
        <p:spPr>
          <a:xfrm>
            <a:off x="4973853" y="2888291"/>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411" name="Oval 230"/>
          <p:cNvSpPr/>
          <p:nvPr/>
        </p:nvSpPr>
        <p:spPr>
          <a:xfrm>
            <a:off x="6675613" y="2881984"/>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412" name="Oval 231"/>
          <p:cNvSpPr/>
          <p:nvPr/>
        </p:nvSpPr>
        <p:spPr>
          <a:xfrm>
            <a:off x="5401582" y="2889911"/>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413" name="Straight Connector 232"/>
          <p:cNvSpPr/>
          <p:nvPr/>
        </p:nvSpPr>
        <p:spPr>
          <a:xfrm flipV="1">
            <a:off x="3334035" y="2057918"/>
            <a:ext cx="424361" cy="1717"/>
          </a:xfrm>
          <a:prstGeom prst="line">
            <a:avLst/>
          </a:prstGeom>
          <a:ln w="12700">
            <a:solidFill>
              <a:srgbClr val="000000"/>
            </a:solidFill>
            <a:miter/>
          </a:ln>
        </p:spPr>
        <p:txBody>
          <a:bodyPr lIns="45719" rIns="45719"/>
          <a:lstStyle/>
          <a:p>
            <a:endParaRPr/>
          </a:p>
        </p:txBody>
      </p:sp>
      <p:sp>
        <p:nvSpPr>
          <p:cNvPr id="414" name="Straight Connector 233"/>
          <p:cNvSpPr/>
          <p:nvPr/>
        </p:nvSpPr>
        <p:spPr>
          <a:xfrm flipV="1">
            <a:off x="2912256" y="2057918"/>
            <a:ext cx="424361" cy="1717"/>
          </a:xfrm>
          <a:prstGeom prst="line">
            <a:avLst/>
          </a:prstGeom>
          <a:ln w="12700">
            <a:solidFill>
              <a:srgbClr val="000000"/>
            </a:solidFill>
            <a:miter/>
          </a:ln>
        </p:spPr>
        <p:txBody>
          <a:bodyPr lIns="45719" rIns="45719"/>
          <a:lstStyle/>
          <a:p>
            <a:endParaRPr/>
          </a:p>
        </p:txBody>
      </p:sp>
      <p:sp>
        <p:nvSpPr>
          <p:cNvPr id="415" name="Straight Connector 234"/>
          <p:cNvSpPr/>
          <p:nvPr/>
        </p:nvSpPr>
        <p:spPr>
          <a:xfrm>
            <a:off x="6704378" y="2051642"/>
            <a:ext cx="1" cy="420625"/>
          </a:xfrm>
          <a:prstGeom prst="line">
            <a:avLst/>
          </a:prstGeom>
          <a:ln w="12700">
            <a:solidFill>
              <a:srgbClr val="000000"/>
            </a:solidFill>
            <a:miter/>
          </a:ln>
        </p:spPr>
        <p:txBody>
          <a:bodyPr lIns="45719" rIns="45719"/>
          <a:lstStyle/>
          <a:p>
            <a:endParaRPr/>
          </a:p>
        </p:txBody>
      </p:sp>
      <p:sp>
        <p:nvSpPr>
          <p:cNvPr id="416" name="Straight Connector 235"/>
          <p:cNvSpPr/>
          <p:nvPr/>
        </p:nvSpPr>
        <p:spPr>
          <a:xfrm flipV="1">
            <a:off x="6290629" y="2050474"/>
            <a:ext cx="424361" cy="1717"/>
          </a:xfrm>
          <a:prstGeom prst="line">
            <a:avLst/>
          </a:prstGeom>
          <a:ln w="12700">
            <a:solidFill>
              <a:srgbClr val="000000"/>
            </a:solidFill>
            <a:miter/>
          </a:ln>
        </p:spPr>
        <p:txBody>
          <a:bodyPr lIns="45719" rIns="45719"/>
          <a:lstStyle/>
          <a:p>
            <a:endParaRPr/>
          </a:p>
        </p:txBody>
      </p:sp>
      <p:sp>
        <p:nvSpPr>
          <p:cNvPr id="417" name="Oval 236"/>
          <p:cNvSpPr/>
          <p:nvPr/>
        </p:nvSpPr>
        <p:spPr>
          <a:xfrm>
            <a:off x="2886608" y="2031882"/>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418" name="Straight Connector 237"/>
          <p:cNvSpPr/>
          <p:nvPr/>
        </p:nvSpPr>
        <p:spPr>
          <a:xfrm flipV="1">
            <a:off x="2907555" y="2062334"/>
            <a:ext cx="420585" cy="420585"/>
          </a:xfrm>
          <a:prstGeom prst="line">
            <a:avLst/>
          </a:prstGeom>
          <a:ln w="12700">
            <a:solidFill>
              <a:srgbClr val="000000"/>
            </a:solidFill>
            <a:miter/>
          </a:ln>
        </p:spPr>
        <p:txBody>
          <a:bodyPr lIns="45719" rIns="45719"/>
          <a:lstStyle/>
          <a:p>
            <a:endParaRPr/>
          </a:p>
        </p:txBody>
      </p:sp>
      <p:sp>
        <p:nvSpPr>
          <p:cNvPr id="419" name="Straight Connector 238"/>
          <p:cNvSpPr/>
          <p:nvPr/>
        </p:nvSpPr>
        <p:spPr>
          <a:xfrm flipH="1">
            <a:off x="3327600" y="2045289"/>
            <a:ext cx="430372" cy="448649"/>
          </a:xfrm>
          <a:prstGeom prst="line">
            <a:avLst/>
          </a:prstGeom>
          <a:ln w="12700">
            <a:solidFill>
              <a:srgbClr val="000000"/>
            </a:solidFill>
            <a:miter/>
          </a:ln>
        </p:spPr>
        <p:txBody>
          <a:bodyPr lIns="45719" rIns="45719"/>
          <a:lstStyle/>
          <a:p>
            <a:endParaRPr/>
          </a:p>
        </p:txBody>
      </p:sp>
      <p:sp>
        <p:nvSpPr>
          <p:cNvPr id="420" name="Straight Connector 239"/>
          <p:cNvSpPr/>
          <p:nvPr/>
        </p:nvSpPr>
        <p:spPr>
          <a:xfrm flipV="1">
            <a:off x="2883379" y="2000458"/>
            <a:ext cx="2" cy="105147"/>
          </a:xfrm>
          <a:prstGeom prst="line">
            <a:avLst/>
          </a:prstGeom>
          <a:ln w="12700">
            <a:solidFill>
              <a:srgbClr val="000000"/>
            </a:solidFill>
            <a:miter/>
          </a:ln>
        </p:spPr>
        <p:txBody>
          <a:bodyPr lIns="45719" rIns="45719"/>
          <a:lstStyle/>
          <a:p>
            <a:endParaRPr/>
          </a:p>
        </p:txBody>
      </p:sp>
      <p:sp>
        <p:nvSpPr>
          <p:cNvPr id="421" name="Straight Connector 240"/>
          <p:cNvSpPr/>
          <p:nvPr/>
        </p:nvSpPr>
        <p:spPr>
          <a:xfrm>
            <a:off x="2834036" y="1999278"/>
            <a:ext cx="52574" cy="1180"/>
          </a:xfrm>
          <a:prstGeom prst="line">
            <a:avLst/>
          </a:prstGeom>
          <a:ln w="12700">
            <a:solidFill>
              <a:srgbClr val="000000"/>
            </a:solidFill>
            <a:miter/>
          </a:ln>
        </p:spPr>
        <p:txBody>
          <a:bodyPr lIns="45719" rIns="45719"/>
          <a:lstStyle/>
          <a:p>
            <a:endParaRPr/>
          </a:p>
        </p:txBody>
      </p:sp>
      <p:sp>
        <p:nvSpPr>
          <p:cNvPr id="422" name="Straight Connector 241"/>
          <p:cNvSpPr/>
          <p:nvPr/>
        </p:nvSpPr>
        <p:spPr>
          <a:xfrm>
            <a:off x="2828777" y="2051747"/>
            <a:ext cx="52574" cy="1180"/>
          </a:xfrm>
          <a:prstGeom prst="line">
            <a:avLst/>
          </a:prstGeom>
          <a:ln w="12700">
            <a:solidFill>
              <a:srgbClr val="000000"/>
            </a:solidFill>
            <a:miter/>
          </a:ln>
        </p:spPr>
        <p:txBody>
          <a:bodyPr lIns="45719" rIns="45719"/>
          <a:lstStyle/>
          <a:p>
            <a:endParaRPr/>
          </a:p>
        </p:txBody>
      </p:sp>
      <p:sp>
        <p:nvSpPr>
          <p:cNvPr id="423" name="Straight Connector 242"/>
          <p:cNvSpPr/>
          <p:nvPr/>
        </p:nvSpPr>
        <p:spPr>
          <a:xfrm>
            <a:off x="2835197" y="2100047"/>
            <a:ext cx="52574" cy="1180"/>
          </a:xfrm>
          <a:prstGeom prst="line">
            <a:avLst/>
          </a:prstGeom>
          <a:ln w="12700">
            <a:solidFill>
              <a:srgbClr val="000000"/>
            </a:solidFill>
            <a:miter/>
          </a:ln>
        </p:spPr>
        <p:txBody>
          <a:bodyPr lIns="45719" rIns="45719"/>
          <a:lstStyle/>
          <a:p>
            <a:endParaRPr/>
          </a:p>
        </p:txBody>
      </p:sp>
      <p:sp>
        <p:nvSpPr>
          <p:cNvPr id="424" name="Straight Connector 243"/>
          <p:cNvSpPr/>
          <p:nvPr/>
        </p:nvSpPr>
        <p:spPr>
          <a:xfrm flipV="1">
            <a:off x="3762363" y="2064843"/>
            <a:ext cx="392952" cy="408289"/>
          </a:xfrm>
          <a:prstGeom prst="line">
            <a:avLst/>
          </a:prstGeom>
          <a:ln w="12700">
            <a:solidFill>
              <a:srgbClr val="000000"/>
            </a:solidFill>
            <a:miter/>
          </a:ln>
        </p:spPr>
        <p:txBody>
          <a:bodyPr lIns="45719" rIns="45719"/>
          <a:lstStyle/>
          <a:p>
            <a:endParaRPr/>
          </a:p>
        </p:txBody>
      </p:sp>
      <p:sp>
        <p:nvSpPr>
          <p:cNvPr id="425" name="Straight Connector 244"/>
          <p:cNvSpPr/>
          <p:nvPr/>
        </p:nvSpPr>
        <p:spPr>
          <a:xfrm flipH="1">
            <a:off x="4176238" y="2066753"/>
            <a:ext cx="400811" cy="410897"/>
          </a:xfrm>
          <a:prstGeom prst="line">
            <a:avLst/>
          </a:prstGeom>
          <a:ln w="12700">
            <a:solidFill>
              <a:srgbClr val="000000"/>
            </a:solidFill>
            <a:miter/>
          </a:ln>
        </p:spPr>
        <p:txBody>
          <a:bodyPr lIns="45719" rIns="45719"/>
          <a:lstStyle/>
          <a:p>
            <a:endParaRPr/>
          </a:p>
        </p:txBody>
      </p:sp>
      <p:sp>
        <p:nvSpPr>
          <p:cNvPr id="426" name="Straight Connector 245"/>
          <p:cNvSpPr/>
          <p:nvPr/>
        </p:nvSpPr>
        <p:spPr>
          <a:xfrm flipV="1">
            <a:off x="4585816" y="2068806"/>
            <a:ext cx="420585" cy="420585"/>
          </a:xfrm>
          <a:prstGeom prst="line">
            <a:avLst/>
          </a:prstGeom>
          <a:ln w="12700">
            <a:solidFill>
              <a:srgbClr val="000000"/>
            </a:solidFill>
            <a:miter/>
          </a:ln>
        </p:spPr>
        <p:txBody>
          <a:bodyPr lIns="45719" rIns="45719"/>
          <a:lstStyle/>
          <a:p>
            <a:endParaRPr/>
          </a:p>
        </p:txBody>
      </p:sp>
      <p:sp>
        <p:nvSpPr>
          <p:cNvPr id="427" name="Straight Connector 246"/>
          <p:cNvSpPr/>
          <p:nvPr/>
        </p:nvSpPr>
        <p:spPr>
          <a:xfrm flipV="1">
            <a:off x="6260696" y="2049433"/>
            <a:ext cx="439866" cy="452629"/>
          </a:xfrm>
          <a:prstGeom prst="line">
            <a:avLst/>
          </a:prstGeom>
          <a:ln w="12700">
            <a:solidFill>
              <a:srgbClr val="000000"/>
            </a:solidFill>
            <a:miter/>
          </a:ln>
        </p:spPr>
        <p:txBody>
          <a:bodyPr lIns="45719" rIns="45719"/>
          <a:lstStyle/>
          <a:p>
            <a:endParaRPr/>
          </a:p>
        </p:txBody>
      </p:sp>
      <p:sp>
        <p:nvSpPr>
          <p:cNvPr id="428" name="Oval 247"/>
          <p:cNvSpPr/>
          <p:nvPr/>
        </p:nvSpPr>
        <p:spPr>
          <a:xfrm>
            <a:off x="5662669" y="2481853"/>
            <a:ext cx="31545" cy="31545"/>
          </a:xfrm>
          <a:prstGeom prst="ellipse">
            <a:avLst/>
          </a:prstGeom>
          <a:solidFill>
            <a:srgbClr val="000000"/>
          </a:solidFill>
          <a:ln w="12700">
            <a:solidFill>
              <a:srgbClr val="000000"/>
            </a:solidFill>
            <a:miter/>
          </a:ln>
        </p:spPr>
        <p:txBody>
          <a:bodyPr lIns="45719" rIns="45719" anchor="ctr"/>
          <a:lstStyle/>
          <a:p>
            <a:pPr algn="ctr"/>
            <a:endParaRPr/>
          </a:p>
        </p:txBody>
      </p:sp>
      <p:sp>
        <p:nvSpPr>
          <p:cNvPr id="429" name="Oval 248"/>
          <p:cNvSpPr/>
          <p:nvPr/>
        </p:nvSpPr>
        <p:spPr>
          <a:xfrm>
            <a:off x="5841491" y="2478274"/>
            <a:ext cx="31545" cy="31545"/>
          </a:xfrm>
          <a:prstGeom prst="ellipse">
            <a:avLst/>
          </a:prstGeom>
          <a:solidFill>
            <a:srgbClr val="000000"/>
          </a:solidFill>
          <a:ln w="12700">
            <a:solidFill>
              <a:srgbClr val="000000"/>
            </a:solidFill>
            <a:miter/>
          </a:ln>
        </p:spPr>
        <p:txBody>
          <a:bodyPr lIns="45719" rIns="45719" anchor="ctr"/>
          <a:lstStyle/>
          <a:p>
            <a:pPr algn="ctr"/>
            <a:endParaRPr/>
          </a:p>
        </p:txBody>
      </p:sp>
      <p:sp>
        <p:nvSpPr>
          <p:cNvPr id="430" name="Oval 249"/>
          <p:cNvSpPr/>
          <p:nvPr/>
        </p:nvSpPr>
        <p:spPr>
          <a:xfrm>
            <a:off x="6025676" y="2480062"/>
            <a:ext cx="31545" cy="31545"/>
          </a:xfrm>
          <a:prstGeom prst="ellipse">
            <a:avLst/>
          </a:prstGeom>
          <a:solidFill>
            <a:srgbClr val="000000"/>
          </a:solidFill>
          <a:ln w="12700">
            <a:solidFill>
              <a:srgbClr val="000000"/>
            </a:solidFill>
            <a:miter/>
          </a:ln>
        </p:spPr>
        <p:txBody>
          <a:bodyPr lIns="45719" rIns="45719" anchor="ctr"/>
          <a:lstStyle/>
          <a:p>
            <a:pPr algn="ctr"/>
            <a:endParaRPr/>
          </a:p>
        </p:txBody>
      </p:sp>
      <p:sp>
        <p:nvSpPr>
          <p:cNvPr id="431" name="Straight Connector 250"/>
          <p:cNvSpPr/>
          <p:nvPr/>
        </p:nvSpPr>
        <p:spPr>
          <a:xfrm flipV="1">
            <a:off x="4166573" y="2058776"/>
            <a:ext cx="424361" cy="1717"/>
          </a:xfrm>
          <a:prstGeom prst="line">
            <a:avLst/>
          </a:prstGeom>
          <a:ln w="12700">
            <a:solidFill>
              <a:srgbClr val="000000"/>
            </a:solidFill>
            <a:miter/>
          </a:ln>
        </p:spPr>
        <p:txBody>
          <a:bodyPr lIns="45719" rIns="45719"/>
          <a:lstStyle/>
          <a:p>
            <a:endParaRPr/>
          </a:p>
        </p:txBody>
      </p:sp>
      <p:sp>
        <p:nvSpPr>
          <p:cNvPr id="432" name="Straight Connector 251"/>
          <p:cNvSpPr/>
          <p:nvPr/>
        </p:nvSpPr>
        <p:spPr>
          <a:xfrm flipV="1">
            <a:off x="3748518" y="2055614"/>
            <a:ext cx="424361" cy="1717"/>
          </a:xfrm>
          <a:prstGeom prst="line">
            <a:avLst/>
          </a:prstGeom>
          <a:ln w="12700">
            <a:solidFill>
              <a:srgbClr val="000000"/>
            </a:solidFill>
            <a:miter/>
          </a:ln>
        </p:spPr>
        <p:txBody>
          <a:bodyPr lIns="45719" rIns="45719"/>
          <a:lstStyle/>
          <a:p>
            <a:endParaRPr/>
          </a:p>
        </p:txBody>
      </p:sp>
      <p:sp>
        <p:nvSpPr>
          <p:cNvPr id="433" name="Straight Connector 252"/>
          <p:cNvSpPr/>
          <p:nvPr/>
        </p:nvSpPr>
        <p:spPr>
          <a:xfrm flipV="1">
            <a:off x="4591469" y="2058221"/>
            <a:ext cx="424361" cy="1717"/>
          </a:xfrm>
          <a:prstGeom prst="line">
            <a:avLst/>
          </a:prstGeom>
          <a:ln w="12700">
            <a:solidFill>
              <a:srgbClr val="000000"/>
            </a:solidFill>
            <a:miter/>
          </a:ln>
        </p:spPr>
        <p:txBody>
          <a:bodyPr lIns="45719" rIns="45719"/>
          <a:lstStyle/>
          <a:p>
            <a:endParaRPr/>
          </a:p>
        </p:txBody>
      </p:sp>
      <p:sp>
        <p:nvSpPr>
          <p:cNvPr id="434" name="Straight Connector 253"/>
          <p:cNvSpPr/>
          <p:nvPr/>
        </p:nvSpPr>
        <p:spPr>
          <a:xfrm>
            <a:off x="5006091" y="2058946"/>
            <a:ext cx="1" cy="420625"/>
          </a:xfrm>
          <a:prstGeom prst="line">
            <a:avLst/>
          </a:prstGeom>
          <a:ln w="12700">
            <a:solidFill>
              <a:srgbClr val="000000"/>
            </a:solidFill>
            <a:miter/>
          </a:ln>
        </p:spPr>
        <p:txBody>
          <a:bodyPr lIns="45719" rIns="45719"/>
          <a:lstStyle/>
          <a:p>
            <a:endParaRPr/>
          </a:p>
        </p:txBody>
      </p:sp>
      <p:sp>
        <p:nvSpPr>
          <p:cNvPr id="435" name="Straight Connector 254"/>
          <p:cNvSpPr/>
          <p:nvPr/>
        </p:nvSpPr>
        <p:spPr>
          <a:xfrm>
            <a:off x="3331084" y="2073265"/>
            <a:ext cx="1" cy="420625"/>
          </a:xfrm>
          <a:prstGeom prst="line">
            <a:avLst/>
          </a:prstGeom>
          <a:ln w="12700">
            <a:solidFill>
              <a:srgbClr val="000000"/>
            </a:solidFill>
            <a:miter/>
          </a:ln>
        </p:spPr>
        <p:txBody>
          <a:bodyPr lIns="45719" rIns="45719"/>
          <a:lstStyle/>
          <a:p>
            <a:endParaRPr/>
          </a:p>
        </p:txBody>
      </p:sp>
      <p:sp>
        <p:nvSpPr>
          <p:cNvPr id="436" name="Straight Connector 255"/>
          <p:cNvSpPr/>
          <p:nvPr/>
        </p:nvSpPr>
        <p:spPr>
          <a:xfrm>
            <a:off x="3752659" y="2075586"/>
            <a:ext cx="1" cy="405054"/>
          </a:xfrm>
          <a:prstGeom prst="line">
            <a:avLst/>
          </a:prstGeom>
          <a:ln w="12700">
            <a:solidFill>
              <a:srgbClr val="000000"/>
            </a:solidFill>
            <a:miter/>
          </a:ln>
        </p:spPr>
        <p:txBody>
          <a:bodyPr lIns="45719" rIns="45719"/>
          <a:lstStyle/>
          <a:p>
            <a:endParaRPr/>
          </a:p>
        </p:txBody>
      </p:sp>
      <p:sp>
        <p:nvSpPr>
          <p:cNvPr id="437" name="Straight Connector 256"/>
          <p:cNvSpPr/>
          <p:nvPr/>
        </p:nvSpPr>
        <p:spPr>
          <a:xfrm>
            <a:off x="4162803" y="2072186"/>
            <a:ext cx="1" cy="420625"/>
          </a:xfrm>
          <a:prstGeom prst="line">
            <a:avLst/>
          </a:prstGeom>
          <a:ln w="12700">
            <a:solidFill>
              <a:srgbClr val="000000"/>
            </a:solidFill>
            <a:miter/>
          </a:ln>
        </p:spPr>
        <p:txBody>
          <a:bodyPr lIns="45719" rIns="45719"/>
          <a:lstStyle/>
          <a:p>
            <a:endParaRPr/>
          </a:p>
        </p:txBody>
      </p:sp>
      <p:sp>
        <p:nvSpPr>
          <p:cNvPr id="438" name="Straight Connector 257"/>
          <p:cNvSpPr/>
          <p:nvPr/>
        </p:nvSpPr>
        <p:spPr>
          <a:xfrm>
            <a:off x="4592951" y="2068791"/>
            <a:ext cx="1" cy="420624"/>
          </a:xfrm>
          <a:prstGeom prst="line">
            <a:avLst/>
          </a:prstGeom>
          <a:ln w="12700">
            <a:solidFill>
              <a:srgbClr val="000000"/>
            </a:solidFill>
            <a:miter/>
          </a:ln>
        </p:spPr>
        <p:txBody>
          <a:bodyPr lIns="45719" rIns="45719"/>
          <a:lstStyle/>
          <a:p>
            <a:endParaRPr/>
          </a:p>
        </p:txBody>
      </p:sp>
      <p:sp>
        <p:nvSpPr>
          <p:cNvPr id="439" name="Oval 258"/>
          <p:cNvSpPr/>
          <p:nvPr/>
        </p:nvSpPr>
        <p:spPr>
          <a:xfrm>
            <a:off x="3306942" y="2033034"/>
            <a:ext cx="52575" cy="52574"/>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440" name="Oval 259"/>
          <p:cNvSpPr/>
          <p:nvPr/>
        </p:nvSpPr>
        <p:spPr>
          <a:xfrm>
            <a:off x="3724599" y="2028552"/>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441" name="Oval 260"/>
          <p:cNvSpPr/>
          <p:nvPr/>
        </p:nvSpPr>
        <p:spPr>
          <a:xfrm>
            <a:off x="4571245" y="2035083"/>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442" name="Oval 261"/>
          <p:cNvSpPr/>
          <p:nvPr/>
        </p:nvSpPr>
        <p:spPr>
          <a:xfrm>
            <a:off x="4137816" y="2029768"/>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443" name="Oval 262"/>
          <p:cNvSpPr/>
          <p:nvPr/>
        </p:nvSpPr>
        <p:spPr>
          <a:xfrm>
            <a:off x="6265071" y="2025511"/>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444" name="Straight Connector 263"/>
          <p:cNvSpPr/>
          <p:nvPr/>
        </p:nvSpPr>
        <p:spPr>
          <a:xfrm flipH="1">
            <a:off x="5009212" y="2062227"/>
            <a:ext cx="420585" cy="420585"/>
          </a:xfrm>
          <a:prstGeom prst="line">
            <a:avLst/>
          </a:prstGeom>
          <a:ln w="12700">
            <a:solidFill>
              <a:srgbClr val="000000"/>
            </a:solidFill>
            <a:miter/>
          </a:ln>
        </p:spPr>
        <p:txBody>
          <a:bodyPr lIns="45719" rIns="45719"/>
          <a:lstStyle/>
          <a:p>
            <a:endParaRPr/>
          </a:p>
        </p:txBody>
      </p:sp>
      <p:sp>
        <p:nvSpPr>
          <p:cNvPr id="445" name="Straight Connector 264"/>
          <p:cNvSpPr/>
          <p:nvPr/>
        </p:nvSpPr>
        <p:spPr>
          <a:xfrm flipV="1">
            <a:off x="5019198" y="2059841"/>
            <a:ext cx="424361" cy="1717"/>
          </a:xfrm>
          <a:prstGeom prst="line">
            <a:avLst/>
          </a:prstGeom>
          <a:ln w="12700">
            <a:solidFill>
              <a:srgbClr val="000000"/>
            </a:solidFill>
            <a:miter/>
          </a:ln>
        </p:spPr>
        <p:txBody>
          <a:bodyPr lIns="45719" rIns="45719"/>
          <a:lstStyle/>
          <a:p>
            <a:endParaRPr/>
          </a:p>
        </p:txBody>
      </p:sp>
      <p:sp>
        <p:nvSpPr>
          <p:cNvPr id="446" name="Straight Connector 265"/>
          <p:cNvSpPr/>
          <p:nvPr/>
        </p:nvSpPr>
        <p:spPr>
          <a:xfrm flipH="1">
            <a:off x="5435816" y="2067097"/>
            <a:ext cx="5743" cy="405055"/>
          </a:xfrm>
          <a:prstGeom prst="line">
            <a:avLst/>
          </a:prstGeom>
          <a:ln w="12700">
            <a:solidFill>
              <a:srgbClr val="000000"/>
            </a:solidFill>
            <a:miter/>
          </a:ln>
        </p:spPr>
        <p:txBody>
          <a:bodyPr lIns="45719" rIns="45719"/>
          <a:lstStyle/>
          <a:p>
            <a:endParaRPr/>
          </a:p>
        </p:txBody>
      </p:sp>
      <p:sp>
        <p:nvSpPr>
          <p:cNvPr id="447" name="Straight Connector 266"/>
          <p:cNvSpPr/>
          <p:nvPr/>
        </p:nvSpPr>
        <p:spPr>
          <a:xfrm>
            <a:off x="7128801" y="2046838"/>
            <a:ext cx="1" cy="420625"/>
          </a:xfrm>
          <a:prstGeom prst="line">
            <a:avLst/>
          </a:prstGeom>
          <a:ln w="12700">
            <a:solidFill>
              <a:srgbClr val="000000"/>
            </a:solidFill>
            <a:miter/>
          </a:ln>
        </p:spPr>
        <p:txBody>
          <a:bodyPr lIns="45719" rIns="45719"/>
          <a:lstStyle/>
          <a:p>
            <a:endParaRPr/>
          </a:p>
        </p:txBody>
      </p:sp>
      <p:sp>
        <p:nvSpPr>
          <p:cNvPr id="448" name="Straight Connector 267"/>
          <p:cNvSpPr/>
          <p:nvPr/>
        </p:nvSpPr>
        <p:spPr>
          <a:xfrm flipV="1">
            <a:off x="6715052" y="2044582"/>
            <a:ext cx="424361" cy="1717"/>
          </a:xfrm>
          <a:prstGeom prst="line">
            <a:avLst/>
          </a:prstGeom>
          <a:ln w="12700">
            <a:solidFill>
              <a:srgbClr val="000000"/>
            </a:solidFill>
            <a:miter/>
          </a:ln>
        </p:spPr>
        <p:txBody>
          <a:bodyPr lIns="45719" rIns="45719"/>
          <a:lstStyle/>
          <a:p>
            <a:endParaRPr/>
          </a:p>
        </p:txBody>
      </p:sp>
      <p:sp>
        <p:nvSpPr>
          <p:cNvPr id="449" name="Straight Connector 268"/>
          <p:cNvSpPr/>
          <p:nvPr/>
        </p:nvSpPr>
        <p:spPr>
          <a:xfrm flipH="1">
            <a:off x="6711844" y="2052427"/>
            <a:ext cx="420585" cy="420585"/>
          </a:xfrm>
          <a:prstGeom prst="line">
            <a:avLst/>
          </a:prstGeom>
          <a:ln w="12700">
            <a:solidFill>
              <a:srgbClr val="000000"/>
            </a:solidFill>
            <a:miter/>
          </a:ln>
        </p:spPr>
        <p:txBody>
          <a:bodyPr lIns="45719" rIns="45719"/>
          <a:lstStyle/>
          <a:p>
            <a:endParaRPr/>
          </a:p>
        </p:txBody>
      </p:sp>
      <p:sp>
        <p:nvSpPr>
          <p:cNvPr id="450" name="Oval 269"/>
          <p:cNvSpPr/>
          <p:nvPr/>
        </p:nvSpPr>
        <p:spPr>
          <a:xfrm>
            <a:off x="7103721" y="2021167"/>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451" name="Oval 270"/>
          <p:cNvSpPr/>
          <p:nvPr/>
        </p:nvSpPr>
        <p:spPr>
          <a:xfrm>
            <a:off x="4981871" y="2033367"/>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452" name="Oval 271"/>
          <p:cNvSpPr/>
          <p:nvPr/>
        </p:nvSpPr>
        <p:spPr>
          <a:xfrm>
            <a:off x="6678230" y="2022726"/>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453" name="Oval 272"/>
          <p:cNvSpPr/>
          <p:nvPr/>
        </p:nvSpPr>
        <p:spPr>
          <a:xfrm>
            <a:off x="5416133" y="2034987"/>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454" name="Oval 273"/>
          <p:cNvSpPr/>
          <p:nvPr/>
        </p:nvSpPr>
        <p:spPr>
          <a:xfrm>
            <a:off x="2877800" y="2460292"/>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455" name="Straight Connector 274"/>
          <p:cNvSpPr/>
          <p:nvPr/>
        </p:nvSpPr>
        <p:spPr>
          <a:xfrm flipV="1">
            <a:off x="2874571" y="2428869"/>
            <a:ext cx="2" cy="105146"/>
          </a:xfrm>
          <a:prstGeom prst="line">
            <a:avLst/>
          </a:prstGeom>
          <a:ln w="12700">
            <a:solidFill>
              <a:srgbClr val="000000"/>
            </a:solidFill>
            <a:miter/>
          </a:ln>
        </p:spPr>
        <p:txBody>
          <a:bodyPr lIns="45719" rIns="45719"/>
          <a:lstStyle/>
          <a:p>
            <a:endParaRPr/>
          </a:p>
        </p:txBody>
      </p:sp>
      <p:sp>
        <p:nvSpPr>
          <p:cNvPr id="456" name="Straight Connector 275"/>
          <p:cNvSpPr/>
          <p:nvPr/>
        </p:nvSpPr>
        <p:spPr>
          <a:xfrm>
            <a:off x="2825228" y="2427690"/>
            <a:ext cx="52574" cy="1180"/>
          </a:xfrm>
          <a:prstGeom prst="line">
            <a:avLst/>
          </a:prstGeom>
          <a:ln w="12700">
            <a:solidFill>
              <a:srgbClr val="000000"/>
            </a:solidFill>
            <a:miter/>
          </a:ln>
        </p:spPr>
        <p:txBody>
          <a:bodyPr lIns="45719" rIns="45719"/>
          <a:lstStyle/>
          <a:p>
            <a:endParaRPr/>
          </a:p>
        </p:txBody>
      </p:sp>
      <p:sp>
        <p:nvSpPr>
          <p:cNvPr id="457" name="Straight Connector 276"/>
          <p:cNvSpPr/>
          <p:nvPr/>
        </p:nvSpPr>
        <p:spPr>
          <a:xfrm>
            <a:off x="2819969" y="2480157"/>
            <a:ext cx="52574" cy="1180"/>
          </a:xfrm>
          <a:prstGeom prst="line">
            <a:avLst/>
          </a:prstGeom>
          <a:ln w="12700">
            <a:solidFill>
              <a:srgbClr val="000000"/>
            </a:solidFill>
            <a:miter/>
          </a:ln>
        </p:spPr>
        <p:txBody>
          <a:bodyPr lIns="45719" rIns="45719"/>
          <a:lstStyle/>
          <a:p>
            <a:endParaRPr/>
          </a:p>
        </p:txBody>
      </p:sp>
      <p:sp>
        <p:nvSpPr>
          <p:cNvPr id="458" name="Straight Connector 277"/>
          <p:cNvSpPr/>
          <p:nvPr/>
        </p:nvSpPr>
        <p:spPr>
          <a:xfrm>
            <a:off x="2823124" y="2531724"/>
            <a:ext cx="52574" cy="1180"/>
          </a:xfrm>
          <a:prstGeom prst="line">
            <a:avLst/>
          </a:prstGeom>
          <a:ln w="12700">
            <a:solidFill>
              <a:srgbClr val="000000"/>
            </a:solidFill>
            <a:miter/>
          </a:ln>
        </p:spPr>
        <p:txBody>
          <a:bodyPr lIns="45719" rIns="45719"/>
          <a:lstStyle/>
          <a:p>
            <a:endParaRPr/>
          </a:p>
        </p:txBody>
      </p:sp>
      <p:sp>
        <p:nvSpPr>
          <p:cNvPr id="459" name="Oval 278"/>
          <p:cNvSpPr/>
          <p:nvPr/>
        </p:nvSpPr>
        <p:spPr>
          <a:xfrm>
            <a:off x="3304665" y="2461444"/>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460" name="Oval 279"/>
          <p:cNvSpPr/>
          <p:nvPr/>
        </p:nvSpPr>
        <p:spPr>
          <a:xfrm>
            <a:off x="3725590" y="2463495"/>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461" name="Oval 280"/>
          <p:cNvSpPr/>
          <p:nvPr/>
        </p:nvSpPr>
        <p:spPr>
          <a:xfrm>
            <a:off x="4562437" y="2463495"/>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462" name="Oval 281"/>
          <p:cNvSpPr/>
          <p:nvPr/>
        </p:nvSpPr>
        <p:spPr>
          <a:xfrm>
            <a:off x="4132274" y="2458179"/>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463" name="Oval 282"/>
          <p:cNvSpPr/>
          <p:nvPr/>
        </p:nvSpPr>
        <p:spPr>
          <a:xfrm>
            <a:off x="6256263" y="2457188"/>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464" name="Oval 283"/>
          <p:cNvSpPr/>
          <p:nvPr/>
        </p:nvSpPr>
        <p:spPr>
          <a:xfrm>
            <a:off x="7101446" y="2449579"/>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465" name="Oval 284"/>
          <p:cNvSpPr/>
          <p:nvPr/>
        </p:nvSpPr>
        <p:spPr>
          <a:xfrm>
            <a:off x="4979596" y="2461779"/>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466" name="Oval 285"/>
          <p:cNvSpPr/>
          <p:nvPr/>
        </p:nvSpPr>
        <p:spPr>
          <a:xfrm>
            <a:off x="6677023" y="2455472"/>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467" name="Oval 286"/>
          <p:cNvSpPr/>
          <p:nvPr/>
        </p:nvSpPr>
        <p:spPr>
          <a:xfrm>
            <a:off x="5407325" y="2463398"/>
            <a:ext cx="52575" cy="52575"/>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468" name="TextBox 287"/>
          <p:cNvSpPr txBox="1"/>
          <p:nvPr/>
        </p:nvSpPr>
        <p:spPr>
          <a:xfrm>
            <a:off x="2511396" y="2354474"/>
            <a:ext cx="385297" cy="2257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a:solidFill>
                  <a:srgbClr val="FF0000"/>
                </a:solidFill>
                <a:latin typeface="Times New Roman"/>
                <a:ea typeface="Times New Roman"/>
                <a:cs typeface="Times New Roman"/>
                <a:sym typeface="Times New Roman"/>
              </a:defRPr>
            </a:lvl1pPr>
          </a:lstStyle>
          <a:p>
            <a:r>
              <a:rPr dirty="0"/>
              <a:t>0, 1</a:t>
            </a:r>
          </a:p>
        </p:txBody>
      </p:sp>
      <p:sp>
        <p:nvSpPr>
          <p:cNvPr id="469" name="TextBox 288"/>
          <p:cNvSpPr txBox="1"/>
          <p:nvPr/>
        </p:nvSpPr>
        <p:spPr>
          <a:xfrm>
            <a:off x="2996839" y="2440643"/>
            <a:ext cx="393304" cy="2257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a:solidFill>
                  <a:srgbClr val="FF0000"/>
                </a:solidFill>
                <a:latin typeface="Times New Roman"/>
                <a:ea typeface="Times New Roman"/>
                <a:cs typeface="Times New Roman"/>
                <a:sym typeface="Times New Roman"/>
              </a:defRPr>
            </a:lvl1pPr>
          </a:lstStyle>
          <a:p>
            <a:r>
              <a:t>1, 1</a:t>
            </a:r>
          </a:p>
        </p:txBody>
      </p:sp>
      <p:sp>
        <p:nvSpPr>
          <p:cNvPr id="470" name="TextBox 289"/>
          <p:cNvSpPr txBox="1"/>
          <p:nvPr/>
        </p:nvSpPr>
        <p:spPr>
          <a:xfrm>
            <a:off x="3478339" y="2287134"/>
            <a:ext cx="417749" cy="2257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a:solidFill>
                  <a:srgbClr val="FF0000"/>
                </a:solidFill>
                <a:latin typeface="Times New Roman"/>
                <a:ea typeface="Times New Roman"/>
                <a:cs typeface="Times New Roman"/>
                <a:sym typeface="Times New Roman"/>
              </a:defRPr>
            </a:lvl1pPr>
          </a:lstStyle>
          <a:p>
            <a:r>
              <a:rPr dirty="0"/>
              <a:t>2, 1</a:t>
            </a:r>
          </a:p>
        </p:txBody>
      </p:sp>
      <p:sp>
        <p:nvSpPr>
          <p:cNvPr id="471" name="TextBox 290"/>
          <p:cNvSpPr txBox="1"/>
          <p:nvPr/>
        </p:nvSpPr>
        <p:spPr>
          <a:xfrm>
            <a:off x="3836879" y="2432107"/>
            <a:ext cx="398513" cy="2257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a:solidFill>
                  <a:srgbClr val="FF0000"/>
                </a:solidFill>
                <a:latin typeface="Times New Roman"/>
                <a:ea typeface="Times New Roman"/>
                <a:cs typeface="Times New Roman"/>
                <a:sym typeface="Times New Roman"/>
              </a:defRPr>
            </a:lvl1pPr>
          </a:lstStyle>
          <a:p>
            <a:r>
              <a:t>3, 1</a:t>
            </a:r>
          </a:p>
        </p:txBody>
      </p:sp>
      <p:sp>
        <p:nvSpPr>
          <p:cNvPr id="472" name="TextBox 291"/>
          <p:cNvSpPr txBox="1"/>
          <p:nvPr/>
        </p:nvSpPr>
        <p:spPr>
          <a:xfrm>
            <a:off x="4304568" y="2281596"/>
            <a:ext cx="435593" cy="2257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a:solidFill>
                  <a:srgbClr val="FF0000"/>
                </a:solidFill>
                <a:latin typeface="Times New Roman"/>
                <a:ea typeface="Times New Roman"/>
                <a:cs typeface="Times New Roman"/>
                <a:sym typeface="Times New Roman"/>
              </a:defRPr>
            </a:lvl1pPr>
          </a:lstStyle>
          <a:p>
            <a:r>
              <a:rPr dirty="0"/>
              <a:t>4, 1</a:t>
            </a:r>
          </a:p>
        </p:txBody>
      </p:sp>
      <p:sp>
        <p:nvSpPr>
          <p:cNvPr id="473" name="TextBox 292"/>
          <p:cNvSpPr txBox="1"/>
          <p:nvPr/>
        </p:nvSpPr>
        <p:spPr>
          <a:xfrm>
            <a:off x="4728103" y="2435806"/>
            <a:ext cx="384526" cy="2257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a:solidFill>
                  <a:srgbClr val="FF0000"/>
                </a:solidFill>
                <a:latin typeface="Times New Roman"/>
                <a:ea typeface="Times New Roman"/>
                <a:cs typeface="Times New Roman"/>
                <a:sym typeface="Times New Roman"/>
              </a:defRPr>
            </a:lvl1pPr>
          </a:lstStyle>
          <a:p>
            <a:r>
              <a:rPr dirty="0"/>
              <a:t>5, 1</a:t>
            </a:r>
          </a:p>
        </p:txBody>
      </p:sp>
      <p:sp>
        <p:nvSpPr>
          <p:cNvPr id="474" name="TextBox 293"/>
          <p:cNvSpPr txBox="1"/>
          <p:nvPr/>
        </p:nvSpPr>
        <p:spPr>
          <a:xfrm>
            <a:off x="5153357" y="2250991"/>
            <a:ext cx="409907" cy="2257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a:solidFill>
                  <a:srgbClr val="FF0000"/>
                </a:solidFill>
                <a:latin typeface="Times New Roman"/>
                <a:ea typeface="Times New Roman"/>
                <a:cs typeface="Times New Roman"/>
                <a:sym typeface="Times New Roman"/>
              </a:defRPr>
            </a:lvl1pPr>
          </a:lstStyle>
          <a:p>
            <a:r>
              <a:rPr dirty="0"/>
              <a:t>6, 1</a:t>
            </a:r>
          </a:p>
        </p:txBody>
      </p:sp>
      <p:grpSp>
        <p:nvGrpSpPr>
          <p:cNvPr id="498" name="Group 7"/>
          <p:cNvGrpSpPr/>
          <p:nvPr/>
        </p:nvGrpSpPr>
        <p:grpSpPr>
          <a:xfrm>
            <a:off x="3708626" y="3606973"/>
            <a:ext cx="847741" cy="862649"/>
            <a:chOff x="0" y="-1"/>
            <a:chExt cx="902502" cy="918374"/>
          </a:xfrm>
        </p:grpSpPr>
        <p:sp>
          <p:nvSpPr>
            <p:cNvPr id="475" name="Straight Connector 173"/>
            <p:cNvSpPr/>
            <p:nvPr/>
          </p:nvSpPr>
          <p:spPr>
            <a:xfrm flipH="1">
              <a:off x="448310" y="462150"/>
              <a:ext cx="1" cy="42062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76" name="Straight Connector 174"/>
            <p:cNvSpPr/>
            <p:nvPr/>
          </p:nvSpPr>
          <p:spPr>
            <a:xfrm flipV="1">
              <a:off x="23695" y="451470"/>
              <a:ext cx="424360" cy="171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77" name="Straight Connector 175"/>
            <p:cNvSpPr/>
            <p:nvPr/>
          </p:nvSpPr>
          <p:spPr>
            <a:xfrm flipV="1">
              <a:off x="21193" y="888660"/>
              <a:ext cx="424360" cy="171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78" name="Straight Connector 176"/>
            <p:cNvSpPr/>
            <p:nvPr/>
          </p:nvSpPr>
          <p:spPr>
            <a:xfrm>
              <a:off x="40814" y="474361"/>
              <a:ext cx="397147" cy="40616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79" name="Oval 177"/>
            <p:cNvSpPr/>
            <p:nvPr/>
          </p:nvSpPr>
          <p:spPr>
            <a:xfrm>
              <a:off x="0" y="865798"/>
              <a:ext cx="52573" cy="52575"/>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80" name="Straight Connector 178"/>
            <p:cNvSpPr/>
            <p:nvPr/>
          </p:nvSpPr>
          <p:spPr>
            <a:xfrm>
              <a:off x="874910" y="459524"/>
              <a:ext cx="1" cy="42062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81" name="Straight Connector 179"/>
            <p:cNvSpPr/>
            <p:nvPr/>
          </p:nvSpPr>
          <p:spPr>
            <a:xfrm flipV="1">
              <a:off x="452451" y="445577"/>
              <a:ext cx="424361" cy="171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82" name="Straight Connector 180"/>
            <p:cNvSpPr/>
            <p:nvPr/>
          </p:nvSpPr>
          <p:spPr>
            <a:xfrm flipV="1">
              <a:off x="445615" y="882768"/>
              <a:ext cx="424361" cy="171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83" name="Straight Connector 181"/>
            <p:cNvSpPr/>
            <p:nvPr/>
          </p:nvSpPr>
          <p:spPr>
            <a:xfrm flipH="1" flipV="1">
              <a:off x="449244" y="459671"/>
              <a:ext cx="420584" cy="42058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84" name="Oval 182"/>
            <p:cNvSpPr/>
            <p:nvPr/>
          </p:nvSpPr>
          <p:spPr>
            <a:xfrm>
              <a:off x="848442" y="854923"/>
              <a:ext cx="52573" cy="52575"/>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85" name="Oval 183"/>
            <p:cNvSpPr/>
            <p:nvPr/>
          </p:nvSpPr>
          <p:spPr>
            <a:xfrm>
              <a:off x="421821" y="860815"/>
              <a:ext cx="52573" cy="52575"/>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86" name="Straight Connector 184"/>
            <p:cNvSpPr/>
            <p:nvPr/>
          </p:nvSpPr>
          <p:spPr>
            <a:xfrm flipH="1">
              <a:off x="450586" y="30473"/>
              <a:ext cx="1" cy="42062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87" name="Straight Connector 185"/>
            <p:cNvSpPr/>
            <p:nvPr/>
          </p:nvSpPr>
          <p:spPr>
            <a:xfrm flipV="1">
              <a:off x="36837" y="29306"/>
              <a:ext cx="424360" cy="171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88" name="Straight Connector 294"/>
            <p:cNvSpPr/>
            <p:nvPr/>
          </p:nvSpPr>
          <p:spPr>
            <a:xfrm flipV="1">
              <a:off x="6905" y="28265"/>
              <a:ext cx="439865" cy="45262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89" name="Oval 295"/>
            <p:cNvSpPr/>
            <p:nvPr/>
          </p:nvSpPr>
          <p:spPr>
            <a:xfrm>
              <a:off x="11280" y="4342"/>
              <a:ext cx="52573" cy="52575"/>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90" name="Straight Connector 296"/>
            <p:cNvSpPr/>
            <p:nvPr/>
          </p:nvSpPr>
          <p:spPr>
            <a:xfrm>
              <a:off x="875009" y="25669"/>
              <a:ext cx="1" cy="42062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91" name="Straight Connector 297"/>
            <p:cNvSpPr/>
            <p:nvPr/>
          </p:nvSpPr>
          <p:spPr>
            <a:xfrm flipV="1">
              <a:off x="461259" y="23413"/>
              <a:ext cx="424361" cy="171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92" name="Straight Connector 298"/>
            <p:cNvSpPr/>
            <p:nvPr/>
          </p:nvSpPr>
          <p:spPr>
            <a:xfrm flipH="1">
              <a:off x="458052" y="31260"/>
              <a:ext cx="420584" cy="42058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493" name="Oval 302"/>
            <p:cNvSpPr/>
            <p:nvPr/>
          </p:nvSpPr>
          <p:spPr>
            <a:xfrm>
              <a:off x="849929" y="-1"/>
              <a:ext cx="52573" cy="52575"/>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94" name="Oval 303"/>
            <p:cNvSpPr/>
            <p:nvPr/>
          </p:nvSpPr>
          <p:spPr>
            <a:xfrm>
              <a:off x="424438" y="1558"/>
              <a:ext cx="52573" cy="52575"/>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95" name="Oval 304"/>
            <p:cNvSpPr/>
            <p:nvPr/>
          </p:nvSpPr>
          <p:spPr>
            <a:xfrm>
              <a:off x="2472" y="436019"/>
              <a:ext cx="52573" cy="52575"/>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96" name="Oval 305"/>
            <p:cNvSpPr/>
            <p:nvPr/>
          </p:nvSpPr>
          <p:spPr>
            <a:xfrm>
              <a:off x="847653" y="428411"/>
              <a:ext cx="52573" cy="52575"/>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497" name="Oval 306"/>
            <p:cNvSpPr/>
            <p:nvPr/>
          </p:nvSpPr>
          <p:spPr>
            <a:xfrm>
              <a:off x="423230" y="434304"/>
              <a:ext cx="52574" cy="52575"/>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grpSp>
      <p:grpSp>
        <p:nvGrpSpPr>
          <p:cNvPr id="168" name="Group 167">
            <a:extLst>
              <a:ext uri="{FF2B5EF4-FFF2-40B4-BE49-F238E27FC236}">
                <a16:creationId xmlns:a16="http://schemas.microsoft.com/office/drawing/2014/main" id="{B401F278-2579-7A40-A655-A6425D53DF1B}"/>
              </a:ext>
            </a:extLst>
          </p:cNvPr>
          <p:cNvGrpSpPr/>
          <p:nvPr/>
        </p:nvGrpSpPr>
        <p:grpSpPr>
          <a:xfrm>
            <a:off x="7376398" y="4916210"/>
            <a:ext cx="924602" cy="1058574"/>
            <a:chOff x="536432" y="5376415"/>
            <a:chExt cx="924602" cy="1058574"/>
          </a:xfrm>
        </p:grpSpPr>
        <p:cxnSp>
          <p:nvCxnSpPr>
            <p:cNvPr id="169" name="Straight Arrow Connector 168">
              <a:extLst>
                <a:ext uri="{FF2B5EF4-FFF2-40B4-BE49-F238E27FC236}">
                  <a16:creationId xmlns:a16="http://schemas.microsoft.com/office/drawing/2014/main" id="{B2D29CD8-DB3F-1845-989D-9B48877C7E7C}"/>
                </a:ext>
              </a:extLst>
            </p:cNvPr>
            <p:cNvCxnSpPr/>
            <p:nvPr/>
          </p:nvCxnSpPr>
          <p:spPr>
            <a:xfrm>
              <a:off x="655200" y="6285600"/>
              <a:ext cx="46988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0" name="TextBox 169">
              <a:extLst>
                <a:ext uri="{FF2B5EF4-FFF2-40B4-BE49-F238E27FC236}">
                  <a16:creationId xmlns:a16="http://schemas.microsoft.com/office/drawing/2014/main" id="{9237E1EC-DD41-C946-A608-907DAD333AE8}"/>
                </a:ext>
              </a:extLst>
            </p:cNvPr>
            <p:cNvSpPr txBox="1"/>
            <p:nvPr/>
          </p:nvSpPr>
          <p:spPr>
            <a:xfrm>
              <a:off x="1180298" y="6065657"/>
              <a:ext cx="280736" cy="369332"/>
            </a:xfrm>
            <a:prstGeom prst="rect">
              <a:avLst/>
            </a:prstGeom>
            <a:noFill/>
          </p:spPr>
          <p:txBody>
            <a:bodyPr wrap="square" rtlCol="0">
              <a:spAutoFit/>
            </a:bodyPr>
            <a:lstStyle/>
            <a:p>
              <a:r>
                <a:rPr lang="en-US" dirty="0"/>
                <a:t>x</a:t>
              </a:r>
            </a:p>
          </p:txBody>
        </p:sp>
        <p:cxnSp>
          <p:nvCxnSpPr>
            <p:cNvPr id="171" name="Straight Arrow Connector 170">
              <a:extLst>
                <a:ext uri="{FF2B5EF4-FFF2-40B4-BE49-F238E27FC236}">
                  <a16:creationId xmlns:a16="http://schemas.microsoft.com/office/drawing/2014/main" id="{02B3AC29-F13D-7440-83F0-D27ACA5A94BD}"/>
                </a:ext>
              </a:extLst>
            </p:cNvPr>
            <p:cNvCxnSpPr>
              <a:cxnSpLocks/>
            </p:cNvCxnSpPr>
            <p:nvPr/>
          </p:nvCxnSpPr>
          <p:spPr>
            <a:xfrm flipV="1">
              <a:off x="656400" y="5803200"/>
              <a:ext cx="0" cy="4824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2D34AD59-749A-C941-AB4D-B79759DE0B42}"/>
                </a:ext>
              </a:extLst>
            </p:cNvPr>
            <p:cNvSpPr txBox="1"/>
            <p:nvPr/>
          </p:nvSpPr>
          <p:spPr>
            <a:xfrm>
              <a:off x="536432" y="5376415"/>
              <a:ext cx="280736" cy="369332"/>
            </a:xfrm>
            <a:prstGeom prst="rect">
              <a:avLst/>
            </a:prstGeom>
            <a:noFill/>
          </p:spPr>
          <p:txBody>
            <a:bodyPr wrap="square" rtlCol="0">
              <a:spAutoFit/>
            </a:bodyPr>
            <a:lstStyle/>
            <a:p>
              <a:r>
                <a:rPr lang="en-US" dirty="0"/>
                <a:t>y</a:t>
              </a:r>
            </a:p>
          </p:txBody>
        </p:sp>
      </p:grpSp>
      <p:grpSp>
        <p:nvGrpSpPr>
          <p:cNvPr id="176" name="Group 175">
            <a:extLst>
              <a:ext uri="{FF2B5EF4-FFF2-40B4-BE49-F238E27FC236}">
                <a16:creationId xmlns:a16="http://schemas.microsoft.com/office/drawing/2014/main" id="{4B91F0A1-B4C9-6143-9AE0-D5D705FF3ABA}"/>
              </a:ext>
            </a:extLst>
          </p:cNvPr>
          <p:cNvGrpSpPr/>
          <p:nvPr/>
        </p:nvGrpSpPr>
        <p:grpSpPr>
          <a:xfrm>
            <a:off x="7066283" y="6121690"/>
            <a:ext cx="1694217" cy="465402"/>
            <a:chOff x="1032936" y="5906726"/>
            <a:chExt cx="1694217" cy="465402"/>
          </a:xfrm>
        </p:grpSpPr>
        <p:sp>
          <p:nvSpPr>
            <p:cNvPr id="177" name="TextBox 176">
              <a:extLst>
                <a:ext uri="{FF2B5EF4-FFF2-40B4-BE49-F238E27FC236}">
                  <a16:creationId xmlns:a16="http://schemas.microsoft.com/office/drawing/2014/main" id="{BF76E51E-80AB-DD4A-8DAD-CD5A43A41D37}"/>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178" name="TextBox 177">
              <a:extLst>
                <a:ext uri="{FF2B5EF4-FFF2-40B4-BE49-F238E27FC236}">
                  <a16:creationId xmlns:a16="http://schemas.microsoft.com/office/drawing/2014/main" id="{92D853E2-9272-614D-B2FE-7A746383F789}"/>
                </a:ext>
              </a:extLst>
            </p:cNvPr>
            <p:cNvSpPr txBox="1"/>
            <p:nvPr/>
          </p:nvSpPr>
          <p:spPr>
            <a:xfrm>
              <a:off x="2260622" y="5906726"/>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2951348641"/>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 name="Rectangle 3"/>
          <p:cNvSpPr/>
          <p:nvPr/>
        </p:nvSpPr>
        <p:spPr>
          <a:xfrm>
            <a:off x="277471" y="264859"/>
            <a:ext cx="8563831" cy="6369270"/>
          </a:xfrm>
          <a:prstGeom prst="rect">
            <a:avLst/>
          </a:prstGeom>
          <a:ln w="28575">
            <a:solidFill>
              <a:srgbClr val="000000"/>
            </a:solidFill>
            <a:miter/>
          </a:ln>
        </p:spPr>
        <p:txBody>
          <a:bodyPr lIns="45719" rIns="45719" anchor="ctr"/>
          <a:lstStyle/>
          <a:p>
            <a:pPr algn="ctr">
              <a:defRPr>
                <a:solidFill>
                  <a:srgbClr val="FFFFFF"/>
                </a:solidFill>
              </a:defRPr>
            </a:pPr>
            <a:endParaRPr/>
          </a:p>
        </p:txBody>
      </p:sp>
      <p:sp>
        <p:nvSpPr>
          <p:cNvPr id="501" name="Straight Connector 4"/>
          <p:cNvSpPr/>
          <p:nvPr/>
        </p:nvSpPr>
        <p:spPr>
          <a:xfrm>
            <a:off x="277471" y="874381"/>
            <a:ext cx="8563831" cy="1"/>
          </a:xfrm>
          <a:prstGeom prst="line">
            <a:avLst/>
          </a:prstGeom>
          <a:ln w="28575">
            <a:solidFill>
              <a:srgbClr val="000000"/>
            </a:solidFill>
            <a:miter/>
          </a:ln>
        </p:spPr>
        <p:txBody>
          <a:bodyPr lIns="45719" rIns="45719"/>
          <a:lstStyle/>
          <a:p>
            <a:endParaRPr/>
          </a:p>
        </p:txBody>
      </p:sp>
      <p:sp>
        <p:nvSpPr>
          <p:cNvPr id="502" name="TextBox 5"/>
          <p:cNvSpPr txBox="1"/>
          <p:nvPr/>
        </p:nvSpPr>
        <p:spPr>
          <a:xfrm>
            <a:off x="2253284" y="311401"/>
            <a:ext cx="4405026" cy="4827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800">
                <a:latin typeface="Times New Roman"/>
                <a:ea typeface="Times New Roman"/>
                <a:cs typeface="Times New Roman"/>
                <a:sym typeface="Times New Roman"/>
              </a:defRPr>
            </a:lvl1pPr>
          </a:lstStyle>
          <a:p>
            <a:r>
              <a:t> Problem Solution Steps   </a:t>
            </a:r>
          </a:p>
        </p:txBody>
      </p:sp>
      <p:sp>
        <p:nvSpPr>
          <p:cNvPr id="503" name="TextBox 6"/>
          <p:cNvSpPr txBox="1"/>
          <p:nvPr/>
        </p:nvSpPr>
        <p:spPr>
          <a:xfrm>
            <a:off x="1790724" y="1930922"/>
            <a:ext cx="5657760" cy="8309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400">
                <a:latin typeface="Times New Roman"/>
                <a:ea typeface="Times New Roman"/>
                <a:cs typeface="Times New Roman"/>
                <a:sym typeface="Times New Roman"/>
              </a:defRPr>
            </a:lvl1pPr>
          </a:lstStyle>
          <a:p>
            <a:r>
              <a:rPr dirty="0"/>
              <a:t>Apply a unit load and calculate the internal member </a:t>
            </a:r>
            <a:r>
              <a:rPr lang="en-US" dirty="0"/>
              <a:t>force</a:t>
            </a:r>
            <a:r>
              <a:rPr dirty="0"/>
              <a:t>s</a:t>
            </a:r>
            <a:r>
              <a:rPr lang="en-US" dirty="0"/>
              <a:t>.</a:t>
            </a:r>
            <a:r>
              <a:rPr dirty="0"/>
              <a:t>   </a:t>
            </a:r>
          </a:p>
        </p:txBody>
      </p:sp>
      <p:sp>
        <p:nvSpPr>
          <p:cNvPr id="504" name="TextBox 7"/>
          <p:cNvSpPr txBox="1"/>
          <p:nvPr/>
        </p:nvSpPr>
        <p:spPr>
          <a:xfrm>
            <a:off x="1782775" y="2916416"/>
            <a:ext cx="5913905" cy="8309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400">
                <a:latin typeface="Times New Roman"/>
                <a:ea typeface="Times New Roman"/>
                <a:cs typeface="Times New Roman"/>
                <a:sym typeface="Times New Roman"/>
              </a:defRPr>
            </a:pPr>
            <a:r>
              <a:rPr dirty="0"/>
              <a:t>Calculate end deflection values per truss unit </a:t>
            </a:r>
          </a:p>
          <a:p>
            <a:pPr>
              <a:defRPr sz="2400">
                <a:latin typeface="Times New Roman"/>
                <a:ea typeface="Times New Roman"/>
                <a:cs typeface="Times New Roman"/>
                <a:sym typeface="Times New Roman"/>
              </a:defRPr>
            </a:pPr>
            <a:r>
              <a:rPr dirty="0"/>
              <a:t>using C</a:t>
            </a:r>
            <a:r>
              <a:rPr lang="en-US" dirty="0"/>
              <a:t>a</a:t>
            </a:r>
            <a:r>
              <a:rPr dirty="0"/>
              <a:t>stigliano’s 2nd theorem</a:t>
            </a:r>
            <a:r>
              <a:rPr lang="en-US" dirty="0"/>
              <a:t>.</a:t>
            </a:r>
            <a:r>
              <a:rPr dirty="0"/>
              <a:t>  </a:t>
            </a:r>
          </a:p>
        </p:txBody>
      </p:sp>
      <p:sp>
        <p:nvSpPr>
          <p:cNvPr id="505" name="TextBox 8"/>
          <p:cNvSpPr txBox="1"/>
          <p:nvPr/>
        </p:nvSpPr>
        <p:spPr>
          <a:xfrm>
            <a:off x="1124991" y="5245279"/>
            <a:ext cx="7263633" cy="461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2400">
                <a:latin typeface="Times New Roman"/>
                <a:ea typeface="Times New Roman"/>
                <a:cs typeface="Times New Roman"/>
                <a:sym typeface="Times New Roman"/>
              </a:defRPr>
            </a:lvl1pPr>
          </a:lstStyle>
          <a:p>
            <a:r>
              <a:rPr dirty="0"/>
              <a:t>Calculate a deflection equation with the deflection values.   </a:t>
            </a:r>
          </a:p>
        </p:txBody>
      </p:sp>
      <p:sp>
        <p:nvSpPr>
          <p:cNvPr id="506" name="TextBox 9"/>
          <p:cNvSpPr txBox="1"/>
          <p:nvPr/>
        </p:nvSpPr>
        <p:spPr>
          <a:xfrm>
            <a:off x="1140893" y="1242008"/>
            <a:ext cx="6820918" cy="461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400">
                <a:latin typeface="Times New Roman"/>
                <a:ea typeface="Times New Roman"/>
                <a:cs typeface="Times New Roman"/>
                <a:sym typeface="Times New Roman"/>
              </a:defRPr>
            </a:lvl1pPr>
          </a:lstStyle>
          <a:p>
            <a:r>
              <a:rPr dirty="0"/>
              <a:t>Define a standard truss unit and sequential truss units</a:t>
            </a:r>
            <a:r>
              <a:rPr lang="en-US" dirty="0"/>
              <a:t>.</a:t>
            </a:r>
            <a:r>
              <a:rPr dirty="0"/>
              <a:t>  </a:t>
            </a:r>
          </a:p>
        </p:txBody>
      </p:sp>
      <p:sp>
        <p:nvSpPr>
          <p:cNvPr id="507" name="Oval 10"/>
          <p:cNvSpPr/>
          <p:nvPr/>
        </p:nvSpPr>
        <p:spPr>
          <a:xfrm>
            <a:off x="1516274" y="2106721"/>
            <a:ext cx="79585" cy="79585"/>
          </a:xfrm>
          <a:prstGeom prst="ellipse">
            <a:avLst/>
          </a:prstGeom>
          <a:ln w="12700">
            <a:solidFill>
              <a:srgbClr val="000000"/>
            </a:solidFill>
            <a:miter/>
          </a:ln>
        </p:spPr>
        <p:txBody>
          <a:bodyPr lIns="45719" rIns="45719" anchor="ctr"/>
          <a:lstStyle/>
          <a:p>
            <a:pPr algn="ctr">
              <a:defRPr>
                <a:solidFill>
                  <a:srgbClr val="FFFFFF"/>
                </a:solidFill>
              </a:defRPr>
            </a:pPr>
            <a:endParaRPr/>
          </a:p>
        </p:txBody>
      </p:sp>
      <p:sp>
        <p:nvSpPr>
          <p:cNvPr id="508" name="Oval 11"/>
          <p:cNvSpPr/>
          <p:nvPr/>
        </p:nvSpPr>
        <p:spPr>
          <a:xfrm>
            <a:off x="1519022" y="3106192"/>
            <a:ext cx="79585" cy="79585"/>
          </a:xfrm>
          <a:prstGeom prst="ellipse">
            <a:avLst/>
          </a:prstGeom>
          <a:ln w="12700">
            <a:solidFill>
              <a:srgbClr val="000000"/>
            </a:solidFill>
            <a:miter/>
          </a:ln>
        </p:spPr>
        <p:txBody>
          <a:bodyPr lIns="45719" rIns="45719" anchor="ctr"/>
          <a:lstStyle/>
          <a:p>
            <a:pPr algn="ctr">
              <a:defRPr>
                <a:solidFill>
                  <a:srgbClr val="FFFFFF"/>
                </a:solidFill>
              </a:defRPr>
            </a:pPr>
            <a:endParaRPr/>
          </a:p>
        </p:txBody>
      </p:sp>
      <p:sp>
        <p:nvSpPr>
          <p:cNvPr id="509" name="Oval 12"/>
          <p:cNvSpPr/>
          <p:nvPr/>
        </p:nvSpPr>
        <p:spPr>
          <a:xfrm>
            <a:off x="927661" y="5431214"/>
            <a:ext cx="79585" cy="79585"/>
          </a:xfrm>
          <a:prstGeom prst="ellipse">
            <a:avLst/>
          </a:prstGeom>
          <a:solidFill>
            <a:srgbClr val="000000"/>
          </a:solidFill>
          <a:ln w="12700">
            <a:solidFill>
              <a:srgbClr val="000000"/>
            </a:solidFill>
            <a:miter/>
          </a:ln>
        </p:spPr>
        <p:txBody>
          <a:bodyPr lIns="45719" rIns="45719" anchor="ctr"/>
          <a:lstStyle/>
          <a:p>
            <a:pPr algn="ctr">
              <a:defRPr>
                <a:solidFill>
                  <a:srgbClr val="FFFFFF"/>
                </a:solidFill>
              </a:defRPr>
            </a:pPr>
            <a:endParaRPr/>
          </a:p>
        </p:txBody>
      </p:sp>
      <p:sp>
        <p:nvSpPr>
          <p:cNvPr id="510" name="Oval 13"/>
          <p:cNvSpPr/>
          <p:nvPr/>
        </p:nvSpPr>
        <p:spPr>
          <a:xfrm>
            <a:off x="921495" y="1440523"/>
            <a:ext cx="79585" cy="79585"/>
          </a:xfrm>
          <a:prstGeom prst="ellipse">
            <a:avLst/>
          </a:prstGeom>
          <a:solidFill>
            <a:srgbClr val="000000"/>
          </a:solidFill>
          <a:ln w="12700">
            <a:solidFill>
              <a:srgbClr val="000000"/>
            </a:solidFill>
            <a:miter/>
          </a:ln>
        </p:spPr>
        <p:txBody>
          <a:bodyPr lIns="45719" rIns="45719" anchor="ctr"/>
          <a:lstStyle/>
          <a:p>
            <a:pPr algn="ctr">
              <a:defRPr>
                <a:solidFill>
                  <a:srgbClr val="FFFFFF"/>
                </a:solidFill>
              </a:defRPr>
            </a:pPr>
            <a:endParaRPr/>
          </a:p>
        </p:txBody>
      </p:sp>
      <p:sp>
        <p:nvSpPr>
          <p:cNvPr id="511" name="TextBox 15"/>
          <p:cNvSpPr txBox="1"/>
          <p:nvPr/>
        </p:nvSpPr>
        <p:spPr>
          <a:xfrm>
            <a:off x="2923305" y="4295833"/>
            <a:ext cx="1135146" cy="3114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600">
                <a:latin typeface="Times New Roman"/>
                <a:ea typeface="Times New Roman"/>
                <a:cs typeface="Times New Roman"/>
                <a:sym typeface="Times New Roman"/>
              </a:defRPr>
            </a:lvl1pPr>
          </a:lstStyle>
          <a:p>
            <a:r>
              <a:t>Length, in.</a:t>
            </a:r>
          </a:p>
        </p:txBody>
      </p:sp>
      <p:sp>
        <p:nvSpPr>
          <p:cNvPr id="512" name="TextBox 16"/>
          <p:cNvSpPr txBox="1"/>
          <p:nvPr/>
        </p:nvSpPr>
        <p:spPr>
          <a:xfrm>
            <a:off x="4317332" y="4268970"/>
            <a:ext cx="910758" cy="5400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600">
                <a:latin typeface="Times New Roman"/>
                <a:ea typeface="Times New Roman"/>
                <a:cs typeface="Times New Roman"/>
                <a:sym typeface="Times New Roman"/>
              </a:defRPr>
            </a:lvl1pPr>
          </a:lstStyle>
          <a:p>
            <a:r>
              <a:rPr dirty="0"/>
              <a:t>Internal force, </a:t>
            </a:r>
            <a:r>
              <a:rPr dirty="0" err="1"/>
              <a:t>lb</a:t>
            </a:r>
            <a:r>
              <a:rPr dirty="0"/>
              <a:t> </a:t>
            </a:r>
          </a:p>
        </p:txBody>
      </p:sp>
      <p:sp>
        <p:nvSpPr>
          <p:cNvPr id="513" name="TextBox 17"/>
          <p:cNvSpPr txBox="1"/>
          <p:nvPr/>
        </p:nvSpPr>
        <p:spPr>
          <a:xfrm>
            <a:off x="1908667" y="4385000"/>
            <a:ext cx="978280" cy="3114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600">
                <a:latin typeface="Times New Roman"/>
                <a:ea typeface="Times New Roman"/>
                <a:cs typeface="Times New Roman"/>
                <a:sym typeface="Times New Roman"/>
              </a:defRPr>
            </a:lvl1pPr>
          </a:lstStyle>
          <a:p>
            <a:r>
              <a:t>Member </a:t>
            </a:r>
          </a:p>
        </p:txBody>
      </p:sp>
      <p:sp>
        <p:nvSpPr>
          <p:cNvPr id="514" name="TextBox 18"/>
          <p:cNvSpPr txBox="1"/>
          <p:nvPr/>
        </p:nvSpPr>
        <p:spPr>
          <a:xfrm>
            <a:off x="5491565" y="4265802"/>
            <a:ext cx="824365" cy="5400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600">
                <a:latin typeface="Times New Roman"/>
                <a:ea typeface="Times New Roman"/>
                <a:cs typeface="Times New Roman"/>
                <a:sym typeface="Times New Roman"/>
              </a:defRPr>
            </a:pPr>
            <a:r>
              <a:t>Virtual    </a:t>
            </a:r>
          </a:p>
          <a:p>
            <a:pPr>
              <a:defRPr sz="1600">
                <a:latin typeface="Times New Roman"/>
                <a:ea typeface="Times New Roman"/>
                <a:cs typeface="Times New Roman"/>
                <a:sym typeface="Times New Roman"/>
              </a:defRPr>
            </a:pPr>
            <a:r>
              <a:t> force  </a:t>
            </a:r>
          </a:p>
        </p:txBody>
      </p:sp>
      <p:sp>
        <p:nvSpPr>
          <p:cNvPr id="515" name="TextBox 19"/>
          <p:cNvSpPr txBox="1"/>
          <p:nvPr/>
        </p:nvSpPr>
        <p:spPr>
          <a:xfrm>
            <a:off x="6452484" y="4273172"/>
            <a:ext cx="1410341" cy="5400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600">
                <a:latin typeface="Times New Roman"/>
                <a:ea typeface="Times New Roman"/>
                <a:cs typeface="Times New Roman"/>
                <a:sym typeface="Times New Roman"/>
              </a:defRPr>
            </a:pPr>
            <a:r>
              <a:t>Displacement, </a:t>
            </a:r>
          </a:p>
          <a:p>
            <a:pPr>
              <a:defRPr sz="1600">
                <a:latin typeface="Times New Roman"/>
                <a:ea typeface="Times New Roman"/>
                <a:cs typeface="Times New Roman"/>
                <a:sym typeface="Times New Roman"/>
              </a:defRPr>
            </a:pPr>
            <a:r>
              <a:t>          in.</a:t>
            </a:r>
          </a:p>
        </p:txBody>
      </p:sp>
      <p:sp>
        <p:nvSpPr>
          <p:cNvPr id="516" name="Straight Connector 20"/>
          <p:cNvSpPr/>
          <p:nvPr/>
        </p:nvSpPr>
        <p:spPr>
          <a:xfrm>
            <a:off x="3008265" y="4590927"/>
            <a:ext cx="891702" cy="1"/>
          </a:xfrm>
          <a:prstGeom prst="line">
            <a:avLst/>
          </a:prstGeom>
          <a:ln w="12700">
            <a:solidFill>
              <a:srgbClr val="000000"/>
            </a:solidFill>
            <a:miter/>
          </a:ln>
        </p:spPr>
        <p:txBody>
          <a:bodyPr lIns="45719" rIns="45719"/>
          <a:lstStyle/>
          <a:p>
            <a:endParaRPr/>
          </a:p>
        </p:txBody>
      </p:sp>
      <p:sp>
        <p:nvSpPr>
          <p:cNvPr id="517" name="TextBox 21"/>
          <p:cNvSpPr txBox="1"/>
          <p:nvPr/>
        </p:nvSpPr>
        <p:spPr>
          <a:xfrm>
            <a:off x="3235439" y="4533601"/>
            <a:ext cx="555949" cy="3114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600">
                <a:latin typeface="Times New Roman"/>
                <a:ea typeface="Times New Roman"/>
                <a:cs typeface="Times New Roman"/>
                <a:sym typeface="Times New Roman"/>
              </a:defRPr>
            </a:lvl1pPr>
          </a:lstStyle>
          <a:p>
            <a:r>
              <a:t>EA </a:t>
            </a:r>
          </a:p>
        </p:txBody>
      </p:sp>
      <p:sp>
        <p:nvSpPr>
          <p:cNvPr id="518" name="Rectangle 1"/>
          <p:cNvSpPr/>
          <p:nvPr/>
        </p:nvSpPr>
        <p:spPr>
          <a:xfrm>
            <a:off x="1845802" y="3999881"/>
            <a:ext cx="6062741" cy="833088"/>
          </a:xfrm>
          <a:prstGeom prst="rect">
            <a:avLst/>
          </a:prstGeom>
          <a:ln w="12700">
            <a:solidFill>
              <a:srgbClr val="000000"/>
            </a:solidFill>
            <a:miter/>
          </a:ln>
        </p:spPr>
        <p:txBody>
          <a:bodyPr lIns="45719" rIns="45719" anchor="ctr"/>
          <a:lstStyle/>
          <a:p>
            <a:pPr algn="ctr">
              <a:defRPr>
                <a:solidFill>
                  <a:srgbClr val="FFFFFF"/>
                </a:solidFill>
              </a:defRPr>
            </a:pPr>
            <a:endParaRPr/>
          </a:p>
        </p:txBody>
      </p:sp>
      <p:sp>
        <p:nvSpPr>
          <p:cNvPr id="519" name="TextBox 22"/>
          <p:cNvSpPr txBox="1"/>
          <p:nvPr/>
        </p:nvSpPr>
        <p:spPr>
          <a:xfrm>
            <a:off x="2924406" y="3961427"/>
            <a:ext cx="4014322" cy="3114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600">
                <a:latin typeface="Times New Roman"/>
                <a:ea typeface="Times New Roman"/>
                <a:cs typeface="Times New Roman"/>
                <a:sym typeface="Times New Roman"/>
              </a:defRPr>
            </a:lvl1pPr>
          </a:lstStyle>
          <a:p>
            <a:r>
              <a:t>Castigliano’s 2nd theorem in a tabular format  </a:t>
            </a:r>
          </a:p>
        </p:txBody>
      </p:sp>
      <p:sp>
        <p:nvSpPr>
          <p:cNvPr id="520" name="Straight Connector 23"/>
          <p:cNvSpPr/>
          <p:nvPr/>
        </p:nvSpPr>
        <p:spPr>
          <a:xfrm>
            <a:off x="1845802" y="4282206"/>
            <a:ext cx="6062741" cy="1"/>
          </a:xfrm>
          <a:prstGeom prst="line">
            <a:avLst/>
          </a:prstGeom>
          <a:ln w="12700">
            <a:solidFill>
              <a:srgbClr val="000000"/>
            </a:solidFill>
            <a:miter/>
          </a:ln>
        </p:spPr>
        <p:txBody>
          <a:bodyPr lIns="45719" rIns="45719"/>
          <a:lstStyle/>
          <a:p>
            <a:endParaRPr/>
          </a:p>
        </p:txBody>
      </p:sp>
      <p:sp>
        <p:nvSpPr>
          <p:cNvPr id="521" name="Straight Connector 27"/>
          <p:cNvSpPr/>
          <p:nvPr/>
        </p:nvSpPr>
        <p:spPr>
          <a:xfrm>
            <a:off x="2827089" y="4282206"/>
            <a:ext cx="1" cy="550763"/>
          </a:xfrm>
          <a:prstGeom prst="line">
            <a:avLst/>
          </a:prstGeom>
          <a:ln w="12700">
            <a:solidFill>
              <a:srgbClr val="000000"/>
            </a:solidFill>
            <a:miter/>
          </a:ln>
        </p:spPr>
        <p:txBody>
          <a:bodyPr lIns="45719" rIns="45719"/>
          <a:lstStyle/>
          <a:p>
            <a:endParaRPr/>
          </a:p>
        </p:txBody>
      </p:sp>
      <p:sp>
        <p:nvSpPr>
          <p:cNvPr id="522" name="Straight Connector 28"/>
          <p:cNvSpPr/>
          <p:nvPr/>
        </p:nvSpPr>
        <p:spPr>
          <a:xfrm>
            <a:off x="4112876" y="4287592"/>
            <a:ext cx="1" cy="550763"/>
          </a:xfrm>
          <a:prstGeom prst="line">
            <a:avLst/>
          </a:prstGeom>
          <a:ln w="12700">
            <a:solidFill>
              <a:srgbClr val="000000"/>
            </a:solidFill>
            <a:miter/>
          </a:ln>
        </p:spPr>
        <p:txBody>
          <a:bodyPr lIns="45719" rIns="45719"/>
          <a:lstStyle/>
          <a:p>
            <a:endParaRPr/>
          </a:p>
        </p:txBody>
      </p:sp>
      <p:sp>
        <p:nvSpPr>
          <p:cNvPr id="523" name="Straight Connector 29"/>
          <p:cNvSpPr/>
          <p:nvPr/>
        </p:nvSpPr>
        <p:spPr>
          <a:xfrm>
            <a:off x="5281099" y="4292978"/>
            <a:ext cx="1" cy="550763"/>
          </a:xfrm>
          <a:prstGeom prst="line">
            <a:avLst/>
          </a:prstGeom>
          <a:ln w="12700">
            <a:solidFill>
              <a:srgbClr val="000000"/>
            </a:solidFill>
            <a:miter/>
          </a:ln>
        </p:spPr>
        <p:txBody>
          <a:bodyPr lIns="45719" rIns="45719"/>
          <a:lstStyle/>
          <a:p>
            <a:endParaRPr/>
          </a:p>
        </p:txBody>
      </p:sp>
      <p:sp>
        <p:nvSpPr>
          <p:cNvPr id="524" name="Straight Connector 30"/>
          <p:cNvSpPr/>
          <p:nvPr/>
        </p:nvSpPr>
        <p:spPr>
          <a:xfrm>
            <a:off x="6370946" y="4285303"/>
            <a:ext cx="1" cy="550763"/>
          </a:xfrm>
          <a:prstGeom prst="line">
            <a:avLst/>
          </a:prstGeom>
          <a:ln w="12700">
            <a:solidFill>
              <a:srgbClr val="000000"/>
            </a:solidFill>
            <a:miter/>
          </a:ln>
        </p:spPr>
        <p:txBody>
          <a:bodyPr lIns="45719" rIns="45719"/>
          <a:lstStyle/>
          <a:p>
            <a:endParaRPr/>
          </a:p>
        </p:txBody>
      </p:sp>
      <p:sp>
        <p:nvSpPr>
          <p:cNvPr id="525" name="Oval 26"/>
          <p:cNvSpPr/>
          <p:nvPr/>
        </p:nvSpPr>
        <p:spPr>
          <a:xfrm>
            <a:off x="1492826" y="4101558"/>
            <a:ext cx="79585" cy="79585"/>
          </a:xfrm>
          <a:prstGeom prst="ellipse">
            <a:avLst/>
          </a:prstGeom>
          <a:ln w="12700">
            <a:solidFill>
              <a:srgbClr val="000000"/>
            </a:solidFill>
            <a:miter/>
          </a:ln>
        </p:spPr>
        <p:txBody>
          <a:bodyPr lIns="45719" rIns="45719" anchor="ctr"/>
          <a:lstStyle/>
          <a:p>
            <a:pPr algn="ctr">
              <a:defRPr>
                <a:solidFill>
                  <a:srgbClr val="FFFFFF"/>
                </a:solidFill>
              </a:defRPr>
            </a:pPr>
            <a:endParaRPr/>
          </a:p>
        </p:txBody>
      </p:sp>
      <p:sp>
        <p:nvSpPr>
          <p:cNvPr id="28" name="TextBox 27">
            <a:extLst>
              <a:ext uri="{FF2B5EF4-FFF2-40B4-BE49-F238E27FC236}">
                <a16:creationId xmlns:a16="http://schemas.microsoft.com/office/drawing/2014/main" id="{7B7677D1-AF82-4664-8E8E-0B6119A3FBAB}"/>
              </a:ext>
            </a:extLst>
          </p:cNvPr>
          <p:cNvSpPr txBox="1"/>
          <p:nvPr/>
        </p:nvSpPr>
        <p:spPr>
          <a:xfrm>
            <a:off x="6658310" y="5920865"/>
            <a:ext cx="2167599"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Calibri"/>
              </a:rPr>
              <a:t>*</a:t>
            </a:r>
            <a:r>
              <a:rPr lang="en-US" dirty="0">
                <a:latin typeface="Times New Roman" panose="02020603050405020304" pitchFamily="18" charset="0"/>
                <a:ea typeface="+mn-ea"/>
                <a:cs typeface="Times New Roman" panose="02020603050405020304" pitchFamily="18" charset="0"/>
              </a:rPr>
              <a:t>Force</a:t>
            </a:r>
            <a:r>
              <a:rPr kumimoji="0" lang="en-US" sz="18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Calibri"/>
              </a:rPr>
              <a:t> = Load = P </a:t>
            </a:r>
          </a:p>
          <a:p>
            <a:pPr marL="0" marR="0" indent="0" algn="l" defTabSz="914400" rtl="0" fontAlgn="auto" latinLnBrk="0" hangingPunct="0">
              <a:lnSpc>
                <a:spcPct val="100000"/>
              </a:lnSpc>
              <a:spcBef>
                <a:spcPts val="0"/>
              </a:spcBef>
              <a:spcAft>
                <a:spcPts val="0"/>
              </a:spcAft>
              <a:buClrTx/>
              <a:buSzTx/>
              <a:buFontTx/>
              <a:buNone/>
              <a:tabLst/>
            </a:pPr>
            <a:r>
              <a:rPr lang="en-US" dirty="0">
                <a:latin typeface="Times New Roman" panose="02020603050405020304" pitchFamily="18" charset="0"/>
                <a:cs typeface="Times New Roman" panose="02020603050405020304" pitchFamily="18" charset="0"/>
              </a:rPr>
              <a:t>*Stress = Force/Area  </a:t>
            </a:r>
            <a:r>
              <a:rPr kumimoji="0" lang="en-US" sz="18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Calibri"/>
              </a:rPr>
              <a:t> </a:t>
            </a:r>
          </a:p>
        </p:txBody>
      </p:sp>
      <p:grpSp>
        <p:nvGrpSpPr>
          <p:cNvPr id="32" name="Group 31">
            <a:extLst>
              <a:ext uri="{FF2B5EF4-FFF2-40B4-BE49-F238E27FC236}">
                <a16:creationId xmlns:a16="http://schemas.microsoft.com/office/drawing/2014/main" id="{ADE0C5CE-6852-DC44-9284-50F44982D4A1}"/>
              </a:ext>
            </a:extLst>
          </p:cNvPr>
          <p:cNvGrpSpPr/>
          <p:nvPr/>
        </p:nvGrpSpPr>
        <p:grpSpPr>
          <a:xfrm>
            <a:off x="1071317" y="5858931"/>
            <a:ext cx="1694217" cy="465402"/>
            <a:chOff x="1032936" y="5906726"/>
            <a:chExt cx="1694217" cy="465402"/>
          </a:xfrm>
        </p:grpSpPr>
        <p:sp>
          <p:nvSpPr>
            <p:cNvPr id="33" name="TextBox 32">
              <a:extLst>
                <a:ext uri="{FF2B5EF4-FFF2-40B4-BE49-F238E27FC236}">
                  <a16:creationId xmlns:a16="http://schemas.microsoft.com/office/drawing/2014/main" id="{62C54555-DA21-D548-9BE6-DF4121A9FE70}"/>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34" name="TextBox 33">
              <a:extLst>
                <a:ext uri="{FF2B5EF4-FFF2-40B4-BE49-F238E27FC236}">
                  <a16:creationId xmlns:a16="http://schemas.microsoft.com/office/drawing/2014/main" id="{20419048-EAA2-AF4D-B069-34E6C627D416}"/>
                </a:ext>
              </a:extLst>
            </p:cNvPr>
            <p:cNvSpPr txBox="1"/>
            <p:nvPr/>
          </p:nvSpPr>
          <p:spPr>
            <a:xfrm>
              <a:off x="2260622" y="5906726"/>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109299539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90F6010-5AA4-4A40-B661-601301487D5F}"/>
              </a:ext>
            </a:extLst>
          </p:cNvPr>
          <p:cNvSpPr/>
          <p:nvPr/>
        </p:nvSpPr>
        <p:spPr>
          <a:xfrm>
            <a:off x="277472" y="292360"/>
            <a:ext cx="8563829" cy="636926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D8D9B45-F75C-0349-970F-40D98B6F3713}"/>
              </a:ext>
            </a:extLst>
          </p:cNvPr>
          <p:cNvSpPr txBox="1"/>
          <p:nvPr/>
        </p:nvSpPr>
        <p:spPr>
          <a:xfrm>
            <a:off x="3380475" y="2589035"/>
            <a:ext cx="273550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Member Force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Analysis Per Truss Unit      </a:t>
            </a:r>
          </a:p>
        </p:txBody>
      </p:sp>
      <p:grpSp>
        <p:nvGrpSpPr>
          <p:cNvPr id="8" name="Group 7">
            <a:extLst>
              <a:ext uri="{FF2B5EF4-FFF2-40B4-BE49-F238E27FC236}">
                <a16:creationId xmlns:a16="http://schemas.microsoft.com/office/drawing/2014/main" id="{8D2AF6A5-E4B3-254C-9D4D-111288B5E3F0}"/>
              </a:ext>
            </a:extLst>
          </p:cNvPr>
          <p:cNvGrpSpPr/>
          <p:nvPr/>
        </p:nvGrpSpPr>
        <p:grpSpPr>
          <a:xfrm>
            <a:off x="7066283" y="6121690"/>
            <a:ext cx="1694217" cy="465402"/>
            <a:chOff x="1032936" y="5906726"/>
            <a:chExt cx="1694217" cy="465402"/>
          </a:xfrm>
        </p:grpSpPr>
        <p:sp>
          <p:nvSpPr>
            <p:cNvPr id="9" name="TextBox 8">
              <a:extLst>
                <a:ext uri="{FF2B5EF4-FFF2-40B4-BE49-F238E27FC236}">
                  <a16:creationId xmlns:a16="http://schemas.microsoft.com/office/drawing/2014/main" id="{58951470-8D4C-5E42-A9D2-E3C4E76F0973}"/>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10" name="TextBox 9">
              <a:extLst>
                <a:ext uri="{FF2B5EF4-FFF2-40B4-BE49-F238E27FC236}">
                  <a16:creationId xmlns:a16="http://schemas.microsoft.com/office/drawing/2014/main" id="{ABFD5207-7D4C-E34C-8600-72680A93E00A}"/>
                </a:ext>
              </a:extLst>
            </p:cNvPr>
            <p:cNvSpPr txBox="1"/>
            <p:nvPr/>
          </p:nvSpPr>
          <p:spPr>
            <a:xfrm>
              <a:off x="2260622" y="5906726"/>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3726935619"/>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3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 name="Rectangle 3"/>
          <p:cNvSpPr/>
          <p:nvPr/>
        </p:nvSpPr>
        <p:spPr>
          <a:xfrm>
            <a:off x="277471" y="264859"/>
            <a:ext cx="8563831" cy="6369270"/>
          </a:xfrm>
          <a:prstGeom prst="rect">
            <a:avLst/>
          </a:prstGeom>
          <a:ln w="28575">
            <a:solidFill>
              <a:srgbClr val="000000"/>
            </a:solidFill>
            <a:miter/>
          </a:ln>
        </p:spPr>
        <p:txBody>
          <a:bodyPr lIns="45719" rIns="45719" anchor="ctr"/>
          <a:lstStyle/>
          <a:p>
            <a:pPr algn="ctr">
              <a:defRPr>
                <a:solidFill>
                  <a:srgbClr val="FFFFFF"/>
                </a:solidFill>
              </a:defRPr>
            </a:pPr>
            <a:endParaRPr/>
          </a:p>
        </p:txBody>
      </p:sp>
      <p:sp>
        <p:nvSpPr>
          <p:cNvPr id="531" name="Straight Connector 4"/>
          <p:cNvSpPr/>
          <p:nvPr/>
        </p:nvSpPr>
        <p:spPr>
          <a:xfrm>
            <a:off x="277471" y="817228"/>
            <a:ext cx="8563831" cy="1"/>
          </a:xfrm>
          <a:prstGeom prst="line">
            <a:avLst/>
          </a:prstGeom>
          <a:ln w="28575">
            <a:solidFill>
              <a:srgbClr val="000000"/>
            </a:solidFill>
            <a:miter/>
          </a:ln>
        </p:spPr>
        <p:txBody>
          <a:bodyPr lIns="45719" rIns="45719"/>
          <a:lstStyle/>
          <a:p>
            <a:endParaRPr/>
          </a:p>
        </p:txBody>
      </p:sp>
      <p:graphicFrame>
        <p:nvGraphicFramePr>
          <p:cNvPr id="532" name="Table 107"/>
          <p:cNvGraphicFramePr/>
          <p:nvPr/>
        </p:nvGraphicFramePr>
        <p:xfrm>
          <a:off x="569313" y="1252600"/>
          <a:ext cx="3219447" cy="5011348"/>
        </p:xfrm>
        <a:graphic>
          <a:graphicData uri="http://schemas.openxmlformats.org/drawingml/2006/table">
            <a:tbl>
              <a:tblPr/>
              <a:tblGrid>
                <a:gridCol w="938016">
                  <a:extLst>
                    <a:ext uri="{9D8B030D-6E8A-4147-A177-3AD203B41FA5}">
                      <a16:colId xmlns:a16="http://schemas.microsoft.com/office/drawing/2014/main" val="20000"/>
                    </a:ext>
                  </a:extLst>
                </a:gridCol>
                <a:gridCol w="1163641">
                  <a:extLst>
                    <a:ext uri="{9D8B030D-6E8A-4147-A177-3AD203B41FA5}">
                      <a16:colId xmlns:a16="http://schemas.microsoft.com/office/drawing/2014/main" val="20001"/>
                    </a:ext>
                  </a:extLst>
                </a:gridCol>
                <a:gridCol w="1117790">
                  <a:extLst>
                    <a:ext uri="{9D8B030D-6E8A-4147-A177-3AD203B41FA5}">
                      <a16:colId xmlns:a16="http://schemas.microsoft.com/office/drawing/2014/main" val="20002"/>
                    </a:ext>
                  </a:extLst>
                </a:gridCol>
              </a:tblGrid>
              <a:tr h="450736">
                <a:tc>
                  <a:txBody>
                    <a:bodyPr/>
                    <a:lstStyle/>
                    <a:p>
                      <a:pPr algn="l">
                        <a:defRPr sz="800">
                          <a:latin typeface="Arial"/>
                          <a:ea typeface="Arial"/>
                          <a:cs typeface="Arial"/>
                          <a:sym typeface="Arial"/>
                        </a:defRPr>
                      </a:pPr>
                      <a:endParaRPr/>
                    </a:p>
                    <a:p>
                      <a:pPr algn="l">
                        <a:defRPr sz="800">
                          <a:latin typeface="Arial"/>
                          <a:ea typeface="Arial"/>
                          <a:cs typeface="Arial"/>
                          <a:sym typeface="Arial"/>
                        </a:defRPr>
                      </a:pPr>
                      <a:endParaRPr/>
                    </a:p>
                  </a:txBody>
                  <a:tcPr marL="45720" marR="45720" horzOverflow="overflow"/>
                </a:tc>
                <a:tc>
                  <a:txBody>
                    <a:bodyPr/>
                    <a:lstStyle/>
                    <a:p>
                      <a:pPr algn="l">
                        <a:defRPr sz="800">
                          <a:latin typeface="Arial"/>
                          <a:ea typeface="Arial"/>
                          <a:cs typeface="Arial"/>
                          <a:sym typeface="Arial"/>
                        </a:defRPr>
                      </a:pPr>
                      <a:endParaRPr/>
                    </a:p>
                  </a:txBody>
                  <a:tcPr marL="45720" marR="45720" horzOverflow="overflow"/>
                </a:tc>
                <a:tc>
                  <a:txBody>
                    <a:bodyPr/>
                    <a:lstStyle/>
                    <a:p>
                      <a:pPr algn="l">
                        <a:defRPr sz="800">
                          <a:latin typeface="Arial"/>
                          <a:ea typeface="Arial"/>
                          <a:cs typeface="Arial"/>
                          <a:sym typeface="Arial"/>
                        </a:defRPr>
                      </a:pPr>
                      <a:endParaRPr/>
                    </a:p>
                  </a:txBody>
                  <a:tcPr marL="45720" marR="45720" horzOverflow="overflow"/>
                </a:tc>
                <a:extLst>
                  <a:ext uri="{0D108BD9-81ED-4DB2-BD59-A6C34878D82A}">
                    <a16:rowId xmlns:a16="http://schemas.microsoft.com/office/drawing/2014/main" val="10000"/>
                  </a:ext>
                </a:extLst>
              </a:tr>
              <a:tr h="325758">
                <a:tc>
                  <a:txBody>
                    <a:bodyPr/>
                    <a:lstStyle/>
                    <a:p>
                      <a:pPr algn="l">
                        <a:defRPr sz="800">
                          <a:latin typeface="Arial"/>
                          <a:ea typeface="Arial"/>
                          <a:cs typeface="Arial"/>
                          <a:sym typeface="Arial"/>
                        </a:defRPr>
                      </a:pPr>
                      <a:endParaRPr/>
                    </a:p>
                  </a:txBody>
                  <a:tcPr marL="45720" marR="45720" horzOverflow="overflow"/>
                </a:tc>
                <a:tc>
                  <a:txBody>
                    <a:bodyPr/>
                    <a:lstStyle/>
                    <a:p>
                      <a:pPr algn="l">
                        <a:defRPr sz="800">
                          <a:latin typeface="Arial"/>
                          <a:ea typeface="Arial"/>
                          <a:cs typeface="Arial"/>
                          <a:sym typeface="Arial"/>
                        </a:defRPr>
                      </a:pPr>
                      <a:endParaRPr/>
                    </a:p>
                  </a:txBody>
                  <a:tcPr marL="45720" marR="45720" horzOverflow="overflow"/>
                </a:tc>
                <a:tc>
                  <a:txBody>
                    <a:bodyPr/>
                    <a:lstStyle/>
                    <a:p>
                      <a:pPr algn="l">
                        <a:defRPr sz="800">
                          <a:latin typeface="Arial"/>
                          <a:ea typeface="Arial"/>
                          <a:cs typeface="Arial"/>
                          <a:sym typeface="Arial"/>
                        </a:defRPr>
                      </a:pPr>
                      <a:endParaRPr/>
                    </a:p>
                  </a:txBody>
                  <a:tcPr marL="45720" marR="45720" horzOverflow="overflow"/>
                </a:tc>
                <a:extLst>
                  <a:ext uri="{0D108BD9-81ED-4DB2-BD59-A6C34878D82A}">
                    <a16:rowId xmlns:a16="http://schemas.microsoft.com/office/drawing/2014/main" val="10001"/>
                  </a:ext>
                </a:extLst>
              </a:tr>
              <a:tr h="325758">
                <a:tc>
                  <a:txBody>
                    <a:bodyPr/>
                    <a:lstStyle/>
                    <a:p>
                      <a:pPr algn="l">
                        <a:defRPr sz="800">
                          <a:latin typeface="Arial"/>
                          <a:ea typeface="Arial"/>
                          <a:cs typeface="Arial"/>
                          <a:sym typeface="Arial"/>
                        </a:defRPr>
                      </a:pPr>
                      <a:endParaRPr/>
                    </a:p>
                  </a:txBody>
                  <a:tcPr marL="45720" marR="45720" horzOverflow="overflow"/>
                </a:tc>
                <a:tc>
                  <a:txBody>
                    <a:bodyPr/>
                    <a:lstStyle/>
                    <a:p>
                      <a:pPr algn="l">
                        <a:defRPr sz="800">
                          <a:latin typeface="Arial"/>
                          <a:ea typeface="Arial"/>
                          <a:cs typeface="Arial"/>
                          <a:sym typeface="Arial"/>
                        </a:defRPr>
                      </a:pPr>
                      <a:endParaRPr/>
                    </a:p>
                  </a:txBody>
                  <a:tcPr marL="45720" marR="45720" horzOverflow="overflow"/>
                </a:tc>
                <a:tc>
                  <a:txBody>
                    <a:bodyPr/>
                    <a:lstStyle/>
                    <a:p>
                      <a:pPr algn="l">
                        <a:defRPr sz="800">
                          <a:latin typeface="Arial"/>
                          <a:ea typeface="Arial"/>
                          <a:cs typeface="Arial"/>
                          <a:sym typeface="Arial"/>
                        </a:defRPr>
                      </a:pPr>
                      <a:endParaRPr/>
                    </a:p>
                  </a:txBody>
                  <a:tcPr marL="45720" marR="45720" horzOverflow="overflow"/>
                </a:tc>
                <a:extLst>
                  <a:ext uri="{0D108BD9-81ED-4DB2-BD59-A6C34878D82A}">
                    <a16:rowId xmlns:a16="http://schemas.microsoft.com/office/drawing/2014/main" val="10002"/>
                  </a:ext>
                </a:extLst>
              </a:tr>
              <a:tr h="325758">
                <a:tc>
                  <a:txBody>
                    <a:bodyPr/>
                    <a:lstStyle/>
                    <a:p>
                      <a:pPr algn="l">
                        <a:defRPr sz="800">
                          <a:latin typeface="Arial"/>
                          <a:ea typeface="Arial"/>
                          <a:cs typeface="Arial"/>
                          <a:sym typeface="Arial"/>
                        </a:defRPr>
                      </a:pPr>
                      <a:endParaRPr/>
                    </a:p>
                  </a:txBody>
                  <a:tcPr marL="45720" marR="45720" horzOverflow="overflow"/>
                </a:tc>
                <a:tc>
                  <a:txBody>
                    <a:bodyPr/>
                    <a:lstStyle/>
                    <a:p>
                      <a:pPr algn="l">
                        <a:defRPr sz="800">
                          <a:latin typeface="Arial"/>
                          <a:ea typeface="Arial"/>
                          <a:cs typeface="Arial"/>
                          <a:sym typeface="Arial"/>
                        </a:defRPr>
                      </a:pPr>
                      <a:endParaRPr/>
                    </a:p>
                  </a:txBody>
                  <a:tcPr marL="45720" marR="45720" horzOverflow="overflow"/>
                </a:tc>
                <a:tc>
                  <a:txBody>
                    <a:bodyPr/>
                    <a:lstStyle/>
                    <a:p>
                      <a:pPr algn="l">
                        <a:defRPr sz="800">
                          <a:latin typeface="Arial"/>
                          <a:ea typeface="Arial"/>
                          <a:cs typeface="Arial"/>
                          <a:sym typeface="Arial"/>
                        </a:defRPr>
                      </a:pPr>
                      <a:endParaRPr/>
                    </a:p>
                  </a:txBody>
                  <a:tcPr marL="45720" marR="45720" horzOverflow="overflow"/>
                </a:tc>
                <a:extLst>
                  <a:ext uri="{0D108BD9-81ED-4DB2-BD59-A6C34878D82A}">
                    <a16:rowId xmlns:a16="http://schemas.microsoft.com/office/drawing/2014/main" val="10003"/>
                  </a:ext>
                </a:extLst>
              </a:tr>
              <a:tr h="325758">
                <a:tc>
                  <a:txBody>
                    <a:bodyPr/>
                    <a:lstStyle/>
                    <a:p>
                      <a:pPr algn="l">
                        <a:defRPr sz="800">
                          <a:latin typeface="Arial"/>
                          <a:ea typeface="Arial"/>
                          <a:cs typeface="Arial"/>
                          <a:sym typeface="Arial"/>
                        </a:defRPr>
                      </a:pPr>
                      <a:endParaRPr/>
                    </a:p>
                  </a:txBody>
                  <a:tcPr marL="45720" marR="45720" horzOverflow="overflow"/>
                </a:tc>
                <a:tc>
                  <a:txBody>
                    <a:bodyPr/>
                    <a:lstStyle/>
                    <a:p>
                      <a:pPr algn="l">
                        <a:defRPr sz="800">
                          <a:latin typeface="Arial"/>
                          <a:ea typeface="Arial"/>
                          <a:cs typeface="Arial"/>
                          <a:sym typeface="Arial"/>
                        </a:defRPr>
                      </a:pPr>
                      <a:endParaRPr/>
                    </a:p>
                  </a:txBody>
                  <a:tcPr marL="45720" marR="45720" horzOverflow="overflow"/>
                </a:tc>
                <a:tc>
                  <a:txBody>
                    <a:bodyPr/>
                    <a:lstStyle/>
                    <a:p>
                      <a:pPr algn="l">
                        <a:defRPr sz="800">
                          <a:latin typeface="Arial"/>
                          <a:ea typeface="Arial"/>
                          <a:cs typeface="Arial"/>
                          <a:sym typeface="Arial"/>
                        </a:defRPr>
                      </a:pPr>
                      <a:endParaRPr/>
                    </a:p>
                  </a:txBody>
                  <a:tcPr marL="45720" marR="45720" horzOverflow="overflow"/>
                </a:tc>
                <a:extLst>
                  <a:ext uri="{0D108BD9-81ED-4DB2-BD59-A6C34878D82A}">
                    <a16:rowId xmlns:a16="http://schemas.microsoft.com/office/drawing/2014/main" val="10004"/>
                  </a:ext>
                </a:extLst>
              </a:tr>
              <a:tr h="325758">
                <a:tc>
                  <a:txBody>
                    <a:bodyPr/>
                    <a:lstStyle/>
                    <a:p>
                      <a:pPr algn="l">
                        <a:defRPr sz="800">
                          <a:latin typeface="Arial"/>
                          <a:ea typeface="Arial"/>
                          <a:cs typeface="Arial"/>
                          <a:sym typeface="Arial"/>
                        </a:defRPr>
                      </a:pPr>
                      <a:endParaRPr/>
                    </a:p>
                  </a:txBody>
                  <a:tcPr marL="45720" marR="45720" horzOverflow="overflow"/>
                </a:tc>
                <a:tc>
                  <a:txBody>
                    <a:bodyPr/>
                    <a:lstStyle/>
                    <a:p>
                      <a:pPr algn="l">
                        <a:defRPr sz="800">
                          <a:latin typeface="Arial"/>
                          <a:ea typeface="Arial"/>
                          <a:cs typeface="Arial"/>
                          <a:sym typeface="Arial"/>
                        </a:defRPr>
                      </a:pPr>
                      <a:endParaRPr/>
                    </a:p>
                  </a:txBody>
                  <a:tcPr marL="45720" marR="45720" horzOverflow="overflow"/>
                </a:tc>
                <a:tc>
                  <a:txBody>
                    <a:bodyPr/>
                    <a:lstStyle/>
                    <a:p>
                      <a:pPr algn="l">
                        <a:defRPr sz="800">
                          <a:latin typeface="Arial"/>
                          <a:ea typeface="Arial"/>
                          <a:cs typeface="Arial"/>
                          <a:sym typeface="Arial"/>
                        </a:defRPr>
                      </a:pPr>
                      <a:endParaRPr/>
                    </a:p>
                  </a:txBody>
                  <a:tcPr marL="45720" marR="45720" horzOverflow="overflow"/>
                </a:tc>
                <a:extLst>
                  <a:ext uri="{0D108BD9-81ED-4DB2-BD59-A6C34878D82A}">
                    <a16:rowId xmlns:a16="http://schemas.microsoft.com/office/drawing/2014/main" val="10005"/>
                  </a:ext>
                </a:extLst>
              </a:tr>
              <a:tr h="325758">
                <a:tc>
                  <a:txBody>
                    <a:bodyPr/>
                    <a:lstStyle/>
                    <a:p>
                      <a:pPr algn="l">
                        <a:defRPr sz="800">
                          <a:latin typeface="Arial"/>
                          <a:ea typeface="Arial"/>
                          <a:cs typeface="Arial"/>
                          <a:sym typeface="Arial"/>
                        </a:defRPr>
                      </a:pPr>
                      <a:endParaRPr/>
                    </a:p>
                  </a:txBody>
                  <a:tcPr marL="45720" marR="45720" horzOverflow="overflow"/>
                </a:tc>
                <a:tc>
                  <a:txBody>
                    <a:bodyPr/>
                    <a:lstStyle/>
                    <a:p>
                      <a:pPr algn="l">
                        <a:defRPr sz="800">
                          <a:latin typeface="Arial"/>
                          <a:ea typeface="Arial"/>
                          <a:cs typeface="Arial"/>
                          <a:sym typeface="Arial"/>
                        </a:defRPr>
                      </a:pPr>
                      <a:endParaRPr/>
                    </a:p>
                  </a:txBody>
                  <a:tcPr marL="45720" marR="45720" horzOverflow="overflow"/>
                </a:tc>
                <a:tc>
                  <a:txBody>
                    <a:bodyPr/>
                    <a:lstStyle/>
                    <a:p>
                      <a:pPr algn="l">
                        <a:defRPr sz="800">
                          <a:latin typeface="Arial"/>
                          <a:ea typeface="Arial"/>
                          <a:cs typeface="Arial"/>
                          <a:sym typeface="Arial"/>
                        </a:defRPr>
                      </a:pPr>
                      <a:endParaRPr/>
                    </a:p>
                  </a:txBody>
                  <a:tcPr marL="45720" marR="45720" horzOverflow="overflow"/>
                </a:tc>
                <a:extLst>
                  <a:ext uri="{0D108BD9-81ED-4DB2-BD59-A6C34878D82A}">
                    <a16:rowId xmlns:a16="http://schemas.microsoft.com/office/drawing/2014/main" val="10006"/>
                  </a:ext>
                </a:extLst>
              </a:tr>
              <a:tr h="325758">
                <a:tc>
                  <a:txBody>
                    <a:bodyPr/>
                    <a:lstStyle/>
                    <a:p>
                      <a:pPr algn="l">
                        <a:defRPr sz="800">
                          <a:latin typeface="Arial"/>
                          <a:ea typeface="Arial"/>
                          <a:cs typeface="Arial"/>
                          <a:sym typeface="Arial"/>
                        </a:defRPr>
                      </a:pPr>
                      <a:endParaRPr/>
                    </a:p>
                  </a:txBody>
                  <a:tcPr marL="45720" marR="45720" horzOverflow="overflow"/>
                </a:tc>
                <a:tc>
                  <a:txBody>
                    <a:bodyPr/>
                    <a:lstStyle/>
                    <a:p>
                      <a:pPr algn="l">
                        <a:defRPr sz="800">
                          <a:latin typeface="Arial"/>
                          <a:ea typeface="Arial"/>
                          <a:cs typeface="Arial"/>
                          <a:sym typeface="Arial"/>
                        </a:defRPr>
                      </a:pPr>
                      <a:endParaRPr/>
                    </a:p>
                  </a:txBody>
                  <a:tcPr marL="45720" marR="45720" horzOverflow="overflow"/>
                </a:tc>
                <a:tc>
                  <a:txBody>
                    <a:bodyPr/>
                    <a:lstStyle/>
                    <a:p>
                      <a:pPr algn="l">
                        <a:defRPr sz="800">
                          <a:latin typeface="Arial"/>
                          <a:ea typeface="Arial"/>
                          <a:cs typeface="Arial"/>
                          <a:sym typeface="Arial"/>
                        </a:defRPr>
                      </a:pPr>
                      <a:endParaRPr/>
                    </a:p>
                  </a:txBody>
                  <a:tcPr marL="45720" marR="45720" horzOverflow="overflow"/>
                </a:tc>
                <a:extLst>
                  <a:ext uri="{0D108BD9-81ED-4DB2-BD59-A6C34878D82A}">
                    <a16:rowId xmlns:a16="http://schemas.microsoft.com/office/drawing/2014/main" val="10007"/>
                  </a:ext>
                </a:extLst>
              </a:tr>
              <a:tr h="325758">
                <a:tc>
                  <a:txBody>
                    <a:bodyPr/>
                    <a:lstStyle/>
                    <a:p>
                      <a:pPr algn="l">
                        <a:defRPr sz="800">
                          <a:latin typeface="Arial"/>
                          <a:ea typeface="Arial"/>
                          <a:cs typeface="Arial"/>
                          <a:sym typeface="Arial"/>
                        </a:defRPr>
                      </a:pPr>
                      <a:endParaRPr/>
                    </a:p>
                  </a:txBody>
                  <a:tcPr marL="45720" marR="45720" horzOverflow="overflow"/>
                </a:tc>
                <a:tc>
                  <a:txBody>
                    <a:bodyPr/>
                    <a:lstStyle/>
                    <a:p>
                      <a:pPr algn="l">
                        <a:defRPr sz="800">
                          <a:latin typeface="Arial"/>
                          <a:ea typeface="Arial"/>
                          <a:cs typeface="Arial"/>
                          <a:sym typeface="Arial"/>
                        </a:defRPr>
                      </a:pPr>
                      <a:endParaRPr/>
                    </a:p>
                  </a:txBody>
                  <a:tcPr marL="45720" marR="45720" horzOverflow="overflow"/>
                </a:tc>
                <a:tc>
                  <a:txBody>
                    <a:bodyPr/>
                    <a:lstStyle/>
                    <a:p>
                      <a:pPr algn="l">
                        <a:defRPr sz="800">
                          <a:latin typeface="Arial"/>
                          <a:ea typeface="Arial"/>
                          <a:cs typeface="Arial"/>
                          <a:sym typeface="Arial"/>
                        </a:defRPr>
                      </a:pPr>
                      <a:endParaRPr/>
                    </a:p>
                  </a:txBody>
                  <a:tcPr marL="45720" marR="45720" horzOverflow="overflow"/>
                </a:tc>
                <a:extLst>
                  <a:ext uri="{0D108BD9-81ED-4DB2-BD59-A6C34878D82A}">
                    <a16:rowId xmlns:a16="http://schemas.microsoft.com/office/drawing/2014/main" val="10008"/>
                  </a:ext>
                </a:extLst>
              </a:tr>
              <a:tr h="325758">
                <a:tc>
                  <a:txBody>
                    <a:bodyPr/>
                    <a:lstStyle/>
                    <a:p>
                      <a:pPr algn="l">
                        <a:defRPr sz="800">
                          <a:latin typeface="Arial"/>
                          <a:ea typeface="Arial"/>
                          <a:cs typeface="Arial"/>
                          <a:sym typeface="Arial"/>
                        </a:defRPr>
                      </a:pPr>
                      <a:endParaRPr/>
                    </a:p>
                  </a:txBody>
                  <a:tcPr marL="45720" marR="45720" horzOverflow="overflow"/>
                </a:tc>
                <a:tc>
                  <a:txBody>
                    <a:bodyPr/>
                    <a:lstStyle/>
                    <a:p>
                      <a:pPr algn="l">
                        <a:defRPr sz="800">
                          <a:latin typeface="Arial"/>
                          <a:ea typeface="Arial"/>
                          <a:cs typeface="Arial"/>
                          <a:sym typeface="Arial"/>
                        </a:defRPr>
                      </a:pPr>
                      <a:endParaRPr/>
                    </a:p>
                  </a:txBody>
                  <a:tcPr marL="45720" marR="45720" horzOverflow="overflow"/>
                </a:tc>
                <a:tc>
                  <a:txBody>
                    <a:bodyPr/>
                    <a:lstStyle/>
                    <a:p>
                      <a:pPr algn="l">
                        <a:defRPr sz="800">
                          <a:latin typeface="Arial"/>
                          <a:ea typeface="Arial"/>
                          <a:cs typeface="Arial"/>
                          <a:sym typeface="Arial"/>
                        </a:defRPr>
                      </a:pPr>
                      <a:endParaRPr/>
                    </a:p>
                  </a:txBody>
                  <a:tcPr marL="45720" marR="45720" horzOverflow="overflow"/>
                </a:tc>
                <a:extLst>
                  <a:ext uri="{0D108BD9-81ED-4DB2-BD59-A6C34878D82A}">
                    <a16:rowId xmlns:a16="http://schemas.microsoft.com/office/drawing/2014/main" val="10009"/>
                  </a:ext>
                </a:extLst>
              </a:tr>
              <a:tr h="325758">
                <a:tc>
                  <a:txBody>
                    <a:bodyPr/>
                    <a:lstStyle/>
                    <a:p>
                      <a:pPr algn="l">
                        <a:defRPr sz="800">
                          <a:latin typeface="Arial"/>
                          <a:ea typeface="Arial"/>
                          <a:cs typeface="Arial"/>
                          <a:sym typeface="Arial"/>
                        </a:defRPr>
                      </a:pPr>
                      <a:endParaRPr/>
                    </a:p>
                  </a:txBody>
                  <a:tcPr marL="45720" marR="45720" horzOverflow="overflow"/>
                </a:tc>
                <a:tc>
                  <a:txBody>
                    <a:bodyPr/>
                    <a:lstStyle/>
                    <a:p>
                      <a:pPr algn="l">
                        <a:defRPr sz="800">
                          <a:latin typeface="Arial"/>
                          <a:ea typeface="Arial"/>
                          <a:cs typeface="Arial"/>
                          <a:sym typeface="Arial"/>
                        </a:defRPr>
                      </a:pPr>
                      <a:endParaRPr/>
                    </a:p>
                  </a:txBody>
                  <a:tcPr marL="45720" marR="45720" horzOverflow="overflow"/>
                </a:tc>
                <a:tc>
                  <a:txBody>
                    <a:bodyPr/>
                    <a:lstStyle/>
                    <a:p>
                      <a:pPr algn="l">
                        <a:defRPr sz="800">
                          <a:latin typeface="Arial"/>
                          <a:ea typeface="Arial"/>
                          <a:cs typeface="Arial"/>
                          <a:sym typeface="Arial"/>
                        </a:defRPr>
                      </a:pPr>
                      <a:endParaRPr/>
                    </a:p>
                  </a:txBody>
                  <a:tcPr marL="45720" marR="45720" horzOverflow="overflow"/>
                </a:tc>
                <a:extLst>
                  <a:ext uri="{0D108BD9-81ED-4DB2-BD59-A6C34878D82A}">
                    <a16:rowId xmlns:a16="http://schemas.microsoft.com/office/drawing/2014/main" val="10010"/>
                  </a:ext>
                </a:extLst>
              </a:tr>
              <a:tr h="325758">
                <a:tc>
                  <a:txBody>
                    <a:bodyPr/>
                    <a:lstStyle/>
                    <a:p>
                      <a:pPr algn="l">
                        <a:defRPr sz="800">
                          <a:latin typeface="Arial"/>
                          <a:ea typeface="Arial"/>
                          <a:cs typeface="Arial"/>
                          <a:sym typeface="Arial"/>
                        </a:defRPr>
                      </a:pPr>
                      <a:endParaRPr/>
                    </a:p>
                  </a:txBody>
                  <a:tcPr marL="45720" marR="45720" horzOverflow="overflow"/>
                </a:tc>
                <a:tc>
                  <a:txBody>
                    <a:bodyPr/>
                    <a:lstStyle/>
                    <a:p>
                      <a:pPr algn="l">
                        <a:defRPr sz="800">
                          <a:latin typeface="Arial"/>
                          <a:ea typeface="Arial"/>
                          <a:cs typeface="Arial"/>
                          <a:sym typeface="Arial"/>
                        </a:defRPr>
                      </a:pPr>
                      <a:endParaRPr/>
                    </a:p>
                  </a:txBody>
                  <a:tcPr marL="45720" marR="45720" horzOverflow="overflow"/>
                </a:tc>
                <a:tc>
                  <a:txBody>
                    <a:bodyPr/>
                    <a:lstStyle/>
                    <a:p>
                      <a:pPr algn="l">
                        <a:defRPr sz="800">
                          <a:latin typeface="Arial"/>
                          <a:ea typeface="Arial"/>
                          <a:cs typeface="Arial"/>
                          <a:sym typeface="Arial"/>
                        </a:defRPr>
                      </a:pPr>
                      <a:endParaRPr/>
                    </a:p>
                  </a:txBody>
                  <a:tcPr marL="45720" marR="45720" horzOverflow="overflow"/>
                </a:tc>
                <a:extLst>
                  <a:ext uri="{0D108BD9-81ED-4DB2-BD59-A6C34878D82A}">
                    <a16:rowId xmlns:a16="http://schemas.microsoft.com/office/drawing/2014/main" val="10011"/>
                  </a:ext>
                </a:extLst>
              </a:tr>
              <a:tr h="325758">
                <a:tc>
                  <a:txBody>
                    <a:bodyPr/>
                    <a:lstStyle/>
                    <a:p>
                      <a:pPr algn="l">
                        <a:defRPr sz="800">
                          <a:latin typeface="Arial"/>
                          <a:ea typeface="Arial"/>
                          <a:cs typeface="Arial"/>
                          <a:sym typeface="Arial"/>
                        </a:defRPr>
                      </a:pPr>
                      <a:endParaRPr/>
                    </a:p>
                  </a:txBody>
                  <a:tcPr marL="45720" marR="45720" horzOverflow="overflow"/>
                </a:tc>
                <a:tc>
                  <a:txBody>
                    <a:bodyPr/>
                    <a:lstStyle/>
                    <a:p>
                      <a:pPr algn="l">
                        <a:defRPr sz="800">
                          <a:latin typeface="Arial"/>
                          <a:ea typeface="Arial"/>
                          <a:cs typeface="Arial"/>
                          <a:sym typeface="Arial"/>
                        </a:defRPr>
                      </a:pPr>
                      <a:endParaRPr/>
                    </a:p>
                  </a:txBody>
                  <a:tcPr marL="45720" marR="45720" horzOverflow="overflow"/>
                </a:tc>
                <a:tc>
                  <a:txBody>
                    <a:bodyPr/>
                    <a:lstStyle/>
                    <a:p>
                      <a:pPr algn="l">
                        <a:defRPr sz="800">
                          <a:latin typeface="Arial"/>
                          <a:ea typeface="Arial"/>
                          <a:cs typeface="Arial"/>
                          <a:sym typeface="Arial"/>
                        </a:defRPr>
                      </a:pPr>
                      <a:endParaRPr/>
                    </a:p>
                  </a:txBody>
                  <a:tcPr marL="45720" marR="45720" horzOverflow="overflow"/>
                </a:tc>
                <a:extLst>
                  <a:ext uri="{0D108BD9-81ED-4DB2-BD59-A6C34878D82A}">
                    <a16:rowId xmlns:a16="http://schemas.microsoft.com/office/drawing/2014/main" val="10012"/>
                  </a:ext>
                </a:extLst>
              </a:tr>
              <a:tr h="325758">
                <a:tc>
                  <a:txBody>
                    <a:bodyPr/>
                    <a:lstStyle/>
                    <a:p>
                      <a:pPr algn="l">
                        <a:defRPr sz="800">
                          <a:latin typeface="Arial"/>
                          <a:ea typeface="Arial"/>
                          <a:cs typeface="Arial"/>
                          <a:sym typeface="Arial"/>
                        </a:defRPr>
                      </a:pPr>
                      <a:endParaRPr/>
                    </a:p>
                  </a:txBody>
                  <a:tcPr marL="45720" marR="45720" horzOverflow="overflow"/>
                </a:tc>
                <a:tc>
                  <a:txBody>
                    <a:bodyPr/>
                    <a:lstStyle/>
                    <a:p>
                      <a:pPr algn="l">
                        <a:defRPr sz="800">
                          <a:latin typeface="Arial"/>
                          <a:ea typeface="Arial"/>
                          <a:cs typeface="Arial"/>
                          <a:sym typeface="Arial"/>
                        </a:defRPr>
                      </a:pPr>
                      <a:endParaRPr/>
                    </a:p>
                  </a:txBody>
                  <a:tcPr marL="45720" marR="45720" horzOverflow="overflow"/>
                </a:tc>
                <a:tc>
                  <a:txBody>
                    <a:bodyPr/>
                    <a:lstStyle/>
                    <a:p>
                      <a:pPr algn="l">
                        <a:defRPr sz="800">
                          <a:latin typeface="Arial"/>
                          <a:ea typeface="Arial"/>
                          <a:cs typeface="Arial"/>
                          <a:sym typeface="Arial"/>
                        </a:defRPr>
                      </a:pPr>
                      <a:endParaRPr/>
                    </a:p>
                  </a:txBody>
                  <a:tcPr marL="45720" marR="45720" horzOverflow="overflow"/>
                </a:tc>
                <a:extLst>
                  <a:ext uri="{0D108BD9-81ED-4DB2-BD59-A6C34878D82A}">
                    <a16:rowId xmlns:a16="http://schemas.microsoft.com/office/drawing/2014/main" val="10013"/>
                  </a:ext>
                </a:extLst>
              </a:tr>
              <a:tr h="325758">
                <a:tc>
                  <a:txBody>
                    <a:bodyPr/>
                    <a:lstStyle/>
                    <a:p>
                      <a:pPr algn="l">
                        <a:defRPr sz="800">
                          <a:latin typeface="Arial"/>
                          <a:ea typeface="Arial"/>
                          <a:cs typeface="Arial"/>
                          <a:sym typeface="Arial"/>
                        </a:defRPr>
                      </a:pPr>
                      <a:endParaRPr/>
                    </a:p>
                  </a:txBody>
                  <a:tcPr marL="45720" marR="45720" horzOverflow="overflow"/>
                </a:tc>
                <a:tc>
                  <a:txBody>
                    <a:bodyPr/>
                    <a:lstStyle/>
                    <a:p>
                      <a:pPr algn="l">
                        <a:defRPr sz="800">
                          <a:latin typeface="Arial"/>
                          <a:ea typeface="Arial"/>
                          <a:cs typeface="Arial"/>
                          <a:sym typeface="Arial"/>
                        </a:defRPr>
                      </a:pPr>
                      <a:endParaRPr/>
                    </a:p>
                  </a:txBody>
                  <a:tcPr marL="45720" marR="45720" horzOverflow="overflow"/>
                </a:tc>
                <a:tc>
                  <a:txBody>
                    <a:bodyPr/>
                    <a:lstStyle/>
                    <a:p>
                      <a:pPr algn="l">
                        <a:defRPr sz="800">
                          <a:latin typeface="Arial"/>
                          <a:ea typeface="Arial"/>
                          <a:cs typeface="Arial"/>
                          <a:sym typeface="Arial"/>
                        </a:defRPr>
                      </a:pPr>
                      <a:endParaRPr/>
                    </a:p>
                  </a:txBody>
                  <a:tcPr marL="45720" marR="45720" horzOverflow="overflow"/>
                </a:tc>
                <a:extLst>
                  <a:ext uri="{0D108BD9-81ED-4DB2-BD59-A6C34878D82A}">
                    <a16:rowId xmlns:a16="http://schemas.microsoft.com/office/drawing/2014/main" val="10014"/>
                  </a:ext>
                </a:extLst>
              </a:tr>
            </a:tbl>
          </a:graphicData>
        </a:graphic>
      </p:graphicFrame>
      <p:sp>
        <p:nvSpPr>
          <p:cNvPr id="533" name="TextBox 108"/>
          <p:cNvSpPr txBox="1"/>
          <p:nvPr/>
        </p:nvSpPr>
        <p:spPr>
          <a:xfrm>
            <a:off x="893964" y="1684154"/>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534" name="TextBox 109"/>
          <p:cNvSpPr txBox="1"/>
          <p:nvPr/>
        </p:nvSpPr>
        <p:spPr>
          <a:xfrm>
            <a:off x="905087" y="2022625"/>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2. </a:t>
            </a:r>
          </a:p>
        </p:txBody>
      </p:sp>
      <p:sp>
        <p:nvSpPr>
          <p:cNvPr id="535" name="TextBox 110"/>
          <p:cNvSpPr txBox="1"/>
          <p:nvPr/>
        </p:nvSpPr>
        <p:spPr>
          <a:xfrm>
            <a:off x="900930" y="2331536"/>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3. </a:t>
            </a:r>
          </a:p>
        </p:txBody>
      </p:sp>
      <p:sp>
        <p:nvSpPr>
          <p:cNvPr id="536" name="TextBox 111"/>
          <p:cNvSpPr txBox="1"/>
          <p:nvPr/>
        </p:nvSpPr>
        <p:spPr>
          <a:xfrm>
            <a:off x="893638" y="2661118"/>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4. </a:t>
            </a:r>
          </a:p>
        </p:txBody>
      </p:sp>
      <p:sp>
        <p:nvSpPr>
          <p:cNvPr id="537" name="TextBox 112"/>
          <p:cNvSpPr txBox="1"/>
          <p:nvPr/>
        </p:nvSpPr>
        <p:spPr>
          <a:xfrm>
            <a:off x="896429" y="2995929"/>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5. </a:t>
            </a:r>
          </a:p>
        </p:txBody>
      </p:sp>
      <p:sp>
        <p:nvSpPr>
          <p:cNvPr id="538" name="TextBox 113"/>
          <p:cNvSpPr txBox="1"/>
          <p:nvPr/>
        </p:nvSpPr>
        <p:spPr>
          <a:xfrm>
            <a:off x="879675" y="3311223"/>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6. </a:t>
            </a:r>
          </a:p>
        </p:txBody>
      </p:sp>
      <p:sp>
        <p:nvSpPr>
          <p:cNvPr id="539" name="TextBox 114"/>
          <p:cNvSpPr txBox="1"/>
          <p:nvPr/>
        </p:nvSpPr>
        <p:spPr>
          <a:xfrm>
            <a:off x="877334" y="3635068"/>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7. </a:t>
            </a:r>
          </a:p>
        </p:txBody>
      </p:sp>
      <p:sp>
        <p:nvSpPr>
          <p:cNvPr id="540" name="TextBox 115"/>
          <p:cNvSpPr txBox="1"/>
          <p:nvPr/>
        </p:nvSpPr>
        <p:spPr>
          <a:xfrm>
            <a:off x="876855" y="3971468"/>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8. </a:t>
            </a:r>
          </a:p>
        </p:txBody>
      </p:sp>
      <p:sp>
        <p:nvSpPr>
          <p:cNvPr id="541" name="TextBox 116"/>
          <p:cNvSpPr txBox="1"/>
          <p:nvPr/>
        </p:nvSpPr>
        <p:spPr>
          <a:xfrm>
            <a:off x="885844" y="4293715"/>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9. </a:t>
            </a:r>
          </a:p>
        </p:txBody>
      </p:sp>
      <p:sp>
        <p:nvSpPr>
          <p:cNvPr id="542" name="TextBox 117"/>
          <p:cNvSpPr txBox="1"/>
          <p:nvPr/>
        </p:nvSpPr>
        <p:spPr>
          <a:xfrm>
            <a:off x="815843" y="4628527"/>
            <a:ext cx="485714"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10. </a:t>
            </a:r>
          </a:p>
        </p:txBody>
      </p:sp>
      <p:sp>
        <p:nvSpPr>
          <p:cNvPr id="543" name="TextBox 118"/>
          <p:cNvSpPr txBox="1"/>
          <p:nvPr/>
        </p:nvSpPr>
        <p:spPr>
          <a:xfrm>
            <a:off x="821872" y="4950964"/>
            <a:ext cx="493088"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11. </a:t>
            </a:r>
          </a:p>
        </p:txBody>
      </p:sp>
      <p:sp>
        <p:nvSpPr>
          <p:cNvPr id="544" name="TextBox 119"/>
          <p:cNvSpPr txBox="1"/>
          <p:nvPr/>
        </p:nvSpPr>
        <p:spPr>
          <a:xfrm>
            <a:off x="819531" y="5260521"/>
            <a:ext cx="50257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12. </a:t>
            </a:r>
          </a:p>
        </p:txBody>
      </p:sp>
      <p:sp>
        <p:nvSpPr>
          <p:cNvPr id="545" name="TextBox 120"/>
          <p:cNvSpPr txBox="1"/>
          <p:nvPr/>
        </p:nvSpPr>
        <p:spPr>
          <a:xfrm>
            <a:off x="826195" y="5596921"/>
            <a:ext cx="495908"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13. </a:t>
            </a:r>
          </a:p>
        </p:txBody>
      </p:sp>
      <p:sp>
        <p:nvSpPr>
          <p:cNvPr id="546" name="TextBox 121"/>
          <p:cNvSpPr txBox="1"/>
          <p:nvPr/>
        </p:nvSpPr>
        <p:spPr>
          <a:xfrm>
            <a:off x="822864" y="5921131"/>
            <a:ext cx="495908"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14. </a:t>
            </a:r>
          </a:p>
        </p:txBody>
      </p:sp>
      <p:sp>
        <p:nvSpPr>
          <p:cNvPr id="547" name="TextBox 122"/>
          <p:cNvSpPr txBox="1"/>
          <p:nvPr/>
        </p:nvSpPr>
        <p:spPr>
          <a:xfrm>
            <a:off x="1635138" y="1317227"/>
            <a:ext cx="966647" cy="3231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500">
                <a:latin typeface="Times New Roman"/>
                <a:ea typeface="Times New Roman"/>
                <a:cs typeface="Times New Roman"/>
                <a:sym typeface="Times New Roman"/>
              </a:defRPr>
            </a:lvl1pPr>
          </a:lstStyle>
          <a:p>
            <a:r>
              <a:rPr dirty="0"/>
              <a:t>Length, in.</a:t>
            </a:r>
          </a:p>
        </p:txBody>
      </p:sp>
      <p:sp>
        <p:nvSpPr>
          <p:cNvPr id="548" name="TextBox 123"/>
          <p:cNvSpPr txBox="1"/>
          <p:nvPr/>
        </p:nvSpPr>
        <p:spPr>
          <a:xfrm>
            <a:off x="2839564" y="1205005"/>
            <a:ext cx="934546" cy="5151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500">
                <a:latin typeface="Times New Roman"/>
                <a:ea typeface="Times New Roman"/>
                <a:cs typeface="Times New Roman"/>
                <a:sym typeface="Times New Roman"/>
              </a:defRPr>
            </a:lvl1pPr>
          </a:lstStyle>
          <a:p>
            <a:r>
              <a:rPr dirty="0"/>
              <a:t>Internal force, </a:t>
            </a:r>
            <a:r>
              <a:rPr dirty="0" err="1"/>
              <a:t>lb</a:t>
            </a:r>
            <a:endParaRPr dirty="0"/>
          </a:p>
        </p:txBody>
      </p:sp>
      <p:sp>
        <p:nvSpPr>
          <p:cNvPr id="549" name="TextBox 124"/>
          <p:cNvSpPr txBox="1"/>
          <p:nvPr/>
        </p:nvSpPr>
        <p:spPr>
          <a:xfrm>
            <a:off x="603733" y="1324040"/>
            <a:ext cx="978281" cy="2992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500">
                <a:latin typeface="Times New Roman"/>
                <a:ea typeface="Times New Roman"/>
                <a:cs typeface="Times New Roman"/>
                <a:sym typeface="Times New Roman"/>
              </a:defRPr>
            </a:lvl1pPr>
          </a:lstStyle>
          <a:p>
            <a:r>
              <a:t>Member </a:t>
            </a:r>
          </a:p>
        </p:txBody>
      </p:sp>
      <p:sp>
        <p:nvSpPr>
          <p:cNvPr id="550" name="TextBox 126"/>
          <p:cNvSpPr txBox="1"/>
          <p:nvPr/>
        </p:nvSpPr>
        <p:spPr>
          <a:xfrm>
            <a:off x="1302358" y="278029"/>
            <a:ext cx="6570900"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800">
                <a:latin typeface="Times New Roman"/>
                <a:ea typeface="Times New Roman"/>
                <a:cs typeface="Times New Roman"/>
                <a:sym typeface="Times New Roman"/>
              </a:defRPr>
            </a:lvl1pPr>
          </a:lstStyle>
          <a:p>
            <a:r>
              <a:rPr lang="en-US" dirty="0"/>
              <a:t>Member Forces of </a:t>
            </a:r>
            <a:r>
              <a:rPr dirty="0"/>
              <a:t>One Truss Unit   </a:t>
            </a:r>
          </a:p>
        </p:txBody>
      </p:sp>
      <p:sp>
        <p:nvSpPr>
          <p:cNvPr id="551" name="Straight Connector 63"/>
          <p:cNvSpPr/>
          <p:nvPr/>
        </p:nvSpPr>
        <p:spPr>
          <a:xfrm flipV="1">
            <a:off x="6594892" y="3390672"/>
            <a:ext cx="1286666" cy="5204"/>
          </a:xfrm>
          <a:prstGeom prst="line">
            <a:avLst/>
          </a:prstGeom>
          <a:ln w="12700">
            <a:solidFill>
              <a:srgbClr val="000000"/>
            </a:solidFill>
            <a:miter/>
          </a:ln>
        </p:spPr>
        <p:txBody>
          <a:bodyPr lIns="45719" rIns="45719"/>
          <a:lstStyle/>
          <a:p>
            <a:endParaRPr/>
          </a:p>
        </p:txBody>
      </p:sp>
      <p:sp>
        <p:nvSpPr>
          <p:cNvPr id="552" name="Straight Connector 64"/>
          <p:cNvSpPr/>
          <p:nvPr/>
        </p:nvSpPr>
        <p:spPr>
          <a:xfrm flipV="1">
            <a:off x="6574165" y="4697298"/>
            <a:ext cx="1286667" cy="5204"/>
          </a:xfrm>
          <a:prstGeom prst="line">
            <a:avLst/>
          </a:prstGeom>
          <a:ln w="12700">
            <a:solidFill>
              <a:srgbClr val="000000"/>
            </a:solidFill>
            <a:miter/>
          </a:ln>
        </p:spPr>
        <p:txBody>
          <a:bodyPr lIns="45719" rIns="45719"/>
          <a:lstStyle/>
          <a:p>
            <a:endParaRPr/>
          </a:p>
        </p:txBody>
      </p:sp>
      <p:sp>
        <p:nvSpPr>
          <p:cNvPr id="553" name="Straight Connector 65"/>
          <p:cNvSpPr/>
          <p:nvPr/>
        </p:nvSpPr>
        <p:spPr>
          <a:xfrm flipV="1">
            <a:off x="5316056" y="3390672"/>
            <a:ext cx="1286666" cy="5204"/>
          </a:xfrm>
          <a:prstGeom prst="line">
            <a:avLst/>
          </a:prstGeom>
          <a:ln w="12700">
            <a:solidFill>
              <a:srgbClr val="000000"/>
            </a:solidFill>
            <a:miter/>
          </a:ln>
        </p:spPr>
        <p:txBody>
          <a:bodyPr lIns="45719" rIns="45719"/>
          <a:lstStyle/>
          <a:p>
            <a:endParaRPr/>
          </a:p>
        </p:txBody>
      </p:sp>
      <p:sp>
        <p:nvSpPr>
          <p:cNvPr id="554" name="Straight Connector 66"/>
          <p:cNvSpPr/>
          <p:nvPr/>
        </p:nvSpPr>
        <p:spPr>
          <a:xfrm flipV="1">
            <a:off x="5295327" y="4697298"/>
            <a:ext cx="1286666" cy="5204"/>
          </a:xfrm>
          <a:prstGeom prst="line">
            <a:avLst/>
          </a:prstGeom>
          <a:ln w="12700">
            <a:solidFill>
              <a:srgbClr val="000000"/>
            </a:solidFill>
            <a:miter/>
          </a:ln>
        </p:spPr>
        <p:txBody>
          <a:bodyPr lIns="45719" rIns="45719"/>
          <a:lstStyle/>
          <a:p>
            <a:endParaRPr/>
          </a:p>
        </p:txBody>
      </p:sp>
      <p:sp>
        <p:nvSpPr>
          <p:cNvPr id="555" name="Straight Connector 67"/>
          <p:cNvSpPr/>
          <p:nvPr/>
        </p:nvSpPr>
        <p:spPr>
          <a:xfrm>
            <a:off x="5308279" y="3404061"/>
            <a:ext cx="1275217" cy="1275217"/>
          </a:xfrm>
          <a:prstGeom prst="line">
            <a:avLst/>
          </a:prstGeom>
          <a:ln w="12700">
            <a:solidFill>
              <a:srgbClr val="000000"/>
            </a:solidFill>
            <a:miter/>
          </a:ln>
        </p:spPr>
        <p:txBody>
          <a:bodyPr lIns="45719" rIns="45719"/>
          <a:lstStyle/>
          <a:p>
            <a:endParaRPr/>
          </a:p>
        </p:txBody>
      </p:sp>
      <p:sp>
        <p:nvSpPr>
          <p:cNvPr id="556" name="Oval 68"/>
          <p:cNvSpPr/>
          <p:nvPr/>
        </p:nvSpPr>
        <p:spPr>
          <a:xfrm>
            <a:off x="5231300" y="4628617"/>
            <a:ext cx="159403" cy="159403"/>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557" name="Straight Connector 69"/>
          <p:cNvSpPr/>
          <p:nvPr/>
        </p:nvSpPr>
        <p:spPr>
          <a:xfrm>
            <a:off x="6614992" y="3407988"/>
            <a:ext cx="1256761" cy="1268332"/>
          </a:xfrm>
          <a:prstGeom prst="line">
            <a:avLst/>
          </a:prstGeom>
          <a:ln w="12700">
            <a:solidFill>
              <a:srgbClr val="000000"/>
            </a:solidFill>
            <a:miter/>
          </a:ln>
        </p:spPr>
        <p:txBody>
          <a:bodyPr lIns="45719" rIns="45719"/>
          <a:lstStyle/>
          <a:p>
            <a:endParaRPr/>
          </a:p>
        </p:txBody>
      </p:sp>
      <p:sp>
        <p:nvSpPr>
          <p:cNvPr id="558" name="Straight Connector 70"/>
          <p:cNvSpPr/>
          <p:nvPr/>
        </p:nvSpPr>
        <p:spPr>
          <a:xfrm flipV="1">
            <a:off x="5214729" y="4548204"/>
            <a:ext cx="4" cy="318804"/>
          </a:xfrm>
          <a:prstGeom prst="line">
            <a:avLst/>
          </a:prstGeom>
          <a:ln w="12700">
            <a:solidFill>
              <a:srgbClr val="000000"/>
            </a:solidFill>
            <a:miter/>
          </a:ln>
        </p:spPr>
        <p:txBody>
          <a:bodyPr lIns="45719" rIns="45719"/>
          <a:lstStyle/>
          <a:p>
            <a:endParaRPr/>
          </a:p>
        </p:txBody>
      </p:sp>
      <p:sp>
        <p:nvSpPr>
          <p:cNvPr id="559" name="Straight Connector 71"/>
          <p:cNvSpPr/>
          <p:nvPr/>
        </p:nvSpPr>
        <p:spPr>
          <a:xfrm>
            <a:off x="5061144" y="4551774"/>
            <a:ext cx="159403" cy="3576"/>
          </a:xfrm>
          <a:prstGeom prst="line">
            <a:avLst/>
          </a:prstGeom>
          <a:ln w="12700">
            <a:solidFill>
              <a:srgbClr val="000000"/>
            </a:solidFill>
            <a:miter/>
          </a:ln>
        </p:spPr>
        <p:txBody>
          <a:bodyPr lIns="45719" rIns="45719"/>
          <a:lstStyle/>
          <a:p>
            <a:endParaRPr/>
          </a:p>
        </p:txBody>
      </p:sp>
      <p:sp>
        <p:nvSpPr>
          <p:cNvPr id="560" name="Straight Connector 72"/>
          <p:cNvSpPr/>
          <p:nvPr/>
        </p:nvSpPr>
        <p:spPr>
          <a:xfrm>
            <a:off x="5055230" y="4709042"/>
            <a:ext cx="159403" cy="3576"/>
          </a:xfrm>
          <a:prstGeom prst="line">
            <a:avLst/>
          </a:prstGeom>
          <a:ln w="12700">
            <a:solidFill>
              <a:srgbClr val="000000"/>
            </a:solidFill>
            <a:miter/>
          </a:ln>
        </p:spPr>
        <p:txBody>
          <a:bodyPr lIns="45719" rIns="45719"/>
          <a:lstStyle/>
          <a:p>
            <a:endParaRPr/>
          </a:p>
        </p:txBody>
      </p:sp>
      <p:sp>
        <p:nvSpPr>
          <p:cNvPr id="561" name="Straight Connector 73"/>
          <p:cNvSpPr/>
          <p:nvPr/>
        </p:nvSpPr>
        <p:spPr>
          <a:xfrm>
            <a:off x="5058734" y="4860061"/>
            <a:ext cx="159403" cy="3576"/>
          </a:xfrm>
          <a:prstGeom prst="line">
            <a:avLst/>
          </a:prstGeom>
          <a:ln w="12700">
            <a:solidFill>
              <a:srgbClr val="000000"/>
            </a:solidFill>
            <a:miter/>
          </a:ln>
        </p:spPr>
        <p:txBody>
          <a:bodyPr lIns="45719" rIns="45719"/>
          <a:lstStyle/>
          <a:p>
            <a:endParaRPr/>
          </a:p>
        </p:txBody>
      </p:sp>
      <p:sp>
        <p:nvSpPr>
          <p:cNvPr id="562" name="Straight Connector 76"/>
          <p:cNvSpPr/>
          <p:nvPr/>
        </p:nvSpPr>
        <p:spPr>
          <a:xfrm>
            <a:off x="6603169" y="3397597"/>
            <a:ext cx="1" cy="1275335"/>
          </a:xfrm>
          <a:prstGeom prst="line">
            <a:avLst/>
          </a:prstGeom>
          <a:ln w="12700">
            <a:solidFill>
              <a:srgbClr val="000000"/>
            </a:solidFill>
            <a:miter/>
          </a:ln>
        </p:spPr>
        <p:txBody>
          <a:bodyPr lIns="45719" rIns="45719"/>
          <a:lstStyle/>
          <a:p>
            <a:endParaRPr/>
          </a:p>
        </p:txBody>
      </p:sp>
      <p:sp>
        <p:nvSpPr>
          <p:cNvPr id="563" name="Straight Connector 77"/>
          <p:cNvSpPr/>
          <p:nvPr/>
        </p:nvSpPr>
        <p:spPr>
          <a:xfrm>
            <a:off x="7891871" y="3414531"/>
            <a:ext cx="1" cy="1275335"/>
          </a:xfrm>
          <a:prstGeom prst="line">
            <a:avLst/>
          </a:prstGeom>
          <a:ln w="12700">
            <a:solidFill>
              <a:srgbClr val="000000"/>
            </a:solidFill>
            <a:miter/>
          </a:ln>
        </p:spPr>
        <p:txBody>
          <a:bodyPr lIns="45719" rIns="45719"/>
          <a:lstStyle/>
          <a:p>
            <a:endParaRPr/>
          </a:p>
        </p:txBody>
      </p:sp>
      <p:sp>
        <p:nvSpPr>
          <p:cNvPr id="564" name="Oval 80"/>
          <p:cNvSpPr/>
          <p:nvPr/>
        </p:nvSpPr>
        <p:spPr>
          <a:xfrm>
            <a:off x="6503720" y="4609915"/>
            <a:ext cx="159403" cy="159403"/>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565" name="Oval 81"/>
          <p:cNvSpPr/>
          <p:nvPr/>
        </p:nvSpPr>
        <p:spPr>
          <a:xfrm>
            <a:off x="7807518" y="4614629"/>
            <a:ext cx="159403" cy="159403"/>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566" name="Straight Connector 82"/>
          <p:cNvSpPr/>
          <p:nvPr/>
        </p:nvSpPr>
        <p:spPr>
          <a:xfrm flipV="1">
            <a:off x="6621598" y="2091728"/>
            <a:ext cx="1286666" cy="5204"/>
          </a:xfrm>
          <a:prstGeom prst="line">
            <a:avLst/>
          </a:prstGeom>
          <a:ln w="12700">
            <a:solidFill>
              <a:srgbClr val="000000"/>
            </a:solidFill>
            <a:miter/>
          </a:ln>
        </p:spPr>
        <p:txBody>
          <a:bodyPr lIns="45719" rIns="45719"/>
          <a:lstStyle/>
          <a:p>
            <a:endParaRPr/>
          </a:p>
        </p:txBody>
      </p:sp>
      <p:sp>
        <p:nvSpPr>
          <p:cNvPr id="567" name="Straight Connector 83"/>
          <p:cNvSpPr/>
          <p:nvPr/>
        </p:nvSpPr>
        <p:spPr>
          <a:xfrm flipV="1">
            <a:off x="5342759" y="2091728"/>
            <a:ext cx="1286666" cy="5204"/>
          </a:xfrm>
          <a:prstGeom prst="line">
            <a:avLst/>
          </a:prstGeom>
          <a:ln w="12700">
            <a:solidFill>
              <a:srgbClr val="000000"/>
            </a:solidFill>
            <a:miter/>
          </a:ln>
        </p:spPr>
        <p:txBody>
          <a:bodyPr lIns="45719" rIns="45719"/>
          <a:lstStyle/>
          <a:p>
            <a:endParaRPr/>
          </a:p>
        </p:txBody>
      </p:sp>
      <p:sp>
        <p:nvSpPr>
          <p:cNvPr id="568" name="Oval 84"/>
          <p:cNvSpPr/>
          <p:nvPr/>
        </p:nvSpPr>
        <p:spPr>
          <a:xfrm>
            <a:off x="5264998" y="2012787"/>
            <a:ext cx="159403" cy="159403"/>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569" name="Straight Connector 85"/>
          <p:cNvSpPr/>
          <p:nvPr/>
        </p:nvSpPr>
        <p:spPr>
          <a:xfrm flipV="1">
            <a:off x="5328506" y="2105117"/>
            <a:ext cx="1275217" cy="1275214"/>
          </a:xfrm>
          <a:prstGeom prst="line">
            <a:avLst/>
          </a:prstGeom>
          <a:ln w="12700">
            <a:solidFill>
              <a:srgbClr val="000000"/>
            </a:solidFill>
            <a:miter/>
          </a:ln>
        </p:spPr>
        <p:txBody>
          <a:bodyPr lIns="45719" rIns="45719"/>
          <a:lstStyle/>
          <a:p>
            <a:endParaRPr/>
          </a:p>
        </p:txBody>
      </p:sp>
      <p:sp>
        <p:nvSpPr>
          <p:cNvPr id="570" name="Straight Connector 86"/>
          <p:cNvSpPr/>
          <p:nvPr/>
        </p:nvSpPr>
        <p:spPr>
          <a:xfrm flipV="1">
            <a:off x="6593810" y="2043544"/>
            <a:ext cx="1304891" cy="1360307"/>
          </a:xfrm>
          <a:prstGeom prst="line">
            <a:avLst/>
          </a:prstGeom>
          <a:ln w="12700">
            <a:solidFill>
              <a:srgbClr val="000000"/>
            </a:solidFill>
            <a:miter/>
          </a:ln>
        </p:spPr>
        <p:txBody>
          <a:bodyPr lIns="45719" rIns="45719"/>
          <a:lstStyle/>
          <a:p>
            <a:endParaRPr/>
          </a:p>
        </p:txBody>
      </p:sp>
      <p:sp>
        <p:nvSpPr>
          <p:cNvPr id="571" name="Straight Connector 87"/>
          <p:cNvSpPr/>
          <p:nvPr/>
        </p:nvSpPr>
        <p:spPr>
          <a:xfrm flipV="1">
            <a:off x="5255207" y="1941734"/>
            <a:ext cx="4" cy="318804"/>
          </a:xfrm>
          <a:prstGeom prst="line">
            <a:avLst/>
          </a:prstGeom>
          <a:ln w="12700">
            <a:solidFill>
              <a:srgbClr val="000000"/>
            </a:solidFill>
            <a:miter/>
          </a:ln>
        </p:spPr>
        <p:txBody>
          <a:bodyPr lIns="45719" rIns="45719"/>
          <a:lstStyle/>
          <a:p>
            <a:endParaRPr/>
          </a:p>
        </p:txBody>
      </p:sp>
      <p:sp>
        <p:nvSpPr>
          <p:cNvPr id="572" name="Straight Connector 88"/>
          <p:cNvSpPr/>
          <p:nvPr/>
        </p:nvSpPr>
        <p:spPr>
          <a:xfrm>
            <a:off x="5095843" y="1944215"/>
            <a:ext cx="159403" cy="3576"/>
          </a:xfrm>
          <a:prstGeom prst="line">
            <a:avLst/>
          </a:prstGeom>
          <a:ln w="12700">
            <a:solidFill>
              <a:srgbClr val="000000"/>
            </a:solidFill>
            <a:miter/>
          </a:ln>
        </p:spPr>
        <p:txBody>
          <a:bodyPr lIns="45719" rIns="45719"/>
          <a:lstStyle/>
          <a:p>
            <a:endParaRPr/>
          </a:p>
        </p:txBody>
      </p:sp>
      <p:sp>
        <p:nvSpPr>
          <p:cNvPr id="573" name="Straight Connector 89"/>
          <p:cNvSpPr/>
          <p:nvPr/>
        </p:nvSpPr>
        <p:spPr>
          <a:xfrm>
            <a:off x="5089650" y="2097241"/>
            <a:ext cx="159403" cy="3576"/>
          </a:xfrm>
          <a:prstGeom prst="line">
            <a:avLst/>
          </a:prstGeom>
          <a:ln w="12700">
            <a:solidFill>
              <a:srgbClr val="000000"/>
            </a:solidFill>
            <a:miter/>
          </a:ln>
        </p:spPr>
        <p:txBody>
          <a:bodyPr lIns="45719" rIns="45719"/>
          <a:lstStyle/>
          <a:p>
            <a:endParaRPr/>
          </a:p>
        </p:txBody>
      </p:sp>
      <p:sp>
        <p:nvSpPr>
          <p:cNvPr id="574" name="Straight Connector 90"/>
          <p:cNvSpPr/>
          <p:nvPr/>
        </p:nvSpPr>
        <p:spPr>
          <a:xfrm>
            <a:off x="5098220" y="2256316"/>
            <a:ext cx="159403" cy="3576"/>
          </a:xfrm>
          <a:prstGeom prst="line">
            <a:avLst/>
          </a:prstGeom>
          <a:ln w="12700">
            <a:solidFill>
              <a:srgbClr val="000000"/>
            </a:solidFill>
            <a:miter/>
          </a:ln>
        </p:spPr>
        <p:txBody>
          <a:bodyPr lIns="45719" rIns="45719"/>
          <a:lstStyle/>
          <a:p>
            <a:endParaRPr/>
          </a:p>
        </p:txBody>
      </p:sp>
      <p:sp>
        <p:nvSpPr>
          <p:cNvPr id="575" name="Straight Connector 91"/>
          <p:cNvSpPr/>
          <p:nvPr/>
        </p:nvSpPr>
        <p:spPr>
          <a:xfrm>
            <a:off x="6610071" y="2138264"/>
            <a:ext cx="1" cy="1275335"/>
          </a:xfrm>
          <a:prstGeom prst="line">
            <a:avLst/>
          </a:prstGeom>
          <a:ln w="12700">
            <a:solidFill>
              <a:srgbClr val="000000"/>
            </a:solidFill>
            <a:miter/>
          </a:ln>
        </p:spPr>
        <p:txBody>
          <a:bodyPr lIns="45719" rIns="45719"/>
          <a:lstStyle/>
          <a:p>
            <a:endParaRPr/>
          </a:p>
        </p:txBody>
      </p:sp>
      <p:sp>
        <p:nvSpPr>
          <p:cNvPr id="576" name="Straight Connector 92"/>
          <p:cNvSpPr/>
          <p:nvPr/>
        </p:nvSpPr>
        <p:spPr>
          <a:xfrm>
            <a:off x="7888288" y="2145297"/>
            <a:ext cx="1" cy="1228124"/>
          </a:xfrm>
          <a:prstGeom prst="line">
            <a:avLst/>
          </a:prstGeom>
          <a:ln w="12700">
            <a:solidFill>
              <a:srgbClr val="000000"/>
            </a:solidFill>
            <a:miter/>
          </a:ln>
        </p:spPr>
        <p:txBody>
          <a:bodyPr lIns="45719" rIns="45719"/>
          <a:lstStyle/>
          <a:p>
            <a:endParaRPr/>
          </a:p>
        </p:txBody>
      </p:sp>
      <p:sp>
        <p:nvSpPr>
          <p:cNvPr id="577" name="Oval 100"/>
          <p:cNvSpPr/>
          <p:nvPr/>
        </p:nvSpPr>
        <p:spPr>
          <a:xfrm>
            <a:off x="6539452" y="2016280"/>
            <a:ext cx="159403" cy="159403"/>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578" name="Oval 101"/>
          <p:cNvSpPr/>
          <p:nvPr/>
        </p:nvSpPr>
        <p:spPr>
          <a:xfrm>
            <a:off x="7805794" y="2002690"/>
            <a:ext cx="159403" cy="159403"/>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579" name="Oval 102"/>
          <p:cNvSpPr/>
          <p:nvPr/>
        </p:nvSpPr>
        <p:spPr>
          <a:xfrm>
            <a:off x="5238291" y="3311731"/>
            <a:ext cx="159403" cy="159403"/>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580" name="Straight Connector 103"/>
          <p:cNvSpPr/>
          <p:nvPr/>
        </p:nvSpPr>
        <p:spPr>
          <a:xfrm flipV="1">
            <a:off x="5228502" y="3234621"/>
            <a:ext cx="4" cy="318804"/>
          </a:xfrm>
          <a:prstGeom prst="line">
            <a:avLst/>
          </a:prstGeom>
          <a:ln w="12700">
            <a:solidFill>
              <a:srgbClr val="000000"/>
            </a:solidFill>
            <a:miter/>
          </a:ln>
        </p:spPr>
        <p:txBody>
          <a:bodyPr lIns="45719" rIns="45719"/>
          <a:lstStyle/>
          <a:p>
            <a:endParaRPr/>
          </a:p>
        </p:txBody>
      </p:sp>
      <p:sp>
        <p:nvSpPr>
          <p:cNvPr id="581" name="Straight Connector 104"/>
          <p:cNvSpPr/>
          <p:nvPr/>
        </p:nvSpPr>
        <p:spPr>
          <a:xfrm>
            <a:off x="5066778" y="3231038"/>
            <a:ext cx="159403" cy="3576"/>
          </a:xfrm>
          <a:prstGeom prst="line">
            <a:avLst/>
          </a:prstGeom>
          <a:ln w="12700">
            <a:solidFill>
              <a:srgbClr val="000000"/>
            </a:solidFill>
            <a:miter/>
          </a:ln>
        </p:spPr>
        <p:txBody>
          <a:bodyPr lIns="45719" rIns="45719"/>
          <a:lstStyle/>
          <a:p>
            <a:endParaRPr/>
          </a:p>
        </p:txBody>
      </p:sp>
      <p:sp>
        <p:nvSpPr>
          <p:cNvPr id="582" name="Straight Connector 105"/>
          <p:cNvSpPr/>
          <p:nvPr/>
        </p:nvSpPr>
        <p:spPr>
          <a:xfrm>
            <a:off x="5069000" y="3390122"/>
            <a:ext cx="159403" cy="3576"/>
          </a:xfrm>
          <a:prstGeom prst="line">
            <a:avLst/>
          </a:prstGeom>
          <a:ln w="12700">
            <a:solidFill>
              <a:srgbClr val="000000"/>
            </a:solidFill>
            <a:miter/>
          </a:ln>
        </p:spPr>
        <p:txBody>
          <a:bodyPr lIns="45719" rIns="45719"/>
          <a:lstStyle/>
          <a:p>
            <a:endParaRPr/>
          </a:p>
        </p:txBody>
      </p:sp>
      <p:sp>
        <p:nvSpPr>
          <p:cNvPr id="583" name="Straight Connector 106"/>
          <p:cNvSpPr/>
          <p:nvPr/>
        </p:nvSpPr>
        <p:spPr>
          <a:xfrm>
            <a:off x="5072507" y="3546476"/>
            <a:ext cx="159403" cy="3576"/>
          </a:xfrm>
          <a:prstGeom prst="line">
            <a:avLst/>
          </a:prstGeom>
          <a:ln w="12700">
            <a:solidFill>
              <a:srgbClr val="000000"/>
            </a:solidFill>
            <a:miter/>
          </a:ln>
        </p:spPr>
        <p:txBody>
          <a:bodyPr lIns="45719" rIns="45719"/>
          <a:lstStyle/>
          <a:p>
            <a:endParaRPr/>
          </a:p>
        </p:txBody>
      </p:sp>
      <p:sp>
        <p:nvSpPr>
          <p:cNvPr id="584" name="Oval 128"/>
          <p:cNvSpPr/>
          <p:nvPr/>
        </p:nvSpPr>
        <p:spPr>
          <a:xfrm>
            <a:off x="6532549" y="3315225"/>
            <a:ext cx="159403" cy="159403"/>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585" name="Oval 129"/>
          <p:cNvSpPr/>
          <p:nvPr/>
        </p:nvSpPr>
        <p:spPr>
          <a:xfrm>
            <a:off x="7808770" y="3321434"/>
            <a:ext cx="159403" cy="159403"/>
          </a:xfrm>
          <a:prstGeom prst="ellipse">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586" name="Rectangle 130"/>
          <p:cNvSpPr/>
          <p:nvPr/>
        </p:nvSpPr>
        <p:spPr>
          <a:xfrm>
            <a:off x="5412156" y="1641494"/>
            <a:ext cx="1092847" cy="342025"/>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587" name="Rectangle 131"/>
          <p:cNvSpPr/>
          <p:nvPr/>
        </p:nvSpPr>
        <p:spPr>
          <a:xfrm>
            <a:off x="5560016" y="3225498"/>
            <a:ext cx="853733" cy="342025"/>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588" name="TextBox 132"/>
          <p:cNvSpPr txBox="1"/>
          <p:nvPr/>
        </p:nvSpPr>
        <p:spPr>
          <a:xfrm>
            <a:off x="5435481" y="1633033"/>
            <a:ext cx="1097069"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  1 lb</a:t>
            </a:r>
          </a:p>
        </p:txBody>
      </p:sp>
      <p:sp>
        <p:nvSpPr>
          <p:cNvPr id="589" name="TextBox 133"/>
          <p:cNvSpPr txBox="1"/>
          <p:nvPr/>
        </p:nvSpPr>
        <p:spPr>
          <a:xfrm>
            <a:off x="5532328" y="3212089"/>
            <a:ext cx="914807"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13. =  0 </a:t>
            </a:r>
          </a:p>
        </p:txBody>
      </p:sp>
      <p:sp>
        <p:nvSpPr>
          <p:cNvPr id="590" name="Rectangle 134"/>
          <p:cNvSpPr/>
          <p:nvPr/>
        </p:nvSpPr>
        <p:spPr>
          <a:xfrm>
            <a:off x="7096849" y="2297537"/>
            <a:ext cx="846412" cy="342025"/>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591" name="Rectangle 135"/>
          <p:cNvSpPr/>
          <p:nvPr/>
        </p:nvSpPr>
        <p:spPr>
          <a:xfrm>
            <a:off x="4146374" y="2747409"/>
            <a:ext cx="1462158" cy="342025"/>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592" name="TextBox 136"/>
          <p:cNvSpPr txBox="1"/>
          <p:nvPr/>
        </p:nvSpPr>
        <p:spPr>
          <a:xfrm>
            <a:off x="7056526" y="2281745"/>
            <a:ext cx="886734" cy="3484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11. =  0</a:t>
            </a:r>
          </a:p>
        </p:txBody>
      </p:sp>
      <p:sp>
        <p:nvSpPr>
          <p:cNvPr id="593" name="TextBox 137"/>
          <p:cNvSpPr txBox="1"/>
          <p:nvPr/>
        </p:nvSpPr>
        <p:spPr>
          <a:xfrm>
            <a:off x="4178366" y="2733550"/>
            <a:ext cx="1507150" cy="3484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rPr dirty="0"/>
              <a:t>5. =  -.7071 </a:t>
            </a:r>
            <a:r>
              <a:rPr dirty="0" err="1"/>
              <a:t>lb</a:t>
            </a:r>
            <a:endParaRPr dirty="0"/>
          </a:p>
        </p:txBody>
      </p:sp>
      <p:sp>
        <p:nvSpPr>
          <p:cNvPr id="594" name="Rectangle 138"/>
          <p:cNvSpPr/>
          <p:nvPr/>
        </p:nvSpPr>
        <p:spPr>
          <a:xfrm>
            <a:off x="6164900" y="2759156"/>
            <a:ext cx="1484812" cy="342025"/>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595" name="TextBox 139"/>
          <p:cNvSpPr txBox="1"/>
          <p:nvPr/>
        </p:nvSpPr>
        <p:spPr>
          <a:xfrm>
            <a:off x="6182085" y="2737947"/>
            <a:ext cx="1553760"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7. =  -.7071 lb</a:t>
            </a:r>
          </a:p>
        </p:txBody>
      </p:sp>
      <p:sp>
        <p:nvSpPr>
          <p:cNvPr id="596" name="Rectangle 140"/>
          <p:cNvSpPr/>
          <p:nvPr/>
        </p:nvSpPr>
        <p:spPr>
          <a:xfrm>
            <a:off x="5402815" y="4856869"/>
            <a:ext cx="1092847" cy="342025"/>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597" name="TextBox 141"/>
          <p:cNvSpPr txBox="1"/>
          <p:nvPr/>
        </p:nvSpPr>
        <p:spPr>
          <a:xfrm>
            <a:off x="5435481" y="4839718"/>
            <a:ext cx="1097069"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2. =  -1 lb</a:t>
            </a:r>
          </a:p>
        </p:txBody>
      </p:sp>
      <p:sp>
        <p:nvSpPr>
          <p:cNvPr id="598" name="Rectangle 142"/>
          <p:cNvSpPr/>
          <p:nvPr/>
        </p:nvSpPr>
        <p:spPr>
          <a:xfrm>
            <a:off x="6693050" y="1636601"/>
            <a:ext cx="1092847" cy="342025"/>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599" name="TextBox 143"/>
          <p:cNvSpPr txBox="1"/>
          <p:nvPr/>
        </p:nvSpPr>
        <p:spPr>
          <a:xfrm>
            <a:off x="6717023" y="1627952"/>
            <a:ext cx="1069780"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3. =  .5 lb</a:t>
            </a:r>
          </a:p>
        </p:txBody>
      </p:sp>
      <p:sp>
        <p:nvSpPr>
          <p:cNvPr id="600" name="Rectangle 144"/>
          <p:cNvSpPr/>
          <p:nvPr/>
        </p:nvSpPr>
        <p:spPr>
          <a:xfrm>
            <a:off x="6704603" y="4864277"/>
            <a:ext cx="1092847" cy="342025"/>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601" name="TextBox 145"/>
          <p:cNvSpPr txBox="1"/>
          <p:nvPr/>
        </p:nvSpPr>
        <p:spPr>
          <a:xfrm>
            <a:off x="6701548" y="4847127"/>
            <a:ext cx="1227928" cy="3484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4. =  -.5 lb</a:t>
            </a:r>
          </a:p>
        </p:txBody>
      </p:sp>
      <p:sp>
        <p:nvSpPr>
          <p:cNvPr id="602" name="Rectangle 146"/>
          <p:cNvSpPr/>
          <p:nvPr/>
        </p:nvSpPr>
        <p:spPr>
          <a:xfrm>
            <a:off x="4144788" y="3709430"/>
            <a:ext cx="1462158" cy="342025"/>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603" name="TextBox 147"/>
          <p:cNvSpPr txBox="1"/>
          <p:nvPr/>
        </p:nvSpPr>
        <p:spPr>
          <a:xfrm>
            <a:off x="4209094" y="3688427"/>
            <a:ext cx="1431717"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rPr dirty="0"/>
              <a:t>6. =  .7071 </a:t>
            </a:r>
            <a:r>
              <a:rPr dirty="0" err="1"/>
              <a:t>lb</a:t>
            </a:r>
            <a:endParaRPr dirty="0"/>
          </a:p>
        </p:txBody>
      </p:sp>
      <p:sp>
        <p:nvSpPr>
          <p:cNvPr id="604" name="Rectangle 148"/>
          <p:cNvSpPr/>
          <p:nvPr/>
        </p:nvSpPr>
        <p:spPr>
          <a:xfrm>
            <a:off x="6829789" y="3220740"/>
            <a:ext cx="853733" cy="342025"/>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605" name="TextBox 149"/>
          <p:cNvSpPr txBox="1"/>
          <p:nvPr/>
        </p:nvSpPr>
        <p:spPr>
          <a:xfrm>
            <a:off x="6808158" y="3207331"/>
            <a:ext cx="909761"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14. =  0 </a:t>
            </a:r>
          </a:p>
        </p:txBody>
      </p:sp>
      <p:sp>
        <p:nvSpPr>
          <p:cNvPr id="606" name="Rectangle 150"/>
          <p:cNvSpPr/>
          <p:nvPr/>
        </p:nvSpPr>
        <p:spPr>
          <a:xfrm>
            <a:off x="7118894" y="4179280"/>
            <a:ext cx="846303" cy="342025"/>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607" name="TextBox 151"/>
          <p:cNvSpPr txBox="1"/>
          <p:nvPr/>
        </p:nvSpPr>
        <p:spPr>
          <a:xfrm>
            <a:off x="7078571" y="4170631"/>
            <a:ext cx="886626"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12. =  0</a:t>
            </a:r>
          </a:p>
        </p:txBody>
      </p:sp>
      <p:sp>
        <p:nvSpPr>
          <p:cNvPr id="608" name="Rectangle 152"/>
          <p:cNvSpPr/>
          <p:nvPr/>
        </p:nvSpPr>
        <p:spPr>
          <a:xfrm>
            <a:off x="6164900" y="3706907"/>
            <a:ext cx="1478252" cy="342025"/>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609" name="TextBox 153"/>
          <p:cNvSpPr txBox="1"/>
          <p:nvPr/>
        </p:nvSpPr>
        <p:spPr>
          <a:xfrm>
            <a:off x="6196955" y="3693929"/>
            <a:ext cx="1571294"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8. =  .7071 lb</a:t>
            </a:r>
          </a:p>
        </p:txBody>
      </p:sp>
      <p:sp>
        <p:nvSpPr>
          <p:cNvPr id="610" name="Rectangle 156"/>
          <p:cNvSpPr/>
          <p:nvPr/>
        </p:nvSpPr>
        <p:spPr>
          <a:xfrm>
            <a:off x="5595737" y="4185672"/>
            <a:ext cx="1174988" cy="342025"/>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611" name="TextBox 157"/>
          <p:cNvSpPr txBox="1"/>
          <p:nvPr/>
        </p:nvSpPr>
        <p:spPr>
          <a:xfrm>
            <a:off x="5584023" y="4169879"/>
            <a:ext cx="1252285"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rPr dirty="0"/>
              <a:t>10. =  -.5 </a:t>
            </a:r>
            <a:r>
              <a:rPr dirty="0" err="1"/>
              <a:t>lb</a:t>
            </a:r>
            <a:endParaRPr dirty="0"/>
          </a:p>
        </p:txBody>
      </p:sp>
      <p:sp>
        <p:nvSpPr>
          <p:cNvPr id="612" name="TextBox 158"/>
          <p:cNvSpPr txBox="1"/>
          <p:nvPr/>
        </p:nvSpPr>
        <p:spPr>
          <a:xfrm>
            <a:off x="1934742" y="1679872"/>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613" name="TextBox 159"/>
          <p:cNvSpPr txBox="1"/>
          <p:nvPr/>
        </p:nvSpPr>
        <p:spPr>
          <a:xfrm>
            <a:off x="1935653" y="2016654"/>
            <a:ext cx="401553" cy="3484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614" name="TextBox 160"/>
          <p:cNvSpPr txBox="1"/>
          <p:nvPr/>
        </p:nvSpPr>
        <p:spPr>
          <a:xfrm>
            <a:off x="1936564" y="2341323"/>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615" name="TextBox 161"/>
          <p:cNvSpPr txBox="1"/>
          <p:nvPr/>
        </p:nvSpPr>
        <p:spPr>
          <a:xfrm>
            <a:off x="1937475" y="2665994"/>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mc:AlternateContent xmlns:mc="http://schemas.openxmlformats.org/markup-compatibility/2006" xmlns:a14="http://schemas.microsoft.com/office/drawing/2010/main">
        <mc:Choice Requires="a14">
          <p:sp>
            <p:nvSpPr>
              <p:cNvPr id="616" name="TextBox 96"/>
              <p:cNvSpPr txBox="1"/>
              <p:nvPr/>
            </p:nvSpPr>
            <p:spPr>
              <a:xfrm>
                <a:off x="1912450" y="3019114"/>
                <a:ext cx="320327" cy="281637"/>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616" name="TextBox 96"/>
              <p:cNvSpPr txBox="1">
                <a:spLocks noRot="1" noChangeAspect="1" noMove="1" noResize="1" noEditPoints="1" noAdjustHandles="1" noChangeArrowheads="1" noChangeShapeType="1" noTextEdit="1"/>
              </p:cNvSpPr>
              <p:nvPr/>
            </p:nvSpPr>
            <p:spPr>
              <a:xfrm>
                <a:off x="1912450" y="3019114"/>
                <a:ext cx="320327" cy="281637"/>
              </a:xfrm>
              <a:prstGeom prst="rect">
                <a:avLst/>
              </a:prstGeom>
              <a:blipFill>
                <a:blip r:embed="rId2"/>
                <a:stretch>
                  <a:fillRect r="-19231" b="-19565"/>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7" name="TextBox 97"/>
              <p:cNvSpPr txBox="1"/>
              <p:nvPr/>
            </p:nvSpPr>
            <p:spPr>
              <a:xfrm>
                <a:off x="1895816" y="3352207"/>
                <a:ext cx="320327" cy="281636"/>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617" name="TextBox 97"/>
              <p:cNvSpPr txBox="1">
                <a:spLocks noRot="1" noChangeAspect="1" noMove="1" noResize="1" noEditPoints="1" noAdjustHandles="1" noChangeArrowheads="1" noChangeShapeType="1" noTextEdit="1"/>
              </p:cNvSpPr>
              <p:nvPr/>
            </p:nvSpPr>
            <p:spPr>
              <a:xfrm>
                <a:off x="1895816" y="3352207"/>
                <a:ext cx="320327" cy="281636"/>
              </a:xfrm>
              <a:prstGeom prst="rect">
                <a:avLst/>
              </a:prstGeom>
              <a:blipFill>
                <a:blip r:embed="rId3"/>
                <a:stretch>
                  <a:fillRect r="-16981" b="-17391"/>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8" name="TextBox 165"/>
              <p:cNvSpPr txBox="1"/>
              <p:nvPr/>
            </p:nvSpPr>
            <p:spPr>
              <a:xfrm>
                <a:off x="1887780" y="3678101"/>
                <a:ext cx="320327" cy="281636"/>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618" name="TextBox 165"/>
              <p:cNvSpPr txBox="1">
                <a:spLocks noRot="1" noChangeAspect="1" noMove="1" noResize="1" noEditPoints="1" noAdjustHandles="1" noChangeArrowheads="1" noChangeShapeType="1" noTextEdit="1"/>
              </p:cNvSpPr>
              <p:nvPr/>
            </p:nvSpPr>
            <p:spPr>
              <a:xfrm>
                <a:off x="1887780" y="3678101"/>
                <a:ext cx="320327" cy="281636"/>
              </a:xfrm>
              <a:prstGeom prst="rect">
                <a:avLst/>
              </a:prstGeom>
              <a:blipFill>
                <a:blip r:embed="rId4"/>
                <a:stretch>
                  <a:fillRect r="-19231" b="-17021"/>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9" name="TextBox 166"/>
              <p:cNvSpPr txBox="1"/>
              <p:nvPr/>
            </p:nvSpPr>
            <p:spPr>
              <a:xfrm>
                <a:off x="1880958" y="4006860"/>
                <a:ext cx="320327" cy="281636"/>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619" name="TextBox 166"/>
              <p:cNvSpPr txBox="1">
                <a:spLocks noRot="1" noChangeAspect="1" noMove="1" noResize="1" noEditPoints="1" noAdjustHandles="1" noChangeArrowheads="1" noChangeShapeType="1" noTextEdit="1"/>
              </p:cNvSpPr>
              <p:nvPr/>
            </p:nvSpPr>
            <p:spPr>
              <a:xfrm>
                <a:off x="1880958" y="4006860"/>
                <a:ext cx="320327" cy="281636"/>
              </a:xfrm>
              <a:prstGeom prst="rect">
                <a:avLst/>
              </a:prstGeom>
              <a:blipFill>
                <a:blip r:embed="rId5"/>
                <a:stretch>
                  <a:fillRect r="-19231" b="-19565"/>
                </a:stretch>
              </a:blipFill>
              <a:ln w="12700">
                <a:miter lim="400000"/>
              </a:ln>
            </p:spPr>
            <p:txBody>
              <a:bodyPr/>
              <a:lstStyle/>
              <a:p>
                <a:r>
                  <a:rPr lang="en-US">
                    <a:noFill/>
                  </a:rPr>
                  <a:t> </a:t>
                </a:r>
              </a:p>
            </p:txBody>
          </p:sp>
        </mc:Fallback>
      </mc:AlternateContent>
      <p:sp>
        <p:nvSpPr>
          <p:cNvPr id="620" name="TextBox 99"/>
          <p:cNvSpPr txBox="1"/>
          <p:nvPr/>
        </p:nvSpPr>
        <p:spPr>
          <a:xfrm>
            <a:off x="1938118" y="4297393"/>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621" name="TextBox 125"/>
          <p:cNvSpPr txBox="1"/>
          <p:nvPr/>
        </p:nvSpPr>
        <p:spPr>
          <a:xfrm>
            <a:off x="1939030" y="4634174"/>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622" name="TextBox 162"/>
          <p:cNvSpPr txBox="1"/>
          <p:nvPr/>
        </p:nvSpPr>
        <p:spPr>
          <a:xfrm>
            <a:off x="1939941" y="4958844"/>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623" name="TextBox 163"/>
          <p:cNvSpPr txBox="1"/>
          <p:nvPr/>
        </p:nvSpPr>
        <p:spPr>
          <a:xfrm>
            <a:off x="1940852" y="5283515"/>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624" name="TextBox 164"/>
          <p:cNvSpPr txBox="1"/>
          <p:nvPr/>
        </p:nvSpPr>
        <p:spPr>
          <a:xfrm>
            <a:off x="1933556" y="5604026"/>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625" name="TextBox 170"/>
          <p:cNvSpPr txBox="1"/>
          <p:nvPr/>
        </p:nvSpPr>
        <p:spPr>
          <a:xfrm>
            <a:off x="1934466" y="5928695"/>
            <a:ext cx="401554"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626" name="TextBox 127"/>
          <p:cNvSpPr txBox="1"/>
          <p:nvPr/>
        </p:nvSpPr>
        <p:spPr>
          <a:xfrm>
            <a:off x="3080822" y="1691371"/>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627" name="TextBox 171"/>
          <p:cNvSpPr txBox="1"/>
          <p:nvPr/>
        </p:nvSpPr>
        <p:spPr>
          <a:xfrm>
            <a:off x="3010292" y="2021009"/>
            <a:ext cx="473937"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- 1 </a:t>
            </a:r>
          </a:p>
        </p:txBody>
      </p:sp>
      <p:sp>
        <p:nvSpPr>
          <p:cNvPr id="628" name="TextBox 172"/>
          <p:cNvSpPr txBox="1"/>
          <p:nvPr/>
        </p:nvSpPr>
        <p:spPr>
          <a:xfrm>
            <a:off x="3046709" y="2353668"/>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rPr dirty="0"/>
              <a:t>.5 </a:t>
            </a:r>
          </a:p>
        </p:txBody>
      </p:sp>
      <p:sp>
        <p:nvSpPr>
          <p:cNvPr id="629" name="TextBox 173"/>
          <p:cNvSpPr txBox="1"/>
          <p:nvPr/>
        </p:nvSpPr>
        <p:spPr>
          <a:xfrm>
            <a:off x="2942714" y="2671367"/>
            <a:ext cx="513938"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 .5 </a:t>
            </a:r>
          </a:p>
        </p:txBody>
      </p:sp>
      <p:grpSp>
        <p:nvGrpSpPr>
          <p:cNvPr id="633" name="Group 1"/>
          <p:cNvGrpSpPr/>
          <p:nvPr/>
        </p:nvGrpSpPr>
        <p:grpSpPr>
          <a:xfrm>
            <a:off x="2892158" y="3011483"/>
            <a:ext cx="631186" cy="369330"/>
            <a:chOff x="0" y="0"/>
            <a:chExt cx="631185" cy="369328"/>
          </a:xfrm>
        </p:grpSpPr>
        <mc:AlternateContent xmlns:mc="http://schemas.openxmlformats.org/markup-compatibility/2006" xmlns:a14="http://schemas.microsoft.com/office/drawing/2010/main">
          <mc:Choice Requires="a14">
            <p:sp>
              <p:nvSpPr>
                <p:cNvPr id="630" name="TextBox 181"/>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630" name="TextBox 181"/>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6"/>
                  <a:stretch>
                    <a:fillRect r="-18868" b="-17391"/>
                  </a:stretch>
                </a:blipFill>
                <a:ln w="12700" cap="flat">
                  <a:noFill/>
                  <a:miter lim="400000"/>
                </a:ln>
                <a:effectLst/>
              </p:spPr>
              <p:txBody>
                <a:bodyPr/>
                <a:lstStyle/>
                <a:p>
                  <a:r>
                    <a:rPr lang="en-US">
                      <a:noFill/>
                    </a:rPr>
                    <a:t> </a:t>
                  </a:r>
                </a:p>
              </p:txBody>
            </p:sp>
          </mc:Fallback>
        </mc:AlternateContent>
        <p:sp>
          <p:nvSpPr>
            <p:cNvPr id="631" name="Straight Connector 183"/>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632" name="TextBox 185"/>
            <p:cNvSpPr txBox="1"/>
            <p:nvPr/>
          </p:nvSpPr>
          <p:spPr>
            <a:xfrm>
              <a:off x="398078" y="0"/>
              <a:ext cx="233107"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sp>
        <p:nvSpPr>
          <p:cNvPr id="634" name="TextBox 195"/>
          <p:cNvSpPr txBox="1"/>
          <p:nvPr/>
        </p:nvSpPr>
        <p:spPr>
          <a:xfrm>
            <a:off x="3072822" y="4306246"/>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rPr dirty="0"/>
              <a:t>.5 </a:t>
            </a:r>
          </a:p>
        </p:txBody>
      </p:sp>
      <p:sp>
        <p:nvSpPr>
          <p:cNvPr id="635" name="TextBox 196"/>
          <p:cNvSpPr txBox="1"/>
          <p:nvPr/>
        </p:nvSpPr>
        <p:spPr>
          <a:xfrm>
            <a:off x="2923751" y="4623944"/>
            <a:ext cx="513938"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 .5 </a:t>
            </a:r>
          </a:p>
        </p:txBody>
      </p:sp>
      <p:sp>
        <p:nvSpPr>
          <p:cNvPr id="636" name="TextBox 197"/>
          <p:cNvSpPr txBox="1"/>
          <p:nvPr/>
        </p:nvSpPr>
        <p:spPr>
          <a:xfrm>
            <a:off x="3080549" y="4964646"/>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637" name="TextBox 198"/>
          <p:cNvSpPr txBox="1"/>
          <p:nvPr/>
        </p:nvSpPr>
        <p:spPr>
          <a:xfrm>
            <a:off x="3075783" y="5281355"/>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638" name="TextBox 199"/>
          <p:cNvSpPr txBox="1"/>
          <p:nvPr/>
        </p:nvSpPr>
        <p:spPr>
          <a:xfrm>
            <a:off x="3068641" y="5581393"/>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639" name="TextBox 200"/>
          <p:cNvSpPr txBox="1"/>
          <p:nvPr/>
        </p:nvSpPr>
        <p:spPr>
          <a:xfrm>
            <a:off x="3063875" y="5898100"/>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grpSp>
        <p:nvGrpSpPr>
          <p:cNvPr id="645" name="Group 2"/>
          <p:cNvGrpSpPr/>
          <p:nvPr/>
        </p:nvGrpSpPr>
        <p:grpSpPr>
          <a:xfrm>
            <a:off x="2807906" y="3220503"/>
            <a:ext cx="840457" cy="485537"/>
            <a:chOff x="0" y="0"/>
            <a:chExt cx="840455" cy="485535"/>
          </a:xfrm>
        </p:grpSpPr>
        <p:sp>
          <p:nvSpPr>
            <p:cNvPr id="640" name="TextBox 187"/>
            <p:cNvSpPr txBox="1"/>
            <p:nvPr/>
          </p:nvSpPr>
          <p:spPr>
            <a:xfrm>
              <a:off x="0" y="0"/>
              <a:ext cx="347700"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a:t>
              </a:r>
            </a:p>
          </p:txBody>
        </p:sp>
        <p:grpSp>
          <p:nvGrpSpPr>
            <p:cNvPr id="644" name="Group 201"/>
            <p:cNvGrpSpPr/>
            <p:nvPr/>
          </p:nvGrpSpPr>
          <p:grpSpPr>
            <a:xfrm>
              <a:off x="136476" y="116206"/>
              <a:ext cx="703979" cy="369329"/>
              <a:chOff x="0" y="0"/>
              <a:chExt cx="703978" cy="369327"/>
            </a:xfrm>
          </p:grpSpPr>
          <mc:AlternateContent xmlns:mc="http://schemas.openxmlformats.org/markup-compatibility/2006" xmlns:a14="http://schemas.microsoft.com/office/drawing/2010/main">
            <mc:Choice Requires="a14">
              <p:sp>
                <p:nvSpPr>
                  <p:cNvPr id="641" name="TextBox 202"/>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641" name="TextBox 202"/>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7"/>
                    <a:stretch>
                      <a:fillRect r="-18868" b="-17391"/>
                    </a:stretch>
                  </a:blipFill>
                  <a:ln w="12700" cap="flat">
                    <a:noFill/>
                    <a:miter lim="400000"/>
                  </a:ln>
                  <a:effectLst/>
                </p:spPr>
                <p:txBody>
                  <a:bodyPr/>
                  <a:lstStyle/>
                  <a:p>
                    <a:r>
                      <a:rPr lang="en-US">
                        <a:noFill/>
                      </a:rPr>
                      <a:t> </a:t>
                    </a:r>
                  </a:p>
                </p:txBody>
              </p:sp>
            </mc:Fallback>
          </mc:AlternateContent>
          <p:sp>
            <p:nvSpPr>
              <p:cNvPr id="642" name="Straight Connector 203"/>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643" name="TextBox 204"/>
              <p:cNvSpPr txBox="1"/>
              <p:nvPr/>
            </p:nvSpPr>
            <p:spPr>
              <a:xfrm>
                <a:off x="410957" y="0"/>
                <a:ext cx="293021" cy="36932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grpSp>
        <p:nvGrpSpPr>
          <p:cNvPr id="649" name="Group 205"/>
          <p:cNvGrpSpPr/>
          <p:nvPr/>
        </p:nvGrpSpPr>
        <p:grpSpPr>
          <a:xfrm>
            <a:off x="2944186" y="3670820"/>
            <a:ext cx="670120" cy="369330"/>
            <a:chOff x="0" y="0"/>
            <a:chExt cx="670119" cy="369328"/>
          </a:xfrm>
        </p:grpSpPr>
        <mc:AlternateContent xmlns:mc="http://schemas.openxmlformats.org/markup-compatibility/2006" xmlns:a14="http://schemas.microsoft.com/office/drawing/2010/main">
          <mc:Choice Requires="a14">
            <p:sp>
              <p:nvSpPr>
                <p:cNvPr id="646" name="TextBox 206"/>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646" name="TextBox 206"/>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8"/>
                  <a:stretch>
                    <a:fillRect r="-16981" b="-17391"/>
                  </a:stretch>
                </a:blipFill>
                <a:ln w="12700" cap="flat">
                  <a:noFill/>
                  <a:miter lim="400000"/>
                </a:ln>
                <a:effectLst/>
              </p:spPr>
              <p:txBody>
                <a:bodyPr/>
                <a:lstStyle/>
                <a:p>
                  <a:r>
                    <a:rPr lang="en-US">
                      <a:noFill/>
                    </a:rPr>
                    <a:t> </a:t>
                  </a:r>
                </a:p>
              </p:txBody>
            </p:sp>
          </mc:Fallback>
        </mc:AlternateContent>
        <p:sp>
          <p:nvSpPr>
            <p:cNvPr id="647" name="Straight Connector 207"/>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648" name="TextBox 208"/>
            <p:cNvSpPr txBox="1"/>
            <p:nvPr/>
          </p:nvSpPr>
          <p:spPr>
            <a:xfrm>
              <a:off x="404517" y="0"/>
              <a:ext cx="265602"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655" name="Group 209"/>
          <p:cNvGrpSpPr/>
          <p:nvPr/>
        </p:nvGrpSpPr>
        <p:grpSpPr>
          <a:xfrm>
            <a:off x="2859933" y="3879839"/>
            <a:ext cx="819476" cy="485537"/>
            <a:chOff x="0" y="0"/>
            <a:chExt cx="819474" cy="485535"/>
          </a:xfrm>
        </p:grpSpPr>
        <p:sp>
          <p:nvSpPr>
            <p:cNvPr id="650" name="TextBox 210"/>
            <p:cNvSpPr txBox="1"/>
            <p:nvPr/>
          </p:nvSpPr>
          <p:spPr>
            <a:xfrm>
              <a:off x="0" y="0"/>
              <a:ext cx="347700"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a:t>
              </a:r>
            </a:p>
          </p:txBody>
        </p:sp>
        <p:grpSp>
          <p:nvGrpSpPr>
            <p:cNvPr id="654" name="Group 211"/>
            <p:cNvGrpSpPr/>
            <p:nvPr/>
          </p:nvGrpSpPr>
          <p:grpSpPr>
            <a:xfrm>
              <a:off x="136476" y="116206"/>
              <a:ext cx="682998" cy="369329"/>
              <a:chOff x="0" y="0"/>
              <a:chExt cx="682997" cy="369327"/>
            </a:xfrm>
          </p:grpSpPr>
          <mc:AlternateContent xmlns:mc="http://schemas.openxmlformats.org/markup-compatibility/2006" xmlns:a14="http://schemas.microsoft.com/office/drawing/2010/main">
            <mc:Choice Requires="a14">
              <p:sp>
                <p:nvSpPr>
                  <p:cNvPr id="651" name="TextBox 212"/>
                  <p:cNvSpPr txBox="1"/>
                  <p:nvPr/>
                </p:nvSpPr>
                <p:spPr>
                  <a:xfrm>
                    <a:off x="0" y="21808"/>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651" name="TextBox 212"/>
                  <p:cNvSpPr txBox="1">
                    <a:spLocks noRot="1" noChangeAspect="1" noMove="1" noResize="1" noEditPoints="1" noAdjustHandles="1" noChangeArrowheads="1" noChangeShapeType="1" noTextEdit="1"/>
                  </p:cNvSpPr>
                  <p:nvPr/>
                </p:nvSpPr>
                <p:spPr>
                  <a:xfrm>
                    <a:off x="0" y="21808"/>
                    <a:ext cx="320326" cy="281636"/>
                  </a:xfrm>
                  <a:prstGeom prst="rect">
                    <a:avLst/>
                  </a:prstGeom>
                  <a:blipFill>
                    <a:blip r:embed="rId9"/>
                    <a:stretch>
                      <a:fillRect r="-19231" b="-19565"/>
                    </a:stretch>
                  </a:blipFill>
                  <a:ln w="12700" cap="flat">
                    <a:noFill/>
                    <a:miter lim="400000"/>
                  </a:ln>
                  <a:effectLst/>
                </p:spPr>
                <p:txBody>
                  <a:bodyPr/>
                  <a:lstStyle/>
                  <a:p>
                    <a:r>
                      <a:rPr lang="en-US">
                        <a:noFill/>
                      </a:rPr>
                      <a:t> </a:t>
                    </a:r>
                  </a:p>
                </p:txBody>
              </p:sp>
            </mc:Fallback>
          </mc:AlternateContent>
          <p:sp>
            <p:nvSpPr>
              <p:cNvPr id="652" name="Straight Connector 213"/>
              <p:cNvSpPr/>
              <p:nvPr/>
            </p:nvSpPr>
            <p:spPr>
              <a:xfrm flipH="1">
                <a:off x="313061" y="93284"/>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653" name="TextBox 214"/>
              <p:cNvSpPr txBox="1"/>
              <p:nvPr/>
            </p:nvSpPr>
            <p:spPr>
              <a:xfrm>
                <a:off x="417396" y="0"/>
                <a:ext cx="265601" cy="36932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sp>
        <p:nvSpPr>
          <p:cNvPr id="656" name="Rectangle 167"/>
          <p:cNvSpPr/>
          <p:nvPr/>
        </p:nvSpPr>
        <p:spPr>
          <a:xfrm>
            <a:off x="5510138" y="2286716"/>
            <a:ext cx="1174988" cy="342025"/>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657" name="TextBox 168"/>
          <p:cNvSpPr txBox="1"/>
          <p:nvPr/>
        </p:nvSpPr>
        <p:spPr>
          <a:xfrm>
            <a:off x="5531029" y="2270923"/>
            <a:ext cx="1252285"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9. =  .5 lb</a:t>
            </a:r>
          </a:p>
        </p:txBody>
      </p:sp>
      <p:sp>
        <p:nvSpPr>
          <p:cNvPr id="658" name="Straight Arrow Connector 154"/>
          <p:cNvSpPr/>
          <p:nvPr/>
        </p:nvSpPr>
        <p:spPr>
          <a:xfrm>
            <a:off x="8274612" y="1877484"/>
            <a:ext cx="1" cy="186686"/>
          </a:xfrm>
          <a:prstGeom prst="line">
            <a:avLst/>
          </a:prstGeom>
          <a:ln w="25400">
            <a:solidFill>
              <a:srgbClr val="FF0000"/>
            </a:solidFill>
            <a:miter/>
            <a:tailEnd type="triangle"/>
          </a:ln>
        </p:spPr>
        <p:txBody>
          <a:bodyPr lIns="45719" rIns="45719"/>
          <a:lstStyle/>
          <a:p>
            <a:endParaRPr/>
          </a:p>
        </p:txBody>
      </p:sp>
      <p:sp>
        <p:nvSpPr>
          <p:cNvPr id="659" name="Straight Arrow Connector 155"/>
          <p:cNvSpPr/>
          <p:nvPr/>
        </p:nvSpPr>
        <p:spPr>
          <a:xfrm>
            <a:off x="8246064" y="4436052"/>
            <a:ext cx="1" cy="226996"/>
          </a:xfrm>
          <a:prstGeom prst="line">
            <a:avLst/>
          </a:prstGeom>
          <a:ln w="25400">
            <a:solidFill>
              <a:srgbClr val="FF0000"/>
            </a:solidFill>
            <a:miter/>
            <a:tailEnd type="triangle"/>
          </a:ln>
        </p:spPr>
        <p:txBody>
          <a:bodyPr lIns="45719" rIns="45719"/>
          <a:lstStyle/>
          <a:p>
            <a:endParaRPr/>
          </a:p>
        </p:txBody>
      </p:sp>
      <p:sp>
        <p:nvSpPr>
          <p:cNvPr id="660" name="TextBox 169"/>
          <p:cNvSpPr txBox="1"/>
          <p:nvPr/>
        </p:nvSpPr>
        <p:spPr>
          <a:xfrm>
            <a:off x="7929474" y="1306730"/>
            <a:ext cx="877569"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rPr dirty="0"/>
              <a:t>External </a:t>
            </a:r>
            <a:r>
              <a:rPr lang="en-US" dirty="0"/>
              <a:t>force </a:t>
            </a:r>
            <a:r>
              <a:rPr dirty="0"/>
              <a:t> </a:t>
            </a:r>
          </a:p>
        </p:txBody>
      </p:sp>
      <p:sp>
        <p:nvSpPr>
          <p:cNvPr id="661" name="TextBox 174"/>
          <p:cNvSpPr txBox="1"/>
          <p:nvPr/>
        </p:nvSpPr>
        <p:spPr>
          <a:xfrm>
            <a:off x="8026337" y="2102428"/>
            <a:ext cx="594537" cy="2870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t> .5 lb  </a:t>
            </a:r>
          </a:p>
        </p:txBody>
      </p:sp>
      <p:sp>
        <p:nvSpPr>
          <p:cNvPr id="662" name="TextBox 175"/>
          <p:cNvSpPr txBox="1"/>
          <p:nvPr/>
        </p:nvSpPr>
        <p:spPr>
          <a:xfrm>
            <a:off x="7996756" y="4739532"/>
            <a:ext cx="877569"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rPr dirty="0"/>
              <a:t>External </a:t>
            </a:r>
            <a:r>
              <a:rPr lang="en-US" dirty="0"/>
              <a:t>force </a:t>
            </a:r>
            <a:r>
              <a:rPr dirty="0"/>
              <a:t> </a:t>
            </a:r>
          </a:p>
        </p:txBody>
      </p:sp>
      <p:sp>
        <p:nvSpPr>
          <p:cNvPr id="663" name="TextBox 176"/>
          <p:cNvSpPr txBox="1"/>
          <p:nvPr/>
        </p:nvSpPr>
        <p:spPr>
          <a:xfrm>
            <a:off x="8005216" y="4042514"/>
            <a:ext cx="594537" cy="2870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t> .5 lb  </a:t>
            </a:r>
          </a:p>
        </p:txBody>
      </p:sp>
      <p:grpSp>
        <p:nvGrpSpPr>
          <p:cNvPr id="139" name="Group 138">
            <a:extLst>
              <a:ext uri="{FF2B5EF4-FFF2-40B4-BE49-F238E27FC236}">
                <a16:creationId xmlns:a16="http://schemas.microsoft.com/office/drawing/2014/main" id="{954645FD-21A1-554A-9438-A9AA318CF109}"/>
              </a:ext>
            </a:extLst>
          </p:cNvPr>
          <p:cNvGrpSpPr/>
          <p:nvPr/>
        </p:nvGrpSpPr>
        <p:grpSpPr>
          <a:xfrm>
            <a:off x="7066283" y="6119682"/>
            <a:ext cx="1694217" cy="465402"/>
            <a:chOff x="1032936" y="5906726"/>
            <a:chExt cx="1694217" cy="465402"/>
          </a:xfrm>
        </p:grpSpPr>
        <p:sp>
          <p:nvSpPr>
            <p:cNvPr id="140" name="TextBox 139">
              <a:extLst>
                <a:ext uri="{FF2B5EF4-FFF2-40B4-BE49-F238E27FC236}">
                  <a16:creationId xmlns:a16="http://schemas.microsoft.com/office/drawing/2014/main" id="{86A0E33C-ED0B-A448-B54A-008FDF473E40}"/>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141" name="TextBox 140">
              <a:extLst>
                <a:ext uri="{FF2B5EF4-FFF2-40B4-BE49-F238E27FC236}">
                  <a16:creationId xmlns:a16="http://schemas.microsoft.com/office/drawing/2014/main" id="{02008791-E968-F04B-A164-F0E6C8758314}"/>
                </a:ext>
              </a:extLst>
            </p:cNvPr>
            <p:cNvSpPr txBox="1"/>
            <p:nvPr/>
          </p:nvSpPr>
          <p:spPr>
            <a:xfrm>
              <a:off x="2260622" y="5906726"/>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2951457661"/>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 name="Rectangle 3"/>
          <p:cNvSpPr/>
          <p:nvPr/>
        </p:nvSpPr>
        <p:spPr>
          <a:xfrm>
            <a:off x="277471" y="264859"/>
            <a:ext cx="8563831" cy="6369270"/>
          </a:xfrm>
          <a:prstGeom prst="rect">
            <a:avLst/>
          </a:prstGeom>
          <a:ln w="28575">
            <a:solidFill>
              <a:srgbClr val="000000"/>
            </a:solidFill>
            <a:miter/>
          </a:ln>
        </p:spPr>
        <p:txBody>
          <a:bodyPr lIns="45719" rIns="45719" anchor="ctr"/>
          <a:lstStyle/>
          <a:p>
            <a:pPr algn="ctr">
              <a:defRPr>
                <a:solidFill>
                  <a:srgbClr val="FFFFFF"/>
                </a:solidFill>
              </a:defRPr>
            </a:pPr>
            <a:endParaRPr/>
          </a:p>
        </p:txBody>
      </p:sp>
      <p:sp>
        <p:nvSpPr>
          <p:cNvPr id="666" name="Straight Connector 4"/>
          <p:cNvSpPr/>
          <p:nvPr/>
        </p:nvSpPr>
        <p:spPr>
          <a:xfrm>
            <a:off x="277471" y="810085"/>
            <a:ext cx="8563831" cy="1"/>
          </a:xfrm>
          <a:prstGeom prst="line">
            <a:avLst/>
          </a:prstGeom>
          <a:ln w="28575">
            <a:solidFill>
              <a:srgbClr val="000000"/>
            </a:solidFill>
            <a:miter/>
          </a:ln>
        </p:spPr>
        <p:txBody>
          <a:bodyPr lIns="45719" rIns="45719"/>
          <a:lstStyle/>
          <a:p>
            <a:endParaRPr/>
          </a:p>
        </p:txBody>
      </p:sp>
      <p:graphicFrame>
        <p:nvGraphicFramePr>
          <p:cNvPr id="667" name="Table 1"/>
          <p:cNvGraphicFramePr/>
          <p:nvPr/>
        </p:nvGraphicFramePr>
        <p:xfrm>
          <a:off x="330119" y="3523567"/>
          <a:ext cx="2084466" cy="3049270"/>
        </p:xfrm>
        <a:graphic>
          <a:graphicData uri="http://schemas.openxmlformats.org/drawingml/2006/table">
            <a:tbl>
              <a:tblPr/>
              <a:tblGrid>
                <a:gridCol w="694822">
                  <a:extLst>
                    <a:ext uri="{9D8B030D-6E8A-4147-A177-3AD203B41FA5}">
                      <a16:colId xmlns:a16="http://schemas.microsoft.com/office/drawing/2014/main" val="20000"/>
                    </a:ext>
                  </a:extLst>
                </a:gridCol>
                <a:gridCol w="646696">
                  <a:extLst>
                    <a:ext uri="{9D8B030D-6E8A-4147-A177-3AD203B41FA5}">
                      <a16:colId xmlns:a16="http://schemas.microsoft.com/office/drawing/2014/main" val="20001"/>
                    </a:ext>
                  </a:extLst>
                </a:gridCol>
                <a:gridCol w="742948">
                  <a:extLst>
                    <a:ext uri="{9D8B030D-6E8A-4147-A177-3AD203B41FA5}">
                      <a16:colId xmlns:a16="http://schemas.microsoft.com/office/drawing/2014/main" val="20002"/>
                    </a:ext>
                  </a:extLst>
                </a:gridCol>
              </a:tblGrid>
              <a:tr h="45339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0"/>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1"/>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2"/>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3"/>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4"/>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5"/>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6"/>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7"/>
                  </a:ext>
                </a:extLst>
              </a:tr>
            </a:tbl>
          </a:graphicData>
        </a:graphic>
      </p:graphicFrame>
      <p:sp>
        <p:nvSpPr>
          <p:cNvPr id="668" name="TextBox 114"/>
          <p:cNvSpPr txBox="1"/>
          <p:nvPr/>
        </p:nvSpPr>
        <p:spPr>
          <a:xfrm>
            <a:off x="1049355" y="3520052"/>
            <a:ext cx="693817" cy="4908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300">
                <a:latin typeface="Times New Roman"/>
                <a:ea typeface="Times New Roman"/>
                <a:cs typeface="Times New Roman"/>
                <a:sym typeface="Times New Roman"/>
              </a:defRPr>
            </a:pPr>
            <a:r>
              <a:rPr dirty="0"/>
              <a:t>Length, </a:t>
            </a:r>
          </a:p>
          <a:p>
            <a:pPr>
              <a:defRPr sz="1300">
                <a:latin typeface="Times New Roman"/>
                <a:ea typeface="Times New Roman"/>
                <a:cs typeface="Times New Roman"/>
                <a:sym typeface="Times New Roman"/>
              </a:defRPr>
            </a:pPr>
            <a:r>
              <a:rPr dirty="0"/>
              <a:t>    in.</a:t>
            </a:r>
          </a:p>
        </p:txBody>
      </p:sp>
      <p:sp>
        <p:nvSpPr>
          <p:cNvPr id="669" name="TextBox 115"/>
          <p:cNvSpPr txBox="1"/>
          <p:nvPr/>
        </p:nvSpPr>
        <p:spPr>
          <a:xfrm>
            <a:off x="1676397" y="3504500"/>
            <a:ext cx="762261" cy="4908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300">
                <a:latin typeface="Times New Roman"/>
                <a:ea typeface="Times New Roman"/>
                <a:cs typeface="Times New Roman"/>
                <a:sym typeface="Times New Roman"/>
              </a:defRPr>
            </a:lvl1pPr>
          </a:lstStyle>
          <a:p>
            <a:r>
              <a:t>Internal force, lb</a:t>
            </a:r>
          </a:p>
        </p:txBody>
      </p:sp>
      <p:sp>
        <p:nvSpPr>
          <p:cNvPr id="670" name="TextBox 116"/>
          <p:cNvSpPr txBox="1"/>
          <p:nvPr/>
        </p:nvSpPr>
        <p:spPr>
          <a:xfrm>
            <a:off x="298904" y="3620080"/>
            <a:ext cx="794091" cy="2876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300">
                <a:latin typeface="Times New Roman"/>
                <a:ea typeface="Times New Roman"/>
                <a:cs typeface="Times New Roman"/>
                <a:sym typeface="Times New Roman"/>
              </a:defRPr>
            </a:lvl1pPr>
          </a:lstStyle>
          <a:p>
            <a:r>
              <a:t>Member </a:t>
            </a:r>
          </a:p>
        </p:txBody>
      </p:sp>
      <p:graphicFrame>
        <p:nvGraphicFramePr>
          <p:cNvPr id="671" name="Table 117"/>
          <p:cNvGraphicFramePr/>
          <p:nvPr/>
        </p:nvGraphicFramePr>
        <p:xfrm>
          <a:off x="2454993" y="3524832"/>
          <a:ext cx="2084466" cy="3049270"/>
        </p:xfrm>
        <a:graphic>
          <a:graphicData uri="http://schemas.openxmlformats.org/drawingml/2006/table">
            <a:tbl>
              <a:tblPr/>
              <a:tblGrid>
                <a:gridCol w="694822">
                  <a:extLst>
                    <a:ext uri="{9D8B030D-6E8A-4147-A177-3AD203B41FA5}">
                      <a16:colId xmlns:a16="http://schemas.microsoft.com/office/drawing/2014/main" val="20000"/>
                    </a:ext>
                  </a:extLst>
                </a:gridCol>
                <a:gridCol w="646696">
                  <a:extLst>
                    <a:ext uri="{9D8B030D-6E8A-4147-A177-3AD203B41FA5}">
                      <a16:colId xmlns:a16="http://schemas.microsoft.com/office/drawing/2014/main" val="20001"/>
                    </a:ext>
                  </a:extLst>
                </a:gridCol>
                <a:gridCol w="742948">
                  <a:extLst>
                    <a:ext uri="{9D8B030D-6E8A-4147-A177-3AD203B41FA5}">
                      <a16:colId xmlns:a16="http://schemas.microsoft.com/office/drawing/2014/main" val="20002"/>
                    </a:ext>
                  </a:extLst>
                </a:gridCol>
              </a:tblGrid>
              <a:tr h="45339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0"/>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1"/>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2"/>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3"/>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4"/>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5"/>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6"/>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7"/>
                  </a:ext>
                </a:extLst>
              </a:tr>
            </a:tbl>
          </a:graphicData>
        </a:graphic>
      </p:graphicFrame>
      <p:sp>
        <p:nvSpPr>
          <p:cNvPr id="672" name="TextBox 118"/>
          <p:cNvSpPr txBox="1"/>
          <p:nvPr/>
        </p:nvSpPr>
        <p:spPr>
          <a:xfrm>
            <a:off x="3181785" y="3521318"/>
            <a:ext cx="693817" cy="4908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300">
                <a:latin typeface="Times New Roman"/>
                <a:ea typeface="Times New Roman"/>
                <a:cs typeface="Times New Roman"/>
                <a:sym typeface="Times New Roman"/>
              </a:defRPr>
            </a:pPr>
            <a:r>
              <a:rPr dirty="0"/>
              <a:t>Length, </a:t>
            </a:r>
          </a:p>
          <a:p>
            <a:pPr>
              <a:defRPr sz="1300">
                <a:latin typeface="Times New Roman"/>
                <a:ea typeface="Times New Roman"/>
                <a:cs typeface="Times New Roman"/>
                <a:sym typeface="Times New Roman"/>
              </a:defRPr>
            </a:pPr>
            <a:r>
              <a:rPr dirty="0"/>
              <a:t>    in.</a:t>
            </a:r>
          </a:p>
        </p:txBody>
      </p:sp>
      <p:sp>
        <p:nvSpPr>
          <p:cNvPr id="673" name="TextBox 119"/>
          <p:cNvSpPr txBox="1"/>
          <p:nvPr/>
        </p:nvSpPr>
        <p:spPr>
          <a:xfrm>
            <a:off x="3839056" y="3505765"/>
            <a:ext cx="762261" cy="4908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300">
                <a:latin typeface="Times New Roman"/>
                <a:ea typeface="Times New Roman"/>
                <a:cs typeface="Times New Roman"/>
                <a:sym typeface="Times New Roman"/>
              </a:defRPr>
            </a:lvl1pPr>
          </a:lstStyle>
          <a:p>
            <a:r>
              <a:rPr dirty="0"/>
              <a:t>Internal force, </a:t>
            </a:r>
            <a:r>
              <a:rPr dirty="0" err="1"/>
              <a:t>lb</a:t>
            </a:r>
            <a:endParaRPr dirty="0"/>
          </a:p>
        </p:txBody>
      </p:sp>
      <p:sp>
        <p:nvSpPr>
          <p:cNvPr id="674" name="TextBox 120"/>
          <p:cNvSpPr txBox="1"/>
          <p:nvPr/>
        </p:nvSpPr>
        <p:spPr>
          <a:xfrm>
            <a:off x="2423778" y="3621346"/>
            <a:ext cx="794091" cy="287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300">
                <a:latin typeface="Times New Roman"/>
                <a:ea typeface="Times New Roman"/>
                <a:cs typeface="Times New Roman"/>
                <a:sym typeface="Times New Roman"/>
              </a:defRPr>
            </a:lvl1pPr>
          </a:lstStyle>
          <a:p>
            <a:r>
              <a:t>Member </a:t>
            </a:r>
          </a:p>
        </p:txBody>
      </p:sp>
      <p:graphicFrame>
        <p:nvGraphicFramePr>
          <p:cNvPr id="675" name="Table 121"/>
          <p:cNvGraphicFramePr/>
          <p:nvPr/>
        </p:nvGraphicFramePr>
        <p:xfrm>
          <a:off x="4579868" y="3526097"/>
          <a:ext cx="2084466" cy="3049270"/>
        </p:xfrm>
        <a:graphic>
          <a:graphicData uri="http://schemas.openxmlformats.org/drawingml/2006/table">
            <a:tbl>
              <a:tblPr/>
              <a:tblGrid>
                <a:gridCol w="694822">
                  <a:extLst>
                    <a:ext uri="{9D8B030D-6E8A-4147-A177-3AD203B41FA5}">
                      <a16:colId xmlns:a16="http://schemas.microsoft.com/office/drawing/2014/main" val="20000"/>
                    </a:ext>
                  </a:extLst>
                </a:gridCol>
                <a:gridCol w="646696">
                  <a:extLst>
                    <a:ext uri="{9D8B030D-6E8A-4147-A177-3AD203B41FA5}">
                      <a16:colId xmlns:a16="http://schemas.microsoft.com/office/drawing/2014/main" val="20001"/>
                    </a:ext>
                  </a:extLst>
                </a:gridCol>
                <a:gridCol w="742948">
                  <a:extLst>
                    <a:ext uri="{9D8B030D-6E8A-4147-A177-3AD203B41FA5}">
                      <a16:colId xmlns:a16="http://schemas.microsoft.com/office/drawing/2014/main" val="20002"/>
                    </a:ext>
                  </a:extLst>
                </a:gridCol>
              </a:tblGrid>
              <a:tr h="45339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0"/>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1"/>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2"/>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3"/>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4"/>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5"/>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6"/>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7"/>
                  </a:ext>
                </a:extLst>
              </a:tr>
            </a:tbl>
          </a:graphicData>
        </a:graphic>
      </p:graphicFrame>
      <p:sp>
        <p:nvSpPr>
          <p:cNvPr id="676" name="TextBox 122"/>
          <p:cNvSpPr txBox="1"/>
          <p:nvPr/>
        </p:nvSpPr>
        <p:spPr>
          <a:xfrm>
            <a:off x="5291546" y="3522583"/>
            <a:ext cx="693817" cy="4908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300">
                <a:latin typeface="Times New Roman"/>
                <a:ea typeface="Times New Roman"/>
                <a:cs typeface="Times New Roman"/>
                <a:sym typeface="Times New Roman"/>
              </a:defRPr>
            </a:pPr>
            <a:r>
              <a:rPr dirty="0"/>
              <a:t>Length, </a:t>
            </a:r>
          </a:p>
          <a:p>
            <a:pPr>
              <a:defRPr sz="1300">
                <a:latin typeface="Times New Roman"/>
                <a:ea typeface="Times New Roman"/>
                <a:cs typeface="Times New Roman"/>
                <a:sym typeface="Times New Roman"/>
              </a:defRPr>
            </a:pPr>
            <a:r>
              <a:rPr dirty="0"/>
              <a:t>    in.</a:t>
            </a:r>
          </a:p>
        </p:txBody>
      </p:sp>
      <p:sp>
        <p:nvSpPr>
          <p:cNvPr id="677" name="TextBox 123"/>
          <p:cNvSpPr txBox="1"/>
          <p:nvPr/>
        </p:nvSpPr>
        <p:spPr>
          <a:xfrm>
            <a:off x="5926144" y="3507030"/>
            <a:ext cx="762261" cy="4908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300">
                <a:latin typeface="Times New Roman"/>
                <a:ea typeface="Times New Roman"/>
                <a:cs typeface="Times New Roman"/>
                <a:sym typeface="Times New Roman"/>
              </a:defRPr>
            </a:lvl1pPr>
          </a:lstStyle>
          <a:p>
            <a:r>
              <a:t>Internal force, lb</a:t>
            </a:r>
          </a:p>
        </p:txBody>
      </p:sp>
      <p:sp>
        <p:nvSpPr>
          <p:cNvPr id="678" name="TextBox 124"/>
          <p:cNvSpPr txBox="1"/>
          <p:nvPr/>
        </p:nvSpPr>
        <p:spPr>
          <a:xfrm>
            <a:off x="4548652" y="3622611"/>
            <a:ext cx="794091" cy="287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300">
                <a:latin typeface="Times New Roman"/>
                <a:ea typeface="Times New Roman"/>
                <a:cs typeface="Times New Roman"/>
                <a:sym typeface="Times New Roman"/>
              </a:defRPr>
            </a:lvl1pPr>
          </a:lstStyle>
          <a:p>
            <a:r>
              <a:t>Member </a:t>
            </a:r>
          </a:p>
        </p:txBody>
      </p:sp>
      <p:graphicFrame>
        <p:nvGraphicFramePr>
          <p:cNvPr id="679" name="Table 125"/>
          <p:cNvGraphicFramePr/>
          <p:nvPr/>
        </p:nvGraphicFramePr>
        <p:xfrm>
          <a:off x="6704741" y="3527361"/>
          <a:ext cx="2084466" cy="3049270"/>
        </p:xfrm>
        <a:graphic>
          <a:graphicData uri="http://schemas.openxmlformats.org/drawingml/2006/table">
            <a:tbl>
              <a:tblPr/>
              <a:tblGrid>
                <a:gridCol w="694822">
                  <a:extLst>
                    <a:ext uri="{9D8B030D-6E8A-4147-A177-3AD203B41FA5}">
                      <a16:colId xmlns:a16="http://schemas.microsoft.com/office/drawing/2014/main" val="20000"/>
                    </a:ext>
                  </a:extLst>
                </a:gridCol>
                <a:gridCol w="646696">
                  <a:extLst>
                    <a:ext uri="{9D8B030D-6E8A-4147-A177-3AD203B41FA5}">
                      <a16:colId xmlns:a16="http://schemas.microsoft.com/office/drawing/2014/main" val="20001"/>
                    </a:ext>
                  </a:extLst>
                </a:gridCol>
                <a:gridCol w="742948">
                  <a:extLst>
                    <a:ext uri="{9D8B030D-6E8A-4147-A177-3AD203B41FA5}">
                      <a16:colId xmlns:a16="http://schemas.microsoft.com/office/drawing/2014/main" val="20002"/>
                    </a:ext>
                  </a:extLst>
                </a:gridCol>
              </a:tblGrid>
              <a:tr h="45339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0"/>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1"/>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2"/>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3"/>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4"/>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5"/>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6"/>
                  </a:ext>
                </a:extLst>
              </a:tr>
              <a:tr h="370840">
                <a:tc>
                  <a:txBody>
                    <a:bodyPr/>
                    <a:lstStyle/>
                    <a:p>
                      <a:pPr algn="l">
                        <a:defRPr sz="1800"/>
                      </a:pPr>
                      <a:endParaRPr/>
                    </a:p>
                  </a:txBody>
                  <a:tcPr marL="45720" marR="45720" horzOverflow="overflow"/>
                </a:tc>
                <a:tc>
                  <a:txBody>
                    <a:bodyPr/>
                    <a:lstStyle/>
                    <a:p>
                      <a:pPr algn="l">
                        <a:defRPr sz="1800"/>
                      </a:pPr>
                      <a:endParaRPr/>
                    </a:p>
                  </a:txBody>
                  <a:tcPr marL="45720" marR="45720" horzOverflow="overflow"/>
                </a:tc>
                <a:tc>
                  <a:txBody>
                    <a:bodyPr/>
                    <a:lstStyle/>
                    <a:p>
                      <a:pPr algn="l">
                        <a:defRPr sz="1800"/>
                      </a:pPr>
                      <a:endParaRPr/>
                    </a:p>
                  </a:txBody>
                  <a:tcPr marL="45720" marR="45720" horzOverflow="overflow"/>
                </a:tc>
                <a:extLst>
                  <a:ext uri="{0D108BD9-81ED-4DB2-BD59-A6C34878D82A}">
                    <a16:rowId xmlns:a16="http://schemas.microsoft.com/office/drawing/2014/main" val="10007"/>
                  </a:ext>
                </a:extLst>
              </a:tr>
            </a:tbl>
          </a:graphicData>
        </a:graphic>
      </p:graphicFrame>
      <p:sp>
        <p:nvSpPr>
          <p:cNvPr id="680" name="TextBox 126"/>
          <p:cNvSpPr txBox="1"/>
          <p:nvPr/>
        </p:nvSpPr>
        <p:spPr>
          <a:xfrm>
            <a:off x="7416419" y="3523848"/>
            <a:ext cx="693817" cy="4908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300">
                <a:latin typeface="Times New Roman"/>
                <a:ea typeface="Times New Roman"/>
                <a:cs typeface="Times New Roman"/>
                <a:sym typeface="Times New Roman"/>
              </a:defRPr>
            </a:pPr>
            <a:r>
              <a:rPr dirty="0"/>
              <a:t>Length, </a:t>
            </a:r>
          </a:p>
          <a:p>
            <a:pPr>
              <a:defRPr sz="1300">
                <a:latin typeface="Times New Roman"/>
                <a:ea typeface="Times New Roman"/>
                <a:cs typeface="Times New Roman"/>
                <a:sym typeface="Times New Roman"/>
              </a:defRPr>
            </a:pPr>
            <a:r>
              <a:rPr dirty="0"/>
              <a:t>    in.</a:t>
            </a:r>
          </a:p>
        </p:txBody>
      </p:sp>
      <p:sp>
        <p:nvSpPr>
          <p:cNvPr id="681" name="TextBox 127"/>
          <p:cNvSpPr txBox="1"/>
          <p:nvPr/>
        </p:nvSpPr>
        <p:spPr>
          <a:xfrm>
            <a:off x="8096360" y="3508295"/>
            <a:ext cx="762261" cy="4908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300">
                <a:latin typeface="Times New Roman"/>
                <a:ea typeface="Times New Roman"/>
                <a:cs typeface="Times New Roman"/>
                <a:sym typeface="Times New Roman"/>
              </a:defRPr>
            </a:lvl1pPr>
          </a:lstStyle>
          <a:p>
            <a:r>
              <a:rPr dirty="0"/>
              <a:t>Internal force, </a:t>
            </a:r>
            <a:r>
              <a:rPr dirty="0" err="1"/>
              <a:t>lb</a:t>
            </a:r>
            <a:endParaRPr dirty="0"/>
          </a:p>
        </p:txBody>
      </p:sp>
      <p:sp>
        <p:nvSpPr>
          <p:cNvPr id="682" name="TextBox 128"/>
          <p:cNvSpPr txBox="1"/>
          <p:nvPr/>
        </p:nvSpPr>
        <p:spPr>
          <a:xfrm>
            <a:off x="6673526" y="3623876"/>
            <a:ext cx="794090" cy="287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300">
                <a:latin typeface="Times New Roman"/>
                <a:ea typeface="Times New Roman"/>
                <a:cs typeface="Times New Roman"/>
                <a:sym typeface="Times New Roman"/>
              </a:defRPr>
            </a:lvl1pPr>
          </a:lstStyle>
          <a:p>
            <a:r>
              <a:t>Member </a:t>
            </a:r>
          </a:p>
        </p:txBody>
      </p:sp>
      <p:sp>
        <p:nvSpPr>
          <p:cNvPr id="683" name="TextBox 129"/>
          <p:cNvSpPr txBox="1"/>
          <p:nvPr/>
        </p:nvSpPr>
        <p:spPr>
          <a:xfrm>
            <a:off x="1302358" y="299461"/>
            <a:ext cx="6570900"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800">
                <a:latin typeface="Times New Roman"/>
                <a:ea typeface="Times New Roman"/>
                <a:cs typeface="Times New Roman"/>
                <a:sym typeface="Times New Roman"/>
              </a:defRPr>
            </a:lvl1pPr>
          </a:lstStyle>
          <a:p>
            <a:r>
              <a:rPr lang="en-US" dirty="0"/>
              <a:t>Member Forces of </a:t>
            </a:r>
            <a:r>
              <a:rPr dirty="0"/>
              <a:t>Two Truss Units   </a:t>
            </a:r>
          </a:p>
        </p:txBody>
      </p:sp>
      <p:grpSp>
        <p:nvGrpSpPr>
          <p:cNvPr id="739" name="Group 2"/>
          <p:cNvGrpSpPr/>
          <p:nvPr/>
        </p:nvGrpSpPr>
        <p:grpSpPr>
          <a:xfrm>
            <a:off x="1913808" y="878242"/>
            <a:ext cx="4848964" cy="2592046"/>
            <a:chOff x="0" y="0"/>
            <a:chExt cx="4848963" cy="2592045"/>
          </a:xfrm>
        </p:grpSpPr>
        <p:sp>
          <p:nvSpPr>
            <p:cNvPr id="684" name="Straight Connector 82"/>
            <p:cNvSpPr/>
            <p:nvPr/>
          </p:nvSpPr>
          <p:spPr>
            <a:xfrm flipV="1">
              <a:off x="1364897" y="1290267"/>
              <a:ext cx="1138540" cy="460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685" name="Straight Connector 83"/>
            <p:cNvSpPr/>
            <p:nvPr/>
          </p:nvSpPr>
          <p:spPr>
            <a:xfrm flipV="1">
              <a:off x="1346557" y="2446468"/>
              <a:ext cx="1138540" cy="460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686" name="Straight Connector 84"/>
            <p:cNvSpPr/>
            <p:nvPr/>
          </p:nvSpPr>
          <p:spPr>
            <a:xfrm flipV="1">
              <a:off x="233283" y="1290267"/>
              <a:ext cx="1138540" cy="460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687" name="Straight Connector 85"/>
            <p:cNvSpPr/>
            <p:nvPr/>
          </p:nvSpPr>
          <p:spPr>
            <a:xfrm flipV="1">
              <a:off x="214939" y="2446468"/>
              <a:ext cx="1138540" cy="460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688" name="Straight Connector 86"/>
            <p:cNvSpPr/>
            <p:nvPr/>
          </p:nvSpPr>
          <p:spPr>
            <a:xfrm>
              <a:off x="226401" y="1302114"/>
              <a:ext cx="1128410" cy="112841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689" name="Oval 87"/>
            <p:cNvSpPr/>
            <p:nvPr/>
          </p:nvSpPr>
          <p:spPr>
            <a:xfrm>
              <a:off x="158283" y="2372863"/>
              <a:ext cx="141051" cy="14105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690" name="Straight Connector 88"/>
            <p:cNvSpPr/>
            <p:nvPr/>
          </p:nvSpPr>
          <p:spPr>
            <a:xfrm>
              <a:off x="1382683" y="1305585"/>
              <a:ext cx="1112078" cy="1122319"/>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691" name="Straight Connector 89"/>
            <p:cNvSpPr/>
            <p:nvPr/>
          </p:nvSpPr>
          <p:spPr>
            <a:xfrm flipV="1">
              <a:off x="146497" y="2309944"/>
              <a:ext cx="3" cy="28210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692" name="Straight Connector 90"/>
            <p:cNvSpPr/>
            <p:nvPr/>
          </p:nvSpPr>
          <p:spPr>
            <a:xfrm>
              <a:off x="5873" y="2306779"/>
              <a:ext cx="141051" cy="316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693" name="Straight Connector 91"/>
            <p:cNvSpPr/>
            <p:nvPr/>
          </p:nvSpPr>
          <p:spPr>
            <a:xfrm>
              <a:off x="-1" y="2441156"/>
              <a:ext cx="141051" cy="316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694" name="Straight Connector 92"/>
            <p:cNvSpPr/>
            <p:nvPr/>
          </p:nvSpPr>
          <p:spPr>
            <a:xfrm>
              <a:off x="8462" y="2585898"/>
              <a:ext cx="141051" cy="316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695" name="Straight Connector 102"/>
            <p:cNvSpPr/>
            <p:nvPr/>
          </p:nvSpPr>
          <p:spPr>
            <a:xfrm>
              <a:off x="2522846" y="1319671"/>
              <a:ext cx="1057286" cy="110475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696" name="Straight Connector 103"/>
            <p:cNvSpPr/>
            <p:nvPr/>
          </p:nvSpPr>
          <p:spPr>
            <a:xfrm>
              <a:off x="3647750" y="1313973"/>
              <a:ext cx="1075358" cy="110241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697" name="Straight Connector 104"/>
            <p:cNvSpPr/>
            <p:nvPr/>
          </p:nvSpPr>
          <p:spPr>
            <a:xfrm flipV="1">
              <a:off x="3598561" y="1292569"/>
              <a:ext cx="1138540" cy="460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698" name="Straight Connector 105"/>
            <p:cNvSpPr/>
            <p:nvPr/>
          </p:nvSpPr>
          <p:spPr>
            <a:xfrm flipV="1">
              <a:off x="3611517" y="2442833"/>
              <a:ext cx="1138540" cy="460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699" name="Straight Connector 106"/>
            <p:cNvSpPr/>
            <p:nvPr/>
          </p:nvSpPr>
          <p:spPr>
            <a:xfrm flipV="1">
              <a:off x="2476938" y="1284085"/>
              <a:ext cx="1138540" cy="460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700" name="Straight Connector 107"/>
            <p:cNvSpPr/>
            <p:nvPr/>
          </p:nvSpPr>
          <p:spPr>
            <a:xfrm flipV="1">
              <a:off x="2458597" y="2440287"/>
              <a:ext cx="1138540" cy="460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701" name="Straight Connector 108"/>
            <p:cNvSpPr/>
            <p:nvPr/>
          </p:nvSpPr>
          <p:spPr>
            <a:xfrm flipH="1">
              <a:off x="1372368" y="1296395"/>
              <a:ext cx="1" cy="112851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702" name="Straight Connector 109"/>
            <p:cNvSpPr/>
            <p:nvPr/>
          </p:nvSpPr>
          <p:spPr>
            <a:xfrm flipH="1">
              <a:off x="2494673" y="1311379"/>
              <a:ext cx="1" cy="112851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703" name="Straight Connector 110"/>
            <p:cNvSpPr/>
            <p:nvPr/>
          </p:nvSpPr>
          <p:spPr>
            <a:xfrm>
              <a:off x="3595071" y="1328549"/>
              <a:ext cx="1" cy="112851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704" name="Straight Connector 111"/>
            <p:cNvSpPr/>
            <p:nvPr/>
          </p:nvSpPr>
          <p:spPr>
            <a:xfrm flipH="1">
              <a:off x="4739108" y="1319441"/>
              <a:ext cx="15406" cy="108674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705" name="Oval 112"/>
            <p:cNvSpPr/>
            <p:nvPr/>
          </p:nvSpPr>
          <p:spPr>
            <a:xfrm>
              <a:off x="1284221" y="2369146"/>
              <a:ext cx="141051" cy="14105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706" name="Oval 113"/>
            <p:cNvSpPr/>
            <p:nvPr/>
          </p:nvSpPr>
          <p:spPr>
            <a:xfrm>
              <a:off x="2421848" y="2373317"/>
              <a:ext cx="141051" cy="14105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707" name="Oval 130"/>
            <p:cNvSpPr/>
            <p:nvPr/>
          </p:nvSpPr>
          <p:spPr>
            <a:xfrm>
              <a:off x="4667988" y="2373317"/>
              <a:ext cx="141051" cy="14105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708" name="Oval 131"/>
            <p:cNvSpPr/>
            <p:nvPr/>
          </p:nvSpPr>
          <p:spPr>
            <a:xfrm>
              <a:off x="3515664" y="2368716"/>
              <a:ext cx="141051" cy="14105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709" name="Straight Connector 132"/>
            <p:cNvSpPr/>
            <p:nvPr/>
          </p:nvSpPr>
          <p:spPr>
            <a:xfrm flipV="1">
              <a:off x="1388530" y="140858"/>
              <a:ext cx="1138540" cy="460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710" name="Straight Connector 133"/>
            <p:cNvSpPr/>
            <p:nvPr/>
          </p:nvSpPr>
          <p:spPr>
            <a:xfrm flipV="1">
              <a:off x="256914" y="140858"/>
              <a:ext cx="1138540" cy="460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711" name="Oval 134"/>
            <p:cNvSpPr/>
            <p:nvPr/>
          </p:nvSpPr>
          <p:spPr>
            <a:xfrm>
              <a:off x="188105" y="71005"/>
              <a:ext cx="141051" cy="14105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712" name="Straight Connector 136"/>
            <p:cNvSpPr/>
            <p:nvPr/>
          </p:nvSpPr>
          <p:spPr>
            <a:xfrm flipV="1">
              <a:off x="244301" y="152706"/>
              <a:ext cx="1128410" cy="112841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713" name="Straight Connector 137"/>
            <p:cNvSpPr/>
            <p:nvPr/>
          </p:nvSpPr>
          <p:spPr>
            <a:xfrm flipV="1">
              <a:off x="1371264" y="106975"/>
              <a:ext cx="1154668" cy="120370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714" name="Straight Connector 138"/>
            <p:cNvSpPr/>
            <p:nvPr/>
          </p:nvSpPr>
          <p:spPr>
            <a:xfrm flipV="1">
              <a:off x="179441" y="3164"/>
              <a:ext cx="3" cy="28210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715" name="Straight Connector 139"/>
            <p:cNvSpPr/>
            <p:nvPr/>
          </p:nvSpPr>
          <p:spPr>
            <a:xfrm>
              <a:off x="47054" y="0"/>
              <a:ext cx="141051" cy="316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716" name="Straight Connector 140"/>
            <p:cNvSpPr/>
            <p:nvPr/>
          </p:nvSpPr>
          <p:spPr>
            <a:xfrm>
              <a:off x="32944" y="140769"/>
              <a:ext cx="141051" cy="316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717" name="Straight Connector 141"/>
            <p:cNvSpPr/>
            <p:nvPr/>
          </p:nvSpPr>
          <p:spPr>
            <a:xfrm>
              <a:off x="50172" y="270356"/>
              <a:ext cx="141051" cy="316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718" name="Straight Connector 142"/>
            <p:cNvSpPr/>
            <p:nvPr/>
          </p:nvSpPr>
          <p:spPr>
            <a:xfrm flipV="1">
              <a:off x="2537715" y="159441"/>
              <a:ext cx="1054271" cy="1095420"/>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719" name="Straight Connector 143"/>
            <p:cNvSpPr/>
            <p:nvPr/>
          </p:nvSpPr>
          <p:spPr>
            <a:xfrm flipV="1">
              <a:off x="3648126" y="164565"/>
              <a:ext cx="1075357" cy="110241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720" name="Straight Connector 144"/>
            <p:cNvSpPr/>
            <p:nvPr/>
          </p:nvSpPr>
          <p:spPr>
            <a:xfrm flipV="1">
              <a:off x="3622192" y="143161"/>
              <a:ext cx="1138540" cy="460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721" name="Straight Connector 145"/>
            <p:cNvSpPr/>
            <p:nvPr/>
          </p:nvSpPr>
          <p:spPr>
            <a:xfrm flipV="1">
              <a:off x="2500569" y="134677"/>
              <a:ext cx="1138540" cy="460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722" name="Straight Connector 146"/>
            <p:cNvSpPr/>
            <p:nvPr/>
          </p:nvSpPr>
          <p:spPr>
            <a:xfrm flipH="1">
              <a:off x="1378474" y="182036"/>
              <a:ext cx="1" cy="112851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723" name="Straight Connector 147"/>
            <p:cNvSpPr/>
            <p:nvPr/>
          </p:nvSpPr>
          <p:spPr>
            <a:xfrm flipH="1">
              <a:off x="2509541" y="188260"/>
              <a:ext cx="1" cy="108674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724" name="Straight Connector 148"/>
            <p:cNvSpPr/>
            <p:nvPr/>
          </p:nvSpPr>
          <p:spPr>
            <a:xfrm>
              <a:off x="3609940" y="179141"/>
              <a:ext cx="1" cy="112851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725" name="Straight Connector 149"/>
            <p:cNvSpPr/>
            <p:nvPr/>
          </p:nvSpPr>
          <p:spPr>
            <a:xfrm>
              <a:off x="4764009" y="170030"/>
              <a:ext cx="1" cy="1128517"/>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726" name="Oval 150"/>
            <p:cNvSpPr/>
            <p:nvPr/>
          </p:nvSpPr>
          <p:spPr>
            <a:xfrm>
              <a:off x="1315840" y="74095"/>
              <a:ext cx="141051" cy="14105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727" name="Oval 151"/>
            <p:cNvSpPr/>
            <p:nvPr/>
          </p:nvSpPr>
          <p:spPr>
            <a:xfrm>
              <a:off x="2436398" y="62070"/>
              <a:ext cx="141051" cy="14105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728" name="Oval 152"/>
            <p:cNvSpPr/>
            <p:nvPr/>
          </p:nvSpPr>
          <p:spPr>
            <a:xfrm>
              <a:off x="4707913" y="79595"/>
              <a:ext cx="141051" cy="14105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729" name="Oval 153"/>
            <p:cNvSpPr/>
            <p:nvPr/>
          </p:nvSpPr>
          <p:spPr>
            <a:xfrm>
              <a:off x="3545042" y="65333"/>
              <a:ext cx="141051" cy="14105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730" name="Oval 154"/>
            <p:cNvSpPr/>
            <p:nvPr/>
          </p:nvSpPr>
          <p:spPr>
            <a:xfrm>
              <a:off x="164474" y="1220413"/>
              <a:ext cx="141051" cy="14105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731" name="Straight Connector 155"/>
            <p:cNvSpPr/>
            <p:nvPr/>
          </p:nvSpPr>
          <p:spPr>
            <a:xfrm flipV="1">
              <a:off x="155810" y="1136105"/>
              <a:ext cx="3" cy="282102"/>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732" name="Straight Connector 156"/>
            <p:cNvSpPr/>
            <p:nvPr/>
          </p:nvSpPr>
          <p:spPr>
            <a:xfrm>
              <a:off x="15925" y="1132940"/>
              <a:ext cx="141051" cy="316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733" name="Straight Connector 157"/>
            <p:cNvSpPr/>
            <p:nvPr/>
          </p:nvSpPr>
          <p:spPr>
            <a:xfrm>
              <a:off x="9313" y="1273710"/>
              <a:ext cx="141051" cy="316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734" name="Straight Connector 158"/>
            <p:cNvSpPr/>
            <p:nvPr/>
          </p:nvSpPr>
          <p:spPr>
            <a:xfrm>
              <a:off x="17776" y="1412059"/>
              <a:ext cx="141051" cy="316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735" name="Oval 159"/>
            <p:cNvSpPr/>
            <p:nvPr/>
          </p:nvSpPr>
          <p:spPr>
            <a:xfrm>
              <a:off x="1309734" y="1223504"/>
              <a:ext cx="141051" cy="14105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736" name="Oval 160"/>
            <p:cNvSpPr/>
            <p:nvPr/>
          </p:nvSpPr>
          <p:spPr>
            <a:xfrm>
              <a:off x="2439054" y="1229003"/>
              <a:ext cx="141051" cy="14105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737" name="Oval 161"/>
            <p:cNvSpPr/>
            <p:nvPr/>
          </p:nvSpPr>
          <p:spPr>
            <a:xfrm>
              <a:off x="4684281" y="1229003"/>
              <a:ext cx="141051" cy="14105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738" name="Oval 162"/>
            <p:cNvSpPr/>
            <p:nvPr/>
          </p:nvSpPr>
          <p:spPr>
            <a:xfrm>
              <a:off x="3530172" y="1214741"/>
              <a:ext cx="141051" cy="141051"/>
            </a:xfrm>
            <a:prstGeom prst="ellipse">
              <a:avLst/>
            </a:prstGeom>
            <a:solidFill>
              <a:srgbClr val="FFFFFF"/>
            </a:solidFill>
            <a:ln w="12700" cap="flat">
              <a:solidFill>
                <a:srgbClr val="000000"/>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grpSp>
      <p:sp>
        <p:nvSpPr>
          <p:cNvPr id="740" name="Rectangle 78"/>
          <p:cNvSpPr/>
          <p:nvPr/>
        </p:nvSpPr>
        <p:spPr>
          <a:xfrm>
            <a:off x="1631330" y="1638742"/>
            <a:ext cx="1321447" cy="312243"/>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741" name="TextBox 79"/>
          <p:cNvSpPr txBox="1"/>
          <p:nvPr/>
        </p:nvSpPr>
        <p:spPr>
          <a:xfrm>
            <a:off x="1665937" y="1632909"/>
            <a:ext cx="1365947" cy="3114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600">
                <a:latin typeface="Times New Roman"/>
                <a:ea typeface="Times New Roman"/>
                <a:cs typeface="Times New Roman"/>
                <a:sym typeface="Times New Roman"/>
              </a:defRPr>
            </a:lvl1pPr>
          </a:lstStyle>
          <a:p>
            <a:r>
              <a:rPr dirty="0"/>
              <a:t>5. =  -.7071 </a:t>
            </a:r>
            <a:r>
              <a:rPr dirty="0" err="1"/>
              <a:t>lb</a:t>
            </a:r>
            <a:endParaRPr dirty="0"/>
          </a:p>
        </p:txBody>
      </p:sp>
      <p:sp>
        <p:nvSpPr>
          <p:cNvPr id="742" name="Rectangle 93"/>
          <p:cNvSpPr/>
          <p:nvPr/>
        </p:nvSpPr>
        <p:spPr>
          <a:xfrm>
            <a:off x="2219476" y="883433"/>
            <a:ext cx="920493" cy="303045"/>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743" name="TextBox 94"/>
          <p:cNvSpPr txBox="1"/>
          <p:nvPr/>
        </p:nvSpPr>
        <p:spPr>
          <a:xfrm>
            <a:off x="2251210" y="867364"/>
            <a:ext cx="940846" cy="3114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600">
                <a:latin typeface="Times New Roman"/>
                <a:ea typeface="Times New Roman"/>
                <a:cs typeface="Times New Roman"/>
                <a:sym typeface="Times New Roman"/>
              </a:defRPr>
            </a:lvl1pPr>
          </a:lstStyle>
          <a:p>
            <a:r>
              <a:rPr dirty="0"/>
              <a:t>1. =  2 </a:t>
            </a:r>
            <a:r>
              <a:rPr dirty="0" err="1"/>
              <a:t>lb</a:t>
            </a:r>
            <a:endParaRPr dirty="0"/>
          </a:p>
        </p:txBody>
      </p:sp>
      <mc:AlternateContent xmlns:mc="http://schemas.openxmlformats.org/markup-compatibility/2006" xmlns:a14="http://schemas.microsoft.com/office/drawing/2010/main">
        <mc:Choice Requires="a14">
          <p:sp>
            <p:nvSpPr>
              <p:cNvPr id="744" name="TextBox 99"/>
              <p:cNvSpPr txBox="1"/>
              <p:nvPr/>
            </p:nvSpPr>
            <p:spPr>
              <a:xfrm>
                <a:off x="1188038" y="5866707"/>
                <a:ext cx="320327" cy="281636"/>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744" name="TextBox 99"/>
              <p:cNvSpPr txBox="1">
                <a:spLocks noRot="1" noChangeAspect="1" noMove="1" noResize="1" noEditPoints="1" noAdjustHandles="1" noChangeArrowheads="1" noChangeShapeType="1" noTextEdit="1"/>
              </p:cNvSpPr>
              <p:nvPr/>
            </p:nvSpPr>
            <p:spPr>
              <a:xfrm>
                <a:off x="1188038" y="5866707"/>
                <a:ext cx="320327" cy="281636"/>
              </a:xfrm>
              <a:prstGeom prst="rect">
                <a:avLst/>
              </a:prstGeom>
              <a:blipFill>
                <a:blip r:embed="rId2"/>
                <a:stretch>
                  <a:fillRect r="-19231" b="-17021"/>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5" name="TextBox 100"/>
              <p:cNvSpPr txBox="1"/>
              <p:nvPr/>
            </p:nvSpPr>
            <p:spPr>
              <a:xfrm>
                <a:off x="1183801" y="5509224"/>
                <a:ext cx="320327" cy="281637"/>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745" name="TextBox 100"/>
              <p:cNvSpPr txBox="1">
                <a:spLocks noRot="1" noChangeAspect="1" noMove="1" noResize="1" noEditPoints="1" noAdjustHandles="1" noChangeArrowheads="1" noChangeShapeType="1" noTextEdit="1"/>
              </p:cNvSpPr>
              <p:nvPr/>
            </p:nvSpPr>
            <p:spPr>
              <a:xfrm>
                <a:off x="1183801" y="5509224"/>
                <a:ext cx="320327" cy="281637"/>
              </a:xfrm>
              <a:prstGeom prst="rect">
                <a:avLst/>
              </a:prstGeom>
              <a:blipFill>
                <a:blip r:embed="rId3"/>
                <a:stretch>
                  <a:fillRect r="-18868" b="-17391"/>
                </a:stretch>
              </a:blipFill>
              <a:ln w="12700">
                <a:miter lim="400000"/>
              </a:ln>
            </p:spPr>
            <p:txBody>
              <a:bodyPr/>
              <a:lstStyle/>
              <a:p>
                <a:r>
                  <a:rPr lang="en-US">
                    <a:noFill/>
                  </a:rPr>
                  <a:t> </a:t>
                </a:r>
              </a:p>
            </p:txBody>
          </p:sp>
        </mc:Fallback>
      </mc:AlternateContent>
      <p:sp>
        <p:nvSpPr>
          <p:cNvPr id="746" name="TextBox 135"/>
          <p:cNvSpPr txBox="1"/>
          <p:nvPr/>
        </p:nvSpPr>
        <p:spPr>
          <a:xfrm>
            <a:off x="1221856" y="3991064"/>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747" name="TextBox 163"/>
          <p:cNvSpPr txBox="1"/>
          <p:nvPr/>
        </p:nvSpPr>
        <p:spPr>
          <a:xfrm>
            <a:off x="1216290" y="4354707"/>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748" name="TextBox 164"/>
          <p:cNvSpPr txBox="1"/>
          <p:nvPr/>
        </p:nvSpPr>
        <p:spPr>
          <a:xfrm>
            <a:off x="1217406" y="4716245"/>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749" name="TextBox 165"/>
          <p:cNvSpPr txBox="1"/>
          <p:nvPr/>
        </p:nvSpPr>
        <p:spPr>
          <a:xfrm>
            <a:off x="1210704" y="5096323"/>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750" name="Rectangle 166"/>
          <p:cNvSpPr/>
          <p:nvPr/>
        </p:nvSpPr>
        <p:spPr>
          <a:xfrm>
            <a:off x="1394050" y="2378692"/>
            <a:ext cx="1321447" cy="312243"/>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751" name="TextBox 167"/>
          <p:cNvSpPr txBox="1"/>
          <p:nvPr/>
        </p:nvSpPr>
        <p:spPr>
          <a:xfrm>
            <a:off x="1447974" y="2365715"/>
            <a:ext cx="1365947" cy="3114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600">
                <a:latin typeface="Times New Roman"/>
                <a:ea typeface="Times New Roman"/>
                <a:cs typeface="Times New Roman"/>
                <a:sym typeface="Times New Roman"/>
              </a:defRPr>
            </a:lvl1pPr>
          </a:lstStyle>
          <a:p>
            <a:r>
              <a:rPr dirty="0"/>
              <a:t>6. =  .7071 </a:t>
            </a:r>
            <a:r>
              <a:rPr dirty="0" err="1"/>
              <a:t>lb</a:t>
            </a:r>
            <a:endParaRPr dirty="0"/>
          </a:p>
        </p:txBody>
      </p:sp>
      <p:sp>
        <p:nvSpPr>
          <p:cNvPr id="752" name="Rectangle 168"/>
          <p:cNvSpPr/>
          <p:nvPr/>
        </p:nvSpPr>
        <p:spPr>
          <a:xfrm>
            <a:off x="2448379" y="1265312"/>
            <a:ext cx="962853" cy="305683"/>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753" name="TextBox 169"/>
          <p:cNvSpPr txBox="1"/>
          <p:nvPr/>
        </p:nvSpPr>
        <p:spPr>
          <a:xfrm>
            <a:off x="2453433" y="1246443"/>
            <a:ext cx="1071911" cy="3114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600">
                <a:latin typeface="Times New Roman"/>
                <a:ea typeface="Times New Roman"/>
                <a:cs typeface="Times New Roman"/>
                <a:sym typeface="Times New Roman"/>
              </a:defRPr>
            </a:lvl1pPr>
          </a:lstStyle>
          <a:p>
            <a:r>
              <a:t>9. =  .5 lb</a:t>
            </a:r>
          </a:p>
        </p:txBody>
      </p:sp>
      <p:sp>
        <p:nvSpPr>
          <p:cNvPr id="754" name="Rectangle 172"/>
          <p:cNvSpPr/>
          <p:nvPr/>
        </p:nvSpPr>
        <p:spPr>
          <a:xfrm>
            <a:off x="2011928" y="3142954"/>
            <a:ext cx="1037552" cy="303045"/>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755" name="TextBox 173"/>
          <p:cNvSpPr txBox="1"/>
          <p:nvPr/>
        </p:nvSpPr>
        <p:spPr>
          <a:xfrm>
            <a:off x="2026217" y="3125086"/>
            <a:ext cx="1085542" cy="3114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600">
                <a:latin typeface="Times New Roman"/>
                <a:ea typeface="Times New Roman"/>
                <a:cs typeface="Times New Roman"/>
                <a:sym typeface="Times New Roman"/>
              </a:defRPr>
            </a:lvl1pPr>
          </a:lstStyle>
          <a:p>
            <a:r>
              <a:t>2. =  - 2 lb</a:t>
            </a:r>
          </a:p>
        </p:txBody>
      </p:sp>
      <p:sp>
        <p:nvSpPr>
          <p:cNvPr id="756" name="Rectangle 174"/>
          <p:cNvSpPr/>
          <p:nvPr/>
        </p:nvSpPr>
        <p:spPr>
          <a:xfrm>
            <a:off x="5824204" y="3147672"/>
            <a:ext cx="1063625" cy="305683"/>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757" name="TextBox 175"/>
          <p:cNvSpPr txBox="1"/>
          <p:nvPr/>
        </p:nvSpPr>
        <p:spPr>
          <a:xfrm>
            <a:off x="5839666" y="3129487"/>
            <a:ext cx="1189749" cy="3114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600">
                <a:latin typeface="Times New Roman"/>
                <a:ea typeface="Times New Roman"/>
                <a:cs typeface="Times New Roman"/>
                <a:sym typeface="Times New Roman"/>
              </a:defRPr>
            </a:lvl1pPr>
          </a:lstStyle>
          <a:p>
            <a:r>
              <a:rPr dirty="0"/>
              <a:t>18. =  -.5 </a:t>
            </a:r>
            <a:r>
              <a:rPr dirty="0" err="1"/>
              <a:t>lb</a:t>
            </a:r>
            <a:endParaRPr dirty="0"/>
          </a:p>
        </p:txBody>
      </p:sp>
      <p:sp>
        <p:nvSpPr>
          <p:cNvPr id="758" name="Rectangle 176"/>
          <p:cNvSpPr/>
          <p:nvPr/>
        </p:nvSpPr>
        <p:spPr>
          <a:xfrm>
            <a:off x="4578899" y="3150858"/>
            <a:ext cx="1082424" cy="303045"/>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759" name="TextBox 177"/>
          <p:cNvSpPr txBox="1"/>
          <p:nvPr/>
        </p:nvSpPr>
        <p:spPr>
          <a:xfrm>
            <a:off x="4628583" y="3139613"/>
            <a:ext cx="1133600" cy="3114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600">
                <a:latin typeface="Times New Roman"/>
                <a:ea typeface="Times New Roman"/>
                <a:cs typeface="Times New Roman"/>
                <a:sym typeface="Times New Roman"/>
              </a:defRPr>
            </a:lvl1pPr>
          </a:lstStyle>
          <a:p>
            <a:r>
              <a:rPr dirty="0"/>
              <a:t>16. =  -1 </a:t>
            </a:r>
            <a:r>
              <a:rPr dirty="0" err="1"/>
              <a:t>lb</a:t>
            </a:r>
            <a:endParaRPr dirty="0"/>
          </a:p>
        </p:txBody>
      </p:sp>
      <p:sp>
        <p:nvSpPr>
          <p:cNvPr id="760" name="Rectangle 178"/>
          <p:cNvSpPr/>
          <p:nvPr/>
        </p:nvSpPr>
        <p:spPr>
          <a:xfrm>
            <a:off x="5633320" y="895474"/>
            <a:ext cx="962853" cy="305683"/>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761" name="TextBox 179"/>
          <p:cNvSpPr txBox="1"/>
          <p:nvPr/>
        </p:nvSpPr>
        <p:spPr>
          <a:xfrm>
            <a:off x="5568250" y="881514"/>
            <a:ext cx="1074847" cy="3114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600">
                <a:latin typeface="Times New Roman"/>
                <a:ea typeface="Times New Roman"/>
                <a:cs typeface="Times New Roman"/>
                <a:sym typeface="Times New Roman"/>
              </a:defRPr>
            </a:lvl1pPr>
          </a:lstStyle>
          <a:p>
            <a:r>
              <a:t>17. =  .5 lb</a:t>
            </a:r>
          </a:p>
        </p:txBody>
      </p:sp>
      <p:sp>
        <p:nvSpPr>
          <p:cNvPr id="762" name="Rectangle 180"/>
          <p:cNvSpPr/>
          <p:nvPr/>
        </p:nvSpPr>
        <p:spPr>
          <a:xfrm>
            <a:off x="4553642" y="898659"/>
            <a:ext cx="974309" cy="303045"/>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763" name="TextBox 181"/>
          <p:cNvSpPr txBox="1"/>
          <p:nvPr/>
        </p:nvSpPr>
        <p:spPr>
          <a:xfrm>
            <a:off x="4528234" y="883934"/>
            <a:ext cx="1113096" cy="3114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600">
                <a:latin typeface="Times New Roman"/>
                <a:ea typeface="Times New Roman"/>
                <a:cs typeface="Times New Roman"/>
                <a:sym typeface="Times New Roman"/>
              </a:defRPr>
            </a:lvl1pPr>
          </a:lstStyle>
          <a:p>
            <a:r>
              <a:t>15. =  1 lb</a:t>
            </a:r>
          </a:p>
        </p:txBody>
      </p:sp>
      <p:sp>
        <p:nvSpPr>
          <p:cNvPr id="764" name="Rectangle 184"/>
          <p:cNvSpPr/>
          <p:nvPr/>
        </p:nvSpPr>
        <p:spPr>
          <a:xfrm>
            <a:off x="3507997" y="1275040"/>
            <a:ext cx="1037038" cy="305682"/>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765" name="TextBox 185"/>
          <p:cNvSpPr txBox="1"/>
          <p:nvPr/>
        </p:nvSpPr>
        <p:spPr>
          <a:xfrm>
            <a:off x="3500577" y="1256557"/>
            <a:ext cx="1101450" cy="3114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600">
                <a:latin typeface="Times New Roman"/>
                <a:ea typeface="Times New Roman"/>
                <a:cs typeface="Times New Roman"/>
                <a:sym typeface="Times New Roman"/>
              </a:defRPr>
            </a:lvl1pPr>
          </a:lstStyle>
          <a:p>
            <a:r>
              <a:t>11. =  .5 lb</a:t>
            </a:r>
          </a:p>
        </p:txBody>
      </p:sp>
      <p:sp>
        <p:nvSpPr>
          <p:cNvPr id="766" name="Rectangle 186"/>
          <p:cNvSpPr/>
          <p:nvPr/>
        </p:nvSpPr>
        <p:spPr>
          <a:xfrm>
            <a:off x="4638835" y="1277623"/>
            <a:ext cx="1088139" cy="305683"/>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767" name="TextBox 187"/>
          <p:cNvSpPr txBox="1"/>
          <p:nvPr/>
        </p:nvSpPr>
        <p:spPr>
          <a:xfrm>
            <a:off x="4680418" y="1262511"/>
            <a:ext cx="1118820" cy="3114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600">
                <a:latin typeface="Times New Roman"/>
                <a:ea typeface="Times New Roman"/>
                <a:cs typeface="Times New Roman"/>
                <a:sym typeface="Times New Roman"/>
              </a:defRPr>
            </a:lvl1pPr>
          </a:lstStyle>
          <a:p>
            <a:r>
              <a:rPr dirty="0"/>
              <a:t>23. =  .5 </a:t>
            </a:r>
            <a:r>
              <a:rPr dirty="0" err="1"/>
              <a:t>lb</a:t>
            </a:r>
            <a:endParaRPr dirty="0"/>
          </a:p>
        </p:txBody>
      </p:sp>
      <p:sp>
        <p:nvSpPr>
          <p:cNvPr id="768" name="Rectangle 188"/>
          <p:cNvSpPr/>
          <p:nvPr/>
        </p:nvSpPr>
        <p:spPr>
          <a:xfrm>
            <a:off x="5948772" y="1273063"/>
            <a:ext cx="826941" cy="305683"/>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769" name="TextBox 189"/>
          <p:cNvSpPr txBox="1"/>
          <p:nvPr/>
        </p:nvSpPr>
        <p:spPr>
          <a:xfrm>
            <a:off x="6002273" y="1259735"/>
            <a:ext cx="773440" cy="3385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600">
                <a:latin typeface="Times New Roman"/>
                <a:ea typeface="Times New Roman"/>
                <a:cs typeface="Times New Roman"/>
                <a:sym typeface="Times New Roman"/>
              </a:defRPr>
            </a:lvl1pPr>
          </a:lstStyle>
          <a:p>
            <a:r>
              <a:rPr dirty="0"/>
              <a:t>25. =  0</a:t>
            </a:r>
          </a:p>
        </p:txBody>
      </p:sp>
      <p:sp>
        <p:nvSpPr>
          <p:cNvPr id="770" name="Rectangle 190"/>
          <p:cNvSpPr/>
          <p:nvPr/>
        </p:nvSpPr>
        <p:spPr>
          <a:xfrm>
            <a:off x="3441927" y="2747122"/>
            <a:ext cx="1086512" cy="305683"/>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771" name="TextBox 191"/>
          <p:cNvSpPr txBox="1"/>
          <p:nvPr/>
        </p:nvSpPr>
        <p:spPr>
          <a:xfrm>
            <a:off x="3435937" y="2734332"/>
            <a:ext cx="1252669" cy="3114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600">
                <a:latin typeface="Times New Roman"/>
                <a:ea typeface="Times New Roman"/>
                <a:cs typeface="Times New Roman"/>
                <a:sym typeface="Times New Roman"/>
              </a:defRPr>
            </a:lvl1pPr>
          </a:lstStyle>
          <a:p>
            <a:r>
              <a:rPr dirty="0"/>
              <a:t>12. =  - .5 </a:t>
            </a:r>
            <a:r>
              <a:rPr dirty="0" err="1"/>
              <a:t>lb</a:t>
            </a:r>
            <a:endParaRPr dirty="0"/>
          </a:p>
        </p:txBody>
      </p:sp>
      <p:sp>
        <p:nvSpPr>
          <p:cNvPr id="772" name="Rectangle 192"/>
          <p:cNvSpPr/>
          <p:nvPr/>
        </p:nvSpPr>
        <p:spPr>
          <a:xfrm>
            <a:off x="4655694" y="2756849"/>
            <a:ext cx="1200621" cy="305683"/>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773" name="TextBox 193"/>
          <p:cNvSpPr txBox="1"/>
          <p:nvPr/>
        </p:nvSpPr>
        <p:spPr>
          <a:xfrm>
            <a:off x="4685524" y="2740630"/>
            <a:ext cx="1187367" cy="3114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600">
                <a:latin typeface="Times New Roman"/>
                <a:ea typeface="Times New Roman"/>
                <a:cs typeface="Times New Roman"/>
                <a:sym typeface="Times New Roman"/>
              </a:defRPr>
            </a:lvl1pPr>
          </a:lstStyle>
          <a:p>
            <a:r>
              <a:t>24. =  -.5 lb</a:t>
            </a:r>
          </a:p>
        </p:txBody>
      </p:sp>
      <p:sp>
        <p:nvSpPr>
          <p:cNvPr id="774" name="Rectangle 194"/>
          <p:cNvSpPr/>
          <p:nvPr/>
        </p:nvSpPr>
        <p:spPr>
          <a:xfrm>
            <a:off x="5965263" y="2761002"/>
            <a:ext cx="810450" cy="305683"/>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775" name="TextBox 195"/>
          <p:cNvSpPr txBox="1"/>
          <p:nvPr/>
        </p:nvSpPr>
        <p:spPr>
          <a:xfrm>
            <a:off x="5969382" y="2745464"/>
            <a:ext cx="886110" cy="3114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600">
                <a:latin typeface="Times New Roman"/>
                <a:ea typeface="Times New Roman"/>
                <a:cs typeface="Times New Roman"/>
                <a:sym typeface="Times New Roman"/>
              </a:defRPr>
            </a:lvl1pPr>
          </a:lstStyle>
          <a:p>
            <a:r>
              <a:t>26. =  0</a:t>
            </a:r>
          </a:p>
        </p:txBody>
      </p:sp>
      <p:sp>
        <p:nvSpPr>
          <p:cNvPr id="776" name="Rectangle 196"/>
          <p:cNvSpPr/>
          <p:nvPr/>
        </p:nvSpPr>
        <p:spPr>
          <a:xfrm>
            <a:off x="2984735" y="1634035"/>
            <a:ext cx="1321447" cy="312243"/>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777" name="TextBox 197"/>
          <p:cNvSpPr txBox="1"/>
          <p:nvPr/>
        </p:nvSpPr>
        <p:spPr>
          <a:xfrm>
            <a:off x="3012903" y="1621058"/>
            <a:ext cx="1365947" cy="3114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600">
                <a:latin typeface="Times New Roman"/>
                <a:ea typeface="Times New Roman"/>
                <a:cs typeface="Times New Roman"/>
                <a:sym typeface="Times New Roman"/>
              </a:defRPr>
            </a:lvl1pPr>
          </a:lstStyle>
          <a:p>
            <a:r>
              <a:rPr dirty="0"/>
              <a:t>7. =  -.7071 </a:t>
            </a:r>
            <a:r>
              <a:rPr dirty="0" err="1"/>
              <a:t>lb</a:t>
            </a:r>
            <a:endParaRPr dirty="0"/>
          </a:p>
        </p:txBody>
      </p:sp>
      <p:sp>
        <p:nvSpPr>
          <p:cNvPr id="778" name="Rectangle 198"/>
          <p:cNvSpPr/>
          <p:nvPr/>
        </p:nvSpPr>
        <p:spPr>
          <a:xfrm>
            <a:off x="2747454" y="2373985"/>
            <a:ext cx="1243983" cy="312243"/>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779" name="TextBox 199"/>
          <p:cNvSpPr txBox="1"/>
          <p:nvPr/>
        </p:nvSpPr>
        <p:spPr>
          <a:xfrm>
            <a:off x="2810118" y="2367619"/>
            <a:ext cx="1365947" cy="3114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600">
                <a:latin typeface="Times New Roman"/>
                <a:ea typeface="Times New Roman"/>
                <a:cs typeface="Times New Roman"/>
                <a:sym typeface="Times New Roman"/>
              </a:defRPr>
            </a:lvl1pPr>
          </a:lstStyle>
          <a:p>
            <a:r>
              <a:rPr dirty="0"/>
              <a:t>8. =  .7071 </a:t>
            </a:r>
            <a:r>
              <a:rPr dirty="0" err="1"/>
              <a:t>lb</a:t>
            </a:r>
            <a:endParaRPr dirty="0"/>
          </a:p>
        </p:txBody>
      </p:sp>
      <p:sp>
        <p:nvSpPr>
          <p:cNvPr id="780" name="Rectangle 200"/>
          <p:cNvSpPr/>
          <p:nvPr/>
        </p:nvSpPr>
        <p:spPr>
          <a:xfrm>
            <a:off x="4477529" y="1646058"/>
            <a:ext cx="1444367" cy="312243"/>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781" name="TextBox 201"/>
          <p:cNvSpPr txBox="1"/>
          <p:nvPr/>
        </p:nvSpPr>
        <p:spPr>
          <a:xfrm>
            <a:off x="4508282" y="1636641"/>
            <a:ext cx="1452248" cy="3114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600">
                <a:latin typeface="Times New Roman"/>
                <a:ea typeface="Times New Roman"/>
                <a:cs typeface="Times New Roman"/>
                <a:sym typeface="Times New Roman"/>
              </a:defRPr>
            </a:lvl1pPr>
          </a:lstStyle>
          <a:p>
            <a:r>
              <a:rPr dirty="0"/>
              <a:t>19. =  -.7071 </a:t>
            </a:r>
            <a:r>
              <a:rPr dirty="0" err="1"/>
              <a:t>lb</a:t>
            </a:r>
            <a:endParaRPr dirty="0"/>
          </a:p>
        </p:txBody>
      </p:sp>
      <p:sp>
        <p:nvSpPr>
          <p:cNvPr id="782" name="Rectangle 202"/>
          <p:cNvSpPr/>
          <p:nvPr/>
        </p:nvSpPr>
        <p:spPr>
          <a:xfrm>
            <a:off x="4100860" y="2369279"/>
            <a:ext cx="1321448" cy="312244"/>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783" name="TextBox 203"/>
          <p:cNvSpPr txBox="1"/>
          <p:nvPr/>
        </p:nvSpPr>
        <p:spPr>
          <a:xfrm>
            <a:off x="4147769" y="2356303"/>
            <a:ext cx="1482484" cy="3114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600">
                <a:latin typeface="Times New Roman"/>
                <a:ea typeface="Times New Roman"/>
                <a:cs typeface="Times New Roman"/>
                <a:sym typeface="Times New Roman"/>
              </a:defRPr>
            </a:lvl1pPr>
          </a:lstStyle>
          <a:p>
            <a:r>
              <a:rPr dirty="0"/>
              <a:t>20. =  .7071 </a:t>
            </a:r>
            <a:r>
              <a:rPr dirty="0" err="1"/>
              <a:t>lb</a:t>
            </a:r>
            <a:endParaRPr dirty="0"/>
          </a:p>
        </p:txBody>
      </p:sp>
      <p:sp>
        <p:nvSpPr>
          <p:cNvPr id="784" name="Rectangle 204"/>
          <p:cNvSpPr/>
          <p:nvPr/>
        </p:nvSpPr>
        <p:spPr>
          <a:xfrm>
            <a:off x="6008711" y="1641351"/>
            <a:ext cx="1389583" cy="312243"/>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785" name="TextBox 205"/>
          <p:cNvSpPr txBox="1"/>
          <p:nvPr/>
        </p:nvSpPr>
        <p:spPr>
          <a:xfrm>
            <a:off x="6048927" y="1626674"/>
            <a:ext cx="1417426" cy="3385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600">
                <a:latin typeface="Times New Roman"/>
                <a:ea typeface="Times New Roman"/>
                <a:cs typeface="Times New Roman"/>
                <a:sym typeface="Times New Roman"/>
              </a:defRPr>
            </a:lvl1pPr>
          </a:lstStyle>
          <a:p>
            <a:r>
              <a:rPr dirty="0"/>
              <a:t>21. =  -.7071 </a:t>
            </a:r>
            <a:r>
              <a:rPr dirty="0" err="1"/>
              <a:t>lb</a:t>
            </a:r>
            <a:endParaRPr dirty="0"/>
          </a:p>
        </p:txBody>
      </p:sp>
      <p:sp>
        <p:nvSpPr>
          <p:cNvPr id="786" name="Rectangle 206"/>
          <p:cNvSpPr/>
          <p:nvPr/>
        </p:nvSpPr>
        <p:spPr>
          <a:xfrm>
            <a:off x="5454265" y="2364574"/>
            <a:ext cx="1321447" cy="312243"/>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787" name="TextBox 207"/>
          <p:cNvSpPr txBox="1"/>
          <p:nvPr/>
        </p:nvSpPr>
        <p:spPr>
          <a:xfrm>
            <a:off x="5498380" y="2351596"/>
            <a:ext cx="1395466" cy="3114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600">
                <a:latin typeface="Times New Roman"/>
                <a:ea typeface="Times New Roman"/>
                <a:cs typeface="Times New Roman"/>
                <a:sym typeface="Times New Roman"/>
              </a:defRPr>
            </a:lvl1pPr>
          </a:lstStyle>
          <a:p>
            <a:r>
              <a:rPr dirty="0"/>
              <a:t>22. =  .7071 </a:t>
            </a:r>
            <a:r>
              <a:rPr dirty="0" err="1"/>
              <a:t>lb</a:t>
            </a:r>
            <a:endParaRPr dirty="0"/>
          </a:p>
        </p:txBody>
      </p:sp>
      <p:sp>
        <p:nvSpPr>
          <p:cNvPr id="788" name="TextBox 208"/>
          <p:cNvSpPr txBox="1"/>
          <p:nvPr/>
        </p:nvSpPr>
        <p:spPr>
          <a:xfrm>
            <a:off x="522129" y="3983920"/>
            <a:ext cx="401554" cy="3484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789" name="TextBox 209"/>
          <p:cNvSpPr txBox="1"/>
          <p:nvPr/>
        </p:nvSpPr>
        <p:spPr>
          <a:xfrm>
            <a:off x="526109" y="4358111"/>
            <a:ext cx="401554"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2. </a:t>
            </a:r>
          </a:p>
        </p:txBody>
      </p:sp>
      <p:sp>
        <p:nvSpPr>
          <p:cNvPr id="790" name="TextBox 210"/>
          <p:cNvSpPr txBox="1"/>
          <p:nvPr/>
        </p:nvSpPr>
        <p:spPr>
          <a:xfrm>
            <a:off x="529097" y="4709886"/>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3. </a:t>
            </a:r>
          </a:p>
        </p:txBody>
      </p:sp>
      <p:sp>
        <p:nvSpPr>
          <p:cNvPr id="791" name="TextBox 211"/>
          <p:cNvSpPr txBox="1"/>
          <p:nvPr/>
        </p:nvSpPr>
        <p:spPr>
          <a:xfrm>
            <a:off x="514660" y="5082328"/>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4. </a:t>
            </a:r>
          </a:p>
        </p:txBody>
      </p:sp>
      <p:sp>
        <p:nvSpPr>
          <p:cNvPr id="792" name="TextBox 212"/>
          <p:cNvSpPr txBox="1"/>
          <p:nvPr/>
        </p:nvSpPr>
        <p:spPr>
          <a:xfrm>
            <a:off x="510236" y="5439741"/>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5. </a:t>
            </a:r>
          </a:p>
        </p:txBody>
      </p:sp>
      <p:sp>
        <p:nvSpPr>
          <p:cNvPr id="793" name="TextBox 213"/>
          <p:cNvSpPr txBox="1"/>
          <p:nvPr/>
        </p:nvSpPr>
        <p:spPr>
          <a:xfrm>
            <a:off x="514228" y="5832573"/>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6. </a:t>
            </a:r>
          </a:p>
        </p:txBody>
      </p:sp>
      <p:sp>
        <p:nvSpPr>
          <p:cNvPr id="794" name="TextBox 214"/>
          <p:cNvSpPr txBox="1"/>
          <p:nvPr/>
        </p:nvSpPr>
        <p:spPr>
          <a:xfrm>
            <a:off x="500698" y="6183629"/>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7. </a:t>
            </a:r>
          </a:p>
        </p:txBody>
      </p:sp>
      <p:sp>
        <p:nvSpPr>
          <p:cNvPr id="795" name="Rectangle 222"/>
          <p:cNvSpPr/>
          <p:nvPr/>
        </p:nvSpPr>
        <p:spPr>
          <a:xfrm>
            <a:off x="3468677" y="2020009"/>
            <a:ext cx="781961" cy="305683"/>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796" name="TextBox 223"/>
          <p:cNvSpPr txBox="1"/>
          <p:nvPr/>
        </p:nvSpPr>
        <p:spPr>
          <a:xfrm>
            <a:off x="3434967" y="2001140"/>
            <a:ext cx="848249" cy="3114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600">
                <a:latin typeface="Times New Roman"/>
                <a:ea typeface="Times New Roman"/>
                <a:cs typeface="Times New Roman"/>
                <a:sym typeface="Times New Roman"/>
              </a:defRPr>
            </a:lvl1pPr>
          </a:lstStyle>
          <a:p>
            <a:r>
              <a:t>14. =  0</a:t>
            </a:r>
          </a:p>
        </p:txBody>
      </p:sp>
      <p:sp>
        <p:nvSpPr>
          <p:cNvPr id="797" name="Rectangle 224"/>
          <p:cNvSpPr/>
          <p:nvPr/>
        </p:nvSpPr>
        <p:spPr>
          <a:xfrm>
            <a:off x="2271035" y="2023194"/>
            <a:ext cx="864746" cy="303045"/>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798" name="TextBox 225"/>
          <p:cNvSpPr txBox="1"/>
          <p:nvPr/>
        </p:nvSpPr>
        <p:spPr>
          <a:xfrm>
            <a:off x="2277013" y="2007125"/>
            <a:ext cx="858770" cy="3114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600">
                <a:latin typeface="Times New Roman"/>
                <a:ea typeface="Times New Roman"/>
                <a:cs typeface="Times New Roman"/>
                <a:sym typeface="Times New Roman"/>
              </a:defRPr>
            </a:lvl1pPr>
          </a:lstStyle>
          <a:p>
            <a:r>
              <a:t>13. =  0</a:t>
            </a:r>
          </a:p>
        </p:txBody>
      </p:sp>
      <p:sp>
        <p:nvSpPr>
          <p:cNvPr id="799" name="Rectangle 226"/>
          <p:cNvSpPr/>
          <p:nvPr/>
        </p:nvSpPr>
        <p:spPr>
          <a:xfrm>
            <a:off x="5715575" y="2007358"/>
            <a:ext cx="784875" cy="305683"/>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800" name="TextBox 227"/>
          <p:cNvSpPr txBox="1"/>
          <p:nvPr/>
        </p:nvSpPr>
        <p:spPr>
          <a:xfrm>
            <a:off x="5784364" y="1988489"/>
            <a:ext cx="768576" cy="3114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600">
                <a:latin typeface="Times New Roman"/>
                <a:ea typeface="Times New Roman"/>
                <a:cs typeface="Times New Roman"/>
                <a:sym typeface="Times New Roman"/>
              </a:defRPr>
            </a:lvl1pPr>
          </a:lstStyle>
          <a:p>
            <a:r>
              <a:rPr dirty="0"/>
              <a:t>28. = 0</a:t>
            </a:r>
          </a:p>
        </p:txBody>
      </p:sp>
      <p:sp>
        <p:nvSpPr>
          <p:cNvPr id="801" name="Rectangle 228"/>
          <p:cNvSpPr/>
          <p:nvPr/>
        </p:nvSpPr>
        <p:spPr>
          <a:xfrm>
            <a:off x="4575088" y="2010543"/>
            <a:ext cx="774552" cy="303045"/>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802" name="TextBox 229"/>
          <p:cNvSpPr txBox="1"/>
          <p:nvPr/>
        </p:nvSpPr>
        <p:spPr>
          <a:xfrm>
            <a:off x="4581064" y="1994474"/>
            <a:ext cx="768575" cy="3114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600">
                <a:latin typeface="Times New Roman"/>
                <a:ea typeface="Times New Roman"/>
                <a:cs typeface="Times New Roman"/>
                <a:sym typeface="Times New Roman"/>
              </a:defRPr>
            </a:lvl1pPr>
          </a:lstStyle>
          <a:p>
            <a:r>
              <a:t>27. = 0</a:t>
            </a:r>
          </a:p>
        </p:txBody>
      </p:sp>
      <p:sp>
        <p:nvSpPr>
          <p:cNvPr id="803" name="TextBox 230"/>
          <p:cNvSpPr txBox="1"/>
          <p:nvPr/>
        </p:nvSpPr>
        <p:spPr>
          <a:xfrm>
            <a:off x="2649697" y="3991064"/>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8. </a:t>
            </a:r>
          </a:p>
        </p:txBody>
      </p:sp>
      <p:sp>
        <p:nvSpPr>
          <p:cNvPr id="804" name="TextBox 231"/>
          <p:cNvSpPr txBox="1"/>
          <p:nvPr/>
        </p:nvSpPr>
        <p:spPr>
          <a:xfrm>
            <a:off x="2658687" y="4363320"/>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9. </a:t>
            </a:r>
          </a:p>
        </p:txBody>
      </p:sp>
      <p:sp>
        <p:nvSpPr>
          <p:cNvPr id="805" name="TextBox 232"/>
          <p:cNvSpPr txBox="1"/>
          <p:nvPr/>
        </p:nvSpPr>
        <p:spPr>
          <a:xfrm>
            <a:off x="2588685" y="4755282"/>
            <a:ext cx="485714"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10. </a:t>
            </a:r>
          </a:p>
        </p:txBody>
      </p:sp>
      <p:sp>
        <p:nvSpPr>
          <p:cNvPr id="806" name="TextBox 233"/>
          <p:cNvSpPr txBox="1"/>
          <p:nvPr/>
        </p:nvSpPr>
        <p:spPr>
          <a:xfrm>
            <a:off x="2594716" y="5113440"/>
            <a:ext cx="493088"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11. </a:t>
            </a:r>
          </a:p>
        </p:txBody>
      </p:sp>
      <p:sp>
        <p:nvSpPr>
          <p:cNvPr id="807" name="TextBox 234"/>
          <p:cNvSpPr txBox="1"/>
          <p:nvPr/>
        </p:nvSpPr>
        <p:spPr>
          <a:xfrm>
            <a:off x="2592374" y="5480149"/>
            <a:ext cx="50257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12. </a:t>
            </a:r>
          </a:p>
        </p:txBody>
      </p:sp>
      <p:sp>
        <p:nvSpPr>
          <p:cNvPr id="808" name="TextBox 235"/>
          <p:cNvSpPr txBox="1"/>
          <p:nvPr/>
        </p:nvSpPr>
        <p:spPr>
          <a:xfrm>
            <a:off x="2595455" y="5838014"/>
            <a:ext cx="524377"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13. </a:t>
            </a:r>
          </a:p>
        </p:txBody>
      </p:sp>
      <p:sp>
        <p:nvSpPr>
          <p:cNvPr id="809" name="TextBox 236"/>
          <p:cNvSpPr txBox="1"/>
          <p:nvPr/>
        </p:nvSpPr>
        <p:spPr>
          <a:xfrm>
            <a:off x="2606580" y="6197917"/>
            <a:ext cx="55861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14. </a:t>
            </a:r>
          </a:p>
        </p:txBody>
      </p:sp>
      <p:sp>
        <p:nvSpPr>
          <p:cNvPr id="810" name="TextBox 237"/>
          <p:cNvSpPr txBox="1"/>
          <p:nvPr/>
        </p:nvSpPr>
        <p:spPr>
          <a:xfrm>
            <a:off x="4709959" y="4004002"/>
            <a:ext cx="554350"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15. </a:t>
            </a:r>
          </a:p>
        </p:txBody>
      </p:sp>
      <p:sp>
        <p:nvSpPr>
          <p:cNvPr id="811" name="TextBox 238"/>
          <p:cNvSpPr txBox="1"/>
          <p:nvPr/>
        </p:nvSpPr>
        <p:spPr>
          <a:xfrm>
            <a:off x="4702666" y="4390737"/>
            <a:ext cx="524702" cy="3484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16. </a:t>
            </a:r>
          </a:p>
        </p:txBody>
      </p:sp>
      <p:sp>
        <p:nvSpPr>
          <p:cNvPr id="812" name="TextBox 239"/>
          <p:cNvSpPr txBox="1"/>
          <p:nvPr/>
        </p:nvSpPr>
        <p:spPr>
          <a:xfrm>
            <a:off x="4712601" y="4732692"/>
            <a:ext cx="531104"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17. </a:t>
            </a:r>
          </a:p>
        </p:txBody>
      </p:sp>
      <p:sp>
        <p:nvSpPr>
          <p:cNvPr id="813" name="TextBox 240"/>
          <p:cNvSpPr txBox="1"/>
          <p:nvPr/>
        </p:nvSpPr>
        <p:spPr>
          <a:xfrm>
            <a:off x="4695847" y="5105138"/>
            <a:ext cx="557790" cy="3484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18. </a:t>
            </a:r>
          </a:p>
        </p:txBody>
      </p:sp>
      <p:sp>
        <p:nvSpPr>
          <p:cNvPr id="814" name="TextBox 241"/>
          <p:cNvSpPr txBox="1"/>
          <p:nvPr/>
        </p:nvSpPr>
        <p:spPr>
          <a:xfrm>
            <a:off x="4710400" y="5481127"/>
            <a:ext cx="536346"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19. </a:t>
            </a:r>
          </a:p>
        </p:txBody>
      </p:sp>
      <p:sp>
        <p:nvSpPr>
          <p:cNvPr id="815" name="TextBox 242"/>
          <p:cNvSpPr txBox="1"/>
          <p:nvPr/>
        </p:nvSpPr>
        <p:spPr>
          <a:xfrm>
            <a:off x="4709921" y="5817527"/>
            <a:ext cx="505791"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20. </a:t>
            </a:r>
          </a:p>
        </p:txBody>
      </p:sp>
      <p:sp>
        <p:nvSpPr>
          <p:cNvPr id="816" name="TextBox 243"/>
          <p:cNvSpPr txBox="1"/>
          <p:nvPr/>
        </p:nvSpPr>
        <p:spPr>
          <a:xfrm>
            <a:off x="4718911" y="6189783"/>
            <a:ext cx="513138" cy="3484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21. </a:t>
            </a:r>
          </a:p>
        </p:txBody>
      </p:sp>
      <p:sp>
        <p:nvSpPr>
          <p:cNvPr id="817" name="TextBox 244"/>
          <p:cNvSpPr txBox="1"/>
          <p:nvPr/>
        </p:nvSpPr>
        <p:spPr>
          <a:xfrm>
            <a:off x="6855491" y="3989404"/>
            <a:ext cx="485714"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22. </a:t>
            </a:r>
          </a:p>
        </p:txBody>
      </p:sp>
      <p:sp>
        <p:nvSpPr>
          <p:cNvPr id="818" name="TextBox 245"/>
          <p:cNvSpPr txBox="1"/>
          <p:nvPr/>
        </p:nvSpPr>
        <p:spPr>
          <a:xfrm>
            <a:off x="6861522" y="4354707"/>
            <a:ext cx="493088"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23. </a:t>
            </a:r>
          </a:p>
        </p:txBody>
      </p:sp>
      <p:sp>
        <p:nvSpPr>
          <p:cNvPr id="819" name="TextBox 246"/>
          <p:cNvSpPr txBox="1"/>
          <p:nvPr/>
        </p:nvSpPr>
        <p:spPr>
          <a:xfrm>
            <a:off x="6859181" y="4721416"/>
            <a:ext cx="50257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24. </a:t>
            </a:r>
          </a:p>
        </p:txBody>
      </p:sp>
      <p:sp>
        <p:nvSpPr>
          <p:cNvPr id="820" name="TextBox 247"/>
          <p:cNvSpPr txBox="1"/>
          <p:nvPr/>
        </p:nvSpPr>
        <p:spPr>
          <a:xfrm>
            <a:off x="6861577" y="5103719"/>
            <a:ext cx="485714"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25. </a:t>
            </a:r>
          </a:p>
        </p:txBody>
      </p:sp>
      <p:sp>
        <p:nvSpPr>
          <p:cNvPr id="821" name="TextBox 248"/>
          <p:cNvSpPr txBox="1"/>
          <p:nvPr/>
        </p:nvSpPr>
        <p:spPr>
          <a:xfrm>
            <a:off x="6867607" y="5461877"/>
            <a:ext cx="493088"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26. </a:t>
            </a:r>
          </a:p>
        </p:txBody>
      </p:sp>
      <p:sp>
        <p:nvSpPr>
          <p:cNvPr id="822" name="TextBox 249"/>
          <p:cNvSpPr txBox="1"/>
          <p:nvPr/>
        </p:nvSpPr>
        <p:spPr>
          <a:xfrm>
            <a:off x="6865266" y="5828586"/>
            <a:ext cx="50257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27. </a:t>
            </a:r>
          </a:p>
        </p:txBody>
      </p:sp>
      <p:sp>
        <p:nvSpPr>
          <p:cNvPr id="823" name="TextBox 250"/>
          <p:cNvSpPr txBox="1"/>
          <p:nvPr/>
        </p:nvSpPr>
        <p:spPr>
          <a:xfrm>
            <a:off x="6883328" y="6202696"/>
            <a:ext cx="50257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28. </a:t>
            </a:r>
          </a:p>
        </p:txBody>
      </p:sp>
      <p:sp>
        <p:nvSpPr>
          <p:cNvPr id="824" name="Rectangle 215"/>
          <p:cNvSpPr/>
          <p:nvPr/>
        </p:nvSpPr>
        <p:spPr>
          <a:xfrm>
            <a:off x="3273821" y="890599"/>
            <a:ext cx="1022320" cy="303046"/>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825" name="TextBox 216"/>
          <p:cNvSpPr txBox="1"/>
          <p:nvPr/>
        </p:nvSpPr>
        <p:spPr>
          <a:xfrm>
            <a:off x="3310744" y="881513"/>
            <a:ext cx="1072640" cy="3114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600">
                <a:latin typeface="Times New Roman"/>
                <a:ea typeface="Times New Roman"/>
                <a:cs typeface="Times New Roman"/>
                <a:sym typeface="Times New Roman"/>
              </a:defRPr>
            </a:lvl1pPr>
          </a:lstStyle>
          <a:p>
            <a:r>
              <a:rPr dirty="0"/>
              <a:t>3. =  1.5 </a:t>
            </a:r>
            <a:r>
              <a:rPr dirty="0" err="1"/>
              <a:t>lb</a:t>
            </a:r>
            <a:endParaRPr dirty="0"/>
          </a:p>
        </p:txBody>
      </p:sp>
      <p:sp>
        <p:nvSpPr>
          <p:cNvPr id="826" name="Rectangle 217"/>
          <p:cNvSpPr/>
          <p:nvPr/>
        </p:nvSpPr>
        <p:spPr>
          <a:xfrm>
            <a:off x="3115121" y="3148269"/>
            <a:ext cx="1155707" cy="303045"/>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827" name="TextBox 218"/>
          <p:cNvSpPr txBox="1"/>
          <p:nvPr/>
        </p:nvSpPr>
        <p:spPr>
          <a:xfrm>
            <a:off x="3149584" y="3136060"/>
            <a:ext cx="1236848" cy="3114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600">
                <a:latin typeface="Times New Roman"/>
                <a:ea typeface="Times New Roman"/>
                <a:cs typeface="Times New Roman"/>
                <a:sym typeface="Times New Roman"/>
              </a:defRPr>
            </a:lvl1pPr>
          </a:lstStyle>
          <a:p>
            <a:r>
              <a:rPr dirty="0"/>
              <a:t>4. =  - 1.5 </a:t>
            </a:r>
            <a:r>
              <a:rPr dirty="0" err="1"/>
              <a:t>lb</a:t>
            </a:r>
            <a:endParaRPr dirty="0"/>
          </a:p>
        </p:txBody>
      </p:sp>
      <p:sp>
        <p:nvSpPr>
          <p:cNvPr id="828" name="Rectangle 219"/>
          <p:cNvSpPr/>
          <p:nvPr/>
        </p:nvSpPr>
        <p:spPr>
          <a:xfrm>
            <a:off x="2229515" y="2751596"/>
            <a:ext cx="1124979" cy="300053"/>
          </a:xfrm>
          <a:prstGeom prst="rect">
            <a:avLst/>
          </a:prstGeom>
          <a:solidFill>
            <a:srgbClr val="FFFFFF"/>
          </a:solidFill>
          <a:ln w="12700">
            <a:solidFill>
              <a:srgbClr val="000000"/>
            </a:solidFill>
            <a:miter/>
          </a:ln>
        </p:spPr>
        <p:txBody>
          <a:bodyPr lIns="45719" rIns="45719" anchor="ctr"/>
          <a:lstStyle/>
          <a:p>
            <a:pPr algn="ctr">
              <a:defRPr>
                <a:solidFill>
                  <a:srgbClr val="FFFFFF"/>
                </a:solidFill>
              </a:defRPr>
            </a:pPr>
            <a:endParaRPr/>
          </a:p>
        </p:txBody>
      </p:sp>
      <p:sp>
        <p:nvSpPr>
          <p:cNvPr id="829" name="TextBox 220"/>
          <p:cNvSpPr txBox="1"/>
          <p:nvPr/>
        </p:nvSpPr>
        <p:spPr>
          <a:xfrm>
            <a:off x="2190544" y="2736953"/>
            <a:ext cx="1210417" cy="3114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600">
                <a:latin typeface="Times New Roman"/>
                <a:ea typeface="Times New Roman"/>
                <a:cs typeface="Times New Roman"/>
                <a:sym typeface="Times New Roman"/>
              </a:defRPr>
            </a:lvl1pPr>
          </a:lstStyle>
          <a:p>
            <a:r>
              <a:t>10. =  - .5 lb</a:t>
            </a:r>
          </a:p>
        </p:txBody>
      </p:sp>
      <mc:AlternateContent xmlns:mc="http://schemas.openxmlformats.org/markup-compatibility/2006" xmlns:a14="http://schemas.microsoft.com/office/drawing/2010/main">
        <mc:Choice Requires="a14">
          <p:sp>
            <p:nvSpPr>
              <p:cNvPr id="830" name="TextBox 221"/>
              <p:cNvSpPr txBox="1"/>
              <p:nvPr/>
            </p:nvSpPr>
            <p:spPr>
              <a:xfrm>
                <a:off x="1167029" y="6239981"/>
                <a:ext cx="320327" cy="281637"/>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830" name="TextBox 221"/>
              <p:cNvSpPr txBox="1">
                <a:spLocks noRot="1" noChangeAspect="1" noMove="1" noResize="1" noEditPoints="1" noAdjustHandles="1" noChangeArrowheads="1" noChangeShapeType="1" noTextEdit="1"/>
              </p:cNvSpPr>
              <p:nvPr/>
            </p:nvSpPr>
            <p:spPr>
              <a:xfrm>
                <a:off x="1167029" y="6239981"/>
                <a:ext cx="320327" cy="281637"/>
              </a:xfrm>
              <a:prstGeom prst="rect">
                <a:avLst/>
              </a:prstGeom>
              <a:blipFill>
                <a:blip r:embed="rId4"/>
                <a:stretch>
                  <a:fillRect r="-18868" b="-17391"/>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1" name="TextBox 251"/>
              <p:cNvSpPr txBox="1"/>
              <p:nvPr/>
            </p:nvSpPr>
            <p:spPr>
              <a:xfrm>
                <a:off x="3298797" y="4020911"/>
                <a:ext cx="320327" cy="281636"/>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831" name="TextBox 251"/>
              <p:cNvSpPr txBox="1">
                <a:spLocks noRot="1" noChangeAspect="1" noMove="1" noResize="1" noEditPoints="1" noAdjustHandles="1" noChangeArrowheads="1" noChangeShapeType="1" noTextEdit="1"/>
              </p:cNvSpPr>
              <p:nvPr/>
            </p:nvSpPr>
            <p:spPr>
              <a:xfrm>
                <a:off x="3298797" y="4020911"/>
                <a:ext cx="320327" cy="281636"/>
              </a:xfrm>
              <a:prstGeom prst="rect">
                <a:avLst/>
              </a:prstGeom>
              <a:blipFill>
                <a:blip r:embed="rId5"/>
                <a:stretch>
                  <a:fillRect r="-18868" b="-17391"/>
                </a:stretch>
              </a:blipFill>
              <a:ln w="12700">
                <a:miter lim="400000"/>
              </a:ln>
            </p:spPr>
            <p:txBody>
              <a:bodyPr/>
              <a:lstStyle/>
              <a:p>
                <a:r>
                  <a:rPr lang="en-US">
                    <a:noFill/>
                  </a:rPr>
                  <a:t> </a:t>
                </a:r>
              </a:p>
            </p:txBody>
          </p:sp>
        </mc:Fallback>
      </mc:AlternateContent>
      <p:sp>
        <p:nvSpPr>
          <p:cNvPr id="832" name="TextBox 252"/>
          <p:cNvSpPr txBox="1"/>
          <p:nvPr/>
        </p:nvSpPr>
        <p:spPr>
          <a:xfrm>
            <a:off x="3337776" y="4349131"/>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833" name="TextBox 253"/>
          <p:cNvSpPr txBox="1"/>
          <p:nvPr/>
        </p:nvSpPr>
        <p:spPr>
          <a:xfrm>
            <a:off x="3332210" y="4712773"/>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834" name="TextBox 254"/>
          <p:cNvSpPr txBox="1"/>
          <p:nvPr/>
        </p:nvSpPr>
        <p:spPr>
          <a:xfrm>
            <a:off x="3333325" y="5074311"/>
            <a:ext cx="401554"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835" name="TextBox 255"/>
          <p:cNvSpPr txBox="1"/>
          <p:nvPr/>
        </p:nvSpPr>
        <p:spPr>
          <a:xfrm>
            <a:off x="3326624" y="5454391"/>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836" name="TextBox 256"/>
          <p:cNvSpPr txBox="1"/>
          <p:nvPr/>
        </p:nvSpPr>
        <p:spPr>
          <a:xfrm>
            <a:off x="7591555" y="5842058"/>
            <a:ext cx="401554"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837" name="TextBox 257"/>
          <p:cNvSpPr txBox="1"/>
          <p:nvPr/>
        </p:nvSpPr>
        <p:spPr>
          <a:xfrm>
            <a:off x="7585991" y="6205701"/>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838" name="TextBox 258"/>
          <p:cNvSpPr txBox="1"/>
          <p:nvPr/>
        </p:nvSpPr>
        <p:spPr>
          <a:xfrm>
            <a:off x="3336270" y="5851895"/>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839" name="TextBox 259"/>
          <p:cNvSpPr txBox="1"/>
          <p:nvPr/>
        </p:nvSpPr>
        <p:spPr>
          <a:xfrm>
            <a:off x="3329568" y="6231973"/>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840" name="TextBox 260"/>
          <p:cNvSpPr txBox="1"/>
          <p:nvPr/>
        </p:nvSpPr>
        <p:spPr>
          <a:xfrm>
            <a:off x="5450432" y="3998207"/>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841" name="TextBox 261"/>
          <p:cNvSpPr txBox="1"/>
          <p:nvPr/>
        </p:nvSpPr>
        <p:spPr>
          <a:xfrm>
            <a:off x="5444868" y="4361850"/>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842" name="TextBox 262"/>
          <p:cNvSpPr txBox="1"/>
          <p:nvPr/>
        </p:nvSpPr>
        <p:spPr>
          <a:xfrm>
            <a:off x="5445983" y="4723388"/>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843" name="TextBox 263"/>
          <p:cNvSpPr txBox="1"/>
          <p:nvPr/>
        </p:nvSpPr>
        <p:spPr>
          <a:xfrm>
            <a:off x="5439281" y="5103467"/>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mc:AlternateContent xmlns:mc="http://schemas.openxmlformats.org/markup-compatibility/2006" xmlns:a14="http://schemas.microsoft.com/office/drawing/2010/main">
        <mc:Choice Requires="a14">
          <p:sp>
            <p:nvSpPr>
              <p:cNvPr id="844" name="TextBox 264"/>
              <p:cNvSpPr txBox="1"/>
              <p:nvPr/>
            </p:nvSpPr>
            <p:spPr>
              <a:xfrm>
                <a:off x="5430565" y="5877138"/>
                <a:ext cx="320327" cy="281637"/>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844" name="TextBox 264"/>
              <p:cNvSpPr txBox="1">
                <a:spLocks noRot="1" noChangeAspect="1" noMove="1" noResize="1" noEditPoints="1" noAdjustHandles="1" noChangeArrowheads="1" noChangeShapeType="1" noTextEdit="1"/>
              </p:cNvSpPr>
              <p:nvPr/>
            </p:nvSpPr>
            <p:spPr>
              <a:xfrm>
                <a:off x="5430565" y="5877138"/>
                <a:ext cx="320327" cy="281637"/>
              </a:xfrm>
              <a:prstGeom prst="rect">
                <a:avLst/>
              </a:prstGeom>
              <a:blipFill>
                <a:blip r:embed="rId6"/>
                <a:stretch>
                  <a:fillRect r="-19231" b="-19565"/>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5" name="TextBox 265"/>
              <p:cNvSpPr txBox="1"/>
              <p:nvPr/>
            </p:nvSpPr>
            <p:spPr>
              <a:xfrm>
                <a:off x="5426328" y="5519656"/>
                <a:ext cx="320327" cy="281637"/>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845" name="TextBox 265"/>
              <p:cNvSpPr txBox="1">
                <a:spLocks noRot="1" noChangeAspect="1" noMove="1" noResize="1" noEditPoints="1" noAdjustHandles="1" noChangeArrowheads="1" noChangeShapeType="1" noTextEdit="1"/>
              </p:cNvSpPr>
              <p:nvPr/>
            </p:nvSpPr>
            <p:spPr>
              <a:xfrm>
                <a:off x="5426328" y="5519656"/>
                <a:ext cx="320327" cy="281637"/>
              </a:xfrm>
              <a:prstGeom prst="rect">
                <a:avLst/>
              </a:prstGeom>
              <a:blipFill>
                <a:blip r:embed="rId7"/>
                <a:stretch>
                  <a:fillRect r="-18868" b="-17021"/>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6" name="TextBox 266"/>
              <p:cNvSpPr txBox="1"/>
              <p:nvPr/>
            </p:nvSpPr>
            <p:spPr>
              <a:xfrm>
                <a:off x="5409556" y="6250413"/>
                <a:ext cx="320327" cy="281637"/>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846" name="TextBox 266"/>
              <p:cNvSpPr txBox="1">
                <a:spLocks noRot="1" noChangeAspect="1" noMove="1" noResize="1" noEditPoints="1" noAdjustHandles="1" noChangeArrowheads="1" noChangeShapeType="1" noTextEdit="1"/>
              </p:cNvSpPr>
              <p:nvPr/>
            </p:nvSpPr>
            <p:spPr>
              <a:xfrm>
                <a:off x="5409556" y="6250413"/>
                <a:ext cx="320327" cy="281637"/>
              </a:xfrm>
              <a:prstGeom prst="rect">
                <a:avLst/>
              </a:prstGeom>
              <a:blipFill>
                <a:blip r:embed="rId8"/>
                <a:stretch>
                  <a:fillRect r="-18868" b="-17021"/>
                </a:stretch>
              </a:blipFill>
              <a:ln w="12700">
                <a:miter lim="400000"/>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7" name="TextBox 267"/>
              <p:cNvSpPr txBox="1"/>
              <p:nvPr/>
            </p:nvSpPr>
            <p:spPr>
              <a:xfrm>
                <a:off x="7541324" y="4031343"/>
                <a:ext cx="320326" cy="281636"/>
              </a:xfrm>
              <a:prstGeom prst="rect">
                <a:avLst/>
              </a:prstGeom>
              <a:ln w="12700">
                <a:miter lim="400000"/>
              </a:ln>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847" name="TextBox 267"/>
              <p:cNvSpPr txBox="1">
                <a:spLocks noRot="1" noChangeAspect="1" noMove="1" noResize="1" noEditPoints="1" noAdjustHandles="1" noChangeArrowheads="1" noChangeShapeType="1" noTextEdit="1"/>
              </p:cNvSpPr>
              <p:nvPr/>
            </p:nvSpPr>
            <p:spPr>
              <a:xfrm>
                <a:off x="7541324" y="4031343"/>
                <a:ext cx="320326" cy="281636"/>
              </a:xfrm>
              <a:prstGeom prst="rect">
                <a:avLst/>
              </a:prstGeom>
              <a:blipFill>
                <a:blip r:embed="rId9"/>
                <a:stretch>
                  <a:fillRect r="-18868" b="-17021"/>
                </a:stretch>
              </a:blipFill>
              <a:ln w="12700">
                <a:miter lim="400000"/>
              </a:ln>
            </p:spPr>
            <p:txBody>
              <a:bodyPr/>
              <a:lstStyle/>
              <a:p>
                <a:r>
                  <a:rPr lang="en-US">
                    <a:noFill/>
                  </a:rPr>
                  <a:t> </a:t>
                </a:r>
              </a:p>
            </p:txBody>
          </p:sp>
        </mc:Fallback>
      </mc:AlternateContent>
      <p:sp>
        <p:nvSpPr>
          <p:cNvPr id="848" name="TextBox 268"/>
          <p:cNvSpPr txBox="1"/>
          <p:nvPr/>
        </p:nvSpPr>
        <p:spPr>
          <a:xfrm>
            <a:off x="7595564" y="4350456"/>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849" name="TextBox 269"/>
          <p:cNvSpPr txBox="1"/>
          <p:nvPr/>
        </p:nvSpPr>
        <p:spPr>
          <a:xfrm>
            <a:off x="7589998" y="4714099"/>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850" name="TextBox 270"/>
          <p:cNvSpPr txBox="1"/>
          <p:nvPr/>
        </p:nvSpPr>
        <p:spPr>
          <a:xfrm>
            <a:off x="7591114" y="5075637"/>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851" name="TextBox 271"/>
          <p:cNvSpPr txBox="1"/>
          <p:nvPr/>
        </p:nvSpPr>
        <p:spPr>
          <a:xfrm>
            <a:off x="7584412" y="5455715"/>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852" name="TextBox 272"/>
          <p:cNvSpPr txBox="1"/>
          <p:nvPr/>
        </p:nvSpPr>
        <p:spPr>
          <a:xfrm>
            <a:off x="1817908" y="4746366"/>
            <a:ext cx="507542"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1.5 </a:t>
            </a:r>
          </a:p>
        </p:txBody>
      </p:sp>
      <p:sp>
        <p:nvSpPr>
          <p:cNvPr id="853" name="TextBox 273"/>
          <p:cNvSpPr txBox="1"/>
          <p:nvPr/>
        </p:nvSpPr>
        <p:spPr>
          <a:xfrm>
            <a:off x="1740000" y="5116610"/>
            <a:ext cx="645708"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- 1.5 </a:t>
            </a:r>
          </a:p>
        </p:txBody>
      </p:sp>
      <p:sp>
        <p:nvSpPr>
          <p:cNvPr id="854" name="TextBox 274"/>
          <p:cNvSpPr txBox="1"/>
          <p:nvPr/>
        </p:nvSpPr>
        <p:spPr>
          <a:xfrm>
            <a:off x="1929560" y="3991250"/>
            <a:ext cx="507542"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2. </a:t>
            </a:r>
          </a:p>
        </p:txBody>
      </p:sp>
      <p:sp>
        <p:nvSpPr>
          <p:cNvPr id="855" name="TextBox 275"/>
          <p:cNvSpPr txBox="1"/>
          <p:nvPr/>
        </p:nvSpPr>
        <p:spPr>
          <a:xfrm>
            <a:off x="1814076" y="4361493"/>
            <a:ext cx="645708"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- 2. </a:t>
            </a:r>
          </a:p>
        </p:txBody>
      </p:sp>
      <p:grpSp>
        <p:nvGrpSpPr>
          <p:cNvPr id="859" name="Group 11"/>
          <p:cNvGrpSpPr/>
          <p:nvPr/>
        </p:nvGrpSpPr>
        <p:grpSpPr>
          <a:xfrm>
            <a:off x="1734087" y="5865097"/>
            <a:ext cx="696833" cy="369330"/>
            <a:chOff x="0" y="0"/>
            <a:chExt cx="696832" cy="369328"/>
          </a:xfrm>
        </p:grpSpPr>
        <mc:AlternateContent xmlns:mc="http://schemas.openxmlformats.org/markup-compatibility/2006" xmlns:a14="http://schemas.microsoft.com/office/drawing/2010/main">
          <mc:Choice Requires="a14">
            <p:sp>
              <p:nvSpPr>
                <p:cNvPr id="856" name="TextBox 276"/>
                <p:cNvSpPr txBox="1"/>
                <p:nvPr/>
              </p:nvSpPr>
              <p:spPr>
                <a:xfrm>
                  <a:off x="0" y="3064"/>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856" name="TextBox 276"/>
                <p:cNvSpPr txBox="1">
                  <a:spLocks noRot="1" noChangeAspect="1" noMove="1" noResize="1" noEditPoints="1" noAdjustHandles="1" noChangeArrowheads="1" noChangeShapeType="1" noTextEdit="1"/>
                </p:cNvSpPr>
                <p:nvPr/>
              </p:nvSpPr>
              <p:spPr>
                <a:xfrm>
                  <a:off x="0" y="3064"/>
                  <a:ext cx="320326" cy="281636"/>
                </a:xfrm>
                <a:prstGeom prst="rect">
                  <a:avLst/>
                </a:prstGeom>
                <a:blipFill>
                  <a:blip r:embed="rId10"/>
                  <a:stretch>
                    <a:fillRect r="-18868" b="-17391"/>
                  </a:stretch>
                </a:blipFill>
                <a:ln w="12700" cap="flat">
                  <a:noFill/>
                  <a:miter lim="400000"/>
                </a:ln>
                <a:effectLst/>
              </p:spPr>
              <p:txBody>
                <a:bodyPr/>
                <a:lstStyle/>
                <a:p>
                  <a:r>
                    <a:rPr lang="en-US">
                      <a:noFill/>
                    </a:rPr>
                    <a:t> </a:t>
                  </a:r>
                </a:p>
              </p:txBody>
            </p:sp>
          </mc:Fallback>
        </mc:AlternateContent>
        <p:sp>
          <p:nvSpPr>
            <p:cNvPr id="857" name="Straight Connector 278"/>
            <p:cNvSpPr/>
            <p:nvPr/>
          </p:nvSpPr>
          <p:spPr>
            <a:xfrm flipH="1">
              <a:off x="325637" y="74540"/>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858" name="TextBox 280"/>
            <p:cNvSpPr txBox="1"/>
            <p:nvPr/>
          </p:nvSpPr>
          <p:spPr>
            <a:xfrm>
              <a:off x="428859" y="0"/>
              <a:ext cx="267973"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864" name="Group 10"/>
          <p:cNvGrpSpPr/>
          <p:nvPr/>
        </p:nvGrpSpPr>
        <p:grpSpPr>
          <a:xfrm>
            <a:off x="1647476" y="5399215"/>
            <a:ext cx="943844" cy="453935"/>
            <a:chOff x="0" y="0"/>
            <a:chExt cx="943842" cy="453934"/>
          </a:xfrm>
        </p:grpSpPr>
        <mc:AlternateContent xmlns:mc="http://schemas.openxmlformats.org/markup-compatibility/2006" xmlns:a14="http://schemas.microsoft.com/office/drawing/2010/main">
          <mc:Choice Requires="a14">
            <p:sp>
              <p:nvSpPr>
                <p:cNvPr id="860" name="TextBox 277"/>
                <p:cNvSpPr txBox="1"/>
                <p:nvPr/>
              </p:nvSpPr>
              <p:spPr>
                <a:xfrm>
                  <a:off x="154140" y="109738"/>
                  <a:ext cx="320327"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860" name="TextBox 277"/>
                <p:cNvSpPr txBox="1">
                  <a:spLocks noRot="1" noChangeAspect="1" noMove="1" noResize="1" noEditPoints="1" noAdjustHandles="1" noChangeArrowheads="1" noChangeShapeType="1" noTextEdit="1"/>
                </p:cNvSpPr>
                <p:nvPr/>
              </p:nvSpPr>
              <p:spPr>
                <a:xfrm>
                  <a:off x="154140" y="109738"/>
                  <a:ext cx="320327" cy="281636"/>
                </a:xfrm>
                <a:prstGeom prst="rect">
                  <a:avLst/>
                </a:prstGeom>
                <a:blipFill>
                  <a:blip r:embed="rId11"/>
                  <a:stretch>
                    <a:fillRect r="-19231" b="-17391"/>
                  </a:stretch>
                </a:blipFill>
                <a:ln w="12700" cap="flat">
                  <a:noFill/>
                  <a:miter lim="400000"/>
                </a:ln>
                <a:effectLst/>
              </p:spPr>
              <p:txBody>
                <a:bodyPr/>
                <a:lstStyle/>
                <a:p>
                  <a:r>
                    <a:rPr lang="en-US">
                      <a:noFill/>
                    </a:rPr>
                    <a:t> </a:t>
                  </a:r>
                </a:p>
              </p:txBody>
            </p:sp>
          </mc:Fallback>
        </mc:AlternateContent>
        <p:sp>
          <p:nvSpPr>
            <p:cNvPr id="861" name="Straight Connector 279"/>
            <p:cNvSpPr/>
            <p:nvPr/>
          </p:nvSpPr>
          <p:spPr>
            <a:xfrm flipH="1">
              <a:off x="470888" y="161527"/>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862" name="TextBox 281"/>
            <p:cNvSpPr txBox="1"/>
            <p:nvPr/>
          </p:nvSpPr>
          <p:spPr>
            <a:xfrm>
              <a:off x="542290" y="105505"/>
              <a:ext cx="401552"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sp>
          <p:nvSpPr>
            <p:cNvPr id="863" name="TextBox 282"/>
            <p:cNvSpPr txBox="1"/>
            <p:nvPr/>
          </p:nvSpPr>
          <p:spPr>
            <a:xfrm>
              <a:off x="0" y="0"/>
              <a:ext cx="347699"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a:t>
              </a:r>
            </a:p>
          </p:txBody>
        </p:sp>
      </p:grpSp>
      <p:grpSp>
        <p:nvGrpSpPr>
          <p:cNvPr id="868" name="Group 13"/>
          <p:cNvGrpSpPr/>
          <p:nvPr/>
        </p:nvGrpSpPr>
        <p:grpSpPr>
          <a:xfrm>
            <a:off x="3888470" y="4009359"/>
            <a:ext cx="848171" cy="348431"/>
            <a:chOff x="0" y="0"/>
            <a:chExt cx="848169" cy="348429"/>
          </a:xfrm>
        </p:grpSpPr>
        <mc:AlternateContent xmlns:mc="http://schemas.openxmlformats.org/markup-compatibility/2006" xmlns:a14="http://schemas.microsoft.com/office/drawing/2010/main">
          <mc:Choice Requires="a14">
            <p:sp>
              <p:nvSpPr>
                <p:cNvPr id="865" name="TextBox 283"/>
                <p:cNvSpPr txBox="1"/>
                <p:nvPr/>
              </p:nvSpPr>
              <p:spPr>
                <a:xfrm>
                  <a:off x="0" y="3064"/>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865" name="TextBox 283"/>
                <p:cNvSpPr txBox="1">
                  <a:spLocks noRot="1" noChangeAspect="1" noMove="1" noResize="1" noEditPoints="1" noAdjustHandles="1" noChangeArrowheads="1" noChangeShapeType="1" noTextEdit="1"/>
                </p:cNvSpPr>
                <p:nvPr/>
              </p:nvSpPr>
              <p:spPr>
                <a:xfrm>
                  <a:off x="0" y="3064"/>
                  <a:ext cx="320326" cy="281636"/>
                </a:xfrm>
                <a:prstGeom prst="rect">
                  <a:avLst/>
                </a:prstGeom>
                <a:blipFill>
                  <a:blip r:embed="rId12"/>
                  <a:stretch>
                    <a:fillRect r="-19231" b="-19565"/>
                  </a:stretch>
                </a:blipFill>
                <a:ln w="12700" cap="flat">
                  <a:noFill/>
                  <a:miter lim="400000"/>
                </a:ln>
                <a:effectLst/>
              </p:spPr>
              <p:txBody>
                <a:bodyPr/>
                <a:lstStyle/>
                <a:p>
                  <a:r>
                    <a:rPr lang="en-US">
                      <a:noFill/>
                    </a:rPr>
                    <a:t> </a:t>
                  </a:r>
                </a:p>
              </p:txBody>
            </p:sp>
          </mc:Fallback>
        </mc:AlternateContent>
        <p:sp>
          <p:nvSpPr>
            <p:cNvPr id="866" name="Straight Connector 285"/>
            <p:cNvSpPr/>
            <p:nvPr/>
          </p:nvSpPr>
          <p:spPr>
            <a:xfrm flipH="1">
              <a:off x="323924" y="89231"/>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867" name="TextBox 287"/>
            <p:cNvSpPr txBox="1"/>
            <p:nvPr/>
          </p:nvSpPr>
          <p:spPr>
            <a:xfrm>
              <a:off x="446616" y="0"/>
              <a:ext cx="401553"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873" name="Group 12"/>
          <p:cNvGrpSpPr/>
          <p:nvPr/>
        </p:nvGrpSpPr>
        <p:grpSpPr>
          <a:xfrm>
            <a:off x="1667705" y="6131488"/>
            <a:ext cx="852795" cy="474835"/>
            <a:chOff x="0" y="0"/>
            <a:chExt cx="852793" cy="474833"/>
          </a:xfrm>
        </p:grpSpPr>
        <mc:AlternateContent xmlns:mc="http://schemas.openxmlformats.org/markup-compatibility/2006" xmlns:a14="http://schemas.microsoft.com/office/drawing/2010/main">
          <mc:Choice Requires="a14">
            <p:sp>
              <p:nvSpPr>
                <p:cNvPr id="869" name="TextBox 284"/>
                <p:cNvSpPr txBox="1"/>
                <p:nvPr/>
              </p:nvSpPr>
              <p:spPr>
                <a:xfrm>
                  <a:off x="154140" y="109738"/>
                  <a:ext cx="320327"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869" name="TextBox 284"/>
                <p:cNvSpPr txBox="1">
                  <a:spLocks noRot="1" noChangeAspect="1" noMove="1" noResize="1" noEditPoints="1" noAdjustHandles="1" noChangeArrowheads="1" noChangeShapeType="1" noTextEdit="1"/>
                </p:cNvSpPr>
                <p:nvPr/>
              </p:nvSpPr>
              <p:spPr>
                <a:xfrm>
                  <a:off x="154140" y="109738"/>
                  <a:ext cx="320327" cy="281636"/>
                </a:xfrm>
                <a:prstGeom prst="rect">
                  <a:avLst/>
                </a:prstGeom>
                <a:blipFill>
                  <a:blip r:embed="rId13"/>
                  <a:stretch>
                    <a:fillRect r="-19231" b="-17391"/>
                  </a:stretch>
                </a:blipFill>
                <a:ln w="12700" cap="flat">
                  <a:noFill/>
                  <a:miter lim="400000"/>
                </a:ln>
                <a:effectLst/>
              </p:spPr>
              <p:txBody>
                <a:bodyPr/>
                <a:lstStyle/>
                <a:p>
                  <a:r>
                    <a:rPr lang="en-US">
                      <a:noFill/>
                    </a:rPr>
                    <a:t> </a:t>
                  </a:r>
                </a:p>
              </p:txBody>
            </p:sp>
          </mc:Fallback>
        </mc:AlternateContent>
        <p:sp>
          <p:nvSpPr>
            <p:cNvPr id="870" name="Straight Connector 286"/>
            <p:cNvSpPr/>
            <p:nvPr/>
          </p:nvSpPr>
          <p:spPr>
            <a:xfrm flipH="1">
              <a:off x="470888" y="161527"/>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871" name="TextBox 288"/>
            <p:cNvSpPr txBox="1"/>
            <p:nvPr/>
          </p:nvSpPr>
          <p:spPr>
            <a:xfrm>
              <a:off x="551167" y="105505"/>
              <a:ext cx="301626"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sp>
          <p:nvSpPr>
            <p:cNvPr id="872" name="TextBox 289"/>
            <p:cNvSpPr txBox="1"/>
            <p:nvPr/>
          </p:nvSpPr>
          <p:spPr>
            <a:xfrm>
              <a:off x="0" y="0"/>
              <a:ext cx="347699"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a:t>
              </a:r>
            </a:p>
          </p:txBody>
        </p:sp>
      </p:grpSp>
      <p:grpSp>
        <p:nvGrpSpPr>
          <p:cNvPr id="877" name="Group 7"/>
          <p:cNvGrpSpPr/>
          <p:nvPr/>
        </p:nvGrpSpPr>
        <p:grpSpPr>
          <a:xfrm>
            <a:off x="3893246" y="5103190"/>
            <a:ext cx="637551" cy="382300"/>
            <a:chOff x="0" y="0"/>
            <a:chExt cx="637549" cy="382298"/>
          </a:xfrm>
        </p:grpSpPr>
        <p:sp>
          <p:nvSpPr>
            <p:cNvPr id="874" name="Straight Connector 291"/>
            <p:cNvSpPr/>
            <p:nvPr/>
          </p:nvSpPr>
          <p:spPr>
            <a:xfrm flipH="1">
              <a:off x="227427" y="83585"/>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875" name="TextBox 293"/>
            <p:cNvSpPr txBox="1"/>
            <p:nvPr/>
          </p:nvSpPr>
          <p:spPr>
            <a:xfrm>
              <a:off x="328387" y="12970"/>
              <a:ext cx="309162"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sp>
          <p:nvSpPr>
            <p:cNvPr id="876" name="TextBox 299"/>
            <p:cNvSpPr txBox="1"/>
            <p:nvPr/>
          </p:nvSpPr>
          <p:spPr>
            <a:xfrm>
              <a:off x="0" y="0"/>
              <a:ext cx="401552"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1 </a:t>
              </a:r>
            </a:p>
          </p:txBody>
        </p:sp>
      </p:grpSp>
      <p:grpSp>
        <p:nvGrpSpPr>
          <p:cNvPr id="881" name="Group 9"/>
          <p:cNvGrpSpPr/>
          <p:nvPr/>
        </p:nvGrpSpPr>
        <p:grpSpPr>
          <a:xfrm>
            <a:off x="3873208" y="4354057"/>
            <a:ext cx="699621" cy="369330"/>
            <a:chOff x="0" y="0"/>
            <a:chExt cx="699619" cy="369328"/>
          </a:xfrm>
        </p:grpSpPr>
        <p:sp>
          <p:nvSpPr>
            <p:cNvPr id="878" name="Straight Connector 295"/>
            <p:cNvSpPr/>
            <p:nvPr/>
          </p:nvSpPr>
          <p:spPr>
            <a:xfrm flipH="1">
              <a:off x="239349" y="90070"/>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879" name="TextBox 297"/>
            <p:cNvSpPr txBox="1"/>
            <p:nvPr/>
          </p:nvSpPr>
          <p:spPr>
            <a:xfrm>
              <a:off x="374597" y="0"/>
              <a:ext cx="325022"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sp>
          <p:nvSpPr>
            <p:cNvPr id="880" name="TextBox 301"/>
            <p:cNvSpPr txBox="1"/>
            <p:nvPr/>
          </p:nvSpPr>
          <p:spPr>
            <a:xfrm>
              <a:off x="0" y="0"/>
              <a:ext cx="401552"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1 </a:t>
              </a:r>
            </a:p>
          </p:txBody>
        </p:sp>
      </p:grpSp>
      <p:grpSp>
        <p:nvGrpSpPr>
          <p:cNvPr id="886" name="Group 6"/>
          <p:cNvGrpSpPr/>
          <p:nvPr/>
        </p:nvGrpSpPr>
        <p:grpSpPr>
          <a:xfrm>
            <a:off x="3815729" y="5460355"/>
            <a:ext cx="768435" cy="384084"/>
            <a:chOff x="0" y="0"/>
            <a:chExt cx="768433" cy="384082"/>
          </a:xfrm>
        </p:grpSpPr>
        <p:sp>
          <p:nvSpPr>
            <p:cNvPr id="882" name="Straight Connector 290"/>
            <p:cNvSpPr/>
            <p:nvPr/>
          </p:nvSpPr>
          <p:spPr>
            <a:xfrm flipH="1">
              <a:off x="333167" y="113615"/>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883" name="TextBox 292"/>
            <p:cNvSpPr txBox="1"/>
            <p:nvPr/>
          </p:nvSpPr>
          <p:spPr>
            <a:xfrm>
              <a:off x="426425" y="14754"/>
              <a:ext cx="342008"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sp>
          <p:nvSpPr>
            <p:cNvPr id="884" name="TextBox 298"/>
            <p:cNvSpPr txBox="1"/>
            <p:nvPr/>
          </p:nvSpPr>
          <p:spPr>
            <a:xfrm>
              <a:off x="129883" y="7311"/>
              <a:ext cx="337128"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1 </a:t>
              </a:r>
            </a:p>
          </p:txBody>
        </p:sp>
        <p:sp>
          <p:nvSpPr>
            <p:cNvPr id="885" name="TextBox 302"/>
            <p:cNvSpPr txBox="1"/>
            <p:nvPr/>
          </p:nvSpPr>
          <p:spPr>
            <a:xfrm>
              <a:off x="0" y="0"/>
              <a:ext cx="347700"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a:t>
              </a:r>
            </a:p>
          </p:txBody>
        </p:sp>
      </p:grpSp>
      <p:grpSp>
        <p:nvGrpSpPr>
          <p:cNvPr id="891" name="Group 8"/>
          <p:cNvGrpSpPr/>
          <p:nvPr/>
        </p:nvGrpSpPr>
        <p:grpSpPr>
          <a:xfrm>
            <a:off x="3803048" y="4711572"/>
            <a:ext cx="834010" cy="369425"/>
            <a:chOff x="0" y="0"/>
            <a:chExt cx="834009" cy="369423"/>
          </a:xfrm>
        </p:grpSpPr>
        <p:sp>
          <p:nvSpPr>
            <p:cNvPr id="887" name="Straight Connector 294"/>
            <p:cNvSpPr/>
            <p:nvPr/>
          </p:nvSpPr>
          <p:spPr>
            <a:xfrm flipH="1">
              <a:off x="371072" y="116659"/>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888" name="TextBox 296"/>
            <p:cNvSpPr txBox="1"/>
            <p:nvPr/>
          </p:nvSpPr>
          <p:spPr>
            <a:xfrm>
              <a:off x="432457" y="17798"/>
              <a:ext cx="401553"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2 </a:t>
              </a:r>
            </a:p>
          </p:txBody>
        </p:sp>
        <p:sp>
          <p:nvSpPr>
            <p:cNvPr id="889" name="TextBox 300"/>
            <p:cNvSpPr txBox="1"/>
            <p:nvPr/>
          </p:nvSpPr>
          <p:spPr>
            <a:xfrm>
              <a:off x="136098" y="20994"/>
              <a:ext cx="401552"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1 </a:t>
              </a:r>
            </a:p>
          </p:txBody>
        </p:sp>
        <p:sp>
          <p:nvSpPr>
            <p:cNvPr id="890" name="TextBox 303"/>
            <p:cNvSpPr txBox="1"/>
            <p:nvPr/>
          </p:nvSpPr>
          <p:spPr>
            <a:xfrm>
              <a:off x="0" y="0"/>
              <a:ext cx="347700"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a:t>
              </a:r>
            </a:p>
          </p:txBody>
        </p:sp>
      </p:grpSp>
      <p:sp>
        <p:nvSpPr>
          <p:cNvPr id="892" name="TextBox 304"/>
          <p:cNvSpPr txBox="1"/>
          <p:nvPr/>
        </p:nvSpPr>
        <p:spPr>
          <a:xfrm>
            <a:off x="4057593" y="5851895"/>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893" name="TextBox 305"/>
          <p:cNvSpPr txBox="1"/>
          <p:nvPr/>
        </p:nvSpPr>
        <p:spPr>
          <a:xfrm>
            <a:off x="4050891" y="6231973"/>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894" name="TextBox 310"/>
          <p:cNvSpPr txBox="1"/>
          <p:nvPr/>
        </p:nvSpPr>
        <p:spPr>
          <a:xfrm>
            <a:off x="6151553" y="4743896"/>
            <a:ext cx="507542"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.5 </a:t>
            </a:r>
          </a:p>
        </p:txBody>
      </p:sp>
      <p:sp>
        <p:nvSpPr>
          <p:cNvPr id="895" name="TextBox 311"/>
          <p:cNvSpPr txBox="1"/>
          <p:nvPr/>
        </p:nvSpPr>
        <p:spPr>
          <a:xfrm>
            <a:off x="6036069" y="5114139"/>
            <a:ext cx="645708" cy="3484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 .5 </a:t>
            </a:r>
          </a:p>
        </p:txBody>
      </p:sp>
      <p:sp>
        <p:nvSpPr>
          <p:cNvPr id="896" name="TextBox 312"/>
          <p:cNvSpPr txBox="1"/>
          <p:nvPr/>
        </p:nvSpPr>
        <p:spPr>
          <a:xfrm>
            <a:off x="6169871" y="3988779"/>
            <a:ext cx="507542" cy="3484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1. </a:t>
            </a:r>
          </a:p>
        </p:txBody>
      </p:sp>
      <p:sp>
        <p:nvSpPr>
          <p:cNvPr id="897" name="TextBox 313"/>
          <p:cNvSpPr txBox="1"/>
          <p:nvPr/>
        </p:nvSpPr>
        <p:spPr>
          <a:xfrm>
            <a:off x="6054387" y="4359021"/>
            <a:ext cx="645708"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- 1. </a:t>
            </a:r>
          </a:p>
        </p:txBody>
      </p:sp>
      <p:grpSp>
        <p:nvGrpSpPr>
          <p:cNvPr id="901" name="Group 314"/>
          <p:cNvGrpSpPr/>
          <p:nvPr/>
        </p:nvGrpSpPr>
        <p:grpSpPr>
          <a:xfrm>
            <a:off x="5974525" y="5872193"/>
            <a:ext cx="737518" cy="369330"/>
            <a:chOff x="0" y="0"/>
            <a:chExt cx="737517" cy="369328"/>
          </a:xfrm>
        </p:grpSpPr>
        <mc:AlternateContent xmlns:mc="http://schemas.openxmlformats.org/markup-compatibility/2006" xmlns:a14="http://schemas.microsoft.com/office/drawing/2010/main">
          <mc:Choice Requires="a14">
            <p:sp>
              <p:nvSpPr>
                <p:cNvPr id="898" name="TextBox 315"/>
                <p:cNvSpPr txBox="1"/>
                <p:nvPr/>
              </p:nvSpPr>
              <p:spPr>
                <a:xfrm>
                  <a:off x="0" y="3064"/>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898" name="TextBox 315"/>
                <p:cNvSpPr txBox="1">
                  <a:spLocks noRot="1" noChangeAspect="1" noMove="1" noResize="1" noEditPoints="1" noAdjustHandles="1" noChangeArrowheads="1" noChangeShapeType="1" noTextEdit="1"/>
                </p:cNvSpPr>
                <p:nvPr/>
              </p:nvSpPr>
              <p:spPr>
                <a:xfrm>
                  <a:off x="0" y="3064"/>
                  <a:ext cx="320326" cy="281636"/>
                </a:xfrm>
                <a:prstGeom prst="rect">
                  <a:avLst/>
                </a:prstGeom>
                <a:blipFill>
                  <a:blip r:embed="rId14"/>
                  <a:stretch>
                    <a:fillRect r="-18868" b="-17391"/>
                  </a:stretch>
                </a:blipFill>
                <a:ln w="12700" cap="flat">
                  <a:noFill/>
                  <a:miter lim="400000"/>
                </a:ln>
                <a:effectLst/>
              </p:spPr>
              <p:txBody>
                <a:bodyPr/>
                <a:lstStyle/>
                <a:p>
                  <a:r>
                    <a:rPr lang="en-US">
                      <a:noFill/>
                    </a:rPr>
                    <a:t> </a:t>
                  </a:r>
                </a:p>
              </p:txBody>
            </p:sp>
          </mc:Fallback>
        </mc:AlternateContent>
        <p:sp>
          <p:nvSpPr>
            <p:cNvPr id="899" name="Straight Connector 316"/>
            <p:cNvSpPr/>
            <p:nvPr/>
          </p:nvSpPr>
          <p:spPr>
            <a:xfrm flipH="1">
              <a:off x="325637" y="74540"/>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900" name="TextBox 317"/>
            <p:cNvSpPr txBox="1"/>
            <p:nvPr/>
          </p:nvSpPr>
          <p:spPr>
            <a:xfrm>
              <a:off x="437738" y="0"/>
              <a:ext cx="299779"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906" name="Group 318"/>
          <p:cNvGrpSpPr/>
          <p:nvPr/>
        </p:nvGrpSpPr>
        <p:grpSpPr>
          <a:xfrm>
            <a:off x="5887914" y="5406309"/>
            <a:ext cx="860903" cy="474835"/>
            <a:chOff x="0" y="0"/>
            <a:chExt cx="860901" cy="474833"/>
          </a:xfrm>
        </p:grpSpPr>
        <mc:AlternateContent xmlns:mc="http://schemas.openxmlformats.org/markup-compatibility/2006" xmlns:a14="http://schemas.microsoft.com/office/drawing/2010/main">
          <mc:Choice Requires="a14">
            <p:sp>
              <p:nvSpPr>
                <p:cNvPr id="902" name="TextBox 319"/>
                <p:cNvSpPr txBox="1"/>
                <p:nvPr/>
              </p:nvSpPr>
              <p:spPr>
                <a:xfrm>
                  <a:off x="154140" y="109738"/>
                  <a:ext cx="320327"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902" name="TextBox 319"/>
                <p:cNvSpPr txBox="1">
                  <a:spLocks noRot="1" noChangeAspect="1" noMove="1" noResize="1" noEditPoints="1" noAdjustHandles="1" noChangeArrowheads="1" noChangeShapeType="1" noTextEdit="1"/>
                </p:cNvSpPr>
                <p:nvPr/>
              </p:nvSpPr>
              <p:spPr>
                <a:xfrm>
                  <a:off x="154140" y="109738"/>
                  <a:ext cx="320327" cy="281636"/>
                </a:xfrm>
                <a:prstGeom prst="rect">
                  <a:avLst/>
                </a:prstGeom>
                <a:blipFill>
                  <a:blip r:embed="rId15"/>
                  <a:stretch>
                    <a:fillRect r="-18868" b="-17391"/>
                  </a:stretch>
                </a:blipFill>
                <a:ln w="12700" cap="flat">
                  <a:noFill/>
                  <a:miter lim="400000"/>
                </a:ln>
                <a:effectLst/>
              </p:spPr>
              <p:txBody>
                <a:bodyPr/>
                <a:lstStyle/>
                <a:p>
                  <a:r>
                    <a:rPr lang="en-US">
                      <a:noFill/>
                    </a:rPr>
                    <a:t> </a:t>
                  </a:r>
                </a:p>
              </p:txBody>
            </p:sp>
          </mc:Fallback>
        </mc:AlternateContent>
        <p:sp>
          <p:nvSpPr>
            <p:cNvPr id="903" name="Straight Connector 320"/>
            <p:cNvSpPr/>
            <p:nvPr/>
          </p:nvSpPr>
          <p:spPr>
            <a:xfrm flipH="1">
              <a:off x="470888" y="161527"/>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904" name="TextBox 321"/>
            <p:cNvSpPr txBox="1"/>
            <p:nvPr/>
          </p:nvSpPr>
          <p:spPr>
            <a:xfrm>
              <a:off x="551167" y="105505"/>
              <a:ext cx="309734"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sp>
          <p:nvSpPr>
            <p:cNvPr id="905" name="TextBox 322"/>
            <p:cNvSpPr txBox="1"/>
            <p:nvPr/>
          </p:nvSpPr>
          <p:spPr>
            <a:xfrm>
              <a:off x="0" y="0"/>
              <a:ext cx="347699"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a:t>
              </a:r>
            </a:p>
          </p:txBody>
        </p:sp>
      </p:grpSp>
      <p:grpSp>
        <p:nvGrpSpPr>
          <p:cNvPr id="911" name="Group 323"/>
          <p:cNvGrpSpPr/>
          <p:nvPr/>
        </p:nvGrpSpPr>
        <p:grpSpPr>
          <a:xfrm>
            <a:off x="5908143" y="6138583"/>
            <a:ext cx="871497" cy="474835"/>
            <a:chOff x="0" y="0"/>
            <a:chExt cx="871495" cy="474833"/>
          </a:xfrm>
        </p:grpSpPr>
        <mc:AlternateContent xmlns:mc="http://schemas.openxmlformats.org/markup-compatibility/2006" xmlns:a14="http://schemas.microsoft.com/office/drawing/2010/main">
          <mc:Choice Requires="a14">
            <p:sp>
              <p:nvSpPr>
                <p:cNvPr id="907" name="TextBox 324"/>
                <p:cNvSpPr txBox="1"/>
                <p:nvPr/>
              </p:nvSpPr>
              <p:spPr>
                <a:xfrm>
                  <a:off x="154140" y="109738"/>
                  <a:ext cx="320327"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907" name="TextBox 324"/>
                <p:cNvSpPr txBox="1">
                  <a:spLocks noRot="1" noChangeAspect="1" noMove="1" noResize="1" noEditPoints="1" noAdjustHandles="1" noChangeArrowheads="1" noChangeShapeType="1" noTextEdit="1"/>
                </p:cNvSpPr>
                <p:nvPr/>
              </p:nvSpPr>
              <p:spPr>
                <a:xfrm>
                  <a:off x="154140" y="109738"/>
                  <a:ext cx="320327" cy="281636"/>
                </a:xfrm>
                <a:prstGeom prst="rect">
                  <a:avLst/>
                </a:prstGeom>
                <a:blipFill>
                  <a:blip r:embed="rId16"/>
                  <a:stretch>
                    <a:fillRect r="-18868" b="-17391"/>
                  </a:stretch>
                </a:blipFill>
                <a:ln w="12700" cap="flat">
                  <a:noFill/>
                  <a:miter lim="400000"/>
                </a:ln>
                <a:effectLst/>
              </p:spPr>
              <p:txBody>
                <a:bodyPr/>
                <a:lstStyle/>
                <a:p>
                  <a:r>
                    <a:rPr lang="en-US">
                      <a:noFill/>
                    </a:rPr>
                    <a:t> </a:t>
                  </a:r>
                </a:p>
              </p:txBody>
            </p:sp>
          </mc:Fallback>
        </mc:AlternateContent>
        <p:sp>
          <p:nvSpPr>
            <p:cNvPr id="908" name="Straight Connector 325"/>
            <p:cNvSpPr/>
            <p:nvPr/>
          </p:nvSpPr>
          <p:spPr>
            <a:xfrm flipH="1">
              <a:off x="470888" y="161527"/>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909" name="TextBox 326"/>
            <p:cNvSpPr txBox="1"/>
            <p:nvPr/>
          </p:nvSpPr>
          <p:spPr>
            <a:xfrm>
              <a:off x="551168" y="105505"/>
              <a:ext cx="320327"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sp>
          <p:nvSpPr>
            <p:cNvPr id="910" name="TextBox 327"/>
            <p:cNvSpPr txBox="1"/>
            <p:nvPr/>
          </p:nvSpPr>
          <p:spPr>
            <a:xfrm>
              <a:off x="0" y="0"/>
              <a:ext cx="347699"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a:t>
              </a:r>
            </a:p>
          </p:txBody>
        </p:sp>
      </p:grpSp>
      <p:grpSp>
        <p:nvGrpSpPr>
          <p:cNvPr id="915" name="Group 328"/>
          <p:cNvGrpSpPr/>
          <p:nvPr/>
        </p:nvGrpSpPr>
        <p:grpSpPr>
          <a:xfrm>
            <a:off x="8122318" y="4021249"/>
            <a:ext cx="729035" cy="369330"/>
            <a:chOff x="0" y="0"/>
            <a:chExt cx="729034" cy="369328"/>
          </a:xfrm>
        </p:grpSpPr>
        <mc:AlternateContent xmlns:mc="http://schemas.openxmlformats.org/markup-compatibility/2006" xmlns:a14="http://schemas.microsoft.com/office/drawing/2010/main">
          <mc:Choice Requires="a14">
            <p:sp>
              <p:nvSpPr>
                <p:cNvPr id="912" name="TextBox 329"/>
                <p:cNvSpPr txBox="1"/>
                <p:nvPr/>
              </p:nvSpPr>
              <p:spPr>
                <a:xfrm>
                  <a:off x="0" y="3064"/>
                  <a:ext cx="320326" cy="281636"/>
                </a:xfrm>
                <a:prstGeom prst="rect">
                  <a:avLst/>
                </a:prstGeom>
                <a:noFill/>
                <a:ln w="12700" cap="flat">
                  <a:noFill/>
                  <a:miter lim="400000"/>
                </a:ln>
                <a:effectLst/>
              </p:spPr>
              <p:txBody>
                <a:bodyPr wrap="none" lIns="0" tIns="0" rIns="0" bIns="0">
                  <a:spAutoFit/>
                </a:bodyPr>
                <a:lstStyle/>
                <a:p>
                  <a:pPr latinLnBrk="1"/>
                  <a14:m>
                    <m:oMathPara xmlns:m="http://schemas.openxmlformats.org/officeDocument/2006/math">
                      <m:oMathParaPr>
                        <m:jc m:val="centerGroup"/>
                      </m:oMathParaPr>
                      <m:oMath xmlns:m="http://schemas.openxmlformats.org/officeDocument/2006/math">
                        <m:rad>
                          <m:radPr>
                            <m:degHide m:val="on"/>
                            <m:ctrlPr>
                              <a:rPr sz="1800" i="1">
                                <a:solidFill>
                                  <a:srgbClr val="000000"/>
                                </a:solidFill>
                                <a:latin typeface="Cambria Math" panose="02040503050406030204" pitchFamily="18" charset="0"/>
                              </a:rPr>
                            </m:ctrlPr>
                          </m:radPr>
                          <m:deg/>
                          <m:e>
                            <m:r>
                              <a:rPr sz="1800" i="1">
                                <a:solidFill>
                                  <a:srgbClr val="000000"/>
                                </a:solidFill>
                                <a:latin typeface="Cambria Math" panose="02040503050406030204" pitchFamily="18" charset="0"/>
                              </a:rPr>
                              <m:t>2</m:t>
                            </m:r>
                          </m:e>
                        </m:rad>
                      </m:oMath>
                    </m:oMathPara>
                  </a14:m>
                  <a:endParaRPr/>
                </a:p>
              </p:txBody>
            </p:sp>
          </mc:Choice>
          <mc:Fallback xmlns="">
            <p:sp>
              <p:nvSpPr>
                <p:cNvPr id="912" name="TextBox 329"/>
                <p:cNvSpPr txBox="1">
                  <a:spLocks noRot="1" noChangeAspect="1" noMove="1" noResize="1" noEditPoints="1" noAdjustHandles="1" noChangeArrowheads="1" noChangeShapeType="1" noTextEdit="1"/>
                </p:cNvSpPr>
                <p:nvPr/>
              </p:nvSpPr>
              <p:spPr>
                <a:xfrm>
                  <a:off x="0" y="3064"/>
                  <a:ext cx="320326" cy="281636"/>
                </a:xfrm>
                <a:prstGeom prst="rect">
                  <a:avLst/>
                </a:prstGeom>
                <a:blipFill>
                  <a:blip r:embed="rId17"/>
                  <a:stretch>
                    <a:fillRect r="-18868" b="-19565"/>
                  </a:stretch>
                </a:blipFill>
                <a:ln w="12700" cap="flat">
                  <a:noFill/>
                  <a:miter lim="400000"/>
                </a:ln>
                <a:effectLst/>
              </p:spPr>
              <p:txBody>
                <a:bodyPr/>
                <a:lstStyle/>
                <a:p>
                  <a:r>
                    <a:rPr lang="en-US">
                      <a:noFill/>
                    </a:rPr>
                    <a:t> </a:t>
                  </a:r>
                </a:p>
              </p:txBody>
            </p:sp>
          </mc:Fallback>
        </mc:AlternateContent>
        <p:sp>
          <p:nvSpPr>
            <p:cNvPr id="913" name="Straight Connector 330"/>
            <p:cNvSpPr/>
            <p:nvPr/>
          </p:nvSpPr>
          <p:spPr>
            <a:xfrm flipH="1">
              <a:off x="323924" y="89231"/>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914" name="TextBox 331"/>
            <p:cNvSpPr txBox="1"/>
            <p:nvPr/>
          </p:nvSpPr>
          <p:spPr>
            <a:xfrm>
              <a:off x="419983" y="0"/>
              <a:ext cx="309051"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grpSp>
      <p:grpSp>
        <p:nvGrpSpPr>
          <p:cNvPr id="919" name="Group 332"/>
          <p:cNvGrpSpPr/>
          <p:nvPr/>
        </p:nvGrpSpPr>
        <p:grpSpPr>
          <a:xfrm>
            <a:off x="8127094" y="5115078"/>
            <a:ext cx="652923" cy="382300"/>
            <a:chOff x="0" y="0"/>
            <a:chExt cx="652921" cy="382298"/>
          </a:xfrm>
        </p:grpSpPr>
        <p:sp>
          <p:nvSpPr>
            <p:cNvPr id="916" name="Straight Connector 333"/>
            <p:cNvSpPr/>
            <p:nvPr/>
          </p:nvSpPr>
          <p:spPr>
            <a:xfrm flipH="1">
              <a:off x="227427" y="83585"/>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917" name="TextBox 334"/>
            <p:cNvSpPr txBox="1"/>
            <p:nvPr/>
          </p:nvSpPr>
          <p:spPr>
            <a:xfrm>
              <a:off x="346142" y="12970"/>
              <a:ext cx="306779"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sp>
          <p:nvSpPr>
            <p:cNvPr id="918" name="TextBox 335"/>
            <p:cNvSpPr txBox="1"/>
            <p:nvPr/>
          </p:nvSpPr>
          <p:spPr>
            <a:xfrm>
              <a:off x="0" y="0"/>
              <a:ext cx="401552"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1 </a:t>
              </a:r>
            </a:p>
          </p:txBody>
        </p:sp>
      </p:grpSp>
      <p:grpSp>
        <p:nvGrpSpPr>
          <p:cNvPr id="923" name="Group 336"/>
          <p:cNvGrpSpPr/>
          <p:nvPr/>
        </p:nvGrpSpPr>
        <p:grpSpPr>
          <a:xfrm>
            <a:off x="8107056" y="4365945"/>
            <a:ext cx="655206" cy="369330"/>
            <a:chOff x="0" y="0"/>
            <a:chExt cx="655204" cy="369328"/>
          </a:xfrm>
        </p:grpSpPr>
        <p:sp>
          <p:nvSpPr>
            <p:cNvPr id="920" name="Straight Connector 337"/>
            <p:cNvSpPr/>
            <p:nvPr/>
          </p:nvSpPr>
          <p:spPr>
            <a:xfrm flipH="1">
              <a:off x="239349" y="90070"/>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921" name="TextBox 338"/>
            <p:cNvSpPr txBox="1"/>
            <p:nvPr/>
          </p:nvSpPr>
          <p:spPr>
            <a:xfrm>
              <a:off x="347964" y="0"/>
              <a:ext cx="307240"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sp>
          <p:nvSpPr>
            <p:cNvPr id="922" name="TextBox 339"/>
            <p:cNvSpPr txBox="1"/>
            <p:nvPr/>
          </p:nvSpPr>
          <p:spPr>
            <a:xfrm>
              <a:off x="0" y="0"/>
              <a:ext cx="401552"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1 </a:t>
              </a:r>
            </a:p>
          </p:txBody>
        </p:sp>
      </p:grpSp>
      <p:grpSp>
        <p:nvGrpSpPr>
          <p:cNvPr id="928" name="Group 340"/>
          <p:cNvGrpSpPr/>
          <p:nvPr/>
        </p:nvGrpSpPr>
        <p:grpSpPr>
          <a:xfrm>
            <a:off x="8049576" y="5472245"/>
            <a:ext cx="715089" cy="384084"/>
            <a:chOff x="0" y="0"/>
            <a:chExt cx="715087" cy="384082"/>
          </a:xfrm>
        </p:grpSpPr>
        <p:sp>
          <p:nvSpPr>
            <p:cNvPr id="924" name="Straight Connector 341"/>
            <p:cNvSpPr/>
            <p:nvPr/>
          </p:nvSpPr>
          <p:spPr>
            <a:xfrm flipH="1">
              <a:off x="333167" y="113615"/>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925" name="TextBox 342"/>
            <p:cNvSpPr txBox="1"/>
            <p:nvPr/>
          </p:nvSpPr>
          <p:spPr>
            <a:xfrm>
              <a:off x="435303" y="14754"/>
              <a:ext cx="279784" cy="369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rPr dirty="0"/>
                <a:t>2 </a:t>
              </a:r>
            </a:p>
          </p:txBody>
        </p:sp>
        <p:sp>
          <p:nvSpPr>
            <p:cNvPr id="926" name="TextBox 343"/>
            <p:cNvSpPr txBox="1"/>
            <p:nvPr/>
          </p:nvSpPr>
          <p:spPr>
            <a:xfrm>
              <a:off x="129883" y="7311"/>
              <a:ext cx="337128"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1 </a:t>
              </a:r>
            </a:p>
          </p:txBody>
        </p:sp>
        <p:sp>
          <p:nvSpPr>
            <p:cNvPr id="927" name="TextBox 344"/>
            <p:cNvSpPr txBox="1"/>
            <p:nvPr/>
          </p:nvSpPr>
          <p:spPr>
            <a:xfrm>
              <a:off x="0" y="0"/>
              <a:ext cx="347700"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a:t>
              </a:r>
            </a:p>
          </p:txBody>
        </p:sp>
      </p:grpSp>
      <p:grpSp>
        <p:nvGrpSpPr>
          <p:cNvPr id="933" name="Group 345"/>
          <p:cNvGrpSpPr/>
          <p:nvPr/>
        </p:nvGrpSpPr>
        <p:grpSpPr>
          <a:xfrm>
            <a:off x="8036897" y="4723462"/>
            <a:ext cx="834010" cy="369425"/>
            <a:chOff x="0" y="0"/>
            <a:chExt cx="834009" cy="369423"/>
          </a:xfrm>
        </p:grpSpPr>
        <p:sp>
          <p:nvSpPr>
            <p:cNvPr id="929" name="Straight Connector 346"/>
            <p:cNvSpPr/>
            <p:nvPr/>
          </p:nvSpPr>
          <p:spPr>
            <a:xfrm flipH="1">
              <a:off x="371072" y="116659"/>
              <a:ext cx="111730" cy="18019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a:p>
          </p:txBody>
        </p:sp>
        <p:sp>
          <p:nvSpPr>
            <p:cNvPr id="930" name="TextBox 347"/>
            <p:cNvSpPr txBox="1"/>
            <p:nvPr/>
          </p:nvSpPr>
          <p:spPr>
            <a:xfrm>
              <a:off x="432457" y="17798"/>
              <a:ext cx="401553"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2 </a:t>
              </a:r>
            </a:p>
          </p:txBody>
        </p:sp>
        <p:sp>
          <p:nvSpPr>
            <p:cNvPr id="931" name="TextBox 348"/>
            <p:cNvSpPr txBox="1"/>
            <p:nvPr/>
          </p:nvSpPr>
          <p:spPr>
            <a:xfrm>
              <a:off x="136098" y="20994"/>
              <a:ext cx="401552" cy="3484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1 </a:t>
              </a:r>
            </a:p>
          </p:txBody>
        </p:sp>
        <p:sp>
          <p:nvSpPr>
            <p:cNvPr id="932" name="TextBox 349"/>
            <p:cNvSpPr txBox="1"/>
            <p:nvPr/>
          </p:nvSpPr>
          <p:spPr>
            <a:xfrm>
              <a:off x="0" y="0"/>
              <a:ext cx="347700" cy="3484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a:latin typeface="Times New Roman"/>
                  <a:ea typeface="Times New Roman"/>
                  <a:cs typeface="Times New Roman"/>
                  <a:sym typeface="Times New Roman"/>
                </a:defRPr>
              </a:lvl1pPr>
            </a:lstStyle>
            <a:p>
              <a:r>
                <a:t>-  </a:t>
              </a:r>
            </a:p>
          </p:txBody>
        </p:sp>
      </p:grpSp>
      <p:sp>
        <p:nvSpPr>
          <p:cNvPr id="934" name="TextBox 350"/>
          <p:cNvSpPr txBox="1"/>
          <p:nvPr/>
        </p:nvSpPr>
        <p:spPr>
          <a:xfrm>
            <a:off x="8291441" y="5863783"/>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935" name="TextBox 351"/>
          <p:cNvSpPr txBox="1"/>
          <p:nvPr/>
        </p:nvSpPr>
        <p:spPr>
          <a:xfrm>
            <a:off x="8284739" y="6243863"/>
            <a:ext cx="401553"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Times New Roman"/>
                <a:ea typeface="Times New Roman"/>
                <a:cs typeface="Times New Roman"/>
                <a:sym typeface="Times New Roman"/>
              </a:defRPr>
            </a:lvl1pPr>
          </a:lstStyle>
          <a:p>
            <a:r>
              <a:t>0 </a:t>
            </a:r>
          </a:p>
        </p:txBody>
      </p:sp>
      <p:sp>
        <p:nvSpPr>
          <p:cNvPr id="936" name="Straight Arrow Connector 306"/>
          <p:cNvSpPr/>
          <p:nvPr/>
        </p:nvSpPr>
        <p:spPr>
          <a:xfrm>
            <a:off x="7063612" y="1018713"/>
            <a:ext cx="1" cy="186686"/>
          </a:xfrm>
          <a:prstGeom prst="line">
            <a:avLst/>
          </a:prstGeom>
          <a:ln w="25400">
            <a:solidFill>
              <a:srgbClr val="FF0000"/>
            </a:solidFill>
            <a:miter/>
            <a:tailEnd type="triangle"/>
          </a:ln>
        </p:spPr>
        <p:txBody>
          <a:bodyPr lIns="45719" rIns="45719"/>
          <a:lstStyle/>
          <a:p>
            <a:endParaRPr/>
          </a:p>
        </p:txBody>
      </p:sp>
      <p:sp>
        <p:nvSpPr>
          <p:cNvPr id="937" name="Straight Arrow Connector 307"/>
          <p:cNvSpPr/>
          <p:nvPr/>
        </p:nvSpPr>
        <p:spPr>
          <a:xfrm>
            <a:off x="7113989" y="3096615"/>
            <a:ext cx="1" cy="226996"/>
          </a:xfrm>
          <a:prstGeom prst="line">
            <a:avLst/>
          </a:prstGeom>
          <a:ln w="25400">
            <a:solidFill>
              <a:srgbClr val="FF0000"/>
            </a:solidFill>
            <a:miter/>
            <a:tailEnd type="triangle"/>
          </a:ln>
        </p:spPr>
        <p:txBody>
          <a:bodyPr lIns="45719" rIns="45719"/>
          <a:lstStyle/>
          <a:p>
            <a:endParaRPr/>
          </a:p>
        </p:txBody>
      </p:sp>
      <p:sp>
        <p:nvSpPr>
          <p:cNvPr id="938" name="TextBox 308"/>
          <p:cNvSpPr txBox="1"/>
          <p:nvPr/>
        </p:nvSpPr>
        <p:spPr>
          <a:xfrm>
            <a:off x="7234342" y="1218495"/>
            <a:ext cx="1173413" cy="3077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rPr dirty="0"/>
              <a:t>External </a:t>
            </a:r>
            <a:r>
              <a:rPr lang="en-US" dirty="0"/>
              <a:t>force </a:t>
            </a:r>
            <a:r>
              <a:rPr dirty="0"/>
              <a:t> </a:t>
            </a:r>
          </a:p>
        </p:txBody>
      </p:sp>
      <p:sp>
        <p:nvSpPr>
          <p:cNvPr id="939" name="TextBox 309"/>
          <p:cNvSpPr txBox="1"/>
          <p:nvPr/>
        </p:nvSpPr>
        <p:spPr>
          <a:xfrm>
            <a:off x="7189006" y="924124"/>
            <a:ext cx="594537" cy="2870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t> .5 lb  </a:t>
            </a:r>
          </a:p>
        </p:txBody>
      </p:sp>
      <p:sp>
        <p:nvSpPr>
          <p:cNvPr id="940" name="TextBox 352"/>
          <p:cNvSpPr txBox="1"/>
          <p:nvPr/>
        </p:nvSpPr>
        <p:spPr>
          <a:xfrm>
            <a:off x="7207347" y="3051649"/>
            <a:ext cx="1177985" cy="3077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rPr dirty="0"/>
              <a:t>External </a:t>
            </a:r>
            <a:r>
              <a:rPr lang="en-US" dirty="0"/>
              <a:t>force </a:t>
            </a:r>
            <a:r>
              <a:rPr dirty="0"/>
              <a:t> </a:t>
            </a:r>
          </a:p>
        </p:txBody>
      </p:sp>
      <p:sp>
        <p:nvSpPr>
          <p:cNvPr id="941" name="TextBox 353"/>
          <p:cNvSpPr txBox="1"/>
          <p:nvPr/>
        </p:nvSpPr>
        <p:spPr>
          <a:xfrm>
            <a:off x="6949816" y="2721683"/>
            <a:ext cx="594537" cy="2870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a:solidFill>
                  <a:srgbClr val="FF0000"/>
                </a:solidFill>
                <a:latin typeface="Times New Roman"/>
                <a:ea typeface="Times New Roman"/>
                <a:cs typeface="Times New Roman"/>
                <a:sym typeface="Times New Roman"/>
              </a:defRPr>
            </a:lvl1pPr>
          </a:lstStyle>
          <a:p>
            <a:r>
              <a:t> .5 lb  </a:t>
            </a:r>
          </a:p>
        </p:txBody>
      </p:sp>
      <p:grpSp>
        <p:nvGrpSpPr>
          <p:cNvPr id="282" name="Group 281">
            <a:extLst>
              <a:ext uri="{FF2B5EF4-FFF2-40B4-BE49-F238E27FC236}">
                <a16:creationId xmlns:a16="http://schemas.microsoft.com/office/drawing/2014/main" id="{83D17A74-4BB2-4A47-B88A-04CD31B84545}"/>
              </a:ext>
            </a:extLst>
          </p:cNvPr>
          <p:cNvGrpSpPr/>
          <p:nvPr/>
        </p:nvGrpSpPr>
        <p:grpSpPr>
          <a:xfrm>
            <a:off x="372497" y="2685456"/>
            <a:ext cx="1694217" cy="465402"/>
            <a:chOff x="1032936" y="5906726"/>
            <a:chExt cx="1694217" cy="465402"/>
          </a:xfrm>
        </p:grpSpPr>
        <p:sp>
          <p:nvSpPr>
            <p:cNvPr id="283" name="TextBox 282">
              <a:extLst>
                <a:ext uri="{FF2B5EF4-FFF2-40B4-BE49-F238E27FC236}">
                  <a16:creationId xmlns:a16="http://schemas.microsoft.com/office/drawing/2014/main" id="{DB299301-59E9-9D43-8B2D-CCA5C37DFE35}"/>
                </a:ext>
              </a:extLst>
            </p:cNvPr>
            <p:cNvSpPr txBox="1"/>
            <p:nvPr/>
          </p:nvSpPr>
          <p:spPr>
            <a:xfrm>
              <a:off x="1032936" y="6002796"/>
              <a:ext cx="1390261"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LATTOGLE </a:t>
              </a:r>
              <a:r>
                <a:rPr lang="en-US" dirty="0"/>
                <a:t> </a:t>
              </a:r>
            </a:p>
          </p:txBody>
        </p:sp>
        <p:sp>
          <p:nvSpPr>
            <p:cNvPr id="284" name="TextBox 283">
              <a:extLst>
                <a:ext uri="{FF2B5EF4-FFF2-40B4-BE49-F238E27FC236}">
                  <a16:creationId xmlns:a16="http://schemas.microsoft.com/office/drawing/2014/main" id="{D4937DB2-C0A3-E84F-9E0D-9342520FF5D7}"/>
                </a:ext>
              </a:extLst>
            </p:cNvPr>
            <p:cNvSpPr txBox="1"/>
            <p:nvPr/>
          </p:nvSpPr>
          <p:spPr>
            <a:xfrm>
              <a:off x="2260622" y="5906726"/>
              <a:ext cx="466531" cy="369332"/>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TM</a:t>
              </a:r>
              <a:r>
                <a:rPr lang="en-US" dirty="0"/>
                <a:t> </a:t>
              </a:r>
            </a:p>
          </p:txBody>
        </p:sp>
      </p:grpSp>
    </p:spTree>
    <p:extLst>
      <p:ext uri="{BB962C8B-B14F-4D97-AF65-F5344CB8AC3E}">
        <p14:creationId xmlns:p14="http://schemas.microsoft.com/office/powerpoint/2010/main" val="26756016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1885</TotalTime>
  <Words>4801</Words>
  <Application>Microsoft Macintosh PowerPoint</Application>
  <PresentationFormat>On-screen Show (4:3)</PresentationFormat>
  <Paragraphs>2192</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Kenner, Winfred S. (LARC-D312)</dc:creator>
  <cp:lastModifiedBy>Kenner, Winfred S. (LARC-D312)</cp:lastModifiedBy>
  <cp:revision>72</cp:revision>
  <dcterms:created xsi:type="dcterms:W3CDTF">2020-09-04T04:49:34Z</dcterms:created>
  <dcterms:modified xsi:type="dcterms:W3CDTF">2020-10-15T15:53:51Z</dcterms:modified>
</cp:coreProperties>
</file>