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8" r:id="rId2"/>
    <p:sldId id="664" r:id="rId3"/>
    <p:sldId id="657" r:id="rId4"/>
    <p:sldId id="641" r:id="rId5"/>
    <p:sldId id="643" r:id="rId6"/>
    <p:sldId id="644" r:id="rId7"/>
    <p:sldId id="646" r:id="rId8"/>
    <p:sldId id="649" r:id="rId9"/>
    <p:sldId id="663" r:id="rId10"/>
    <p:sldId id="665" r:id="rId11"/>
    <p:sldId id="29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64"/>
    <p:restoredTop sz="94694"/>
  </p:normalViewPr>
  <p:slideViewPr>
    <p:cSldViewPr snapToGrid="0" snapToObjects="1">
      <p:cViewPr varScale="1">
        <p:scale>
          <a:sx n="168" d="100"/>
          <a:sy n="168" d="100"/>
        </p:scale>
        <p:origin x="10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A29E51-59E1-8148-8D18-6E4AD5CABD1A}" type="datetimeFigureOut">
              <a:rPr lang="en-US" smtClean="0"/>
              <a:t>10/8/20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B28E5-8E4B-1542-8C76-4BF7E0883192}" type="slidenum">
              <a:rPr lang="en-US" smtClean="0"/>
              <a:t>‹#›</a:t>
            </a:fld>
            <a:endParaRPr lang="en-US"/>
          </a:p>
        </p:txBody>
      </p:sp>
    </p:spTree>
    <p:extLst>
      <p:ext uri="{BB962C8B-B14F-4D97-AF65-F5344CB8AC3E}">
        <p14:creationId xmlns:p14="http://schemas.microsoft.com/office/powerpoint/2010/main" val="172860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A29E51-59E1-8148-8D18-6E4AD5CABD1A}" type="datetimeFigureOut">
              <a:rPr lang="en-US" smtClean="0"/>
              <a:t>10/8/20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B28E5-8E4B-1542-8C76-4BF7E0883192}" type="slidenum">
              <a:rPr lang="en-US" smtClean="0"/>
              <a:t>‹#›</a:t>
            </a:fld>
            <a:endParaRPr lang="en-US"/>
          </a:p>
        </p:txBody>
      </p:sp>
    </p:spTree>
    <p:extLst>
      <p:ext uri="{BB962C8B-B14F-4D97-AF65-F5344CB8AC3E}">
        <p14:creationId xmlns:p14="http://schemas.microsoft.com/office/powerpoint/2010/main" val="1908261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A29E51-59E1-8148-8D18-6E4AD5CABD1A}" type="datetimeFigureOut">
              <a:rPr lang="en-US" smtClean="0"/>
              <a:t>10/8/20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B28E5-8E4B-1542-8C76-4BF7E0883192}" type="slidenum">
              <a:rPr lang="en-US" smtClean="0"/>
              <a:t>‹#›</a:t>
            </a:fld>
            <a:endParaRPr lang="en-US"/>
          </a:p>
        </p:txBody>
      </p:sp>
    </p:spTree>
    <p:extLst>
      <p:ext uri="{BB962C8B-B14F-4D97-AF65-F5344CB8AC3E}">
        <p14:creationId xmlns:p14="http://schemas.microsoft.com/office/powerpoint/2010/main" val="201093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A29E51-59E1-8148-8D18-6E4AD5CABD1A}" type="datetimeFigureOut">
              <a:rPr lang="en-US" smtClean="0"/>
              <a:t>10/8/20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B28E5-8E4B-1542-8C76-4BF7E0883192}" type="slidenum">
              <a:rPr lang="en-US" smtClean="0"/>
              <a:t>‹#›</a:t>
            </a:fld>
            <a:endParaRPr lang="en-US"/>
          </a:p>
        </p:txBody>
      </p:sp>
    </p:spTree>
    <p:extLst>
      <p:ext uri="{BB962C8B-B14F-4D97-AF65-F5344CB8AC3E}">
        <p14:creationId xmlns:p14="http://schemas.microsoft.com/office/powerpoint/2010/main" val="227754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A29E51-59E1-8148-8D18-6E4AD5CABD1A}" type="datetimeFigureOut">
              <a:rPr lang="en-US" smtClean="0"/>
              <a:t>10/8/20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B28E5-8E4B-1542-8C76-4BF7E0883192}" type="slidenum">
              <a:rPr lang="en-US" smtClean="0"/>
              <a:t>‹#›</a:t>
            </a:fld>
            <a:endParaRPr lang="en-US"/>
          </a:p>
        </p:txBody>
      </p:sp>
    </p:spTree>
    <p:extLst>
      <p:ext uri="{BB962C8B-B14F-4D97-AF65-F5344CB8AC3E}">
        <p14:creationId xmlns:p14="http://schemas.microsoft.com/office/powerpoint/2010/main" val="218499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A29E51-59E1-8148-8D18-6E4AD5CABD1A}" type="datetimeFigureOut">
              <a:rPr lang="en-US" smtClean="0"/>
              <a:t>10/8/20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B28E5-8E4B-1542-8C76-4BF7E0883192}" type="slidenum">
              <a:rPr lang="en-US" smtClean="0"/>
              <a:t>‹#›</a:t>
            </a:fld>
            <a:endParaRPr lang="en-US"/>
          </a:p>
        </p:txBody>
      </p:sp>
    </p:spTree>
    <p:extLst>
      <p:ext uri="{BB962C8B-B14F-4D97-AF65-F5344CB8AC3E}">
        <p14:creationId xmlns:p14="http://schemas.microsoft.com/office/powerpoint/2010/main" val="346178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A29E51-59E1-8148-8D18-6E4AD5CABD1A}" type="datetimeFigureOut">
              <a:rPr lang="en-US" smtClean="0"/>
              <a:t>10/8/20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8B28E5-8E4B-1542-8C76-4BF7E0883192}" type="slidenum">
              <a:rPr lang="en-US" smtClean="0"/>
              <a:t>‹#›</a:t>
            </a:fld>
            <a:endParaRPr lang="en-US"/>
          </a:p>
        </p:txBody>
      </p:sp>
    </p:spTree>
    <p:extLst>
      <p:ext uri="{BB962C8B-B14F-4D97-AF65-F5344CB8AC3E}">
        <p14:creationId xmlns:p14="http://schemas.microsoft.com/office/powerpoint/2010/main" val="322939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A29E51-59E1-8148-8D18-6E4AD5CABD1A}" type="datetimeFigureOut">
              <a:rPr lang="en-US" smtClean="0"/>
              <a:t>10/8/20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8B28E5-8E4B-1542-8C76-4BF7E0883192}" type="slidenum">
              <a:rPr lang="en-US" smtClean="0"/>
              <a:t>‹#›</a:t>
            </a:fld>
            <a:endParaRPr lang="en-US"/>
          </a:p>
        </p:txBody>
      </p:sp>
    </p:spTree>
    <p:extLst>
      <p:ext uri="{BB962C8B-B14F-4D97-AF65-F5344CB8AC3E}">
        <p14:creationId xmlns:p14="http://schemas.microsoft.com/office/powerpoint/2010/main" val="10321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29E51-59E1-8148-8D18-6E4AD5CABD1A}" type="datetimeFigureOut">
              <a:rPr lang="en-US" smtClean="0"/>
              <a:t>10/8/20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8B28E5-8E4B-1542-8C76-4BF7E0883192}" type="slidenum">
              <a:rPr lang="en-US" smtClean="0"/>
              <a:t>‹#›</a:t>
            </a:fld>
            <a:endParaRPr lang="en-US"/>
          </a:p>
        </p:txBody>
      </p:sp>
    </p:spTree>
    <p:extLst>
      <p:ext uri="{BB962C8B-B14F-4D97-AF65-F5344CB8AC3E}">
        <p14:creationId xmlns:p14="http://schemas.microsoft.com/office/powerpoint/2010/main" val="3238802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A29E51-59E1-8148-8D18-6E4AD5CABD1A}" type="datetimeFigureOut">
              <a:rPr lang="en-US" smtClean="0"/>
              <a:t>10/8/20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B28E5-8E4B-1542-8C76-4BF7E0883192}" type="slidenum">
              <a:rPr lang="en-US" smtClean="0"/>
              <a:t>‹#›</a:t>
            </a:fld>
            <a:endParaRPr lang="en-US"/>
          </a:p>
        </p:txBody>
      </p:sp>
    </p:spTree>
    <p:extLst>
      <p:ext uri="{BB962C8B-B14F-4D97-AF65-F5344CB8AC3E}">
        <p14:creationId xmlns:p14="http://schemas.microsoft.com/office/powerpoint/2010/main" val="1592407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A29E51-59E1-8148-8D18-6E4AD5CABD1A}" type="datetimeFigureOut">
              <a:rPr lang="en-US" smtClean="0"/>
              <a:t>10/8/20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B28E5-8E4B-1542-8C76-4BF7E0883192}" type="slidenum">
              <a:rPr lang="en-US" smtClean="0"/>
              <a:t>‹#›</a:t>
            </a:fld>
            <a:endParaRPr lang="en-US"/>
          </a:p>
        </p:txBody>
      </p:sp>
    </p:spTree>
    <p:extLst>
      <p:ext uri="{BB962C8B-B14F-4D97-AF65-F5344CB8AC3E}">
        <p14:creationId xmlns:p14="http://schemas.microsoft.com/office/powerpoint/2010/main" val="154168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29E51-59E1-8148-8D18-6E4AD5CABD1A}" type="datetimeFigureOut">
              <a:rPr lang="en-US" smtClean="0"/>
              <a:t>10/8/20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B28E5-8E4B-1542-8C76-4BF7E0883192}" type="slidenum">
              <a:rPr lang="en-US" smtClean="0"/>
              <a:t>‹#›</a:t>
            </a:fld>
            <a:endParaRPr lang="en-US"/>
          </a:p>
        </p:txBody>
      </p:sp>
    </p:spTree>
    <p:extLst>
      <p:ext uri="{BB962C8B-B14F-4D97-AF65-F5344CB8AC3E}">
        <p14:creationId xmlns:p14="http://schemas.microsoft.com/office/powerpoint/2010/main" val="2232108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lattogl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85762E-FD32-4246-8660-1A8DED7744EA}"/>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BAC63CB-32D5-9341-9782-36AFC279F214}"/>
              </a:ext>
            </a:extLst>
          </p:cNvPr>
          <p:cNvSpPr txBox="1"/>
          <p:nvPr/>
        </p:nvSpPr>
        <p:spPr>
          <a:xfrm>
            <a:off x="2062464" y="4540724"/>
            <a:ext cx="5455797"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Homework Problems, Grades 6th-12th          </a:t>
            </a:r>
          </a:p>
        </p:txBody>
      </p:sp>
      <p:grpSp>
        <p:nvGrpSpPr>
          <p:cNvPr id="5" name="Group 4">
            <a:extLst>
              <a:ext uri="{FF2B5EF4-FFF2-40B4-BE49-F238E27FC236}">
                <a16:creationId xmlns:a16="http://schemas.microsoft.com/office/drawing/2014/main" id="{1A66DC2E-EC5A-0A4F-B3C4-38FFEA06A28C}"/>
              </a:ext>
            </a:extLst>
          </p:cNvPr>
          <p:cNvGrpSpPr/>
          <p:nvPr/>
        </p:nvGrpSpPr>
        <p:grpSpPr>
          <a:xfrm>
            <a:off x="2292083" y="1879095"/>
            <a:ext cx="4934387" cy="1107996"/>
            <a:chOff x="2131418" y="1934112"/>
            <a:chExt cx="4934387" cy="1107996"/>
          </a:xfrm>
        </p:grpSpPr>
        <p:sp>
          <p:nvSpPr>
            <p:cNvPr id="6" name="TextBox 5">
              <a:extLst>
                <a:ext uri="{FF2B5EF4-FFF2-40B4-BE49-F238E27FC236}">
                  <a16:creationId xmlns:a16="http://schemas.microsoft.com/office/drawing/2014/main" id="{E028139F-D4E7-C442-9878-D352A61A4BE3}"/>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rPr>
                <a:t>LATTOGLE</a:t>
              </a:r>
              <a:endParaRPr lang="en-US" sz="6600" baseline="30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A5A3C5E-B525-AA4C-8945-3E3B6E0DA75B}"/>
                </a:ext>
              </a:extLst>
            </p:cNvPr>
            <p:cNvSpPr txBox="1"/>
            <p:nvPr/>
          </p:nvSpPr>
          <p:spPr>
            <a:xfrm>
              <a:off x="6283124" y="1962105"/>
              <a:ext cx="782681" cy="677108"/>
            </a:xfrm>
            <a:prstGeom prst="rect">
              <a:avLst/>
            </a:prstGeom>
            <a:noFill/>
          </p:spPr>
          <p:txBody>
            <a:bodyPr wrap="square" rtlCol="0">
              <a:spAutoFit/>
            </a:bodyPr>
            <a:lstStyle/>
            <a:p>
              <a:r>
                <a:rPr lang="en-US" sz="3800" dirty="0">
                  <a:latin typeface="Times New Roman" panose="02020603050405020304" pitchFamily="18" charset="0"/>
                  <a:cs typeface="Times New Roman" panose="02020603050405020304" pitchFamily="18" charset="0"/>
                </a:rPr>
                <a:t>™</a:t>
              </a:r>
              <a:endParaRPr lang="en-US" dirty="0"/>
            </a:p>
          </p:txBody>
        </p:sp>
      </p:grpSp>
    </p:spTree>
    <p:extLst>
      <p:ext uri="{BB962C8B-B14F-4D97-AF65-F5344CB8AC3E}">
        <p14:creationId xmlns:p14="http://schemas.microsoft.com/office/powerpoint/2010/main" val="526572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1D7D02DC-D60A-E24A-8CC6-B0469B4B4076}"/>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a:extLst>
              <a:ext uri="{FF2B5EF4-FFF2-40B4-BE49-F238E27FC236}">
                <a16:creationId xmlns:a16="http://schemas.microsoft.com/office/drawing/2014/main" id="{A9C8C079-3282-7441-8BA7-BF66603132BC}"/>
              </a:ext>
            </a:extLst>
          </p:cNvPr>
          <p:cNvCxnSpPr/>
          <p:nvPr/>
        </p:nvCxnSpPr>
        <p:spPr>
          <a:xfrm>
            <a:off x="285564" y="854015"/>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76F77A6D-1DD0-F14A-B7CD-2D75606D27E0}"/>
              </a:ext>
            </a:extLst>
          </p:cNvPr>
          <p:cNvGrpSpPr/>
          <p:nvPr/>
        </p:nvGrpSpPr>
        <p:grpSpPr>
          <a:xfrm>
            <a:off x="443732" y="5421295"/>
            <a:ext cx="924602" cy="1058574"/>
            <a:chOff x="536432" y="5376415"/>
            <a:chExt cx="924602" cy="1058574"/>
          </a:xfrm>
        </p:grpSpPr>
        <p:cxnSp>
          <p:nvCxnSpPr>
            <p:cNvPr id="55" name="Straight Arrow Connector 54">
              <a:extLst>
                <a:ext uri="{FF2B5EF4-FFF2-40B4-BE49-F238E27FC236}">
                  <a16:creationId xmlns:a16="http://schemas.microsoft.com/office/drawing/2014/main" id="{96148B89-2D1D-3A45-91A8-825206C9339E}"/>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C2FBB16-FEF0-5B4B-90C0-5B5247287836}"/>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57" name="Straight Arrow Connector 56">
              <a:extLst>
                <a:ext uri="{FF2B5EF4-FFF2-40B4-BE49-F238E27FC236}">
                  <a16:creationId xmlns:a16="http://schemas.microsoft.com/office/drawing/2014/main" id="{71E39641-21BE-9C48-AEAB-4BF8102C6830}"/>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5C28A9A-52DA-CF4B-B5D7-DF44D66F4D40}"/>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83" name="TextBox 82">
            <a:extLst>
              <a:ext uri="{FF2B5EF4-FFF2-40B4-BE49-F238E27FC236}">
                <a16:creationId xmlns:a16="http://schemas.microsoft.com/office/drawing/2014/main" id="{8F798474-F8D3-744A-AD6C-76FA86053298}"/>
              </a:ext>
            </a:extLst>
          </p:cNvPr>
          <p:cNvSpPr txBox="1"/>
          <p:nvPr/>
        </p:nvSpPr>
        <p:spPr>
          <a:xfrm>
            <a:off x="3757699" y="322132"/>
            <a:ext cx="1841457"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Problem #7            </a:t>
            </a:r>
          </a:p>
        </p:txBody>
      </p:sp>
      <p:cxnSp>
        <p:nvCxnSpPr>
          <p:cNvPr id="84" name="Straight Connector 83">
            <a:extLst>
              <a:ext uri="{FF2B5EF4-FFF2-40B4-BE49-F238E27FC236}">
                <a16:creationId xmlns:a16="http://schemas.microsoft.com/office/drawing/2014/main" id="{A9A3C6AD-484E-7E4E-AE5E-B97640A6F2CF}"/>
              </a:ext>
            </a:extLst>
          </p:cNvPr>
          <p:cNvCxnSpPr>
            <a:cxnSpLocks/>
          </p:cNvCxnSpPr>
          <p:nvPr/>
        </p:nvCxnSpPr>
        <p:spPr>
          <a:xfrm flipV="1">
            <a:off x="4238594" y="3213246"/>
            <a:ext cx="516269" cy="7724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1D1B82A-7A9D-5A43-89AB-BC66606F491A}"/>
              </a:ext>
            </a:extLst>
          </p:cNvPr>
          <p:cNvCxnSpPr>
            <a:cxnSpLocks/>
          </p:cNvCxnSpPr>
          <p:nvPr/>
        </p:nvCxnSpPr>
        <p:spPr>
          <a:xfrm>
            <a:off x="4230519" y="2951250"/>
            <a:ext cx="516269" cy="7724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1FD226B-20B0-9B44-8F26-E23FF76F506C}"/>
              </a:ext>
            </a:extLst>
          </p:cNvPr>
          <p:cNvCxnSpPr>
            <a:cxnSpLocks/>
          </p:cNvCxnSpPr>
          <p:nvPr/>
        </p:nvCxnSpPr>
        <p:spPr>
          <a:xfrm flipV="1">
            <a:off x="4753811" y="2963786"/>
            <a:ext cx="516269" cy="7724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4CD138D-3006-0843-A8AF-7D2251A32754}"/>
              </a:ext>
            </a:extLst>
          </p:cNvPr>
          <p:cNvCxnSpPr>
            <a:cxnSpLocks/>
          </p:cNvCxnSpPr>
          <p:nvPr/>
        </p:nvCxnSpPr>
        <p:spPr>
          <a:xfrm>
            <a:off x="4750055" y="3204013"/>
            <a:ext cx="516269" cy="7724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CE5E43C-164C-0A46-8A98-225F169CA756}"/>
              </a:ext>
            </a:extLst>
          </p:cNvPr>
          <p:cNvCxnSpPr>
            <a:cxnSpLocks/>
          </p:cNvCxnSpPr>
          <p:nvPr/>
        </p:nvCxnSpPr>
        <p:spPr>
          <a:xfrm flipV="1">
            <a:off x="4241216" y="2953994"/>
            <a:ext cx="1047249" cy="104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DE2EB2B-9F67-7140-B65E-9AFE8F8A7356}"/>
              </a:ext>
            </a:extLst>
          </p:cNvPr>
          <p:cNvCxnSpPr>
            <a:cxnSpLocks/>
          </p:cNvCxnSpPr>
          <p:nvPr/>
        </p:nvCxnSpPr>
        <p:spPr>
          <a:xfrm>
            <a:off x="4235204" y="2947147"/>
            <a:ext cx="1047249" cy="104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5FDB08D-570B-BE43-944C-9E5140F03ABB}"/>
              </a:ext>
            </a:extLst>
          </p:cNvPr>
          <p:cNvCxnSpPr>
            <a:cxnSpLocks/>
          </p:cNvCxnSpPr>
          <p:nvPr/>
        </p:nvCxnSpPr>
        <p:spPr>
          <a:xfrm flipV="1">
            <a:off x="3184995" y="2946347"/>
            <a:ext cx="1047249" cy="104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3A475BE-11AA-9249-9F6B-2172BDF8AA54}"/>
              </a:ext>
            </a:extLst>
          </p:cNvPr>
          <p:cNvCxnSpPr>
            <a:cxnSpLocks/>
          </p:cNvCxnSpPr>
          <p:nvPr/>
        </p:nvCxnSpPr>
        <p:spPr>
          <a:xfrm>
            <a:off x="3186045" y="2953624"/>
            <a:ext cx="1047249" cy="104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C58483B-A2F4-C54D-B1A1-E3CCE9AC2A13}"/>
              </a:ext>
            </a:extLst>
          </p:cNvPr>
          <p:cNvCxnSpPr>
            <a:cxnSpLocks/>
          </p:cNvCxnSpPr>
          <p:nvPr/>
        </p:nvCxnSpPr>
        <p:spPr>
          <a:xfrm flipV="1">
            <a:off x="3715319" y="2951362"/>
            <a:ext cx="516269" cy="7724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D092A53-AE7F-374C-BDD5-5D4FD2C14ED1}"/>
              </a:ext>
            </a:extLst>
          </p:cNvPr>
          <p:cNvCxnSpPr>
            <a:cxnSpLocks/>
          </p:cNvCxnSpPr>
          <p:nvPr/>
        </p:nvCxnSpPr>
        <p:spPr>
          <a:xfrm>
            <a:off x="2654170" y="3211457"/>
            <a:ext cx="516269" cy="7724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96D755B-56D3-8246-87DA-06C85C07493D}"/>
              </a:ext>
            </a:extLst>
          </p:cNvPr>
          <p:cNvCxnSpPr>
            <a:cxnSpLocks/>
          </p:cNvCxnSpPr>
          <p:nvPr/>
        </p:nvCxnSpPr>
        <p:spPr>
          <a:xfrm flipV="1">
            <a:off x="3189466" y="3212920"/>
            <a:ext cx="516269" cy="7724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0658483-F894-024E-8B0B-82984537B61A}"/>
              </a:ext>
            </a:extLst>
          </p:cNvPr>
          <p:cNvCxnSpPr>
            <a:cxnSpLocks/>
          </p:cNvCxnSpPr>
          <p:nvPr/>
        </p:nvCxnSpPr>
        <p:spPr>
          <a:xfrm flipH="1" flipV="1">
            <a:off x="2664330" y="3204211"/>
            <a:ext cx="1048277" cy="5624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FB32C74-EBAD-5740-9669-8DF8A6478A85}"/>
              </a:ext>
            </a:extLst>
          </p:cNvPr>
          <p:cNvCxnSpPr>
            <a:cxnSpLocks/>
          </p:cNvCxnSpPr>
          <p:nvPr/>
        </p:nvCxnSpPr>
        <p:spPr>
          <a:xfrm flipV="1">
            <a:off x="2638438" y="3196459"/>
            <a:ext cx="1075892" cy="5469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80D8E54-1972-F74C-89A4-F15F1EF054C8}"/>
              </a:ext>
            </a:extLst>
          </p:cNvPr>
          <p:cNvCxnSpPr>
            <a:cxnSpLocks/>
          </p:cNvCxnSpPr>
          <p:nvPr/>
        </p:nvCxnSpPr>
        <p:spPr>
          <a:xfrm flipH="1" flipV="1">
            <a:off x="3722550" y="3202653"/>
            <a:ext cx="1048277" cy="5624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D6985D7-F494-724A-8DCF-D8D773D1B60B}"/>
              </a:ext>
            </a:extLst>
          </p:cNvPr>
          <p:cNvCxnSpPr>
            <a:cxnSpLocks/>
          </p:cNvCxnSpPr>
          <p:nvPr/>
        </p:nvCxnSpPr>
        <p:spPr>
          <a:xfrm flipV="1">
            <a:off x="3696659" y="3194900"/>
            <a:ext cx="1075892" cy="5469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1B0CD4B-8D99-F443-9F99-0D9E1CD4157E}"/>
              </a:ext>
            </a:extLst>
          </p:cNvPr>
          <p:cNvCxnSpPr>
            <a:cxnSpLocks/>
          </p:cNvCxnSpPr>
          <p:nvPr/>
        </p:nvCxnSpPr>
        <p:spPr>
          <a:xfrm flipV="1">
            <a:off x="2125266" y="2952549"/>
            <a:ext cx="1047249" cy="104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0E954D0-AE23-B24E-9818-8D1E0B887502}"/>
              </a:ext>
            </a:extLst>
          </p:cNvPr>
          <p:cNvCxnSpPr>
            <a:cxnSpLocks/>
          </p:cNvCxnSpPr>
          <p:nvPr/>
        </p:nvCxnSpPr>
        <p:spPr>
          <a:xfrm flipV="1">
            <a:off x="2663261" y="2959903"/>
            <a:ext cx="516269" cy="7724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1CB89216-EF7F-0244-9A34-9F8460A1A900}"/>
              </a:ext>
            </a:extLst>
          </p:cNvPr>
          <p:cNvSpPr/>
          <p:nvPr/>
        </p:nvSpPr>
        <p:spPr>
          <a:xfrm>
            <a:off x="2621553" y="3175608"/>
            <a:ext cx="66048" cy="66048"/>
          </a:xfrm>
          <a:prstGeom prst="ellipse">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12316A77-EFE4-A248-B24B-BE226CC63E5E}"/>
              </a:ext>
            </a:extLst>
          </p:cNvPr>
          <p:cNvSpPr/>
          <p:nvPr/>
        </p:nvSpPr>
        <p:spPr>
          <a:xfrm>
            <a:off x="2623234" y="3704553"/>
            <a:ext cx="66048" cy="66048"/>
          </a:xfrm>
          <a:prstGeom prst="ellipse">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DBA59DB9-E5FC-584C-97F2-190A01A877C1}"/>
              </a:ext>
            </a:extLst>
          </p:cNvPr>
          <p:cNvGrpSpPr/>
          <p:nvPr/>
        </p:nvGrpSpPr>
        <p:grpSpPr>
          <a:xfrm>
            <a:off x="2522927" y="3132530"/>
            <a:ext cx="76792" cy="135447"/>
            <a:chOff x="1086170" y="2534046"/>
            <a:chExt cx="53825" cy="94938"/>
          </a:xfrm>
        </p:grpSpPr>
        <p:cxnSp>
          <p:nvCxnSpPr>
            <p:cNvPr id="104" name="Straight Connector 103">
              <a:extLst>
                <a:ext uri="{FF2B5EF4-FFF2-40B4-BE49-F238E27FC236}">
                  <a16:creationId xmlns:a16="http://schemas.microsoft.com/office/drawing/2014/main" id="{7C7412C5-4A2C-D849-9635-74F7EB9ECEB8}"/>
                </a:ext>
              </a:extLst>
            </p:cNvPr>
            <p:cNvCxnSpPr/>
            <p:nvPr/>
          </p:nvCxnSpPr>
          <p:spPr>
            <a:xfrm rot="10800000" flipV="1">
              <a:off x="1139994" y="2535298"/>
              <a:ext cx="1" cy="92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53CCF9A-6590-8A41-A936-BD0E6ACEE67F}"/>
                </a:ext>
              </a:extLst>
            </p:cNvPr>
            <p:cNvCxnSpPr>
              <a:cxnSpLocks/>
            </p:cNvCxnSpPr>
            <p:nvPr/>
          </p:nvCxnSpPr>
          <p:spPr>
            <a:xfrm flipH="1">
              <a:off x="1087074" y="2534046"/>
              <a:ext cx="4792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4B2857C-5DEF-094B-8380-1E09DC469D2D}"/>
                </a:ext>
              </a:extLst>
            </p:cNvPr>
            <p:cNvCxnSpPr>
              <a:cxnSpLocks/>
            </p:cNvCxnSpPr>
            <p:nvPr/>
          </p:nvCxnSpPr>
          <p:spPr>
            <a:xfrm flipH="1">
              <a:off x="1086622" y="2581515"/>
              <a:ext cx="4792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3C90481-872D-9645-BC3A-665ADC101761}"/>
                </a:ext>
              </a:extLst>
            </p:cNvPr>
            <p:cNvCxnSpPr>
              <a:cxnSpLocks/>
            </p:cNvCxnSpPr>
            <p:nvPr/>
          </p:nvCxnSpPr>
          <p:spPr>
            <a:xfrm flipH="1">
              <a:off x="1086170" y="2628984"/>
              <a:ext cx="4792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8414C584-7AF4-C446-BA28-A0C86027DFE8}"/>
              </a:ext>
            </a:extLst>
          </p:cNvPr>
          <p:cNvGrpSpPr/>
          <p:nvPr/>
        </p:nvGrpSpPr>
        <p:grpSpPr>
          <a:xfrm>
            <a:off x="2521320" y="3663937"/>
            <a:ext cx="76792" cy="135447"/>
            <a:chOff x="1086170" y="2534046"/>
            <a:chExt cx="53825" cy="94938"/>
          </a:xfrm>
        </p:grpSpPr>
        <p:cxnSp>
          <p:nvCxnSpPr>
            <p:cNvPr id="109" name="Straight Connector 108">
              <a:extLst>
                <a:ext uri="{FF2B5EF4-FFF2-40B4-BE49-F238E27FC236}">
                  <a16:creationId xmlns:a16="http://schemas.microsoft.com/office/drawing/2014/main" id="{2FBAAB6C-CDB0-4F4F-BD1B-93EC11B95B9F}"/>
                </a:ext>
              </a:extLst>
            </p:cNvPr>
            <p:cNvCxnSpPr/>
            <p:nvPr/>
          </p:nvCxnSpPr>
          <p:spPr>
            <a:xfrm rot="10800000" flipV="1">
              <a:off x="1139994" y="2535298"/>
              <a:ext cx="1" cy="92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6140D7C-EF39-5B4D-9E43-42B2B98EEAA9}"/>
                </a:ext>
              </a:extLst>
            </p:cNvPr>
            <p:cNvCxnSpPr>
              <a:cxnSpLocks/>
            </p:cNvCxnSpPr>
            <p:nvPr/>
          </p:nvCxnSpPr>
          <p:spPr>
            <a:xfrm flipH="1">
              <a:off x="1087074" y="2534046"/>
              <a:ext cx="4792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A74E87E-CA00-EA48-9A04-7869BAA373F8}"/>
                </a:ext>
              </a:extLst>
            </p:cNvPr>
            <p:cNvCxnSpPr>
              <a:cxnSpLocks/>
            </p:cNvCxnSpPr>
            <p:nvPr/>
          </p:nvCxnSpPr>
          <p:spPr>
            <a:xfrm flipH="1">
              <a:off x="1086622" y="2581515"/>
              <a:ext cx="4792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F980238-36B1-F44C-AC10-64E7D712EBCA}"/>
                </a:ext>
              </a:extLst>
            </p:cNvPr>
            <p:cNvCxnSpPr>
              <a:cxnSpLocks/>
            </p:cNvCxnSpPr>
            <p:nvPr/>
          </p:nvCxnSpPr>
          <p:spPr>
            <a:xfrm flipH="1">
              <a:off x="1086170" y="2628984"/>
              <a:ext cx="4792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3" name="Oval 112">
            <a:extLst>
              <a:ext uri="{FF2B5EF4-FFF2-40B4-BE49-F238E27FC236}">
                <a16:creationId xmlns:a16="http://schemas.microsoft.com/office/drawing/2014/main" id="{6B14E6A2-8EC8-B74F-B7A2-E7FC91EA256E}"/>
              </a:ext>
            </a:extLst>
          </p:cNvPr>
          <p:cNvSpPr/>
          <p:nvPr/>
        </p:nvSpPr>
        <p:spPr>
          <a:xfrm>
            <a:off x="4724377" y="3175618"/>
            <a:ext cx="66048" cy="6604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9F183467-0369-234D-B787-0208F43235A4}"/>
              </a:ext>
            </a:extLst>
          </p:cNvPr>
          <p:cNvSpPr/>
          <p:nvPr/>
        </p:nvSpPr>
        <p:spPr>
          <a:xfrm>
            <a:off x="4727756" y="3711445"/>
            <a:ext cx="66048" cy="6604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4D410D36-C8E4-4848-9E56-34D92D296C8D}"/>
              </a:ext>
            </a:extLst>
          </p:cNvPr>
          <p:cNvSpPr/>
          <p:nvPr/>
        </p:nvSpPr>
        <p:spPr>
          <a:xfrm>
            <a:off x="5561681" y="3454513"/>
            <a:ext cx="40337" cy="4033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6" name="Oval 115">
            <a:extLst>
              <a:ext uri="{FF2B5EF4-FFF2-40B4-BE49-F238E27FC236}">
                <a16:creationId xmlns:a16="http://schemas.microsoft.com/office/drawing/2014/main" id="{D08D289C-54DE-0643-AFA2-A361A5EA15F8}"/>
              </a:ext>
            </a:extLst>
          </p:cNvPr>
          <p:cNvSpPr/>
          <p:nvPr/>
        </p:nvSpPr>
        <p:spPr>
          <a:xfrm>
            <a:off x="5790356" y="3449938"/>
            <a:ext cx="40337" cy="4033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7" name="Oval 116">
            <a:extLst>
              <a:ext uri="{FF2B5EF4-FFF2-40B4-BE49-F238E27FC236}">
                <a16:creationId xmlns:a16="http://schemas.microsoft.com/office/drawing/2014/main" id="{BAA1DAF9-8FD0-5E48-80CB-E733A86BA614}"/>
              </a:ext>
            </a:extLst>
          </p:cNvPr>
          <p:cNvSpPr/>
          <p:nvPr/>
        </p:nvSpPr>
        <p:spPr>
          <a:xfrm>
            <a:off x="6025890" y="3452222"/>
            <a:ext cx="40337" cy="4033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8" name="Straight Connector 117">
            <a:extLst>
              <a:ext uri="{FF2B5EF4-FFF2-40B4-BE49-F238E27FC236}">
                <a16:creationId xmlns:a16="http://schemas.microsoft.com/office/drawing/2014/main" id="{2A8F55FD-929B-2941-B4D7-91FF67C43C77}"/>
              </a:ext>
            </a:extLst>
          </p:cNvPr>
          <p:cNvCxnSpPr>
            <a:cxnSpLocks/>
          </p:cNvCxnSpPr>
          <p:nvPr/>
        </p:nvCxnSpPr>
        <p:spPr>
          <a:xfrm>
            <a:off x="2126316" y="2959826"/>
            <a:ext cx="1047249" cy="104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A66B57B-1C77-5246-B085-6A4AF5364E15}"/>
              </a:ext>
            </a:extLst>
          </p:cNvPr>
          <p:cNvCxnSpPr>
            <a:cxnSpLocks/>
          </p:cNvCxnSpPr>
          <p:nvPr/>
        </p:nvCxnSpPr>
        <p:spPr>
          <a:xfrm>
            <a:off x="3181391" y="2950924"/>
            <a:ext cx="516269" cy="7724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FB7D295-483F-9846-95FD-A194C8B59984}"/>
              </a:ext>
            </a:extLst>
          </p:cNvPr>
          <p:cNvCxnSpPr>
            <a:cxnSpLocks/>
          </p:cNvCxnSpPr>
          <p:nvPr/>
        </p:nvCxnSpPr>
        <p:spPr>
          <a:xfrm>
            <a:off x="3715094" y="3205713"/>
            <a:ext cx="516269" cy="7724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096F81EC-695F-CE40-A338-B231CCF5CEE7}"/>
              </a:ext>
            </a:extLst>
          </p:cNvPr>
          <p:cNvSpPr/>
          <p:nvPr/>
        </p:nvSpPr>
        <p:spPr>
          <a:xfrm>
            <a:off x="3146224" y="2914922"/>
            <a:ext cx="66048" cy="6604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E3963FF9-B5E6-8541-8B3A-ACBCB075D0BC}"/>
              </a:ext>
            </a:extLst>
          </p:cNvPr>
          <p:cNvSpPr/>
          <p:nvPr/>
        </p:nvSpPr>
        <p:spPr>
          <a:xfrm>
            <a:off x="3147726" y="3967887"/>
            <a:ext cx="66048" cy="6604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0FFE1FCC-CCD7-F140-865D-F355D16A5B51}"/>
              </a:ext>
            </a:extLst>
          </p:cNvPr>
          <p:cNvSpPr/>
          <p:nvPr/>
        </p:nvSpPr>
        <p:spPr>
          <a:xfrm>
            <a:off x="3679433" y="3173048"/>
            <a:ext cx="66048" cy="6604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2F72FA8C-722C-5445-A6A5-B8EF8245C326}"/>
              </a:ext>
            </a:extLst>
          </p:cNvPr>
          <p:cNvSpPr/>
          <p:nvPr/>
        </p:nvSpPr>
        <p:spPr>
          <a:xfrm>
            <a:off x="3672216" y="3708875"/>
            <a:ext cx="66048" cy="6604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DD4E0ACA-E57F-0B4B-862E-F9CCE84EF30A}"/>
              </a:ext>
            </a:extLst>
          </p:cNvPr>
          <p:cNvSpPr/>
          <p:nvPr/>
        </p:nvSpPr>
        <p:spPr>
          <a:xfrm>
            <a:off x="4206276" y="2914924"/>
            <a:ext cx="66048" cy="6604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AE45BE93-4138-CC46-98A0-76494F908BB4}"/>
              </a:ext>
            </a:extLst>
          </p:cNvPr>
          <p:cNvSpPr/>
          <p:nvPr/>
        </p:nvSpPr>
        <p:spPr>
          <a:xfrm>
            <a:off x="4207693" y="3964460"/>
            <a:ext cx="66048" cy="6604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18AF6891-4D56-2548-BAF5-3D0D4D75D66B}"/>
              </a:ext>
            </a:extLst>
          </p:cNvPr>
          <p:cNvSpPr/>
          <p:nvPr/>
        </p:nvSpPr>
        <p:spPr>
          <a:xfrm>
            <a:off x="5234251" y="2929636"/>
            <a:ext cx="66048" cy="6604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CF0417BC-A85C-4840-BB54-173A8265E9A9}"/>
              </a:ext>
            </a:extLst>
          </p:cNvPr>
          <p:cNvSpPr/>
          <p:nvPr/>
        </p:nvSpPr>
        <p:spPr>
          <a:xfrm>
            <a:off x="5235668" y="3943862"/>
            <a:ext cx="66048" cy="6604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C61A29A9-CE02-274F-AD80-C1B65F82295C}"/>
              </a:ext>
            </a:extLst>
          </p:cNvPr>
          <p:cNvSpPr/>
          <p:nvPr/>
        </p:nvSpPr>
        <p:spPr>
          <a:xfrm>
            <a:off x="2092390" y="2918275"/>
            <a:ext cx="66048" cy="66048"/>
          </a:xfrm>
          <a:prstGeom prst="ellipse">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0C66D075-6B1E-C143-812C-9B073C499E21}"/>
              </a:ext>
            </a:extLst>
          </p:cNvPr>
          <p:cNvSpPr/>
          <p:nvPr/>
        </p:nvSpPr>
        <p:spPr>
          <a:xfrm>
            <a:off x="2084526" y="3968811"/>
            <a:ext cx="66048" cy="66048"/>
          </a:xfrm>
          <a:prstGeom prst="ellipse">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F984377F-A450-D442-957F-288ACD99026A}"/>
              </a:ext>
            </a:extLst>
          </p:cNvPr>
          <p:cNvGrpSpPr/>
          <p:nvPr/>
        </p:nvGrpSpPr>
        <p:grpSpPr>
          <a:xfrm>
            <a:off x="2000150" y="2885329"/>
            <a:ext cx="76792" cy="135447"/>
            <a:chOff x="1086170" y="2534046"/>
            <a:chExt cx="53825" cy="94938"/>
          </a:xfrm>
        </p:grpSpPr>
        <p:cxnSp>
          <p:nvCxnSpPr>
            <p:cNvPr id="132" name="Straight Connector 131">
              <a:extLst>
                <a:ext uri="{FF2B5EF4-FFF2-40B4-BE49-F238E27FC236}">
                  <a16:creationId xmlns:a16="http://schemas.microsoft.com/office/drawing/2014/main" id="{81A27A1B-5684-9647-8B8A-E3EB2B1385F3}"/>
                </a:ext>
              </a:extLst>
            </p:cNvPr>
            <p:cNvCxnSpPr/>
            <p:nvPr/>
          </p:nvCxnSpPr>
          <p:spPr>
            <a:xfrm rot="10800000" flipV="1">
              <a:off x="1139994" y="2535298"/>
              <a:ext cx="1" cy="92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4BA41F2-797D-6843-A916-D5A49C9609CC}"/>
                </a:ext>
              </a:extLst>
            </p:cNvPr>
            <p:cNvCxnSpPr>
              <a:cxnSpLocks/>
            </p:cNvCxnSpPr>
            <p:nvPr/>
          </p:nvCxnSpPr>
          <p:spPr>
            <a:xfrm flipH="1">
              <a:off x="1087074" y="2534046"/>
              <a:ext cx="4792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7159B26-AC87-3648-B0C3-428A5F6D7DB1}"/>
                </a:ext>
              </a:extLst>
            </p:cNvPr>
            <p:cNvCxnSpPr>
              <a:cxnSpLocks/>
            </p:cNvCxnSpPr>
            <p:nvPr/>
          </p:nvCxnSpPr>
          <p:spPr>
            <a:xfrm flipH="1">
              <a:off x="1086622" y="2581515"/>
              <a:ext cx="4792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47D4C26-C4DD-614F-9988-CE22710F535A}"/>
                </a:ext>
              </a:extLst>
            </p:cNvPr>
            <p:cNvCxnSpPr>
              <a:cxnSpLocks/>
            </p:cNvCxnSpPr>
            <p:nvPr/>
          </p:nvCxnSpPr>
          <p:spPr>
            <a:xfrm flipH="1">
              <a:off x="1086170" y="2628984"/>
              <a:ext cx="4792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156CD69F-7930-3C4D-A9D9-1808821423C3}"/>
              </a:ext>
            </a:extLst>
          </p:cNvPr>
          <p:cNvGrpSpPr/>
          <p:nvPr/>
        </p:nvGrpSpPr>
        <p:grpSpPr>
          <a:xfrm>
            <a:off x="1988882" y="3933003"/>
            <a:ext cx="76792" cy="135447"/>
            <a:chOff x="1086170" y="2534046"/>
            <a:chExt cx="53825" cy="94938"/>
          </a:xfrm>
        </p:grpSpPr>
        <p:cxnSp>
          <p:nvCxnSpPr>
            <p:cNvPr id="137" name="Straight Connector 136">
              <a:extLst>
                <a:ext uri="{FF2B5EF4-FFF2-40B4-BE49-F238E27FC236}">
                  <a16:creationId xmlns:a16="http://schemas.microsoft.com/office/drawing/2014/main" id="{97A57787-7750-9940-9AFA-982316865C97}"/>
                </a:ext>
              </a:extLst>
            </p:cNvPr>
            <p:cNvCxnSpPr/>
            <p:nvPr/>
          </p:nvCxnSpPr>
          <p:spPr>
            <a:xfrm rot="10800000" flipV="1">
              <a:off x="1139994" y="2535298"/>
              <a:ext cx="1" cy="92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DFE4705-7F75-844C-BE6E-218AE4D98CDC}"/>
                </a:ext>
              </a:extLst>
            </p:cNvPr>
            <p:cNvCxnSpPr>
              <a:cxnSpLocks/>
            </p:cNvCxnSpPr>
            <p:nvPr/>
          </p:nvCxnSpPr>
          <p:spPr>
            <a:xfrm flipH="1">
              <a:off x="1087074" y="2534046"/>
              <a:ext cx="4792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51072F0-E61F-4E44-98ED-DEEF6551C7AC}"/>
                </a:ext>
              </a:extLst>
            </p:cNvPr>
            <p:cNvCxnSpPr>
              <a:cxnSpLocks/>
            </p:cNvCxnSpPr>
            <p:nvPr/>
          </p:nvCxnSpPr>
          <p:spPr>
            <a:xfrm flipH="1">
              <a:off x="1086622" y="2581515"/>
              <a:ext cx="4792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1C661D5-2D33-674D-9CEA-F7E2644474D6}"/>
                </a:ext>
              </a:extLst>
            </p:cNvPr>
            <p:cNvCxnSpPr>
              <a:cxnSpLocks/>
            </p:cNvCxnSpPr>
            <p:nvPr/>
          </p:nvCxnSpPr>
          <p:spPr>
            <a:xfrm flipH="1">
              <a:off x="1086170" y="2628984"/>
              <a:ext cx="4792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41" name="Straight Connector 140">
            <a:extLst>
              <a:ext uri="{FF2B5EF4-FFF2-40B4-BE49-F238E27FC236}">
                <a16:creationId xmlns:a16="http://schemas.microsoft.com/office/drawing/2014/main" id="{16299E04-65F1-AA4D-9794-24936B470843}"/>
              </a:ext>
            </a:extLst>
          </p:cNvPr>
          <p:cNvCxnSpPr>
            <a:cxnSpLocks/>
          </p:cNvCxnSpPr>
          <p:nvPr/>
        </p:nvCxnSpPr>
        <p:spPr>
          <a:xfrm flipV="1">
            <a:off x="6427905" y="3213246"/>
            <a:ext cx="516269" cy="7724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B26BD53-306A-7342-AB10-B3586B0B5DD6}"/>
              </a:ext>
            </a:extLst>
          </p:cNvPr>
          <p:cNvCxnSpPr>
            <a:cxnSpLocks/>
          </p:cNvCxnSpPr>
          <p:nvPr/>
        </p:nvCxnSpPr>
        <p:spPr>
          <a:xfrm>
            <a:off x="6419830" y="2951250"/>
            <a:ext cx="516269" cy="7724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EAD2F08-9294-0247-99D4-AC775EFE7D81}"/>
              </a:ext>
            </a:extLst>
          </p:cNvPr>
          <p:cNvCxnSpPr>
            <a:cxnSpLocks/>
          </p:cNvCxnSpPr>
          <p:nvPr/>
        </p:nvCxnSpPr>
        <p:spPr>
          <a:xfrm flipV="1">
            <a:off x="6943122" y="2963786"/>
            <a:ext cx="516269" cy="7724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B40BC737-2F02-8143-82FD-D6AE63C894C5}"/>
              </a:ext>
            </a:extLst>
          </p:cNvPr>
          <p:cNvCxnSpPr>
            <a:cxnSpLocks/>
          </p:cNvCxnSpPr>
          <p:nvPr/>
        </p:nvCxnSpPr>
        <p:spPr>
          <a:xfrm>
            <a:off x="6939366" y="3204013"/>
            <a:ext cx="516269" cy="7724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015BDAC-9D90-5C46-91E7-6C401A8A0DBD}"/>
              </a:ext>
            </a:extLst>
          </p:cNvPr>
          <p:cNvCxnSpPr>
            <a:cxnSpLocks/>
          </p:cNvCxnSpPr>
          <p:nvPr/>
        </p:nvCxnSpPr>
        <p:spPr>
          <a:xfrm flipV="1">
            <a:off x="6430527" y="2953994"/>
            <a:ext cx="1047249" cy="104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57C5230-FBE9-074F-8FFB-55AF2B1CF735}"/>
              </a:ext>
            </a:extLst>
          </p:cNvPr>
          <p:cNvCxnSpPr>
            <a:cxnSpLocks/>
          </p:cNvCxnSpPr>
          <p:nvPr/>
        </p:nvCxnSpPr>
        <p:spPr>
          <a:xfrm>
            <a:off x="6424515" y="2947147"/>
            <a:ext cx="1047249" cy="1041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Oval 146">
            <a:extLst>
              <a:ext uri="{FF2B5EF4-FFF2-40B4-BE49-F238E27FC236}">
                <a16:creationId xmlns:a16="http://schemas.microsoft.com/office/drawing/2014/main" id="{E1F170EB-7831-9D40-A2EE-81038EF6B617}"/>
              </a:ext>
            </a:extLst>
          </p:cNvPr>
          <p:cNvSpPr/>
          <p:nvPr/>
        </p:nvSpPr>
        <p:spPr>
          <a:xfrm>
            <a:off x="6913688" y="3175618"/>
            <a:ext cx="66048" cy="6604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AEA12628-9DDC-DE42-82B5-50CA9F55FC77}"/>
              </a:ext>
            </a:extLst>
          </p:cNvPr>
          <p:cNvSpPr/>
          <p:nvPr/>
        </p:nvSpPr>
        <p:spPr>
          <a:xfrm>
            <a:off x="6917067" y="3711445"/>
            <a:ext cx="66048" cy="6604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18459BED-3675-014B-B360-F00C2223488C}"/>
              </a:ext>
            </a:extLst>
          </p:cNvPr>
          <p:cNvSpPr/>
          <p:nvPr/>
        </p:nvSpPr>
        <p:spPr>
          <a:xfrm>
            <a:off x="6395587" y="2914924"/>
            <a:ext cx="66048" cy="6604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36F1B31A-2410-5243-A67F-F24DEB924F2B}"/>
              </a:ext>
            </a:extLst>
          </p:cNvPr>
          <p:cNvSpPr/>
          <p:nvPr/>
        </p:nvSpPr>
        <p:spPr>
          <a:xfrm>
            <a:off x="6397004" y="3964460"/>
            <a:ext cx="66048" cy="6604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2D1A15AC-7A7F-F242-8A6F-A1C985F07B2D}"/>
              </a:ext>
            </a:extLst>
          </p:cNvPr>
          <p:cNvSpPr/>
          <p:nvPr/>
        </p:nvSpPr>
        <p:spPr>
          <a:xfrm>
            <a:off x="7423562" y="2929636"/>
            <a:ext cx="66048" cy="6604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8AFFD54A-1B9C-E64E-8A1E-AFE5CA34D9B6}"/>
              </a:ext>
            </a:extLst>
          </p:cNvPr>
          <p:cNvSpPr/>
          <p:nvPr/>
        </p:nvSpPr>
        <p:spPr>
          <a:xfrm>
            <a:off x="7424979" y="3943862"/>
            <a:ext cx="66048" cy="6604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Arrow Connector 152">
            <a:extLst>
              <a:ext uri="{FF2B5EF4-FFF2-40B4-BE49-F238E27FC236}">
                <a16:creationId xmlns:a16="http://schemas.microsoft.com/office/drawing/2014/main" id="{9FC7F72B-77C8-104A-B2EE-CF54CED15EEB}"/>
              </a:ext>
            </a:extLst>
          </p:cNvPr>
          <p:cNvCxnSpPr>
            <a:cxnSpLocks/>
          </p:cNvCxnSpPr>
          <p:nvPr/>
        </p:nvCxnSpPr>
        <p:spPr>
          <a:xfrm>
            <a:off x="7489836" y="2609395"/>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CEDE9248-D86C-0C4F-A8F3-D951420A755B}"/>
              </a:ext>
            </a:extLst>
          </p:cNvPr>
          <p:cNvCxnSpPr>
            <a:cxnSpLocks/>
          </p:cNvCxnSpPr>
          <p:nvPr/>
        </p:nvCxnSpPr>
        <p:spPr>
          <a:xfrm>
            <a:off x="7494479" y="4092198"/>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F9A9498E-2D48-B445-B722-D86B9B3D58A1}"/>
              </a:ext>
            </a:extLst>
          </p:cNvPr>
          <p:cNvSpPr txBox="1"/>
          <p:nvPr/>
        </p:nvSpPr>
        <p:spPr>
          <a:xfrm>
            <a:off x="4439640" y="1832547"/>
            <a:ext cx="614296"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F’/2</a:t>
            </a:r>
            <a:r>
              <a:rPr lang="en-US" sz="2000" dirty="0">
                <a:latin typeface="Times New Roman" panose="02020603050405020304" pitchFamily="18" charset="0"/>
                <a:cs typeface="Times New Roman" panose="02020603050405020304" pitchFamily="18" charset="0"/>
              </a:rPr>
              <a:t> </a:t>
            </a:r>
          </a:p>
        </p:txBody>
      </p:sp>
      <p:sp>
        <p:nvSpPr>
          <p:cNvPr id="156" name="TextBox 155">
            <a:extLst>
              <a:ext uri="{FF2B5EF4-FFF2-40B4-BE49-F238E27FC236}">
                <a16:creationId xmlns:a16="http://schemas.microsoft.com/office/drawing/2014/main" id="{25091FB7-0DA4-2245-8165-661DD0D03D81}"/>
              </a:ext>
            </a:extLst>
          </p:cNvPr>
          <p:cNvSpPr txBox="1"/>
          <p:nvPr/>
        </p:nvSpPr>
        <p:spPr>
          <a:xfrm>
            <a:off x="4417228" y="4642168"/>
            <a:ext cx="614297"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F’/2</a:t>
            </a:r>
            <a:r>
              <a:rPr lang="en-US" sz="2000" dirty="0">
                <a:latin typeface="Times New Roman" panose="02020603050405020304" pitchFamily="18" charset="0"/>
                <a:cs typeface="Times New Roman" panose="02020603050405020304" pitchFamily="18" charset="0"/>
              </a:rPr>
              <a:t> </a:t>
            </a:r>
          </a:p>
        </p:txBody>
      </p:sp>
      <p:pic>
        <p:nvPicPr>
          <p:cNvPr id="157" name="Picture 156">
            <a:extLst>
              <a:ext uri="{FF2B5EF4-FFF2-40B4-BE49-F238E27FC236}">
                <a16:creationId xmlns:a16="http://schemas.microsoft.com/office/drawing/2014/main" id="{2486C40F-EC56-2944-AEED-D4A4BB3A8699}"/>
              </a:ext>
            </a:extLst>
          </p:cNvPr>
          <p:cNvPicPr>
            <a:picLocks noChangeAspect="1"/>
          </p:cNvPicPr>
          <p:nvPr/>
        </p:nvPicPr>
        <p:blipFill>
          <a:blip r:embed="rId2"/>
          <a:stretch>
            <a:fillRect/>
          </a:stretch>
        </p:blipFill>
        <p:spPr>
          <a:xfrm>
            <a:off x="2583830" y="4338915"/>
            <a:ext cx="368685" cy="368685"/>
          </a:xfrm>
          <a:prstGeom prst="rect">
            <a:avLst/>
          </a:prstGeom>
        </p:spPr>
      </p:pic>
      <p:sp>
        <p:nvSpPr>
          <p:cNvPr id="158" name="TextBox 157">
            <a:extLst>
              <a:ext uri="{FF2B5EF4-FFF2-40B4-BE49-F238E27FC236}">
                <a16:creationId xmlns:a16="http://schemas.microsoft.com/office/drawing/2014/main" id="{88541457-5543-6B4B-8A0D-55ED0056691F}"/>
              </a:ext>
            </a:extLst>
          </p:cNvPr>
          <p:cNvSpPr txBox="1"/>
          <p:nvPr/>
        </p:nvSpPr>
        <p:spPr>
          <a:xfrm>
            <a:off x="2402037" y="4306511"/>
            <a:ext cx="26351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a:t>
            </a:r>
          </a:p>
        </p:txBody>
      </p:sp>
      <p:pic>
        <p:nvPicPr>
          <p:cNvPr id="159" name="Picture 158">
            <a:extLst>
              <a:ext uri="{FF2B5EF4-FFF2-40B4-BE49-F238E27FC236}">
                <a16:creationId xmlns:a16="http://schemas.microsoft.com/office/drawing/2014/main" id="{CA98E1C6-BCA4-764D-8134-B55C2F5002E9}"/>
              </a:ext>
            </a:extLst>
          </p:cNvPr>
          <p:cNvPicPr>
            <a:picLocks noChangeAspect="1"/>
          </p:cNvPicPr>
          <p:nvPr/>
        </p:nvPicPr>
        <p:blipFill>
          <a:blip r:embed="rId2"/>
          <a:stretch>
            <a:fillRect/>
          </a:stretch>
        </p:blipFill>
        <p:spPr>
          <a:xfrm>
            <a:off x="1408403" y="3265595"/>
            <a:ext cx="368685" cy="368685"/>
          </a:xfrm>
          <a:prstGeom prst="rect">
            <a:avLst/>
          </a:prstGeom>
        </p:spPr>
      </p:pic>
      <p:sp>
        <p:nvSpPr>
          <p:cNvPr id="160" name="TextBox 159">
            <a:extLst>
              <a:ext uri="{FF2B5EF4-FFF2-40B4-BE49-F238E27FC236}">
                <a16:creationId xmlns:a16="http://schemas.microsoft.com/office/drawing/2014/main" id="{6629D0A4-79DC-2D43-B195-6400523A0B30}"/>
              </a:ext>
            </a:extLst>
          </p:cNvPr>
          <p:cNvSpPr txBox="1"/>
          <p:nvPr/>
        </p:nvSpPr>
        <p:spPr>
          <a:xfrm>
            <a:off x="1226610" y="3233191"/>
            <a:ext cx="26351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a:t>
            </a:r>
          </a:p>
        </p:txBody>
      </p:sp>
      <p:cxnSp>
        <p:nvCxnSpPr>
          <p:cNvPr id="161" name="Straight Arrow Connector 160">
            <a:extLst>
              <a:ext uri="{FF2B5EF4-FFF2-40B4-BE49-F238E27FC236}">
                <a16:creationId xmlns:a16="http://schemas.microsoft.com/office/drawing/2014/main" id="{3BEF197B-A594-AF44-8B23-2596E64B2068}"/>
              </a:ext>
            </a:extLst>
          </p:cNvPr>
          <p:cNvCxnSpPr>
            <a:cxnSpLocks/>
          </p:cNvCxnSpPr>
          <p:nvPr/>
        </p:nvCxnSpPr>
        <p:spPr>
          <a:xfrm>
            <a:off x="5266324" y="2609396"/>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B4E9380E-2638-4B4D-99EF-FF6E7AA341B9}"/>
              </a:ext>
            </a:extLst>
          </p:cNvPr>
          <p:cNvCxnSpPr>
            <a:cxnSpLocks/>
          </p:cNvCxnSpPr>
          <p:nvPr/>
        </p:nvCxnSpPr>
        <p:spPr>
          <a:xfrm>
            <a:off x="5263919" y="4123088"/>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F924E761-5758-D54C-95AE-9B7B70B8F1CB}"/>
              </a:ext>
            </a:extLst>
          </p:cNvPr>
          <p:cNvCxnSpPr>
            <a:cxnSpLocks/>
          </p:cNvCxnSpPr>
          <p:nvPr/>
        </p:nvCxnSpPr>
        <p:spPr>
          <a:xfrm>
            <a:off x="6422585" y="2612659"/>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D5E56891-F2BF-0B47-B84B-F6454C9BC045}"/>
              </a:ext>
            </a:extLst>
          </p:cNvPr>
          <p:cNvCxnSpPr>
            <a:cxnSpLocks/>
          </p:cNvCxnSpPr>
          <p:nvPr/>
        </p:nvCxnSpPr>
        <p:spPr>
          <a:xfrm>
            <a:off x="6457156" y="4107932"/>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166121C-BDDC-0341-849F-15CFBFB1E1E1}"/>
              </a:ext>
            </a:extLst>
          </p:cNvPr>
          <p:cNvCxnSpPr>
            <a:cxnSpLocks/>
          </p:cNvCxnSpPr>
          <p:nvPr/>
        </p:nvCxnSpPr>
        <p:spPr>
          <a:xfrm>
            <a:off x="4240795" y="2627930"/>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4135F789-6C84-7943-A759-465E80908AB9}"/>
              </a:ext>
            </a:extLst>
          </p:cNvPr>
          <p:cNvCxnSpPr>
            <a:cxnSpLocks/>
          </p:cNvCxnSpPr>
          <p:nvPr/>
        </p:nvCxnSpPr>
        <p:spPr>
          <a:xfrm>
            <a:off x="4238390" y="4141622"/>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F1E5FFC8-899B-D84A-B131-42154371FC42}"/>
              </a:ext>
            </a:extLst>
          </p:cNvPr>
          <p:cNvCxnSpPr>
            <a:cxnSpLocks/>
          </p:cNvCxnSpPr>
          <p:nvPr/>
        </p:nvCxnSpPr>
        <p:spPr>
          <a:xfrm>
            <a:off x="3178197" y="2627930"/>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FC3A2C9A-3DF7-0B42-B541-DCE3F2ADCC38}"/>
              </a:ext>
            </a:extLst>
          </p:cNvPr>
          <p:cNvCxnSpPr>
            <a:cxnSpLocks/>
          </p:cNvCxnSpPr>
          <p:nvPr/>
        </p:nvCxnSpPr>
        <p:spPr>
          <a:xfrm>
            <a:off x="3175792" y="4141622"/>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2408561A-CF69-0B46-8B6F-C3B30F054D70}"/>
              </a:ext>
            </a:extLst>
          </p:cNvPr>
          <p:cNvSpPr txBox="1"/>
          <p:nvPr/>
        </p:nvSpPr>
        <p:spPr>
          <a:xfrm>
            <a:off x="2386884" y="928050"/>
            <a:ext cx="486303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Solve for end displacement due to bending force.  </a:t>
            </a:r>
          </a:p>
        </p:txBody>
      </p:sp>
      <p:grpSp>
        <p:nvGrpSpPr>
          <p:cNvPr id="170" name="Group 169">
            <a:extLst>
              <a:ext uri="{FF2B5EF4-FFF2-40B4-BE49-F238E27FC236}">
                <a16:creationId xmlns:a16="http://schemas.microsoft.com/office/drawing/2014/main" id="{F4569BF4-34EA-B94B-9F8B-E1746D6AEE98}"/>
              </a:ext>
            </a:extLst>
          </p:cNvPr>
          <p:cNvGrpSpPr/>
          <p:nvPr/>
        </p:nvGrpSpPr>
        <p:grpSpPr>
          <a:xfrm>
            <a:off x="7117277" y="6071024"/>
            <a:ext cx="1678033" cy="481586"/>
            <a:chOff x="1032936" y="5890542"/>
            <a:chExt cx="1678033" cy="481586"/>
          </a:xfrm>
        </p:grpSpPr>
        <p:sp>
          <p:nvSpPr>
            <p:cNvPr id="171" name="TextBox 170">
              <a:extLst>
                <a:ext uri="{FF2B5EF4-FFF2-40B4-BE49-F238E27FC236}">
                  <a16:creationId xmlns:a16="http://schemas.microsoft.com/office/drawing/2014/main" id="{D596AE27-26D0-5D41-A441-5E2F6C8965C5}"/>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72" name="TextBox 171">
              <a:extLst>
                <a:ext uri="{FF2B5EF4-FFF2-40B4-BE49-F238E27FC236}">
                  <a16:creationId xmlns:a16="http://schemas.microsoft.com/office/drawing/2014/main" id="{15ADCD25-5ACB-6F47-AC86-4EE99958E2E9}"/>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452887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0C8E76-2C45-C14A-9219-ADCD682D509F}"/>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44B29BB-479D-4B45-AC39-7832D5A27552}"/>
              </a:ext>
            </a:extLst>
          </p:cNvPr>
          <p:cNvSpPr/>
          <p:nvPr/>
        </p:nvSpPr>
        <p:spPr>
          <a:xfrm>
            <a:off x="2143447" y="2034069"/>
            <a:ext cx="4884701" cy="26514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31C6430-9CE6-C342-A261-694B74ACA924}"/>
              </a:ext>
            </a:extLst>
          </p:cNvPr>
          <p:cNvSpPr txBox="1"/>
          <p:nvPr/>
        </p:nvSpPr>
        <p:spPr>
          <a:xfrm>
            <a:off x="3400080" y="3703568"/>
            <a:ext cx="272389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Thank you </a:t>
            </a:r>
          </a:p>
        </p:txBody>
      </p:sp>
      <p:cxnSp>
        <p:nvCxnSpPr>
          <p:cNvPr id="17" name="Straight Connector 16">
            <a:extLst>
              <a:ext uri="{FF2B5EF4-FFF2-40B4-BE49-F238E27FC236}">
                <a16:creationId xmlns:a16="http://schemas.microsoft.com/office/drawing/2014/main" id="{334B93AE-3961-4F40-BA6F-7E76D4FDABF0}"/>
              </a:ext>
            </a:extLst>
          </p:cNvPr>
          <p:cNvCxnSpPr>
            <a:cxnSpLocks/>
          </p:cNvCxnSpPr>
          <p:nvPr/>
        </p:nvCxnSpPr>
        <p:spPr>
          <a:xfrm>
            <a:off x="2978332" y="3501443"/>
            <a:ext cx="3261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C0E3B9A-9927-2D4C-920F-5038D409D773}"/>
              </a:ext>
            </a:extLst>
          </p:cNvPr>
          <p:cNvGrpSpPr/>
          <p:nvPr/>
        </p:nvGrpSpPr>
        <p:grpSpPr>
          <a:xfrm>
            <a:off x="2305433" y="2222600"/>
            <a:ext cx="4857203" cy="1107996"/>
            <a:chOff x="2131418" y="1934112"/>
            <a:chExt cx="4857203" cy="1107996"/>
          </a:xfrm>
        </p:grpSpPr>
        <p:sp>
          <p:nvSpPr>
            <p:cNvPr id="19" name="TextBox 18">
              <a:extLst>
                <a:ext uri="{FF2B5EF4-FFF2-40B4-BE49-F238E27FC236}">
                  <a16:creationId xmlns:a16="http://schemas.microsoft.com/office/drawing/2014/main" id="{993BF915-AE42-7E47-869F-BBD3FE890AD6}"/>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LATTOGLE</a:t>
              </a:r>
              <a:endParaRPr lang="en-US" sz="5400" baseline="30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4727887-53C1-C748-94C6-2C267D5C0303}"/>
                </a:ext>
              </a:extLst>
            </p:cNvPr>
            <p:cNvSpPr txBox="1"/>
            <p:nvPr/>
          </p:nvSpPr>
          <p:spPr>
            <a:xfrm>
              <a:off x="5881908" y="2037000"/>
              <a:ext cx="78268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t>
              </a:r>
              <a:endParaRPr lang="en-US" sz="3600" dirty="0"/>
            </a:p>
          </p:txBody>
        </p:sp>
      </p:grpSp>
    </p:spTree>
    <p:extLst>
      <p:ext uri="{BB962C8B-B14F-4D97-AF65-F5344CB8AC3E}">
        <p14:creationId xmlns:p14="http://schemas.microsoft.com/office/powerpoint/2010/main" val="152967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1174F-D4FE-4E4E-8FDF-ACE634216AB8}"/>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48A7E66-FB7B-644C-B3BB-7E4DB58DAC00}"/>
              </a:ext>
            </a:extLst>
          </p:cNvPr>
          <p:cNvSpPr txBox="1"/>
          <p:nvPr/>
        </p:nvSpPr>
        <p:spPr>
          <a:xfrm>
            <a:off x="3752078" y="330763"/>
            <a:ext cx="16146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Copyright Page  </a:t>
            </a:r>
          </a:p>
        </p:txBody>
      </p:sp>
      <p:sp>
        <p:nvSpPr>
          <p:cNvPr id="8" name="TextBox 7">
            <a:extLst>
              <a:ext uri="{FF2B5EF4-FFF2-40B4-BE49-F238E27FC236}">
                <a16:creationId xmlns:a16="http://schemas.microsoft.com/office/drawing/2014/main" id="{C0E4F49F-2FF3-624E-AE70-4D15C0426077}"/>
              </a:ext>
            </a:extLst>
          </p:cNvPr>
          <p:cNvSpPr txBox="1"/>
          <p:nvPr/>
        </p:nvSpPr>
        <p:spPr>
          <a:xfrm>
            <a:off x="609600" y="1364342"/>
            <a:ext cx="534635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Copyright </a:t>
            </a:r>
            <a:r>
              <a:rPr lang="en-US" dirty="0"/>
              <a:t> ©  </a:t>
            </a:r>
            <a:r>
              <a:rPr lang="en-US" dirty="0">
                <a:latin typeface="Times New Roman" panose="02020603050405020304" pitchFamily="18" charset="0"/>
                <a:cs typeface="Times New Roman" panose="02020603050405020304" pitchFamily="18" charset="0"/>
              </a:rPr>
              <a:t>2020 by Mr. Winfred </a:t>
            </a:r>
            <a:r>
              <a:rPr lang="en-US" dirty="0" err="1">
                <a:latin typeface="Times New Roman" panose="02020603050405020304" pitchFamily="18" charset="0"/>
                <a:cs typeface="Times New Roman" panose="02020603050405020304" pitchFamily="18" charset="0"/>
              </a:rPr>
              <a:t>Scottson</a:t>
            </a:r>
            <a:r>
              <a:rPr lang="en-US" dirty="0">
                <a:latin typeface="Times New Roman" panose="02020603050405020304" pitchFamily="18" charset="0"/>
                <a:cs typeface="Times New Roman" panose="02020603050405020304" pitchFamily="18" charset="0"/>
              </a:rPr>
              <a:t> Kenner </a:t>
            </a:r>
          </a:p>
        </p:txBody>
      </p:sp>
      <p:sp>
        <p:nvSpPr>
          <p:cNvPr id="9" name="TextBox 8">
            <a:extLst>
              <a:ext uri="{FF2B5EF4-FFF2-40B4-BE49-F238E27FC236}">
                <a16:creationId xmlns:a16="http://schemas.microsoft.com/office/drawing/2014/main" id="{28302441-A462-5144-A566-FD1CF2A5D168}"/>
              </a:ext>
            </a:extLst>
          </p:cNvPr>
          <p:cNvSpPr txBox="1"/>
          <p:nvPr/>
        </p:nvSpPr>
        <p:spPr>
          <a:xfrm>
            <a:off x="486029" y="2158131"/>
            <a:ext cx="806484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All rights reserved. No portion of this publication maybe reproduced, distributed, or transmitted in any form or by any means, including photocopying, recording, or other electronic or mechanical methods, without the prior written permission of the author. </a:t>
            </a:r>
          </a:p>
        </p:txBody>
      </p:sp>
      <p:sp>
        <p:nvSpPr>
          <p:cNvPr id="10" name="TextBox 9">
            <a:extLst>
              <a:ext uri="{FF2B5EF4-FFF2-40B4-BE49-F238E27FC236}">
                <a16:creationId xmlns:a16="http://schemas.microsoft.com/office/drawing/2014/main" id="{62FD7D41-0278-FE4C-ABE3-E884995ED4DE}"/>
              </a:ext>
            </a:extLst>
          </p:cNvPr>
          <p:cNvSpPr txBox="1"/>
          <p:nvPr/>
        </p:nvSpPr>
        <p:spPr>
          <a:xfrm>
            <a:off x="594804" y="3499541"/>
            <a:ext cx="8064843"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author of this publication has used his best efforts in preparing the presented designs and mathematical derivations. The author makes no warranty of any kind, expressed or implied, in regard to perfect, mistake free, designs, mathematical derivations, or governing displacement equations. All presented materials are new and fall under a heading of technical research, and therefore may contain errors. The author shall not be liable in any event for incidental design or mathematical errors.     </a:t>
            </a:r>
          </a:p>
        </p:txBody>
      </p:sp>
      <p:sp>
        <p:nvSpPr>
          <p:cNvPr id="11" name="TextBox 10">
            <a:extLst>
              <a:ext uri="{FF2B5EF4-FFF2-40B4-BE49-F238E27FC236}">
                <a16:creationId xmlns:a16="http://schemas.microsoft.com/office/drawing/2014/main" id="{71CEF237-8891-4B48-BCDC-2B47D3F5B61D}"/>
              </a:ext>
            </a:extLst>
          </p:cNvPr>
          <p:cNvSpPr txBox="1"/>
          <p:nvPr/>
        </p:nvSpPr>
        <p:spPr>
          <a:xfrm>
            <a:off x="4951708" y="6175802"/>
            <a:ext cx="204324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hlinkClick r:id="rId2"/>
              </a:rPr>
              <a:t>www.Lattogle.com</a:t>
            </a:r>
            <a:r>
              <a:rPr lang="en-US" dirty="0">
                <a:latin typeface="Times New Roman" panose="02020603050405020304" pitchFamily="18" charset="0"/>
                <a:cs typeface="Times New Roman" panose="02020603050405020304" pitchFamily="18" charset="0"/>
              </a:rPr>
              <a:t>   </a:t>
            </a:r>
          </a:p>
        </p:txBody>
      </p:sp>
      <p:grpSp>
        <p:nvGrpSpPr>
          <p:cNvPr id="12" name="Group 11">
            <a:extLst>
              <a:ext uri="{FF2B5EF4-FFF2-40B4-BE49-F238E27FC236}">
                <a16:creationId xmlns:a16="http://schemas.microsoft.com/office/drawing/2014/main" id="{0E2E0339-2D41-8247-832D-EC45B75434CD}"/>
              </a:ext>
            </a:extLst>
          </p:cNvPr>
          <p:cNvGrpSpPr/>
          <p:nvPr/>
        </p:nvGrpSpPr>
        <p:grpSpPr>
          <a:xfrm>
            <a:off x="2641881" y="6160562"/>
            <a:ext cx="1678033" cy="481586"/>
            <a:chOff x="1032936" y="5890542"/>
            <a:chExt cx="1678033" cy="481586"/>
          </a:xfrm>
        </p:grpSpPr>
        <p:sp>
          <p:nvSpPr>
            <p:cNvPr id="13" name="TextBox 12">
              <a:extLst>
                <a:ext uri="{FF2B5EF4-FFF2-40B4-BE49-F238E27FC236}">
                  <a16:creationId xmlns:a16="http://schemas.microsoft.com/office/drawing/2014/main" id="{CC921B64-9B95-ED4A-A794-F92CD666BA9A}"/>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4" name="TextBox 13">
              <a:extLst>
                <a:ext uri="{FF2B5EF4-FFF2-40B4-BE49-F238E27FC236}">
                  <a16:creationId xmlns:a16="http://schemas.microsoft.com/office/drawing/2014/main" id="{D53253E5-C8E1-6647-A217-5204C33795C5}"/>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6055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6A8A34-35E3-794E-B23C-515E9013EF8F}"/>
              </a:ext>
            </a:extLst>
          </p:cNvPr>
          <p:cNvSpPr txBox="1"/>
          <p:nvPr/>
        </p:nvSpPr>
        <p:spPr>
          <a:xfrm>
            <a:off x="2173347" y="2446072"/>
            <a:ext cx="433875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Review reference papers   </a:t>
            </a:r>
          </a:p>
        </p:txBody>
      </p:sp>
      <p:sp>
        <p:nvSpPr>
          <p:cNvPr id="7" name="Rectangle 6">
            <a:extLst>
              <a:ext uri="{FF2B5EF4-FFF2-40B4-BE49-F238E27FC236}">
                <a16:creationId xmlns:a16="http://schemas.microsoft.com/office/drawing/2014/main" id="{02C59D9A-F6AE-BE48-80D7-B890A7E10294}"/>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A94AE9E-AC54-0940-AA8B-825F29536597}"/>
              </a:ext>
            </a:extLst>
          </p:cNvPr>
          <p:cNvSpPr txBox="1"/>
          <p:nvPr/>
        </p:nvSpPr>
        <p:spPr>
          <a:xfrm>
            <a:off x="2179526" y="3509341"/>
            <a:ext cx="526541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Acquire finite element analysis software    </a:t>
            </a:r>
          </a:p>
        </p:txBody>
      </p:sp>
      <p:sp>
        <p:nvSpPr>
          <p:cNvPr id="14" name="TextBox 13">
            <a:extLst>
              <a:ext uri="{FF2B5EF4-FFF2-40B4-BE49-F238E27FC236}">
                <a16:creationId xmlns:a16="http://schemas.microsoft.com/office/drawing/2014/main" id="{6ECAE1B1-2713-2E4C-B971-7B50E8F1EBAD}"/>
              </a:ext>
            </a:extLst>
          </p:cNvPr>
          <p:cNvSpPr txBox="1"/>
          <p:nvPr/>
        </p:nvSpPr>
        <p:spPr>
          <a:xfrm>
            <a:off x="2173347" y="2970739"/>
            <a:ext cx="494414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Review example problems on website     </a:t>
            </a:r>
          </a:p>
        </p:txBody>
      </p:sp>
      <p:sp>
        <p:nvSpPr>
          <p:cNvPr id="15" name="Oval 14">
            <a:extLst>
              <a:ext uri="{FF2B5EF4-FFF2-40B4-BE49-F238E27FC236}">
                <a16:creationId xmlns:a16="http://schemas.microsoft.com/office/drawing/2014/main" id="{18980F64-5ABE-FE48-9FD1-95C0EF5620B7}"/>
              </a:ext>
            </a:extLst>
          </p:cNvPr>
          <p:cNvSpPr/>
          <p:nvPr/>
        </p:nvSpPr>
        <p:spPr>
          <a:xfrm>
            <a:off x="2024243" y="2663757"/>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54DE5AA-3F6B-2148-9C8B-9FE58A07E04C}"/>
              </a:ext>
            </a:extLst>
          </p:cNvPr>
          <p:cNvSpPr/>
          <p:nvPr/>
        </p:nvSpPr>
        <p:spPr>
          <a:xfrm>
            <a:off x="2011681" y="3197156"/>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9F4543-1AA1-254A-9AC4-406E715B1085}"/>
              </a:ext>
            </a:extLst>
          </p:cNvPr>
          <p:cNvSpPr/>
          <p:nvPr/>
        </p:nvSpPr>
        <p:spPr>
          <a:xfrm>
            <a:off x="2015803" y="3737351"/>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FAB3C49-AF80-6144-AAFE-B644544C731E}"/>
              </a:ext>
            </a:extLst>
          </p:cNvPr>
          <p:cNvSpPr txBox="1"/>
          <p:nvPr/>
        </p:nvSpPr>
        <p:spPr>
          <a:xfrm>
            <a:off x="1844101" y="1366199"/>
            <a:ext cx="545579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Homework</a:t>
            </a:r>
            <a:r>
              <a:rPr lang="en-US" sz="2600" dirty="0">
                <a:latin typeface="Times New Roman" panose="02020603050405020304" pitchFamily="18" charset="0"/>
                <a:cs typeface="Times New Roman" panose="02020603050405020304" pitchFamily="18" charset="0"/>
              </a:rPr>
              <a:t> Guide, Grades 6th-12th          </a:t>
            </a:r>
          </a:p>
        </p:txBody>
      </p:sp>
      <p:sp>
        <p:nvSpPr>
          <p:cNvPr id="12" name="TextBox 11">
            <a:extLst>
              <a:ext uri="{FF2B5EF4-FFF2-40B4-BE49-F238E27FC236}">
                <a16:creationId xmlns:a16="http://schemas.microsoft.com/office/drawing/2014/main" id="{58ABF2F4-72AD-8943-AE5E-6C244A9D0050}"/>
              </a:ext>
            </a:extLst>
          </p:cNvPr>
          <p:cNvSpPr txBox="1"/>
          <p:nvPr/>
        </p:nvSpPr>
        <p:spPr>
          <a:xfrm>
            <a:off x="2179525" y="4018390"/>
            <a:ext cx="526541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Acquire numerical analysis software    </a:t>
            </a:r>
          </a:p>
        </p:txBody>
      </p:sp>
      <p:sp>
        <p:nvSpPr>
          <p:cNvPr id="16" name="Oval 15">
            <a:extLst>
              <a:ext uri="{FF2B5EF4-FFF2-40B4-BE49-F238E27FC236}">
                <a16:creationId xmlns:a16="http://schemas.microsoft.com/office/drawing/2014/main" id="{80F66873-1CE9-8F44-9BB5-6211364C74D3}"/>
              </a:ext>
            </a:extLst>
          </p:cNvPr>
          <p:cNvSpPr/>
          <p:nvPr/>
        </p:nvSpPr>
        <p:spPr>
          <a:xfrm>
            <a:off x="2015802" y="4246400"/>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0EBFE61-246D-7D4D-9377-984E17449749}"/>
              </a:ext>
            </a:extLst>
          </p:cNvPr>
          <p:cNvSpPr txBox="1"/>
          <p:nvPr/>
        </p:nvSpPr>
        <p:spPr>
          <a:xfrm>
            <a:off x="2179525" y="4585558"/>
            <a:ext cx="575351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Acquire graphing and organization software    </a:t>
            </a:r>
          </a:p>
        </p:txBody>
      </p:sp>
      <p:sp>
        <p:nvSpPr>
          <p:cNvPr id="20" name="Oval 19">
            <a:extLst>
              <a:ext uri="{FF2B5EF4-FFF2-40B4-BE49-F238E27FC236}">
                <a16:creationId xmlns:a16="http://schemas.microsoft.com/office/drawing/2014/main" id="{A4B9655A-A139-D64E-9FC1-6F49A6A7FC7F}"/>
              </a:ext>
            </a:extLst>
          </p:cNvPr>
          <p:cNvSpPr/>
          <p:nvPr/>
        </p:nvSpPr>
        <p:spPr>
          <a:xfrm>
            <a:off x="2015802" y="4813568"/>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296816BE-B3B2-1F4C-804D-67DE3616F67C}"/>
              </a:ext>
            </a:extLst>
          </p:cNvPr>
          <p:cNvGrpSpPr/>
          <p:nvPr/>
        </p:nvGrpSpPr>
        <p:grpSpPr>
          <a:xfrm>
            <a:off x="7147361" y="6111554"/>
            <a:ext cx="1678033" cy="481586"/>
            <a:chOff x="1032936" y="5890542"/>
            <a:chExt cx="1678033" cy="481586"/>
          </a:xfrm>
        </p:grpSpPr>
        <p:sp>
          <p:nvSpPr>
            <p:cNvPr id="22" name="TextBox 21">
              <a:extLst>
                <a:ext uri="{FF2B5EF4-FFF2-40B4-BE49-F238E27FC236}">
                  <a16:creationId xmlns:a16="http://schemas.microsoft.com/office/drawing/2014/main" id="{1ECF3BA3-6C3E-4E46-BF25-6A98E0FFA2D9}"/>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3" name="TextBox 22">
              <a:extLst>
                <a:ext uri="{FF2B5EF4-FFF2-40B4-BE49-F238E27FC236}">
                  <a16:creationId xmlns:a16="http://schemas.microsoft.com/office/drawing/2014/main" id="{84277418-FB01-1B40-B0F4-C912881D9238}"/>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633558354"/>
      </p:ext>
    </p:extLst>
  </p:cSld>
  <p:clrMapOvr>
    <a:masterClrMapping/>
  </p:clrMapOvr>
  <p:transition advClick="0" advTm="4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0" name="Straight Connector 139">
            <a:extLst>
              <a:ext uri="{FF2B5EF4-FFF2-40B4-BE49-F238E27FC236}">
                <a16:creationId xmlns:a16="http://schemas.microsoft.com/office/drawing/2014/main" id="{97A2139B-FCF9-0B4C-8172-6E48B76D6364}"/>
              </a:ext>
            </a:extLst>
          </p:cNvPr>
          <p:cNvCxnSpPr>
            <a:cxnSpLocks/>
          </p:cNvCxnSpPr>
          <p:nvPr/>
        </p:nvCxnSpPr>
        <p:spPr>
          <a:xfrm flipV="1">
            <a:off x="4172312" y="2976629"/>
            <a:ext cx="561289" cy="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35EA522-F6A4-6E46-9870-12D056D79560}"/>
              </a:ext>
            </a:extLst>
          </p:cNvPr>
          <p:cNvCxnSpPr>
            <a:cxnSpLocks/>
          </p:cNvCxnSpPr>
          <p:nvPr/>
        </p:nvCxnSpPr>
        <p:spPr>
          <a:xfrm>
            <a:off x="3066028" y="2967921"/>
            <a:ext cx="0" cy="1084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D301436-DAB9-B940-8F2D-B27816076AB3}"/>
              </a:ext>
            </a:extLst>
          </p:cNvPr>
          <p:cNvCxnSpPr>
            <a:cxnSpLocks/>
          </p:cNvCxnSpPr>
          <p:nvPr/>
        </p:nvCxnSpPr>
        <p:spPr>
          <a:xfrm flipV="1">
            <a:off x="2520879" y="3001007"/>
            <a:ext cx="550960" cy="1025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C9937F2-1368-574A-98E2-B4DA9A2F855E}"/>
              </a:ext>
            </a:extLst>
          </p:cNvPr>
          <p:cNvCxnSpPr>
            <a:cxnSpLocks/>
          </p:cNvCxnSpPr>
          <p:nvPr/>
        </p:nvCxnSpPr>
        <p:spPr>
          <a:xfrm flipH="1" flipV="1">
            <a:off x="2504351" y="2972669"/>
            <a:ext cx="551374" cy="1097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C854B90-7D99-444E-86B0-4F1ED7C825B6}"/>
              </a:ext>
            </a:extLst>
          </p:cNvPr>
          <p:cNvCxnSpPr>
            <a:cxnSpLocks/>
          </p:cNvCxnSpPr>
          <p:nvPr/>
        </p:nvCxnSpPr>
        <p:spPr>
          <a:xfrm flipV="1">
            <a:off x="2511561" y="2976629"/>
            <a:ext cx="561289" cy="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1D7D02DC-D60A-E24A-8CC6-B0469B4B4076}"/>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a:extLst>
              <a:ext uri="{FF2B5EF4-FFF2-40B4-BE49-F238E27FC236}">
                <a16:creationId xmlns:a16="http://schemas.microsoft.com/office/drawing/2014/main" id="{A9C8C079-3282-7441-8BA7-BF66603132BC}"/>
              </a:ext>
            </a:extLst>
          </p:cNvPr>
          <p:cNvCxnSpPr/>
          <p:nvPr/>
        </p:nvCxnSpPr>
        <p:spPr>
          <a:xfrm>
            <a:off x="285564" y="854015"/>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76F77A6D-1DD0-F14A-B7CD-2D75606D27E0}"/>
              </a:ext>
            </a:extLst>
          </p:cNvPr>
          <p:cNvGrpSpPr/>
          <p:nvPr/>
        </p:nvGrpSpPr>
        <p:grpSpPr>
          <a:xfrm>
            <a:off x="458972" y="5413675"/>
            <a:ext cx="924602" cy="1058574"/>
            <a:chOff x="536432" y="5376415"/>
            <a:chExt cx="924602" cy="1058574"/>
          </a:xfrm>
        </p:grpSpPr>
        <p:cxnSp>
          <p:nvCxnSpPr>
            <p:cNvPr id="55" name="Straight Arrow Connector 54">
              <a:extLst>
                <a:ext uri="{FF2B5EF4-FFF2-40B4-BE49-F238E27FC236}">
                  <a16:creationId xmlns:a16="http://schemas.microsoft.com/office/drawing/2014/main" id="{96148B89-2D1D-3A45-91A8-825206C9339E}"/>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C2FBB16-FEF0-5B4B-90C0-5B5247287836}"/>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57" name="Straight Arrow Connector 56">
              <a:extLst>
                <a:ext uri="{FF2B5EF4-FFF2-40B4-BE49-F238E27FC236}">
                  <a16:creationId xmlns:a16="http://schemas.microsoft.com/office/drawing/2014/main" id="{71E39641-21BE-9C48-AEAB-4BF8102C6830}"/>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5C28A9A-52DA-CF4B-B5D7-DF44D66F4D40}"/>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cxnSp>
        <p:nvCxnSpPr>
          <p:cNvPr id="76" name="Straight Connector 75">
            <a:extLst>
              <a:ext uri="{FF2B5EF4-FFF2-40B4-BE49-F238E27FC236}">
                <a16:creationId xmlns:a16="http://schemas.microsoft.com/office/drawing/2014/main" id="{DB172E19-543C-294C-983D-9AC63900B1CF}"/>
              </a:ext>
            </a:extLst>
          </p:cNvPr>
          <p:cNvCxnSpPr>
            <a:cxnSpLocks/>
          </p:cNvCxnSpPr>
          <p:nvPr/>
        </p:nvCxnSpPr>
        <p:spPr>
          <a:xfrm>
            <a:off x="7417462" y="2968260"/>
            <a:ext cx="0" cy="1084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F293740-9401-0D4D-9DC2-EC8E92F55BE7}"/>
              </a:ext>
            </a:extLst>
          </p:cNvPr>
          <p:cNvCxnSpPr>
            <a:cxnSpLocks/>
          </p:cNvCxnSpPr>
          <p:nvPr/>
        </p:nvCxnSpPr>
        <p:spPr>
          <a:xfrm flipV="1">
            <a:off x="6859971" y="2962431"/>
            <a:ext cx="561289" cy="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CC657115-866E-914C-9232-BEB893F494E9}"/>
              </a:ext>
            </a:extLst>
          </p:cNvPr>
          <p:cNvSpPr/>
          <p:nvPr/>
        </p:nvSpPr>
        <p:spPr>
          <a:xfrm>
            <a:off x="2477639" y="2947364"/>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C2C8BEF0-BF1C-9E4D-891E-A620467DB80F}"/>
              </a:ext>
            </a:extLst>
          </p:cNvPr>
          <p:cNvSpPr/>
          <p:nvPr/>
        </p:nvSpPr>
        <p:spPr>
          <a:xfrm>
            <a:off x="2474587" y="4020379"/>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9667910D-FD09-8E42-A1DF-B0F491A3FC82}"/>
              </a:ext>
            </a:extLst>
          </p:cNvPr>
          <p:cNvCxnSpPr/>
          <p:nvPr/>
        </p:nvCxnSpPr>
        <p:spPr>
          <a:xfrm flipV="1">
            <a:off x="2473368" y="2905800"/>
            <a:ext cx="1" cy="1390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64DEB5E-796E-ED4D-9BBD-138DECC07D4B}"/>
              </a:ext>
            </a:extLst>
          </p:cNvPr>
          <p:cNvCxnSpPr/>
          <p:nvPr/>
        </p:nvCxnSpPr>
        <p:spPr>
          <a:xfrm>
            <a:off x="2408102" y="2904240"/>
            <a:ext cx="69537" cy="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72C6F88-D966-1F47-8CAA-87635F670F4D}"/>
              </a:ext>
            </a:extLst>
          </p:cNvPr>
          <p:cNvCxnSpPr/>
          <p:nvPr/>
        </p:nvCxnSpPr>
        <p:spPr>
          <a:xfrm>
            <a:off x="2401147" y="2978605"/>
            <a:ext cx="69537" cy="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D4CABA2-632D-8743-8BCE-0CC4AB7D3AB2}"/>
              </a:ext>
            </a:extLst>
          </p:cNvPr>
          <p:cNvCxnSpPr/>
          <p:nvPr/>
        </p:nvCxnSpPr>
        <p:spPr>
          <a:xfrm>
            <a:off x="2405319" y="3041843"/>
            <a:ext cx="69537" cy="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7B9613A-F1B8-B14C-8C22-0C2F67F042A5}"/>
              </a:ext>
            </a:extLst>
          </p:cNvPr>
          <p:cNvCxnSpPr/>
          <p:nvPr/>
        </p:nvCxnSpPr>
        <p:spPr>
          <a:xfrm flipV="1">
            <a:off x="2464717" y="3985302"/>
            <a:ext cx="1" cy="1390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A7B5374-0D2B-CF44-A5F1-8A064B6C02BF}"/>
              </a:ext>
            </a:extLst>
          </p:cNvPr>
          <p:cNvCxnSpPr/>
          <p:nvPr/>
        </p:nvCxnSpPr>
        <p:spPr>
          <a:xfrm>
            <a:off x="2399451" y="3983742"/>
            <a:ext cx="69537" cy="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78698BB-8F1F-B143-B6A2-C836FA404534}"/>
              </a:ext>
            </a:extLst>
          </p:cNvPr>
          <p:cNvCxnSpPr/>
          <p:nvPr/>
        </p:nvCxnSpPr>
        <p:spPr>
          <a:xfrm>
            <a:off x="2392496" y="4058107"/>
            <a:ext cx="69537" cy="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CB5184D-B4AF-F747-B50D-7765E11F81B1}"/>
              </a:ext>
            </a:extLst>
          </p:cNvPr>
          <p:cNvCxnSpPr/>
          <p:nvPr/>
        </p:nvCxnSpPr>
        <p:spPr>
          <a:xfrm>
            <a:off x="2396668" y="4121345"/>
            <a:ext cx="69537" cy="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7DB920E9-47C2-134A-8D7C-58D16BD8F451}"/>
              </a:ext>
            </a:extLst>
          </p:cNvPr>
          <p:cNvSpPr/>
          <p:nvPr/>
        </p:nvSpPr>
        <p:spPr>
          <a:xfrm>
            <a:off x="3029664" y="4021902"/>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35F8E757-51C0-A844-B717-538A270A5700}"/>
              </a:ext>
            </a:extLst>
          </p:cNvPr>
          <p:cNvSpPr/>
          <p:nvPr/>
        </p:nvSpPr>
        <p:spPr>
          <a:xfrm>
            <a:off x="6831605" y="4020379"/>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0FDB8BD-8C89-EF40-A234-D8D0A550FD91}"/>
              </a:ext>
            </a:extLst>
          </p:cNvPr>
          <p:cNvSpPr/>
          <p:nvPr/>
        </p:nvSpPr>
        <p:spPr>
          <a:xfrm>
            <a:off x="7382693" y="2931461"/>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F2DE1F24-CC7B-A448-B291-6771A6D43D12}"/>
              </a:ext>
            </a:extLst>
          </p:cNvPr>
          <p:cNvSpPr/>
          <p:nvPr/>
        </p:nvSpPr>
        <p:spPr>
          <a:xfrm>
            <a:off x="6100427" y="3481752"/>
            <a:ext cx="41722" cy="4172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5" name="Oval 124">
            <a:extLst>
              <a:ext uri="{FF2B5EF4-FFF2-40B4-BE49-F238E27FC236}">
                <a16:creationId xmlns:a16="http://schemas.microsoft.com/office/drawing/2014/main" id="{DD36AC65-D8C0-0942-A110-AD552BD613B4}"/>
              </a:ext>
            </a:extLst>
          </p:cNvPr>
          <p:cNvSpPr/>
          <p:nvPr/>
        </p:nvSpPr>
        <p:spPr>
          <a:xfrm>
            <a:off x="6336950" y="3477020"/>
            <a:ext cx="41722" cy="4172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6" name="Oval 125">
            <a:extLst>
              <a:ext uri="{FF2B5EF4-FFF2-40B4-BE49-F238E27FC236}">
                <a16:creationId xmlns:a16="http://schemas.microsoft.com/office/drawing/2014/main" id="{ADDB66F5-FAA1-A843-9F13-BE2E8C523A55}"/>
              </a:ext>
            </a:extLst>
          </p:cNvPr>
          <p:cNvSpPr/>
          <p:nvPr/>
        </p:nvSpPr>
        <p:spPr>
          <a:xfrm>
            <a:off x="6580566" y="3479383"/>
            <a:ext cx="41722" cy="4172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34" name="Straight Arrow Connector 133">
            <a:extLst>
              <a:ext uri="{FF2B5EF4-FFF2-40B4-BE49-F238E27FC236}">
                <a16:creationId xmlns:a16="http://schemas.microsoft.com/office/drawing/2014/main" id="{C35DF790-7C2A-4D4A-82D5-5149FF888FFE}"/>
              </a:ext>
            </a:extLst>
          </p:cNvPr>
          <p:cNvCxnSpPr>
            <a:cxnSpLocks/>
          </p:cNvCxnSpPr>
          <p:nvPr/>
        </p:nvCxnSpPr>
        <p:spPr>
          <a:xfrm>
            <a:off x="7419141" y="2576147"/>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pic>
        <p:nvPicPr>
          <p:cNvPr id="135" name="Picture 134">
            <a:extLst>
              <a:ext uri="{FF2B5EF4-FFF2-40B4-BE49-F238E27FC236}">
                <a16:creationId xmlns:a16="http://schemas.microsoft.com/office/drawing/2014/main" id="{4DDB1972-B8EC-C747-8F43-2905711DC43A}"/>
              </a:ext>
            </a:extLst>
          </p:cNvPr>
          <p:cNvPicPr>
            <a:picLocks noChangeAspect="1"/>
          </p:cNvPicPr>
          <p:nvPr/>
        </p:nvPicPr>
        <p:blipFill>
          <a:blip r:embed="rId2"/>
          <a:stretch>
            <a:fillRect/>
          </a:stretch>
        </p:blipFill>
        <p:spPr>
          <a:xfrm>
            <a:off x="2603787" y="2317074"/>
            <a:ext cx="368685" cy="368685"/>
          </a:xfrm>
          <a:prstGeom prst="rect">
            <a:avLst/>
          </a:prstGeom>
        </p:spPr>
      </p:pic>
      <p:cxnSp>
        <p:nvCxnSpPr>
          <p:cNvPr id="144" name="Straight Connector 143">
            <a:extLst>
              <a:ext uri="{FF2B5EF4-FFF2-40B4-BE49-F238E27FC236}">
                <a16:creationId xmlns:a16="http://schemas.microsoft.com/office/drawing/2014/main" id="{9E7FDCF1-A30F-5240-A501-758B0F1516C5}"/>
              </a:ext>
            </a:extLst>
          </p:cNvPr>
          <p:cNvCxnSpPr>
            <a:cxnSpLocks/>
          </p:cNvCxnSpPr>
          <p:nvPr/>
        </p:nvCxnSpPr>
        <p:spPr>
          <a:xfrm>
            <a:off x="3619875" y="2967725"/>
            <a:ext cx="0" cy="1084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473C46F-6028-454A-BDC3-CD58C84F122F}"/>
              </a:ext>
            </a:extLst>
          </p:cNvPr>
          <p:cNvCxnSpPr>
            <a:cxnSpLocks/>
          </p:cNvCxnSpPr>
          <p:nvPr/>
        </p:nvCxnSpPr>
        <p:spPr>
          <a:xfrm flipV="1">
            <a:off x="3070372" y="3000811"/>
            <a:ext cx="550960" cy="1025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B403D21-B750-4A45-A47A-14E62EA3D655}"/>
              </a:ext>
            </a:extLst>
          </p:cNvPr>
          <p:cNvCxnSpPr>
            <a:cxnSpLocks/>
          </p:cNvCxnSpPr>
          <p:nvPr/>
        </p:nvCxnSpPr>
        <p:spPr>
          <a:xfrm flipH="1" flipV="1">
            <a:off x="3058198" y="2972473"/>
            <a:ext cx="551374" cy="1097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9E3580A-9743-024A-A26F-073E81BD7D2A}"/>
              </a:ext>
            </a:extLst>
          </p:cNvPr>
          <p:cNvCxnSpPr>
            <a:cxnSpLocks/>
          </p:cNvCxnSpPr>
          <p:nvPr/>
        </p:nvCxnSpPr>
        <p:spPr>
          <a:xfrm>
            <a:off x="4182430" y="2967529"/>
            <a:ext cx="0" cy="1084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133893B-F621-414A-BE21-D939101737FD}"/>
              </a:ext>
            </a:extLst>
          </p:cNvPr>
          <p:cNvCxnSpPr>
            <a:cxnSpLocks/>
          </p:cNvCxnSpPr>
          <p:nvPr/>
        </p:nvCxnSpPr>
        <p:spPr>
          <a:xfrm flipV="1">
            <a:off x="3637281" y="3000615"/>
            <a:ext cx="550960" cy="1025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6945191-2916-184D-B653-8DD01EE960B0}"/>
              </a:ext>
            </a:extLst>
          </p:cNvPr>
          <p:cNvCxnSpPr>
            <a:cxnSpLocks/>
          </p:cNvCxnSpPr>
          <p:nvPr/>
        </p:nvCxnSpPr>
        <p:spPr>
          <a:xfrm flipH="1" flipV="1">
            <a:off x="3620753" y="2972277"/>
            <a:ext cx="551374" cy="1097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F97A1C9-C158-6747-89A8-7DE10AF6403B}"/>
              </a:ext>
            </a:extLst>
          </p:cNvPr>
          <p:cNvCxnSpPr>
            <a:cxnSpLocks/>
          </p:cNvCxnSpPr>
          <p:nvPr/>
        </p:nvCxnSpPr>
        <p:spPr>
          <a:xfrm>
            <a:off x="4744985" y="2967333"/>
            <a:ext cx="0" cy="1084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26DF47A-79BC-684A-AF2E-D4BB1EDA4EE8}"/>
              </a:ext>
            </a:extLst>
          </p:cNvPr>
          <p:cNvCxnSpPr>
            <a:cxnSpLocks/>
          </p:cNvCxnSpPr>
          <p:nvPr/>
        </p:nvCxnSpPr>
        <p:spPr>
          <a:xfrm flipV="1">
            <a:off x="4197771" y="3000420"/>
            <a:ext cx="544317" cy="10362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82BD3E28-3DFE-3F4B-8CE2-90A97E07E0F0}"/>
              </a:ext>
            </a:extLst>
          </p:cNvPr>
          <p:cNvCxnSpPr>
            <a:cxnSpLocks/>
          </p:cNvCxnSpPr>
          <p:nvPr/>
        </p:nvCxnSpPr>
        <p:spPr>
          <a:xfrm flipH="1" flipV="1">
            <a:off x="4183308" y="2972081"/>
            <a:ext cx="551374" cy="1097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5C8F9513-DC5A-EA45-AE32-3ECB08B3E098}"/>
              </a:ext>
            </a:extLst>
          </p:cNvPr>
          <p:cNvCxnSpPr>
            <a:cxnSpLocks/>
          </p:cNvCxnSpPr>
          <p:nvPr/>
        </p:nvCxnSpPr>
        <p:spPr>
          <a:xfrm>
            <a:off x="5307540" y="2967137"/>
            <a:ext cx="0" cy="1084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54DDDBE-42CE-1446-875D-11B90406E3E4}"/>
              </a:ext>
            </a:extLst>
          </p:cNvPr>
          <p:cNvCxnSpPr>
            <a:cxnSpLocks/>
          </p:cNvCxnSpPr>
          <p:nvPr/>
        </p:nvCxnSpPr>
        <p:spPr>
          <a:xfrm flipV="1">
            <a:off x="4761536" y="2978454"/>
            <a:ext cx="543107" cy="1064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A566942-0742-3E4C-9209-941A16C4BFD5}"/>
              </a:ext>
            </a:extLst>
          </p:cNvPr>
          <p:cNvCxnSpPr>
            <a:cxnSpLocks/>
          </p:cNvCxnSpPr>
          <p:nvPr/>
        </p:nvCxnSpPr>
        <p:spPr>
          <a:xfrm flipH="1" flipV="1">
            <a:off x="4745863" y="2967531"/>
            <a:ext cx="551374" cy="1097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E8A7F51-4863-1945-BCD0-2B85104FA481}"/>
              </a:ext>
            </a:extLst>
          </p:cNvPr>
          <p:cNvCxnSpPr>
            <a:cxnSpLocks/>
          </p:cNvCxnSpPr>
          <p:nvPr/>
        </p:nvCxnSpPr>
        <p:spPr>
          <a:xfrm>
            <a:off x="5861387" y="2966941"/>
            <a:ext cx="0" cy="1084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40546E1-E756-B845-909D-6F2677B7E9CA}"/>
              </a:ext>
            </a:extLst>
          </p:cNvPr>
          <p:cNvCxnSpPr>
            <a:cxnSpLocks/>
          </p:cNvCxnSpPr>
          <p:nvPr/>
        </p:nvCxnSpPr>
        <p:spPr>
          <a:xfrm flipV="1">
            <a:off x="5329300" y="3000967"/>
            <a:ext cx="516211" cy="1046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46B1434-932D-B142-B512-D08B3CCE7AC2}"/>
              </a:ext>
            </a:extLst>
          </p:cNvPr>
          <p:cNvCxnSpPr>
            <a:cxnSpLocks/>
          </p:cNvCxnSpPr>
          <p:nvPr/>
        </p:nvCxnSpPr>
        <p:spPr>
          <a:xfrm flipH="1" flipV="1">
            <a:off x="5304064" y="2971689"/>
            <a:ext cx="551374" cy="1097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63EF281-5562-BA4C-9B1B-35EC8B15BBD5}"/>
              </a:ext>
            </a:extLst>
          </p:cNvPr>
          <p:cNvCxnSpPr>
            <a:cxnSpLocks/>
          </p:cNvCxnSpPr>
          <p:nvPr/>
        </p:nvCxnSpPr>
        <p:spPr>
          <a:xfrm flipV="1">
            <a:off x="3063987" y="2976629"/>
            <a:ext cx="561289" cy="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D9D8716-277B-3041-9D4A-117D88261F83}"/>
              </a:ext>
            </a:extLst>
          </p:cNvPr>
          <p:cNvCxnSpPr>
            <a:cxnSpLocks/>
          </p:cNvCxnSpPr>
          <p:nvPr/>
        </p:nvCxnSpPr>
        <p:spPr>
          <a:xfrm flipV="1">
            <a:off x="3619886" y="2976629"/>
            <a:ext cx="561289" cy="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460969B-A793-A44F-A22C-5402ABF71A30}"/>
              </a:ext>
            </a:extLst>
          </p:cNvPr>
          <p:cNvCxnSpPr>
            <a:cxnSpLocks/>
          </p:cNvCxnSpPr>
          <p:nvPr/>
        </p:nvCxnSpPr>
        <p:spPr>
          <a:xfrm flipV="1">
            <a:off x="4732565" y="2976629"/>
            <a:ext cx="561289" cy="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B5CED66-6336-954A-95C1-8385211247C9}"/>
              </a:ext>
            </a:extLst>
          </p:cNvPr>
          <p:cNvCxnSpPr>
            <a:cxnSpLocks/>
          </p:cNvCxnSpPr>
          <p:nvPr/>
        </p:nvCxnSpPr>
        <p:spPr>
          <a:xfrm flipV="1">
            <a:off x="5284991" y="2976629"/>
            <a:ext cx="561289" cy="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C1DAF002-C9AD-A84E-B735-BD83B95159CD}"/>
              </a:ext>
            </a:extLst>
          </p:cNvPr>
          <p:cNvSpPr/>
          <p:nvPr/>
        </p:nvSpPr>
        <p:spPr>
          <a:xfrm>
            <a:off x="3032716" y="2948886"/>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2D9186DD-391D-C14F-8E97-7FAB9C0C46A2}"/>
              </a:ext>
            </a:extLst>
          </p:cNvPr>
          <p:cNvSpPr/>
          <p:nvPr/>
        </p:nvSpPr>
        <p:spPr>
          <a:xfrm>
            <a:off x="3589460" y="2942073"/>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48D96421-A2FA-AA42-A39D-E5F72E9BF04A}"/>
              </a:ext>
            </a:extLst>
          </p:cNvPr>
          <p:cNvSpPr/>
          <p:nvPr/>
        </p:nvSpPr>
        <p:spPr>
          <a:xfrm>
            <a:off x="3586218" y="4028723"/>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1B799A4E-692B-C244-BE5B-9801F9E107E6}"/>
              </a:ext>
            </a:extLst>
          </p:cNvPr>
          <p:cNvSpPr/>
          <p:nvPr/>
        </p:nvSpPr>
        <p:spPr>
          <a:xfrm>
            <a:off x="4709397" y="2942073"/>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C5C24A20-DE9B-ED49-A750-3C550D4C1BEB}"/>
              </a:ext>
            </a:extLst>
          </p:cNvPr>
          <p:cNvSpPr/>
          <p:nvPr/>
        </p:nvSpPr>
        <p:spPr>
          <a:xfrm>
            <a:off x="4715244" y="4028723"/>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67B09655-C9D1-6D4D-BEE2-2265DFCBE859}"/>
              </a:ext>
            </a:extLst>
          </p:cNvPr>
          <p:cNvSpPr/>
          <p:nvPr/>
        </p:nvSpPr>
        <p:spPr>
          <a:xfrm>
            <a:off x="5270686" y="2939804"/>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6CD5C108-A7D9-5241-AA42-83DDB7EBDA14}"/>
              </a:ext>
            </a:extLst>
          </p:cNvPr>
          <p:cNvSpPr/>
          <p:nvPr/>
        </p:nvSpPr>
        <p:spPr>
          <a:xfrm>
            <a:off x="5276152" y="4026453"/>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B3E66B20-9E48-BC4D-AA0E-B807FC89D27D}"/>
              </a:ext>
            </a:extLst>
          </p:cNvPr>
          <p:cNvSpPr/>
          <p:nvPr/>
        </p:nvSpPr>
        <p:spPr>
          <a:xfrm>
            <a:off x="4141660" y="2939804"/>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1A075AB6-D521-2941-81A8-101921A6C27C}"/>
              </a:ext>
            </a:extLst>
          </p:cNvPr>
          <p:cNvSpPr/>
          <p:nvPr/>
        </p:nvSpPr>
        <p:spPr>
          <a:xfrm>
            <a:off x="4147125" y="4026453"/>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BBB543EE-8F42-2348-872A-D29845DD6EFC}"/>
              </a:ext>
            </a:extLst>
          </p:cNvPr>
          <p:cNvSpPr/>
          <p:nvPr/>
        </p:nvSpPr>
        <p:spPr>
          <a:xfrm>
            <a:off x="5822266" y="2941613"/>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FA3C4C61-D3BD-A549-8C0C-D15CA7B538FC}"/>
              </a:ext>
            </a:extLst>
          </p:cNvPr>
          <p:cNvSpPr/>
          <p:nvPr/>
        </p:nvSpPr>
        <p:spPr>
          <a:xfrm>
            <a:off x="5810316" y="4028262"/>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a:extLst>
              <a:ext uri="{FF2B5EF4-FFF2-40B4-BE49-F238E27FC236}">
                <a16:creationId xmlns:a16="http://schemas.microsoft.com/office/drawing/2014/main" id="{1CACBD6A-6CFA-1D42-BC39-43772CEFB308}"/>
              </a:ext>
            </a:extLst>
          </p:cNvPr>
          <p:cNvCxnSpPr>
            <a:cxnSpLocks/>
          </p:cNvCxnSpPr>
          <p:nvPr/>
        </p:nvCxnSpPr>
        <p:spPr>
          <a:xfrm flipV="1">
            <a:off x="6879003" y="2983631"/>
            <a:ext cx="516211" cy="1046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639D8F9-4F7D-7D4F-AEC1-9243BBADD553}"/>
              </a:ext>
            </a:extLst>
          </p:cNvPr>
          <p:cNvCxnSpPr>
            <a:cxnSpLocks/>
          </p:cNvCxnSpPr>
          <p:nvPr/>
        </p:nvCxnSpPr>
        <p:spPr>
          <a:xfrm flipH="1" flipV="1">
            <a:off x="6853767" y="2954353"/>
            <a:ext cx="551374" cy="1097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D74B8FBE-3F3E-FE4D-B79E-AF12E3FC37D8}"/>
              </a:ext>
            </a:extLst>
          </p:cNvPr>
          <p:cNvSpPr/>
          <p:nvPr/>
        </p:nvSpPr>
        <p:spPr>
          <a:xfrm>
            <a:off x="6821404" y="2933730"/>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2F5217B6-8BEA-9B44-A442-9E03F6AD3F65}"/>
              </a:ext>
            </a:extLst>
          </p:cNvPr>
          <p:cNvSpPr/>
          <p:nvPr/>
        </p:nvSpPr>
        <p:spPr>
          <a:xfrm>
            <a:off x="7375097" y="4018110"/>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160">
            <a:extLst>
              <a:ext uri="{FF2B5EF4-FFF2-40B4-BE49-F238E27FC236}">
                <a16:creationId xmlns:a16="http://schemas.microsoft.com/office/drawing/2014/main" id="{250A7A26-C680-2C45-9C48-C4FA676A588D}"/>
              </a:ext>
            </a:extLst>
          </p:cNvPr>
          <p:cNvPicPr>
            <a:picLocks noChangeAspect="1"/>
          </p:cNvPicPr>
          <p:nvPr/>
        </p:nvPicPr>
        <p:blipFill>
          <a:blip r:embed="rId2"/>
          <a:stretch>
            <a:fillRect/>
          </a:stretch>
        </p:blipFill>
        <p:spPr>
          <a:xfrm>
            <a:off x="1785173" y="3300769"/>
            <a:ext cx="368685" cy="368685"/>
          </a:xfrm>
          <a:prstGeom prst="rect">
            <a:avLst/>
          </a:prstGeom>
        </p:spPr>
      </p:pic>
      <p:cxnSp>
        <p:nvCxnSpPr>
          <p:cNvPr id="162" name="Straight Arrow Connector 161">
            <a:extLst>
              <a:ext uri="{FF2B5EF4-FFF2-40B4-BE49-F238E27FC236}">
                <a16:creationId xmlns:a16="http://schemas.microsoft.com/office/drawing/2014/main" id="{231440F4-A125-3241-83DE-6E6CE33B32D3}"/>
              </a:ext>
            </a:extLst>
          </p:cNvPr>
          <p:cNvCxnSpPr>
            <a:cxnSpLocks/>
          </p:cNvCxnSpPr>
          <p:nvPr/>
        </p:nvCxnSpPr>
        <p:spPr>
          <a:xfrm>
            <a:off x="7425350" y="4266033"/>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F1E1E19D-96A4-CE4A-87CB-31F0D7386644}"/>
              </a:ext>
            </a:extLst>
          </p:cNvPr>
          <p:cNvSpPr txBox="1"/>
          <p:nvPr/>
        </p:nvSpPr>
        <p:spPr>
          <a:xfrm>
            <a:off x="7184731" y="2123691"/>
            <a:ext cx="614296"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F/2</a:t>
            </a:r>
            <a:r>
              <a:rPr lang="en-US" sz="2000" dirty="0">
                <a:latin typeface="Times New Roman" panose="02020603050405020304" pitchFamily="18" charset="0"/>
                <a:cs typeface="Times New Roman" panose="02020603050405020304" pitchFamily="18" charset="0"/>
              </a:rPr>
              <a:t> </a:t>
            </a:r>
          </a:p>
        </p:txBody>
      </p:sp>
      <p:sp>
        <p:nvSpPr>
          <p:cNvPr id="164" name="TextBox 163">
            <a:extLst>
              <a:ext uri="{FF2B5EF4-FFF2-40B4-BE49-F238E27FC236}">
                <a16:creationId xmlns:a16="http://schemas.microsoft.com/office/drawing/2014/main" id="{4ADD16C7-731B-D34E-BE45-5437CEDE558C}"/>
              </a:ext>
            </a:extLst>
          </p:cNvPr>
          <p:cNvSpPr txBox="1"/>
          <p:nvPr/>
        </p:nvSpPr>
        <p:spPr>
          <a:xfrm>
            <a:off x="7136989" y="4530289"/>
            <a:ext cx="614297"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F/2</a:t>
            </a:r>
            <a:r>
              <a:rPr lang="en-US" sz="2000" dirty="0">
                <a:latin typeface="Times New Roman" panose="02020603050405020304" pitchFamily="18" charset="0"/>
                <a:cs typeface="Times New Roman" panose="02020603050405020304" pitchFamily="18" charset="0"/>
              </a:rPr>
              <a:t> </a:t>
            </a:r>
          </a:p>
        </p:txBody>
      </p:sp>
      <p:sp>
        <p:nvSpPr>
          <p:cNvPr id="64" name="TextBox 63">
            <a:extLst>
              <a:ext uri="{FF2B5EF4-FFF2-40B4-BE49-F238E27FC236}">
                <a16:creationId xmlns:a16="http://schemas.microsoft.com/office/drawing/2014/main" id="{0C39F540-F72D-504E-8A4B-FCE272EEA763}"/>
              </a:ext>
            </a:extLst>
          </p:cNvPr>
          <p:cNvSpPr txBox="1"/>
          <p:nvPr/>
        </p:nvSpPr>
        <p:spPr>
          <a:xfrm>
            <a:off x="1578596" y="3267048"/>
            <a:ext cx="26351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a:t>
            </a:r>
          </a:p>
        </p:txBody>
      </p:sp>
      <p:sp>
        <p:nvSpPr>
          <p:cNvPr id="165" name="TextBox 164">
            <a:extLst>
              <a:ext uri="{FF2B5EF4-FFF2-40B4-BE49-F238E27FC236}">
                <a16:creationId xmlns:a16="http://schemas.microsoft.com/office/drawing/2014/main" id="{D6476705-A009-3B44-8B44-6F046B220B5D}"/>
              </a:ext>
            </a:extLst>
          </p:cNvPr>
          <p:cNvSpPr txBox="1"/>
          <p:nvPr/>
        </p:nvSpPr>
        <p:spPr>
          <a:xfrm>
            <a:off x="3757699" y="322132"/>
            <a:ext cx="1841457"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Problem #1           </a:t>
            </a:r>
          </a:p>
        </p:txBody>
      </p:sp>
      <p:sp>
        <p:nvSpPr>
          <p:cNvPr id="74" name="TextBox 73">
            <a:extLst>
              <a:ext uri="{FF2B5EF4-FFF2-40B4-BE49-F238E27FC236}">
                <a16:creationId xmlns:a16="http://schemas.microsoft.com/office/drawing/2014/main" id="{875E796C-C395-B24E-82B8-ECCB801B9DE3}"/>
              </a:ext>
            </a:extLst>
          </p:cNvPr>
          <p:cNvSpPr txBox="1"/>
          <p:nvPr/>
        </p:nvSpPr>
        <p:spPr>
          <a:xfrm>
            <a:off x="2386884" y="940406"/>
            <a:ext cx="486303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Solve for end displacement due to bending force.  </a:t>
            </a:r>
          </a:p>
        </p:txBody>
      </p:sp>
      <p:grpSp>
        <p:nvGrpSpPr>
          <p:cNvPr id="75" name="Group 74">
            <a:extLst>
              <a:ext uri="{FF2B5EF4-FFF2-40B4-BE49-F238E27FC236}">
                <a16:creationId xmlns:a16="http://schemas.microsoft.com/office/drawing/2014/main" id="{AAF08A57-DC13-6F4B-ACFD-CEF5A0AFEF07}"/>
              </a:ext>
            </a:extLst>
          </p:cNvPr>
          <p:cNvGrpSpPr/>
          <p:nvPr/>
        </p:nvGrpSpPr>
        <p:grpSpPr>
          <a:xfrm>
            <a:off x="7118325" y="6072437"/>
            <a:ext cx="1678033" cy="481586"/>
            <a:chOff x="1032936" y="5890542"/>
            <a:chExt cx="1678033" cy="481586"/>
          </a:xfrm>
        </p:grpSpPr>
        <p:sp>
          <p:nvSpPr>
            <p:cNvPr id="77" name="TextBox 76">
              <a:extLst>
                <a:ext uri="{FF2B5EF4-FFF2-40B4-BE49-F238E27FC236}">
                  <a16:creationId xmlns:a16="http://schemas.microsoft.com/office/drawing/2014/main" id="{7F487356-FD78-F24F-823E-9424CD279275}"/>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78" name="TextBox 77">
              <a:extLst>
                <a:ext uri="{FF2B5EF4-FFF2-40B4-BE49-F238E27FC236}">
                  <a16:creationId xmlns:a16="http://schemas.microsoft.com/office/drawing/2014/main" id="{D4ECD954-15AC-B04B-9FAF-CF8A82C34A22}"/>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422661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1D7D02DC-D60A-E24A-8CC6-B0469B4B4076}"/>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a:extLst>
              <a:ext uri="{FF2B5EF4-FFF2-40B4-BE49-F238E27FC236}">
                <a16:creationId xmlns:a16="http://schemas.microsoft.com/office/drawing/2014/main" id="{A9C8C079-3282-7441-8BA7-BF66603132BC}"/>
              </a:ext>
            </a:extLst>
          </p:cNvPr>
          <p:cNvCxnSpPr/>
          <p:nvPr/>
        </p:nvCxnSpPr>
        <p:spPr>
          <a:xfrm>
            <a:off x="285564" y="854015"/>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76F77A6D-1DD0-F14A-B7CD-2D75606D27E0}"/>
              </a:ext>
            </a:extLst>
          </p:cNvPr>
          <p:cNvGrpSpPr/>
          <p:nvPr/>
        </p:nvGrpSpPr>
        <p:grpSpPr>
          <a:xfrm>
            <a:off x="451352" y="5413675"/>
            <a:ext cx="924602" cy="1058574"/>
            <a:chOff x="536432" y="5376415"/>
            <a:chExt cx="924602" cy="1058574"/>
          </a:xfrm>
        </p:grpSpPr>
        <p:cxnSp>
          <p:nvCxnSpPr>
            <p:cNvPr id="55" name="Straight Arrow Connector 54">
              <a:extLst>
                <a:ext uri="{FF2B5EF4-FFF2-40B4-BE49-F238E27FC236}">
                  <a16:creationId xmlns:a16="http://schemas.microsoft.com/office/drawing/2014/main" id="{96148B89-2D1D-3A45-91A8-825206C9339E}"/>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C2FBB16-FEF0-5B4B-90C0-5B5247287836}"/>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57" name="Straight Arrow Connector 56">
              <a:extLst>
                <a:ext uri="{FF2B5EF4-FFF2-40B4-BE49-F238E27FC236}">
                  <a16:creationId xmlns:a16="http://schemas.microsoft.com/office/drawing/2014/main" id="{71E39641-21BE-9C48-AEAB-4BF8102C6830}"/>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5C28A9A-52DA-CF4B-B5D7-DF44D66F4D40}"/>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70" name="TextBox 69">
            <a:extLst>
              <a:ext uri="{FF2B5EF4-FFF2-40B4-BE49-F238E27FC236}">
                <a16:creationId xmlns:a16="http://schemas.microsoft.com/office/drawing/2014/main" id="{3C0C05E6-D4D6-4349-81FF-C2E0B4ED76D8}"/>
              </a:ext>
            </a:extLst>
          </p:cNvPr>
          <p:cNvSpPr txBox="1"/>
          <p:nvPr/>
        </p:nvSpPr>
        <p:spPr>
          <a:xfrm>
            <a:off x="3732040" y="338039"/>
            <a:ext cx="1841457"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Problem #2             </a:t>
            </a:r>
          </a:p>
        </p:txBody>
      </p:sp>
      <p:sp>
        <p:nvSpPr>
          <p:cNvPr id="100" name="Oval 99">
            <a:extLst>
              <a:ext uri="{FF2B5EF4-FFF2-40B4-BE49-F238E27FC236}">
                <a16:creationId xmlns:a16="http://schemas.microsoft.com/office/drawing/2014/main" id="{379DAA04-D9E1-A942-907A-34A33E620E7C}"/>
              </a:ext>
            </a:extLst>
          </p:cNvPr>
          <p:cNvSpPr/>
          <p:nvPr/>
        </p:nvSpPr>
        <p:spPr>
          <a:xfrm>
            <a:off x="6004595" y="3406989"/>
            <a:ext cx="41722" cy="4172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1" name="Oval 100">
            <a:extLst>
              <a:ext uri="{FF2B5EF4-FFF2-40B4-BE49-F238E27FC236}">
                <a16:creationId xmlns:a16="http://schemas.microsoft.com/office/drawing/2014/main" id="{A16CE0E1-6837-2B48-9EA7-4B1A6FB589FA}"/>
              </a:ext>
            </a:extLst>
          </p:cNvPr>
          <p:cNvSpPr/>
          <p:nvPr/>
        </p:nvSpPr>
        <p:spPr>
          <a:xfrm>
            <a:off x="6241118" y="3402257"/>
            <a:ext cx="41722" cy="4172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Oval 101">
            <a:extLst>
              <a:ext uri="{FF2B5EF4-FFF2-40B4-BE49-F238E27FC236}">
                <a16:creationId xmlns:a16="http://schemas.microsoft.com/office/drawing/2014/main" id="{F9FC53F7-3638-C840-A9E7-E6D6E6C1DE7F}"/>
              </a:ext>
            </a:extLst>
          </p:cNvPr>
          <p:cNvSpPr/>
          <p:nvPr/>
        </p:nvSpPr>
        <p:spPr>
          <a:xfrm>
            <a:off x="6484734" y="3404620"/>
            <a:ext cx="41722" cy="4172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3" name="Straight Arrow Connector 102">
            <a:extLst>
              <a:ext uri="{FF2B5EF4-FFF2-40B4-BE49-F238E27FC236}">
                <a16:creationId xmlns:a16="http://schemas.microsoft.com/office/drawing/2014/main" id="{D15D4732-1834-A04C-97C7-C0A85A24F267}"/>
              </a:ext>
            </a:extLst>
          </p:cNvPr>
          <p:cNvCxnSpPr>
            <a:cxnSpLocks/>
          </p:cNvCxnSpPr>
          <p:nvPr/>
        </p:nvCxnSpPr>
        <p:spPr>
          <a:xfrm>
            <a:off x="8478714" y="2806185"/>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E81D6DC3-F2DE-7742-A2D6-82E88513D402}"/>
              </a:ext>
            </a:extLst>
          </p:cNvPr>
          <p:cNvPicPr>
            <a:picLocks noChangeAspect="1"/>
          </p:cNvPicPr>
          <p:nvPr/>
        </p:nvPicPr>
        <p:blipFill>
          <a:blip r:embed="rId2"/>
          <a:stretch>
            <a:fillRect/>
          </a:stretch>
        </p:blipFill>
        <p:spPr>
          <a:xfrm>
            <a:off x="1800590" y="2718516"/>
            <a:ext cx="368685" cy="368685"/>
          </a:xfrm>
          <a:prstGeom prst="rect">
            <a:avLst/>
          </a:prstGeom>
        </p:spPr>
      </p:pic>
      <p:pic>
        <p:nvPicPr>
          <p:cNvPr id="139" name="Picture 138">
            <a:extLst>
              <a:ext uri="{FF2B5EF4-FFF2-40B4-BE49-F238E27FC236}">
                <a16:creationId xmlns:a16="http://schemas.microsoft.com/office/drawing/2014/main" id="{25261485-EBAD-164F-90F4-4D06BC726925}"/>
              </a:ext>
            </a:extLst>
          </p:cNvPr>
          <p:cNvPicPr>
            <a:picLocks noChangeAspect="1"/>
          </p:cNvPicPr>
          <p:nvPr/>
        </p:nvPicPr>
        <p:blipFill>
          <a:blip r:embed="rId2"/>
          <a:stretch>
            <a:fillRect/>
          </a:stretch>
        </p:blipFill>
        <p:spPr>
          <a:xfrm>
            <a:off x="1506251" y="4167534"/>
            <a:ext cx="368685" cy="368685"/>
          </a:xfrm>
          <a:prstGeom prst="rect">
            <a:avLst/>
          </a:prstGeom>
        </p:spPr>
      </p:pic>
      <p:cxnSp>
        <p:nvCxnSpPr>
          <p:cNvPr id="140" name="Straight Arrow Connector 139">
            <a:extLst>
              <a:ext uri="{FF2B5EF4-FFF2-40B4-BE49-F238E27FC236}">
                <a16:creationId xmlns:a16="http://schemas.microsoft.com/office/drawing/2014/main" id="{AA4F48CD-43F2-6948-8FFA-216F82AE66D7}"/>
              </a:ext>
            </a:extLst>
          </p:cNvPr>
          <p:cNvCxnSpPr>
            <a:cxnSpLocks/>
          </p:cNvCxnSpPr>
          <p:nvPr/>
        </p:nvCxnSpPr>
        <p:spPr>
          <a:xfrm>
            <a:off x="8461919" y="3863467"/>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939FEDA7-D5BC-2D41-98F3-14E556415EAF}"/>
              </a:ext>
            </a:extLst>
          </p:cNvPr>
          <p:cNvSpPr txBox="1"/>
          <p:nvPr/>
        </p:nvSpPr>
        <p:spPr>
          <a:xfrm>
            <a:off x="8110558" y="2387551"/>
            <a:ext cx="614296"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F/2</a:t>
            </a:r>
            <a:r>
              <a:rPr lang="en-US" sz="2000" dirty="0">
                <a:latin typeface="Times New Roman" panose="02020603050405020304" pitchFamily="18" charset="0"/>
                <a:cs typeface="Times New Roman" panose="02020603050405020304" pitchFamily="18" charset="0"/>
              </a:rPr>
              <a:t> </a:t>
            </a:r>
          </a:p>
        </p:txBody>
      </p:sp>
      <p:sp>
        <p:nvSpPr>
          <p:cNvPr id="142" name="TextBox 141">
            <a:extLst>
              <a:ext uri="{FF2B5EF4-FFF2-40B4-BE49-F238E27FC236}">
                <a16:creationId xmlns:a16="http://schemas.microsoft.com/office/drawing/2014/main" id="{53942BBB-31CD-1B4A-8F6B-5C1A75AF017E}"/>
              </a:ext>
            </a:extLst>
          </p:cNvPr>
          <p:cNvSpPr txBox="1"/>
          <p:nvPr/>
        </p:nvSpPr>
        <p:spPr>
          <a:xfrm>
            <a:off x="8104806" y="4095542"/>
            <a:ext cx="614297"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F/2</a:t>
            </a:r>
            <a:r>
              <a:rPr lang="en-US" sz="2000" dirty="0">
                <a:latin typeface="Times New Roman" panose="02020603050405020304" pitchFamily="18" charset="0"/>
                <a:cs typeface="Times New Roman" panose="02020603050405020304" pitchFamily="18" charset="0"/>
              </a:rPr>
              <a:t> </a:t>
            </a:r>
          </a:p>
        </p:txBody>
      </p:sp>
      <p:sp>
        <p:nvSpPr>
          <p:cNvPr id="143" name="TextBox 142">
            <a:extLst>
              <a:ext uri="{FF2B5EF4-FFF2-40B4-BE49-F238E27FC236}">
                <a16:creationId xmlns:a16="http://schemas.microsoft.com/office/drawing/2014/main" id="{E1FD4BC5-80A8-C545-A9E8-F5124824C6FA}"/>
              </a:ext>
            </a:extLst>
          </p:cNvPr>
          <p:cNvSpPr txBox="1"/>
          <p:nvPr/>
        </p:nvSpPr>
        <p:spPr>
          <a:xfrm>
            <a:off x="996463" y="4157572"/>
            <a:ext cx="36868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1 </a:t>
            </a:r>
          </a:p>
        </p:txBody>
      </p:sp>
      <p:cxnSp>
        <p:nvCxnSpPr>
          <p:cNvPr id="71" name="Straight Connector 70">
            <a:extLst>
              <a:ext uri="{FF2B5EF4-FFF2-40B4-BE49-F238E27FC236}">
                <a16:creationId xmlns:a16="http://schemas.microsoft.com/office/drawing/2014/main" id="{9CEB7EBA-993D-EA46-8E1F-502455B85DC9}"/>
              </a:ext>
            </a:extLst>
          </p:cNvPr>
          <p:cNvCxnSpPr>
            <a:cxnSpLocks/>
          </p:cNvCxnSpPr>
          <p:nvPr/>
        </p:nvCxnSpPr>
        <p:spPr>
          <a:xfrm flipV="1">
            <a:off x="3193193" y="3198471"/>
            <a:ext cx="860736" cy="3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8439E63-6F3F-1D49-8E82-BD1C297DBE6C}"/>
              </a:ext>
            </a:extLst>
          </p:cNvPr>
          <p:cNvCxnSpPr>
            <a:cxnSpLocks/>
          </p:cNvCxnSpPr>
          <p:nvPr/>
        </p:nvCxnSpPr>
        <p:spPr>
          <a:xfrm flipV="1">
            <a:off x="649611" y="3206642"/>
            <a:ext cx="856008" cy="444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23FBF71-9798-084A-9B85-66BA4E741EF0}"/>
              </a:ext>
            </a:extLst>
          </p:cNvPr>
          <p:cNvCxnSpPr>
            <a:cxnSpLocks/>
          </p:cNvCxnSpPr>
          <p:nvPr/>
        </p:nvCxnSpPr>
        <p:spPr>
          <a:xfrm flipH="1" flipV="1">
            <a:off x="635377" y="3192399"/>
            <a:ext cx="858753" cy="4738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3E27760-CD08-1D48-9A2E-AACDBB8DBD25}"/>
              </a:ext>
            </a:extLst>
          </p:cNvPr>
          <p:cNvCxnSpPr>
            <a:cxnSpLocks/>
          </p:cNvCxnSpPr>
          <p:nvPr/>
        </p:nvCxnSpPr>
        <p:spPr>
          <a:xfrm flipV="1">
            <a:off x="646434" y="3198471"/>
            <a:ext cx="860736" cy="3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7943A201-A401-8A44-BED7-B2C56E47821F}"/>
              </a:ext>
            </a:extLst>
          </p:cNvPr>
          <p:cNvSpPr/>
          <p:nvPr/>
        </p:nvSpPr>
        <p:spPr>
          <a:xfrm>
            <a:off x="594414" y="3153594"/>
            <a:ext cx="106635" cy="1066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E0D37331-481E-0448-A7D6-E83C40D9FD7F}"/>
              </a:ext>
            </a:extLst>
          </p:cNvPr>
          <p:cNvCxnSpPr/>
          <p:nvPr/>
        </p:nvCxnSpPr>
        <p:spPr>
          <a:xfrm flipV="1">
            <a:off x="587865" y="3089855"/>
            <a:ext cx="2" cy="2132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DEAE0C9-B0A1-AE4A-8871-5021A1BBDB17}"/>
              </a:ext>
            </a:extLst>
          </p:cNvPr>
          <p:cNvCxnSpPr/>
          <p:nvPr/>
        </p:nvCxnSpPr>
        <p:spPr>
          <a:xfrm>
            <a:off x="487779" y="3087463"/>
            <a:ext cx="106635" cy="2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1577A19-1C35-B34C-9D52-16CA08741E58}"/>
              </a:ext>
            </a:extLst>
          </p:cNvPr>
          <p:cNvCxnSpPr/>
          <p:nvPr/>
        </p:nvCxnSpPr>
        <p:spPr>
          <a:xfrm>
            <a:off x="477114" y="3201502"/>
            <a:ext cx="106635" cy="2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C909593-37BA-AE4A-BDD5-74439DA599BC}"/>
              </a:ext>
            </a:extLst>
          </p:cNvPr>
          <p:cNvCxnSpPr/>
          <p:nvPr/>
        </p:nvCxnSpPr>
        <p:spPr>
          <a:xfrm>
            <a:off x="483512" y="3298477"/>
            <a:ext cx="106635" cy="2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3F32CA2-CA5E-7F4D-8C6D-48C7DBDA12EB}"/>
              </a:ext>
            </a:extLst>
          </p:cNvPr>
          <p:cNvCxnSpPr>
            <a:cxnSpLocks/>
          </p:cNvCxnSpPr>
          <p:nvPr/>
        </p:nvCxnSpPr>
        <p:spPr>
          <a:xfrm>
            <a:off x="2350901" y="3184817"/>
            <a:ext cx="0" cy="4814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68FFF55-105E-7E43-ADED-08DB473EAB61}"/>
              </a:ext>
            </a:extLst>
          </p:cNvPr>
          <p:cNvCxnSpPr>
            <a:cxnSpLocks/>
            <a:endCxn id="131" idx="3"/>
          </p:cNvCxnSpPr>
          <p:nvPr/>
        </p:nvCxnSpPr>
        <p:spPr>
          <a:xfrm flipV="1">
            <a:off x="2344687" y="3233020"/>
            <a:ext cx="817117" cy="4406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CF280A6-57F6-F348-A47A-FA3C4B40F1EB}"/>
              </a:ext>
            </a:extLst>
          </p:cNvPr>
          <p:cNvCxnSpPr>
            <a:cxnSpLocks/>
          </p:cNvCxnSpPr>
          <p:nvPr/>
        </p:nvCxnSpPr>
        <p:spPr>
          <a:xfrm flipH="1" flipV="1">
            <a:off x="2347378" y="3191798"/>
            <a:ext cx="850862" cy="4705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4B9F321-B665-9745-A389-C4AF38F94DFF}"/>
              </a:ext>
            </a:extLst>
          </p:cNvPr>
          <p:cNvCxnSpPr>
            <a:cxnSpLocks/>
          </p:cNvCxnSpPr>
          <p:nvPr/>
        </p:nvCxnSpPr>
        <p:spPr>
          <a:xfrm>
            <a:off x="4071386" y="3184216"/>
            <a:ext cx="0" cy="4781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0B6C089-5E44-5246-A227-AD48E53BD65F}"/>
              </a:ext>
            </a:extLst>
          </p:cNvPr>
          <p:cNvCxnSpPr>
            <a:cxnSpLocks/>
          </p:cNvCxnSpPr>
          <p:nvPr/>
        </p:nvCxnSpPr>
        <p:spPr>
          <a:xfrm flipV="1">
            <a:off x="3223785" y="3236499"/>
            <a:ext cx="813512" cy="425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8F61B7B-4FE7-2E4D-9E7A-969B09CA8741}"/>
              </a:ext>
            </a:extLst>
          </p:cNvPr>
          <p:cNvCxnSpPr>
            <a:cxnSpLocks/>
          </p:cNvCxnSpPr>
          <p:nvPr/>
        </p:nvCxnSpPr>
        <p:spPr>
          <a:xfrm flipH="1" flipV="1">
            <a:off x="3210055" y="3191497"/>
            <a:ext cx="853555" cy="470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45785CA-918A-764E-AEBE-68608E5157D9}"/>
              </a:ext>
            </a:extLst>
          </p:cNvPr>
          <p:cNvCxnSpPr>
            <a:cxnSpLocks/>
          </p:cNvCxnSpPr>
          <p:nvPr/>
        </p:nvCxnSpPr>
        <p:spPr>
          <a:xfrm flipV="1">
            <a:off x="4076718" y="3201270"/>
            <a:ext cx="852903" cy="461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21A5C63-10F9-9540-AC90-CF1032073A28}"/>
              </a:ext>
            </a:extLst>
          </p:cNvPr>
          <p:cNvCxnSpPr>
            <a:cxnSpLocks/>
          </p:cNvCxnSpPr>
          <p:nvPr/>
        </p:nvCxnSpPr>
        <p:spPr>
          <a:xfrm flipH="1" flipV="1">
            <a:off x="4072733" y="3203997"/>
            <a:ext cx="860961" cy="4466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4353F85-E0D9-744E-8C7C-1E31BCE0A8B1}"/>
              </a:ext>
            </a:extLst>
          </p:cNvPr>
          <p:cNvCxnSpPr>
            <a:cxnSpLocks/>
          </p:cNvCxnSpPr>
          <p:nvPr/>
        </p:nvCxnSpPr>
        <p:spPr>
          <a:xfrm>
            <a:off x="5783387" y="3183615"/>
            <a:ext cx="0" cy="4699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58CA572-1B69-994E-9164-D99A5598C677}"/>
              </a:ext>
            </a:extLst>
          </p:cNvPr>
          <p:cNvCxnSpPr>
            <a:cxnSpLocks/>
          </p:cNvCxnSpPr>
          <p:nvPr/>
        </p:nvCxnSpPr>
        <p:spPr>
          <a:xfrm flipV="1">
            <a:off x="4945278" y="3235794"/>
            <a:ext cx="813763" cy="408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F541A68-55D1-E148-8102-200027AE28EE}"/>
              </a:ext>
            </a:extLst>
          </p:cNvPr>
          <p:cNvCxnSpPr>
            <a:cxnSpLocks/>
          </p:cNvCxnSpPr>
          <p:nvPr/>
        </p:nvCxnSpPr>
        <p:spPr>
          <a:xfrm flipH="1" flipV="1">
            <a:off x="4928733" y="3190896"/>
            <a:ext cx="848831" cy="471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4A543DF-85C4-054D-AA0C-451BEB947952}"/>
              </a:ext>
            </a:extLst>
          </p:cNvPr>
          <p:cNvCxnSpPr>
            <a:cxnSpLocks/>
          </p:cNvCxnSpPr>
          <p:nvPr/>
        </p:nvCxnSpPr>
        <p:spPr>
          <a:xfrm flipV="1">
            <a:off x="1493578" y="3198471"/>
            <a:ext cx="860736" cy="3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9F8C342-087E-D04B-A881-601CD1D57697}"/>
              </a:ext>
            </a:extLst>
          </p:cNvPr>
          <p:cNvCxnSpPr>
            <a:cxnSpLocks/>
          </p:cNvCxnSpPr>
          <p:nvPr/>
        </p:nvCxnSpPr>
        <p:spPr>
          <a:xfrm flipV="1">
            <a:off x="2346049" y="3198471"/>
            <a:ext cx="860736" cy="3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7A876AF-472E-A745-B4AF-F9322F3088D1}"/>
              </a:ext>
            </a:extLst>
          </p:cNvPr>
          <p:cNvCxnSpPr>
            <a:cxnSpLocks/>
          </p:cNvCxnSpPr>
          <p:nvPr/>
        </p:nvCxnSpPr>
        <p:spPr>
          <a:xfrm flipV="1">
            <a:off x="4052340" y="3198471"/>
            <a:ext cx="860736" cy="3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781E1CD-F61D-D447-B78B-4A17619A7CDA}"/>
              </a:ext>
            </a:extLst>
          </p:cNvPr>
          <p:cNvCxnSpPr>
            <a:cxnSpLocks/>
          </p:cNvCxnSpPr>
          <p:nvPr/>
        </p:nvCxnSpPr>
        <p:spPr>
          <a:xfrm flipV="1">
            <a:off x="4899485" y="3198471"/>
            <a:ext cx="860736" cy="3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67D74B66-19AF-6E43-A76A-DB18D5DF1841}"/>
              </a:ext>
            </a:extLst>
          </p:cNvPr>
          <p:cNvSpPr/>
          <p:nvPr/>
        </p:nvSpPr>
        <p:spPr>
          <a:xfrm>
            <a:off x="4016812" y="3145480"/>
            <a:ext cx="106635" cy="1066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FA0C916D-8757-7641-A200-D172FEEEDD0B}"/>
              </a:ext>
            </a:extLst>
          </p:cNvPr>
          <p:cNvSpPr/>
          <p:nvPr/>
        </p:nvSpPr>
        <p:spPr>
          <a:xfrm>
            <a:off x="4877548" y="3142000"/>
            <a:ext cx="106635" cy="1066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419100F8-FDE2-524C-8894-5AF2C11ADB56}"/>
              </a:ext>
            </a:extLst>
          </p:cNvPr>
          <p:cNvSpPr/>
          <p:nvPr/>
        </p:nvSpPr>
        <p:spPr>
          <a:xfrm>
            <a:off x="3146188" y="3142000"/>
            <a:ext cx="106635" cy="1066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57B8ED8E-A09F-4A40-9CAD-E54C89371C07}"/>
              </a:ext>
            </a:extLst>
          </p:cNvPr>
          <p:cNvSpPr/>
          <p:nvPr/>
        </p:nvSpPr>
        <p:spPr>
          <a:xfrm>
            <a:off x="5723395" y="3144774"/>
            <a:ext cx="106635" cy="1066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a:extLst>
              <a:ext uri="{FF2B5EF4-FFF2-40B4-BE49-F238E27FC236}">
                <a16:creationId xmlns:a16="http://schemas.microsoft.com/office/drawing/2014/main" id="{E93EA56A-88C9-DF4E-87E8-B6AEBDE342EB}"/>
              </a:ext>
            </a:extLst>
          </p:cNvPr>
          <p:cNvCxnSpPr>
            <a:cxnSpLocks/>
          </p:cNvCxnSpPr>
          <p:nvPr/>
        </p:nvCxnSpPr>
        <p:spPr>
          <a:xfrm flipV="1">
            <a:off x="651842" y="3666244"/>
            <a:ext cx="860736" cy="3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DD2B995-38E5-8144-B8A8-B39450A147FF}"/>
              </a:ext>
            </a:extLst>
          </p:cNvPr>
          <p:cNvCxnSpPr>
            <a:cxnSpLocks/>
          </p:cNvCxnSpPr>
          <p:nvPr/>
        </p:nvCxnSpPr>
        <p:spPr>
          <a:xfrm flipV="1">
            <a:off x="2340585" y="3668598"/>
            <a:ext cx="860736" cy="3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6998077-6875-0043-AA64-8209F5935271}"/>
              </a:ext>
            </a:extLst>
          </p:cNvPr>
          <p:cNvCxnSpPr>
            <a:cxnSpLocks/>
          </p:cNvCxnSpPr>
          <p:nvPr/>
        </p:nvCxnSpPr>
        <p:spPr>
          <a:xfrm flipV="1">
            <a:off x="1521135" y="3196130"/>
            <a:ext cx="846111" cy="4716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9464597-69A5-7E4E-A81B-390A487B0AE4}"/>
              </a:ext>
            </a:extLst>
          </p:cNvPr>
          <p:cNvCxnSpPr>
            <a:cxnSpLocks/>
          </p:cNvCxnSpPr>
          <p:nvPr/>
        </p:nvCxnSpPr>
        <p:spPr>
          <a:xfrm flipH="1" flipV="1">
            <a:off x="1501873" y="3201362"/>
            <a:ext cx="858753" cy="4738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EFEE2A4-F0AD-284E-A699-FEBD19D1F8E8}"/>
              </a:ext>
            </a:extLst>
          </p:cNvPr>
          <p:cNvCxnSpPr>
            <a:cxnSpLocks/>
          </p:cNvCxnSpPr>
          <p:nvPr/>
        </p:nvCxnSpPr>
        <p:spPr>
          <a:xfrm flipV="1">
            <a:off x="4073335" y="3654956"/>
            <a:ext cx="860736" cy="3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Oval 123">
            <a:extLst>
              <a:ext uri="{FF2B5EF4-FFF2-40B4-BE49-F238E27FC236}">
                <a16:creationId xmlns:a16="http://schemas.microsoft.com/office/drawing/2014/main" id="{214048BA-CC52-A246-BBB4-9CAAD2291BF1}"/>
              </a:ext>
            </a:extLst>
          </p:cNvPr>
          <p:cNvSpPr/>
          <p:nvPr/>
        </p:nvSpPr>
        <p:spPr>
          <a:xfrm>
            <a:off x="1445624" y="3155928"/>
            <a:ext cx="106635" cy="1066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5A43C86B-B7D3-D74A-9E9B-D1F67222CFFB}"/>
              </a:ext>
            </a:extLst>
          </p:cNvPr>
          <p:cNvSpPr/>
          <p:nvPr/>
        </p:nvSpPr>
        <p:spPr>
          <a:xfrm>
            <a:off x="2299390" y="3145480"/>
            <a:ext cx="106635" cy="1066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B3324D2-3FBD-DF48-8450-76FA49BC9F79}"/>
              </a:ext>
            </a:extLst>
          </p:cNvPr>
          <p:cNvSpPr/>
          <p:nvPr/>
        </p:nvSpPr>
        <p:spPr>
          <a:xfrm>
            <a:off x="604341" y="3611059"/>
            <a:ext cx="106635" cy="1066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37AB913C-F435-D645-BF99-D242A4CCE3F5}"/>
              </a:ext>
            </a:extLst>
          </p:cNvPr>
          <p:cNvCxnSpPr/>
          <p:nvPr/>
        </p:nvCxnSpPr>
        <p:spPr>
          <a:xfrm flipV="1">
            <a:off x="589205" y="3557269"/>
            <a:ext cx="2" cy="2132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0AC24AB-1558-D54A-AE1B-7FE4DA781AD4}"/>
              </a:ext>
            </a:extLst>
          </p:cNvPr>
          <p:cNvCxnSpPr/>
          <p:nvPr/>
        </p:nvCxnSpPr>
        <p:spPr>
          <a:xfrm>
            <a:off x="489120" y="3554876"/>
            <a:ext cx="106635" cy="2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F975366-4D55-BB49-8A0C-EFD17220EB65}"/>
              </a:ext>
            </a:extLst>
          </p:cNvPr>
          <p:cNvCxnSpPr/>
          <p:nvPr/>
        </p:nvCxnSpPr>
        <p:spPr>
          <a:xfrm>
            <a:off x="478454" y="3668915"/>
            <a:ext cx="106635" cy="2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7AACA28-34C8-4342-9C60-2B8DDD558567}"/>
              </a:ext>
            </a:extLst>
          </p:cNvPr>
          <p:cNvCxnSpPr/>
          <p:nvPr/>
        </p:nvCxnSpPr>
        <p:spPr>
          <a:xfrm>
            <a:off x="484852" y="3765890"/>
            <a:ext cx="106635" cy="2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DFEBB116-17A9-044D-895F-120F6BCA99A9}"/>
              </a:ext>
            </a:extLst>
          </p:cNvPr>
          <p:cNvSpPr/>
          <p:nvPr/>
        </p:nvSpPr>
        <p:spPr>
          <a:xfrm>
            <a:off x="1455551" y="3613395"/>
            <a:ext cx="106635" cy="1066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0A624966-4E36-5445-B048-157D84B66181}"/>
              </a:ext>
            </a:extLst>
          </p:cNvPr>
          <p:cNvSpPr/>
          <p:nvPr/>
        </p:nvSpPr>
        <p:spPr>
          <a:xfrm>
            <a:off x="2299288" y="3623855"/>
            <a:ext cx="106635" cy="1066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FEC00FA7-B71E-DB45-AB78-D6DFB7B07E28}"/>
              </a:ext>
            </a:extLst>
          </p:cNvPr>
          <p:cNvSpPr/>
          <p:nvPr/>
        </p:nvSpPr>
        <p:spPr>
          <a:xfrm>
            <a:off x="4020910" y="3614117"/>
            <a:ext cx="106635" cy="1066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9C6267E7-5D69-6249-81A1-D66C1C5A28FE}"/>
              </a:ext>
            </a:extLst>
          </p:cNvPr>
          <p:cNvSpPr/>
          <p:nvPr/>
        </p:nvSpPr>
        <p:spPr>
          <a:xfrm>
            <a:off x="4900537" y="3610636"/>
            <a:ext cx="106635" cy="1066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9D9E696-3748-8D46-8ADC-AE89F9364853}"/>
              </a:ext>
            </a:extLst>
          </p:cNvPr>
          <p:cNvSpPr/>
          <p:nvPr/>
        </p:nvSpPr>
        <p:spPr>
          <a:xfrm>
            <a:off x="3169175" y="3620374"/>
            <a:ext cx="106635" cy="1066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4213D278-5CD1-E048-A126-DD880F0BACA6}"/>
              </a:ext>
            </a:extLst>
          </p:cNvPr>
          <p:cNvSpPr/>
          <p:nvPr/>
        </p:nvSpPr>
        <p:spPr>
          <a:xfrm>
            <a:off x="5729414" y="3623148"/>
            <a:ext cx="106635" cy="1066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3EA00118-884E-E14E-8656-C3A8E0A148BF}"/>
              </a:ext>
            </a:extLst>
          </p:cNvPr>
          <p:cNvCxnSpPr>
            <a:cxnSpLocks/>
          </p:cNvCxnSpPr>
          <p:nvPr/>
        </p:nvCxnSpPr>
        <p:spPr>
          <a:xfrm>
            <a:off x="6759946" y="3181339"/>
            <a:ext cx="0" cy="4781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F657895-6261-094A-98CE-3ED2B323F5AF}"/>
              </a:ext>
            </a:extLst>
          </p:cNvPr>
          <p:cNvCxnSpPr>
            <a:cxnSpLocks/>
          </p:cNvCxnSpPr>
          <p:nvPr/>
        </p:nvCxnSpPr>
        <p:spPr>
          <a:xfrm flipV="1">
            <a:off x="6765278" y="3198393"/>
            <a:ext cx="852903" cy="461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3195F8C-A171-E541-9DD0-904329582D9F}"/>
              </a:ext>
            </a:extLst>
          </p:cNvPr>
          <p:cNvCxnSpPr>
            <a:cxnSpLocks/>
          </p:cNvCxnSpPr>
          <p:nvPr/>
        </p:nvCxnSpPr>
        <p:spPr>
          <a:xfrm flipH="1" flipV="1">
            <a:off x="6761293" y="3201120"/>
            <a:ext cx="860961" cy="4466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E835B78-D773-2942-97D1-82F8E8430767}"/>
              </a:ext>
            </a:extLst>
          </p:cNvPr>
          <p:cNvCxnSpPr>
            <a:cxnSpLocks/>
          </p:cNvCxnSpPr>
          <p:nvPr/>
        </p:nvCxnSpPr>
        <p:spPr>
          <a:xfrm>
            <a:off x="8471947" y="3180738"/>
            <a:ext cx="0" cy="4699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A15C77C-D305-974D-83F0-0F79FA0D6954}"/>
              </a:ext>
            </a:extLst>
          </p:cNvPr>
          <p:cNvCxnSpPr>
            <a:cxnSpLocks/>
          </p:cNvCxnSpPr>
          <p:nvPr/>
        </p:nvCxnSpPr>
        <p:spPr>
          <a:xfrm flipV="1">
            <a:off x="7633838" y="3232917"/>
            <a:ext cx="813763" cy="4080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CC20C89-4F99-3B40-94E2-004399C42F56}"/>
              </a:ext>
            </a:extLst>
          </p:cNvPr>
          <p:cNvCxnSpPr>
            <a:cxnSpLocks/>
          </p:cNvCxnSpPr>
          <p:nvPr/>
        </p:nvCxnSpPr>
        <p:spPr>
          <a:xfrm flipH="1" flipV="1">
            <a:off x="7617293" y="3188019"/>
            <a:ext cx="848831" cy="471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EB7CDA6-A870-444E-A75B-B43D63568197}"/>
              </a:ext>
            </a:extLst>
          </p:cNvPr>
          <p:cNvCxnSpPr>
            <a:cxnSpLocks/>
          </p:cNvCxnSpPr>
          <p:nvPr/>
        </p:nvCxnSpPr>
        <p:spPr>
          <a:xfrm flipV="1">
            <a:off x="6740900" y="3195594"/>
            <a:ext cx="860736" cy="3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6EB77D5-7E89-684B-A216-03F1EB6A1B17}"/>
              </a:ext>
            </a:extLst>
          </p:cNvPr>
          <p:cNvCxnSpPr>
            <a:cxnSpLocks/>
          </p:cNvCxnSpPr>
          <p:nvPr/>
        </p:nvCxnSpPr>
        <p:spPr>
          <a:xfrm flipV="1">
            <a:off x="7588045" y="3195594"/>
            <a:ext cx="860736" cy="3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Oval 164">
            <a:extLst>
              <a:ext uri="{FF2B5EF4-FFF2-40B4-BE49-F238E27FC236}">
                <a16:creationId xmlns:a16="http://schemas.microsoft.com/office/drawing/2014/main" id="{4A717B1E-26A2-654D-8270-AB42AF7C2EF3}"/>
              </a:ext>
            </a:extLst>
          </p:cNvPr>
          <p:cNvSpPr/>
          <p:nvPr/>
        </p:nvSpPr>
        <p:spPr>
          <a:xfrm>
            <a:off x="6705372" y="3142603"/>
            <a:ext cx="106635" cy="1066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67225F72-AB17-134B-9B44-94384831AFC2}"/>
              </a:ext>
            </a:extLst>
          </p:cNvPr>
          <p:cNvSpPr/>
          <p:nvPr/>
        </p:nvSpPr>
        <p:spPr>
          <a:xfrm>
            <a:off x="7566108" y="3139123"/>
            <a:ext cx="106635" cy="1066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2B70B910-2332-E140-8069-497EADD68B47}"/>
              </a:ext>
            </a:extLst>
          </p:cNvPr>
          <p:cNvSpPr/>
          <p:nvPr/>
        </p:nvSpPr>
        <p:spPr>
          <a:xfrm>
            <a:off x="8411955" y="3141897"/>
            <a:ext cx="106635" cy="1066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a:extLst>
              <a:ext uri="{FF2B5EF4-FFF2-40B4-BE49-F238E27FC236}">
                <a16:creationId xmlns:a16="http://schemas.microsoft.com/office/drawing/2014/main" id="{248BA718-ABF5-0449-84DA-7C03AFD03F01}"/>
              </a:ext>
            </a:extLst>
          </p:cNvPr>
          <p:cNvCxnSpPr>
            <a:cxnSpLocks/>
          </p:cNvCxnSpPr>
          <p:nvPr/>
        </p:nvCxnSpPr>
        <p:spPr>
          <a:xfrm flipV="1">
            <a:off x="6761895" y="3652079"/>
            <a:ext cx="860736" cy="34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2EDC240C-4BD5-AE4E-B4DF-5D8806D702F0}"/>
              </a:ext>
            </a:extLst>
          </p:cNvPr>
          <p:cNvSpPr/>
          <p:nvPr/>
        </p:nvSpPr>
        <p:spPr>
          <a:xfrm>
            <a:off x="6709470" y="3611240"/>
            <a:ext cx="106635" cy="1066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2DF3CAEB-2CFC-2E4A-B6C1-2EE39A83BEA8}"/>
              </a:ext>
            </a:extLst>
          </p:cNvPr>
          <p:cNvSpPr/>
          <p:nvPr/>
        </p:nvSpPr>
        <p:spPr>
          <a:xfrm>
            <a:off x="7589097" y="3607759"/>
            <a:ext cx="106635" cy="1066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995713B2-3B83-C749-915E-D31729C3F93D}"/>
              </a:ext>
            </a:extLst>
          </p:cNvPr>
          <p:cNvSpPr/>
          <p:nvPr/>
        </p:nvSpPr>
        <p:spPr>
          <a:xfrm>
            <a:off x="8417974" y="3620271"/>
            <a:ext cx="106635" cy="10663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3" name="Straight Arrow Connector 172">
            <a:extLst>
              <a:ext uri="{FF2B5EF4-FFF2-40B4-BE49-F238E27FC236}">
                <a16:creationId xmlns:a16="http://schemas.microsoft.com/office/drawing/2014/main" id="{B8A0FFA6-5EF9-6B48-8C89-4E821CCBFD49}"/>
              </a:ext>
            </a:extLst>
          </p:cNvPr>
          <p:cNvCxnSpPr/>
          <p:nvPr/>
        </p:nvCxnSpPr>
        <p:spPr>
          <a:xfrm flipV="1">
            <a:off x="1503882" y="3765890"/>
            <a:ext cx="0" cy="3134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F6685203-520C-4248-8C02-04C70F52F9A0}"/>
              </a:ext>
            </a:extLst>
          </p:cNvPr>
          <p:cNvCxnSpPr>
            <a:cxnSpLocks/>
          </p:cNvCxnSpPr>
          <p:nvPr/>
        </p:nvCxnSpPr>
        <p:spPr>
          <a:xfrm>
            <a:off x="1501873" y="2746156"/>
            <a:ext cx="0" cy="3134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2DD9DAC0-884B-2F4E-BDA2-2B95B23C9C2F}"/>
              </a:ext>
            </a:extLst>
          </p:cNvPr>
          <p:cNvSpPr txBox="1"/>
          <p:nvPr/>
        </p:nvSpPr>
        <p:spPr>
          <a:xfrm>
            <a:off x="1120008" y="4157572"/>
            <a:ext cx="280736"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t>
            </a:r>
          </a:p>
        </p:txBody>
      </p:sp>
      <p:sp>
        <p:nvSpPr>
          <p:cNvPr id="176" name="TextBox 175">
            <a:extLst>
              <a:ext uri="{FF2B5EF4-FFF2-40B4-BE49-F238E27FC236}">
                <a16:creationId xmlns:a16="http://schemas.microsoft.com/office/drawing/2014/main" id="{288DA52F-998F-234A-AFEE-0C5BAD7B7DFC}"/>
              </a:ext>
            </a:extLst>
          </p:cNvPr>
          <p:cNvSpPr txBox="1"/>
          <p:nvPr/>
        </p:nvSpPr>
        <p:spPr>
          <a:xfrm>
            <a:off x="1223189" y="4233067"/>
            <a:ext cx="283062"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2</a:t>
            </a:r>
          </a:p>
        </p:txBody>
      </p:sp>
      <p:sp>
        <p:nvSpPr>
          <p:cNvPr id="85" name="TextBox 84">
            <a:extLst>
              <a:ext uri="{FF2B5EF4-FFF2-40B4-BE49-F238E27FC236}">
                <a16:creationId xmlns:a16="http://schemas.microsoft.com/office/drawing/2014/main" id="{138CE763-88E9-FA4F-9B4D-F535C22480BE}"/>
              </a:ext>
            </a:extLst>
          </p:cNvPr>
          <p:cNvSpPr txBox="1"/>
          <p:nvPr/>
        </p:nvSpPr>
        <p:spPr>
          <a:xfrm>
            <a:off x="2386884" y="946584"/>
            <a:ext cx="486303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Solve for end displacement due to bending force.  </a:t>
            </a:r>
          </a:p>
        </p:txBody>
      </p:sp>
      <p:grpSp>
        <p:nvGrpSpPr>
          <p:cNvPr id="86" name="Group 85">
            <a:extLst>
              <a:ext uri="{FF2B5EF4-FFF2-40B4-BE49-F238E27FC236}">
                <a16:creationId xmlns:a16="http://schemas.microsoft.com/office/drawing/2014/main" id="{5697C709-A102-3241-82AB-AD82E87AF0A0}"/>
              </a:ext>
            </a:extLst>
          </p:cNvPr>
          <p:cNvGrpSpPr/>
          <p:nvPr/>
        </p:nvGrpSpPr>
        <p:grpSpPr>
          <a:xfrm>
            <a:off x="7132517" y="6062030"/>
            <a:ext cx="1678033" cy="481586"/>
            <a:chOff x="1032936" y="5890542"/>
            <a:chExt cx="1678033" cy="481586"/>
          </a:xfrm>
        </p:grpSpPr>
        <p:sp>
          <p:nvSpPr>
            <p:cNvPr id="98" name="TextBox 97">
              <a:extLst>
                <a:ext uri="{FF2B5EF4-FFF2-40B4-BE49-F238E27FC236}">
                  <a16:creationId xmlns:a16="http://schemas.microsoft.com/office/drawing/2014/main" id="{971A03A8-FAEB-E947-A1CA-C4558126CE96}"/>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99" name="TextBox 98">
              <a:extLst>
                <a:ext uri="{FF2B5EF4-FFF2-40B4-BE49-F238E27FC236}">
                  <a16:creationId xmlns:a16="http://schemas.microsoft.com/office/drawing/2014/main" id="{B9A628DB-3FE2-9C4C-824B-2E56954DD027}"/>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081562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ectangle 159">
            <a:extLst>
              <a:ext uri="{FF2B5EF4-FFF2-40B4-BE49-F238E27FC236}">
                <a16:creationId xmlns:a16="http://schemas.microsoft.com/office/drawing/2014/main" id="{9147A4E8-F7BA-6A40-8DCF-8E00DB8B3D86}"/>
              </a:ext>
            </a:extLst>
          </p:cNvPr>
          <p:cNvSpPr/>
          <p:nvPr/>
        </p:nvSpPr>
        <p:spPr>
          <a:xfrm rot="18900000">
            <a:off x="1969300" y="2774575"/>
            <a:ext cx="777240" cy="7772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97F4E5E4-B0A6-F941-A5BE-29729E8D7E09}"/>
              </a:ext>
            </a:extLst>
          </p:cNvPr>
          <p:cNvSpPr/>
          <p:nvPr/>
        </p:nvSpPr>
        <p:spPr>
          <a:xfrm rot="18900000">
            <a:off x="3086362" y="2772641"/>
            <a:ext cx="777240" cy="7772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7C85E1A3-445C-C148-BBD8-88A9B40FAEC4}"/>
              </a:ext>
            </a:extLst>
          </p:cNvPr>
          <p:cNvSpPr/>
          <p:nvPr/>
        </p:nvSpPr>
        <p:spPr>
          <a:xfrm rot="18900000">
            <a:off x="4214560" y="2770707"/>
            <a:ext cx="777240" cy="7772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D7D02DC-D60A-E24A-8CC6-B0469B4B4076}"/>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a:extLst>
              <a:ext uri="{FF2B5EF4-FFF2-40B4-BE49-F238E27FC236}">
                <a16:creationId xmlns:a16="http://schemas.microsoft.com/office/drawing/2014/main" id="{A9C8C079-3282-7441-8BA7-BF66603132BC}"/>
              </a:ext>
            </a:extLst>
          </p:cNvPr>
          <p:cNvCxnSpPr/>
          <p:nvPr/>
        </p:nvCxnSpPr>
        <p:spPr>
          <a:xfrm>
            <a:off x="285564" y="854015"/>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76F77A6D-1DD0-F14A-B7CD-2D75606D27E0}"/>
              </a:ext>
            </a:extLst>
          </p:cNvPr>
          <p:cNvGrpSpPr/>
          <p:nvPr/>
        </p:nvGrpSpPr>
        <p:grpSpPr>
          <a:xfrm>
            <a:off x="443732" y="5421295"/>
            <a:ext cx="924602" cy="1058574"/>
            <a:chOff x="536432" y="5376415"/>
            <a:chExt cx="924602" cy="1058574"/>
          </a:xfrm>
        </p:grpSpPr>
        <p:cxnSp>
          <p:nvCxnSpPr>
            <p:cNvPr id="55" name="Straight Arrow Connector 54">
              <a:extLst>
                <a:ext uri="{FF2B5EF4-FFF2-40B4-BE49-F238E27FC236}">
                  <a16:creationId xmlns:a16="http://schemas.microsoft.com/office/drawing/2014/main" id="{96148B89-2D1D-3A45-91A8-825206C9339E}"/>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C2FBB16-FEF0-5B4B-90C0-5B5247287836}"/>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57" name="Straight Arrow Connector 56">
              <a:extLst>
                <a:ext uri="{FF2B5EF4-FFF2-40B4-BE49-F238E27FC236}">
                  <a16:creationId xmlns:a16="http://schemas.microsoft.com/office/drawing/2014/main" id="{71E39641-21BE-9C48-AEAB-4BF8102C6830}"/>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5C28A9A-52DA-CF4B-B5D7-DF44D66F4D40}"/>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66" name="TextBox 65">
            <a:extLst>
              <a:ext uri="{FF2B5EF4-FFF2-40B4-BE49-F238E27FC236}">
                <a16:creationId xmlns:a16="http://schemas.microsoft.com/office/drawing/2014/main" id="{AAEAA3A0-FE6F-734A-999F-4D2C10E80D69}"/>
              </a:ext>
            </a:extLst>
          </p:cNvPr>
          <p:cNvSpPr txBox="1"/>
          <p:nvPr/>
        </p:nvSpPr>
        <p:spPr>
          <a:xfrm>
            <a:off x="3732040" y="338039"/>
            <a:ext cx="1841457"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Problem #3              </a:t>
            </a:r>
          </a:p>
        </p:txBody>
      </p:sp>
      <p:cxnSp>
        <p:nvCxnSpPr>
          <p:cNvPr id="70" name="Straight Connector 69">
            <a:extLst>
              <a:ext uri="{FF2B5EF4-FFF2-40B4-BE49-F238E27FC236}">
                <a16:creationId xmlns:a16="http://schemas.microsoft.com/office/drawing/2014/main" id="{AA4E5822-5AA5-9843-B23B-9FC410A2C30F}"/>
              </a:ext>
            </a:extLst>
          </p:cNvPr>
          <p:cNvCxnSpPr>
            <a:cxnSpLocks/>
          </p:cNvCxnSpPr>
          <p:nvPr/>
        </p:nvCxnSpPr>
        <p:spPr>
          <a:xfrm flipV="1">
            <a:off x="4043655" y="3709457"/>
            <a:ext cx="561289" cy="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5E3A05E-E625-1F4E-8763-53D71F24E413}"/>
              </a:ext>
            </a:extLst>
          </p:cNvPr>
          <p:cNvCxnSpPr>
            <a:cxnSpLocks/>
          </p:cNvCxnSpPr>
          <p:nvPr/>
        </p:nvCxnSpPr>
        <p:spPr>
          <a:xfrm flipV="1">
            <a:off x="1799599" y="2650018"/>
            <a:ext cx="541227" cy="1039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2780CE0-E28D-8240-B87B-02EF1F0A4D69}"/>
              </a:ext>
            </a:extLst>
          </p:cNvPr>
          <p:cNvCxnSpPr>
            <a:cxnSpLocks/>
          </p:cNvCxnSpPr>
          <p:nvPr/>
        </p:nvCxnSpPr>
        <p:spPr>
          <a:xfrm flipV="1">
            <a:off x="1802390" y="3714492"/>
            <a:ext cx="561289" cy="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40B7F357-1229-424D-B5AE-4DE0CA7A697F}"/>
              </a:ext>
            </a:extLst>
          </p:cNvPr>
          <p:cNvSpPr/>
          <p:nvPr/>
        </p:nvSpPr>
        <p:spPr>
          <a:xfrm>
            <a:off x="1764830" y="3673682"/>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5F9C63FD-627C-F947-901C-C309371ED3A3}"/>
              </a:ext>
            </a:extLst>
          </p:cNvPr>
          <p:cNvCxnSpPr/>
          <p:nvPr/>
        </p:nvCxnSpPr>
        <p:spPr>
          <a:xfrm flipV="1">
            <a:off x="1754960" y="3638605"/>
            <a:ext cx="1" cy="1390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DD3F887-6755-664B-805D-A9C295AEF5CC}"/>
              </a:ext>
            </a:extLst>
          </p:cNvPr>
          <p:cNvCxnSpPr/>
          <p:nvPr/>
        </p:nvCxnSpPr>
        <p:spPr>
          <a:xfrm>
            <a:off x="1689694" y="3637045"/>
            <a:ext cx="69537" cy="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AC9C58F-2C6D-674E-9E82-736A8A425411}"/>
              </a:ext>
            </a:extLst>
          </p:cNvPr>
          <p:cNvCxnSpPr/>
          <p:nvPr/>
        </p:nvCxnSpPr>
        <p:spPr>
          <a:xfrm>
            <a:off x="1682739" y="3711410"/>
            <a:ext cx="69537" cy="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A076AE8-D5D0-8647-9206-C8A3458E09EB}"/>
              </a:ext>
            </a:extLst>
          </p:cNvPr>
          <p:cNvCxnSpPr/>
          <p:nvPr/>
        </p:nvCxnSpPr>
        <p:spPr>
          <a:xfrm>
            <a:off x="1686911" y="3774648"/>
            <a:ext cx="69537" cy="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352808D3-9739-244C-9B12-189BE3AE6329}"/>
              </a:ext>
            </a:extLst>
          </p:cNvPr>
          <p:cNvSpPr/>
          <p:nvPr/>
        </p:nvSpPr>
        <p:spPr>
          <a:xfrm>
            <a:off x="5469124" y="3189399"/>
            <a:ext cx="41722" cy="4172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8" name="Oval 97">
            <a:extLst>
              <a:ext uri="{FF2B5EF4-FFF2-40B4-BE49-F238E27FC236}">
                <a16:creationId xmlns:a16="http://schemas.microsoft.com/office/drawing/2014/main" id="{121903A3-B1C6-EB4A-BABF-5DE664885E73}"/>
              </a:ext>
            </a:extLst>
          </p:cNvPr>
          <p:cNvSpPr/>
          <p:nvPr/>
        </p:nvSpPr>
        <p:spPr>
          <a:xfrm>
            <a:off x="5705647" y="3184667"/>
            <a:ext cx="41722" cy="4172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9" name="Oval 98">
            <a:extLst>
              <a:ext uri="{FF2B5EF4-FFF2-40B4-BE49-F238E27FC236}">
                <a16:creationId xmlns:a16="http://schemas.microsoft.com/office/drawing/2014/main" id="{7694FCC1-DA51-1647-8B5D-A06EB862DE8A}"/>
              </a:ext>
            </a:extLst>
          </p:cNvPr>
          <p:cNvSpPr/>
          <p:nvPr/>
        </p:nvSpPr>
        <p:spPr>
          <a:xfrm>
            <a:off x="5949263" y="3187030"/>
            <a:ext cx="41722" cy="4172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0" name="Straight Arrow Connector 99">
            <a:extLst>
              <a:ext uri="{FF2B5EF4-FFF2-40B4-BE49-F238E27FC236}">
                <a16:creationId xmlns:a16="http://schemas.microsoft.com/office/drawing/2014/main" id="{288CADF8-9EDD-5240-A8B7-2715FC4F979F}"/>
              </a:ext>
            </a:extLst>
          </p:cNvPr>
          <p:cNvCxnSpPr>
            <a:cxnSpLocks/>
          </p:cNvCxnSpPr>
          <p:nvPr/>
        </p:nvCxnSpPr>
        <p:spPr>
          <a:xfrm>
            <a:off x="7655856" y="2868070"/>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pic>
        <p:nvPicPr>
          <p:cNvPr id="101" name="Picture 100">
            <a:extLst>
              <a:ext uri="{FF2B5EF4-FFF2-40B4-BE49-F238E27FC236}">
                <a16:creationId xmlns:a16="http://schemas.microsoft.com/office/drawing/2014/main" id="{D0C78AE5-3FB8-7F40-A129-87CF64F83279}"/>
              </a:ext>
            </a:extLst>
          </p:cNvPr>
          <p:cNvPicPr>
            <a:picLocks noChangeAspect="1"/>
          </p:cNvPicPr>
          <p:nvPr/>
        </p:nvPicPr>
        <p:blipFill>
          <a:blip r:embed="rId2"/>
          <a:stretch>
            <a:fillRect/>
          </a:stretch>
        </p:blipFill>
        <p:spPr>
          <a:xfrm>
            <a:off x="1146682" y="3221500"/>
            <a:ext cx="368685" cy="368685"/>
          </a:xfrm>
          <a:prstGeom prst="rect">
            <a:avLst/>
          </a:prstGeom>
        </p:spPr>
      </p:pic>
      <p:cxnSp>
        <p:nvCxnSpPr>
          <p:cNvPr id="102" name="Straight Connector 101">
            <a:extLst>
              <a:ext uri="{FF2B5EF4-FFF2-40B4-BE49-F238E27FC236}">
                <a16:creationId xmlns:a16="http://schemas.microsoft.com/office/drawing/2014/main" id="{AA06D22D-7184-A34C-A5DF-C59B5D67E406}"/>
              </a:ext>
            </a:extLst>
          </p:cNvPr>
          <p:cNvCxnSpPr>
            <a:cxnSpLocks/>
          </p:cNvCxnSpPr>
          <p:nvPr/>
        </p:nvCxnSpPr>
        <p:spPr>
          <a:xfrm>
            <a:off x="2910118" y="3161409"/>
            <a:ext cx="0" cy="5286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B46A60E-623A-D145-9BAC-46EA18168FAD}"/>
              </a:ext>
            </a:extLst>
          </p:cNvPr>
          <p:cNvCxnSpPr>
            <a:cxnSpLocks/>
          </p:cNvCxnSpPr>
          <p:nvPr/>
        </p:nvCxnSpPr>
        <p:spPr>
          <a:xfrm flipH="1" flipV="1">
            <a:off x="2348441" y="2598882"/>
            <a:ext cx="551374" cy="1097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C1C8041-A1EA-1D41-84DB-A3AFAA098D40}"/>
              </a:ext>
            </a:extLst>
          </p:cNvPr>
          <p:cNvCxnSpPr>
            <a:cxnSpLocks/>
          </p:cNvCxnSpPr>
          <p:nvPr/>
        </p:nvCxnSpPr>
        <p:spPr>
          <a:xfrm flipV="1">
            <a:off x="2920447" y="2615499"/>
            <a:ext cx="554195" cy="10882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A89362E-22D3-7844-895A-BD2E8AFF041D}"/>
              </a:ext>
            </a:extLst>
          </p:cNvPr>
          <p:cNvCxnSpPr>
            <a:cxnSpLocks/>
          </p:cNvCxnSpPr>
          <p:nvPr/>
        </p:nvCxnSpPr>
        <p:spPr>
          <a:xfrm>
            <a:off x="4039070" y="3188683"/>
            <a:ext cx="0" cy="5202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AF92A10-76A3-2448-BA94-F81318C35C83}"/>
              </a:ext>
            </a:extLst>
          </p:cNvPr>
          <p:cNvCxnSpPr>
            <a:cxnSpLocks/>
          </p:cNvCxnSpPr>
          <p:nvPr/>
        </p:nvCxnSpPr>
        <p:spPr>
          <a:xfrm flipH="1" flipV="1">
            <a:off x="3483573" y="2614041"/>
            <a:ext cx="545194" cy="10737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22E63C7-F6E5-854D-92CD-A7937FD43613}"/>
              </a:ext>
            </a:extLst>
          </p:cNvPr>
          <p:cNvCxnSpPr>
            <a:cxnSpLocks/>
          </p:cNvCxnSpPr>
          <p:nvPr/>
        </p:nvCxnSpPr>
        <p:spPr>
          <a:xfrm flipV="1">
            <a:off x="4051779" y="2635599"/>
            <a:ext cx="543107" cy="1064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3C992D-803A-604D-AA26-C45FD7CD235E}"/>
              </a:ext>
            </a:extLst>
          </p:cNvPr>
          <p:cNvCxnSpPr>
            <a:cxnSpLocks/>
          </p:cNvCxnSpPr>
          <p:nvPr/>
        </p:nvCxnSpPr>
        <p:spPr>
          <a:xfrm>
            <a:off x="5136262" y="3130914"/>
            <a:ext cx="0" cy="5353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EB36F3D-2977-8C48-82C1-D709138513AF}"/>
              </a:ext>
            </a:extLst>
          </p:cNvPr>
          <p:cNvCxnSpPr>
            <a:cxnSpLocks/>
          </p:cNvCxnSpPr>
          <p:nvPr/>
        </p:nvCxnSpPr>
        <p:spPr>
          <a:xfrm flipH="1" flipV="1">
            <a:off x="4590465" y="2609624"/>
            <a:ext cx="551374" cy="1097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38409FDC-298A-854E-AC96-30A912966934}"/>
              </a:ext>
            </a:extLst>
          </p:cNvPr>
          <p:cNvCxnSpPr>
            <a:cxnSpLocks/>
          </p:cNvCxnSpPr>
          <p:nvPr/>
        </p:nvCxnSpPr>
        <p:spPr>
          <a:xfrm flipV="1">
            <a:off x="2909562" y="3712943"/>
            <a:ext cx="561289" cy="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ACD1FB91-7FA8-1547-A47A-AA75E76F1396}"/>
              </a:ext>
            </a:extLst>
          </p:cNvPr>
          <p:cNvSpPr/>
          <p:nvPr/>
        </p:nvSpPr>
        <p:spPr>
          <a:xfrm>
            <a:off x="2872619" y="3678184"/>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543C040-138E-DB4C-8AE5-E3EFE8673216}"/>
              </a:ext>
            </a:extLst>
          </p:cNvPr>
          <p:cNvSpPr/>
          <p:nvPr/>
        </p:nvSpPr>
        <p:spPr>
          <a:xfrm>
            <a:off x="4005487" y="3682026"/>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E733F0AA-8AA7-6243-87D2-39F914C615BB}"/>
              </a:ext>
            </a:extLst>
          </p:cNvPr>
          <p:cNvSpPr/>
          <p:nvPr/>
        </p:nvSpPr>
        <p:spPr>
          <a:xfrm>
            <a:off x="5108667" y="3109744"/>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66073C2E-2354-F644-A118-AB92E6D9505D}"/>
              </a:ext>
            </a:extLst>
          </p:cNvPr>
          <p:cNvSpPr/>
          <p:nvPr/>
        </p:nvSpPr>
        <p:spPr>
          <a:xfrm>
            <a:off x="5104401" y="3666197"/>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Picture 135">
            <a:extLst>
              <a:ext uri="{FF2B5EF4-FFF2-40B4-BE49-F238E27FC236}">
                <a16:creationId xmlns:a16="http://schemas.microsoft.com/office/drawing/2014/main" id="{65942181-8FB7-BF4C-B14B-4BA6CD175498}"/>
              </a:ext>
            </a:extLst>
          </p:cNvPr>
          <p:cNvPicPr>
            <a:picLocks noChangeAspect="1"/>
          </p:cNvPicPr>
          <p:nvPr/>
        </p:nvPicPr>
        <p:blipFill>
          <a:blip r:embed="rId2"/>
          <a:stretch>
            <a:fillRect/>
          </a:stretch>
        </p:blipFill>
        <p:spPr>
          <a:xfrm>
            <a:off x="2341815" y="3978074"/>
            <a:ext cx="368685" cy="368685"/>
          </a:xfrm>
          <a:prstGeom prst="rect">
            <a:avLst/>
          </a:prstGeom>
        </p:spPr>
      </p:pic>
      <p:cxnSp>
        <p:nvCxnSpPr>
          <p:cNvPr id="137" name="Straight Arrow Connector 136">
            <a:extLst>
              <a:ext uri="{FF2B5EF4-FFF2-40B4-BE49-F238E27FC236}">
                <a16:creationId xmlns:a16="http://schemas.microsoft.com/office/drawing/2014/main" id="{749D81C2-EC97-C74E-A944-91FEB207DBC6}"/>
              </a:ext>
            </a:extLst>
          </p:cNvPr>
          <p:cNvCxnSpPr>
            <a:cxnSpLocks/>
          </p:cNvCxnSpPr>
          <p:nvPr/>
        </p:nvCxnSpPr>
        <p:spPr>
          <a:xfrm>
            <a:off x="7609056" y="3719904"/>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1897DD9E-664F-4E46-9DB4-F54B8C98017E}"/>
              </a:ext>
            </a:extLst>
          </p:cNvPr>
          <p:cNvSpPr txBox="1"/>
          <p:nvPr/>
        </p:nvSpPr>
        <p:spPr>
          <a:xfrm>
            <a:off x="7388446" y="2461279"/>
            <a:ext cx="614296"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F/2</a:t>
            </a:r>
            <a:r>
              <a:rPr lang="en-US" sz="2000" dirty="0">
                <a:latin typeface="Times New Roman" panose="02020603050405020304" pitchFamily="18" charset="0"/>
                <a:cs typeface="Times New Roman" panose="02020603050405020304" pitchFamily="18" charset="0"/>
              </a:rPr>
              <a:t> </a:t>
            </a:r>
          </a:p>
        </p:txBody>
      </p:sp>
      <p:sp>
        <p:nvSpPr>
          <p:cNvPr id="139" name="TextBox 138">
            <a:extLst>
              <a:ext uri="{FF2B5EF4-FFF2-40B4-BE49-F238E27FC236}">
                <a16:creationId xmlns:a16="http://schemas.microsoft.com/office/drawing/2014/main" id="{69563350-8F73-7C46-9065-A0ECCC48324D}"/>
              </a:ext>
            </a:extLst>
          </p:cNvPr>
          <p:cNvSpPr txBox="1"/>
          <p:nvPr/>
        </p:nvSpPr>
        <p:spPr>
          <a:xfrm>
            <a:off x="7380205" y="4013260"/>
            <a:ext cx="614297"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F/2</a:t>
            </a:r>
            <a:r>
              <a:rPr lang="en-US" sz="2000" dirty="0">
                <a:latin typeface="Times New Roman" panose="02020603050405020304" pitchFamily="18" charset="0"/>
                <a:cs typeface="Times New Roman" panose="02020603050405020304" pitchFamily="18" charset="0"/>
              </a:rPr>
              <a:t> </a:t>
            </a:r>
          </a:p>
        </p:txBody>
      </p:sp>
      <p:sp>
        <p:nvSpPr>
          <p:cNvPr id="140" name="TextBox 139">
            <a:extLst>
              <a:ext uri="{FF2B5EF4-FFF2-40B4-BE49-F238E27FC236}">
                <a16:creationId xmlns:a16="http://schemas.microsoft.com/office/drawing/2014/main" id="{BC9CA6F7-2039-5F44-9717-94EF7C8B1F18}"/>
              </a:ext>
            </a:extLst>
          </p:cNvPr>
          <p:cNvSpPr txBox="1"/>
          <p:nvPr/>
        </p:nvSpPr>
        <p:spPr>
          <a:xfrm>
            <a:off x="2160022" y="3945670"/>
            <a:ext cx="26351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a:t>
            </a:r>
          </a:p>
        </p:txBody>
      </p:sp>
      <p:sp>
        <p:nvSpPr>
          <p:cNvPr id="79" name="Oval 78">
            <a:extLst>
              <a:ext uri="{FF2B5EF4-FFF2-40B4-BE49-F238E27FC236}">
                <a16:creationId xmlns:a16="http://schemas.microsoft.com/office/drawing/2014/main" id="{AAC5A49D-215D-9D40-BC60-FB2A1E6EAFCF}"/>
              </a:ext>
            </a:extLst>
          </p:cNvPr>
          <p:cNvSpPr/>
          <p:nvPr/>
        </p:nvSpPr>
        <p:spPr>
          <a:xfrm>
            <a:off x="1767882" y="3127021"/>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44DFE909-0451-6C46-8A04-AC9DCE985D2D}"/>
              </a:ext>
            </a:extLst>
          </p:cNvPr>
          <p:cNvCxnSpPr/>
          <p:nvPr/>
        </p:nvCxnSpPr>
        <p:spPr>
          <a:xfrm flipV="1">
            <a:off x="1763611" y="3085457"/>
            <a:ext cx="1" cy="1390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AC4E706-244E-5F42-9118-18AB59D34AE8}"/>
              </a:ext>
            </a:extLst>
          </p:cNvPr>
          <p:cNvCxnSpPr/>
          <p:nvPr/>
        </p:nvCxnSpPr>
        <p:spPr>
          <a:xfrm>
            <a:off x="1698345" y="3083897"/>
            <a:ext cx="69537" cy="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2B54FFD-D5CF-CB4F-BA14-50DEAB6083F0}"/>
              </a:ext>
            </a:extLst>
          </p:cNvPr>
          <p:cNvCxnSpPr/>
          <p:nvPr/>
        </p:nvCxnSpPr>
        <p:spPr>
          <a:xfrm>
            <a:off x="1691390" y="3158262"/>
            <a:ext cx="69537" cy="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C9EF0CB-7A8E-B14A-8735-E5D87C30165D}"/>
              </a:ext>
            </a:extLst>
          </p:cNvPr>
          <p:cNvCxnSpPr/>
          <p:nvPr/>
        </p:nvCxnSpPr>
        <p:spPr>
          <a:xfrm>
            <a:off x="1695562" y="3221500"/>
            <a:ext cx="69537" cy="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Oval 123">
            <a:extLst>
              <a:ext uri="{FF2B5EF4-FFF2-40B4-BE49-F238E27FC236}">
                <a16:creationId xmlns:a16="http://schemas.microsoft.com/office/drawing/2014/main" id="{63D68D12-D4E3-1746-9483-8E7494379D74}"/>
              </a:ext>
            </a:extLst>
          </p:cNvPr>
          <p:cNvSpPr/>
          <p:nvPr/>
        </p:nvSpPr>
        <p:spPr>
          <a:xfrm>
            <a:off x="4007324" y="3121730"/>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A761E2FA-19BB-5C46-8CE4-A89563769863}"/>
              </a:ext>
            </a:extLst>
          </p:cNvPr>
          <p:cNvSpPr/>
          <p:nvPr/>
        </p:nvSpPr>
        <p:spPr>
          <a:xfrm>
            <a:off x="4564771" y="2581581"/>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B8BF5F7C-3206-B947-A5F3-D7A43F6E3DDF}"/>
              </a:ext>
            </a:extLst>
          </p:cNvPr>
          <p:cNvSpPr/>
          <p:nvPr/>
        </p:nvSpPr>
        <p:spPr>
          <a:xfrm>
            <a:off x="3439587" y="2573897"/>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FEC09DA-5AD3-B548-8E3F-867F8F94C947}"/>
              </a:ext>
            </a:extLst>
          </p:cNvPr>
          <p:cNvSpPr/>
          <p:nvPr/>
        </p:nvSpPr>
        <p:spPr>
          <a:xfrm>
            <a:off x="2312223" y="3675205"/>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FAB06240-2DFC-2D42-8BCC-F651CF60178B}"/>
              </a:ext>
            </a:extLst>
          </p:cNvPr>
          <p:cNvSpPr/>
          <p:nvPr/>
        </p:nvSpPr>
        <p:spPr>
          <a:xfrm>
            <a:off x="4570237" y="3672072"/>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D7DD840A-4B96-EB49-A62E-68E107DFA19B}"/>
              </a:ext>
            </a:extLst>
          </p:cNvPr>
          <p:cNvSpPr/>
          <p:nvPr/>
        </p:nvSpPr>
        <p:spPr>
          <a:xfrm>
            <a:off x="3433526" y="3672072"/>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049B76ED-F1AE-9742-B0CD-F4F10E1D13CB}"/>
              </a:ext>
            </a:extLst>
          </p:cNvPr>
          <p:cNvSpPr/>
          <p:nvPr/>
        </p:nvSpPr>
        <p:spPr>
          <a:xfrm>
            <a:off x="2326801" y="2579137"/>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A5DC39C9-1351-664D-A2EC-2CDFD04CC4A5}"/>
              </a:ext>
            </a:extLst>
          </p:cNvPr>
          <p:cNvSpPr/>
          <p:nvPr/>
        </p:nvSpPr>
        <p:spPr>
          <a:xfrm>
            <a:off x="2879703" y="3114046"/>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29EE3B62-912E-3240-AE44-8C31319D05AC}"/>
              </a:ext>
            </a:extLst>
          </p:cNvPr>
          <p:cNvSpPr/>
          <p:nvPr/>
        </p:nvSpPr>
        <p:spPr>
          <a:xfrm rot="18900000">
            <a:off x="6490364" y="2754877"/>
            <a:ext cx="777240" cy="7772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a:extLst>
              <a:ext uri="{FF2B5EF4-FFF2-40B4-BE49-F238E27FC236}">
                <a16:creationId xmlns:a16="http://schemas.microsoft.com/office/drawing/2014/main" id="{251E094E-C58F-8042-93A2-B5DC7769D7BE}"/>
              </a:ext>
            </a:extLst>
          </p:cNvPr>
          <p:cNvCxnSpPr>
            <a:cxnSpLocks/>
          </p:cNvCxnSpPr>
          <p:nvPr/>
        </p:nvCxnSpPr>
        <p:spPr>
          <a:xfrm flipV="1">
            <a:off x="6319459" y="3693627"/>
            <a:ext cx="561289" cy="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43D36E76-EB9C-D145-9C9D-B920B2E03189}"/>
              </a:ext>
            </a:extLst>
          </p:cNvPr>
          <p:cNvCxnSpPr>
            <a:cxnSpLocks/>
          </p:cNvCxnSpPr>
          <p:nvPr/>
        </p:nvCxnSpPr>
        <p:spPr>
          <a:xfrm>
            <a:off x="6314874" y="3172853"/>
            <a:ext cx="0" cy="5202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95514C6-9B58-DD4D-BFF5-A1258A86A4EA}"/>
              </a:ext>
            </a:extLst>
          </p:cNvPr>
          <p:cNvCxnSpPr>
            <a:cxnSpLocks/>
          </p:cNvCxnSpPr>
          <p:nvPr/>
        </p:nvCxnSpPr>
        <p:spPr>
          <a:xfrm flipV="1">
            <a:off x="6327583" y="2619769"/>
            <a:ext cx="543107" cy="1064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1E8D072-8097-D440-9933-96A0E83C006D}"/>
              </a:ext>
            </a:extLst>
          </p:cNvPr>
          <p:cNvCxnSpPr>
            <a:cxnSpLocks/>
          </p:cNvCxnSpPr>
          <p:nvPr/>
        </p:nvCxnSpPr>
        <p:spPr>
          <a:xfrm>
            <a:off x="7412066" y="3115084"/>
            <a:ext cx="0" cy="5353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A95C317-23EB-3348-AC44-4DFDD8C98E0F}"/>
              </a:ext>
            </a:extLst>
          </p:cNvPr>
          <p:cNvCxnSpPr>
            <a:cxnSpLocks/>
          </p:cNvCxnSpPr>
          <p:nvPr/>
        </p:nvCxnSpPr>
        <p:spPr>
          <a:xfrm flipH="1" flipV="1">
            <a:off x="6866269" y="2593794"/>
            <a:ext cx="551374" cy="1097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Oval 174">
            <a:extLst>
              <a:ext uri="{FF2B5EF4-FFF2-40B4-BE49-F238E27FC236}">
                <a16:creationId xmlns:a16="http://schemas.microsoft.com/office/drawing/2014/main" id="{941173BF-3CB4-BB4B-8E0C-B34118408072}"/>
              </a:ext>
            </a:extLst>
          </p:cNvPr>
          <p:cNvSpPr/>
          <p:nvPr/>
        </p:nvSpPr>
        <p:spPr>
          <a:xfrm>
            <a:off x="6281291" y="3666196"/>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0003E1D8-3219-584D-8CA5-1B655A132C5C}"/>
              </a:ext>
            </a:extLst>
          </p:cNvPr>
          <p:cNvSpPr/>
          <p:nvPr/>
        </p:nvSpPr>
        <p:spPr>
          <a:xfrm>
            <a:off x="7384471" y="3093914"/>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274C12F8-117E-4C42-829D-1CE4A272F618}"/>
              </a:ext>
            </a:extLst>
          </p:cNvPr>
          <p:cNvSpPr/>
          <p:nvPr/>
        </p:nvSpPr>
        <p:spPr>
          <a:xfrm>
            <a:off x="7380205" y="3650367"/>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6097F7C0-905A-8F42-BA25-CA116AFA8F79}"/>
              </a:ext>
            </a:extLst>
          </p:cNvPr>
          <p:cNvSpPr/>
          <p:nvPr/>
        </p:nvSpPr>
        <p:spPr>
          <a:xfrm>
            <a:off x="6283128" y="3105900"/>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438820E-D1C5-2F4A-B617-00921F12013A}"/>
              </a:ext>
            </a:extLst>
          </p:cNvPr>
          <p:cNvSpPr/>
          <p:nvPr/>
        </p:nvSpPr>
        <p:spPr>
          <a:xfrm>
            <a:off x="6840575" y="2565751"/>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22C0B1DF-AF19-3842-BA9B-F0AC469A8012}"/>
              </a:ext>
            </a:extLst>
          </p:cNvPr>
          <p:cNvSpPr/>
          <p:nvPr/>
        </p:nvSpPr>
        <p:spPr>
          <a:xfrm>
            <a:off x="6846041" y="3656242"/>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EC632E0B-AC44-A840-A5C4-4A95C5F097EB}"/>
              </a:ext>
            </a:extLst>
          </p:cNvPr>
          <p:cNvSpPr txBox="1"/>
          <p:nvPr/>
        </p:nvSpPr>
        <p:spPr>
          <a:xfrm>
            <a:off x="2386884" y="934228"/>
            <a:ext cx="486303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Solve for end displacement due to bending force.  </a:t>
            </a:r>
          </a:p>
        </p:txBody>
      </p:sp>
      <p:grpSp>
        <p:nvGrpSpPr>
          <p:cNvPr id="71" name="Group 70">
            <a:extLst>
              <a:ext uri="{FF2B5EF4-FFF2-40B4-BE49-F238E27FC236}">
                <a16:creationId xmlns:a16="http://schemas.microsoft.com/office/drawing/2014/main" id="{3D5DF907-BD51-8B40-A9A6-FACE8B83BA6D}"/>
              </a:ext>
            </a:extLst>
          </p:cNvPr>
          <p:cNvGrpSpPr/>
          <p:nvPr/>
        </p:nvGrpSpPr>
        <p:grpSpPr>
          <a:xfrm>
            <a:off x="7125005" y="6089281"/>
            <a:ext cx="1678033" cy="481586"/>
            <a:chOff x="1032936" y="5890542"/>
            <a:chExt cx="1678033" cy="481586"/>
          </a:xfrm>
        </p:grpSpPr>
        <p:sp>
          <p:nvSpPr>
            <p:cNvPr id="74" name="TextBox 73">
              <a:extLst>
                <a:ext uri="{FF2B5EF4-FFF2-40B4-BE49-F238E27FC236}">
                  <a16:creationId xmlns:a16="http://schemas.microsoft.com/office/drawing/2014/main" id="{8C767604-517D-BF41-836A-F2A67DD5E46B}"/>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75" name="TextBox 74">
              <a:extLst>
                <a:ext uri="{FF2B5EF4-FFF2-40B4-BE49-F238E27FC236}">
                  <a16:creationId xmlns:a16="http://schemas.microsoft.com/office/drawing/2014/main" id="{BCE751A2-DC04-BC47-A86D-B219E5EE39B2}"/>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78361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1D7D02DC-D60A-E24A-8CC6-B0469B4B4076}"/>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a:extLst>
              <a:ext uri="{FF2B5EF4-FFF2-40B4-BE49-F238E27FC236}">
                <a16:creationId xmlns:a16="http://schemas.microsoft.com/office/drawing/2014/main" id="{A9C8C079-3282-7441-8BA7-BF66603132BC}"/>
              </a:ext>
            </a:extLst>
          </p:cNvPr>
          <p:cNvCxnSpPr/>
          <p:nvPr/>
        </p:nvCxnSpPr>
        <p:spPr>
          <a:xfrm>
            <a:off x="285564" y="801007"/>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76F77A6D-1DD0-F14A-B7CD-2D75606D27E0}"/>
              </a:ext>
            </a:extLst>
          </p:cNvPr>
          <p:cNvGrpSpPr/>
          <p:nvPr/>
        </p:nvGrpSpPr>
        <p:grpSpPr>
          <a:xfrm>
            <a:off x="436112" y="5428915"/>
            <a:ext cx="924602" cy="1058574"/>
            <a:chOff x="536432" y="5376415"/>
            <a:chExt cx="924602" cy="1058574"/>
          </a:xfrm>
        </p:grpSpPr>
        <p:cxnSp>
          <p:nvCxnSpPr>
            <p:cNvPr id="55" name="Straight Arrow Connector 54">
              <a:extLst>
                <a:ext uri="{FF2B5EF4-FFF2-40B4-BE49-F238E27FC236}">
                  <a16:creationId xmlns:a16="http://schemas.microsoft.com/office/drawing/2014/main" id="{96148B89-2D1D-3A45-91A8-825206C9339E}"/>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C2FBB16-FEF0-5B4B-90C0-5B5247287836}"/>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57" name="Straight Arrow Connector 56">
              <a:extLst>
                <a:ext uri="{FF2B5EF4-FFF2-40B4-BE49-F238E27FC236}">
                  <a16:creationId xmlns:a16="http://schemas.microsoft.com/office/drawing/2014/main" id="{71E39641-21BE-9C48-AEAB-4BF8102C6830}"/>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5C28A9A-52DA-CF4B-B5D7-DF44D66F4D40}"/>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cxnSp>
        <p:nvCxnSpPr>
          <p:cNvPr id="109" name="Straight Arrow Connector 108">
            <a:extLst>
              <a:ext uri="{FF2B5EF4-FFF2-40B4-BE49-F238E27FC236}">
                <a16:creationId xmlns:a16="http://schemas.microsoft.com/office/drawing/2014/main" id="{8F17E172-A0DB-8240-AA91-21A640CD85FF}"/>
              </a:ext>
            </a:extLst>
          </p:cNvPr>
          <p:cNvCxnSpPr>
            <a:cxnSpLocks/>
          </p:cNvCxnSpPr>
          <p:nvPr/>
        </p:nvCxnSpPr>
        <p:spPr>
          <a:xfrm>
            <a:off x="7581452" y="2610878"/>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pic>
        <p:nvPicPr>
          <p:cNvPr id="110" name="Picture 109">
            <a:extLst>
              <a:ext uri="{FF2B5EF4-FFF2-40B4-BE49-F238E27FC236}">
                <a16:creationId xmlns:a16="http://schemas.microsoft.com/office/drawing/2014/main" id="{CE81A05B-98CD-9E43-922D-F89D38403856}"/>
              </a:ext>
            </a:extLst>
          </p:cNvPr>
          <p:cNvPicPr>
            <a:picLocks noChangeAspect="1"/>
          </p:cNvPicPr>
          <p:nvPr/>
        </p:nvPicPr>
        <p:blipFill>
          <a:blip r:embed="rId2"/>
          <a:stretch>
            <a:fillRect/>
          </a:stretch>
        </p:blipFill>
        <p:spPr>
          <a:xfrm>
            <a:off x="970963" y="2906780"/>
            <a:ext cx="368685" cy="368685"/>
          </a:xfrm>
          <a:prstGeom prst="rect">
            <a:avLst/>
          </a:prstGeom>
        </p:spPr>
      </p:pic>
      <p:pic>
        <p:nvPicPr>
          <p:cNvPr id="145" name="Picture 144">
            <a:extLst>
              <a:ext uri="{FF2B5EF4-FFF2-40B4-BE49-F238E27FC236}">
                <a16:creationId xmlns:a16="http://schemas.microsoft.com/office/drawing/2014/main" id="{BD68BE13-5457-8C4C-83E9-90693C013D4D}"/>
              </a:ext>
            </a:extLst>
          </p:cNvPr>
          <p:cNvPicPr>
            <a:picLocks noChangeAspect="1"/>
          </p:cNvPicPr>
          <p:nvPr/>
        </p:nvPicPr>
        <p:blipFill>
          <a:blip r:embed="rId2"/>
          <a:stretch>
            <a:fillRect/>
          </a:stretch>
        </p:blipFill>
        <p:spPr>
          <a:xfrm>
            <a:off x="2195706" y="4386845"/>
            <a:ext cx="368685" cy="368685"/>
          </a:xfrm>
          <a:prstGeom prst="rect">
            <a:avLst/>
          </a:prstGeom>
        </p:spPr>
      </p:pic>
      <p:cxnSp>
        <p:nvCxnSpPr>
          <p:cNvPr id="146" name="Straight Arrow Connector 145">
            <a:extLst>
              <a:ext uri="{FF2B5EF4-FFF2-40B4-BE49-F238E27FC236}">
                <a16:creationId xmlns:a16="http://schemas.microsoft.com/office/drawing/2014/main" id="{76A7816E-E106-B545-9D8C-6E9DC6A14F45}"/>
              </a:ext>
            </a:extLst>
          </p:cNvPr>
          <p:cNvCxnSpPr>
            <a:cxnSpLocks/>
          </p:cNvCxnSpPr>
          <p:nvPr/>
        </p:nvCxnSpPr>
        <p:spPr>
          <a:xfrm>
            <a:off x="7608387" y="3496519"/>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5ACC77EE-9DA3-1E4F-AEC8-E0C0E55AE463}"/>
              </a:ext>
            </a:extLst>
          </p:cNvPr>
          <p:cNvSpPr txBox="1"/>
          <p:nvPr/>
        </p:nvSpPr>
        <p:spPr>
          <a:xfrm>
            <a:off x="7347042" y="2158422"/>
            <a:ext cx="614296"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F/2</a:t>
            </a:r>
            <a:r>
              <a:rPr lang="en-US" sz="2000" dirty="0">
                <a:latin typeface="Times New Roman" panose="02020603050405020304" pitchFamily="18" charset="0"/>
                <a:cs typeface="Times New Roman" panose="02020603050405020304" pitchFamily="18" charset="0"/>
              </a:rPr>
              <a:t> </a:t>
            </a:r>
          </a:p>
        </p:txBody>
      </p:sp>
      <p:sp>
        <p:nvSpPr>
          <p:cNvPr id="148" name="TextBox 147">
            <a:extLst>
              <a:ext uri="{FF2B5EF4-FFF2-40B4-BE49-F238E27FC236}">
                <a16:creationId xmlns:a16="http://schemas.microsoft.com/office/drawing/2014/main" id="{1843B0A8-BB39-6249-9D6B-774649FF5AAC}"/>
              </a:ext>
            </a:extLst>
          </p:cNvPr>
          <p:cNvSpPr txBox="1"/>
          <p:nvPr/>
        </p:nvSpPr>
        <p:spPr>
          <a:xfrm>
            <a:off x="7320026" y="3760775"/>
            <a:ext cx="614297"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F/2</a:t>
            </a:r>
            <a:r>
              <a:rPr lang="en-US" sz="2000" dirty="0">
                <a:latin typeface="Times New Roman" panose="02020603050405020304" pitchFamily="18" charset="0"/>
                <a:cs typeface="Times New Roman" panose="02020603050405020304" pitchFamily="18" charset="0"/>
              </a:rPr>
              <a:t> </a:t>
            </a:r>
          </a:p>
        </p:txBody>
      </p:sp>
      <p:sp>
        <p:nvSpPr>
          <p:cNvPr id="149" name="TextBox 148">
            <a:extLst>
              <a:ext uri="{FF2B5EF4-FFF2-40B4-BE49-F238E27FC236}">
                <a16:creationId xmlns:a16="http://schemas.microsoft.com/office/drawing/2014/main" id="{FF01BB9A-6C67-244F-8C60-E4A441F39FD1}"/>
              </a:ext>
            </a:extLst>
          </p:cNvPr>
          <p:cNvSpPr txBox="1"/>
          <p:nvPr/>
        </p:nvSpPr>
        <p:spPr>
          <a:xfrm>
            <a:off x="1989129" y="4353124"/>
            <a:ext cx="26351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a:t>
            </a:r>
          </a:p>
        </p:txBody>
      </p:sp>
      <p:sp>
        <p:nvSpPr>
          <p:cNvPr id="150" name="TextBox 149">
            <a:extLst>
              <a:ext uri="{FF2B5EF4-FFF2-40B4-BE49-F238E27FC236}">
                <a16:creationId xmlns:a16="http://schemas.microsoft.com/office/drawing/2014/main" id="{46C7FB2D-FD02-844A-B93F-1D0F01D76909}"/>
              </a:ext>
            </a:extLst>
          </p:cNvPr>
          <p:cNvSpPr txBox="1"/>
          <p:nvPr/>
        </p:nvSpPr>
        <p:spPr>
          <a:xfrm>
            <a:off x="3645057" y="295628"/>
            <a:ext cx="1841457"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Problem #4            </a:t>
            </a:r>
          </a:p>
        </p:txBody>
      </p:sp>
      <p:grpSp>
        <p:nvGrpSpPr>
          <p:cNvPr id="62" name="Group 61">
            <a:extLst>
              <a:ext uri="{FF2B5EF4-FFF2-40B4-BE49-F238E27FC236}">
                <a16:creationId xmlns:a16="http://schemas.microsoft.com/office/drawing/2014/main" id="{114BBFF1-D446-BF4D-B9F1-05C739475AE1}"/>
              </a:ext>
            </a:extLst>
          </p:cNvPr>
          <p:cNvGrpSpPr/>
          <p:nvPr/>
        </p:nvGrpSpPr>
        <p:grpSpPr>
          <a:xfrm>
            <a:off x="1555065" y="2804502"/>
            <a:ext cx="5767361" cy="1211927"/>
            <a:chOff x="1440631" y="1930367"/>
            <a:chExt cx="5767361" cy="1211927"/>
          </a:xfrm>
        </p:grpSpPr>
        <p:cxnSp>
          <p:nvCxnSpPr>
            <p:cNvPr id="214" name="Straight Connector 213">
              <a:extLst>
                <a:ext uri="{FF2B5EF4-FFF2-40B4-BE49-F238E27FC236}">
                  <a16:creationId xmlns:a16="http://schemas.microsoft.com/office/drawing/2014/main" id="{FEA8044F-024F-6E4A-870B-3B256E6B6780}"/>
                </a:ext>
              </a:extLst>
            </p:cNvPr>
            <p:cNvCxnSpPr>
              <a:cxnSpLocks/>
            </p:cNvCxnSpPr>
            <p:nvPr/>
          </p:nvCxnSpPr>
          <p:spPr>
            <a:xfrm flipH="1">
              <a:off x="2125006" y="2004862"/>
              <a:ext cx="539739" cy="516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D82B5B7C-DDF4-A14C-9889-1E86C449987C}"/>
                </a:ext>
              </a:extLst>
            </p:cNvPr>
            <p:cNvCxnSpPr>
              <a:cxnSpLocks/>
            </p:cNvCxnSpPr>
            <p:nvPr/>
          </p:nvCxnSpPr>
          <p:spPr>
            <a:xfrm flipH="1">
              <a:off x="3258021" y="1995757"/>
              <a:ext cx="528084" cy="5238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811816EF-5299-3848-9363-0EE7AADB8E11}"/>
                </a:ext>
              </a:extLst>
            </p:cNvPr>
            <p:cNvCxnSpPr>
              <a:cxnSpLocks/>
            </p:cNvCxnSpPr>
            <p:nvPr/>
          </p:nvCxnSpPr>
          <p:spPr>
            <a:xfrm flipH="1">
              <a:off x="4383550" y="2023849"/>
              <a:ext cx="496742" cy="5056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9D9E5CF3-0917-D04B-B28B-4B4B34273CFA}"/>
                </a:ext>
              </a:extLst>
            </p:cNvPr>
            <p:cNvCxnSpPr>
              <a:cxnSpLocks/>
            </p:cNvCxnSpPr>
            <p:nvPr/>
          </p:nvCxnSpPr>
          <p:spPr>
            <a:xfrm flipH="1">
              <a:off x="6662721" y="2023860"/>
              <a:ext cx="511334" cy="5310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9A918663-CC3A-EA48-BBD5-E20038DC22CC}"/>
                </a:ext>
              </a:extLst>
            </p:cNvPr>
            <p:cNvCxnSpPr>
              <a:cxnSpLocks/>
            </p:cNvCxnSpPr>
            <p:nvPr/>
          </p:nvCxnSpPr>
          <p:spPr>
            <a:xfrm>
              <a:off x="1557491" y="2018995"/>
              <a:ext cx="541227" cy="1039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518B6771-DBF0-A942-8BD0-566A72B42397}"/>
                </a:ext>
              </a:extLst>
            </p:cNvPr>
            <p:cNvCxnSpPr>
              <a:cxnSpLocks/>
            </p:cNvCxnSpPr>
            <p:nvPr/>
          </p:nvCxnSpPr>
          <p:spPr>
            <a:xfrm>
              <a:off x="1559715" y="2545972"/>
              <a:ext cx="33519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CDF21AE4-0121-8147-83B5-E984DB2FA2CA}"/>
                </a:ext>
              </a:extLst>
            </p:cNvPr>
            <p:cNvGrpSpPr/>
            <p:nvPr/>
          </p:nvGrpSpPr>
          <p:grpSpPr>
            <a:xfrm>
              <a:off x="5231672" y="2406333"/>
              <a:ext cx="521861" cy="46454"/>
              <a:chOff x="5140878" y="2569688"/>
              <a:chExt cx="521861" cy="46454"/>
            </a:xfrm>
          </p:grpSpPr>
          <p:sp>
            <p:nvSpPr>
              <p:cNvPr id="162" name="Oval 161">
                <a:extLst>
                  <a:ext uri="{FF2B5EF4-FFF2-40B4-BE49-F238E27FC236}">
                    <a16:creationId xmlns:a16="http://schemas.microsoft.com/office/drawing/2014/main" id="{339260D5-04D5-4540-AE89-3ECB84BA162B}"/>
                  </a:ext>
                </a:extLst>
              </p:cNvPr>
              <p:cNvSpPr/>
              <p:nvPr/>
            </p:nvSpPr>
            <p:spPr>
              <a:xfrm flipV="1">
                <a:off x="5140878" y="2569688"/>
                <a:ext cx="41722" cy="4172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3" name="Oval 162">
                <a:extLst>
                  <a:ext uri="{FF2B5EF4-FFF2-40B4-BE49-F238E27FC236}">
                    <a16:creationId xmlns:a16="http://schemas.microsoft.com/office/drawing/2014/main" id="{F31DFA97-23D5-6141-ABC0-195A146CA40F}"/>
                  </a:ext>
                </a:extLst>
              </p:cNvPr>
              <p:cNvSpPr/>
              <p:nvPr/>
            </p:nvSpPr>
            <p:spPr>
              <a:xfrm flipV="1">
                <a:off x="5377401" y="2574420"/>
                <a:ext cx="41722" cy="4172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4" name="Oval 163">
                <a:extLst>
                  <a:ext uri="{FF2B5EF4-FFF2-40B4-BE49-F238E27FC236}">
                    <a16:creationId xmlns:a16="http://schemas.microsoft.com/office/drawing/2014/main" id="{6FB4A53B-0C7E-DF45-A582-7077D847424C}"/>
                  </a:ext>
                </a:extLst>
              </p:cNvPr>
              <p:cNvSpPr/>
              <p:nvPr/>
            </p:nvSpPr>
            <p:spPr>
              <a:xfrm flipV="1">
                <a:off x="5621017" y="2572057"/>
                <a:ext cx="41722" cy="4172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165" name="Straight Connector 164">
              <a:extLst>
                <a:ext uri="{FF2B5EF4-FFF2-40B4-BE49-F238E27FC236}">
                  <a16:creationId xmlns:a16="http://schemas.microsoft.com/office/drawing/2014/main" id="{2B861517-AAEB-D84D-8816-A0B2FF8EDA2E}"/>
                </a:ext>
              </a:extLst>
            </p:cNvPr>
            <p:cNvCxnSpPr>
              <a:cxnSpLocks/>
            </p:cNvCxnSpPr>
            <p:nvPr/>
          </p:nvCxnSpPr>
          <p:spPr>
            <a:xfrm flipV="1">
              <a:off x="2668010" y="2017973"/>
              <a:ext cx="0" cy="5286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6CBBC50-87FB-6F4A-9AF5-8284EE292068}"/>
                </a:ext>
              </a:extLst>
            </p:cNvPr>
            <p:cNvCxnSpPr>
              <a:cxnSpLocks/>
            </p:cNvCxnSpPr>
            <p:nvPr/>
          </p:nvCxnSpPr>
          <p:spPr>
            <a:xfrm flipH="1">
              <a:off x="2106333" y="2012163"/>
              <a:ext cx="551374" cy="1097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FF023C8-9B8B-F24D-9380-B3740FFC34A2}"/>
                </a:ext>
              </a:extLst>
            </p:cNvPr>
            <p:cNvCxnSpPr>
              <a:cxnSpLocks/>
            </p:cNvCxnSpPr>
            <p:nvPr/>
          </p:nvCxnSpPr>
          <p:spPr>
            <a:xfrm>
              <a:off x="2678339" y="2004310"/>
              <a:ext cx="554195" cy="10882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40B41B47-11BB-9C4D-8096-01211A17EBEF}"/>
                </a:ext>
              </a:extLst>
            </p:cNvPr>
            <p:cNvCxnSpPr>
              <a:cxnSpLocks/>
            </p:cNvCxnSpPr>
            <p:nvPr/>
          </p:nvCxnSpPr>
          <p:spPr>
            <a:xfrm flipV="1">
              <a:off x="3796962" y="1999155"/>
              <a:ext cx="0" cy="5202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7F5C5D22-B668-6845-A923-E15E1FF55333}"/>
                </a:ext>
              </a:extLst>
            </p:cNvPr>
            <p:cNvCxnSpPr>
              <a:cxnSpLocks/>
            </p:cNvCxnSpPr>
            <p:nvPr/>
          </p:nvCxnSpPr>
          <p:spPr>
            <a:xfrm flipH="1">
              <a:off x="3241465" y="2020238"/>
              <a:ext cx="545194" cy="10737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1D4CBF16-61DD-E649-9BBA-191BE06AE09F}"/>
                </a:ext>
              </a:extLst>
            </p:cNvPr>
            <p:cNvCxnSpPr>
              <a:cxnSpLocks/>
            </p:cNvCxnSpPr>
            <p:nvPr/>
          </p:nvCxnSpPr>
          <p:spPr>
            <a:xfrm>
              <a:off x="3809671" y="2007640"/>
              <a:ext cx="543107" cy="1064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1F1CC7A-7E54-C14F-8B7E-8A1DC4FBE3E5}"/>
                </a:ext>
              </a:extLst>
            </p:cNvPr>
            <p:cNvCxnSpPr>
              <a:cxnSpLocks/>
            </p:cNvCxnSpPr>
            <p:nvPr/>
          </p:nvCxnSpPr>
          <p:spPr>
            <a:xfrm flipV="1">
              <a:off x="4894154" y="2041809"/>
              <a:ext cx="0" cy="5353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48E3E744-667A-FE46-8037-A7BF1E747AFC}"/>
                </a:ext>
              </a:extLst>
            </p:cNvPr>
            <p:cNvCxnSpPr>
              <a:cxnSpLocks/>
            </p:cNvCxnSpPr>
            <p:nvPr/>
          </p:nvCxnSpPr>
          <p:spPr>
            <a:xfrm flipH="1">
              <a:off x="4348357" y="2001421"/>
              <a:ext cx="551374" cy="1097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Oval 175">
              <a:extLst>
                <a:ext uri="{FF2B5EF4-FFF2-40B4-BE49-F238E27FC236}">
                  <a16:creationId xmlns:a16="http://schemas.microsoft.com/office/drawing/2014/main" id="{3F2BAE17-AE7F-8B46-B604-244A9CBDBBC6}"/>
                </a:ext>
              </a:extLst>
            </p:cNvPr>
            <p:cNvSpPr/>
            <p:nvPr/>
          </p:nvSpPr>
          <p:spPr>
            <a:xfrm flipV="1">
              <a:off x="4858743" y="2509224"/>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C7693507-E91E-2145-94D4-D6BB41F9D105}"/>
                </a:ext>
              </a:extLst>
            </p:cNvPr>
            <p:cNvSpPr/>
            <p:nvPr/>
          </p:nvSpPr>
          <p:spPr>
            <a:xfrm flipV="1">
              <a:off x="4331470" y="2513308"/>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08719C49-23C4-2A4C-968A-0E50B04AE62D}"/>
                </a:ext>
              </a:extLst>
            </p:cNvPr>
            <p:cNvSpPr/>
            <p:nvPr/>
          </p:nvSpPr>
          <p:spPr>
            <a:xfrm flipV="1">
              <a:off x="3206483" y="2513308"/>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a16="http://schemas.microsoft.com/office/drawing/2014/main" id="{4F2D63B5-BDD0-1E42-9490-8A51922219D9}"/>
                </a:ext>
              </a:extLst>
            </p:cNvPr>
            <p:cNvCxnSpPr>
              <a:cxnSpLocks/>
            </p:cNvCxnSpPr>
            <p:nvPr/>
          </p:nvCxnSpPr>
          <p:spPr>
            <a:xfrm>
              <a:off x="6096324" y="2559021"/>
              <a:ext cx="10885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206713C4-CA45-4C4A-B182-22C14176308C}"/>
                </a:ext>
              </a:extLst>
            </p:cNvPr>
            <p:cNvCxnSpPr>
              <a:cxnSpLocks/>
            </p:cNvCxnSpPr>
            <p:nvPr/>
          </p:nvCxnSpPr>
          <p:spPr>
            <a:xfrm flipV="1">
              <a:off x="6072766" y="2014985"/>
              <a:ext cx="0" cy="5202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CA80DC6E-DFC7-1046-BDD6-60A3BA57CC3F}"/>
                </a:ext>
              </a:extLst>
            </p:cNvPr>
            <p:cNvCxnSpPr>
              <a:cxnSpLocks/>
            </p:cNvCxnSpPr>
            <p:nvPr/>
          </p:nvCxnSpPr>
          <p:spPr>
            <a:xfrm>
              <a:off x="6085475" y="2023470"/>
              <a:ext cx="543107" cy="1064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D7B8819F-6FE3-E749-9EC8-7C727B1C1BAF}"/>
                </a:ext>
              </a:extLst>
            </p:cNvPr>
            <p:cNvCxnSpPr>
              <a:cxnSpLocks/>
            </p:cNvCxnSpPr>
            <p:nvPr/>
          </p:nvCxnSpPr>
          <p:spPr>
            <a:xfrm flipV="1">
              <a:off x="7169958" y="2057639"/>
              <a:ext cx="0" cy="5353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9472BCF1-5FBC-904A-AA51-7A3EEDD6B030}"/>
                </a:ext>
              </a:extLst>
            </p:cNvPr>
            <p:cNvCxnSpPr>
              <a:cxnSpLocks/>
            </p:cNvCxnSpPr>
            <p:nvPr/>
          </p:nvCxnSpPr>
          <p:spPr>
            <a:xfrm flipH="1">
              <a:off x="6624161" y="2017251"/>
              <a:ext cx="551374" cy="1097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Oval 198">
              <a:extLst>
                <a:ext uri="{FF2B5EF4-FFF2-40B4-BE49-F238E27FC236}">
                  <a16:creationId xmlns:a16="http://schemas.microsoft.com/office/drawing/2014/main" id="{3F564DE5-70F0-1D4F-BA33-8A3F018001AA}"/>
                </a:ext>
              </a:extLst>
            </p:cNvPr>
            <p:cNvSpPr/>
            <p:nvPr/>
          </p:nvSpPr>
          <p:spPr>
            <a:xfrm flipV="1">
              <a:off x="7138455" y="2521146"/>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E2D5B6D6-E93C-FE48-B0A5-6BA82EE8810E}"/>
                </a:ext>
              </a:extLst>
            </p:cNvPr>
            <p:cNvSpPr/>
            <p:nvPr/>
          </p:nvSpPr>
          <p:spPr>
            <a:xfrm flipV="1">
              <a:off x="7138097" y="1988141"/>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7EFFB251-E459-3645-BFD4-E7C5452653B6}"/>
                </a:ext>
              </a:extLst>
            </p:cNvPr>
            <p:cNvSpPr/>
            <p:nvPr/>
          </p:nvSpPr>
          <p:spPr>
            <a:xfrm flipV="1">
              <a:off x="6622906" y="2529138"/>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a:extLst>
                <a:ext uri="{FF2B5EF4-FFF2-40B4-BE49-F238E27FC236}">
                  <a16:creationId xmlns:a16="http://schemas.microsoft.com/office/drawing/2014/main" id="{D416A17A-4FE6-D141-BAD0-4283B80A12CE}"/>
                </a:ext>
              </a:extLst>
            </p:cNvPr>
            <p:cNvCxnSpPr>
              <a:cxnSpLocks/>
            </p:cNvCxnSpPr>
            <p:nvPr/>
          </p:nvCxnSpPr>
          <p:spPr>
            <a:xfrm>
              <a:off x="1565542" y="2012204"/>
              <a:ext cx="539739" cy="516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091B8EBF-0950-924B-96F3-B5C5FDC855B8}"/>
                </a:ext>
              </a:extLst>
            </p:cNvPr>
            <p:cNvCxnSpPr>
              <a:cxnSpLocks/>
            </p:cNvCxnSpPr>
            <p:nvPr/>
          </p:nvCxnSpPr>
          <p:spPr>
            <a:xfrm>
              <a:off x="1569450" y="2562162"/>
              <a:ext cx="539739" cy="516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85479508-EB74-4348-980F-AC870191F26A}"/>
                </a:ext>
              </a:extLst>
            </p:cNvPr>
            <p:cNvCxnSpPr>
              <a:cxnSpLocks/>
            </p:cNvCxnSpPr>
            <p:nvPr/>
          </p:nvCxnSpPr>
          <p:spPr>
            <a:xfrm>
              <a:off x="2686901" y="2003099"/>
              <a:ext cx="539739" cy="516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5592278-CA54-5340-BC30-652C9103C00E}"/>
                </a:ext>
              </a:extLst>
            </p:cNvPr>
            <p:cNvCxnSpPr>
              <a:cxnSpLocks/>
            </p:cNvCxnSpPr>
            <p:nvPr/>
          </p:nvCxnSpPr>
          <p:spPr>
            <a:xfrm>
              <a:off x="2679085" y="2572597"/>
              <a:ext cx="539739" cy="516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78303E43-613B-CD48-BC45-E1BE7C2FFF3D}"/>
                </a:ext>
              </a:extLst>
            </p:cNvPr>
            <p:cNvCxnSpPr>
              <a:cxnSpLocks/>
            </p:cNvCxnSpPr>
            <p:nvPr/>
          </p:nvCxnSpPr>
          <p:spPr>
            <a:xfrm>
              <a:off x="3808398" y="1991750"/>
              <a:ext cx="539739" cy="516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ACDCCAA5-E388-7240-8E1B-8B3D29C63AD2}"/>
                </a:ext>
              </a:extLst>
            </p:cNvPr>
            <p:cNvCxnSpPr>
              <a:cxnSpLocks/>
            </p:cNvCxnSpPr>
            <p:nvPr/>
          </p:nvCxnSpPr>
          <p:spPr>
            <a:xfrm>
              <a:off x="3800582" y="2561248"/>
              <a:ext cx="539739" cy="516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95223742-E414-4346-93CC-8897F1FE0D72}"/>
                </a:ext>
              </a:extLst>
            </p:cNvPr>
            <p:cNvCxnSpPr>
              <a:cxnSpLocks/>
            </p:cNvCxnSpPr>
            <p:nvPr/>
          </p:nvCxnSpPr>
          <p:spPr>
            <a:xfrm>
              <a:off x="6094389" y="2015571"/>
              <a:ext cx="539739" cy="516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709275A2-5B7C-E74F-BC85-4E3DB650491C}"/>
                </a:ext>
              </a:extLst>
            </p:cNvPr>
            <p:cNvCxnSpPr>
              <a:cxnSpLocks/>
            </p:cNvCxnSpPr>
            <p:nvPr/>
          </p:nvCxnSpPr>
          <p:spPr>
            <a:xfrm>
              <a:off x="6086573" y="2585069"/>
              <a:ext cx="539739" cy="516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id="{A505E5FD-0538-3D4B-B313-679E3D48F797}"/>
                </a:ext>
              </a:extLst>
            </p:cNvPr>
            <p:cNvSpPr/>
            <p:nvPr/>
          </p:nvSpPr>
          <p:spPr>
            <a:xfrm flipV="1">
              <a:off x="2638327" y="1960324"/>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9A390FF6-38F0-2A44-B72A-008B30033C3E}"/>
                </a:ext>
              </a:extLst>
            </p:cNvPr>
            <p:cNvSpPr/>
            <p:nvPr/>
          </p:nvSpPr>
          <p:spPr>
            <a:xfrm flipV="1">
              <a:off x="3763379" y="1956482"/>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B93E87BE-2CC7-F64A-B235-78B087FCFF58}"/>
                </a:ext>
              </a:extLst>
            </p:cNvPr>
            <p:cNvSpPr/>
            <p:nvPr/>
          </p:nvSpPr>
          <p:spPr>
            <a:xfrm flipV="1">
              <a:off x="4858385" y="1980127"/>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D1B76E1E-F729-3345-A2E0-23E3A672030B}"/>
                </a:ext>
              </a:extLst>
            </p:cNvPr>
            <p:cNvSpPr/>
            <p:nvPr/>
          </p:nvSpPr>
          <p:spPr>
            <a:xfrm flipV="1">
              <a:off x="2081272" y="2514083"/>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C58ED21B-C4F2-B842-B98B-2816A9A54AC0}"/>
                </a:ext>
              </a:extLst>
            </p:cNvPr>
            <p:cNvSpPr/>
            <p:nvPr/>
          </p:nvSpPr>
          <p:spPr>
            <a:xfrm flipV="1">
              <a:off x="2637595" y="2512738"/>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429F1FBD-3409-7F43-B6A7-9E79F9F14365}"/>
                </a:ext>
              </a:extLst>
            </p:cNvPr>
            <p:cNvSpPr/>
            <p:nvPr/>
          </p:nvSpPr>
          <p:spPr>
            <a:xfrm flipV="1">
              <a:off x="6043091" y="1972312"/>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F0DD91C7-AD87-7749-9F9B-F93C7627AC5A}"/>
                </a:ext>
              </a:extLst>
            </p:cNvPr>
            <p:cNvSpPr/>
            <p:nvPr/>
          </p:nvSpPr>
          <p:spPr>
            <a:xfrm flipV="1">
              <a:off x="1522722" y="1964826"/>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a:extLst>
                <a:ext uri="{FF2B5EF4-FFF2-40B4-BE49-F238E27FC236}">
                  <a16:creationId xmlns:a16="http://schemas.microsoft.com/office/drawing/2014/main" id="{FF68D647-F520-6443-8F42-FBC96BF60195}"/>
                </a:ext>
              </a:extLst>
            </p:cNvPr>
            <p:cNvCxnSpPr/>
            <p:nvPr/>
          </p:nvCxnSpPr>
          <p:spPr>
            <a:xfrm>
              <a:off x="1512852" y="1930367"/>
              <a:ext cx="1" cy="1390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6D2307E-3988-D84C-8AC8-825F8BFCBDA2}"/>
                </a:ext>
              </a:extLst>
            </p:cNvPr>
            <p:cNvCxnSpPr/>
            <p:nvPr/>
          </p:nvCxnSpPr>
          <p:spPr>
            <a:xfrm flipV="1">
              <a:off x="1447586" y="2069440"/>
              <a:ext cx="69537" cy="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5ED2BA0B-1569-D549-A187-6523C57ED149}"/>
                </a:ext>
              </a:extLst>
            </p:cNvPr>
            <p:cNvCxnSpPr/>
            <p:nvPr/>
          </p:nvCxnSpPr>
          <p:spPr>
            <a:xfrm flipV="1">
              <a:off x="1440631" y="1995075"/>
              <a:ext cx="69537" cy="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DABFEC4-5C39-C243-8EE2-A5E12E0A5916}"/>
                </a:ext>
              </a:extLst>
            </p:cNvPr>
            <p:cNvCxnSpPr/>
            <p:nvPr/>
          </p:nvCxnSpPr>
          <p:spPr>
            <a:xfrm flipV="1">
              <a:off x="1444803" y="1931837"/>
              <a:ext cx="69537" cy="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Oval 178">
              <a:extLst>
                <a:ext uri="{FF2B5EF4-FFF2-40B4-BE49-F238E27FC236}">
                  <a16:creationId xmlns:a16="http://schemas.microsoft.com/office/drawing/2014/main" id="{C11B737B-5630-E742-841E-26637078C681}"/>
                </a:ext>
              </a:extLst>
            </p:cNvPr>
            <p:cNvSpPr/>
            <p:nvPr/>
          </p:nvSpPr>
          <p:spPr>
            <a:xfrm flipV="1">
              <a:off x="1525774" y="2503671"/>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a:extLst>
                <a:ext uri="{FF2B5EF4-FFF2-40B4-BE49-F238E27FC236}">
                  <a16:creationId xmlns:a16="http://schemas.microsoft.com/office/drawing/2014/main" id="{BB93EF3B-5BFD-C941-B8AF-84E47952E611}"/>
                </a:ext>
              </a:extLst>
            </p:cNvPr>
            <p:cNvCxnSpPr/>
            <p:nvPr/>
          </p:nvCxnSpPr>
          <p:spPr>
            <a:xfrm>
              <a:off x="1521503" y="2475699"/>
              <a:ext cx="1" cy="1390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6D1F9811-F366-E545-A9D1-143B54CC990B}"/>
                </a:ext>
              </a:extLst>
            </p:cNvPr>
            <p:cNvCxnSpPr/>
            <p:nvPr/>
          </p:nvCxnSpPr>
          <p:spPr>
            <a:xfrm flipV="1">
              <a:off x="1456237" y="2614772"/>
              <a:ext cx="69537" cy="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37BF738D-F3DA-D54B-865F-F091598F6BBC}"/>
                </a:ext>
              </a:extLst>
            </p:cNvPr>
            <p:cNvCxnSpPr/>
            <p:nvPr/>
          </p:nvCxnSpPr>
          <p:spPr>
            <a:xfrm flipV="1">
              <a:off x="1449282" y="2540407"/>
              <a:ext cx="69537" cy="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3AF08F33-C661-7C4F-BB90-3889CD26D82A}"/>
                </a:ext>
              </a:extLst>
            </p:cNvPr>
            <p:cNvCxnSpPr/>
            <p:nvPr/>
          </p:nvCxnSpPr>
          <p:spPr>
            <a:xfrm flipV="1">
              <a:off x="1453454" y="2477169"/>
              <a:ext cx="69537" cy="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Oval 183">
              <a:extLst>
                <a:ext uri="{FF2B5EF4-FFF2-40B4-BE49-F238E27FC236}">
                  <a16:creationId xmlns:a16="http://schemas.microsoft.com/office/drawing/2014/main" id="{3BBAAC41-9D35-3543-B3EB-9A4EB4520B0B}"/>
                </a:ext>
              </a:extLst>
            </p:cNvPr>
            <p:cNvSpPr/>
            <p:nvPr/>
          </p:nvSpPr>
          <p:spPr>
            <a:xfrm flipV="1">
              <a:off x="3765216" y="2516778"/>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E9F25C64-CCBE-9C41-B89C-34EC6E15A242}"/>
                </a:ext>
              </a:extLst>
            </p:cNvPr>
            <p:cNvSpPr/>
            <p:nvPr/>
          </p:nvSpPr>
          <p:spPr>
            <a:xfrm flipV="1">
              <a:off x="4322663" y="3056927"/>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3CD72492-A0FD-B549-9EFD-10A820EC9ED0}"/>
                </a:ext>
              </a:extLst>
            </p:cNvPr>
            <p:cNvSpPr/>
            <p:nvPr/>
          </p:nvSpPr>
          <p:spPr>
            <a:xfrm flipV="1">
              <a:off x="3201387" y="3064611"/>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94E5C9A0-5C60-F24A-A60A-EAF0D1F32549}"/>
                </a:ext>
              </a:extLst>
            </p:cNvPr>
            <p:cNvSpPr/>
            <p:nvPr/>
          </p:nvSpPr>
          <p:spPr>
            <a:xfrm flipV="1">
              <a:off x="2084693" y="3051555"/>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BF35274E-4D40-F341-A320-AFFBAC645516}"/>
                </a:ext>
              </a:extLst>
            </p:cNvPr>
            <p:cNvSpPr/>
            <p:nvPr/>
          </p:nvSpPr>
          <p:spPr>
            <a:xfrm flipV="1">
              <a:off x="6041020" y="2532608"/>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8428CAC8-FA3D-4846-AC40-A80FAF5E039F}"/>
                </a:ext>
              </a:extLst>
            </p:cNvPr>
            <p:cNvSpPr/>
            <p:nvPr/>
          </p:nvSpPr>
          <p:spPr>
            <a:xfrm flipV="1">
              <a:off x="6598467" y="3072757"/>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TextBox 150">
            <a:extLst>
              <a:ext uri="{FF2B5EF4-FFF2-40B4-BE49-F238E27FC236}">
                <a16:creationId xmlns:a16="http://schemas.microsoft.com/office/drawing/2014/main" id="{61248315-C7BB-8746-81EF-41F0EA71EE08}"/>
              </a:ext>
            </a:extLst>
          </p:cNvPr>
          <p:cNvSpPr txBox="1"/>
          <p:nvPr/>
        </p:nvSpPr>
        <p:spPr>
          <a:xfrm>
            <a:off x="2386884" y="934228"/>
            <a:ext cx="486303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Solve for end displacement due to bending force.  </a:t>
            </a:r>
          </a:p>
        </p:txBody>
      </p:sp>
      <p:grpSp>
        <p:nvGrpSpPr>
          <p:cNvPr id="78" name="Group 77">
            <a:extLst>
              <a:ext uri="{FF2B5EF4-FFF2-40B4-BE49-F238E27FC236}">
                <a16:creationId xmlns:a16="http://schemas.microsoft.com/office/drawing/2014/main" id="{5F327DD6-18FA-A845-8142-143ACA9D4FD2}"/>
              </a:ext>
            </a:extLst>
          </p:cNvPr>
          <p:cNvGrpSpPr/>
          <p:nvPr/>
        </p:nvGrpSpPr>
        <p:grpSpPr>
          <a:xfrm>
            <a:off x="7148500" y="6076700"/>
            <a:ext cx="1678033" cy="481586"/>
            <a:chOff x="1032936" y="5890542"/>
            <a:chExt cx="1678033" cy="481586"/>
          </a:xfrm>
        </p:grpSpPr>
        <p:sp>
          <p:nvSpPr>
            <p:cNvPr id="79" name="TextBox 78">
              <a:extLst>
                <a:ext uri="{FF2B5EF4-FFF2-40B4-BE49-F238E27FC236}">
                  <a16:creationId xmlns:a16="http://schemas.microsoft.com/office/drawing/2014/main" id="{7EBE4ECF-5AAF-D649-AFC5-5ED94CCB55AC}"/>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80" name="TextBox 79">
              <a:extLst>
                <a:ext uri="{FF2B5EF4-FFF2-40B4-BE49-F238E27FC236}">
                  <a16:creationId xmlns:a16="http://schemas.microsoft.com/office/drawing/2014/main" id="{AAC29230-FEE4-3A43-956B-7EF0DBD77DF0}"/>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65097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1D7D02DC-D60A-E24A-8CC6-B0469B4B4076}"/>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a:extLst>
              <a:ext uri="{FF2B5EF4-FFF2-40B4-BE49-F238E27FC236}">
                <a16:creationId xmlns:a16="http://schemas.microsoft.com/office/drawing/2014/main" id="{A9C8C079-3282-7441-8BA7-BF66603132BC}"/>
              </a:ext>
            </a:extLst>
          </p:cNvPr>
          <p:cNvCxnSpPr/>
          <p:nvPr/>
        </p:nvCxnSpPr>
        <p:spPr>
          <a:xfrm>
            <a:off x="285564" y="854015"/>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76F77A6D-1DD0-F14A-B7CD-2D75606D27E0}"/>
              </a:ext>
            </a:extLst>
          </p:cNvPr>
          <p:cNvGrpSpPr/>
          <p:nvPr/>
        </p:nvGrpSpPr>
        <p:grpSpPr>
          <a:xfrm>
            <a:off x="443732" y="5421295"/>
            <a:ext cx="924602" cy="1058574"/>
            <a:chOff x="536432" y="5376415"/>
            <a:chExt cx="924602" cy="1058574"/>
          </a:xfrm>
        </p:grpSpPr>
        <p:cxnSp>
          <p:nvCxnSpPr>
            <p:cNvPr id="55" name="Straight Arrow Connector 54">
              <a:extLst>
                <a:ext uri="{FF2B5EF4-FFF2-40B4-BE49-F238E27FC236}">
                  <a16:creationId xmlns:a16="http://schemas.microsoft.com/office/drawing/2014/main" id="{96148B89-2D1D-3A45-91A8-825206C9339E}"/>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C2FBB16-FEF0-5B4B-90C0-5B5247287836}"/>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57" name="Straight Arrow Connector 56">
              <a:extLst>
                <a:ext uri="{FF2B5EF4-FFF2-40B4-BE49-F238E27FC236}">
                  <a16:creationId xmlns:a16="http://schemas.microsoft.com/office/drawing/2014/main" id="{71E39641-21BE-9C48-AEAB-4BF8102C6830}"/>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5C28A9A-52DA-CF4B-B5D7-DF44D66F4D40}"/>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cxnSp>
        <p:nvCxnSpPr>
          <p:cNvPr id="158" name="Straight Arrow Connector 157">
            <a:extLst>
              <a:ext uri="{FF2B5EF4-FFF2-40B4-BE49-F238E27FC236}">
                <a16:creationId xmlns:a16="http://schemas.microsoft.com/office/drawing/2014/main" id="{353A98AB-B178-2C46-9B63-905575E6402E}"/>
              </a:ext>
            </a:extLst>
          </p:cNvPr>
          <p:cNvCxnSpPr>
            <a:cxnSpLocks/>
          </p:cNvCxnSpPr>
          <p:nvPr/>
        </p:nvCxnSpPr>
        <p:spPr>
          <a:xfrm>
            <a:off x="8211893" y="2797999"/>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pic>
        <p:nvPicPr>
          <p:cNvPr id="159" name="Picture 158">
            <a:extLst>
              <a:ext uri="{FF2B5EF4-FFF2-40B4-BE49-F238E27FC236}">
                <a16:creationId xmlns:a16="http://schemas.microsoft.com/office/drawing/2014/main" id="{58C2926A-845F-2549-9BBB-CCD132D0FE8F}"/>
              </a:ext>
            </a:extLst>
          </p:cNvPr>
          <p:cNvPicPr>
            <a:picLocks noChangeAspect="1"/>
          </p:cNvPicPr>
          <p:nvPr/>
        </p:nvPicPr>
        <p:blipFill>
          <a:blip r:embed="rId2"/>
          <a:stretch>
            <a:fillRect/>
          </a:stretch>
        </p:blipFill>
        <p:spPr>
          <a:xfrm>
            <a:off x="1331277" y="2593875"/>
            <a:ext cx="368685" cy="368685"/>
          </a:xfrm>
          <a:prstGeom prst="rect">
            <a:avLst/>
          </a:prstGeom>
        </p:spPr>
      </p:pic>
      <p:pic>
        <p:nvPicPr>
          <p:cNvPr id="194" name="Picture 193">
            <a:extLst>
              <a:ext uri="{FF2B5EF4-FFF2-40B4-BE49-F238E27FC236}">
                <a16:creationId xmlns:a16="http://schemas.microsoft.com/office/drawing/2014/main" id="{6A8AD323-1793-C449-8E05-596F750B9526}"/>
              </a:ext>
            </a:extLst>
          </p:cNvPr>
          <p:cNvPicPr>
            <a:picLocks noChangeAspect="1"/>
          </p:cNvPicPr>
          <p:nvPr/>
        </p:nvPicPr>
        <p:blipFill>
          <a:blip r:embed="rId2"/>
          <a:stretch>
            <a:fillRect/>
          </a:stretch>
        </p:blipFill>
        <p:spPr>
          <a:xfrm>
            <a:off x="561443" y="3136973"/>
            <a:ext cx="368685" cy="368685"/>
          </a:xfrm>
          <a:prstGeom prst="rect">
            <a:avLst/>
          </a:prstGeom>
        </p:spPr>
      </p:pic>
      <p:cxnSp>
        <p:nvCxnSpPr>
          <p:cNvPr id="195" name="Straight Arrow Connector 194">
            <a:extLst>
              <a:ext uri="{FF2B5EF4-FFF2-40B4-BE49-F238E27FC236}">
                <a16:creationId xmlns:a16="http://schemas.microsoft.com/office/drawing/2014/main" id="{32B0BB7B-2EB8-D04C-80B0-8CAD72E09BFB}"/>
              </a:ext>
            </a:extLst>
          </p:cNvPr>
          <p:cNvCxnSpPr>
            <a:cxnSpLocks/>
          </p:cNvCxnSpPr>
          <p:nvPr/>
        </p:nvCxnSpPr>
        <p:spPr>
          <a:xfrm>
            <a:off x="8210358" y="3720113"/>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id="{B7CCD9D2-A06D-2843-84E5-D3CAD28435F4}"/>
              </a:ext>
            </a:extLst>
          </p:cNvPr>
          <p:cNvSpPr txBox="1"/>
          <p:nvPr/>
        </p:nvSpPr>
        <p:spPr>
          <a:xfrm>
            <a:off x="7977483" y="2345543"/>
            <a:ext cx="614296"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F/2</a:t>
            </a:r>
            <a:r>
              <a:rPr lang="en-US" sz="2000" dirty="0">
                <a:latin typeface="Times New Roman" panose="02020603050405020304" pitchFamily="18" charset="0"/>
                <a:cs typeface="Times New Roman" panose="02020603050405020304" pitchFamily="18" charset="0"/>
              </a:rPr>
              <a:t> </a:t>
            </a:r>
          </a:p>
        </p:txBody>
      </p:sp>
      <p:sp>
        <p:nvSpPr>
          <p:cNvPr id="197" name="TextBox 196">
            <a:extLst>
              <a:ext uri="{FF2B5EF4-FFF2-40B4-BE49-F238E27FC236}">
                <a16:creationId xmlns:a16="http://schemas.microsoft.com/office/drawing/2014/main" id="{F3A2BE1D-C1F9-C545-A242-DC05423A05CC}"/>
              </a:ext>
            </a:extLst>
          </p:cNvPr>
          <p:cNvSpPr txBox="1"/>
          <p:nvPr/>
        </p:nvSpPr>
        <p:spPr>
          <a:xfrm>
            <a:off x="7921997" y="3984369"/>
            <a:ext cx="614297"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F/2</a:t>
            </a:r>
            <a:r>
              <a:rPr lang="en-US" sz="2000" dirty="0">
                <a:latin typeface="Times New Roman" panose="02020603050405020304" pitchFamily="18" charset="0"/>
                <a:cs typeface="Times New Roman" panose="02020603050405020304" pitchFamily="18" charset="0"/>
              </a:rPr>
              <a:t> </a:t>
            </a:r>
          </a:p>
        </p:txBody>
      </p:sp>
      <p:grpSp>
        <p:nvGrpSpPr>
          <p:cNvPr id="25" name="Group 24">
            <a:extLst>
              <a:ext uri="{FF2B5EF4-FFF2-40B4-BE49-F238E27FC236}">
                <a16:creationId xmlns:a16="http://schemas.microsoft.com/office/drawing/2014/main" id="{83B357FF-FC34-A644-86B5-C13CFF783FBE}"/>
              </a:ext>
            </a:extLst>
          </p:cNvPr>
          <p:cNvGrpSpPr/>
          <p:nvPr/>
        </p:nvGrpSpPr>
        <p:grpSpPr>
          <a:xfrm>
            <a:off x="5589660" y="3318378"/>
            <a:ext cx="399452" cy="43169"/>
            <a:chOff x="6471047" y="3477020"/>
            <a:chExt cx="429845" cy="46454"/>
          </a:xfrm>
        </p:grpSpPr>
        <p:sp>
          <p:nvSpPr>
            <p:cNvPr id="155" name="Oval 154">
              <a:extLst>
                <a:ext uri="{FF2B5EF4-FFF2-40B4-BE49-F238E27FC236}">
                  <a16:creationId xmlns:a16="http://schemas.microsoft.com/office/drawing/2014/main" id="{2BD007AE-7A34-4740-A834-3546FC31FAF9}"/>
                </a:ext>
              </a:extLst>
            </p:cNvPr>
            <p:cNvSpPr/>
            <p:nvPr/>
          </p:nvSpPr>
          <p:spPr>
            <a:xfrm>
              <a:off x="6471047" y="3481752"/>
              <a:ext cx="41722" cy="4172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6" name="Oval 155">
              <a:extLst>
                <a:ext uri="{FF2B5EF4-FFF2-40B4-BE49-F238E27FC236}">
                  <a16:creationId xmlns:a16="http://schemas.microsoft.com/office/drawing/2014/main" id="{B24DE5CE-EF46-364E-961A-B068B2B4DFBE}"/>
                </a:ext>
              </a:extLst>
            </p:cNvPr>
            <p:cNvSpPr/>
            <p:nvPr/>
          </p:nvSpPr>
          <p:spPr>
            <a:xfrm>
              <a:off x="6661562" y="3477020"/>
              <a:ext cx="41722" cy="4172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7" name="Oval 156">
              <a:extLst>
                <a:ext uri="{FF2B5EF4-FFF2-40B4-BE49-F238E27FC236}">
                  <a16:creationId xmlns:a16="http://schemas.microsoft.com/office/drawing/2014/main" id="{DA2964F0-E034-DF4F-BB87-C278AF653F70}"/>
                </a:ext>
              </a:extLst>
            </p:cNvPr>
            <p:cNvSpPr/>
            <p:nvPr/>
          </p:nvSpPr>
          <p:spPr>
            <a:xfrm>
              <a:off x="6859170" y="3479383"/>
              <a:ext cx="41722" cy="41722"/>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48" name="Group 247">
            <a:extLst>
              <a:ext uri="{FF2B5EF4-FFF2-40B4-BE49-F238E27FC236}">
                <a16:creationId xmlns:a16="http://schemas.microsoft.com/office/drawing/2014/main" id="{379BC9D6-F18B-7147-8BC3-D05C017DBC3E}"/>
              </a:ext>
            </a:extLst>
          </p:cNvPr>
          <p:cNvGrpSpPr/>
          <p:nvPr/>
        </p:nvGrpSpPr>
        <p:grpSpPr>
          <a:xfrm flipV="1">
            <a:off x="4319521" y="3070927"/>
            <a:ext cx="1080918" cy="570518"/>
            <a:chOff x="6415669" y="4378176"/>
            <a:chExt cx="1163163" cy="613927"/>
          </a:xfrm>
        </p:grpSpPr>
        <p:cxnSp>
          <p:nvCxnSpPr>
            <p:cNvPr id="249" name="Straight Connector 248">
              <a:extLst>
                <a:ext uri="{FF2B5EF4-FFF2-40B4-BE49-F238E27FC236}">
                  <a16:creationId xmlns:a16="http://schemas.microsoft.com/office/drawing/2014/main" id="{DCEBA965-F1CD-6C43-AA74-DDFB3DA0C5D5}"/>
                </a:ext>
              </a:extLst>
            </p:cNvPr>
            <p:cNvCxnSpPr>
              <a:cxnSpLocks/>
            </p:cNvCxnSpPr>
            <p:nvPr/>
          </p:nvCxnSpPr>
          <p:spPr>
            <a:xfrm flipV="1">
              <a:off x="6435477" y="4426351"/>
              <a:ext cx="539570" cy="516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A2C25452-6229-F147-89CD-921F9DAEB560}"/>
                </a:ext>
              </a:extLst>
            </p:cNvPr>
            <p:cNvCxnSpPr>
              <a:cxnSpLocks/>
            </p:cNvCxnSpPr>
            <p:nvPr/>
          </p:nvCxnSpPr>
          <p:spPr>
            <a:xfrm flipH="1" flipV="1">
              <a:off x="6426486" y="4410396"/>
              <a:ext cx="1114257" cy="545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D552E7C1-70AB-4B4C-8F01-828C300A8BA0}"/>
                </a:ext>
              </a:extLst>
            </p:cNvPr>
            <p:cNvCxnSpPr>
              <a:cxnSpLocks/>
            </p:cNvCxnSpPr>
            <p:nvPr/>
          </p:nvCxnSpPr>
          <p:spPr>
            <a:xfrm flipV="1">
              <a:off x="6419484" y="4415649"/>
              <a:ext cx="1116621" cy="5504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A870B118-F6AD-5E46-A6FE-98146457D090}"/>
                </a:ext>
              </a:extLst>
            </p:cNvPr>
            <p:cNvCxnSpPr>
              <a:cxnSpLocks/>
            </p:cNvCxnSpPr>
            <p:nvPr/>
          </p:nvCxnSpPr>
          <p:spPr>
            <a:xfrm flipH="1" flipV="1">
              <a:off x="7006794" y="4421655"/>
              <a:ext cx="527902" cy="519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AEC1F98B-2FD3-C240-98F2-AAD6C01EE22C}"/>
                </a:ext>
              </a:extLst>
            </p:cNvPr>
            <p:cNvCxnSpPr>
              <a:cxnSpLocks/>
            </p:cNvCxnSpPr>
            <p:nvPr/>
          </p:nvCxnSpPr>
          <p:spPr>
            <a:xfrm flipV="1">
              <a:off x="6415669" y="4415001"/>
              <a:ext cx="561289" cy="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89C45356-92A8-6440-9C4F-FFB8DB7946C2}"/>
                </a:ext>
              </a:extLst>
            </p:cNvPr>
            <p:cNvCxnSpPr>
              <a:cxnSpLocks/>
            </p:cNvCxnSpPr>
            <p:nvPr/>
          </p:nvCxnSpPr>
          <p:spPr>
            <a:xfrm flipV="1">
              <a:off x="6968095" y="4415001"/>
              <a:ext cx="561289" cy="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Oval 256">
              <a:extLst>
                <a:ext uri="{FF2B5EF4-FFF2-40B4-BE49-F238E27FC236}">
                  <a16:creationId xmlns:a16="http://schemas.microsoft.com/office/drawing/2014/main" id="{8094215F-CF6A-D146-BB46-F6F6E908B96A}"/>
                </a:ext>
              </a:extLst>
            </p:cNvPr>
            <p:cNvSpPr/>
            <p:nvPr/>
          </p:nvSpPr>
          <p:spPr>
            <a:xfrm>
              <a:off x="6953790" y="4378176"/>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1541397E-E613-374F-8066-E67E090C9B1E}"/>
                </a:ext>
              </a:extLst>
            </p:cNvPr>
            <p:cNvSpPr/>
            <p:nvPr/>
          </p:nvSpPr>
          <p:spPr>
            <a:xfrm>
              <a:off x="7505370" y="4379985"/>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E071225B-AEBC-AA4B-A53E-DA0654C3CE0C}"/>
                </a:ext>
              </a:extLst>
            </p:cNvPr>
            <p:cNvSpPr/>
            <p:nvPr/>
          </p:nvSpPr>
          <p:spPr>
            <a:xfrm>
              <a:off x="7509295" y="4922566"/>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7" name="Straight Connector 236">
            <a:extLst>
              <a:ext uri="{FF2B5EF4-FFF2-40B4-BE49-F238E27FC236}">
                <a16:creationId xmlns:a16="http://schemas.microsoft.com/office/drawing/2014/main" id="{25CD5306-2B34-FE4F-8EE9-9E5DD0C56476}"/>
              </a:ext>
            </a:extLst>
          </p:cNvPr>
          <p:cNvCxnSpPr>
            <a:cxnSpLocks/>
          </p:cNvCxnSpPr>
          <p:nvPr/>
        </p:nvCxnSpPr>
        <p:spPr>
          <a:xfrm>
            <a:off x="2262450" y="3123093"/>
            <a:ext cx="501418" cy="4798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2393D0C-5BC2-144B-8A9E-2526E819A849}"/>
              </a:ext>
            </a:extLst>
          </p:cNvPr>
          <p:cNvCxnSpPr>
            <a:cxnSpLocks/>
          </p:cNvCxnSpPr>
          <p:nvPr/>
        </p:nvCxnSpPr>
        <p:spPr>
          <a:xfrm flipH="1">
            <a:off x="2793370" y="3124277"/>
            <a:ext cx="490575" cy="4830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310CD0BD-6D4B-574D-AC76-15F57E722B6D}"/>
              </a:ext>
            </a:extLst>
          </p:cNvPr>
          <p:cNvCxnSpPr>
            <a:cxnSpLocks/>
          </p:cNvCxnSpPr>
          <p:nvPr/>
        </p:nvCxnSpPr>
        <p:spPr>
          <a:xfrm>
            <a:off x="2244355" y="3609861"/>
            <a:ext cx="521601" cy="21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787AC57C-4951-2344-B9CD-CB5779E19727}"/>
              </a:ext>
            </a:extLst>
          </p:cNvPr>
          <p:cNvCxnSpPr>
            <a:cxnSpLocks/>
          </p:cNvCxnSpPr>
          <p:nvPr/>
        </p:nvCxnSpPr>
        <p:spPr>
          <a:xfrm>
            <a:off x="2757720" y="3609861"/>
            <a:ext cx="521601" cy="21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5" name="Oval 244">
            <a:extLst>
              <a:ext uri="{FF2B5EF4-FFF2-40B4-BE49-F238E27FC236}">
                <a16:creationId xmlns:a16="http://schemas.microsoft.com/office/drawing/2014/main" id="{C03BB7FC-F245-DB43-97E5-3B289B654452}"/>
              </a:ext>
            </a:extLst>
          </p:cNvPr>
          <p:cNvSpPr/>
          <p:nvPr/>
        </p:nvSpPr>
        <p:spPr>
          <a:xfrm flipV="1">
            <a:off x="2744427" y="3581571"/>
            <a:ext cx="64620" cy="6462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0" name="Straight Connector 199">
            <a:extLst>
              <a:ext uri="{FF2B5EF4-FFF2-40B4-BE49-F238E27FC236}">
                <a16:creationId xmlns:a16="http://schemas.microsoft.com/office/drawing/2014/main" id="{A0EB13E8-A354-9946-9BDA-22DAC4F834E0}"/>
              </a:ext>
            </a:extLst>
          </p:cNvPr>
          <p:cNvCxnSpPr>
            <a:cxnSpLocks/>
          </p:cNvCxnSpPr>
          <p:nvPr/>
        </p:nvCxnSpPr>
        <p:spPr>
          <a:xfrm flipH="1">
            <a:off x="1221751" y="3119173"/>
            <a:ext cx="1014833" cy="485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21548CF0-999A-4B4B-94D6-E816BEF49403}"/>
              </a:ext>
            </a:extLst>
          </p:cNvPr>
          <p:cNvCxnSpPr>
            <a:cxnSpLocks/>
          </p:cNvCxnSpPr>
          <p:nvPr/>
        </p:nvCxnSpPr>
        <p:spPr>
          <a:xfrm flipV="1">
            <a:off x="1224653" y="3134524"/>
            <a:ext cx="487723" cy="456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83ED715-D842-3B41-9E01-15C7F22B5D22}"/>
              </a:ext>
            </a:extLst>
          </p:cNvPr>
          <p:cNvCxnSpPr>
            <a:cxnSpLocks/>
          </p:cNvCxnSpPr>
          <p:nvPr/>
        </p:nvCxnSpPr>
        <p:spPr>
          <a:xfrm flipH="1" flipV="1">
            <a:off x="1220759" y="3119173"/>
            <a:ext cx="1014833" cy="485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74737DD7-D2B6-F942-9BBD-298F0C89EDC2}"/>
              </a:ext>
            </a:extLst>
          </p:cNvPr>
          <p:cNvCxnSpPr>
            <a:cxnSpLocks/>
          </p:cNvCxnSpPr>
          <p:nvPr/>
        </p:nvCxnSpPr>
        <p:spPr>
          <a:xfrm flipV="1">
            <a:off x="1215657" y="3105149"/>
            <a:ext cx="521601" cy="21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26BC2470-1A93-264C-92E5-79F0A9B6F956}"/>
              </a:ext>
            </a:extLst>
          </p:cNvPr>
          <p:cNvSpPr/>
          <p:nvPr/>
        </p:nvSpPr>
        <p:spPr>
          <a:xfrm>
            <a:off x="1184134" y="3077953"/>
            <a:ext cx="64620" cy="6462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6147C243-94BC-0844-B58D-CDB8CEB1CDDC}"/>
              </a:ext>
            </a:extLst>
          </p:cNvPr>
          <p:cNvSpPr/>
          <p:nvPr/>
        </p:nvSpPr>
        <p:spPr>
          <a:xfrm>
            <a:off x="1181298" y="3569499"/>
            <a:ext cx="64620" cy="6462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 name="Straight Connector 206">
            <a:extLst>
              <a:ext uri="{FF2B5EF4-FFF2-40B4-BE49-F238E27FC236}">
                <a16:creationId xmlns:a16="http://schemas.microsoft.com/office/drawing/2014/main" id="{FF475204-FFA0-3244-B340-C55B0D788F8C}"/>
              </a:ext>
            </a:extLst>
          </p:cNvPr>
          <p:cNvCxnSpPr/>
          <p:nvPr/>
        </p:nvCxnSpPr>
        <p:spPr>
          <a:xfrm flipV="1">
            <a:off x="1180165" y="3039328"/>
            <a:ext cx="1" cy="1292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AF5C9579-43F4-C043-A1C8-D91837731706}"/>
              </a:ext>
            </a:extLst>
          </p:cNvPr>
          <p:cNvCxnSpPr/>
          <p:nvPr/>
        </p:nvCxnSpPr>
        <p:spPr>
          <a:xfrm>
            <a:off x="1119514" y="3037878"/>
            <a:ext cx="64620" cy="1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EC735E47-3417-024C-A449-05868F3AFFDE}"/>
              </a:ext>
            </a:extLst>
          </p:cNvPr>
          <p:cNvCxnSpPr/>
          <p:nvPr/>
        </p:nvCxnSpPr>
        <p:spPr>
          <a:xfrm>
            <a:off x="1113050" y="3106985"/>
            <a:ext cx="64620" cy="1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40EC17A0-2D93-E449-8C6F-9C745FA366E9}"/>
              </a:ext>
            </a:extLst>
          </p:cNvPr>
          <p:cNvCxnSpPr/>
          <p:nvPr/>
        </p:nvCxnSpPr>
        <p:spPr>
          <a:xfrm>
            <a:off x="1116927" y="3165751"/>
            <a:ext cx="64620" cy="1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AD61CD16-C95D-A54F-BA10-AB5DB0A626CC}"/>
              </a:ext>
            </a:extLst>
          </p:cNvPr>
          <p:cNvCxnSpPr/>
          <p:nvPr/>
        </p:nvCxnSpPr>
        <p:spPr>
          <a:xfrm flipV="1">
            <a:off x="1172125" y="3536903"/>
            <a:ext cx="1" cy="1292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2F284DB0-6D64-0C48-9791-C59DA23790E8}"/>
              </a:ext>
            </a:extLst>
          </p:cNvPr>
          <p:cNvCxnSpPr/>
          <p:nvPr/>
        </p:nvCxnSpPr>
        <p:spPr>
          <a:xfrm>
            <a:off x="1111474" y="3535453"/>
            <a:ext cx="64620" cy="1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3EF86337-3AC3-1546-B3B6-F42BF064A920}"/>
              </a:ext>
            </a:extLst>
          </p:cNvPr>
          <p:cNvCxnSpPr/>
          <p:nvPr/>
        </p:nvCxnSpPr>
        <p:spPr>
          <a:xfrm>
            <a:off x="1105011" y="3604560"/>
            <a:ext cx="64620" cy="1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08255C4A-81A1-C040-9A1B-80653C33072B}"/>
              </a:ext>
            </a:extLst>
          </p:cNvPr>
          <p:cNvCxnSpPr/>
          <p:nvPr/>
        </p:nvCxnSpPr>
        <p:spPr>
          <a:xfrm>
            <a:off x="1108888" y="3663326"/>
            <a:ext cx="64620" cy="1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F77C331B-6599-CF4A-A9D5-2AE0A108269A}"/>
              </a:ext>
            </a:extLst>
          </p:cNvPr>
          <p:cNvCxnSpPr>
            <a:cxnSpLocks/>
          </p:cNvCxnSpPr>
          <p:nvPr/>
        </p:nvCxnSpPr>
        <p:spPr>
          <a:xfrm flipH="1" flipV="1">
            <a:off x="1735445" y="3113089"/>
            <a:ext cx="500147" cy="485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3E4AB437-398F-964F-8CDB-4B7A192B4D17}"/>
              </a:ext>
            </a:extLst>
          </p:cNvPr>
          <p:cNvCxnSpPr>
            <a:cxnSpLocks/>
          </p:cNvCxnSpPr>
          <p:nvPr/>
        </p:nvCxnSpPr>
        <p:spPr>
          <a:xfrm flipH="1" flipV="1">
            <a:off x="2253300" y="3110173"/>
            <a:ext cx="1022024" cy="5004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21B0786C-8BE9-3B42-BDC6-CFEF7F9D892D}"/>
              </a:ext>
            </a:extLst>
          </p:cNvPr>
          <p:cNvCxnSpPr>
            <a:cxnSpLocks/>
          </p:cNvCxnSpPr>
          <p:nvPr/>
        </p:nvCxnSpPr>
        <p:spPr>
          <a:xfrm flipV="1">
            <a:off x="2254236" y="3114691"/>
            <a:ext cx="1020311" cy="4943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C46FD7AA-2E49-C445-9C6B-F7F5E38A9265}"/>
              </a:ext>
            </a:extLst>
          </p:cNvPr>
          <p:cNvCxnSpPr>
            <a:cxnSpLocks/>
          </p:cNvCxnSpPr>
          <p:nvPr/>
        </p:nvCxnSpPr>
        <p:spPr>
          <a:xfrm flipV="1">
            <a:off x="3298026" y="3115696"/>
            <a:ext cx="501418" cy="4798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F360FFFC-0A8F-014D-A4D9-2086E90F3B90}"/>
              </a:ext>
            </a:extLst>
          </p:cNvPr>
          <p:cNvCxnSpPr>
            <a:cxnSpLocks/>
          </p:cNvCxnSpPr>
          <p:nvPr/>
        </p:nvCxnSpPr>
        <p:spPr>
          <a:xfrm flipH="1" flipV="1">
            <a:off x="3289670" y="3100869"/>
            <a:ext cx="1035470" cy="5065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AF2A85DF-CD88-B34A-8D1F-C70673CA8338}"/>
              </a:ext>
            </a:extLst>
          </p:cNvPr>
          <p:cNvCxnSpPr>
            <a:cxnSpLocks/>
          </p:cNvCxnSpPr>
          <p:nvPr/>
        </p:nvCxnSpPr>
        <p:spPr>
          <a:xfrm flipV="1">
            <a:off x="3283163" y="3105751"/>
            <a:ext cx="1037667" cy="511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94ABDF22-10A4-A14A-9E39-667B14ECF61C}"/>
              </a:ext>
            </a:extLst>
          </p:cNvPr>
          <p:cNvCxnSpPr>
            <a:cxnSpLocks/>
          </p:cNvCxnSpPr>
          <p:nvPr/>
        </p:nvCxnSpPr>
        <p:spPr>
          <a:xfrm flipH="1" flipV="1">
            <a:off x="3828946" y="3111332"/>
            <a:ext cx="490575" cy="4830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6F2531AB-C73C-D04B-91D1-A52E4FED1993}"/>
              </a:ext>
            </a:extLst>
          </p:cNvPr>
          <p:cNvCxnSpPr>
            <a:cxnSpLocks/>
          </p:cNvCxnSpPr>
          <p:nvPr/>
        </p:nvCxnSpPr>
        <p:spPr>
          <a:xfrm flipV="1">
            <a:off x="1729022" y="3105149"/>
            <a:ext cx="521601" cy="21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4AAF4485-8840-6340-BB45-EB6F864E0D5B}"/>
              </a:ext>
            </a:extLst>
          </p:cNvPr>
          <p:cNvCxnSpPr>
            <a:cxnSpLocks/>
          </p:cNvCxnSpPr>
          <p:nvPr/>
        </p:nvCxnSpPr>
        <p:spPr>
          <a:xfrm flipV="1">
            <a:off x="3279618" y="3105149"/>
            <a:ext cx="521601" cy="21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4113A05E-C5F7-0940-BC3A-EC03871EF0AD}"/>
              </a:ext>
            </a:extLst>
          </p:cNvPr>
          <p:cNvCxnSpPr>
            <a:cxnSpLocks/>
          </p:cNvCxnSpPr>
          <p:nvPr/>
        </p:nvCxnSpPr>
        <p:spPr>
          <a:xfrm flipV="1">
            <a:off x="3792983" y="3105149"/>
            <a:ext cx="521601" cy="21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Oval 227">
            <a:extLst>
              <a:ext uri="{FF2B5EF4-FFF2-40B4-BE49-F238E27FC236}">
                <a16:creationId xmlns:a16="http://schemas.microsoft.com/office/drawing/2014/main" id="{D5A04826-2718-D043-90A7-EBE3C45CB343}"/>
              </a:ext>
            </a:extLst>
          </p:cNvPr>
          <p:cNvSpPr/>
          <p:nvPr/>
        </p:nvSpPr>
        <p:spPr>
          <a:xfrm>
            <a:off x="1699962" y="3079367"/>
            <a:ext cx="64620" cy="6462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FD40B73C-1AED-2043-A99F-78574A150C26}"/>
              </a:ext>
            </a:extLst>
          </p:cNvPr>
          <p:cNvSpPr/>
          <p:nvPr/>
        </p:nvSpPr>
        <p:spPr>
          <a:xfrm>
            <a:off x="2217340" y="3073036"/>
            <a:ext cx="64620" cy="6462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135666ED-34E6-8441-9A0C-9E5956BF1284}"/>
              </a:ext>
            </a:extLst>
          </p:cNvPr>
          <p:cNvSpPr/>
          <p:nvPr/>
        </p:nvSpPr>
        <p:spPr>
          <a:xfrm>
            <a:off x="2214327" y="3577253"/>
            <a:ext cx="64620" cy="6462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5E1D6EB7-38C6-714C-AB33-2B44BD8178A1}"/>
              </a:ext>
            </a:extLst>
          </p:cNvPr>
          <p:cNvSpPr/>
          <p:nvPr/>
        </p:nvSpPr>
        <p:spPr>
          <a:xfrm>
            <a:off x="3258088" y="3073036"/>
            <a:ext cx="64620" cy="6462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F152230C-49FD-6947-A904-CA16A178D06D}"/>
              </a:ext>
            </a:extLst>
          </p:cNvPr>
          <p:cNvSpPr/>
          <p:nvPr/>
        </p:nvSpPr>
        <p:spPr>
          <a:xfrm>
            <a:off x="3254670" y="3577253"/>
            <a:ext cx="64620" cy="6462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2083C3B3-2BDE-ED4A-A60A-B9F31378A022}"/>
              </a:ext>
            </a:extLst>
          </p:cNvPr>
          <p:cNvSpPr/>
          <p:nvPr/>
        </p:nvSpPr>
        <p:spPr>
          <a:xfrm>
            <a:off x="3779690" y="3070927"/>
            <a:ext cx="64620" cy="6462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254FC20B-D205-1D4A-9276-196A9359D994}"/>
              </a:ext>
            </a:extLst>
          </p:cNvPr>
          <p:cNvSpPr/>
          <p:nvPr/>
        </p:nvSpPr>
        <p:spPr>
          <a:xfrm>
            <a:off x="4292269" y="3072608"/>
            <a:ext cx="64620" cy="6462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C63DDF22-16E9-214E-A15E-B0535D6996A6}"/>
              </a:ext>
            </a:extLst>
          </p:cNvPr>
          <p:cNvSpPr/>
          <p:nvPr/>
        </p:nvSpPr>
        <p:spPr>
          <a:xfrm>
            <a:off x="4295916" y="3576825"/>
            <a:ext cx="64620" cy="6462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3FFC6F2F-6F2E-A540-868F-57AAB7B0CBC2}"/>
              </a:ext>
            </a:extLst>
          </p:cNvPr>
          <p:cNvGrpSpPr/>
          <p:nvPr/>
        </p:nvGrpSpPr>
        <p:grpSpPr>
          <a:xfrm>
            <a:off x="6101520" y="3071677"/>
            <a:ext cx="2145769" cy="570946"/>
            <a:chOff x="5650240" y="5377606"/>
            <a:chExt cx="2309036" cy="614388"/>
          </a:xfrm>
        </p:grpSpPr>
        <p:grpSp>
          <p:nvGrpSpPr>
            <p:cNvPr id="260" name="Group 259">
              <a:extLst>
                <a:ext uri="{FF2B5EF4-FFF2-40B4-BE49-F238E27FC236}">
                  <a16:creationId xmlns:a16="http://schemas.microsoft.com/office/drawing/2014/main" id="{2658F9B7-2920-0D43-857F-FA2A3622C9C8}"/>
                </a:ext>
              </a:extLst>
            </p:cNvPr>
            <p:cNvGrpSpPr/>
            <p:nvPr/>
          </p:nvGrpSpPr>
          <p:grpSpPr>
            <a:xfrm flipV="1">
              <a:off x="6796113" y="5377606"/>
              <a:ext cx="1163163" cy="613927"/>
              <a:chOff x="6415669" y="4378176"/>
              <a:chExt cx="1163163" cy="613927"/>
            </a:xfrm>
          </p:grpSpPr>
          <p:cxnSp>
            <p:nvCxnSpPr>
              <p:cNvPr id="261" name="Straight Connector 260">
                <a:extLst>
                  <a:ext uri="{FF2B5EF4-FFF2-40B4-BE49-F238E27FC236}">
                    <a16:creationId xmlns:a16="http://schemas.microsoft.com/office/drawing/2014/main" id="{26DA00E4-34C9-4C41-969F-623902FF46D3}"/>
                  </a:ext>
                </a:extLst>
              </p:cNvPr>
              <p:cNvCxnSpPr>
                <a:cxnSpLocks/>
              </p:cNvCxnSpPr>
              <p:nvPr/>
            </p:nvCxnSpPr>
            <p:spPr>
              <a:xfrm flipV="1">
                <a:off x="6435477" y="4426351"/>
                <a:ext cx="539570" cy="516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B640EF7F-0846-1640-B136-C0A0B98CEC95}"/>
                  </a:ext>
                </a:extLst>
              </p:cNvPr>
              <p:cNvCxnSpPr>
                <a:cxnSpLocks/>
              </p:cNvCxnSpPr>
              <p:nvPr/>
            </p:nvCxnSpPr>
            <p:spPr>
              <a:xfrm flipH="1" flipV="1">
                <a:off x="6426486" y="4410396"/>
                <a:ext cx="1114257" cy="545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70DD237F-97A9-1447-8199-0BB02ABEB007}"/>
                  </a:ext>
                </a:extLst>
              </p:cNvPr>
              <p:cNvCxnSpPr>
                <a:cxnSpLocks/>
              </p:cNvCxnSpPr>
              <p:nvPr/>
            </p:nvCxnSpPr>
            <p:spPr>
              <a:xfrm flipV="1">
                <a:off x="6419484" y="4415649"/>
                <a:ext cx="1116621" cy="5504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270C2DD8-7A97-364F-B445-5DCEB69B1A8D}"/>
                  </a:ext>
                </a:extLst>
              </p:cNvPr>
              <p:cNvCxnSpPr>
                <a:cxnSpLocks/>
              </p:cNvCxnSpPr>
              <p:nvPr/>
            </p:nvCxnSpPr>
            <p:spPr>
              <a:xfrm flipH="1" flipV="1">
                <a:off x="7006794" y="4421655"/>
                <a:ext cx="527902" cy="519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4824F829-70E4-024F-9B93-836BEDFB920F}"/>
                  </a:ext>
                </a:extLst>
              </p:cNvPr>
              <p:cNvCxnSpPr>
                <a:cxnSpLocks/>
              </p:cNvCxnSpPr>
              <p:nvPr/>
            </p:nvCxnSpPr>
            <p:spPr>
              <a:xfrm flipV="1">
                <a:off x="6415669" y="4415001"/>
                <a:ext cx="561289" cy="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5A81948C-6050-E241-8E39-AE3A522E4B61}"/>
                  </a:ext>
                </a:extLst>
              </p:cNvPr>
              <p:cNvCxnSpPr>
                <a:cxnSpLocks/>
              </p:cNvCxnSpPr>
              <p:nvPr/>
            </p:nvCxnSpPr>
            <p:spPr>
              <a:xfrm flipV="1">
                <a:off x="6968095" y="4415001"/>
                <a:ext cx="561289" cy="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Oval 266">
                <a:extLst>
                  <a:ext uri="{FF2B5EF4-FFF2-40B4-BE49-F238E27FC236}">
                    <a16:creationId xmlns:a16="http://schemas.microsoft.com/office/drawing/2014/main" id="{13B14C97-32D5-114B-BC49-1D439CD1C2D9}"/>
                  </a:ext>
                </a:extLst>
              </p:cNvPr>
              <p:cNvSpPr/>
              <p:nvPr/>
            </p:nvSpPr>
            <p:spPr>
              <a:xfrm>
                <a:off x="6953790" y="4378176"/>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a:extLst>
                  <a:ext uri="{FF2B5EF4-FFF2-40B4-BE49-F238E27FC236}">
                    <a16:creationId xmlns:a16="http://schemas.microsoft.com/office/drawing/2014/main" id="{D5A66E49-286A-4445-9B3E-E7763BA1996C}"/>
                  </a:ext>
                </a:extLst>
              </p:cNvPr>
              <p:cNvSpPr/>
              <p:nvPr/>
            </p:nvSpPr>
            <p:spPr>
              <a:xfrm>
                <a:off x="7505370" y="4379985"/>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a:extLst>
                  <a:ext uri="{FF2B5EF4-FFF2-40B4-BE49-F238E27FC236}">
                    <a16:creationId xmlns:a16="http://schemas.microsoft.com/office/drawing/2014/main" id="{B11F18AE-91BE-A54D-BE00-726CED9F513A}"/>
                  </a:ext>
                </a:extLst>
              </p:cNvPr>
              <p:cNvSpPr/>
              <p:nvPr/>
            </p:nvSpPr>
            <p:spPr>
              <a:xfrm>
                <a:off x="7509295" y="4922566"/>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0" name="Straight Connector 269">
              <a:extLst>
                <a:ext uri="{FF2B5EF4-FFF2-40B4-BE49-F238E27FC236}">
                  <a16:creationId xmlns:a16="http://schemas.microsoft.com/office/drawing/2014/main" id="{AE77443A-237B-B94B-A81B-443DAE5DE058}"/>
                </a:ext>
              </a:extLst>
            </p:cNvPr>
            <p:cNvCxnSpPr>
              <a:cxnSpLocks/>
            </p:cNvCxnSpPr>
            <p:nvPr/>
          </p:nvCxnSpPr>
          <p:spPr>
            <a:xfrm flipV="1">
              <a:off x="5696894" y="5425781"/>
              <a:ext cx="539570" cy="516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A525A704-6D1D-4343-9B2B-25A5990FE2AE}"/>
                </a:ext>
              </a:extLst>
            </p:cNvPr>
            <p:cNvCxnSpPr>
              <a:cxnSpLocks/>
            </p:cNvCxnSpPr>
            <p:nvPr/>
          </p:nvCxnSpPr>
          <p:spPr>
            <a:xfrm flipH="1" flipV="1">
              <a:off x="5687903" y="5409826"/>
              <a:ext cx="1114257" cy="545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83F8A403-5A86-A541-86AA-EFEB929F563F}"/>
                </a:ext>
              </a:extLst>
            </p:cNvPr>
            <p:cNvCxnSpPr>
              <a:cxnSpLocks/>
            </p:cNvCxnSpPr>
            <p:nvPr/>
          </p:nvCxnSpPr>
          <p:spPr>
            <a:xfrm flipV="1">
              <a:off x="5680901" y="5415079"/>
              <a:ext cx="1116621" cy="5504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F9CB47F5-E6C6-A547-8FC8-9D0FEA0BDB80}"/>
                </a:ext>
              </a:extLst>
            </p:cNvPr>
            <p:cNvCxnSpPr>
              <a:cxnSpLocks/>
            </p:cNvCxnSpPr>
            <p:nvPr/>
          </p:nvCxnSpPr>
          <p:spPr>
            <a:xfrm flipH="1" flipV="1">
              <a:off x="6268211" y="5421085"/>
              <a:ext cx="527902" cy="5198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4DE79135-3246-0A40-9FC9-6F83AAF07AC3}"/>
                </a:ext>
              </a:extLst>
            </p:cNvPr>
            <p:cNvCxnSpPr>
              <a:cxnSpLocks/>
            </p:cNvCxnSpPr>
            <p:nvPr/>
          </p:nvCxnSpPr>
          <p:spPr>
            <a:xfrm flipV="1">
              <a:off x="5683742" y="5408130"/>
              <a:ext cx="561289" cy="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F02DDAFF-7BA5-5845-8145-E34E9F7F21EC}"/>
                </a:ext>
              </a:extLst>
            </p:cNvPr>
            <p:cNvCxnSpPr>
              <a:cxnSpLocks/>
            </p:cNvCxnSpPr>
            <p:nvPr/>
          </p:nvCxnSpPr>
          <p:spPr>
            <a:xfrm flipV="1">
              <a:off x="6229512" y="5414431"/>
              <a:ext cx="561289" cy="2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Oval 275">
              <a:extLst>
                <a:ext uri="{FF2B5EF4-FFF2-40B4-BE49-F238E27FC236}">
                  <a16:creationId xmlns:a16="http://schemas.microsoft.com/office/drawing/2014/main" id="{FBAD2AC9-28F9-0748-8CBF-3FCA7DC59616}"/>
                </a:ext>
              </a:extLst>
            </p:cNvPr>
            <p:cNvSpPr/>
            <p:nvPr/>
          </p:nvSpPr>
          <p:spPr>
            <a:xfrm>
              <a:off x="5653918" y="5379875"/>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EB33FFCA-73EC-6F4C-A0F2-A471F1B9E29F}"/>
                </a:ext>
              </a:extLst>
            </p:cNvPr>
            <p:cNvSpPr/>
            <p:nvPr/>
          </p:nvSpPr>
          <p:spPr>
            <a:xfrm>
              <a:off x="5650240" y="5922457"/>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a:extLst>
                <a:ext uri="{FF2B5EF4-FFF2-40B4-BE49-F238E27FC236}">
                  <a16:creationId xmlns:a16="http://schemas.microsoft.com/office/drawing/2014/main" id="{C8428D83-A949-CB46-A96F-B46C0A2E92CB}"/>
                </a:ext>
              </a:extLst>
            </p:cNvPr>
            <p:cNvSpPr/>
            <p:nvPr/>
          </p:nvSpPr>
          <p:spPr>
            <a:xfrm>
              <a:off x="6215207" y="5377606"/>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a:extLst>
                <a:ext uri="{FF2B5EF4-FFF2-40B4-BE49-F238E27FC236}">
                  <a16:creationId xmlns:a16="http://schemas.microsoft.com/office/drawing/2014/main" id="{998DD240-CB40-7342-BF21-8422DC553A2F}"/>
                </a:ext>
              </a:extLst>
            </p:cNvPr>
            <p:cNvSpPr/>
            <p:nvPr/>
          </p:nvSpPr>
          <p:spPr>
            <a:xfrm>
              <a:off x="6766787" y="5379415"/>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a:extLst>
                <a:ext uri="{FF2B5EF4-FFF2-40B4-BE49-F238E27FC236}">
                  <a16:creationId xmlns:a16="http://schemas.microsoft.com/office/drawing/2014/main" id="{5BE3FD56-A445-DB40-83E6-EBD27C453C9B}"/>
                </a:ext>
              </a:extLst>
            </p:cNvPr>
            <p:cNvSpPr/>
            <p:nvPr/>
          </p:nvSpPr>
          <p:spPr>
            <a:xfrm>
              <a:off x="6770712" y="5921996"/>
              <a:ext cx="69537" cy="695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TextBox 280">
            <a:extLst>
              <a:ext uri="{FF2B5EF4-FFF2-40B4-BE49-F238E27FC236}">
                <a16:creationId xmlns:a16="http://schemas.microsoft.com/office/drawing/2014/main" id="{1D2E3D6C-AE75-E24C-9037-B7B2BD47A590}"/>
              </a:ext>
            </a:extLst>
          </p:cNvPr>
          <p:cNvSpPr txBox="1"/>
          <p:nvPr/>
        </p:nvSpPr>
        <p:spPr>
          <a:xfrm>
            <a:off x="3757699" y="322132"/>
            <a:ext cx="1841457"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Problem #5            </a:t>
            </a:r>
          </a:p>
        </p:txBody>
      </p:sp>
      <p:sp>
        <p:nvSpPr>
          <p:cNvPr id="89" name="TextBox 88">
            <a:extLst>
              <a:ext uri="{FF2B5EF4-FFF2-40B4-BE49-F238E27FC236}">
                <a16:creationId xmlns:a16="http://schemas.microsoft.com/office/drawing/2014/main" id="{B5F8547B-F1F0-8A43-A376-FC5C2302EF8A}"/>
              </a:ext>
            </a:extLst>
          </p:cNvPr>
          <p:cNvSpPr txBox="1"/>
          <p:nvPr/>
        </p:nvSpPr>
        <p:spPr>
          <a:xfrm>
            <a:off x="2386884" y="940406"/>
            <a:ext cx="486303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Solve for end displacement due to bending force.  </a:t>
            </a:r>
          </a:p>
        </p:txBody>
      </p:sp>
      <p:grpSp>
        <p:nvGrpSpPr>
          <p:cNvPr id="90" name="Group 89">
            <a:extLst>
              <a:ext uri="{FF2B5EF4-FFF2-40B4-BE49-F238E27FC236}">
                <a16:creationId xmlns:a16="http://schemas.microsoft.com/office/drawing/2014/main" id="{AECB7D02-33C3-354B-8BEF-E05E240E34A0}"/>
              </a:ext>
            </a:extLst>
          </p:cNvPr>
          <p:cNvGrpSpPr/>
          <p:nvPr/>
        </p:nvGrpSpPr>
        <p:grpSpPr>
          <a:xfrm>
            <a:off x="7138466" y="6092510"/>
            <a:ext cx="1678033" cy="481586"/>
            <a:chOff x="1032936" y="5890542"/>
            <a:chExt cx="1678033" cy="481586"/>
          </a:xfrm>
        </p:grpSpPr>
        <p:sp>
          <p:nvSpPr>
            <p:cNvPr id="91" name="TextBox 90">
              <a:extLst>
                <a:ext uri="{FF2B5EF4-FFF2-40B4-BE49-F238E27FC236}">
                  <a16:creationId xmlns:a16="http://schemas.microsoft.com/office/drawing/2014/main" id="{9227CF7D-E268-9446-9E7D-1E64B5652E2B}"/>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92" name="TextBox 91">
              <a:extLst>
                <a:ext uri="{FF2B5EF4-FFF2-40B4-BE49-F238E27FC236}">
                  <a16:creationId xmlns:a16="http://schemas.microsoft.com/office/drawing/2014/main" id="{3BB976EB-5F23-0241-BC7E-F8649AACB54F}"/>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119743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0" name="Straight Connector 99">
            <a:extLst>
              <a:ext uri="{FF2B5EF4-FFF2-40B4-BE49-F238E27FC236}">
                <a16:creationId xmlns:a16="http://schemas.microsoft.com/office/drawing/2014/main" id="{3DA209EA-7AF4-0646-9689-2F55A6D17CB8}"/>
              </a:ext>
            </a:extLst>
          </p:cNvPr>
          <p:cNvCxnSpPr>
            <a:cxnSpLocks/>
          </p:cNvCxnSpPr>
          <p:nvPr/>
        </p:nvCxnSpPr>
        <p:spPr>
          <a:xfrm flipV="1">
            <a:off x="4226238" y="3139110"/>
            <a:ext cx="516269" cy="772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FF4F4E3-E1B3-B544-9481-CA94FC6EB52C}"/>
              </a:ext>
            </a:extLst>
          </p:cNvPr>
          <p:cNvCxnSpPr>
            <a:cxnSpLocks/>
          </p:cNvCxnSpPr>
          <p:nvPr/>
        </p:nvCxnSpPr>
        <p:spPr>
          <a:xfrm>
            <a:off x="4218163" y="2877114"/>
            <a:ext cx="516269" cy="772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DF6300D-5E71-E34E-87B7-DEB9D3196D6A}"/>
              </a:ext>
            </a:extLst>
          </p:cNvPr>
          <p:cNvCxnSpPr>
            <a:cxnSpLocks/>
          </p:cNvCxnSpPr>
          <p:nvPr/>
        </p:nvCxnSpPr>
        <p:spPr>
          <a:xfrm flipV="1">
            <a:off x="4741455" y="2889650"/>
            <a:ext cx="516269" cy="772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F09B318-CC7C-2E45-ADD5-3B1EA66BFD0B}"/>
              </a:ext>
            </a:extLst>
          </p:cNvPr>
          <p:cNvCxnSpPr>
            <a:cxnSpLocks/>
          </p:cNvCxnSpPr>
          <p:nvPr/>
        </p:nvCxnSpPr>
        <p:spPr>
          <a:xfrm>
            <a:off x="4737699" y="3129877"/>
            <a:ext cx="516269" cy="772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AEF3A41-3DAE-974D-9426-430D5DC76592}"/>
              </a:ext>
            </a:extLst>
          </p:cNvPr>
          <p:cNvCxnSpPr>
            <a:cxnSpLocks/>
          </p:cNvCxnSpPr>
          <p:nvPr/>
        </p:nvCxnSpPr>
        <p:spPr>
          <a:xfrm flipV="1">
            <a:off x="4228860" y="2879858"/>
            <a:ext cx="1047249" cy="10415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1D1CD2E-D3E7-7648-B516-08A3C2F57403}"/>
              </a:ext>
            </a:extLst>
          </p:cNvPr>
          <p:cNvCxnSpPr>
            <a:cxnSpLocks/>
          </p:cNvCxnSpPr>
          <p:nvPr/>
        </p:nvCxnSpPr>
        <p:spPr>
          <a:xfrm>
            <a:off x="4222848" y="2873011"/>
            <a:ext cx="1047249" cy="10415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2CE0A37-D3EC-9846-B737-EF41CE9E1B42}"/>
              </a:ext>
            </a:extLst>
          </p:cNvPr>
          <p:cNvCxnSpPr>
            <a:cxnSpLocks/>
          </p:cNvCxnSpPr>
          <p:nvPr/>
        </p:nvCxnSpPr>
        <p:spPr>
          <a:xfrm flipV="1">
            <a:off x="3172639" y="2872211"/>
            <a:ext cx="1047249" cy="10415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08AAB60-5013-E144-9A43-ACF3795E6D89}"/>
              </a:ext>
            </a:extLst>
          </p:cNvPr>
          <p:cNvCxnSpPr>
            <a:cxnSpLocks/>
          </p:cNvCxnSpPr>
          <p:nvPr/>
        </p:nvCxnSpPr>
        <p:spPr>
          <a:xfrm>
            <a:off x="3173689" y="2879488"/>
            <a:ext cx="1047249" cy="10415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69B3EAD-BB9D-9D40-A5B0-9228BE3513EB}"/>
              </a:ext>
            </a:extLst>
          </p:cNvPr>
          <p:cNvCxnSpPr>
            <a:cxnSpLocks/>
          </p:cNvCxnSpPr>
          <p:nvPr/>
        </p:nvCxnSpPr>
        <p:spPr>
          <a:xfrm flipV="1">
            <a:off x="3702963" y="2877226"/>
            <a:ext cx="516269" cy="772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3D571A6-894A-2040-8D6E-5584F8A79096}"/>
              </a:ext>
            </a:extLst>
          </p:cNvPr>
          <p:cNvCxnSpPr>
            <a:cxnSpLocks/>
          </p:cNvCxnSpPr>
          <p:nvPr/>
        </p:nvCxnSpPr>
        <p:spPr>
          <a:xfrm>
            <a:off x="2641814" y="3137321"/>
            <a:ext cx="516269" cy="772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34C86BE-9CB3-0445-B7F1-B744F7185781}"/>
              </a:ext>
            </a:extLst>
          </p:cNvPr>
          <p:cNvCxnSpPr>
            <a:cxnSpLocks/>
          </p:cNvCxnSpPr>
          <p:nvPr/>
        </p:nvCxnSpPr>
        <p:spPr>
          <a:xfrm flipV="1">
            <a:off x="3177110" y="3138784"/>
            <a:ext cx="516269" cy="772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1D7D02DC-D60A-E24A-8CC6-B0469B4B4076}"/>
              </a:ext>
            </a:extLst>
          </p:cNvPr>
          <p:cNvSpPr/>
          <p:nvPr/>
        </p:nvSpPr>
        <p:spPr>
          <a:xfrm>
            <a:off x="285564"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a:extLst>
              <a:ext uri="{FF2B5EF4-FFF2-40B4-BE49-F238E27FC236}">
                <a16:creationId xmlns:a16="http://schemas.microsoft.com/office/drawing/2014/main" id="{A9C8C079-3282-7441-8BA7-BF66603132BC}"/>
              </a:ext>
            </a:extLst>
          </p:cNvPr>
          <p:cNvCxnSpPr/>
          <p:nvPr/>
        </p:nvCxnSpPr>
        <p:spPr>
          <a:xfrm>
            <a:off x="285564" y="854015"/>
            <a:ext cx="85638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76F77A6D-1DD0-F14A-B7CD-2D75606D27E0}"/>
              </a:ext>
            </a:extLst>
          </p:cNvPr>
          <p:cNvGrpSpPr/>
          <p:nvPr/>
        </p:nvGrpSpPr>
        <p:grpSpPr>
          <a:xfrm>
            <a:off x="436112" y="5428915"/>
            <a:ext cx="924602" cy="1058574"/>
            <a:chOff x="536432" y="5376415"/>
            <a:chExt cx="924602" cy="1058574"/>
          </a:xfrm>
        </p:grpSpPr>
        <p:cxnSp>
          <p:nvCxnSpPr>
            <p:cNvPr id="55" name="Straight Arrow Connector 54">
              <a:extLst>
                <a:ext uri="{FF2B5EF4-FFF2-40B4-BE49-F238E27FC236}">
                  <a16:creationId xmlns:a16="http://schemas.microsoft.com/office/drawing/2014/main" id="{96148B89-2D1D-3A45-91A8-825206C9339E}"/>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C2FBB16-FEF0-5B4B-90C0-5B5247287836}"/>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57" name="Straight Arrow Connector 56">
              <a:extLst>
                <a:ext uri="{FF2B5EF4-FFF2-40B4-BE49-F238E27FC236}">
                  <a16:creationId xmlns:a16="http://schemas.microsoft.com/office/drawing/2014/main" id="{71E39641-21BE-9C48-AEAB-4BF8102C6830}"/>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5C28A9A-52DA-CF4B-B5D7-DF44D66F4D40}"/>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cxnSp>
        <p:nvCxnSpPr>
          <p:cNvPr id="11" name="Straight Connector 10">
            <a:extLst>
              <a:ext uri="{FF2B5EF4-FFF2-40B4-BE49-F238E27FC236}">
                <a16:creationId xmlns:a16="http://schemas.microsoft.com/office/drawing/2014/main" id="{289EAF16-E70A-EB44-A450-581D50DEC04D}"/>
              </a:ext>
            </a:extLst>
          </p:cNvPr>
          <p:cNvCxnSpPr>
            <a:cxnSpLocks/>
          </p:cNvCxnSpPr>
          <p:nvPr/>
        </p:nvCxnSpPr>
        <p:spPr>
          <a:xfrm flipH="1" flipV="1">
            <a:off x="2651974" y="3130075"/>
            <a:ext cx="1048277" cy="562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9A4832D-CAD6-3E45-9B38-D1A391AAEE1C}"/>
              </a:ext>
            </a:extLst>
          </p:cNvPr>
          <p:cNvCxnSpPr>
            <a:cxnSpLocks/>
          </p:cNvCxnSpPr>
          <p:nvPr/>
        </p:nvCxnSpPr>
        <p:spPr>
          <a:xfrm flipV="1">
            <a:off x="2626082" y="3122323"/>
            <a:ext cx="1075892" cy="5469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A2EB99-4685-594E-BF00-30D632097168}"/>
              </a:ext>
            </a:extLst>
          </p:cNvPr>
          <p:cNvCxnSpPr>
            <a:cxnSpLocks/>
          </p:cNvCxnSpPr>
          <p:nvPr/>
        </p:nvCxnSpPr>
        <p:spPr>
          <a:xfrm flipH="1" flipV="1">
            <a:off x="3710194" y="3128517"/>
            <a:ext cx="1048277" cy="562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C783307-473F-3344-9916-0E24CEC20451}"/>
              </a:ext>
            </a:extLst>
          </p:cNvPr>
          <p:cNvCxnSpPr>
            <a:cxnSpLocks/>
          </p:cNvCxnSpPr>
          <p:nvPr/>
        </p:nvCxnSpPr>
        <p:spPr>
          <a:xfrm flipV="1">
            <a:off x="3684303" y="3120764"/>
            <a:ext cx="1075892" cy="5469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FAD6C2-69CA-C84C-A0A5-98F269127884}"/>
              </a:ext>
            </a:extLst>
          </p:cNvPr>
          <p:cNvCxnSpPr>
            <a:cxnSpLocks/>
          </p:cNvCxnSpPr>
          <p:nvPr/>
        </p:nvCxnSpPr>
        <p:spPr>
          <a:xfrm flipV="1">
            <a:off x="2112910" y="2878413"/>
            <a:ext cx="1047249" cy="10415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1574A8-8D59-A949-859A-6AA5ADF585C6}"/>
              </a:ext>
            </a:extLst>
          </p:cNvPr>
          <p:cNvCxnSpPr>
            <a:cxnSpLocks/>
          </p:cNvCxnSpPr>
          <p:nvPr/>
        </p:nvCxnSpPr>
        <p:spPr>
          <a:xfrm flipV="1">
            <a:off x="2650905" y="2885767"/>
            <a:ext cx="516269" cy="772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DD1F413-C672-0B46-BA0C-33CE37A89771}"/>
              </a:ext>
            </a:extLst>
          </p:cNvPr>
          <p:cNvSpPr/>
          <p:nvPr/>
        </p:nvSpPr>
        <p:spPr>
          <a:xfrm>
            <a:off x="2609197" y="3101472"/>
            <a:ext cx="66048" cy="6604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AD79A3D-E6A1-D24F-AE57-DE7124E7BEAB}"/>
              </a:ext>
            </a:extLst>
          </p:cNvPr>
          <p:cNvSpPr/>
          <p:nvPr/>
        </p:nvSpPr>
        <p:spPr>
          <a:xfrm>
            <a:off x="2610878" y="3630417"/>
            <a:ext cx="66048" cy="6604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444EA5DD-45EC-9245-9036-3A6C3E420E20}"/>
              </a:ext>
            </a:extLst>
          </p:cNvPr>
          <p:cNvGrpSpPr/>
          <p:nvPr/>
        </p:nvGrpSpPr>
        <p:grpSpPr>
          <a:xfrm>
            <a:off x="2510571" y="3058394"/>
            <a:ext cx="76792" cy="135447"/>
            <a:chOff x="1086170" y="2534046"/>
            <a:chExt cx="53825" cy="94938"/>
          </a:xfrm>
        </p:grpSpPr>
        <p:cxnSp>
          <p:nvCxnSpPr>
            <p:cNvPr id="67" name="Straight Connector 66">
              <a:extLst>
                <a:ext uri="{FF2B5EF4-FFF2-40B4-BE49-F238E27FC236}">
                  <a16:creationId xmlns:a16="http://schemas.microsoft.com/office/drawing/2014/main" id="{DABCDCDA-53E9-094D-AC74-84A8D50A6CF4}"/>
                </a:ext>
              </a:extLst>
            </p:cNvPr>
            <p:cNvCxnSpPr/>
            <p:nvPr/>
          </p:nvCxnSpPr>
          <p:spPr>
            <a:xfrm rot="10800000" flipV="1">
              <a:off x="1139994" y="2535298"/>
              <a:ext cx="1" cy="92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5F70650-6A39-BB44-92A3-8C496607B38A}"/>
                </a:ext>
              </a:extLst>
            </p:cNvPr>
            <p:cNvCxnSpPr>
              <a:cxnSpLocks/>
            </p:cNvCxnSpPr>
            <p:nvPr/>
          </p:nvCxnSpPr>
          <p:spPr>
            <a:xfrm flipH="1">
              <a:off x="1087074" y="2534046"/>
              <a:ext cx="479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F28F65F-D222-EA44-A6FC-CC080889D2F6}"/>
                </a:ext>
              </a:extLst>
            </p:cNvPr>
            <p:cNvCxnSpPr>
              <a:cxnSpLocks/>
            </p:cNvCxnSpPr>
            <p:nvPr/>
          </p:nvCxnSpPr>
          <p:spPr>
            <a:xfrm flipH="1">
              <a:off x="1086622" y="2581515"/>
              <a:ext cx="479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B58962F-FC89-5A43-9A5E-7070581A3BF8}"/>
                </a:ext>
              </a:extLst>
            </p:cNvPr>
            <p:cNvCxnSpPr>
              <a:cxnSpLocks/>
            </p:cNvCxnSpPr>
            <p:nvPr/>
          </p:nvCxnSpPr>
          <p:spPr>
            <a:xfrm flipH="1">
              <a:off x="1086170" y="2628984"/>
              <a:ext cx="479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D9EAA76F-E2FE-0946-BFA1-9E8B4CBFB8AE}"/>
              </a:ext>
            </a:extLst>
          </p:cNvPr>
          <p:cNvGrpSpPr/>
          <p:nvPr/>
        </p:nvGrpSpPr>
        <p:grpSpPr>
          <a:xfrm>
            <a:off x="2508964" y="3589801"/>
            <a:ext cx="76792" cy="135447"/>
            <a:chOff x="1086170" y="2534046"/>
            <a:chExt cx="53825" cy="94938"/>
          </a:xfrm>
        </p:grpSpPr>
        <p:cxnSp>
          <p:nvCxnSpPr>
            <p:cNvPr id="63" name="Straight Connector 62">
              <a:extLst>
                <a:ext uri="{FF2B5EF4-FFF2-40B4-BE49-F238E27FC236}">
                  <a16:creationId xmlns:a16="http://schemas.microsoft.com/office/drawing/2014/main" id="{CB2C58C2-E47F-854A-92CA-FEFCE4F95ED9}"/>
                </a:ext>
              </a:extLst>
            </p:cNvPr>
            <p:cNvCxnSpPr/>
            <p:nvPr/>
          </p:nvCxnSpPr>
          <p:spPr>
            <a:xfrm rot="10800000" flipV="1">
              <a:off x="1139994" y="2535298"/>
              <a:ext cx="1" cy="92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14653EB-02B2-FB40-ACB2-29117DE6872B}"/>
                </a:ext>
              </a:extLst>
            </p:cNvPr>
            <p:cNvCxnSpPr>
              <a:cxnSpLocks/>
            </p:cNvCxnSpPr>
            <p:nvPr/>
          </p:nvCxnSpPr>
          <p:spPr>
            <a:xfrm flipH="1">
              <a:off x="1087074" y="2534046"/>
              <a:ext cx="479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F1018F3-9868-B64E-AB52-BC594FD392FA}"/>
                </a:ext>
              </a:extLst>
            </p:cNvPr>
            <p:cNvCxnSpPr>
              <a:cxnSpLocks/>
            </p:cNvCxnSpPr>
            <p:nvPr/>
          </p:nvCxnSpPr>
          <p:spPr>
            <a:xfrm flipH="1">
              <a:off x="1086622" y="2581515"/>
              <a:ext cx="479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E3D3FE-BDA1-FD4F-93E8-8BDEDDD7F35E}"/>
                </a:ext>
              </a:extLst>
            </p:cNvPr>
            <p:cNvCxnSpPr>
              <a:cxnSpLocks/>
            </p:cNvCxnSpPr>
            <p:nvPr/>
          </p:nvCxnSpPr>
          <p:spPr>
            <a:xfrm flipH="1">
              <a:off x="1086170" y="2628984"/>
              <a:ext cx="479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3" name="Oval 52">
            <a:extLst>
              <a:ext uri="{FF2B5EF4-FFF2-40B4-BE49-F238E27FC236}">
                <a16:creationId xmlns:a16="http://schemas.microsoft.com/office/drawing/2014/main" id="{A910B803-A5B8-5A40-B563-042495DBC2A1}"/>
              </a:ext>
            </a:extLst>
          </p:cNvPr>
          <p:cNvSpPr/>
          <p:nvPr/>
        </p:nvSpPr>
        <p:spPr>
          <a:xfrm>
            <a:off x="4712021" y="3101482"/>
            <a:ext cx="66048" cy="66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7117514-AEED-8D40-BDF3-28C271FAA1B0}"/>
              </a:ext>
            </a:extLst>
          </p:cNvPr>
          <p:cNvSpPr/>
          <p:nvPr/>
        </p:nvSpPr>
        <p:spPr>
          <a:xfrm>
            <a:off x="4715400" y="3637309"/>
            <a:ext cx="66048" cy="66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B8C818E-73E2-1046-B467-09CF757B4F63}"/>
              </a:ext>
            </a:extLst>
          </p:cNvPr>
          <p:cNvSpPr/>
          <p:nvPr/>
        </p:nvSpPr>
        <p:spPr>
          <a:xfrm>
            <a:off x="5549325" y="3380377"/>
            <a:ext cx="40337" cy="4033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Oval 60">
            <a:extLst>
              <a:ext uri="{FF2B5EF4-FFF2-40B4-BE49-F238E27FC236}">
                <a16:creationId xmlns:a16="http://schemas.microsoft.com/office/drawing/2014/main" id="{5DB96D8A-250E-7D46-B128-E516A207D6B1}"/>
              </a:ext>
            </a:extLst>
          </p:cNvPr>
          <p:cNvSpPr/>
          <p:nvPr/>
        </p:nvSpPr>
        <p:spPr>
          <a:xfrm>
            <a:off x="5778000" y="3375802"/>
            <a:ext cx="40337" cy="4033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Oval 61">
            <a:extLst>
              <a:ext uri="{FF2B5EF4-FFF2-40B4-BE49-F238E27FC236}">
                <a16:creationId xmlns:a16="http://schemas.microsoft.com/office/drawing/2014/main" id="{95CE019D-A3CF-8B4C-BC55-1D6F5904B957}"/>
              </a:ext>
            </a:extLst>
          </p:cNvPr>
          <p:cNvSpPr/>
          <p:nvPr/>
        </p:nvSpPr>
        <p:spPr>
          <a:xfrm>
            <a:off x="6013534" y="3378086"/>
            <a:ext cx="40337" cy="4033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3" name="TextBox 82">
            <a:extLst>
              <a:ext uri="{FF2B5EF4-FFF2-40B4-BE49-F238E27FC236}">
                <a16:creationId xmlns:a16="http://schemas.microsoft.com/office/drawing/2014/main" id="{8F798474-F8D3-744A-AD6C-76FA86053298}"/>
              </a:ext>
            </a:extLst>
          </p:cNvPr>
          <p:cNvSpPr txBox="1"/>
          <p:nvPr/>
        </p:nvSpPr>
        <p:spPr>
          <a:xfrm>
            <a:off x="3757699" y="322132"/>
            <a:ext cx="1841457"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Problem #6            </a:t>
            </a:r>
          </a:p>
        </p:txBody>
      </p:sp>
      <p:cxnSp>
        <p:nvCxnSpPr>
          <p:cNvPr id="87" name="Straight Connector 86">
            <a:extLst>
              <a:ext uri="{FF2B5EF4-FFF2-40B4-BE49-F238E27FC236}">
                <a16:creationId xmlns:a16="http://schemas.microsoft.com/office/drawing/2014/main" id="{1CF87B7D-E37C-FE40-AA22-53CF39B35236}"/>
              </a:ext>
            </a:extLst>
          </p:cNvPr>
          <p:cNvCxnSpPr>
            <a:cxnSpLocks/>
          </p:cNvCxnSpPr>
          <p:nvPr/>
        </p:nvCxnSpPr>
        <p:spPr>
          <a:xfrm>
            <a:off x="2113960" y="2885690"/>
            <a:ext cx="1047249" cy="10415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713DA3F-BE18-E14A-AD8C-883E6C37759B}"/>
              </a:ext>
            </a:extLst>
          </p:cNvPr>
          <p:cNvCxnSpPr>
            <a:cxnSpLocks/>
          </p:cNvCxnSpPr>
          <p:nvPr/>
        </p:nvCxnSpPr>
        <p:spPr>
          <a:xfrm>
            <a:off x="3169035" y="2876788"/>
            <a:ext cx="516269" cy="772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CC098ED-05EE-A546-B5B5-653EF26D8873}"/>
              </a:ext>
            </a:extLst>
          </p:cNvPr>
          <p:cNvCxnSpPr>
            <a:cxnSpLocks/>
          </p:cNvCxnSpPr>
          <p:nvPr/>
        </p:nvCxnSpPr>
        <p:spPr>
          <a:xfrm>
            <a:off x="3702738" y="3131577"/>
            <a:ext cx="516269" cy="772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4623E548-683D-B24E-9A4E-13EBE4169369}"/>
              </a:ext>
            </a:extLst>
          </p:cNvPr>
          <p:cNvSpPr/>
          <p:nvPr/>
        </p:nvSpPr>
        <p:spPr>
          <a:xfrm>
            <a:off x="3133868" y="2840786"/>
            <a:ext cx="66048" cy="66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3327725-82A1-AF41-A264-1E166D9474B6}"/>
              </a:ext>
            </a:extLst>
          </p:cNvPr>
          <p:cNvSpPr/>
          <p:nvPr/>
        </p:nvSpPr>
        <p:spPr>
          <a:xfrm>
            <a:off x="3135370" y="3893751"/>
            <a:ext cx="66048" cy="66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E80657E-60C7-124D-B0F7-3D5ABE544731}"/>
              </a:ext>
            </a:extLst>
          </p:cNvPr>
          <p:cNvSpPr/>
          <p:nvPr/>
        </p:nvSpPr>
        <p:spPr>
          <a:xfrm>
            <a:off x="3667077" y="3098912"/>
            <a:ext cx="66048" cy="66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C477989-A181-7945-918F-685BBA6AD473}"/>
              </a:ext>
            </a:extLst>
          </p:cNvPr>
          <p:cNvSpPr/>
          <p:nvPr/>
        </p:nvSpPr>
        <p:spPr>
          <a:xfrm>
            <a:off x="3659860" y="3634739"/>
            <a:ext cx="66048" cy="66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CBAE3AD-43F8-2547-AA9C-490FB4AB244B}"/>
              </a:ext>
            </a:extLst>
          </p:cNvPr>
          <p:cNvSpPr/>
          <p:nvPr/>
        </p:nvSpPr>
        <p:spPr>
          <a:xfrm>
            <a:off x="4193920" y="2840788"/>
            <a:ext cx="66048" cy="66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AF37E92-87CF-BF41-A5EA-E2DE25D8797D}"/>
              </a:ext>
            </a:extLst>
          </p:cNvPr>
          <p:cNvSpPr/>
          <p:nvPr/>
        </p:nvSpPr>
        <p:spPr>
          <a:xfrm>
            <a:off x="4195337" y="3890324"/>
            <a:ext cx="66048" cy="66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B0AA4507-CABA-794E-85E1-85202B9626DB}"/>
              </a:ext>
            </a:extLst>
          </p:cNvPr>
          <p:cNvSpPr/>
          <p:nvPr/>
        </p:nvSpPr>
        <p:spPr>
          <a:xfrm>
            <a:off x="5221895" y="2855500"/>
            <a:ext cx="66048" cy="66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1967E234-D57D-9946-89A7-C5548CD402C2}"/>
              </a:ext>
            </a:extLst>
          </p:cNvPr>
          <p:cNvSpPr/>
          <p:nvPr/>
        </p:nvSpPr>
        <p:spPr>
          <a:xfrm>
            <a:off x="5223312" y="3869726"/>
            <a:ext cx="66048" cy="66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A1C2FC8-D871-2844-9245-79A3FF280740}"/>
              </a:ext>
            </a:extLst>
          </p:cNvPr>
          <p:cNvSpPr/>
          <p:nvPr/>
        </p:nvSpPr>
        <p:spPr>
          <a:xfrm>
            <a:off x="2080034" y="2844139"/>
            <a:ext cx="66048" cy="6604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785ABAA-60F3-D640-94F2-CFE9A1201E42}"/>
              </a:ext>
            </a:extLst>
          </p:cNvPr>
          <p:cNvSpPr/>
          <p:nvPr/>
        </p:nvSpPr>
        <p:spPr>
          <a:xfrm>
            <a:off x="2072170" y="3894675"/>
            <a:ext cx="66048" cy="66048"/>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A09CA29-4F86-3D42-B161-94D5B0EEE1C8}"/>
              </a:ext>
            </a:extLst>
          </p:cNvPr>
          <p:cNvGrpSpPr/>
          <p:nvPr/>
        </p:nvGrpSpPr>
        <p:grpSpPr>
          <a:xfrm>
            <a:off x="1987794" y="2811193"/>
            <a:ext cx="76792" cy="135447"/>
            <a:chOff x="1086170" y="2534046"/>
            <a:chExt cx="53825" cy="94938"/>
          </a:xfrm>
        </p:grpSpPr>
        <p:cxnSp>
          <p:nvCxnSpPr>
            <p:cNvPr id="78" name="Straight Connector 77">
              <a:extLst>
                <a:ext uri="{FF2B5EF4-FFF2-40B4-BE49-F238E27FC236}">
                  <a16:creationId xmlns:a16="http://schemas.microsoft.com/office/drawing/2014/main" id="{A12B5A8C-8F54-354E-B0A1-18881BDDDFEB}"/>
                </a:ext>
              </a:extLst>
            </p:cNvPr>
            <p:cNvCxnSpPr/>
            <p:nvPr/>
          </p:nvCxnSpPr>
          <p:spPr>
            <a:xfrm rot="10800000" flipV="1">
              <a:off x="1139994" y="2535298"/>
              <a:ext cx="1" cy="92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268DBEB-6C0C-7D46-A95B-9DBC4A37E918}"/>
                </a:ext>
              </a:extLst>
            </p:cNvPr>
            <p:cNvCxnSpPr>
              <a:cxnSpLocks/>
            </p:cNvCxnSpPr>
            <p:nvPr/>
          </p:nvCxnSpPr>
          <p:spPr>
            <a:xfrm flipH="1">
              <a:off x="1087074" y="2534046"/>
              <a:ext cx="479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8CB207B-E9C0-A348-A44E-1B6A9496748C}"/>
                </a:ext>
              </a:extLst>
            </p:cNvPr>
            <p:cNvCxnSpPr>
              <a:cxnSpLocks/>
            </p:cNvCxnSpPr>
            <p:nvPr/>
          </p:nvCxnSpPr>
          <p:spPr>
            <a:xfrm flipH="1">
              <a:off x="1086622" y="2581515"/>
              <a:ext cx="479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C61F734-9095-0A4E-8EF5-CF2DF8035017}"/>
                </a:ext>
              </a:extLst>
            </p:cNvPr>
            <p:cNvCxnSpPr>
              <a:cxnSpLocks/>
            </p:cNvCxnSpPr>
            <p:nvPr/>
          </p:nvCxnSpPr>
          <p:spPr>
            <a:xfrm flipH="1">
              <a:off x="1086170" y="2628984"/>
              <a:ext cx="479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EC4AEC9-A2B3-E543-B3A2-00DA255006C0}"/>
              </a:ext>
            </a:extLst>
          </p:cNvPr>
          <p:cNvGrpSpPr/>
          <p:nvPr/>
        </p:nvGrpSpPr>
        <p:grpSpPr>
          <a:xfrm>
            <a:off x="1976526" y="3858867"/>
            <a:ext cx="76792" cy="135447"/>
            <a:chOff x="1086170" y="2534046"/>
            <a:chExt cx="53825" cy="94938"/>
          </a:xfrm>
        </p:grpSpPr>
        <p:cxnSp>
          <p:nvCxnSpPr>
            <p:cNvPr id="74" name="Straight Connector 73">
              <a:extLst>
                <a:ext uri="{FF2B5EF4-FFF2-40B4-BE49-F238E27FC236}">
                  <a16:creationId xmlns:a16="http://schemas.microsoft.com/office/drawing/2014/main" id="{65E22D9E-88DA-B742-B182-0F6F8ACBD3E8}"/>
                </a:ext>
              </a:extLst>
            </p:cNvPr>
            <p:cNvCxnSpPr/>
            <p:nvPr/>
          </p:nvCxnSpPr>
          <p:spPr>
            <a:xfrm rot="10800000" flipV="1">
              <a:off x="1139994" y="2535298"/>
              <a:ext cx="1" cy="92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CD24C2D-8D04-3F43-B8CD-43A122460D42}"/>
                </a:ext>
              </a:extLst>
            </p:cNvPr>
            <p:cNvCxnSpPr>
              <a:cxnSpLocks/>
            </p:cNvCxnSpPr>
            <p:nvPr/>
          </p:nvCxnSpPr>
          <p:spPr>
            <a:xfrm flipH="1">
              <a:off x="1087074" y="2534046"/>
              <a:ext cx="479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CE59F59-FC02-F74C-AE55-1E20A6126CD9}"/>
                </a:ext>
              </a:extLst>
            </p:cNvPr>
            <p:cNvCxnSpPr>
              <a:cxnSpLocks/>
            </p:cNvCxnSpPr>
            <p:nvPr/>
          </p:nvCxnSpPr>
          <p:spPr>
            <a:xfrm flipH="1">
              <a:off x="1086622" y="2581515"/>
              <a:ext cx="479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F4A9DEE-8661-CE44-86D7-785F1A17F194}"/>
                </a:ext>
              </a:extLst>
            </p:cNvPr>
            <p:cNvCxnSpPr>
              <a:cxnSpLocks/>
            </p:cNvCxnSpPr>
            <p:nvPr/>
          </p:nvCxnSpPr>
          <p:spPr>
            <a:xfrm flipH="1">
              <a:off x="1086170" y="2628984"/>
              <a:ext cx="479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02" name="Straight Connector 101">
            <a:extLst>
              <a:ext uri="{FF2B5EF4-FFF2-40B4-BE49-F238E27FC236}">
                <a16:creationId xmlns:a16="http://schemas.microsoft.com/office/drawing/2014/main" id="{28C8E671-75F5-A646-9F51-EB6398275E4C}"/>
              </a:ext>
            </a:extLst>
          </p:cNvPr>
          <p:cNvCxnSpPr>
            <a:cxnSpLocks/>
          </p:cNvCxnSpPr>
          <p:nvPr/>
        </p:nvCxnSpPr>
        <p:spPr>
          <a:xfrm flipV="1">
            <a:off x="6415549" y="3139110"/>
            <a:ext cx="516269" cy="772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4D410C5-4637-3649-8392-8217A153341E}"/>
              </a:ext>
            </a:extLst>
          </p:cNvPr>
          <p:cNvCxnSpPr>
            <a:cxnSpLocks/>
          </p:cNvCxnSpPr>
          <p:nvPr/>
        </p:nvCxnSpPr>
        <p:spPr>
          <a:xfrm>
            <a:off x="6407474" y="2877114"/>
            <a:ext cx="516269" cy="772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80E6CA1-BD91-2548-BB83-42CD16CF7066}"/>
              </a:ext>
            </a:extLst>
          </p:cNvPr>
          <p:cNvCxnSpPr>
            <a:cxnSpLocks/>
          </p:cNvCxnSpPr>
          <p:nvPr/>
        </p:nvCxnSpPr>
        <p:spPr>
          <a:xfrm flipV="1">
            <a:off x="6930766" y="2889650"/>
            <a:ext cx="516269" cy="772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6B8DB1C-7179-D241-89A4-BB1E2D10519D}"/>
              </a:ext>
            </a:extLst>
          </p:cNvPr>
          <p:cNvCxnSpPr>
            <a:cxnSpLocks/>
          </p:cNvCxnSpPr>
          <p:nvPr/>
        </p:nvCxnSpPr>
        <p:spPr>
          <a:xfrm>
            <a:off x="6927010" y="3129877"/>
            <a:ext cx="516269" cy="772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ECB1794-C140-144A-A784-D925A2889216}"/>
              </a:ext>
            </a:extLst>
          </p:cNvPr>
          <p:cNvCxnSpPr>
            <a:cxnSpLocks/>
          </p:cNvCxnSpPr>
          <p:nvPr/>
        </p:nvCxnSpPr>
        <p:spPr>
          <a:xfrm flipV="1">
            <a:off x="6418171" y="2879858"/>
            <a:ext cx="1047249" cy="10415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BEC3323-903C-C749-8C2C-CB627C9B3DBF}"/>
              </a:ext>
            </a:extLst>
          </p:cNvPr>
          <p:cNvCxnSpPr>
            <a:cxnSpLocks/>
          </p:cNvCxnSpPr>
          <p:nvPr/>
        </p:nvCxnSpPr>
        <p:spPr>
          <a:xfrm>
            <a:off x="6412159" y="2873011"/>
            <a:ext cx="1047249" cy="10415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E0831D8C-F050-3C40-8709-E6FAE1D2FB88}"/>
              </a:ext>
            </a:extLst>
          </p:cNvPr>
          <p:cNvSpPr/>
          <p:nvPr/>
        </p:nvSpPr>
        <p:spPr>
          <a:xfrm>
            <a:off x="6901332" y="3101482"/>
            <a:ext cx="66048" cy="66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EF5FE05-F7AE-A047-A863-6C016D7F5B62}"/>
              </a:ext>
            </a:extLst>
          </p:cNvPr>
          <p:cNvSpPr/>
          <p:nvPr/>
        </p:nvSpPr>
        <p:spPr>
          <a:xfrm>
            <a:off x="6904711" y="3637309"/>
            <a:ext cx="66048" cy="66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B4D69EC-9FE2-1E47-89AF-5535C6DAF7D2}"/>
              </a:ext>
            </a:extLst>
          </p:cNvPr>
          <p:cNvSpPr/>
          <p:nvPr/>
        </p:nvSpPr>
        <p:spPr>
          <a:xfrm>
            <a:off x="6383231" y="2840788"/>
            <a:ext cx="66048" cy="66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417ADB59-894E-E14C-B376-2C47EC4B49C9}"/>
              </a:ext>
            </a:extLst>
          </p:cNvPr>
          <p:cNvSpPr/>
          <p:nvPr/>
        </p:nvSpPr>
        <p:spPr>
          <a:xfrm>
            <a:off x="6384648" y="3890324"/>
            <a:ext cx="66048" cy="66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2EBAAFEE-29CA-D140-B153-2EBD3BB58463}"/>
              </a:ext>
            </a:extLst>
          </p:cNvPr>
          <p:cNvSpPr/>
          <p:nvPr/>
        </p:nvSpPr>
        <p:spPr>
          <a:xfrm>
            <a:off x="7411206" y="2855500"/>
            <a:ext cx="66048" cy="66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C8F850B0-D969-034C-BA73-56958EDAE124}"/>
              </a:ext>
            </a:extLst>
          </p:cNvPr>
          <p:cNvSpPr/>
          <p:nvPr/>
        </p:nvSpPr>
        <p:spPr>
          <a:xfrm>
            <a:off x="7412623" y="3869726"/>
            <a:ext cx="66048" cy="6604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6EC07D67-71F6-AE47-886A-6C6B0176DAA3}"/>
              </a:ext>
            </a:extLst>
          </p:cNvPr>
          <p:cNvCxnSpPr>
            <a:cxnSpLocks/>
          </p:cNvCxnSpPr>
          <p:nvPr/>
        </p:nvCxnSpPr>
        <p:spPr>
          <a:xfrm>
            <a:off x="7624346" y="2652615"/>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95F73A64-B17A-174E-902C-7F33C215DE63}"/>
              </a:ext>
            </a:extLst>
          </p:cNvPr>
          <p:cNvCxnSpPr>
            <a:cxnSpLocks/>
          </p:cNvCxnSpPr>
          <p:nvPr/>
        </p:nvCxnSpPr>
        <p:spPr>
          <a:xfrm>
            <a:off x="7622811" y="3679760"/>
            <a:ext cx="0" cy="215827"/>
          </a:xfrm>
          <a:prstGeom prst="straightConnector1">
            <a:avLst/>
          </a:prstGeom>
          <a:ln w="25400">
            <a:solidFill>
              <a:srgbClr val="FF0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AE25DEF-55C4-1A46-94E1-4E586449FCBF}"/>
              </a:ext>
            </a:extLst>
          </p:cNvPr>
          <p:cNvSpPr txBox="1"/>
          <p:nvPr/>
        </p:nvSpPr>
        <p:spPr>
          <a:xfrm>
            <a:off x="7389936" y="2200159"/>
            <a:ext cx="614296"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F/2</a:t>
            </a:r>
            <a:r>
              <a:rPr lang="en-US" sz="2000" dirty="0">
                <a:latin typeface="Times New Roman" panose="02020603050405020304" pitchFamily="18" charset="0"/>
                <a:cs typeface="Times New Roman" panose="02020603050405020304" pitchFamily="18" charset="0"/>
              </a:rPr>
              <a:t> </a:t>
            </a:r>
          </a:p>
        </p:txBody>
      </p:sp>
      <p:sp>
        <p:nvSpPr>
          <p:cNvPr id="119" name="TextBox 118">
            <a:extLst>
              <a:ext uri="{FF2B5EF4-FFF2-40B4-BE49-F238E27FC236}">
                <a16:creationId xmlns:a16="http://schemas.microsoft.com/office/drawing/2014/main" id="{1606E350-7F35-8149-B6EB-37ADB1F89A46}"/>
              </a:ext>
            </a:extLst>
          </p:cNvPr>
          <p:cNvSpPr txBox="1"/>
          <p:nvPr/>
        </p:nvSpPr>
        <p:spPr>
          <a:xfrm>
            <a:off x="7334450" y="3944016"/>
            <a:ext cx="614297"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F/2</a:t>
            </a:r>
            <a:r>
              <a:rPr lang="en-US" sz="2000" dirty="0">
                <a:latin typeface="Times New Roman" panose="02020603050405020304" pitchFamily="18" charset="0"/>
                <a:cs typeface="Times New Roman" panose="02020603050405020304" pitchFamily="18" charset="0"/>
              </a:rPr>
              <a:t> </a:t>
            </a:r>
          </a:p>
        </p:txBody>
      </p:sp>
      <p:pic>
        <p:nvPicPr>
          <p:cNvPr id="120" name="Picture 119">
            <a:extLst>
              <a:ext uri="{FF2B5EF4-FFF2-40B4-BE49-F238E27FC236}">
                <a16:creationId xmlns:a16="http://schemas.microsoft.com/office/drawing/2014/main" id="{11D326D3-228D-094A-B753-6E54EA902A3A}"/>
              </a:ext>
            </a:extLst>
          </p:cNvPr>
          <p:cNvPicPr>
            <a:picLocks noChangeAspect="1"/>
          </p:cNvPicPr>
          <p:nvPr/>
        </p:nvPicPr>
        <p:blipFill>
          <a:blip r:embed="rId2"/>
          <a:stretch>
            <a:fillRect/>
          </a:stretch>
        </p:blipFill>
        <p:spPr>
          <a:xfrm>
            <a:off x="2571474" y="4264779"/>
            <a:ext cx="368685" cy="368685"/>
          </a:xfrm>
          <a:prstGeom prst="rect">
            <a:avLst/>
          </a:prstGeom>
        </p:spPr>
      </p:pic>
      <p:sp>
        <p:nvSpPr>
          <p:cNvPr id="121" name="TextBox 120">
            <a:extLst>
              <a:ext uri="{FF2B5EF4-FFF2-40B4-BE49-F238E27FC236}">
                <a16:creationId xmlns:a16="http://schemas.microsoft.com/office/drawing/2014/main" id="{D02CA7B8-FC17-884C-85F4-A3FC2E5022D3}"/>
              </a:ext>
            </a:extLst>
          </p:cNvPr>
          <p:cNvSpPr txBox="1"/>
          <p:nvPr/>
        </p:nvSpPr>
        <p:spPr>
          <a:xfrm>
            <a:off x="2389681" y="4232375"/>
            <a:ext cx="26351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a:t>
            </a:r>
          </a:p>
        </p:txBody>
      </p:sp>
      <p:pic>
        <p:nvPicPr>
          <p:cNvPr id="122" name="Picture 121">
            <a:extLst>
              <a:ext uri="{FF2B5EF4-FFF2-40B4-BE49-F238E27FC236}">
                <a16:creationId xmlns:a16="http://schemas.microsoft.com/office/drawing/2014/main" id="{3E472BB6-E54F-E140-A8E7-9993EA8192C3}"/>
              </a:ext>
            </a:extLst>
          </p:cNvPr>
          <p:cNvPicPr>
            <a:picLocks noChangeAspect="1"/>
          </p:cNvPicPr>
          <p:nvPr/>
        </p:nvPicPr>
        <p:blipFill>
          <a:blip r:embed="rId2"/>
          <a:stretch>
            <a:fillRect/>
          </a:stretch>
        </p:blipFill>
        <p:spPr>
          <a:xfrm>
            <a:off x="1396047" y="3191459"/>
            <a:ext cx="368685" cy="368685"/>
          </a:xfrm>
          <a:prstGeom prst="rect">
            <a:avLst/>
          </a:prstGeom>
        </p:spPr>
      </p:pic>
      <p:sp>
        <p:nvSpPr>
          <p:cNvPr id="123" name="TextBox 122">
            <a:extLst>
              <a:ext uri="{FF2B5EF4-FFF2-40B4-BE49-F238E27FC236}">
                <a16:creationId xmlns:a16="http://schemas.microsoft.com/office/drawing/2014/main" id="{FD0984BF-317C-C14C-96D9-3E4899CD8349}"/>
              </a:ext>
            </a:extLst>
          </p:cNvPr>
          <p:cNvSpPr txBox="1"/>
          <p:nvPr/>
        </p:nvSpPr>
        <p:spPr>
          <a:xfrm>
            <a:off x="1214254" y="3159055"/>
            <a:ext cx="26351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a:t>
            </a:r>
          </a:p>
        </p:txBody>
      </p:sp>
      <p:sp>
        <p:nvSpPr>
          <p:cNvPr id="124" name="TextBox 123">
            <a:extLst>
              <a:ext uri="{FF2B5EF4-FFF2-40B4-BE49-F238E27FC236}">
                <a16:creationId xmlns:a16="http://schemas.microsoft.com/office/drawing/2014/main" id="{0BE059DE-70C5-5741-AE1A-1F4E2A88DF01}"/>
              </a:ext>
            </a:extLst>
          </p:cNvPr>
          <p:cNvSpPr txBox="1"/>
          <p:nvPr/>
        </p:nvSpPr>
        <p:spPr>
          <a:xfrm>
            <a:off x="2386884" y="934228"/>
            <a:ext cx="486303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Solve for end displacement due to bending force</a:t>
            </a:r>
            <a:r>
              <a:rPr lang="en-US" dirty="0"/>
              <a:t>.  </a:t>
            </a:r>
          </a:p>
        </p:txBody>
      </p:sp>
      <p:grpSp>
        <p:nvGrpSpPr>
          <p:cNvPr id="115" name="Group 114">
            <a:extLst>
              <a:ext uri="{FF2B5EF4-FFF2-40B4-BE49-F238E27FC236}">
                <a16:creationId xmlns:a16="http://schemas.microsoft.com/office/drawing/2014/main" id="{633BA485-CD00-AC44-A396-2552BA1F0637}"/>
              </a:ext>
            </a:extLst>
          </p:cNvPr>
          <p:cNvGrpSpPr/>
          <p:nvPr/>
        </p:nvGrpSpPr>
        <p:grpSpPr>
          <a:xfrm>
            <a:off x="7056317" y="6077270"/>
            <a:ext cx="1678033" cy="481586"/>
            <a:chOff x="1032936" y="5890542"/>
            <a:chExt cx="1678033" cy="481586"/>
          </a:xfrm>
        </p:grpSpPr>
        <p:sp>
          <p:nvSpPr>
            <p:cNvPr id="116" name="TextBox 115">
              <a:extLst>
                <a:ext uri="{FF2B5EF4-FFF2-40B4-BE49-F238E27FC236}">
                  <a16:creationId xmlns:a16="http://schemas.microsoft.com/office/drawing/2014/main" id="{523FA546-B730-8B46-B103-B9E58C3185D9}"/>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25" name="TextBox 124">
              <a:extLst>
                <a:ext uri="{FF2B5EF4-FFF2-40B4-BE49-F238E27FC236}">
                  <a16:creationId xmlns:a16="http://schemas.microsoft.com/office/drawing/2014/main" id="{0B6463E6-D010-BF4B-AAF8-DEA923F5B2D6}"/>
                </a:ext>
              </a:extLst>
            </p:cNvPr>
            <p:cNvSpPr txBox="1"/>
            <p:nvPr/>
          </p:nvSpPr>
          <p:spPr>
            <a:xfrm>
              <a:off x="2244438" y="5890542"/>
              <a:ext cx="466531" cy="369332"/>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1071746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696</TotalTime>
  <Words>355</Words>
  <Application>Microsoft Macintosh PowerPoint</Application>
  <PresentationFormat>On-screen Show (4:3)</PresentationFormat>
  <Paragraphs>87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Kenner, Winfred S. (LARC-D312)</dc:creator>
  <cp:lastModifiedBy>Kenner, Winfred S. (LARC-D312)</cp:lastModifiedBy>
  <cp:revision>66</cp:revision>
  <dcterms:created xsi:type="dcterms:W3CDTF">2020-08-17T03:02:27Z</dcterms:created>
  <dcterms:modified xsi:type="dcterms:W3CDTF">2020-10-08T22:37:24Z</dcterms:modified>
</cp:coreProperties>
</file>