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73" r:id="rId2"/>
    <p:sldId id="658" r:id="rId3"/>
    <p:sldId id="308" r:id="rId4"/>
    <p:sldId id="286" r:id="rId5"/>
    <p:sldId id="287" r:id="rId6"/>
    <p:sldId id="288" r:id="rId7"/>
    <p:sldId id="289" r:id="rId8"/>
    <p:sldId id="290" r:id="rId9"/>
    <p:sldId id="291" r:id="rId10"/>
    <p:sldId id="292" r:id="rId11"/>
    <p:sldId id="293" r:id="rId12"/>
    <p:sldId id="294" r:id="rId13"/>
    <p:sldId id="295" r:id="rId14"/>
    <p:sldId id="296" r:id="rId15"/>
    <p:sldId id="297" r:id="rId16"/>
    <p:sldId id="298" r:id="rId17"/>
    <p:sldId id="299" r:id="rId18"/>
    <p:sldId id="300" r:id="rId19"/>
    <p:sldId id="301" r:id="rId20"/>
    <p:sldId id="302" r:id="rId21"/>
    <p:sldId id="303" r:id="rId22"/>
    <p:sldId id="304" r:id="rId23"/>
    <p:sldId id="305" r:id="rId24"/>
    <p:sldId id="306" r:id="rId25"/>
    <p:sldId id="659"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915"/>
    <p:restoredTop sz="94694"/>
  </p:normalViewPr>
  <p:slideViewPr>
    <p:cSldViewPr snapToGrid="0" snapToObjects="1">
      <p:cViewPr varScale="1">
        <p:scale>
          <a:sx n="128" d="100"/>
          <a:sy n="128" d="100"/>
        </p:scale>
        <p:origin x="187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304101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018788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30326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1322079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EB0A48-DC62-494A-979D-08CD3A48EB70}" type="datetimeFigureOut">
              <a:rPr lang="en-US" smtClean="0"/>
              <a:t>10/15/20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74743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EB0A48-DC62-494A-979D-08CD3A48EB70}" type="datetimeFigureOut">
              <a:rPr lang="en-US" smtClean="0"/>
              <a:t>10/15/20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909170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EB0A48-DC62-494A-979D-08CD3A48EB70}" type="datetimeFigureOut">
              <a:rPr lang="en-US" smtClean="0"/>
              <a:t>10/15/20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888413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EB0A48-DC62-494A-979D-08CD3A48EB70}" type="datetimeFigureOut">
              <a:rPr lang="en-US" smtClean="0"/>
              <a:t>10/15/20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214309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EB0A48-DC62-494A-979D-08CD3A48EB70}" type="datetimeFigureOut">
              <a:rPr lang="en-US" smtClean="0"/>
              <a:t>10/15/20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543550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EB0A48-DC62-494A-979D-08CD3A48EB70}" type="datetimeFigureOut">
              <a:rPr lang="en-US" smtClean="0"/>
              <a:t>10/15/20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476930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EB0A48-DC62-494A-979D-08CD3A48EB70}" type="datetimeFigureOut">
              <a:rPr lang="en-US" smtClean="0"/>
              <a:t>10/15/20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106738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EB0A48-DC62-494A-979D-08CD3A48EB70}" type="datetimeFigureOut">
              <a:rPr lang="en-US" smtClean="0"/>
              <a:t>10/15/20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26B870-D0C2-C342-AF1E-CCEBD7478B16}" type="slidenum">
              <a:rPr lang="en-US" smtClean="0"/>
              <a:t>‹#›</a:t>
            </a:fld>
            <a:endParaRPr lang="en-US"/>
          </a:p>
        </p:txBody>
      </p:sp>
    </p:spTree>
    <p:extLst>
      <p:ext uri="{BB962C8B-B14F-4D97-AF65-F5344CB8AC3E}">
        <p14:creationId xmlns:p14="http://schemas.microsoft.com/office/powerpoint/2010/main" val="38166767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lattogle.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385762E-FD32-4246-8660-1A8DED7744EA}"/>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1105376D-938F-3E40-A4AF-543D5C3376CF}"/>
              </a:ext>
            </a:extLst>
          </p:cNvPr>
          <p:cNvSpPr txBox="1"/>
          <p:nvPr/>
        </p:nvSpPr>
        <p:spPr>
          <a:xfrm>
            <a:off x="1530145" y="4323539"/>
            <a:ext cx="6311832"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Beam Designs with a Midline Offset and Asymmetric Waves               </a:t>
            </a:r>
          </a:p>
        </p:txBody>
      </p:sp>
      <p:grpSp>
        <p:nvGrpSpPr>
          <p:cNvPr id="9" name="Group 8">
            <a:extLst>
              <a:ext uri="{FF2B5EF4-FFF2-40B4-BE49-F238E27FC236}">
                <a16:creationId xmlns:a16="http://schemas.microsoft.com/office/drawing/2014/main" id="{4D99F74E-1C6A-ED43-8999-2A40928A49D7}"/>
              </a:ext>
            </a:extLst>
          </p:cNvPr>
          <p:cNvGrpSpPr/>
          <p:nvPr/>
        </p:nvGrpSpPr>
        <p:grpSpPr>
          <a:xfrm>
            <a:off x="2276322" y="1735534"/>
            <a:ext cx="4934387" cy="1107996"/>
            <a:chOff x="2131418" y="1934112"/>
            <a:chExt cx="4934387" cy="1107996"/>
          </a:xfrm>
        </p:grpSpPr>
        <p:sp>
          <p:nvSpPr>
            <p:cNvPr id="10" name="TextBox 9">
              <a:extLst>
                <a:ext uri="{FF2B5EF4-FFF2-40B4-BE49-F238E27FC236}">
                  <a16:creationId xmlns:a16="http://schemas.microsoft.com/office/drawing/2014/main" id="{8072836F-3E07-D74A-81C2-48629F200345}"/>
                </a:ext>
              </a:extLst>
            </p:cNvPr>
            <p:cNvSpPr txBox="1"/>
            <p:nvPr/>
          </p:nvSpPr>
          <p:spPr>
            <a:xfrm>
              <a:off x="2131418" y="1934112"/>
              <a:ext cx="4857203" cy="1107996"/>
            </a:xfrm>
            <a:prstGeom prst="rect">
              <a:avLst/>
            </a:prstGeom>
            <a:noFill/>
          </p:spPr>
          <p:txBody>
            <a:bodyPr wrap="square" rtlCol="0">
              <a:spAutoFit/>
            </a:bodyPr>
            <a:lstStyle/>
            <a:p>
              <a:r>
                <a:rPr lang="en-US" sz="6600" dirty="0">
                  <a:latin typeface="Times New Roman" panose="02020603050405020304" pitchFamily="18" charset="0"/>
                  <a:cs typeface="Times New Roman" panose="02020603050405020304" pitchFamily="18" charset="0"/>
                </a:rPr>
                <a:t> </a:t>
              </a:r>
              <a:r>
                <a:rPr lang="en-US" sz="6000" dirty="0">
                  <a:latin typeface="Times New Roman" panose="02020603050405020304" pitchFamily="18" charset="0"/>
                  <a:cs typeface="Times New Roman" panose="02020603050405020304" pitchFamily="18" charset="0"/>
                </a:rPr>
                <a:t>LATTOGLE</a:t>
              </a:r>
              <a:endParaRPr lang="en-US" sz="6600" baseline="300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0F8565C0-DCA1-9044-BA83-213CC7041464}"/>
                </a:ext>
              </a:extLst>
            </p:cNvPr>
            <p:cNvSpPr txBox="1"/>
            <p:nvPr/>
          </p:nvSpPr>
          <p:spPr>
            <a:xfrm>
              <a:off x="6283124" y="2053850"/>
              <a:ext cx="782681" cy="584775"/>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a:t>
              </a:r>
              <a:endParaRPr lang="en-US" sz="3200" dirty="0"/>
            </a:p>
          </p:txBody>
        </p:sp>
      </p:grpSp>
    </p:spTree>
    <p:extLst>
      <p:ext uri="{BB962C8B-B14F-4D97-AF65-F5344CB8AC3E}">
        <p14:creationId xmlns:p14="http://schemas.microsoft.com/office/powerpoint/2010/main" val="528629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22373"/>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DB77DC45-DFE3-7948-BE4B-E6AF6F819C21}"/>
              </a:ext>
            </a:extLst>
          </p:cNvPr>
          <p:cNvCxnSpPr>
            <a:cxnSpLocks/>
          </p:cNvCxnSpPr>
          <p:nvPr/>
        </p:nvCxnSpPr>
        <p:spPr>
          <a:xfrm>
            <a:off x="4943738" y="3498658"/>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5001BEB4-A0BB-3C46-8EB7-1DAEC35CE1AB}"/>
              </a:ext>
            </a:extLst>
          </p:cNvPr>
          <p:cNvCxnSpPr>
            <a:cxnSpLocks/>
          </p:cNvCxnSpPr>
          <p:nvPr/>
        </p:nvCxnSpPr>
        <p:spPr>
          <a:xfrm>
            <a:off x="4950968" y="2703268"/>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D2DF7A1-510B-7B4B-A179-A1BEC1E02A4D}"/>
              </a:ext>
            </a:extLst>
          </p:cNvPr>
          <p:cNvCxnSpPr>
            <a:cxnSpLocks/>
          </p:cNvCxnSpPr>
          <p:nvPr/>
        </p:nvCxnSpPr>
        <p:spPr>
          <a:xfrm>
            <a:off x="3858512" y="3509651"/>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07BC0D2-6099-B94F-8521-1B0F8BA8C55B}"/>
              </a:ext>
            </a:extLst>
          </p:cNvPr>
          <p:cNvCxnSpPr>
            <a:cxnSpLocks/>
          </p:cNvCxnSpPr>
          <p:nvPr/>
        </p:nvCxnSpPr>
        <p:spPr>
          <a:xfrm>
            <a:off x="3862850" y="2703268"/>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43A0CF86-C25B-CF4D-B9EB-DA5AA99CF534}"/>
              </a:ext>
            </a:extLst>
          </p:cNvPr>
          <p:cNvCxnSpPr>
            <a:cxnSpLocks/>
          </p:cNvCxnSpPr>
          <p:nvPr/>
        </p:nvCxnSpPr>
        <p:spPr>
          <a:xfrm>
            <a:off x="2794794" y="3504519"/>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7D965D3-B6E9-8548-A595-2100C6C093E7}"/>
              </a:ext>
            </a:extLst>
          </p:cNvPr>
          <p:cNvCxnSpPr>
            <a:cxnSpLocks/>
          </p:cNvCxnSpPr>
          <p:nvPr/>
        </p:nvCxnSpPr>
        <p:spPr>
          <a:xfrm>
            <a:off x="2796693" y="2685176"/>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A54CAA5-CCBD-9D49-9027-A5191D4F7A9F}"/>
              </a:ext>
            </a:extLst>
          </p:cNvPr>
          <p:cNvCxnSpPr>
            <a:cxnSpLocks/>
            <a:endCxn id="22" idx="0"/>
          </p:cNvCxnSpPr>
          <p:nvPr/>
        </p:nvCxnSpPr>
        <p:spPr>
          <a:xfrm flipH="1" flipV="1">
            <a:off x="4396967" y="2677548"/>
            <a:ext cx="538776" cy="7933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3592160-2698-3441-86AB-86C3EE3DF5EA}"/>
              </a:ext>
            </a:extLst>
          </p:cNvPr>
          <p:cNvCxnSpPr/>
          <p:nvPr/>
        </p:nvCxnSpPr>
        <p:spPr>
          <a:xfrm flipV="1">
            <a:off x="4403180" y="347063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54A49D4-737C-C646-97EE-D9030DC5B6EB}"/>
              </a:ext>
            </a:extLst>
          </p:cNvPr>
          <p:cNvCxnSpPr/>
          <p:nvPr/>
        </p:nvCxnSpPr>
        <p:spPr>
          <a:xfrm>
            <a:off x="3858704" y="401225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A6C8FEE-D275-8A42-88C5-6A4DEF69599A}"/>
              </a:ext>
            </a:extLst>
          </p:cNvPr>
          <p:cNvCxnSpPr/>
          <p:nvPr/>
        </p:nvCxnSpPr>
        <p:spPr>
          <a:xfrm>
            <a:off x="1730048" y="271153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3856D7B-811B-CD41-A16A-F19E4B5A0D30}"/>
              </a:ext>
            </a:extLst>
          </p:cNvPr>
          <p:cNvCxnSpPr/>
          <p:nvPr/>
        </p:nvCxnSpPr>
        <p:spPr>
          <a:xfrm>
            <a:off x="2788534" y="271078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61CF8B8-6A42-A94E-90B4-9A4185191FBF}"/>
              </a:ext>
            </a:extLst>
          </p:cNvPr>
          <p:cNvCxnSpPr/>
          <p:nvPr/>
        </p:nvCxnSpPr>
        <p:spPr>
          <a:xfrm>
            <a:off x="3866478" y="270816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A806E4F1-39AB-6C47-B3E8-C50FDA9023EB}"/>
              </a:ext>
            </a:extLst>
          </p:cNvPr>
          <p:cNvCxnSpPr>
            <a:cxnSpLocks/>
            <a:endCxn id="27" idx="5"/>
          </p:cNvCxnSpPr>
          <p:nvPr/>
        </p:nvCxnSpPr>
        <p:spPr>
          <a:xfrm flipH="1" flipV="1">
            <a:off x="2293706" y="2736984"/>
            <a:ext cx="507742" cy="7356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103455A-8AE4-ED4D-BAEE-60FEE709FDEB}"/>
              </a:ext>
            </a:extLst>
          </p:cNvPr>
          <p:cNvCxnSpPr>
            <a:cxnSpLocks/>
            <a:endCxn id="51" idx="5"/>
          </p:cNvCxnSpPr>
          <p:nvPr/>
        </p:nvCxnSpPr>
        <p:spPr>
          <a:xfrm flipH="1" flipV="1">
            <a:off x="3351516" y="2734403"/>
            <a:ext cx="506996" cy="7356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70191898-4FDE-3745-BD98-F33367820ECB}"/>
              </a:ext>
            </a:extLst>
          </p:cNvPr>
          <p:cNvCxnSpPr>
            <a:cxnSpLocks/>
          </p:cNvCxnSpPr>
          <p:nvPr/>
        </p:nvCxnSpPr>
        <p:spPr>
          <a:xfrm flipV="1">
            <a:off x="1738401" y="2736984"/>
            <a:ext cx="514342" cy="7329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636E2742-489E-114D-90DE-B8A615A52590}"/>
              </a:ext>
            </a:extLst>
          </p:cNvPr>
          <p:cNvCxnSpPr>
            <a:cxnSpLocks/>
            <a:endCxn id="51" idx="7"/>
          </p:cNvCxnSpPr>
          <p:nvPr/>
        </p:nvCxnSpPr>
        <p:spPr>
          <a:xfrm flipV="1">
            <a:off x="2784579" y="2687303"/>
            <a:ext cx="566937" cy="790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D73430C-DE35-1049-BD83-EEF30263CB01}"/>
              </a:ext>
            </a:extLst>
          </p:cNvPr>
          <p:cNvCxnSpPr>
            <a:cxnSpLocks/>
            <a:endCxn id="22" idx="3"/>
          </p:cNvCxnSpPr>
          <p:nvPr/>
        </p:nvCxnSpPr>
        <p:spPr>
          <a:xfrm flipV="1">
            <a:off x="3853580" y="2734403"/>
            <a:ext cx="519837" cy="747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58F755A4-B810-6841-94C1-550B46E64292}"/>
              </a:ext>
            </a:extLst>
          </p:cNvPr>
          <p:cNvSpPr/>
          <p:nvPr/>
        </p:nvSpPr>
        <p:spPr>
          <a:xfrm>
            <a:off x="4363662" y="267754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4EB47AFB-0176-A74F-8D67-660DC5561AEB}"/>
              </a:ext>
            </a:extLst>
          </p:cNvPr>
          <p:cNvCxnSpPr/>
          <p:nvPr/>
        </p:nvCxnSpPr>
        <p:spPr>
          <a:xfrm>
            <a:off x="6120706" y="271717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A74DCD4-3D71-EA44-BD53-5D188DFCBF7D}"/>
              </a:ext>
            </a:extLst>
          </p:cNvPr>
          <p:cNvCxnSpPr>
            <a:cxnSpLocks/>
          </p:cNvCxnSpPr>
          <p:nvPr/>
        </p:nvCxnSpPr>
        <p:spPr>
          <a:xfrm flipH="1" flipV="1">
            <a:off x="6673145" y="2742816"/>
            <a:ext cx="549370" cy="7374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C0BC81B0-A765-4E42-9245-A69F50ADAC7B}"/>
              </a:ext>
            </a:extLst>
          </p:cNvPr>
          <p:cNvCxnSpPr>
            <a:cxnSpLocks/>
          </p:cNvCxnSpPr>
          <p:nvPr/>
        </p:nvCxnSpPr>
        <p:spPr>
          <a:xfrm flipV="1">
            <a:off x="6115954" y="2732465"/>
            <a:ext cx="543387" cy="7382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BDE4CB84-9ABE-F14D-B8AA-8A2644180D99}"/>
              </a:ext>
            </a:extLst>
          </p:cNvPr>
          <p:cNvSpPr/>
          <p:nvPr/>
        </p:nvSpPr>
        <p:spPr>
          <a:xfrm>
            <a:off x="6626036" y="26865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E19AE28F-26C7-2545-B8BF-BACC107F89B7}"/>
              </a:ext>
            </a:extLst>
          </p:cNvPr>
          <p:cNvSpPr/>
          <p:nvPr/>
        </p:nvSpPr>
        <p:spPr>
          <a:xfrm>
            <a:off x="2236851" y="268012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164606DD-4097-A640-BFE7-68B967452C16}"/>
              </a:ext>
            </a:extLst>
          </p:cNvPr>
          <p:cNvCxnSpPr/>
          <p:nvPr/>
        </p:nvCxnSpPr>
        <p:spPr>
          <a:xfrm>
            <a:off x="1726862" y="399741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595C7DB-3CE5-E54E-9636-BB6E6F8D5D3C}"/>
              </a:ext>
            </a:extLst>
          </p:cNvPr>
          <p:cNvCxnSpPr/>
          <p:nvPr/>
        </p:nvCxnSpPr>
        <p:spPr>
          <a:xfrm>
            <a:off x="2777526" y="400673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DE06A78A-9EC4-5D40-A5DC-39D284516FE7}"/>
              </a:ext>
            </a:extLst>
          </p:cNvPr>
          <p:cNvCxnSpPr/>
          <p:nvPr/>
        </p:nvCxnSpPr>
        <p:spPr>
          <a:xfrm flipH="1" flipV="1">
            <a:off x="1728555" y="347453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53F8A4B-4EDA-B048-9C7B-B548227B6708}"/>
              </a:ext>
            </a:extLst>
          </p:cNvPr>
          <p:cNvCxnSpPr/>
          <p:nvPr/>
        </p:nvCxnSpPr>
        <p:spPr>
          <a:xfrm flipH="1" flipV="1">
            <a:off x="2781789" y="347424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83562B4-D682-B341-9A4D-C8FFC9BC070D}"/>
              </a:ext>
            </a:extLst>
          </p:cNvPr>
          <p:cNvCxnSpPr/>
          <p:nvPr/>
        </p:nvCxnSpPr>
        <p:spPr>
          <a:xfrm flipH="1" flipV="1">
            <a:off x="3850791" y="347859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99A01BD-474B-6340-8547-0789D7709B19}"/>
              </a:ext>
            </a:extLst>
          </p:cNvPr>
          <p:cNvCxnSpPr/>
          <p:nvPr/>
        </p:nvCxnSpPr>
        <p:spPr>
          <a:xfrm flipV="1">
            <a:off x="2259866" y="346987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E22703D7-0C64-2143-8C2C-C418A24E35CD}"/>
              </a:ext>
            </a:extLst>
          </p:cNvPr>
          <p:cNvCxnSpPr/>
          <p:nvPr/>
        </p:nvCxnSpPr>
        <p:spPr>
          <a:xfrm flipV="1">
            <a:off x="3325947" y="346975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59472116-D473-DF4D-9070-58C636EE9797}"/>
              </a:ext>
            </a:extLst>
          </p:cNvPr>
          <p:cNvSpPr/>
          <p:nvPr/>
        </p:nvSpPr>
        <p:spPr>
          <a:xfrm>
            <a:off x="3278722" y="397636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5B7C691E-2A7E-1F41-9C1A-AAC5E3ACE300}"/>
              </a:ext>
            </a:extLst>
          </p:cNvPr>
          <p:cNvSpPr/>
          <p:nvPr/>
        </p:nvSpPr>
        <p:spPr>
          <a:xfrm>
            <a:off x="4347724" y="397636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C7376C80-E50D-204B-B3FF-9C07EBB60B56}"/>
              </a:ext>
            </a:extLst>
          </p:cNvPr>
          <p:cNvCxnSpPr/>
          <p:nvPr/>
        </p:nvCxnSpPr>
        <p:spPr>
          <a:xfrm flipH="1" flipV="1">
            <a:off x="6134626" y="348483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75E1B49-F99B-D348-B772-13D878F31060}"/>
              </a:ext>
            </a:extLst>
          </p:cNvPr>
          <p:cNvCxnSpPr/>
          <p:nvPr/>
        </p:nvCxnSpPr>
        <p:spPr>
          <a:xfrm flipV="1">
            <a:off x="6689526" y="349865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0C3851EF-AC70-D149-82EA-7C33BFA7EFC1}"/>
              </a:ext>
            </a:extLst>
          </p:cNvPr>
          <p:cNvSpPr/>
          <p:nvPr/>
        </p:nvSpPr>
        <p:spPr>
          <a:xfrm>
            <a:off x="2220799" y="397200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C154D48A-1C0E-214F-B134-2AA051D9A9A3}"/>
              </a:ext>
            </a:extLst>
          </p:cNvPr>
          <p:cNvSpPr/>
          <p:nvPr/>
        </p:nvSpPr>
        <p:spPr>
          <a:xfrm>
            <a:off x="2758423" y="34471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89392943-D459-0449-8BDF-948041F3AC69}"/>
              </a:ext>
            </a:extLst>
          </p:cNvPr>
          <p:cNvSpPr/>
          <p:nvPr/>
        </p:nvSpPr>
        <p:spPr>
          <a:xfrm>
            <a:off x="3827424" y="34471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D36A6EF1-521C-3C43-AB4E-D26E68BF2FC9}"/>
              </a:ext>
            </a:extLst>
          </p:cNvPr>
          <p:cNvSpPr/>
          <p:nvPr/>
        </p:nvSpPr>
        <p:spPr>
          <a:xfrm>
            <a:off x="4905191" y="344647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3" name="Group 42">
            <a:extLst>
              <a:ext uri="{FF2B5EF4-FFF2-40B4-BE49-F238E27FC236}">
                <a16:creationId xmlns:a16="http://schemas.microsoft.com/office/drawing/2014/main" id="{03C90953-E3C2-644D-B5AE-D0958F38FC83}"/>
              </a:ext>
            </a:extLst>
          </p:cNvPr>
          <p:cNvGrpSpPr/>
          <p:nvPr/>
        </p:nvGrpSpPr>
        <p:grpSpPr>
          <a:xfrm>
            <a:off x="1619107" y="3404097"/>
            <a:ext cx="145247" cy="134715"/>
            <a:chOff x="1858169" y="2509507"/>
            <a:chExt cx="199389" cy="184931"/>
          </a:xfrm>
        </p:grpSpPr>
        <p:sp>
          <p:nvSpPr>
            <p:cNvPr id="44" name="Oval 43">
              <a:extLst>
                <a:ext uri="{FF2B5EF4-FFF2-40B4-BE49-F238E27FC236}">
                  <a16:creationId xmlns:a16="http://schemas.microsoft.com/office/drawing/2014/main" id="{907FD3FA-60F6-3444-B14F-D5E883FFFEFB}"/>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a:extLst>
                <a:ext uri="{FF2B5EF4-FFF2-40B4-BE49-F238E27FC236}">
                  <a16:creationId xmlns:a16="http://schemas.microsoft.com/office/drawing/2014/main" id="{0760D765-759C-1541-AA6E-73103C04E91B}"/>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5AECFBDB-F18F-814C-81FE-CEE38AAF4AF5}"/>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8607CB25-2FFF-3045-BC96-E7EA0416BFD3}"/>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D0C68288-A817-034B-8D95-890B922DB6AD}"/>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9" name="Straight Connector 48">
            <a:extLst>
              <a:ext uri="{FF2B5EF4-FFF2-40B4-BE49-F238E27FC236}">
                <a16:creationId xmlns:a16="http://schemas.microsoft.com/office/drawing/2014/main" id="{934437D1-8245-7A40-91EB-AA72F3D4428E}"/>
              </a:ext>
            </a:extLst>
          </p:cNvPr>
          <p:cNvCxnSpPr/>
          <p:nvPr/>
        </p:nvCxnSpPr>
        <p:spPr>
          <a:xfrm>
            <a:off x="6141399" y="402770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Oval 49">
            <a:extLst>
              <a:ext uri="{FF2B5EF4-FFF2-40B4-BE49-F238E27FC236}">
                <a16:creationId xmlns:a16="http://schemas.microsoft.com/office/drawing/2014/main" id="{AA4C0D18-51B6-374C-9F35-7E417B7954B2}"/>
              </a:ext>
            </a:extLst>
          </p:cNvPr>
          <p:cNvSpPr/>
          <p:nvPr/>
        </p:nvSpPr>
        <p:spPr>
          <a:xfrm>
            <a:off x="6645155" y="399269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9DAE8C5B-9B24-CD4C-AD53-D0ABA88F8213}"/>
              </a:ext>
            </a:extLst>
          </p:cNvPr>
          <p:cNvSpPr/>
          <p:nvPr/>
        </p:nvSpPr>
        <p:spPr>
          <a:xfrm>
            <a:off x="3294661" y="267754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 name="Straight Connector 51">
            <a:extLst>
              <a:ext uri="{FF2B5EF4-FFF2-40B4-BE49-F238E27FC236}">
                <a16:creationId xmlns:a16="http://schemas.microsoft.com/office/drawing/2014/main" id="{6EE391A9-33A5-304D-8E59-A305BA0416D6}"/>
              </a:ext>
            </a:extLst>
          </p:cNvPr>
          <p:cNvCxnSpPr>
            <a:cxnSpLocks/>
            <a:endCxn id="84" idx="5"/>
          </p:cNvCxnSpPr>
          <p:nvPr/>
        </p:nvCxnSpPr>
        <p:spPr>
          <a:xfrm flipH="1" flipV="1">
            <a:off x="2822554" y="2736576"/>
            <a:ext cx="510422" cy="7486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C6611EDD-7B7B-1D4A-885A-B5082467D1FB}"/>
              </a:ext>
            </a:extLst>
          </p:cNvPr>
          <p:cNvCxnSpPr>
            <a:cxnSpLocks/>
            <a:endCxn id="84" idx="3"/>
          </p:cNvCxnSpPr>
          <p:nvPr/>
        </p:nvCxnSpPr>
        <p:spPr>
          <a:xfrm flipV="1">
            <a:off x="2264664" y="2736576"/>
            <a:ext cx="510790" cy="7412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3EFD77C0-D29D-894C-BFF8-1BE1322F444E}"/>
              </a:ext>
            </a:extLst>
          </p:cNvPr>
          <p:cNvCxnSpPr>
            <a:cxnSpLocks/>
          </p:cNvCxnSpPr>
          <p:nvPr/>
        </p:nvCxnSpPr>
        <p:spPr>
          <a:xfrm flipH="1" flipV="1">
            <a:off x="3874193" y="2713026"/>
            <a:ext cx="506850" cy="7642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616BFFDF-69D0-4241-8120-5EF03535F070}"/>
              </a:ext>
            </a:extLst>
          </p:cNvPr>
          <p:cNvCxnSpPr>
            <a:cxnSpLocks/>
            <a:endCxn id="83" idx="3"/>
          </p:cNvCxnSpPr>
          <p:nvPr/>
        </p:nvCxnSpPr>
        <p:spPr>
          <a:xfrm flipV="1">
            <a:off x="3331142" y="2736576"/>
            <a:ext cx="504607" cy="7332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E2A02F6B-073A-384C-8B8C-8A45AF65882A}"/>
              </a:ext>
            </a:extLst>
          </p:cNvPr>
          <p:cNvCxnSpPr>
            <a:cxnSpLocks/>
            <a:endCxn id="70" idx="3"/>
          </p:cNvCxnSpPr>
          <p:nvPr/>
        </p:nvCxnSpPr>
        <p:spPr>
          <a:xfrm flipV="1">
            <a:off x="4406297" y="2735864"/>
            <a:ext cx="521121" cy="74001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C8E96369-B799-1D49-9DDB-7F94AC87C964}"/>
              </a:ext>
            </a:extLst>
          </p:cNvPr>
          <p:cNvCxnSpPr>
            <a:cxnSpLocks/>
            <a:endCxn id="65" idx="4"/>
          </p:cNvCxnSpPr>
          <p:nvPr/>
        </p:nvCxnSpPr>
        <p:spPr>
          <a:xfrm flipH="1" flipV="1">
            <a:off x="1733972" y="2751399"/>
            <a:ext cx="527102" cy="7248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AD515723-5F4E-6440-BCA0-984B4D40E622}"/>
              </a:ext>
            </a:extLst>
          </p:cNvPr>
          <p:cNvCxnSpPr/>
          <p:nvPr/>
        </p:nvCxnSpPr>
        <p:spPr>
          <a:xfrm flipV="1">
            <a:off x="3873925" y="347470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728B3704-38BD-5D44-84C8-AD4B99C5F030}"/>
              </a:ext>
            </a:extLst>
          </p:cNvPr>
          <p:cNvCxnSpPr/>
          <p:nvPr/>
        </p:nvCxnSpPr>
        <p:spPr>
          <a:xfrm flipV="1">
            <a:off x="1730611" y="347394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CD60A9D0-6C9F-D645-BFF4-C38F3E0002F6}"/>
              </a:ext>
            </a:extLst>
          </p:cNvPr>
          <p:cNvCxnSpPr/>
          <p:nvPr/>
        </p:nvCxnSpPr>
        <p:spPr>
          <a:xfrm flipV="1">
            <a:off x="2796692" y="347381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022F6D17-2238-CC47-A4A6-BC9489F879A7}"/>
              </a:ext>
            </a:extLst>
          </p:cNvPr>
          <p:cNvCxnSpPr/>
          <p:nvPr/>
        </p:nvCxnSpPr>
        <p:spPr>
          <a:xfrm flipH="1" flipV="1">
            <a:off x="2259174" y="347405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096E39CE-E32E-D240-B44A-8330C2B211AB}"/>
              </a:ext>
            </a:extLst>
          </p:cNvPr>
          <p:cNvCxnSpPr/>
          <p:nvPr/>
        </p:nvCxnSpPr>
        <p:spPr>
          <a:xfrm flipH="1" flipV="1">
            <a:off x="3312408" y="347375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4E3CC9A0-4A72-D942-9FDC-4BE24F07BBA4}"/>
              </a:ext>
            </a:extLst>
          </p:cNvPr>
          <p:cNvCxnSpPr/>
          <p:nvPr/>
        </p:nvCxnSpPr>
        <p:spPr>
          <a:xfrm flipH="1" flipV="1">
            <a:off x="4381410" y="347811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4" name="Group 63">
            <a:extLst>
              <a:ext uri="{FF2B5EF4-FFF2-40B4-BE49-F238E27FC236}">
                <a16:creationId xmlns:a16="http://schemas.microsoft.com/office/drawing/2014/main" id="{F8BAA0B6-3D30-C04B-91AE-B948C74B111B}"/>
              </a:ext>
            </a:extLst>
          </p:cNvPr>
          <p:cNvGrpSpPr/>
          <p:nvPr/>
        </p:nvGrpSpPr>
        <p:grpSpPr>
          <a:xfrm>
            <a:off x="1627394" y="2643480"/>
            <a:ext cx="139883" cy="134715"/>
            <a:chOff x="1869545" y="1777075"/>
            <a:chExt cx="192026" cy="184931"/>
          </a:xfrm>
        </p:grpSpPr>
        <p:sp>
          <p:nvSpPr>
            <p:cNvPr id="65" name="Oval 64">
              <a:extLst>
                <a:ext uri="{FF2B5EF4-FFF2-40B4-BE49-F238E27FC236}">
                  <a16:creationId xmlns:a16="http://schemas.microsoft.com/office/drawing/2014/main" id="{17BF9747-4109-C545-9B50-84B5E3CEF259}"/>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63C8EB3D-DBD3-D144-A4EF-F42B309A0A86}"/>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52050903-E373-C543-AE8F-F04B6F436718}"/>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7B35629E-78CC-F54D-865B-7E7B64079F10}"/>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0D28E5C9-6723-514D-86EF-4542A0302F4E}"/>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0" name="Oval 69">
            <a:extLst>
              <a:ext uri="{FF2B5EF4-FFF2-40B4-BE49-F238E27FC236}">
                <a16:creationId xmlns:a16="http://schemas.microsoft.com/office/drawing/2014/main" id="{5C28D71A-079C-2E4D-A1B4-9D0209292417}"/>
              </a:ext>
            </a:extLst>
          </p:cNvPr>
          <p:cNvSpPr/>
          <p:nvPr/>
        </p:nvSpPr>
        <p:spPr>
          <a:xfrm>
            <a:off x="4917663" y="267900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1" name="Group 70">
            <a:extLst>
              <a:ext uri="{FF2B5EF4-FFF2-40B4-BE49-F238E27FC236}">
                <a16:creationId xmlns:a16="http://schemas.microsoft.com/office/drawing/2014/main" id="{505A2B10-D1CE-B14B-8272-4027BDF70F72}"/>
              </a:ext>
            </a:extLst>
          </p:cNvPr>
          <p:cNvGrpSpPr/>
          <p:nvPr/>
        </p:nvGrpSpPr>
        <p:grpSpPr>
          <a:xfrm>
            <a:off x="1610445" y="3935449"/>
            <a:ext cx="145247" cy="134715"/>
            <a:chOff x="1858169" y="2509507"/>
            <a:chExt cx="199389" cy="184931"/>
          </a:xfrm>
        </p:grpSpPr>
        <p:sp>
          <p:nvSpPr>
            <p:cNvPr id="72" name="Oval 71">
              <a:extLst>
                <a:ext uri="{FF2B5EF4-FFF2-40B4-BE49-F238E27FC236}">
                  <a16:creationId xmlns:a16="http://schemas.microsoft.com/office/drawing/2014/main" id="{9DDFFE54-A253-2843-AF40-68CD9AA2E9ED}"/>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Connector 72">
              <a:extLst>
                <a:ext uri="{FF2B5EF4-FFF2-40B4-BE49-F238E27FC236}">
                  <a16:creationId xmlns:a16="http://schemas.microsoft.com/office/drawing/2014/main" id="{4DE4A931-757A-904E-B0DB-79489911C7B9}"/>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E5B7ACF4-4819-E34F-8EF3-1F443ACA2CC7}"/>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A498C980-1CFB-AC4C-9D4E-A3375F30FBF2}"/>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42A2641B-35ED-EF41-B0A3-A57FE0F50B9B}"/>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7" name="Oval 76">
            <a:extLst>
              <a:ext uri="{FF2B5EF4-FFF2-40B4-BE49-F238E27FC236}">
                <a16:creationId xmlns:a16="http://schemas.microsoft.com/office/drawing/2014/main" id="{8A4EE026-16C3-254D-98F5-2E1E2C41C2D6}"/>
              </a:ext>
            </a:extLst>
          </p:cNvPr>
          <p:cNvSpPr/>
          <p:nvPr/>
        </p:nvSpPr>
        <p:spPr>
          <a:xfrm>
            <a:off x="2749760" y="39785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ADCB8354-548F-C34C-9C7C-7444CDCA3D85}"/>
              </a:ext>
            </a:extLst>
          </p:cNvPr>
          <p:cNvSpPr/>
          <p:nvPr/>
        </p:nvSpPr>
        <p:spPr>
          <a:xfrm>
            <a:off x="3818762" y="39785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3EE62E7D-F6CB-324D-B8BB-B22E76B10470}"/>
              </a:ext>
            </a:extLst>
          </p:cNvPr>
          <p:cNvSpPr/>
          <p:nvPr/>
        </p:nvSpPr>
        <p:spPr>
          <a:xfrm>
            <a:off x="4901724" y="397782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ECEF9ED7-F22B-FC4C-A8A9-737242DD2E00}"/>
              </a:ext>
            </a:extLst>
          </p:cNvPr>
          <p:cNvSpPr/>
          <p:nvPr/>
        </p:nvSpPr>
        <p:spPr>
          <a:xfrm>
            <a:off x="2229461" y="344065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061C136F-2EE3-BC47-9C50-D61CCDF5B762}"/>
              </a:ext>
            </a:extLst>
          </p:cNvPr>
          <p:cNvSpPr/>
          <p:nvPr/>
        </p:nvSpPr>
        <p:spPr>
          <a:xfrm>
            <a:off x="3287384" y="34450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F1104447-7B88-7E43-8892-50BD90749ED5}"/>
              </a:ext>
            </a:extLst>
          </p:cNvPr>
          <p:cNvSpPr/>
          <p:nvPr/>
        </p:nvSpPr>
        <p:spPr>
          <a:xfrm>
            <a:off x="4356386" y="34450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20CE9F36-D92B-1243-8B6D-03BAB6072387}"/>
              </a:ext>
            </a:extLst>
          </p:cNvPr>
          <p:cNvSpPr/>
          <p:nvPr/>
        </p:nvSpPr>
        <p:spPr>
          <a:xfrm>
            <a:off x="3825994" y="26797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C25311EE-7F1C-5D41-89C2-4B72BC1CE975}"/>
              </a:ext>
            </a:extLst>
          </p:cNvPr>
          <p:cNvSpPr/>
          <p:nvPr/>
        </p:nvSpPr>
        <p:spPr>
          <a:xfrm>
            <a:off x="2765699" y="26797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5" name="Straight Connector 84">
            <a:extLst>
              <a:ext uri="{FF2B5EF4-FFF2-40B4-BE49-F238E27FC236}">
                <a16:creationId xmlns:a16="http://schemas.microsoft.com/office/drawing/2014/main" id="{387935CF-AC15-5A4E-9AD9-89E94BB26025}"/>
              </a:ext>
            </a:extLst>
          </p:cNvPr>
          <p:cNvCxnSpPr>
            <a:cxnSpLocks/>
          </p:cNvCxnSpPr>
          <p:nvPr/>
        </p:nvCxnSpPr>
        <p:spPr>
          <a:xfrm flipH="1" flipV="1">
            <a:off x="6096683" y="2723524"/>
            <a:ext cx="573663" cy="7630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39F6BEC2-737E-1F4C-BFF8-05B0334BB6B4}"/>
              </a:ext>
            </a:extLst>
          </p:cNvPr>
          <p:cNvCxnSpPr/>
          <p:nvPr/>
        </p:nvCxnSpPr>
        <p:spPr>
          <a:xfrm flipV="1">
            <a:off x="6123553" y="348425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FD60A630-B60C-454C-BB4C-8230D76A8179}"/>
              </a:ext>
            </a:extLst>
          </p:cNvPr>
          <p:cNvCxnSpPr>
            <a:cxnSpLocks/>
          </p:cNvCxnSpPr>
          <p:nvPr/>
        </p:nvCxnSpPr>
        <p:spPr>
          <a:xfrm flipV="1">
            <a:off x="6667871" y="2732388"/>
            <a:ext cx="567864" cy="7388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BED6BA26-0633-A548-8448-4238AE5AFE7E}"/>
              </a:ext>
            </a:extLst>
          </p:cNvPr>
          <p:cNvCxnSpPr/>
          <p:nvPr/>
        </p:nvCxnSpPr>
        <p:spPr>
          <a:xfrm flipH="1" flipV="1">
            <a:off x="6687214" y="349082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9" name="Oval 88">
            <a:extLst>
              <a:ext uri="{FF2B5EF4-FFF2-40B4-BE49-F238E27FC236}">
                <a16:creationId xmlns:a16="http://schemas.microsoft.com/office/drawing/2014/main" id="{7EF8616F-8B8B-FC41-BB50-829A7CB83973}"/>
              </a:ext>
            </a:extLst>
          </p:cNvPr>
          <p:cNvSpPr/>
          <p:nvPr/>
        </p:nvSpPr>
        <p:spPr>
          <a:xfrm>
            <a:off x="7192332" y="399415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BF3CE7AD-DE46-D04E-A81A-220A5CE19AB3}"/>
              </a:ext>
            </a:extLst>
          </p:cNvPr>
          <p:cNvSpPr/>
          <p:nvPr/>
        </p:nvSpPr>
        <p:spPr>
          <a:xfrm>
            <a:off x="6636014" y="345402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8991A78B-8B86-7944-B7A2-12C83AC72DCE}"/>
              </a:ext>
            </a:extLst>
          </p:cNvPr>
          <p:cNvCxnSpPr>
            <a:cxnSpLocks/>
          </p:cNvCxnSpPr>
          <p:nvPr/>
        </p:nvCxnSpPr>
        <p:spPr>
          <a:xfrm>
            <a:off x="7226272" y="3513612"/>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00D1FAD1-42FB-AF4B-AA83-1FC488DE5E0B}"/>
              </a:ext>
            </a:extLst>
          </p:cNvPr>
          <p:cNvCxnSpPr>
            <a:cxnSpLocks/>
          </p:cNvCxnSpPr>
          <p:nvPr/>
        </p:nvCxnSpPr>
        <p:spPr>
          <a:xfrm>
            <a:off x="7229385" y="2703755"/>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4" name="Oval 143">
            <a:extLst>
              <a:ext uri="{FF2B5EF4-FFF2-40B4-BE49-F238E27FC236}">
                <a16:creationId xmlns:a16="http://schemas.microsoft.com/office/drawing/2014/main" id="{3900759F-C6E6-9341-916B-5651D81AA5F9}"/>
              </a:ext>
            </a:extLst>
          </p:cNvPr>
          <p:cNvSpPr/>
          <p:nvPr/>
        </p:nvSpPr>
        <p:spPr>
          <a:xfrm>
            <a:off x="7190014" y="345548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EF273F77-0E31-CA4B-A426-347F8800DC62}"/>
              </a:ext>
            </a:extLst>
          </p:cNvPr>
          <p:cNvSpPr/>
          <p:nvPr/>
        </p:nvSpPr>
        <p:spPr>
          <a:xfrm>
            <a:off x="7197291" y="270072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6" name="Straight Arrow Connector 145">
            <a:extLst>
              <a:ext uri="{FF2B5EF4-FFF2-40B4-BE49-F238E27FC236}">
                <a16:creationId xmlns:a16="http://schemas.microsoft.com/office/drawing/2014/main" id="{E90E815E-C666-0746-8101-9764BBF1F7EA}"/>
              </a:ext>
            </a:extLst>
          </p:cNvPr>
          <p:cNvCxnSpPr>
            <a:cxnSpLocks/>
          </p:cNvCxnSpPr>
          <p:nvPr/>
        </p:nvCxnSpPr>
        <p:spPr>
          <a:xfrm>
            <a:off x="7539758" y="2443364"/>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47" name="Straight Arrow Connector 146">
            <a:extLst>
              <a:ext uri="{FF2B5EF4-FFF2-40B4-BE49-F238E27FC236}">
                <a16:creationId xmlns:a16="http://schemas.microsoft.com/office/drawing/2014/main" id="{904EBF9B-6B9D-B549-854C-308A72CB4B3A}"/>
              </a:ext>
            </a:extLst>
          </p:cNvPr>
          <p:cNvCxnSpPr>
            <a:cxnSpLocks/>
          </p:cNvCxnSpPr>
          <p:nvPr/>
        </p:nvCxnSpPr>
        <p:spPr>
          <a:xfrm>
            <a:off x="7533538" y="3825188"/>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49" name="TextBox 148">
            <a:extLst>
              <a:ext uri="{FF2B5EF4-FFF2-40B4-BE49-F238E27FC236}">
                <a16:creationId xmlns:a16="http://schemas.microsoft.com/office/drawing/2014/main" id="{D5C08EE1-A8B0-ED46-A931-9CDC508EBB4E}"/>
              </a:ext>
            </a:extLst>
          </p:cNvPr>
          <p:cNvSpPr txBox="1"/>
          <p:nvPr/>
        </p:nvSpPr>
        <p:spPr>
          <a:xfrm>
            <a:off x="7278654" y="2020043"/>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50" name="TextBox 149">
            <a:extLst>
              <a:ext uri="{FF2B5EF4-FFF2-40B4-BE49-F238E27FC236}">
                <a16:creationId xmlns:a16="http://schemas.microsoft.com/office/drawing/2014/main" id="{AF7CC65F-CF64-0C43-ADBE-9EFAB21484BE}"/>
              </a:ext>
            </a:extLst>
          </p:cNvPr>
          <p:cNvSpPr txBox="1"/>
          <p:nvPr/>
        </p:nvSpPr>
        <p:spPr>
          <a:xfrm>
            <a:off x="7281174" y="4072186"/>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51" name="Group 150">
            <a:extLst>
              <a:ext uri="{FF2B5EF4-FFF2-40B4-BE49-F238E27FC236}">
                <a16:creationId xmlns:a16="http://schemas.microsoft.com/office/drawing/2014/main" id="{42D7F435-26FC-3743-8561-989315A308D4}"/>
              </a:ext>
            </a:extLst>
          </p:cNvPr>
          <p:cNvGrpSpPr/>
          <p:nvPr/>
        </p:nvGrpSpPr>
        <p:grpSpPr>
          <a:xfrm>
            <a:off x="558032" y="5390815"/>
            <a:ext cx="924602" cy="1058574"/>
            <a:chOff x="536432" y="5376415"/>
            <a:chExt cx="924602" cy="1058574"/>
          </a:xfrm>
        </p:grpSpPr>
        <p:cxnSp>
          <p:nvCxnSpPr>
            <p:cNvPr id="152" name="Straight Arrow Connector 151">
              <a:extLst>
                <a:ext uri="{FF2B5EF4-FFF2-40B4-BE49-F238E27FC236}">
                  <a16:creationId xmlns:a16="http://schemas.microsoft.com/office/drawing/2014/main" id="{A05B1736-C4AA-ED42-97EC-C5116A66C510}"/>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3" name="TextBox 152">
              <a:extLst>
                <a:ext uri="{FF2B5EF4-FFF2-40B4-BE49-F238E27FC236}">
                  <a16:creationId xmlns:a16="http://schemas.microsoft.com/office/drawing/2014/main" id="{CC4E188F-0312-7F48-98B4-87EC09A2C5E1}"/>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54" name="Straight Arrow Connector 153">
              <a:extLst>
                <a:ext uri="{FF2B5EF4-FFF2-40B4-BE49-F238E27FC236}">
                  <a16:creationId xmlns:a16="http://schemas.microsoft.com/office/drawing/2014/main" id="{51CA1B17-EB14-6942-9E09-80444CE0E74A}"/>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5" name="TextBox 154">
              <a:extLst>
                <a:ext uri="{FF2B5EF4-FFF2-40B4-BE49-F238E27FC236}">
                  <a16:creationId xmlns:a16="http://schemas.microsoft.com/office/drawing/2014/main" id="{0F7F12A3-767F-AD41-BB5F-B90E408872A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56" name="Oval 155">
            <a:extLst>
              <a:ext uri="{FF2B5EF4-FFF2-40B4-BE49-F238E27FC236}">
                <a16:creationId xmlns:a16="http://schemas.microsoft.com/office/drawing/2014/main" id="{EC23B68C-A14F-6749-8D93-EABEAEFF401F}"/>
              </a:ext>
            </a:extLst>
          </p:cNvPr>
          <p:cNvSpPr/>
          <p:nvPr/>
        </p:nvSpPr>
        <p:spPr>
          <a:xfrm>
            <a:off x="6076202" y="34332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a:extLst>
              <a:ext uri="{FF2B5EF4-FFF2-40B4-BE49-F238E27FC236}">
                <a16:creationId xmlns:a16="http://schemas.microsoft.com/office/drawing/2014/main" id="{BB7B6764-B106-1E45-86AF-A7706316D8C9}"/>
              </a:ext>
            </a:extLst>
          </p:cNvPr>
          <p:cNvSpPr/>
          <p:nvPr/>
        </p:nvSpPr>
        <p:spPr>
          <a:xfrm>
            <a:off x="6078321" y="26939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a:extLst>
              <a:ext uri="{FF2B5EF4-FFF2-40B4-BE49-F238E27FC236}">
                <a16:creationId xmlns:a16="http://schemas.microsoft.com/office/drawing/2014/main" id="{80EA032F-234E-414B-88FC-F1BCD6D38D2C}"/>
              </a:ext>
            </a:extLst>
          </p:cNvPr>
          <p:cNvSpPr/>
          <p:nvPr/>
        </p:nvSpPr>
        <p:spPr>
          <a:xfrm>
            <a:off x="6076186" y="398184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TextBox 107">
            <a:extLst>
              <a:ext uri="{FF2B5EF4-FFF2-40B4-BE49-F238E27FC236}">
                <a16:creationId xmlns:a16="http://schemas.microsoft.com/office/drawing/2014/main" id="{F6266821-2470-9848-B212-BF3ECA4AFEA6}"/>
              </a:ext>
            </a:extLst>
          </p:cNvPr>
          <p:cNvSpPr txBox="1"/>
          <p:nvPr/>
        </p:nvSpPr>
        <p:spPr>
          <a:xfrm>
            <a:off x="2254108" y="258307"/>
            <a:ext cx="479346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Beam Designs with an Offset, Design #7                </a:t>
            </a:r>
          </a:p>
        </p:txBody>
      </p:sp>
      <p:sp>
        <p:nvSpPr>
          <p:cNvPr id="109" name="TextBox 108">
            <a:extLst>
              <a:ext uri="{FF2B5EF4-FFF2-40B4-BE49-F238E27FC236}">
                <a16:creationId xmlns:a16="http://schemas.microsoft.com/office/drawing/2014/main" id="{6EE600CD-0AB0-C941-A0E3-95856898CEE3}"/>
              </a:ext>
            </a:extLst>
          </p:cNvPr>
          <p:cNvSpPr txBox="1"/>
          <p:nvPr/>
        </p:nvSpPr>
        <p:spPr>
          <a:xfrm>
            <a:off x="772740" y="5204269"/>
            <a:ext cx="1800210" cy="738664"/>
          </a:xfrm>
          <a:prstGeom prst="rect">
            <a:avLst/>
          </a:prstGeom>
          <a:noFill/>
        </p:spPr>
        <p:txBody>
          <a:bodyPr wrap="square" rtlCol="0">
            <a:spAutoFit/>
          </a:bodyPr>
          <a:lstStyle/>
          <a:p>
            <a:r>
              <a:rPr lang="en-US" sz="1400" dirty="0"/>
              <a:t>   2.0      Height </a:t>
            </a:r>
          </a:p>
          <a:p>
            <a:r>
              <a:rPr lang="en-US" sz="1400" dirty="0"/>
              <a:t>   .75      Middle point </a:t>
            </a:r>
          </a:p>
          <a:p>
            <a:r>
              <a:rPr lang="en-US" sz="1400" dirty="0"/>
              <a:t>    0        Origin    </a:t>
            </a:r>
          </a:p>
        </p:txBody>
      </p:sp>
      <p:sp>
        <p:nvSpPr>
          <p:cNvPr id="110" name="Oval 109">
            <a:extLst>
              <a:ext uri="{FF2B5EF4-FFF2-40B4-BE49-F238E27FC236}">
                <a16:creationId xmlns:a16="http://schemas.microsoft.com/office/drawing/2014/main" id="{7E02B80B-DF38-404C-BE67-0AB597D10865}"/>
              </a:ext>
            </a:extLst>
          </p:cNvPr>
          <p:cNvSpPr/>
          <p:nvPr/>
        </p:nvSpPr>
        <p:spPr>
          <a:xfrm>
            <a:off x="5266051" y="3241021"/>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1" name="Oval 110">
            <a:extLst>
              <a:ext uri="{FF2B5EF4-FFF2-40B4-BE49-F238E27FC236}">
                <a16:creationId xmlns:a16="http://schemas.microsoft.com/office/drawing/2014/main" id="{0E225A6B-11CE-4440-8E84-554294ECDEDF}"/>
              </a:ext>
            </a:extLst>
          </p:cNvPr>
          <p:cNvSpPr/>
          <p:nvPr/>
        </p:nvSpPr>
        <p:spPr>
          <a:xfrm>
            <a:off x="5486432" y="3234117"/>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2" name="Oval 111">
            <a:extLst>
              <a:ext uri="{FF2B5EF4-FFF2-40B4-BE49-F238E27FC236}">
                <a16:creationId xmlns:a16="http://schemas.microsoft.com/office/drawing/2014/main" id="{84213856-F547-3B4A-94B6-159189F6C311}"/>
              </a:ext>
            </a:extLst>
          </p:cNvPr>
          <p:cNvSpPr/>
          <p:nvPr/>
        </p:nvSpPr>
        <p:spPr>
          <a:xfrm>
            <a:off x="5701171" y="3237565"/>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116" name="Group 115">
            <a:extLst>
              <a:ext uri="{FF2B5EF4-FFF2-40B4-BE49-F238E27FC236}">
                <a16:creationId xmlns:a16="http://schemas.microsoft.com/office/drawing/2014/main" id="{A174561E-9BF6-1840-ACF8-C8AE69BE8EED}"/>
              </a:ext>
            </a:extLst>
          </p:cNvPr>
          <p:cNvGrpSpPr/>
          <p:nvPr/>
        </p:nvGrpSpPr>
        <p:grpSpPr>
          <a:xfrm>
            <a:off x="7074750" y="6119271"/>
            <a:ext cx="1694217" cy="465402"/>
            <a:chOff x="1032936" y="5906726"/>
            <a:chExt cx="1694217" cy="465402"/>
          </a:xfrm>
        </p:grpSpPr>
        <p:sp>
          <p:nvSpPr>
            <p:cNvPr id="117" name="TextBox 116">
              <a:extLst>
                <a:ext uri="{FF2B5EF4-FFF2-40B4-BE49-F238E27FC236}">
                  <a16:creationId xmlns:a16="http://schemas.microsoft.com/office/drawing/2014/main" id="{9ECE852B-0FF4-6F4B-9E63-12E0C7AFE1DC}"/>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18" name="TextBox 117">
              <a:extLst>
                <a:ext uri="{FF2B5EF4-FFF2-40B4-BE49-F238E27FC236}">
                  <a16:creationId xmlns:a16="http://schemas.microsoft.com/office/drawing/2014/main" id="{9ED305A5-6281-6F40-84E0-3E1D4B37B91A}"/>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518406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05083"/>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B421036-8399-1A4A-9F4E-3B72BC0EB271}"/>
              </a:ext>
            </a:extLst>
          </p:cNvPr>
          <p:cNvCxnSpPr>
            <a:cxnSpLocks/>
          </p:cNvCxnSpPr>
          <p:nvPr/>
        </p:nvCxnSpPr>
        <p:spPr>
          <a:xfrm flipV="1">
            <a:off x="4531031" y="2841432"/>
            <a:ext cx="519837" cy="747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4C625C1F-D347-B648-BFAD-7A33B806EB31}"/>
              </a:ext>
            </a:extLst>
          </p:cNvPr>
          <p:cNvCxnSpPr/>
          <p:nvPr/>
        </p:nvCxnSpPr>
        <p:spPr>
          <a:xfrm flipH="1" flipV="1">
            <a:off x="4525974" y="360049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08A5BC41-095B-0041-8933-402455806E76}"/>
              </a:ext>
            </a:extLst>
          </p:cNvPr>
          <p:cNvCxnSpPr>
            <a:cxnSpLocks/>
          </p:cNvCxnSpPr>
          <p:nvPr/>
        </p:nvCxnSpPr>
        <p:spPr>
          <a:xfrm>
            <a:off x="3994133" y="2831051"/>
            <a:ext cx="105955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63A5F05E-C880-B94D-8FE4-999D5A4202E1}"/>
              </a:ext>
            </a:extLst>
          </p:cNvPr>
          <p:cNvCxnSpPr>
            <a:cxnSpLocks/>
          </p:cNvCxnSpPr>
          <p:nvPr/>
        </p:nvCxnSpPr>
        <p:spPr>
          <a:xfrm flipH="1" flipV="1">
            <a:off x="3984745" y="2796320"/>
            <a:ext cx="538776" cy="7933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5434CD5-7AA6-8040-B9D8-DAC6FF3C795C}"/>
              </a:ext>
            </a:extLst>
          </p:cNvPr>
          <p:cNvCxnSpPr/>
          <p:nvPr/>
        </p:nvCxnSpPr>
        <p:spPr>
          <a:xfrm flipV="1">
            <a:off x="3990958" y="358940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24F74C8-B893-D245-9BD7-46604D64BF24}"/>
              </a:ext>
            </a:extLst>
          </p:cNvPr>
          <p:cNvCxnSpPr>
            <a:cxnSpLocks/>
          </p:cNvCxnSpPr>
          <p:nvPr/>
        </p:nvCxnSpPr>
        <p:spPr>
          <a:xfrm>
            <a:off x="2901288" y="4125082"/>
            <a:ext cx="10677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C01F1DE-A5FF-DF4F-95F2-B56C944CB200}"/>
              </a:ext>
            </a:extLst>
          </p:cNvPr>
          <p:cNvCxnSpPr>
            <a:cxnSpLocks/>
          </p:cNvCxnSpPr>
          <p:nvPr/>
        </p:nvCxnSpPr>
        <p:spPr>
          <a:xfrm>
            <a:off x="1852810" y="4123492"/>
            <a:ext cx="105881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29C1FE7-7159-A742-8189-F8E555B1CC08}"/>
              </a:ext>
            </a:extLst>
          </p:cNvPr>
          <p:cNvCxnSpPr>
            <a:cxnSpLocks/>
          </p:cNvCxnSpPr>
          <p:nvPr/>
        </p:nvCxnSpPr>
        <p:spPr>
          <a:xfrm>
            <a:off x="1871152" y="2829963"/>
            <a:ext cx="102771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2827A20-1D7F-E849-95D5-DE12F4BB34D1}"/>
              </a:ext>
            </a:extLst>
          </p:cNvPr>
          <p:cNvCxnSpPr>
            <a:cxnSpLocks/>
          </p:cNvCxnSpPr>
          <p:nvPr/>
        </p:nvCxnSpPr>
        <p:spPr>
          <a:xfrm>
            <a:off x="2932284" y="2834779"/>
            <a:ext cx="10564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5335CC8-6FF8-B24D-A143-B85BE948AE94}"/>
              </a:ext>
            </a:extLst>
          </p:cNvPr>
          <p:cNvCxnSpPr>
            <a:cxnSpLocks/>
          </p:cNvCxnSpPr>
          <p:nvPr/>
        </p:nvCxnSpPr>
        <p:spPr>
          <a:xfrm flipH="1" flipV="1">
            <a:off x="1881484" y="2855756"/>
            <a:ext cx="507742" cy="7356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73BAB45-77BE-B040-A613-1B48A368BAA9}"/>
              </a:ext>
            </a:extLst>
          </p:cNvPr>
          <p:cNvCxnSpPr>
            <a:cxnSpLocks/>
            <a:endCxn id="42" idx="5"/>
          </p:cNvCxnSpPr>
          <p:nvPr/>
        </p:nvCxnSpPr>
        <p:spPr>
          <a:xfrm flipH="1" flipV="1">
            <a:off x="2946728" y="2853175"/>
            <a:ext cx="506996" cy="7356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113DFF1-3804-3C40-98AC-E22847BCF4BC}"/>
              </a:ext>
            </a:extLst>
          </p:cNvPr>
          <p:cNvCxnSpPr>
            <a:cxnSpLocks/>
          </p:cNvCxnSpPr>
          <p:nvPr/>
        </p:nvCxnSpPr>
        <p:spPr>
          <a:xfrm flipV="1">
            <a:off x="2364923" y="2806075"/>
            <a:ext cx="566937" cy="790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510405E-5318-5348-9DBA-DB9F31931DAD}"/>
              </a:ext>
            </a:extLst>
          </p:cNvPr>
          <p:cNvCxnSpPr>
            <a:cxnSpLocks/>
          </p:cNvCxnSpPr>
          <p:nvPr/>
        </p:nvCxnSpPr>
        <p:spPr>
          <a:xfrm flipV="1">
            <a:off x="3441358" y="2853175"/>
            <a:ext cx="519837" cy="747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E718D487-C8D2-4E4B-B10D-E71CEB0C54F4}"/>
              </a:ext>
            </a:extLst>
          </p:cNvPr>
          <p:cNvSpPr/>
          <p:nvPr/>
        </p:nvSpPr>
        <p:spPr>
          <a:xfrm>
            <a:off x="3966308" y="279632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0241B9A8-C6AD-5B4F-99CB-84B9C3697108}"/>
              </a:ext>
            </a:extLst>
          </p:cNvPr>
          <p:cNvCxnSpPr>
            <a:cxnSpLocks/>
          </p:cNvCxnSpPr>
          <p:nvPr/>
        </p:nvCxnSpPr>
        <p:spPr>
          <a:xfrm>
            <a:off x="5972875" y="2837653"/>
            <a:ext cx="10903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486A4B35-4B9F-6E46-8C8E-F0DA9A244E9B}"/>
              </a:ext>
            </a:extLst>
          </p:cNvPr>
          <p:cNvCxnSpPr>
            <a:cxnSpLocks/>
          </p:cNvCxnSpPr>
          <p:nvPr/>
        </p:nvCxnSpPr>
        <p:spPr>
          <a:xfrm flipH="1" flipV="1">
            <a:off x="6004737" y="2863670"/>
            <a:ext cx="549370" cy="7374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5D5A27F1-ECBB-FC4C-AEDB-A2544BD40B0D}"/>
              </a:ext>
            </a:extLst>
          </p:cNvPr>
          <p:cNvCxnSpPr>
            <a:cxnSpLocks/>
            <a:endCxn id="23" idx="4"/>
          </p:cNvCxnSpPr>
          <p:nvPr/>
        </p:nvCxnSpPr>
        <p:spPr>
          <a:xfrm flipV="1">
            <a:off x="6561038" y="2871941"/>
            <a:ext cx="543387" cy="7382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AD47B9FE-875F-874B-A28F-8E1FAFD22C54}"/>
              </a:ext>
            </a:extLst>
          </p:cNvPr>
          <p:cNvSpPr/>
          <p:nvPr/>
        </p:nvSpPr>
        <p:spPr>
          <a:xfrm>
            <a:off x="7071120" y="280533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3327DC9D-113E-6349-A014-28C8B8DEE071}"/>
              </a:ext>
            </a:extLst>
          </p:cNvPr>
          <p:cNvCxnSpPr>
            <a:cxnSpLocks/>
          </p:cNvCxnSpPr>
          <p:nvPr/>
        </p:nvCxnSpPr>
        <p:spPr>
          <a:xfrm>
            <a:off x="3974513" y="4122370"/>
            <a:ext cx="10907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E27CEE3-3CF8-3548-8FB3-B6A153A777B0}"/>
              </a:ext>
            </a:extLst>
          </p:cNvPr>
          <p:cNvCxnSpPr/>
          <p:nvPr/>
        </p:nvCxnSpPr>
        <p:spPr>
          <a:xfrm flipH="1" flipV="1">
            <a:off x="2369567" y="359301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7EC6CAB-D6E4-9241-9902-C1492562DB68}"/>
              </a:ext>
            </a:extLst>
          </p:cNvPr>
          <p:cNvCxnSpPr/>
          <p:nvPr/>
        </p:nvCxnSpPr>
        <p:spPr>
          <a:xfrm flipH="1" flipV="1">
            <a:off x="3438569" y="359736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737B340F-2BD6-3141-8D88-8C79DCECBF98}"/>
              </a:ext>
            </a:extLst>
          </p:cNvPr>
          <p:cNvCxnSpPr/>
          <p:nvPr/>
        </p:nvCxnSpPr>
        <p:spPr>
          <a:xfrm flipV="1">
            <a:off x="1847644" y="358864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784C30F-C308-3F43-AC30-429BF4AE2661}"/>
              </a:ext>
            </a:extLst>
          </p:cNvPr>
          <p:cNvCxnSpPr/>
          <p:nvPr/>
        </p:nvCxnSpPr>
        <p:spPr>
          <a:xfrm flipV="1">
            <a:off x="2913725" y="358852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94E21C45-5DF1-2045-A85D-84ECC7A7117D}"/>
              </a:ext>
            </a:extLst>
          </p:cNvPr>
          <p:cNvSpPr/>
          <p:nvPr/>
        </p:nvSpPr>
        <p:spPr>
          <a:xfrm>
            <a:off x="2866500" y="409513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A6090B25-6F9E-F642-80EC-19F066219398}"/>
              </a:ext>
            </a:extLst>
          </p:cNvPr>
          <p:cNvSpPr/>
          <p:nvPr/>
        </p:nvSpPr>
        <p:spPr>
          <a:xfrm>
            <a:off x="3935502" y="409513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1F3D6559-0649-D04D-B72C-72C0C4F18B1B}"/>
              </a:ext>
            </a:extLst>
          </p:cNvPr>
          <p:cNvCxnSpPr/>
          <p:nvPr/>
        </p:nvCxnSpPr>
        <p:spPr>
          <a:xfrm flipH="1" flipV="1">
            <a:off x="6562455" y="360015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F5724981-2998-7A4D-94BD-55C2E7018AC3}"/>
              </a:ext>
            </a:extLst>
          </p:cNvPr>
          <p:cNvCxnSpPr/>
          <p:nvPr/>
        </p:nvCxnSpPr>
        <p:spPr>
          <a:xfrm flipV="1">
            <a:off x="6017667" y="360915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79333433-1BE4-F44D-BF02-E3CC9B0A6BD7}"/>
              </a:ext>
            </a:extLst>
          </p:cNvPr>
          <p:cNvSpPr/>
          <p:nvPr/>
        </p:nvSpPr>
        <p:spPr>
          <a:xfrm>
            <a:off x="2346201" y="356595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575527A6-3009-AB4E-B665-FB5D4E6BE464}"/>
              </a:ext>
            </a:extLst>
          </p:cNvPr>
          <p:cNvSpPr/>
          <p:nvPr/>
        </p:nvSpPr>
        <p:spPr>
          <a:xfrm>
            <a:off x="3415202" y="356595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69D96AA7-B10A-AA46-AB48-4C179C8059AC}"/>
              </a:ext>
            </a:extLst>
          </p:cNvPr>
          <p:cNvSpPr/>
          <p:nvPr/>
        </p:nvSpPr>
        <p:spPr>
          <a:xfrm>
            <a:off x="4492969" y="356007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72842F10-8476-1242-8D2A-F60015DBC33B}"/>
              </a:ext>
            </a:extLst>
          </p:cNvPr>
          <p:cNvCxnSpPr>
            <a:cxnSpLocks/>
          </p:cNvCxnSpPr>
          <p:nvPr/>
        </p:nvCxnSpPr>
        <p:spPr>
          <a:xfrm>
            <a:off x="6003982" y="4147971"/>
            <a:ext cx="109813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3A0A5E0C-CC0F-D94A-8056-833E52DF3690}"/>
              </a:ext>
            </a:extLst>
          </p:cNvPr>
          <p:cNvSpPr/>
          <p:nvPr/>
        </p:nvSpPr>
        <p:spPr>
          <a:xfrm>
            <a:off x="6532822" y="357607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1C99EED7-11BA-B748-A44C-11FA14B75D2D}"/>
              </a:ext>
            </a:extLst>
          </p:cNvPr>
          <p:cNvSpPr/>
          <p:nvPr/>
        </p:nvSpPr>
        <p:spPr>
          <a:xfrm>
            <a:off x="7072984" y="411146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106C7802-06D1-A549-867C-E06E5BB5EB29}"/>
              </a:ext>
            </a:extLst>
          </p:cNvPr>
          <p:cNvSpPr/>
          <p:nvPr/>
        </p:nvSpPr>
        <p:spPr>
          <a:xfrm>
            <a:off x="2889873" y="279632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3" name="Group 42">
            <a:extLst>
              <a:ext uri="{FF2B5EF4-FFF2-40B4-BE49-F238E27FC236}">
                <a16:creationId xmlns:a16="http://schemas.microsoft.com/office/drawing/2014/main" id="{ABA2D0C5-B63C-764C-8C03-93097D2E3331}"/>
              </a:ext>
            </a:extLst>
          </p:cNvPr>
          <p:cNvGrpSpPr/>
          <p:nvPr/>
        </p:nvGrpSpPr>
        <p:grpSpPr>
          <a:xfrm>
            <a:off x="1757864" y="2762252"/>
            <a:ext cx="139883" cy="134715"/>
            <a:chOff x="1869545" y="1777075"/>
            <a:chExt cx="192026" cy="184931"/>
          </a:xfrm>
        </p:grpSpPr>
        <p:sp>
          <p:nvSpPr>
            <p:cNvPr id="44" name="Oval 43">
              <a:extLst>
                <a:ext uri="{FF2B5EF4-FFF2-40B4-BE49-F238E27FC236}">
                  <a16:creationId xmlns:a16="http://schemas.microsoft.com/office/drawing/2014/main" id="{1E6A3C11-58AD-B740-82E2-F71BF1FFB91E}"/>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a:extLst>
                <a:ext uri="{FF2B5EF4-FFF2-40B4-BE49-F238E27FC236}">
                  <a16:creationId xmlns:a16="http://schemas.microsoft.com/office/drawing/2014/main" id="{953FEFBF-E35F-2F49-B018-ABC36C9C83F3}"/>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5873AF13-46BB-D142-A616-6110C928455E}"/>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D0AE06AE-9E48-8A46-93F7-109072FFBA7F}"/>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8171B4A0-BC74-B84F-94F4-1420C5ABFAF8}"/>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9" name="Group 48">
            <a:extLst>
              <a:ext uri="{FF2B5EF4-FFF2-40B4-BE49-F238E27FC236}">
                <a16:creationId xmlns:a16="http://schemas.microsoft.com/office/drawing/2014/main" id="{167D3B2B-D9AE-A945-A54E-F50F2CCF6745}"/>
              </a:ext>
            </a:extLst>
          </p:cNvPr>
          <p:cNvGrpSpPr/>
          <p:nvPr/>
        </p:nvGrpSpPr>
        <p:grpSpPr>
          <a:xfrm>
            <a:off x="1740915" y="4054221"/>
            <a:ext cx="145247" cy="134715"/>
            <a:chOff x="1858169" y="2509507"/>
            <a:chExt cx="199389" cy="184931"/>
          </a:xfrm>
        </p:grpSpPr>
        <p:sp>
          <p:nvSpPr>
            <p:cNvPr id="50" name="Oval 49">
              <a:extLst>
                <a:ext uri="{FF2B5EF4-FFF2-40B4-BE49-F238E27FC236}">
                  <a16:creationId xmlns:a16="http://schemas.microsoft.com/office/drawing/2014/main" id="{A057A283-D5B0-214C-9B24-48C5B25E3D85}"/>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Connector 50">
              <a:extLst>
                <a:ext uri="{FF2B5EF4-FFF2-40B4-BE49-F238E27FC236}">
                  <a16:creationId xmlns:a16="http://schemas.microsoft.com/office/drawing/2014/main" id="{C37805E3-7802-9344-9297-8E980B7AC5F2}"/>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9580EC2D-4488-9845-AD89-0701DDE6D21C}"/>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BAD592B1-64A0-C54E-81EA-5CEC17DCD0D2}"/>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4A2ADD69-79F0-1B45-B765-52A730CEC58E}"/>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5" name="Oval 54">
            <a:extLst>
              <a:ext uri="{FF2B5EF4-FFF2-40B4-BE49-F238E27FC236}">
                <a16:creationId xmlns:a16="http://schemas.microsoft.com/office/drawing/2014/main" id="{A841CA6A-D638-3C42-95B1-3E28800B80E6}"/>
              </a:ext>
            </a:extLst>
          </p:cNvPr>
          <p:cNvSpPr/>
          <p:nvPr/>
        </p:nvSpPr>
        <p:spPr>
          <a:xfrm>
            <a:off x="5008314" y="280679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650AEF7D-DD73-3E47-AF8A-01AF85BE8A9A}"/>
              </a:ext>
            </a:extLst>
          </p:cNvPr>
          <p:cNvSpPr/>
          <p:nvPr/>
        </p:nvSpPr>
        <p:spPr>
          <a:xfrm>
            <a:off x="5010789" y="409226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Arrow Connector 80">
            <a:extLst>
              <a:ext uri="{FF2B5EF4-FFF2-40B4-BE49-F238E27FC236}">
                <a16:creationId xmlns:a16="http://schemas.microsoft.com/office/drawing/2014/main" id="{DEEF1A67-8639-AD47-A0F6-ECF15B5A02F1}"/>
              </a:ext>
            </a:extLst>
          </p:cNvPr>
          <p:cNvCxnSpPr>
            <a:cxnSpLocks/>
          </p:cNvCxnSpPr>
          <p:nvPr/>
        </p:nvCxnSpPr>
        <p:spPr>
          <a:xfrm>
            <a:off x="7435684" y="2606914"/>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D33FD5EF-EFB0-EB46-B619-EE99E64C625C}"/>
              </a:ext>
            </a:extLst>
          </p:cNvPr>
          <p:cNvCxnSpPr>
            <a:cxnSpLocks/>
          </p:cNvCxnSpPr>
          <p:nvPr/>
        </p:nvCxnSpPr>
        <p:spPr>
          <a:xfrm>
            <a:off x="7429464" y="3914400"/>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84" name="TextBox 83">
            <a:extLst>
              <a:ext uri="{FF2B5EF4-FFF2-40B4-BE49-F238E27FC236}">
                <a16:creationId xmlns:a16="http://schemas.microsoft.com/office/drawing/2014/main" id="{A310BC23-0FB2-C54C-8E92-0854E3AF220A}"/>
              </a:ext>
            </a:extLst>
          </p:cNvPr>
          <p:cNvSpPr txBox="1"/>
          <p:nvPr/>
        </p:nvSpPr>
        <p:spPr>
          <a:xfrm>
            <a:off x="7182014" y="2183593"/>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85" name="TextBox 84">
            <a:extLst>
              <a:ext uri="{FF2B5EF4-FFF2-40B4-BE49-F238E27FC236}">
                <a16:creationId xmlns:a16="http://schemas.microsoft.com/office/drawing/2014/main" id="{6F5421EA-9669-FA49-AEAD-74FFD290C9FE}"/>
              </a:ext>
            </a:extLst>
          </p:cNvPr>
          <p:cNvSpPr txBox="1"/>
          <p:nvPr/>
        </p:nvSpPr>
        <p:spPr>
          <a:xfrm>
            <a:off x="7191968" y="4161398"/>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86" name="Group 85">
            <a:extLst>
              <a:ext uri="{FF2B5EF4-FFF2-40B4-BE49-F238E27FC236}">
                <a16:creationId xmlns:a16="http://schemas.microsoft.com/office/drawing/2014/main" id="{B4ED39A6-14BB-1B4E-9A6F-6D0DD7825302}"/>
              </a:ext>
            </a:extLst>
          </p:cNvPr>
          <p:cNvGrpSpPr/>
          <p:nvPr/>
        </p:nvGrpSpPr>
        <p:grpSpPr>
          <a:xfrm>
            <a:off x="558032" y="5390815"/>
            <a:ext cx="924602" cy="1058574"/>
            <a:chOff x="536432" y="5376415"/>
            <a:chExt cx="924602" cy="1058574"/>
          </a:xfrm>
        </p:grpSpPr>
        <p:cxnSp>
          <p:nvCxnSpPr>
            <p:cNvPr id="87" name="Straight Arrow Connector 86">
              <a:extLst>
                <a:ext uri="{FF2B5EF4-FFF2-40B4-BE49-F238E27FC236}">
                  <a16:creationId xmlns:a16="http://schemas.microsoft.com/office/drawing/2014/main" id="{503B2B1C-347F-6F40-B7B6-A31196981EBE}"/>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39966C0C-3338-6243-BCE2-06DD2100A5E4}"/>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89" name="Straight Arrow Connector 88">
              <a:extLst>
                <a:ext uri="{FF2B5EF4-FFF2-40B4-BE49-F238E27FC236}">
                  <a16:creationId xmlns:a16="http://schemas.microsoft.com/office/drawing/2014/main" id="{81909F2C-624A-D841-A8BC-E2ABA343CE31}"/>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0" name="TextBox 89">
              <a:extLst>
                <a:ext uri="{FF2B5EF4-FFF2-40B4-BE49-F238E27FC236}">
                  <a16:creationId xmlns:a16="http://schemas.microsoft.com/office/drawing/2014/main" id="{299CD47B-80E6-FF4E-9B7E-A0AA0E73F1EC}"/>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92" name="Oval 91">
            <a:extLst>
              <a:ext uri="{FF2B5EF4-FFF2-40B4-BE49-F238E27FC236}">
                <a16:creationId xmlns:a16="http://schemas.microsoft.com/office/drawing/2014/main" id="{771FAD82-D014-4A4C-95D2-4B74601A82B4}"/>
              </a:ext>
            </a:extLst>
          </p:cNvPr>
          <p:cNvSpPr/>
          <p:nvPr/>
        </p:nvSpPr>
        <p:spPr>
          <a:xfrm>
            <a:off x="5971664" y="281454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5ACD4198-1608-3042-AC92-8A4623253F49}"/>
              </a:ext>
            </a:extLst>
          </p:cNvPr>
          <p:cNvSpPr/>
          <p:nvPr/>
        </p:nvSpPr>
        <p:spPr>
          <a:xfrm>
            <a:off x="5977037" y="410517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a:extLst>
              <a:ext uri="{FF2B5EF4-FFF2-40B4-BE49-F238E27FC236}">
                <a16:creationId xmlns:a16="http://schemas.microsoft.com/office/drawing/2014/main" id="{BE348584-70B3-3B4F-A287-CA4B0726C616}"/>
              </a:ext>
            </a:extLst>
          </p:cNvPr>
          <p:cNvSpPr txBox="1"/>
          <p:nvPr/>
        </p:nvSpPr>
        <p:spPr>
          <a:xfrm>
            <a:off x="2268976" y="243439"/>
            <a:ext cx="479346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Beam Designs with an Offset, Design #8                </a:t>
            </a:r>
          </a:p>
        </p:txBody>
      </p:sp>
      <p:sp>
        <p:nvSpPr>
          <p:cNvPr id="66" name="TextBox 65">
            <a:extLst>
              <a:ext uri="{FF2B5EF4-FFF2-40B4-BE49-F238E27FC236}">
                <a16:creationId xmlns:a16="http://schemas.microsoft.com/office/drawing/2014/main" id="{AEC10233-30D3-D448-8FEF-0491E7578170}"/>
              </a:ext>
            </a:extLst>
          </p:cNvPr>
          <p:cNvSpPr txBox="1"/>
          <p:nvPr/>
        </p:nvSpPr>
        <p:spPr>
          <a:xfrm>
            <a:off x="765306" y="5226571"/>
            <a:ext cx="1800210" cy="738664"/>
          </a:xfrm>
          <a:prstGeom prst="rect">
            <a:avLst/>
          </a:prstGeom>
          <a:noFill/>
        </p:spPr>
        <p:txBody>
          <a:bodyPr wrap="square" rtlCol="0">
            <a:spAutoFit/>
          </a:bodyPr>
          <a:lstStyle/>
          <a:p>
            <a:r>
              <a:rPr lang="en-US" sz="1400" dirty="0"/>
              <a:t>   2.0      Height </a:t>
            </a:r>
          </a:p>
          <a:p>
            <a:r>
              <a:rPr lang="en-US" sz="1400" dirty="0"/>
              <a:t>   .75      Middle point </a:t>
            </a:r>
          </a:p>
          <a:p>
            <a:r>
              <a:rPr lang="en-US" sz="1400" dirty="0"/>
              <a:t>    0        Origin    </a:t>
            </a:r>
          </a:p>
        </p:txBody>
      </p:sp>
      <p:sp>
        <p:nvSpPr>
          <p:cNvPr id="67" name="Oval 66">
            <a:extLst>
              <a:ext uri="{FF2B5EF4-FFF2-40B4-BE49-F238E27FC236}">
                <a16:creationId xmlns:a16="http://schemas.microsoft.com/office/drawing/2014/main" id="{06256F5D-4F02-FA4A-82D3-856A1254B97B}"/>
              </a:ext>
            </a:extLst>
          </p:cNvPr>
          <p:cNvSpPr/>
          <p:nvPr/>
        </p:nvSpPr>
        <p:spPr>
          <a:xfrm>
            <a:off x="5288352" y="3464041"/>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8" name="Oval 67">
            <a:extLst>
              <a:ext uri="{FF2B5EF4-FFF2-40B4-BE49-F238E27FC236}">
                <a16:creationId xmlns:a16="http://schemas.microsoft.com/office/drawing/2014/main" id="{B18A407F-C7BC-1249-B857-F1D92AF7448F}"/>
              </a:ext>
            </a:extLst>
          </p:cNvPr>
          <p:cNvSpPr/>
          <p:nvPr/>
        </p:nvSpPr>
        <p:spPr>
          <a:xfrm>
            <a:off x="5508733" y="3457137"/>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9" name="Oval 68">
            <a:extLst>
              <a:ext uri="{FF2B5EF4-FFF2-40B4-BE49-F238E27FC236}">
                <a16:creationId xmlns:a16="http://schemas.microsoft.com/office/drawing/2014/main" id="{B523AE2D-0DB6-3A4D-956C-BD5884D25212}"/>
              </a:ext>
            </a:extLst>
          </p:cNvPr>
          <p:cNvSpPr/>
          <p:nvPr/>
        </p:nvSpPr>
        <p:spPr>
          <a:xfrm>
            <a:off x="5723472" y="3460585"/>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73" name="Group 72">
            <a:extLst>
              <a:ext uri="{FF2B5EF4-FFF2-40B4-BE49-F238E27FC236}">
                <a16:creationId xmlns:a16="http://schemas.microsoft.com/office/drawing/2014/main" id="{863FA29B-C735-B749-AEA8-DD3BBA4CE2E3}"/>
              </a:ext>
            </a:extLst>
          </p:cNvPr>
          <p:cNvGrpSpPr/>
          <p:nvPr/>
        </p:nvGrpSpPr>
        <p:grpSpPr>
          <a:xfrm>
            <a:off x="7057816" y="6119271"/>
            <a:ext cx="1694217" cy="465402"/>
            <a:chOff x="1032936" y="5906726"/>
            <a:chExt cx="1694217" cy="465402"/>
          </a:xfrm>
        </p:grpSpPr>
        <p:sp>
          <p:nvSpPr>
            <p:cNvPr id="74" name="TextBox 73">
              <a:extLst>
                <a:ext uri="{FF2B5EF4-FFF2-40B4-BE49-F238E27FC236}">
                  <a16:creationId xmlns:a16="http://schemas.microsoft.com/office/drawing/2014/main" id="{7CAEBA8F-CD57-8A44-B0D8-CD7678E54F64}"/>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75" name="TextBox 74">
              <a:extLst>
                <a:ext uri="{FF2B5EF4-FFF2-40B4-BE49-F238E27FC236}">
                  <a16:creationId xmlns:a16="http://schemas.microsoft.com/office/drawing/2014/main" id="{2CCA0108-FABE-3B41-BE3C-245874FD8F78}"/>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70640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32313"/>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4562B503-9D78-0545-BA85-3C7ED37A795F}"/>
              </a:ext>
            </a:extLst>
          </p:cNvPr>
          <p:cNvCxnSpPr/>
          <p:nvPr/>
        </p:nvCxnSpPr>
        <p:spPr>
          <a:xfrm>
            <a:off x="6503493" y="293438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F559B4E3-816D-304B-8077-A96F7C430012}"/>
              </a:ext>
            </a:extLst>
          </p:cNvPr>
          <p:cNvCxnSpPr/>
          <p:nvPr/>
        </p:nvCxnSpPr>
        <p:spPr>
          <a:xfrm>
            <a:off x="4426756" y="292815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A08FA999-B1B7-E944-AD84-A108D439B359}"/>
              </a:ext>
            </a:extLst>
          </p:cNvPr>
          <p:cNvCxnSpPr>
            <a:cxnSpLocks/>
            <a:endCxn id="21" idx="0"/>
          </p:cNvCxnSpPr>
          <p:nvPr/>
        </p:nvCxnSpPr>
        <p:spPr>
          <a:xfrm flipH="1" flipV="1">
            <a:off x="4417368" y="2893423"/>
            <a:ext cx="538776" cy="7933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D82103E-FEA5-B143-A704-888405E9700A}"/>
              </a:ext>
            </a:extLst>
          </p:cNvPr>
          <p:cNvCxnSpPr/>
          <p:nvPr/>
        </p:nvCxnSpPr>
        <p:spPr>
          <a:xfrm flipV="1">
            <a:off x="4423581" y="368651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C011D4A-3EC8-E442-B140-B478C67895E1}"/>
              </a:ext>
            </a:extLst>
          </p:cNvPr>
          <p:cNvCxnSpPr/>
          <p:nvPr/>
        </p:nvCxnSpPr>
        <p:spPr>
          <a:xfrm>
            <a:off x="2296507" y="292993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C95B299-9C73-664C-AC44-D2878BCABA34}"/>
              </a:ext>
            </a:extLst>
          </p:cNvPr>
          <p:cNvCxnSpPr/>
          <p:nvPr/>
        </p:nvCxnSpPr>
        <p:spPr>
          <a:xfrm>
            <a:off x="3879105" y="422812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44372AB-8CB7-0248-A006-310BFDE4AD34}"/>
              </a:ext>
            </a:extLst>
          </p:cNvPr>
          <p:cNvCxnSpPr/>
          <p:nvPr/>
        </p:nvCxnSpPr>
        <p:spPr>
          <a:xfrm>
            <a:off x="2806193" y="422653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1F7AAF1-D2FA-504E-B6E7-8BF749B99B5D}"/>
              </a:ext>
            </a:extLst>
          </p:cNvPr>
          <p:cNvCxnSpPr/>
          <p:nvPr/>
        </p:nvCxnSpPr>
        <p:spPr>
          <a:xfrm>
            <a:off x="1742964" y="422154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D74675D-828F-B84B-A11D-324A4A297010}"/>
              </a:ext>
            </a:extLst>
          </p:cNvPr>
          <p:cNvCxnSpPr/>
          <p:nvPr/>
        </p:nvCxnSpPr>
        <p:spPr>
          <a:xfrm>
            <a:off x="2808935" y="293300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4539BBE-0963-B240-880F-A92FD56D8851}"/>
              </a:ext>
            </a:extLst>
          </p:cNvPr>
          <p:cNvCxnSpPr/>
          <p:nvPr/>
        </p:nvCxnSpPr>
        <p:spPr>
          <a:xfrm>
            <a:off x="3867829" y="293038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40215C3-583B-8240-BDB4-449580F89B9F}"/>
              </a:ext>
            </a:extLst>
          </p:cNvPr>
          <p:cNvCxnSpPr/>
          <p:nvPr/>
        </p:nvCxnSpPr>
        <p:spPr>
          <a:xfrm>
            <a:off x="1770815" y="293187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364458D-E63A-EB42-BECA-444BCCDDB097}"/>
              </a:ext>
            </a:extLst>
          </p:cNvPr>
          <p:cNvCxnSpPr>
            <a:cxnSpLocks/>
            <a:endCxn id="26" idx="5"/>
          </p:cNvCxnSpPr>
          <p:nvPr/>
        </p:nvCxnSpPr>
        <p:spPr>
          <a:xfrm flipH="1" flipV="1">
            <a:off x="2314107" y="2952859"/>
            <a:ext cx="507742" cy="7356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6B0B7D41-6E6D-B649-A8E0-20EED714E264}"/>
              </a:ext>
            </a:extLst>
          </p:cNvPr>
          <p:cNvCxnSpPr>
            <a:cxnSpLocks/>
            <a:endCxn id="54" idx="5"/>
          </p:cNvCxnSpPr>
          <p:nvPr/>
        </p:nvCxnSpPr>
        <p:spPr>
          <a:xfrm flipH="1" flipV="1">
            <a:off x="3371917" y="2950278"/>
            <a:ext cx="506996" cy="7356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E5DBA69-A145-CF49-9336-75F2E4092075}"/>
              </a:ext>
            </a:extLst>
          </p:cNvPr>
          <p:cNvCxnSpPr>
            <a:cxnSpLocks/>
          </p:cNvCxnSpPr>
          <p:nvPr/>
        </p:nvCxnSpPr>
        <p:spPr>
          <a:xfrm flipV="1">
            <a:off x="1758802" y="2952859"/>
            <a:ext cx="514342" cy="7329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EBC97FB-5FBF-AD43-9D38-676277D6AF7E}"/>
              </a:ext>
            </a:extLst>
          </p:cNvPr>
          <p:cNvCxnSpPr>
            <a:cxnSpLocks/>
            <a:endCxn id="54" idx="7"/>
          </p:cNvCxnSpPr>
          <p:nvPr/>
        </p:nvCxnSpPr>
        <p:spPr>
          <a:xfrm flipV="1">
            <a:off x="2804980" y="2903178"/>
            <a:ext cx="566937" cy="790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0921830-B198-6A45-B7F2-41199DEC9057}"/>
              </a:ext>
            </a:extLst>
          </p:cNvPr>
          <p:cNvCxnSpPr>
            <a:cxnSpLocks/>
            <a:endCxn id="21" idx="3"/>
          </p:cNvCxnSpPr>
          <p:nvPr/>
        </p:nvCxnSpPr>
        <p:spPr>
          <a:xfrm flipV="1">
            <a:off x="3873981" y="2950278"/>
            <a:ext cx="519837" cy="747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B5A53FB6-5194-C848-B5A0-AD876F957FDB}"/>
              </a:ext>
            </a:extLst>
          </p:cNvPr>
          <p:cNvSpPr/>
          <p:nvPr/>
        </p:nvSpPr>
        <p:spPr>
          <a:xfrm>
            <a:off x="4384063" y="289342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3CF2A258-1D29-C043-AC81-E4328DA8F598}"/>
              </a:ext>
            </a:extLst>
          </p:cNvPr>
          <p:cNvCxnSpPr/>
          <p:nvPr/>
        </p:nvCxnSpPr>
        <p:spPr>
          <a:xfrm>
            <a:off x="5935364" y="293326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091E5812-C37F-EF46-8000-B4BFF0B98C73}"/>
              </a:ext>
            </a:extLst>
          </p:cNvPr>
          <p:cNvCxnSpPr>
            <a:cxnSpLocks/>
            <a:endCxn id="25" idx="4"/>
          </p:cNvCxnSpPr>
          <p:nvPr/>
        </p:nvCxnSpPr>
        <p:spPr>
          <a:xfrm flipH="1" flipV="1">
            <a:off x="6509452" y="2969044"/>
            <a:ext cx="549370" cy="7374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423C56E-C97D-9A40-BC6D-7D7354216278}"/>
              </a:ext>
            </a:extLst>
          </p:cNvPr>
          <p:cNvCxnSpPr>
            <a:cxnSpLocks/>
            <a:endCxn id="25" idx="4"/>
          </p:cNvCxnSpPr>
          <p:nvPr/>
        </p:nvCxnSpPr>
        <p:spPr>
          <a:xfrm flipV="1">
            <a:off x="5966065" y="2969044"/>
            <a:ext cx="543387" cy="7382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932D684D-D6F6-B74C-9A2B-7126C04A0A24}"/>
              </a:ext>
            </a:extLst>
          </p:cNvPr>
          <p:cNvSpPr/>
          <p:nvPr/>
        </p:nvSpPr>
        <p:spPr>
          <a:xfrm>
            <a:off x="6476147" y="290243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88A3428D-D17A-B842-BDC5-623C5AE5F97E}"/>
              </a:ext>
            </a:extLst>
          </p:cNvPr>
          <p:cNvSpPr/>
          <p:nvPr/>
        </p:nvSpPr>
        <p:spPr>
          <a:xfrm>
            <a:off x="2257252" y="289600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347C1932-B2C6-FC4D-B2BA-DF78D8647CBE}"/>
              </a:ext>
            </a:extLst>
          </p:cNvPr>
          <p:cNvCxnSpPr/>
          <p:nvPr/>
        </p:nvCxnSpPr>
        <p:spPr>
          <a:xfrm>
            <a:off x="2277969" y="422540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C4884CC-EBC9-3B40-8983-76D05C4DF01F}"/>
              </a:ext>
            </a:extLst>
          </p:cNvPr>
          <p:cNvCxnSpPr/>
          <p:nvPr/>
        </p:nvCxnSpPr>
        <p:spPr>
          <a:xfrm>
            <a:off x="3341865" y="422685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40CBEBA1-FC29-AE4D-B0B2-8EB374BAE9FB}"/>
              </a:ext>
            </a:extLst>
          </p:cNvPr>
          <p:cNvCxnSpPr/>
          <p:nvPr/>
        </p:nvCxnSpPr>
        <p:spPr>
          <a:xfrm>
            <a:off x="4407136" y="422690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F8547AE5-A836-4D4A-88BC-67243D6F834C}"/>
              </a:ext>
            </a:extLst>
          </p:cNvPr>
          <p:cNvCxnSpPr/>
          <p:nvPr/>
        </p:nvCxnSpPr>
        <p:spPr>
          <a:xfrm flipH="1" flipV="1">
            <a:off x="1748956" y="369040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21FF5DB-D715-7042-8A35-4EB73488D8AE}"/>
              </a:ext>
            </a:extLst>
          </p:cNvPr>
          <p:cNvCxnSpPr/>
          <p:nvPr/>
        </p:nvCxnSpPr>
        <p:spPr>
          <a:xfrm flipH="1" flipV="1">
            <a:off x="2802190" y="369011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E686BB30-EFD2-E64B-B362-3925EA6FD855}"/>
              </a:ext>
            </a:extLst>
          </p:cNvPr>
          <p:cNvCxnSpPr/>
          <p:nvPr/>
        </p:nvCxnSpPr>
        <p:spPr>
          <a:xfrm flipH="1" flipV="1">
            <a:off x="3871192" y="369447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7131EB3-6A6F-9F48-BA3C-B68EA4E5BBD9}"/>
              </a:ext>
            </a:extLst>
          </p:cNvPr>
          <p:cNvCxnSpPr/>
          <p:nvPr/>
        </p:nvCxnSpPr>
        <p:spPr>
          <a:xfrm flipV="1">
            <a:off x="2280267" y="368574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7E0A8194-91ED-1544-A4FB-FE8A2315950C}"/>
              </a:ext>
            </a:extLst>
          </p:cNvPr>
          <p:cNvCxnSpPr/>
          <p:nvPr/>
        </p:nvCxnSpPr>
        <p:spPr>
          <a:xfrm flipV="1">
            <a:off x="3346348" y="368562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94BCBA0A-0CB9-794D-9FC1-B1A13BEA8949}"/>
              </a:ext>
            </a:extLst>
          </p:cNvPr>
          <p:cNvSpPr/>
          <p:nvPr/>
        </p:nvSpPr>
        <p:spPr>
          <a:xfrm>
            <a:off x="3299123" y="419223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D6BBC4A4-ED62-774D-9A02-6BBAF7A9188E}"/>
              </a:ext>
            </a:extLst>
          </p:cNvPr>
          <p:cNvSpPr/>
          <p:nvPr/>
        </p:nvSpPr>
        <p:spPr>
          <a:xfrm>
            <a:off x="4368125" y="419223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6974C45B-7BB4-114E-B7AA-7CDA3CE87CC2}"/>
              </a:ext>
            </a:extLst>
          </p:cNvPr>
          <p:cNvCxnSpPr/>
          <p:nvPr/>
        </p:nvCxnSpPr>
        <p:spPr>
          <a:xfrm>
            <a:off x="6510199" y="424323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E6A688E-C543-604C-86B5-8ACCC4C41654}"/>
              </a:ext>
            </a:extLst>
          </p:cNvPr>
          <p:cNvCxnSpPr/>
          <p:nvPr/>
        </p:nvCxnSpPr>
        <p:spPr>
          <a:xfrm flipH="1" flipV="1">
            <a:off x="5967482" y="369725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E6404E2-3F4F-2C43-B05D-457F6DBF971B}"/>
              </a:ext>
            </a:extLst>
          </p:cNvPr>
          <p:cNvCxnSpPr/>
          <p:nvPr/>
        </p:nvCxnSpPr>
        <p:spPr>
          <a:xfrm flipV="1">
            <a:off x="6522382" y="371453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8AECA37D-71A0-F54C-B8EF-7AABE7838239}"/>
              </a:ext>
            </a:extLst>
          </p:cNvPr>
          <p:cNvSpPr/>
          <p:nvPr/>
        </p:nvSpPr>
        <p:spPr>
          <a:xfrm>
            <a:off x="2241200" y="418787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B3C62CE0-412D-2042-81E5-F30C1466F584}"/>
              </a:ext>
            </a:extLst>
          </p:cNvPr>
          <p:cNvSpPr/>
          <p:nvPr/>
        </p:nvSpPr>
        <p:spPr>
          <a:xfrm>
            <a:off x="2778824" y="366306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63F9AC0-7C2B-8D43-A5E0-89E26D6A87EE}"/>
              </a:ext>
            </a:extLst>
          </p:cNvPr>
          <p:cNvSpPr/>
          <p:nvPr/>
        </p:nvSpPr>
        <p:spPr>
          <a:xfrm>
            <a:off x="3847825" y="366306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2929A421-106C-3C45-B7AC-212BDF84C2C5}"/>
              </a:ext>
            </a:extLst>
          </p:cNvPr>
          <p:cNvSpPr/>
          <p:nvPr/>
        </p:nvSpPr>
        <p:spPr>
          <a:xfrm>
            <a:off x="4925592" y="366234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43">
            <a:extLst>
              <a:ext uri="{FF2B5EF4-FFF2-40B4-BE49-F238E27FC236}">
                <a16:creationId xmlns:a16="http://schemas.microsoft.com/office/drawing/2014/main" id="{A96CC47F-244F-DC48-A786-ED18BEE36237}"/>
              </a:ext>
            </a:extLst>
          </p:cNvPr>
          <p:cNvGrpSpPr/>
          <p:nvPr/>
        </p:nvGrpSpPr>
        <p:grpSpPr>
          <a:xfrm>
            <a:off x="1639508" y="3619972"/>
            <a:ext cx="145247" cy="134715"/>
            <a:chOff x="1858169" y="2509507"/>
            <a:chExt cx="199389" cy="184931"/>
          </a:xfrm>
        </p:grpSpPr>
        <p:sp>
          <p:nvSpPr>
            <p:cNvPr id="45" name="Oval 44">
              <a:extLst>
                <a:ext uri="{FF2B5EF4-FFF2-40B4-BE49-F238E27FC236}">
                  <a16:creationId xmlns:a16="http://schemas.microsoft.com/office/drawing/2014/main" id="{DCAE11EF-982E-BB4F-A87B-E8F13D78B382}"/>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 name="Straight Connector 45">
              <a:extLst>
                <a:ext uri="{FF2B5EF4-FFF2-40B4-BE49-F238E27FC236}">
                  <a16:creationId xmlns:a16="http://schemas.microsoft.com/office/drawing/2014/main" id="{F6EF4BDE-0D1E-C445-82AD-8904AD7EE799}"/>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4990F609-8293-DE46-BD84-C8A2D55F1865}"/>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71FF7C37-3554-F640-A92E-6F115A546D7A}"/>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A4463ABC-B6AA-D540-8159-107386B888D9}"/>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0" name="Straight Connector 49">
            <a:extLst>
              <a:ext uri="{FF2B5EF4-FFF2-40B4-BE49-F238E27FC236}">
                <a16:creationId xmlns:a16="http://schemas.microsoft.com/office/drawing/2014/main" id="{ACE5EDD1-46B9-C04E-B1D7-250A72287E93}"/>
              </a:ext>
            </a:extLst>
          </p:cNvPr>
          <p:cNvCxnSpPr/>
          <p:nvPr/>
        </p:nvCxnSpPr>
        <p:spPr>
          <a:xfrm>
            <a:off x="3340805" y="293068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150DCAD5-D94D-2246-97B3-03239BD8F88D}"/>
              </a:ext>
            </a:extLst>
          </p:cNvPr>
          <p:cNvCxnSpPr/>
          <p:nvPr/>
        </p:nvCxnSpPr>
        <p:spPr>
          <a:xfrm>
            <a:off x="5974255" y="424358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3B8E99CC-C279-764B-A93A-4AA9CA6D937F}"/>
              </a:ext>
            </a:extLst>
          </p:cNvPr>
          <p:cNvSpPr/>
          <p:nvPr/>
        </p:nvSpPr>
        <p:spPr>
          <a:xfrm>
            <a:off x="7022870" y="36713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D7C292C0-BD3D-5C49-8BA2-E4306AA18C4F}"/>
              </a:ext>
            </a:extLst>
          </p:cNvPr>
          <p:cNvSpPr/>
          <p:nvPr/>
        </p:nvSpPr>
        <p:spPr>
          <a:xfrm>
            <a:off x="6478011" y="420856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FC34645B-E929-924F-843E-45B4960DF5A7}"/>
              </a:ext>
            </a:extLst>
          </p:cNvPr>
          <p:cNvSpPr/>
          <p:nvPr/>
        </p:nvSpPr>
        <p:spPr>
          <a:xfrm>
            <a:off x="3315062" y="289342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 name="Straight Connector 54">
            <a:extLst>
              <a:ext uri="{FF2B5EF4-FFF2-40B4-BE49-F238E27FC236}">
                <a16:creationId xmlns:a16="http://schemas.microsoft.com/office/drawing/2014/main" id="{FD0A432F-3BAF-454F-B9E8-56B940357A7B}"/>
              </a:ext>
            </a:extLst>
          </p:cNvPr>
          <p:cNvCxnSpPr>
            <a:cxnSpLocks/>
            <a:endCxn id="87" idx="5"/>
          </p:cNvCxnSpPr>
          <p:nvPr/>
        </p:nvCxnSpPr>
        <p:spPr>
          <a:xfrm flipH="1" flipV="1">
            <a:off x="2842955" y="2952451"/>
            <a:ext cx="510422" cy="7486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34A07DF5-19A5-1042-AACB-E4406B0BBC4E}"/>
              </a:ext>
            </a:extLst>
          </p:cNvPr>
          <p:cNvCxnSpPr>
            <a:cxnSpLocks/>
            <a:endCxn id="87" idx="3"/>
          </p:cNvCxnSpPr>
          <p:nvPr/>
        </p:nvCxnSpPr>
        <p:spPr>
          <a:xfrm flipV="1">
            <a:off x="2285065" y="2952451"/>
            <a:ext cx="510790" cy="7412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4D491406-8DB3-9641-96EA-23EE8AE592B5}"/>
              </a:ext>
            </a:extLst>
          </p:cNvPr>
          <p:cNvCxnSpPr>
            <a:cxnSpLocks/>
          </p:cNvCxnSpPr>
          <p:nvPr/>
        </p:nvCxnSpPr>
        <p:spPr>
          <a:xfrm flipH="1" flipV="1">
            <a:off x="3894594" y="2928901"/>
            <a:ext cx="506850" cy="7642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17FC79E4-F143-234B-A4B6-200086981857}"/>
              </a:ext>
            </a:extLst>
          </p:cNvPr>
          <p:cNvCxnSpPr>
            <a:cxnSpLocks/>
            <a:endCxn id="86" idx="3"/>
          </p:cNvCxnSpPr>
          <p:nvPr/>
        </p:nvCxnSpPr>
        <p:spPr>
          <a:xfrm flipV="1">
            <a:off x="3351543" y="2952451"/>
            <a:ext cx="504607" cy="7332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B362E9F4-DC79-3C44-A5EA-88D8F57EB4C3}"/>
              </a:ext>
            </a:extLst>
          </p:cNvPr>
          <p:cNvCxnSpPr>
            <a:cxnSpLocks/>
          </p:cNvCxnSpPr>
          <p:nvPr/>
        </p:nvCxnSpPr>
        <p:spPr>
          <a:xfrm flipV="1">
            <a:off x="4416345" y="2951739"/>
            <a:ext cx="521121" cy="74001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B3639672-98F2-8E43-8420-7C472BCE49A7}"/>
              </a:ext>
            </a:extLst>
          </p:cNvPr>
          <p:cNvCxnSpPr>
            <a:cxnSpLocks/>
            <a:endCxn id="68" idx="4"/>
          </p:cNvCxnSpPr>
          <p:nvPr/>
        </p:nvCxnSpPr>
        <p:spPr>
          <a:xfrm flipH="1" flipV="1">
            <a:off x="1754373" y="2967274"/>
            <a:ext cx="527102" cy="7248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5AE64C44-2AA1-7942-9318-5A9D42A25BFF}"/>
              </a:ext>
            </a:extLst>
          </p:cNvPr>
          <p:cNvCxnSpPr/>
          <p:nvPr/>
        </p:nvCxnSpPr>
        <p:spPr>
          <a:xfrm flipV="1">
            <a:off x="3894326" y="369057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A6357965-5675-BB42-9BEC-6A61CE0B3972}"/>
              </a:ext>
            </a:extLst>
          </p:cNvPr>
          <p:cNvCxnSpPr/>
          <p:nvPr/>
        </p:nvCxnSpPr>
        <p:spPr>
          <a:xfrm flipV="1">
            <a:off x="1751012" y="368981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2653EF6C-B218-EC48-8D50-7A951EA305F8}"/>
              </a:ext>
            </a:extLst>
          </p:cNvPr>
          <p:cNvCxnSpPr/>
          <p:nvPr/>
        </p:nvCxnSpPr>
        <p:spPr>
          <a:xfrm flipV="1">
            <a:off x="2817093" y="368969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66512894-C273-4C41-B4F4-E0DD9D2C2D3B}"/>
              </a:ext>
            </a:extLst>
          </p:cNvPr>
          <p:cNvCxnSpPr/>
          <p:nvPr/>
        </p:nvCxnSpPr>
        <p:spPr>
          <a:xfrm flipH="1" flipV="1">
            <a:off x="2279575" y="368992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C1DA40A4-8D6E-C342-8F01-78CBD3984260}"/>
              </a:ext>
            </a:extLst>
          </p:cNvPr>
          <p:cNvCxnSpPr/>
          <p:nvPr/>
        </p:nvCxnSpPr>
        <p:spPr>
          <a:xfrm flipH="1" flipV="1">
            <a:off x="3332809" y="368963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4051AE70-820C-3C47-B584-F26BAE868F46}"/>
              </a:ext>
            </a:extLst>
          </p:cNvPr>
          <p:cNvCxnSpPr/>
          <p:nvPr/>
        </p:nvCxnSpPr>
        <p:spPr>
          <a:xfrm flipH="1" flipV="1">
            <a:off x="4401811" y="369398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7" name="Group 66">
            <a:extLst>
              <a:ext uri="{FF2B5EF4-FFF2-40B4-BE49-F238E27FC236}">
                <a16:creationId xmlns:a16="http://schemas.microsoft.com/office/drawing/2014/main" id="{403119E1-DE89-A749-A11E-8A9E94902A16}"/>
              </a:ext>
            </a:extLst>
          </p:cNvPr>
          <p:cNvGrpSpPr/>
          <p:nvPr/>
        </p:nvGrpSpPr>
        <p:grpSpPr>
          <a:xfrm>
            <a:off x="1647795" y="2859355"/>
            <a:ext cx="139883" cy="134715"/>
            <a:chOff x="1869545" y="1777075"/>
            <a:chExt cx="192026" cy="184931"/>
          </a:xfrm>
        </p:grpSpPr>
        <p:sp>
          <p:nvSpPr>
            <p:cNvPr id="68" name="Oval 67">
              <a:extLst>
                <a:ext uri="{FF2B5EF4-FFF2-40B4-BE49-F238E27FC236}">
                  <a16:creationId xmlns:a16="http://schemas.microsoft.com/office/drawing/2014/main" id="{7B76F907-982A-4340-AB9B-ECA3A594E615}"/>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BE41939E-E3D9-9245-90B0-59C9BDE487B0}"/>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A20790BC-D3A0-5840-A139-AB242A0955DD}"/>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A23A5C3C-75D1-4E42-9E68-164196B53E84}"/>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1B836CD7-C2EE-F549-9A3E-98FC9B712444}"/>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3" name="Oval 72">
            <a:extLst>
              <a:ext uri="{FF2B5EF4-FFF2-40B4-BE49-F238E27FC236}">
                <a16:creationId xmlns:a16="http://schemas.microsoft.com/office/drawing/2014/main" id="{DBBAA1AE-A69E-F141-99FD-3CB3D4270E1B}"/>
              </a:ext>
            </a:extLst>
          </p:cNvPr>
          <p:cNvSpPr/>
          <p:nvPr/>
        </p:nvSpPr>
        <p:spPr>
          <a:xfrm>
            <a:off x="4917358" y="290178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4" name="Group 73">
            <a:extLst>
              <a:ext uri="{FF2B5EF4-FFF2-40B4-BE49-F238E27FC236}">
                <a16:creationId xmlns:a16="http://schemas.microsoft.com/office/drawing/2014/main" id="{DD3732EB-2BE5-AC42-AF2A-EC83CF4DF4EF}"/>
              </a:ext>
            </a:extLst>
          </p:cNvPr>
          <p:cNvGrpSpPr/>
          <p:nvPr/>
        </p:nvGrpSpPr>
        <p:grpSpPr>
          <a:xfrm>
            <a:off x="1630846" y="4151324"/>
            <a:ext cx="145247" cy="134715"/>
            <a:chOff x="1858169" y="2509507"/>
            <a:chExt cx="199389" cy="184931"/>
          </a:xfrm>
        </p:grpSpPr>
        <p:sp>
          <p:nvSpPr>
            <p:cNvPr id="75" name="Oval 74">
              <a:extLst>
                <a:ext uri="{FF2B5EF4-FFF2-40B4-BE49-F238E27FC236}">
                  <a16:creationId xmlns:a16="http://schemas.microsoft.com/office/drawing/2014/main" id="{195A04BC-0E52-4546-B7C4-D1F5FC278BFA}"/>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 name="Straight Connector 75">
              <a:extLst>
                <a:ext uri="{FF2B5EF4-FFF2-40B4-BE49-F238E27FC236}">
                  <a16:creationId xmlns:a16="http://schemas.microsoft.com/office/drawing/2014/main" id="{FFCC2D86-061F-DC4B-83EB-81E4C0ADD792}"/>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91AAACF6-59E2-C440-910A-7E592B00F007}"/>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C75DEC82-23D4-AD46-A516-63CEAB9B92BB}"/>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F2106C78-9DD1-7440-99CF-0A801D75B57B}"/>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0" name="Oval 79">
            <a:extLst>
              <a:ext uri="{FF2B5EF4-FFF2-40B4-BE49-F238E27FC236}">
                <a16:creationId xmlns:a16="http://schemas.microsoft.com/office/drawing/2014/main" id="{6EF6DD31-0E39-1F48-8ECE-5A8A8E5C9317}"/>
              </a:ext>
            </a:extLst>
          </p:cNvPr>
          <p:cNvSpPr/>
          <p:nvPr/>
        </p:nvSpPr>
        <p:spPr>
          <a:xfrm>
            <a:off x="2770161" y="419441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95763A08-F7D9-E448-ACFF-D7C86D17E58D}"/>
              </a:ext>
            </a:extLst>
          </p:cNvPr>
          <p:cNvSpPr/>
          <p:nvPr/>
        </p:nvSpPr>
        <p:spPr>
          <a:xfrm>
            <a:off x="3839163" y="419441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13CBAF9D-FE73-404F-86E6-09F1406F2E21}"/>
              </a:ext>
            </a:extLst>
          </p:cNvPr>
          <p:cNvSpPr/>
          <p:nvPr/>
        </p:nvSpPr>
        <p:spPr>
          <a:xfrm>
            <a:off x="4922125" y="41936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6EE70584-5E59-D540-9240-019419C79C73}"/>
              </a:ext>
            </a:extLst>
          </p:cNvPr>
          <p:cNvSpPr/>
          <p:nvPr/>
        </p:nvSpPr>
        <p:spPr>
          <a:xfrm>
            <a:off x="2249862" y="365652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FE306DE7-10EF-2B47-8752-71171E507C20}"/>
              </a:ext>
            </a:extLst>
          </p:cNvPr>
          <p:cNvSpPr/>
          <p:nvPr/>
        </p:nvSpPr>
        <p:spPr>
          <a:xfrm>
            <a:off x="3307785" y="366088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D4524345-1DEA-7345-AA17-80BA77A38D75}"/>
              </a:ext>
            </a:extLst>
          </p:cNvPr>
          <p:cNvSpPr/>
          <p:nvPr/>
        </p:nvSpPr>
        <p:spPr>
          <a:xfrm>
            <a:off x="4376787" y="366088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54E52D0C-F8BA-9048-8469-119CC4669186}"/>
              </a:ext>
            </a:extLst>
          </p:cNvPr>
          <p:cNvSpPr/>
          <p:nvPr/>
        </p:nvSpPr>
        <p:spPr>
          <a:xfrm>
            <a:off x="3846395" y="289559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20868592-73EA-A845-84FF-05814A854216}"/>
              </a:ext>
            </a:extLst>
          </p:cNvPr>
          <p:cNvSpPr/>
          <p:nvPr/>
        </p:nvSpPr>
        <p:spPr>
          <a:xfrm>
            <a:off x="2786100" y="289559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044B99EA-1B75-8B4E-B0F2-AB256B9305D1}"/>
              </a:ext>
            </a:extLst>
          </p:cNvPr>
          <p:cNvCxnSpPr>
            <a:cxnSpLocks/>
          </p:cNvCxnSpPr>
          <p:nvPr/>
        </p:nvCxnSpPr>
        <p:spPr>
          <a:xfrm flipH="1" flipV="1">
            <a:off x="5929539" y="2939399"/>
            <a:ext cx="573663" cy="7630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E1152FB7-3370-2A44-B9DF-1F91A84B03A1}"/>
              </a:ext>
            </a:extLst>
          </p:cNvPr>
          <p:cNvCxnSpPr/>
          <p:nvPr/>
        </p:nvCxnSpPr>
        <p:spPr>
          <a:xfrm flipV="1">
            <a:off x="5966762" y="371048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234BA11D-7CF1-D946-97AC-0C6198819318}"/>
              </a:ext>
            </a:extLst>
          </p:cNvPr>
          <p:cNvCxnSpPr>
            <a:cxnSpLocks/>
          </p:cNvCxnSpPr>
          <p:nvPr/>
        </p:nvCxnSpPr>
        <p:spPr>
          <a:xfrm flipV="1">
            <a:off x="6500727" y="2954613"/>
            <a:ext cx="567864" cy="7388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295C6CB1-01DF-0748-8E4B-88D49EABB95B}"/>
              </a:ext>
            </a:extLst>
          </p:cNvPr>
          <p:cNvCxnSpPr/>
          <p:nvPr/>
        </p:nvCxnSpPr>
        <p:spPr>
          <a:xfrm flipH="1" flipV="1">
            <a:off x="6520070" y="370669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Oval 91">
            <a:extLst>
              <a:ext uri="{FF2B5EF4-FFF2-40B4-BE49-F238E27FC236}">
                <a16:creationId xmlns:a16="http://schemas.microsoft.com/office/drawing/2014/main" id="{DE667DD1-169A-4F49-A35E-FA6AFB83050B}"/>
              </a:ext>
            </a:extLst>
          </p:cNvPr>
          <p:cNvSpPr/>
          <p:nvPr/>
        </p:nvSpPr>
        <p:spPr>
          <a:xfrm>
            <a:off x="7030147" y="290389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96642B36-A9DF-C649-A470-876CE6B5948F}"/>
              </a:ext>
            </a:extLst>
          </p:cNvPr>
          <p:cNvSpPr/>
          <p:nvPr/>
        </p:nvSpPr>
        <p:spPr>
          <a:xfrm>
            <a:off x="7025188" y="421002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F46A2403-9632-7842-9B1B-D8ED90C291C2}"/>
              </a:ext>
            </a:extLst>
          </p:cNvPr>
          <p:cNvSpPr/>
          <p:nvPr/>
        </p:nvSpPr>
        <p:spPr>
          <a:xfrm>
            <a:off x="6468870" y="366989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6" name="Straight Arrow Connector 145">
            <a:extLst>
              <a:ext uri="{FF2B5EF4-FFF2-40B4-BE49-F238E27FC236}">
                <a16:creationId xmlns:a16="http://schemas.microsoft.com/office/drawing/2014/main" id="{079956E2-5DE4-9F4E-B03F-240118287BF0}"/>
              </a:ext>
            </a:extLst>
          </p:cNvPr>
          <p:cNvCxnSpPr>
            <a:cxnSpLocks/>
          </p:cNvCxnSpPr>
          <p:nvPr/>
        </p:nvCxnSpPr>
        <p:spPr>
          <a:xfrm>
            <a:off x="7372411" y="2720926"/>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47" name="Straight Arrow Connector 146">
            <a:extLst>
              <a:ext uri="{FF2B5EF4-FFF2-40B4-BE49-F238E27FC236}">
                <a16:creationId xmlns:a16="http://schemas.microsoft.com/office/drawing/2014/main" id="{52BFC626-0E99-0840-B906-DECBB0865E5C}"/>
              </a:ext>
            </a:extLst>
          </p:cNvPr>
          <p:cNvCxnSpPr>
            <a:cxnSpLocks/>
          </p:cNvCxnSpPr>
          <p:nvPr/>
        </p:nvCxnSpPr>
        <p:spPr>
          <a:xfrm>
            <a:off x="7366191" y="4017588"/>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49" name="TextBox 148">
            <a:extLst>
              <a:ext uri="{FF2B5EF4-FFF2-40B4-BE49-F238E27FC236}">
                <a16:creationId xmlns:a16="http://schemas.microsoft.com/office/drawing/2014/main" id="{858E9120-87A9-7645-805A-DA95F8FBC404}"/>
              </a:ext>
            </a:extLst>
          </p:cNvPr>
          <p:cNvSpPr txBox="1"/>
          <p:nvPr/>
        </p:nvSpPr>
        <p:spPr>
          <a:xfrm>
            <a:off x="7143710" y="2300272"/>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50" name="TextBox 149">
            <a:extLst>
              <a:ext uri="{FF2B5EF4-FFF2-40B4-BE49-F238E27FC236}">
                <a16:creationId xmlns:a16="http://schemas.microsoft.com/office/drawing/2014/main" id="{78D7E1B3-2B73-894F-BCE5-8C7CCB29C786}"/>
              </a:ext>
            </a:extLst>
          </p:cNvPr>
          <p:cNvSpPr txBox="1"/>
          <p:nvPr/>
        </p:nvSpPr>
        <p:spPr>
          <a:xfrm>
            <a:off x="7136291" y="4336180"/>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51" name="Group 150">
            <a:extLst>
              <a:ext uri="{FF2B5EF4-FFF2-40B4-BE49-F238E27FC236}">
                <a16:creationId xmlns:a16="http://schemas.microsoft.com/office/drawing/2014/main" id="{29CBDC03-E792-D140-A3EA-E682FD831F12}"/>
              </a:ext>
            </a:extLst>
          </p:cNvPr>
          <p:cNvGrpSpPr/>
          <p:nvPr/>
        </p:nvGrpSpPr>
        <p:grpSpPr>
          <a:xfrm>
            <a:off x="473365" y="5390815"/>
            <a:ext cx="924602" cy="1058574"/>
            <a:chOff x="536432" y="5376415"/>
            <a:chExt cx="924602" cy="1058574"/>
          </a:xfrm>
        </p:grpSpPr>
        <p:cxnSp>
          <p:nvCxnSpPr>
            <p:cNvPr id="152" name="Straight Arrow Connector 151">
              <a:extLst>
                <a:ext uri="{FF2B5EF4-FFF2-40B4-BE49-F238E27FC236}">
                  <a16:creationId xmlns:a16="http://schemas.microsoft.com/office/drawing/2014/main" id="{2D00A89C-7192-C447-8E54-AD36265CED85}"/>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3" name="TextBox 152">
              <a:extLst>
                <a:ext uri="{FF2B5EF4-FFF2-40B4-BE49-F238E27FC236}">
                  <a16:creationId xmlns:a16="http://schemas.microsoft.com/office/drawing/2014/main" id="{0750609E-D315-5846-AD73-84B21FFEAEA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54" name="Straight Arrow Connector 153">
              <a:extLst>
                <a:ext uri="{FF2B5EF4-FFF2-40B4-BE49-F238E27FC236}">
                  <a16:creationId xmlns:a16="http://schemas.microsoft.com/office/drawing/2014/main" id="{90D6F4C8-F546-1747-80E6-230DE2538A6D}"/>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5" name="TextBox 154">
              <a:extLst>
                <a:ext uri="{FF2B5EF4-FFF2-40B4-BE49-F238E27FC236}">
                  <a16:creationId xmlns:a16="http://schemas.microsoft.com/office/drawing/2014/main" id="{52842886-C90D-C442-A4DE-1F5AA2F70407}"/>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56" name="Oval 155">
            <a:extLst>
              <a:ext uri="{FF2B5EF4-FFF2-40B4-BE49-F238E27FC236}">
                <a16:creationId xmlns:a16="http://schemas.microsoft.com/office/drawing/2014/main" id="{BFC3BAAF-696B-4748-99C2-9776EF4917CA}"/>
              </a:ext>
            </a:extLst>
          </p:cNvPr>
          <p:cNvSpPr/>
          <p:nvPr/>
        </p:nvSpPr>
        <p:spPr>
          <a:xfrm>
            <a:off x="5929766" y="36629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a:extLst>
              <a:ext uri="{FF2B5EF4-FFF2-40B4-BE49-F238E27FC236}">
                <a16:creationId xmlns:a16="http://schemas.microsoft.com/office/drawing/2014/main" id="{DFEB8F91-0606-DB4E-B912-A7B7D70724B4}"/>
              </a:ext>
            </a:extLst>
          </p:cNvPr>
          <p:cNvSpPr/>
          <p:nvPr/>
        </p:nvSpPr>
        <p:spPr>
          <a:xfrm>
            <a:off x="5911179" y="29092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a:extLst>
              <a:ext uri="{FF2B5EF4-FFF2-40B4-BE49-F238E27FC236}">
                <a16:creationId xmlns:a16="http://schemas.microsoft.com/office/drawing/2014/main" id="{FA52A469-5618-894C-86ED-FBC555A4F672}"/>
              </a:ext>
            </a:extLst>
          </p:cNvPr>
          <p:cNvSpPr/>
          <p:nvPr/>
        </p:nvSpPr>
        <p:spPr>
          <a:xfrm>
            <a:off x="5933201" y="41977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TextBox 107">
            <a:extLst>
              <a:ext uri="{FF2B5EF4-FFF2-40B4-BE49-F238E27FC236}">
                <a16:creationId xmlns:a16="http://schemas.microsoft.com/office/drawing/2014/main" id="{367D4B32-541A-1D4A-B67B-346DDFBDF7AE}"/>
              </a:ext>
            </a:extLst>
          </p:cNvPr>
          <p:cNvSpPr txBox="1"/>
          <p:nvPr/>
        </p:nvSpPr>
        <p:spPr>
          <a:xfrm>
            <a:off x="2254108" y="258307"/>
            <a:ext cx="479346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Beam Designs with an Offset, Design #9                </a:t>
            </a:r>
          </a:p>
        </p:txBody>
      </p:sp>
      <p:sp>
        <p:nvSpPr>
          <p:cNvPr id="109" name="TextBox 108">
            <a:extLst>
              <a:ext uri="{FF2B5EF4-FFF2-40B4-BE49-F238E27FC236}">
                <a16:creationId xmlns:a16="http://schemas.microsoft.com/office/drawing/2014/main" id="{A1552361-FB17-B04A-BC87-E78A567A1B9F}"/>
              </a:ext>
            </a:extLst>
          </p:cNvPr>
          <p:cNvSpPr txBox="1"/>
          <p:nvPr/>
        </p:nvSpPr>
        <p:spPr>
          <a:xfrm>
            <a:off x="832212" y="5129929"/>
            <a:ext cx="1800210" cy="738664"/>
          </a:xfrm>
          <a:prstGeom prst="rect">
            <a:avLst/>
          </a:prstGeom>
          <a:noFill/>
        </p:spPr>
        <p:txBody>
          <a:bodyPr wrap="square" rtlCol="0">
            <a:spAutoFit/>
          </a:bodyPr>
          <a:lstStyle/>
          <a:p>
            <a:r>
              <a:rPr lang="en-US" sz="1400" dirty="0"/>
              <a:t>   2.0      Height </a:t>
            </a:r>
          </a:p>
          <a:p>
            <a:r>
              <a:rPr lang="en-US" sz="1400" dirty="0"/>
              <a:t>   .75      Middle point </a:t>
            </a:r>
          </a:p>
          <a:p>
            <a:r>
              <a:rPr lang="en-US" sz="1400" dirty="0"/>
              <a:t>    0        Origin    </a:t>
            </a:r>
          </a:p>
        </p:txBody>
      </p:sp>
      <p:sp>
        <p:nvSpPr>
          <p:cNvPr id="110" name="Oval 109">
            <a:extLst>
              <a:ext uri="{FF2B5EF4-FFF2-40B4-BE49-F238E27FC236}">
                <a16:creationId xmlns:a16="http://schemas.microsoft.com/office/drawing/2014/main" id="{4EAF471B-63A9-FD48-A185-1BC59E11B36A}"/>
              </a:ext>
            </a:extLst>
          </p:cNvPr>
          <p:cNvSpPr/>
          <p:nvPr/>
        </p:nvSpPr>
        <p:spPr>
          <a:xfrm>
            <a:off x="5221446" y="3412003"/>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1" name="Oval 110">
            <a:extLst>
              <a:ext uri="{FF2B5EF4-FFF2-40B4-BE49-F238E27FC236}">
                <a16:creationId xmlns:a16="http://schemas.microsoft.com/office/drawing/2014/main" id="{0EFF935B-18F0-7540-BBF7-0B4F9A0D3E0B}"/>
              </a:ext>
            </a:extLst>
          </p:cNvPr>
          <p:cNvSpPr/>
          <p:nvPr/>
        </p:nvSpPr>
        <p:spPr>
          <a:xfrm>
            <a:off x="5441827" y="3405099"/>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2" name="Oval 111">
            <a:extLst>
              <a:ext uri="{FF2B5EF4-FFF2-40B4-BE49-F238E27FC236}">
                <a16:creationId xmlns:a16="http://schemas.microsoft.com/office/drawing/2014/main" id="{7C347386-9400-A244-8EE5-C63AF34FF22C}"/>
              </a:ext>
            </a:extLst>
          </p:cNvPr>
          <p:cNvSpPr/>
          <p:nvPr/>
        </p:nvSpPr>
        <p:spPr>
          <a:xfrm>
            <a:off x="5656566" y="3408547"/>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116" name="Group 115">
            <a:extLst>
              <a:ext uri="{FF2B5EF4-FFF2-40B4-BE49-F238E27FC236}">
                <a16:creationId xmlns:a16="http://schemas.microsoft.com/office/drawing/2014/main" id="{7CE3D8B9-C589-2042-B32C-88233F133479}"/>
              </a:ext>
            </a:extLst>
          </p:cNvPr>
          <p:cNvGrpSpPr/>
          <p:nvPr/>
        </p:nvGrpSpPr>
        <p:grpSpPr>
          <a:xfrm>
            <a:off x="7057816" y="6119271"/>
            <a:ext cx="1694217" cy="465402"/>
            <a:chOff x="1032936" y="5906726"/>
            <a:chExt cx="1694217" cy="465402"/>
          </a:xfrm>
        </p:grpSpPr>
        <p:sp>
          <p:nvSpPr>
            <p:cNvPr id="117" name="TextBox 116">
              <a:extLst>
                <a:ext uri="{FF2B5EF4-FFF2-40B4-BE49-F238E27FC236}">
                  <a16:creationId xmlns:a16="http://schemas.microsoft.com/office/drawing/2014/main" id="{7F3E1FDB-F17B-C84A-8515-4A99AED9C0D6}"/>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18" name="TextBox 117">
              <a:extLst>
                <a:ext uri="{FF2B5EF4-FFF2-40B4-BE49-F238E27FC236}">
                  <a16:creationId xmlns:a16="http://schemas.microsoft.com/office/drawing/2014/main" id="{F823A779-F5BF-F144-BE67-66374225172B}"/>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4225505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32313"/>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E3D2D70-BCFA-3044-B480-09FFBFB626FB}"/>
              </a:ext>
            </a:extLst>
          </p:cNvPr>
          <p:cNvCxnSpPr>
            <a:cxnSpLocks/>
          </p:cNvCxnSpPr>
          <p:nvPr/>
        </p:nvCxnSpPr>
        <p:spPr>
          <a:xfrm flipV="1">
            <a:off x="3863108" y="2932918"/>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15E1E968-786C-9A46-A1D1-A54429BEF676}"/>
              </a:ext>
            </a:extLst>
          </p:cNvPr>
          <p:cNvCxnSpPr>
            <a:cxnSpLocks/>
          </p:cNvCxnSpPr>
          <p:nvPr/>
        </p:nvCxnSpPr>
        <p:spPr>
          <a:xfrm flipH="1" flipV="1">
            <a:off x="3842858" y="3681647"/>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270BF34-4E09-A048-AAA6-E3D354675611}"/>
              </a:ext>
            </a:extLst>
          </p:cNvPr>
          <p:cNvCxnSpPr>
            <a:cxnSpLocks/>
          </p:cNvCxnSpPr>
          <p:nvPr/>
        </p:nvCxnSpPr>
        <p:spPr>
          <a:xfrm flipV="1">
            <a:off x="2760771" y="2943155"/>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F3B8D3A-3295-C54F-833A-0E206F7BA1F0}"/>
              </a:ext>
            </a:extLst>
          </p:cNvPr>
          <p:cNvCxnSpPr>
            <a:cxnSpLocks/>
          </p:cNvCxnSpPr>
          <p:nvPr/>
        </p:nvCxnSpPr>
        <p:spPr>
          <a:xfrm flipH="1" flipV="1">
            <a:off x="2755323" y="3695658"/>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40D8F7-1C47-E746-A83D-DACCDF107AFC}"/>
              </a:ext>
            </a:extLst>
          </p:cNvPr>
          <p:cNvCxnSpPr/>
          <p:nvPr/>
        </p:nvCxnSpPr>
        <p:spPr>
          <a:xfrm>
            <a:off x="6657929" y="293632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B27699D-D9EB-CC4B-85AC-C9B33BA41B64}"/>
              </a:ext>
            </a:extLst>
          </p:cNvPr>
          <p:cNvCxnSpPr/>
          <p:nvPr/>
        </p:nvCxnSpPr>
        <p:spPr>
          <a:xfrm>
            <a:off x="4376254" y="293009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5C44CAD-F5E4-E54D-A324-49B5DEAB10C6}"/>
              </a:ext>
            </a:extLst>
          </p:cNvPr>
          <p:cNvCxnSpPr/>
          <p:nvPr/>
        </p:nvCxnSpPr>
        <p:spPr>
          <a:xfrm>
            <a:off x="2235673" y="293187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E1B0B49-D755-C04B-8C52-3660CE6D3A60}"/>
              </a:ext>
            </a:extLst>
          </p:cNvPr>
          <p:cNvCxnSpPr/>
          <p:nvPr/>
        </p:nvCxnSpPr>
        <p:spPr>
          <a:xfrm>
            <a:off x="3828603" y="423006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24EA8BC-E7EA-2649-A293-09D8EEFEF484}"/>
              </a:ext>
            </a:extLst>
          </p:cNvPr>
          <p:cNvCxnSpPr/>
          <p:nvPr/>
        </p:nvCxnSpPr>
        <p:spPr>
          <a:xfrm>
            <a:off x="2745359" y="422847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BB28562-0682-FF48-9DFF-3AD8F0B9C825}"/>
              </a:ext>
            </a:extLst>
          </p:cNvPr>
          <p:cNvCxnSpPr/>
          <p:nvPr/>
        </p:nvCxnSpPr>
        <p:spPr>
          <a:xfrm>
            <a:off x="1682130" y="422348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1A065FD-799B-A542-B49A-FE85E873DF60}"/>
              </a:ext>
            </a:extLst>
          </p:cNvPr>
          <p:cNvCxnSpPr/>
          <p:nvPr/>
        </p:nvCxnSpPr>
        <p:spPr>
          <a:xfrm>
            <a:off x="2748101" y="293494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E04A3D4-91D0-CD4E-9BB4-C974225316D8}"/>
              </a:ext>
            </a:extLst>
          </p:cNvPr>
          <p:cNvCxnSpPr/>
          <p:nvPr/>
        </p:nvCxnSpPr>
        <p:spPr>
          <a:xfrm>
            <a:off x="3817327" y="293232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DFB7902-2E7C-AD4A-8249-58214AA0B579}"/>
              </a:ext>
            </a:extLst>
          </p:cNvPr>
          <p:cNvCxnSpPr/>
          <p:nvPr/>
        </p:nvCxnSpPr>
        <p:spPr>
          <a:xfrm>
            <a:off x="1709981" y="293381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999D19C-823A-0B47-879F-AAB77E3C5E1D}"/>
              </a:ext>
            </a:extLst>
          </p:cNvPr>
          <p:cNvCxnSpPr>
            <a:cxnSpLocks/>
          </p:cNvCxnSpPr>
          <p:nvPr/>
        </p:nvCxnSpPr>
        <p:spPr>
          <a:xfrm flipV="1">
            <a:off x="1706112" y="2953323"/>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47B06DD-A059-2C42-BBE7-5C99E0B75CE0}"/>
              </a:ext>
            </a:extLst>
          </p:cNvPr>
          <p:cNvCxnSpPr>
            <a:cxnSpLocks/>
          </p:cNvCxnSpPr>
          <p:nvPr/>
        </p:nvCxnSpPr>
        <p:spPr>
          <a:xfrm flipV="1">
            <a:off x="1697968" y="2954800"/>
            <a:ext cx="514342" cy="7329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8391A2A7-2FB3-EF43-AD14-38F00B8D4152}"/>
              </a:ext>
            </a:extLst>
          </p:cNvPr>
          <p:cNvCxnSpPr>
            <a:cxnSpLocks/>
            <a:endCxn id="122" idx="7"/>
          </p:cNvCxnSpPr>
          <p:nvPr/>
        </p:nvCxnSpPr>
        <p:spPr>
          <a:xfrm flipV="1">
            <a:off x="2744146" y="2905119"/>
            <a:ext cx="566937" cy="790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F994EBA-3127-D34E-8291-8D7954CE8460}"/>
              </a:ext>
            </a:extLst>
          </p:cNvPr>
          <p:cNvCxnSpPr>
            <a:cxnSpLocks/>
            <a:endCxn id="113" idx="3"/>
          </p:cNvCxnSpPr>
          <p:nvPr/>
        </p:nvCxnSpPr>
        <p:spPr>
          <a:xfrm flipV="1">
            <a:off x="3823479" y="2952219"/>
            <a:ext cx="519837" cy="747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38CB5EA-D875-0843-888B-FEAADA7C0F0B}"/>
              </a:ext>
            </a:extLst>
          </p:cNvPr>
          <p:cNvCxnSpPr/>
          <p:nvPr/>
        </p:nvCxnSpPr>
        <p:spPr>
          <a:xfrm>
            <a:off x="6089800" y="293520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BE800CC7-98B3-994B-83C3-F96CB42B4E19}"/>
              </a:ext>
            </a:extLst>
          </p:cNvPr>
          <p:cNvCxnSpPr>
            <a:cxnSpLocks/>
            <a:endCxn id="114" idx="4"/>
          </p:cNvCxnSpPr>
          <p:nvPr/>
        </p:nvCxnSpPr>
        <p:spPr>
          <a:xfrm flipV="1">
            <a:off x="6120501" y="2970985"/>
            <a:ext cx="543387" cy="7382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BB58BD6-B2EA-D34F-9CCB-7DD2D5BB1186}"/>
              </a:ext>
            </a:extLst>
          </p:cNvPr>
          <p:cNvCxnSpPr/>
          <p:nvPr/>
        </p:nvCxnSpPr>
        <p:spPr>
          <a:xfrm>
            <a:off x="2217135" y="422734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FAB9FD7-C094-0C43-8E21-1B5733417397}"/>
              </a:ext>
            </a:extLst>
          </p:cNvPr>
          <p:cNvCxnSpPr/>
          <p:nvPr/>
        </p:nvCxnSpPr>
        <p:spPr>
          <a:xfrm>
            <a:off x="3281031" y="422879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C142615-40FE-004B-8308-93053609A49F}"/>
              </a:ext>
            </a:extLst>
          </p:cNvPr>
          <p:cNvCxnSpPr/>
          <p:nvPr/>
        </p:nvCxnSpPr>
        <p:spPr>
          <a:xfrm>
            <a:off x="4356634" y="422884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1C0FC74-7B11-CA43-9687-8FF6A77C9409}"/>
              </a:ext>
            </a:extLst>
          </p:cNvPr>
          <p:cNvCxnSpPr/>
          <p:nvPr/>
        </p:nvCxnSpPr>
        <p:spPr>
          <a:xfrm flipH="1" flipV="1">
            <a:off x="1688122" y="369235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0F94C39B-58CE-1F42-8C7D-A1182AD01BD3}"/>
              </a:ext>
            </a:extLst>
          </p:cNvPr>
          <p:cNvCxnSpPr/>
          <p:nvPr/>
        </p:nvCxnSpPr>
        <p:spPr>
          <a:xfrm flipH="1" flipV="1">
            <a:off x="2741356" y="369205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9FA2F066-9117-5F40-838B-246891205B5E}"/>
              </a:ext>
            </a:extLst>
          </p:cNvPr>
          <p:cNvCxnSpPr/>
          <p:nvPr/>
        </p:nvCxnSpPr>
        <p:spPr>
          <a:xfrm flipH="1" flipV="1">
            <a:off x="3841354" y="368091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1CD3024-34C8-3B44-94B4-951679E9063B}"/>
              </a:ext>
            </a:extLst>
          </p:cNvPr>
          <p:cNvCxnSpPr>
            <a:cxnSpLocks/>
          </p:cNvCxnSpPr>
          <p:nvPr/>
        </p:nvCxnSpPr>
        <p:spPr>
          <a:xfrm flipH="1" flipV="1">
            <a:off x="1700664" y="3699964"/>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4D1494C4-9862-4E4C-917A-AD13ECCDF999}"/>
              </a:ext>
            </a:extLst>
          </p:cNvPr>
          <p:cNvCxnSpPr/>
          <p:nvPr/>
        </p:nvCxnSpPr>
        <p:spPr>
          <a:xfrm>
            <a:off x="6664635" y="424517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D22C64B-EC34-2143-A44F-5A120D1F0A1A}"/>
              </a:ext>
            </a:extLst>
          </p:cNvPr>
          <p:cNvCxnSpPr/>
          <p:nvPr/>
        </p:nvCxnSpPr>
        <p:spPr>
          <a:xfrm flipH="1" flipV="1">
            <a:off x="6121918" y="369919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Oval 32">
            <a:extLst>
              <a:ext uri="{FF2B5EF4-FFF2-40B4-BE49-F238E27FC236}">
                <a16:creationId xmlns:a16="http://schemas.microsoft.com/office/drawing/2014/main" id="{7F46666A-6832-CB40-890F-9D7E90614F04}"/>
              </a:ext>
            </a:extLst>
          </p:cNvPr>
          <p:cNvSpPr/>
          <p:nvPr/>
        </p:nvSpPr>
        <p:spPr>
          <a:xfrm>
            <a:off x="2180366" y="41898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33">
            <a:extLst>
              <a:ext uri="{FF2B5EF4-FFF2-40B4-BE49-F238E27FC236}">
                <a16:creationId xmlns:a16="http://schemas.microsoft.com/office/drawing/2014/main" id="{E74206B6-92B1-CE4F-A876-54A88C4B1D3C}"/>
              </a:ext>
            </a:extLst>
          </p:cNvPr>
          <p:cNvGrpSpPr/>
          <p:nvPr/>
        </p:nvGrpSpPr>
        <p:grpSpPr>
          <a:xfrm>
            <a:off x="1578674" y="3621913"/>
            <a:ext cx="145247" cy="134715"/>
            <a:chOff x="1858169" y="2509507"/>
            <a:chExt cx="199389" cy="184931"/>
          </a:xfrm>
        </p:grpSpPr>
        <p:sp>
          <p:nvSpPr>
            <p:cNvPr id="35" name="Oval 34">
              <a:extLst>
                <a:ext uri="{FF2B5EF4-FFF2-40B4-BE49-F238E27FC236}">
                  <a16:creationId xmlns:a16="http://schemas.microsoft.com/office/drawing/2014/main" id="{E23F2C71-7900-2E4E-B9B8-AEF90F607E1B}"/>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A0B5FBE0-F676-884D-88F6-172CA5BB3015}"/>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0778691B-20FE-5D42-9237-29D34B23959A}"/>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0318C8C-9D7E-E940-82E7-47284605F4F3}"/>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7AE997B-ACB9-DE48-B669-68E56706C530}"/>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0" name="Straight Connector 39">
            <a:extLst>
              <a:ext uri="{FF2B5EF4-FFF2-40B4-BE49-F238E27FC236}">
                <a16:creationId xmlns:a16="http://schemas.microsoft.com/office/drawing/2014/main" id="{C13DDAD5-5492-384F-9172-4B2C08AC76BA}"/>
              </a:ext>
            </a:extLst>
          </p:cNvPr>
          <p:cNvCxnSpPr/>
          <p:nvPr/>
        </p:nvCxnSpPr>
        <p:spPr>
          <a:xfrm>
            <a:off x="3279971" y="293262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91FC5DD1-E09A-FA40-BDC9-A51A897CC52A}"/>
              </a:ext>
            </a:extLst>
          </p:cNvPr>
          <p:cNvCxnSpPr/>
          <p:nvPr/>
        </p:nvCxnSpPr>
        <p:spPr>
          <a:xfrm>
            <a:off x="6128691" y="424552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55006FFD-7C89-FF44-A9C8-DFE7157C120F}"/>
              </a:ext>
            </a:extLst>
          </p:cNvPr>
          <p:cNvSpPr/>
          <p:nvPr/>
        </p:nvSpPr>
        <p:spPr>
          <a:xfrm>
            <a:off x="6632447" y="421050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3" name="Group 42">
            <a:extLst>
              <a:ext uri="{FF2B5EF4-FFF2-40B4-BE49-F238E27FC236}">
                <a16:creationId xmlns:a16="http://schemas.microsoft.com/office/drawing/2014/main" id="{8EEBE636-4F88-E64D-8CCD-232FD2168F91}"/>
              </a:ext>
            </a:extLst>
          </p:cNvPr>
          <p:cNvGrpSpPr/>
          <p:nvPr/>
        </p:nvGrpSpPr>
        <p:grpSpPr>
          <a:xfrm>
            <a:off x="1586961" y="2861296"/>
            <a:ext cx="139883" cy="134715"/>
            <a:chOff x="1869545" y="1777075"/>
            <a:chExt cx="192026" cy="184931"/>
          </a:xfrm>
        </p:grpSpPr>
        <p:sp>
          <p:nvSpPr>
            <p:cNvPr id="44" name="Oval 43">
              <a:extLst>
                <a:ext uri="{FF2B5EF4-FFF2-40B4-BE49-F238E27FC236}">
                  <a16:creationId xmlns:a16="http://schemas.microsoft.com/office/drawing/2014/main" id="{07AC0D29-8FB4-834E-8C81-8E8D4CCE7D37}"/>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a:extLst>
                <a:ext uri="{FF2B5EF4-FFF2-40B4-BE49-F238E27FC236}">
                  <a16:creationId xmlns:a16="http://schemas.microsoft.com/office/drawing/2014/main" id="{CA230264-1166-2B4F-801B-400CD9FE37F6}"/>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4FF7F7C0-D222-C249-94F7-524DD23592B7}"/>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DC631ACA-6017-754B-9849-25D5A39AECB1}"/>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D40A0F28-8D04-BF4A-93E3-76E6A660EF31}"/>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9" name="Oval 48">
            <a:extLst>
              <a:ext uri="{FF2B5EF4-FFF2-40B4-BE49-F238E27FC236}">
                <a16:creationId xmlns:a16="http://schemas.microsoft.com/office/drawing/2014/main" id="{F0ADE3FF-815B-9544-AD9C-AFE2DD198A94}"/>
              </a:ext>
            </a:extLst>
          </p:cNvPr>
          <p:cNvSpPr/>
          <p:nvPr/>
        </p:nvSpPr>
        <p:spPr>
          <a:xfrm>
            <a:off x="4887562" y="289682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0" name="Group 49">
            <a:extLst>
              <a:ext uri="{FF2B5EF4-FFF2-40B4-BE49-F238E27FC236}">
                <a16:creationId xmlns:a16="http://schemas.microsoft.com/office/drawing/2014/main" id="{0A35838F-6E38-0945-895C-A7EB08317EE6}"/>
              </a:ext>
            </a:extLst>
          </p:cNvPr>
          <p:cNvGrpSpPr/>
          <p:nvPr/>
        </p:nvGrpSpPr>
        <p:grpSpPr>
          <a:xfrm>
            <a:off x="1570012" y="4153265"/>
            <a:ext cx="145247" cy="134715"/>
            <a:chOff x="1858169" y="2509507"/>
            <a:chExt cx="199389" cy="184931"/>
          </a:xfrm>
        </p:grpSpPr>
        <p:sp>
          <p:nvSpPr>
            <p:cNvPr id="51" name="Oval 50">
              <a:extLst>
                <a:ext uri="{FF2B5EF4-FFF2-40B4-BE49-F238E27FC236}">
                  <a16:creationId xmlns:a16="http://schemas.microsoft.com/office/drawing/2014/main" id="{5DF1EC4D-9633-D643-AF41-2962641534B2}"/>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 name="Straight Connector 51">
              <a:extLst>
                <a:ext uri="{FF2B5EF4-FFF2-40B4-BE49-F238E27FC236}">
                  <a16:creationId xmlns:a16="http://schemas.microsoft.com/office/drawing/2014/main" id="{C459A2D7-6498-2D48-A528-BFB613285F08}"/>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DCBB50D7-8A90-994A-AEEB-A86ECB0BD03A}"/>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A94D87DB-D77F-0848-87D8-94F044ED1C3A}"/>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6C071773-8A52-904B-8DFD-25EA111FF6F6}"/>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6" name="Oval 55">
            <a:extLst>
              <a:ext uri="{FF2B5EF4-FFF2-40B4-BE49-F238E27FC236}">
                <a16:creationId xmlns:a16="http://schemas.microsoft.com/office/drawing/2014/main" id="{AB4AEB91-4041-BE46-8323-3258D6A61957}"/>
              </a:ext>
            </a:extLst>
          </p:cNvPr>
          <p:cNvSpPr/>
          <p:nvPr/>
        </p:nvSpPr>
        <p:spPr>
          <a:xfrm>
            <a:off x="2709327" y="419635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6EA7316E-7AE5-584A-97F6-335D064E8782}"/>
              </a:ext>
            </a:extLst>
          </p:cNvPr>
          <p:cNvSpPr/>
          <p:nvPr/>
        </p:nvSpPr>
        <p:spPr>
          <a:xfrm>
            <a:off x="3788661" y="419635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9A7A5BDD-826A-FB42-8720-2D1935E16030}"/>
              </a:ext>
            </a:extLst>
          </p:cNvPr>
          <p:cNvSpPr/>
          <p:nvPr/>
        </p:nvSpPr>
        <p:spPr>
          <a:xfrm>
            <a:off x="4871623" y="419564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9C5A7711-F5B0-9D42-B983-B28867507FB7}"/>
              </a:ext>
            </a:extLst>
          </p:cNvPr>
          <p:cNvSpPr/>
          <p:nvPr/>
        </p:nvSpPr>
        <p:spPr>
          <a:xfrm>
            <a:off x="3795893" y="28975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DA0E423A-B0A2-6841-9FD0-2974CECF4394}"/>
              </a:ext>
            </a:extLst>
          </p:cNvPr>
          <p:cNvSpPr/>
          <p:nvPr/>
        </p:nvSpPr>
        <p:spPr>
          <a:xfrm>
            <a:off x="2725266" y="28975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3E8D776D-3C79-E941-97FD-924FDCE33D92}"/>
              </a:ext>
            </a:extLst>
          </p:cNvPr>
          <p:cNvSpPr/>
          <p:nvPr/>
        </p:nvSpPr>
        <p:spPr>
          <a:xfrm>
            <a:off x="7184583" y="290583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A946917C-CB37-0348-8E53-052BB798DE2A}"/>
              </a:ext>
            </a:extLst>
          </p:cNvPr>
          <p:cNvSpPr/>
          <p:nvPr/>
        </p:nvSpPr>
        <p:spPr>
          <a:xfrm>
            <a:off x="7179624" y="421196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a:extLst>
              <a:ext uri="{FF2B5EF4-FFF2-40B4-BE49-F238E27FC236}">
                <a16:creationId xmlns:a16="http://schemas.microsoft.com/office/drawing/2014/main" id="{F481506D-58BB-564F-8815-256035095B3A}"/>
              </a:ext>
            </a:extLst>
          </p:cNvPr>
          <p:cNvCxnSpPr>
            <a:cxnSpLocks/>
          </p:cNvCxnSpPr>
          <p:nvPr/>
        </p:nvCxnSpPr>
        <p:spPr>
          <a:xfrm flipV="1">
            <a:off x="6135341" y="2956241"/>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BD15CBD0-767F-CD47-8E9E-8DD724A0BABB}"/>
              </a:ext>
            </a:extLst>
          </p:cNvPr>
          <p:cNvCxnSpPr>
            <a:cxnSpLocks/>
          </p:cNvCxnSpPr>
          <p:nvPr/>
        </p:nvCxnSpPr>
        <p:spPr>
          <a:xfrm flipH="1" flipV="1">
            <a:off x="6141617" y="3726330"/>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A1A3D7CA-3C32-DB4A-88CB-C4369191D59B}"/>
              </a:ext>
            </a:extLst>
          </p:cNvPr>
          <p:cNvCxnSpPr>
            <a:cxnSpLocks/>
          </p:cNvCxnSpPr>
          <p:nvPr/>
        </p:nvCxnSpPr>
        <p:spPr>
          <a:xfrm flipH="1" flipV="1">
            <a:off x="2245044" y="2943698"/>
            <a:ext cx="514342" cy="7329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70BED5A4-FFEB-8D45-A263-E6E41A21138E}"/>
              </a:ext>
            </a:extLst>
          </p:cNvPr>
          <p:cNvCxnSpPr>
            <a:cxnSpLocks/>
          </p:cNvCxnSpPr>
          <p:nvPr/>
        </p:nvCxnSpPr>
        <p:spPr>
          <a:xfrm flipH="1" flipV="1">
            <a:off x="3291222" y="2894017"/>
            <a:ext cx="566937" cy="790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C9F9D9A0-6122-FE49-96E3-85EAC64EA490}"/>
              </a:ext>
            </a:extLst>
          </p:cNvPr>
          <p:cNvCxnSpPr>
            <a:cxnSpLocks/>
          </p:cNvCxnSpPr>
          <p:nvPr/>
        </p:nvCxnSpPr>
        <p:spPr>
          <a:xfrm flipH="1" flipV="1">
            <a:off x="4370555" y="2941117"/>
            <a:ext cx="519837" cy="747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F7F9AF9C-F877-154E-9AFD-9C1E68C969AE}"/>
              </a:ext>
            </a:extLst>
          </p:cNvPr>
          <p:cNvCxnSpPr>
            <a:cxnSpLocks/>
          </p:cNvCxnSpPr>
          <p:nvPr/>
        </p:nvCxnSpPr>
        <p:spPr>
          <a:xfrm flipH="1" flipV="1">
            <a:off x="6667577" y="2959883"/>
            <a:ext cx="543387" cy="7382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A39D483F-8A21-E446-A62A-B3F5416663C6}"/>
              </a:ext>
            </a:extLst>
          </p:cNvPr>
          <p:cNvCxnSpPr>
            <a:cxnSpLocks/>
          </p:cNvCxnSpPr>
          <p:nvPr/>
        </p:nvCxnSpPr>
        <p:spPr>
          <a:xfrm flipV="1">
            <a:off x="2235198" y="368124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3449BF3A-1F7E-3C4C-85A4-4CAB0329F390}"/>
              </a:ext>
            </a:extLst>
          </p:cNvPr>
          <p:cNvCxnSpPr>
            <a:cxnSpLocks/>
          </p:cNvCxnSpPr>
          <p:nvPr/>
        </p:nvCxnSpPr>
        <p:spPr>
          <a:xfrm flipV="1">
            <a:off x="3288432" y="368095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39CD746D-06B9-034A-9392-394AE04BCAA9}"/>
              </a:ext>
            </a:extLst>
          </p:cNvPr>
          <p:cNvCxnSpPr>
            <a:cxnSpLocks/>
          </p:cNvCxnSpPr>
          <p:nvPr/>
        </p:nvCxnSpPr>
        <p:spPr>
          <a:xfrm flipV="1">
            <a:off x="4367766" y="368531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4A6B4E46-7D7F-734B-8F4C-0E9009434265}"/>
              </a:ext>
            </a:extLst>
          </p:cNvPr>
          <p:cNvCxnSpPr>
            <a:cxnSpLocks/>
          </p:cNvCxnSpPr>
          <p:nvPr/>
        </p:nvCxnSpPr>
        <p:spPr>
          <a:xfrm flipV="1">
            <a:off x="6668994" y="368809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3" name="Oval 112">
            <a:extLst>
              <a:ext uri="{FF2B5EF4-FFF2-40B4-BE49-F238E27FC236}">
                <a16:creationId xmlns:a16="http://schemas.microsoft.com/office/drawing/2014/main" id="{B896CE0E-28FE-F740-8AC9-0573AC31BCAF}"/>
              </a:ext>
            </a:extLst>
          </p:cNvPr>
          <p:cNvSpPr/>
          <p:nvPr/>
        </p:nvSpPr>
        <p:spPr>
          <a:xfrm>
            <a:off x="4333561" y="289536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95FABAD9-A0B7-0147-87B1-13DCFF051A62}"/>
              </a:ext>
            </a:extLst>
          </p:cNvPr>
          <p:cNvSpPr/>
          <p:nvPr/>
        </p:nvSpPr>
        <p:spPr>
          <a:xfrm>
            <a:off x="6630583" y="290437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4FD03BEE-AF37-064F-9576-4B9679FD1B6F}"/>
              </a:ext>
            </a:extLst>
          </p:cNvPr>
          <p:cNvSpPr/>
          <p:nvPr/>
        </p:nvSpPr>
        <p:spPr>
          <a:xfrm>
            <a:off x="2196418" y="289794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8AB83F34-1D26-FF47-82F8-76D8EE8DBE24}"/>
              </a:ext>
            </a:extLst>
          </p:cNvPr>
          <p:cNvSpPr/>
          <p:nvPr/>
        </p:nvSpPr>
        <p:spPr>
          <a:xfrm>
            <a:off x="3238289" y="419417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AC7DEB7B-23FB-D043-AC5F-48D75B5F0693}"/>
              </a:ext>
            </a:extLst>
          </p:cNvPr>
          <p:cNvSpPr/>
          <p:nvPr/>
        </p:nvSpPr>
        <p:spPr>
          <a:xfrm>
            <a:off x="4333121" y="418901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F03DFFB2-4183-7445-8D76-C4C8ECE1617E}"/>
              </a:ext>
            </a:extLst>
          </p:cNvPr>
          <p:cNvSpPr/>
          <p:nvPr/>
        </p:nvSpPr>
        <p:spPr>
          <a:xfrm>
            <a:off x="2717990" y="366500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80D0DEF6-C004-9049-A2B9-D53E20207961}"/>
              </a:ext>
            </a:extLst>
          </p:cNvPr>
          <p:cNvSpPr/>
          <p:nvPr/>
        </p:nvSpPr>
        <p:spPr>
          <a:xfrm>
            <a:off x="3812821" y="36443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C0B9714E-C6D9-D54A-94B0-80E5C9CB9910}"/>
              </a:ext>
            </a:extLst>
          </p:cNvPr>
          <p:cNvSpPr/>
          <p:nvPr/>
        </p:nvSpPr>
        <p:spPr>
          <a:xfrm>
            <a:off x="4875090" y="366428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71CA8BD0-6C8C-9F42-9747-BA1A141C348D}"/>
              </a:ext>
            </a:extLst>
          </p:cNvPr>
          <p:cNvSpPr/>
          <p:nvPr/>
        </p:nvSpPr>
        <p:spPr>
          <a:xfrm>
            <a:off x="7177306" y="367330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4099FAE4-B222-C547-87D5-8EACF288372F}"/>
              </a:ext>
            </a:extLst>
          </p:cNvPr>
          <p:cNvSpPr/>
          <p:nvPr/>
        </p:nvSpPr>
        <p:spPr>
          <a:xfrm>
            <a:off x="3254228" y="289536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3" name="Straight Arrow Connector 122">
            <a:extLst>
              <a:ext uri="{FF2B5EF4-FFF2-40B4-BE49-F238E27FC236}">
                <a16:creationId xmlns:a16="http://schemas.microsoft.com/office/drawing/2014/main" id="{77E40A77-B06E-8547-8B62-030FA24F7756}"/>
              </a:ext>
            </a:extLst>
          </p:cNvPr>
          <p:cNvCxnSpPr>
            <a:cxnSpLocks/>
          </p:cNvCxnSpPr>
          <p:nvPr/>
        </p:nvCxnSpPr>
        <p:spPr>
          <a:xfrm>
            <a:off x="7578545" y="2696628"/>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F37F060D-0BE7-6F46-972E-186B03F71628}"/>
              </a:ext>
            </a:extLst>
          </p:cNvPr>
          <p:cNvCxnSpPr>
            <a:cxnSpLocks/>
          </p:cNvCxnSpPr>
          <p:nvPr/>
        </p:nvCxnSpPr>
        <p:spPr>
          <a:xfrm>
            <a:off x="7572325" y="4033850"/>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26" name="TextBox 125">
            <a:extLst>
              <a:ext uri="{FF2B5EF4-FFF2-40B4-BE49-F238E27FC236}">
                <a16:creationId xmlns:a16="http://schemas.microsoft.com/office/drawing/2014/main" id="{6AE12630-846F-254A-A9CC-789C8B7B9867}"/>
              </a:ext>
            </a:extLst>
          </p:cNvPr>
          <p:cNvSpPr txBox="1"/>
          <p:nvPr/>
        </p:nvSpPr>
        <p:spPr>
          <a:xfrm>
            <a:off x="7317441" y="2265873"/>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30" name="TextBox 129">
            <a:extLst>
              <a:ext uri="{FF2B5EF4-FFF2-40B4-BE49-F238E27FC236}">
                <a16:creationId xmlns:a16="http://schemas.microsoft.com/office/drawing/2014/main" id="{C6FB03AE-2D70-9C41-9337-256779798814}"/>
              </a:ext>
            </a:extLst>
          </p:cNvPr>
          <p:cNvSpPr txBox="1"/>
          <p:nvPr/>
        </p:nvSpPr>
        <p:spPr>
          <a:xfrm>
            <a:off x="7342263" y="4325454"/>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31" name="Group 130">
            <a:extLst>
              <a:ext uri="{FF2B5EF4-FFF2-40B4-BE49-F238E27FC236}">
                <a16:creationId xmlns:a16="http://schemas.microsoft.com/office/drawing/2014/main" id="{B78D016C-D59D-404F-94D3-817E8B29939A}"/>
              </a:ext>
            </a:extLst>
          </p:cNvPr>
          <p:cNvGrpSpPr/>
          <p:nvPr/>
        </p:nvGrpSpPr>
        <p:grpSpPr>
          <a:xfrm>
            <a:off x="464898" y="5365414"/>
            <a:ext cx="924602" cy="1058574"/>
            <a:chOff x="536432" y="5376415"/>
            <a:chExt cx="924602" cy="1058574"/>
          </a:xfrm>
        </p:grpSpPr>
        <p:cxnSp>
          <p:nvCxnSpPr>
            <p:cNvPr id="132" name="Straight Arrow Connector 131">
              <a:extLst>
                <a:ext uri="{FF2B5EF4-FFF2-40B4-BE49-F238E27FC236}">
                  <a16:creationId xmlns:a16="http://schemas.microsoft.com/office/drawing/2014/main" id="{6A753B24-6B85-1441-8F0F-D5CC61C63D5C}"/>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3" name="TextBox 132">
              <a:extLst>
                <a:ext uri="{FF2B5EF4-FFF2-40B4-BE49-F238E27FC236}">
                  <a16:creationId xmlns:a16="http://schemas.microsoft.com/office/drawing/2014/main" id="{CDA49E94-7A6A-CB41-8E5A-710BB8807AB3}"/>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34" name="Straight Arrow Connector 133">
              <a:extLst>
                <a:ext uri="{FF2B5EF4-FFF2-40B4-BE49-F238E27FC236}">
                  <a16:creationId xmlns:a16="http://schemas.microsoft.com/office/drawing/2014/main" id="{0734D287-397D-A043-B317-42C3A02666BB}"/>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5" name="TextBox 134">
              <a:extLst>
                <a:ext uri="{FF2B5EF4-FFF2-40B4-BE49-F238E27FC236}">
                  <a16:creationId xmlns:a16="http://schemas.microsoft.com/office/drawing/2014/main" id="{A13E95C3-A3A6-CC4C-A11C-04D9E00BBF16}"/>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36" name="Oval 135">
            <a:extLst>
              <a:ext uri="{FF2B5EF4-FFF2-40B4-BE49-F238E27FC236}">
                <a16:creationId xmlns:a16="http://schemas.microsoft.com/office/drawing/2014/main" id="{BEAF4233-91AB-274A-BC07-9C8D04C07A25}"/>
              </a:ext>
            </a:extLst>
          </p:cNvPr>
          <p:cNvSpPr/>
          <p:nvPr/>
        </p:nvSpPr>
        <p:spPr>
          <a:xfrm>
            <a:off x="6094092" y="28994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a:extLst>
              <a:ext uri="{FF2B5EF4-FFF2-40B4-BE49-F238E27FC236}">
                <a16:creationId xmlns:a16="http://schemas.microsoft.com/office/drawing/2014/main" id="{60EAF40C-83B6-224B-B96F-E1F6677EE181}"/>
              </a:ext>
            </a:extLst>
          </p:cNvPr>
          <p:cNvSpPr/>
          <p:nvPr/>
        </p:nvSpPr>
        <p:spPr>
          <a:xfrm>
            <a:off x="6078153" y="419822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a:extLst>
              <a:ext uri="{FF2B5EF4-FFF2-40B4-BE49-F238E27FC236}">
                <a16:creationId xmlns:a16="http://schemas.microsoft.com/office/drawing/2014/main" id="{B4DD9DEF-99D3-BB4B-9D24-0BFBC475E3B4}"/>
              </a:ext>
            </a:extLst>
          </p:cNvPr>
          <p:cNvSpPr/>
          <p:nvPr/>
        </p:nvSpPr>
        <p:spPr>
          <a:xfrm>
            <a:off x="6081620" y="366687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95">
            <a:extLst>
              <a:ext uri="{FF2B5EF4-FFF2-40B4-BE49-F238E27FC236}">
                <a16:creationId xmlns:a16="http://schemas.microsoft.com/office/drawing/2014/main" id="{2CC9B931-B9F5-3940-93EF-BFC1EF0CA05B}"/>
              </a:ext>
            </a:extLst>
          </p:cNvPr>
          <p:cNvSpPr txBox="1"/>
          <p:nvPr/>
        </p:nvSpPr>
        <p:spPr>
          <a:xfrm>
            <a:off x="2254108" y="243439"/>
            <a:ext cx="4964448"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Beam Designs with an Offset, Design #10                </a:t>
            </a:r>
          </a:p>
        </p:txBody>
      </p:sp>
      <p:sp>
        <p:nvSpPr>
          <p:cNvPr id="97" name="Oval 96">
            <a:extLst>
              <a:ext uri="{FF2B5EF4-FFF2-40B4-BE49-F238E27FC236}">
                <a16:creationId xmlns:a16="http://schemas.microsoft.com/office/drawing/2014/main" id="{7051C911-F67D-5947-8508-1F3342DF9407}"/>
              </a:ext>
            </a:extLst>
          </p:cNvPr>
          <p:cNvSpPr/>
          <p:nvPr/>
        </p:nvSpPr>
        <p:spPr>
          <a:xfrm>
            <a:off x="5266050" y="3412003"/>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8" name="Oval 97">
            <a:extLst>
              <a:ext uri="{FF2B5EF4-FFF2-40B4-BE49-F238E27FC236}">
                <a16:creationId xmlns:a16="http://schemas.microsoft.com/office/drawing/2014/main" id="{46024E32-F9FB-D44F-A9EA-22FC4EE93203}"/>
              </a:ext>
            </a:extLst>
          </p:cNvPr>
          <p:cNvSpPr/>
          <p:nvPr/>
        </p:nvSpPr>
        <p:spPr>
          <a:xfrm>
            <a:off x="5486431" y="3405099"/>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9" name="Oval 98">
            <a:extLst>
              <a:ext uri="{FF2B5EF4-FFF2-40B4-BE49-F238E27FC236}">
                <a16:creationId xmlns:a16="http://schemas.microsoft.com/office/drawing/2014/main" id="{EF0BA8DB-5934-6644-AD1E-ABCF166E7AE9}"/>
              </a:ext>
            </a:extLst>
          </p:cNvPr>
          <p:cNvSpPr/>
          <p:nvPr/>
        </p:nvSpPr>
        <p:spPr>
          <a:xfrm>
            <a:off x="5701170" y="3408547"/>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0" name="TextBox 99">
            <a:extLst>
              <a:ext uri="{FF2B5EF4-FFF2-40B4-BE49-F238E27FC236}">
                <a16:creationId xmlns:a16="http://schemas.microsoft.com/office/drawing/2014/main" id="{AA636D6A-76F9-2048-B766-182E1A64F555}"/>
              </a:ext>
            </a:extLst>
          </p:cNvPr>
          <p:cNvSpPr txBox="1"/>
          <p:nvPr/>
        </p:nvSpPr>
        <p:spPr>
          <a:xfrm>
            <a:off x="839646" y="5159665"/>
            <a:ext cx="1800210" cy="738664"/>
          </a:xfrm>
          <a:prstGeom prst="rect">
            <a:avLst/>
          </a:prstGeom>
          <a:noFill/>
        </p:spPr>
        <p:txBody>
          <a:bodyPr wrap="square" rtlCol="0">
            <a:spAutoFit/>
          </a:bodyPr>
          <a:lstStyle/>
          <a:p>
            <a:r>
              <a:rPr lang="en-US" sz="1400" dirty="0"/>
              <a:t>   2.0      Height </a:t>
            </a:r>
          </a:p>
          <a:p>
            <a:r>
              <a:rPr lang="en-US" sz="1400" dirty="0"/>
              <a:t>   .75      Middle point </a:t>
            </a:r>
          </a:p>
          <a:p>
            <a:r>
              <a:rPr lang="en-US" sz="1400" dirty="0"/>
              <a:t>    0        Origin    </a:t>
            </a:r>
          </a:p>
        </p:txBody>
      </p:sp>
      <p:grpSp>
        <p:nvGrpSpPr>
          <p:cNvPr id="129" name="Group 128">
            <a:extLst>
              <a:ext uri="{FF2B5EF4-FFF2-40B4-BE49-F238E27FC236}">
                <a16:creationId xmlns:a16="http://schemas.microsoft.com/office/drawing/2014/main" id="{76D7A3B6-7ABF-814E-A92B-090CADBCBFF5}"/>
              </a:ext>
            </a:extLst>
          </p:cNvPr>
          <p:cNvGrpSpPr/>
          <p:nvPr/>
        </p:nvGrpSpPr>
        <p:grpSpPr>
          <a:xfrm>
            <a:off x="7057816" y="6110804"/>
            <a:ext cx="1694217" cy="465402"/>
            <a:chOff x="1032936" y="5906726"/>
            <a:chExt cx="1694217" cy="465402"/>
          </a:xfrm>
        </p:grpSpPr>
        <p:sp>
          <p:nvSpPr>
            <p:cNvPr id="139" name="TextBox 138">
              <a:extLst>
                <a:ext uri="{FF2B5EF4-FFF2-40B4-BE49-F238E27FC236}">
                  <a16:creationId xmlns:a16="http://schemas.microsoft.com/office/drawing/2014/main" id="{2F001718-8FCB-934B-B0CC-130BB789360A}"/>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40" name="TextBox 139">
              <a:extLst>
                <a:ext uri="{FF2B5EF4-FFF2-40B4-BE49-F238E27FC236}">
                  <a16:creationId xmlns:a16="http://schemas.microsoft.com/office/drawing/2014/main" id="{76E609AD-52DB-F648-BB92-FC20782C3AC1}"/>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446906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19949"/>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D5E255A5-F320-344E-B8C7-773051CED18B}"/>
              </a:ext>
            </a:extLst>
          </p:cNvPr>
          <p:cNvCxnSpPr>
            <a:cxnSpLocks/>
          </p:cNvCxnSpPr>
          <p:nvPr/>
        </p:nvCxnSpPr>
        <p:spPr>
          <a:xfrm flipH="1" flipV="1">
            <a:off x="3877260" y="2736981"/>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1980827A-0921-6247-9A67-44AD48357C00}"/>
              </a:ext>
            </a:extLst>
          </p:cNvPr>
          <p:cNvCxnSpPr>
            <a:cxnSpLocks/>
          </p:cNvCxnSpPr>
          <p:nvPr/>
        </p:nvCxnSpPr>
        <p:spPr>
          <a:xfrm flipV="1">
            <a:off x="3885108" y="3501208"/>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21459F11-D5A1-B641-B4F1-DA061B71155F}"/>
              </a:ext>
            </a:extLst>
          </p:cNvPr>
          <p:cNvCxnSpPr>
            <a:cxnSpLocks/>
          </p:cNvCxnSpPr>
          <p:nvPr/>
        </p:nvCxnSpPr>
        <p:spPr>
          <a:xfrm flipH="1" flipV="1">
            <a:off x="2811085" y="2742052"/>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6A53950C-D5F8-D14F-8BF2-30F91F14DA2D}"/>
              </a:ext>
            </a:extLst>
          </p:cNvPr>
          <p:cNvCxnSpPr>
            <a:cxnSpLocks/>
          </p:cNvCxnSpPr>
          <p:nvPr/>
        </p:nvCxnSpPr>
        <p:spPr>
          <a:xfrm flipV="1">
            <a:off x="2805637" y="3494555"/>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F728B1F-F7FE-4543-87BB-98E614EA1DE0}"/>
              </a:ext>
            </a:extLst>
          </p:cNvPr>
          <p:cNvCxnSpPr>
            <a:cxnSpLocks/>
          </p:cNvCxnSpPr>
          <p:nvPr/>
        </p:nvCxnSpPr>
        <p:spPr>
          <a:xfrm flipH="1" flipV="1">
            <a:off x="1756426" y="2752220"/>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76243A2-FFB1-5B40-8B01-7A2B2900D456}"/>
              </a:ext>
            </a:extLst>
          </p:cNvPr>
          <p:cNvCxnSpPr>
            <a:cxnSpLocks/>
          </p:cNvCxnSpPr>
          <p:nvPr/>
        </p:nvCxnSpPr>
        <p:spPr>
          <a:xfrm flipV="1">
            <a:off x="1750978" y="3498861"/>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9FE6664-5184-424A-8466-267FC9F8840D}"/>
              </a:ext>
            </a:extLst>
          </p:cNvPr>
          <p:cNvCxnSpPr>
            <a:cxnSpLocks/>
          </p:cNvCxnSpPr>
          <p:nvPr/>
        </p:nvCxnSpPr>
        <p:spPr>
          <a:xfrm flipH="1" flipV="1">
            <a:off x="6076156" y="2755138"/>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BB2E8E0-857C-454B-B10A-2B608F05B104}"/>
              </a:ext>
            </a:extLst>
          </p:cNvPr>
          <p:cNvCxnSpPr>
            <a:cxnSpLocks/>
          </p:cNvCxnSpPr>
          <p:nvPr/>
        </p:nvCxnSpPr>
        <p:spPr>
          <a:xfrm flipV="1">
            <a:off x="6071015" y="3512746"/>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6A76EE9-D04B-D54C-BE72-129BCF8B62BE}"/>
              </a:ext>
            </a:extLst>
          </p:cNvPr>
          <p:cNvCxnSpPr>
            <a:cxnSpLocks/>
          </p:cNvCxnSpPr>
          <p:nvPr/>
        </p:nvCxnSpPr>
        <p:spPr>
          <a:xfrm flipV="1">
            <a:off x="3888044" y="2742039"/>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29D43E5-172E-964F-B2AE-C63BEFA0B707}"/>
              </a:ext>
            </a:extLst>
          </p:cNvPr>
          <p:cNvCxnSpPr>
            <a:cxnSpLocks/>
          </p:cNvCxnSpPr>
          <p:nvPr/>
        </p:nvCxnSpPr>
        <p:spPr>
          <a:xfrm flipH="1" flipV="1">
            <a:off x="3888458" y="3506266"/>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7C90B8C-1088-2C47-BDAD-23FF3A44C755}"/>
              </a:ext>
            </a:extLst>
          </p:cNvPr>
          <p:cNvCxnSpPr>
            <a:cxnSpLocks/>
          </p:cNvCxnSpPr>
          <p:nvPr/>
        </p:nvCxnSpPr>
        <p:spPr>
          <a:xfrm flipV="1">
            <a:off x="2821869" y="2747110"/>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7FA4D3D-62FC-114F-BCDD-56696B3F0CE9}"/>
              </a:ext>
            </a:extLst>
          </p:cNvPr>
          <p:cNvCxnSpPr>
            <a:cxnSpLocks/>
          </p:cNvCxnSpPr>
          <p:nvPr/>
        </p:nvCxnSpPr>
        <p:spPr>
          <a:xfrm flipH="1" flipV="1">
            <a:off x="2816421" y="3499613"/>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D2C10D0-0D8A-B94D-B8EE-703824FE5A07}"/>
              </a:ext>
            </a:extLst>
          </p:cNvPr>
          <p:cNvCxnSpPr/>
          <p:nvPr/>
        </p:nvCxnSpPr>
        <p:spPr>
          <a:xfrm>
            <a:off x="6601030" y="273629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5A8316FB-4B26-314B-9298-8903A72444DC}"/>
              </a:ext>
            </a:extLst>
          </p:cNvPr>
          <p:cNvCxnSpPr/>
          <p:nvPr/>
        </p:nvCxnSpPr>
        <p:spPr>
          <a:xfrm>
            <a:off x="4427020" y="273405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650E074-0A70-D646-9E57-CC5E9EA2AFED}"/>
              </a:ext>
            </a:extLst>
          </p:cNvPr>
          <p:cNvCxnSpPr/>
          <p:nvPr/>
        </p:nvCxnSpPr>
        <p:spPr>
          <a:xfrm>
            <a:off x="2296771" y="273583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1B07A88-159F-F948-9B75-4EC5DF6633C1}"/>
              </a:ext>
            </a:extLst>
          </p:cNvPr>
          <p:cNvCxnSpPr>
            <a:cxnSpLocks/>
          </p:cNvCxnSpPr>
          <p:nvPr/>
        </p:nvCxnSpPr>
        <p:spPr>
          <a:xfrm flipV="1">
            <a:off x="1767210" y="2757278"/>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ADBB643-3F53-1D45-B989-46C90C452FB0}"/>
              </a:ext>
            </a:extLst>
          </p:cNvPr>
          <p:cNvCxnSpPr>
            <a:cxnSpLocks/>
          </p:cNvCxnSpPr>
          <p:nvPr/>
        </p:nvCxnSpPr>
        <p:spPr>
          <a:xfrm flipV="1">
            <a:off x="1759066" y="2758755"/>
            <a:ext cx="514342" cy="7329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AD8CF7A-3143-0244-A65B-3E3DD3F9B854}"/>
              </a:ext>
            </a:extLst>
          </p:cNvPr>
          <p:cNvCxnSpPr>
            <a:cxnSpLocks/>
            <a:endCxn id="121" idx="7"/>
          </p:cNvCxnSpPr>
          <p:nvPr/>
        </p:nvCxnSpPr>
        <p:spPr>
          <a:xfrm flipV="1">
            <a:off x="2805244" y="2709074"/>
            <a:ext cx="566937" cy="790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7FB3E0C-9CAD-CB4A-B027-20315653C044}"/>
              </a:ext>
            </a:extLst>
          </p:cNvPr>
          <p:cNvCxnSpPr>
            <a:cxnSpLocks/>
            <a:endCxn id="112" idx="3"/>
          </p:cNvCxnSpPr>
          <p:nvPr/>
        </p:nvCxnSpPr>
        <p:spPr>
          <a:xfrm flipV="1">
            <a:off x="3874245" y="2756174"/>
            <a:ext cx="519837" cy="747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7465816-981A-D341-A9A0-66424505E7BC}"/>
              </a:ext>
            </a:extLst>
          </p:cNvPr>
          <p:cNvCxnSpPr>
            <a:cxnSpLocks/>
          </p:cNvCxnSpPr>
          <p:nvPr/>
        </p:nvCxnSpPr>
        <p:spPr>
          <a:xfrm flipV="1">
            <a:off x="6063602" y="2753702"/>
            <a:ext cx="543387" cy="7382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5BF1AF3-1635-3949-82A0-9372CA33FAD6}"/>
              </a:ext>
            </a:extLst>
          </p:cNvPr>
          <p:cNvCxnSpPr/>
          <p:nvPr/>
        </p:nvCxnSpPr>
        <p:spPr>
          <a:xfrm>
            <a:off x="2278233" y="403130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13B8C95-E051-5D44-A745-F6924817AFB9}"/>
              </a:ext>
            </a:extLst>
          </p:cNvPr>
          <p:cNvCxnSpPr/>
          <p:nvPr/>
        </p:nvCxnSpPr>
        <p:spPr>
          <a:xfrm>
            <a:off x="3342129" y="403274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04AAC49A-B632-6842-8BAA-79A37746CCB9}"/>
              </a:ext>
            </a:extLst>
          </p:cNvPr>
          <p:cNvCxnSpPr/>
          <p:nvPr/>
        </p:nvCxnSpPr>
        <p:spPr>
          <a:xfrm>
            <a:off x="4407400" y="403280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A025ABA-B10B-B24A-9904-9B89F8FF1695}"/>
              </a:ext>
            </a:extLst>
          </p:cNvPr>
          <p:cNvCxnSpPr/>
          <p:nvPr/>
        </p:nvCxnSpPr>
        <p:spPr>
          <a:xfrm flipH="1" flipV="1">
            <a:off x="1749220" y="349630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E726679-1312-344F-B343-1192191C389A}"/>
              </a:ext>
            </a:extLst>
          </p:cNvPr>
          <p:cNvCxnSpPr/>
          <p:nvPr/>
        </p:nvCxnSpPr>
        <p:spPr>
          <a:xfrm flipH="1" flipV="1">
            <a:off x="2802454" y="349601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99FBD7C0-D137-654B-AC03-95D90087CC19}"/>
              </a:ext>
            </a:extLst>
          </p:cNvPr>
          <p:cNvCxnSpPr/>
          <p:nvPr/>
        </p:nvCxnSpPr>
        <p:spPr>
          <a:xfrm flipH="1" flipV="1">
            <a:off x="3871456" y="350036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F21C327-941C-914D-B462-E981F1BB4C1E}"/>
              </a:ext>
            </a:extLst>
          </p:cNvPr>
          <p:cNvCxnSpPr>
            <a:cxnSpLocks/>
          </p:cNvCxnSpPr>
          <p:nvPr/>
        </p:nvCxnSpPr>
        <p:spPr>
          <a:xfrm flipH="1" flipV="1">
            <a:off x="1761762" y="3503919"/>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E3E08309-8681-D044-BEA9-1A34AEB71672}"/>
              </a:ext>
            </a:extLst>
          </p:cNvPr>
          <p:cNvCxnSpPr/>
          <p:nvPr/>
        </p:nvCxnSpPr>
        <p:spPr>
          <a:xfrm>
            <a:off x="6593932" y="404169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B926AB53-8AC6-FB4F-917C-9D1E9FBE2613}"/>
              </a:ext>
            </a:extLst>
          </p:cNvPr>
          <p:cNvCxnSpPr/>
          <p:nvPr/>
        </p:nvCxnSpPr>
        <p:spPr>
          <a:xfrm flipH="1" flipV="1">
            <a:off x="6051215" y="349571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Oval 33">
            <a:extLst>
              <a:ext uri="{FF2B5EF4-FFF2-40B4-BE49-F238E27FC236}">
                <a16:creationId xmlns:a16="http://schemas.microsoft.com/office/drawing/2014/main" id="{6B863CC3-D310-4640-BB6C-35ABBA4532C8}"/>
              </a:ext>
            </a:extLst>
          </p:cNvPr>
          <p:cNvSpPr/>
          <p:nvPr/>
        </p:nvSpPr>
        <p:spPr>
          <a:xfrm>
            <a:off x="2241464" y="399377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5" name="Group 34">
            <a:extLst>
              <a:ext uri="{FF2B5EF4-FFF2-40B4-BE49-F238E27FC236}">
                <a16:creationId xmlns:a16="http://schemas.microsoft.com/office/drawing/2014/main" id="{619E5AE0-7569-2244-9D9A-A8F5FD135B95}"/>
              </a:ext>
            </a:extLst>
          </p:cNvPr>
          <p:cNvGrpSpPr/>
          <p:nvPr/>
        </p:nvGrpSpPr>
        <p:grpSpPr>
          <a:xfrm>
            <a:off x="1639772" y="3425868"/>
            <a:ext cx="145247" cy="134715"/>
            <a:chOff x="1858169" y="2509507"/>
            <a:chExt cx="199389" cy="184931"/>
          </a:xfrm>
        </p:grpSpPr>
        <p:sp>
          <p:nvSpPr>
            <p:cNvPr id="36" name="Oval 35">
              <a:extLst>
                <a:ext uri="{FF2B5EF4-FFF2-40B4-BE49-F238E27FC236}">
                  <a16:creationId xmlns:a16="http://schemas.microsoft.com/office/drawing/2014/main" id="{AA7B61F9-8256-D541-9CA7-A9DE54F87570}"/>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DE3DEB03-E97A-1F41-AAC3-8CDA9349026B}"/>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52B2570-B307-A74F-9B39-61AC58666652}"/>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44496A1-553C-CD42-90E4-8560FB0FA11C}"/>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B740032-19D5-B046-A131-46362FE3FF35}"/>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0FA70E6B-BD32-AD40-A312-5E8684FBB392}"/>
              </a:ext>
            </a:extLst>
          </p:cNvPr>
          <p:cNvCxnSpPr/>
          <p:nvPr/>
        </p:nvCxnSpPr>
        <p:spPr>
          <a:xfrm>
            <a:off x="3341069" y="273658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3" name="Group 42">
            <a:extLst>
              <a:ext uri="{FF2B5EF4-FFF2-40B4-BE49-F238E27FC236}">
                <a16:creationId xmlns:a16="http://schemas.microsoft.com/office/drawing/2014/main" id="{9E438684-C62D-874D-8092-76B07959EC37}"/>
              </a:ext>
            </a:extLst>
          </p:cNvPr>
          <p:cNvGrpSpPr/>
          <p:nvPr/>
        </p:nvGrpSpPr>
        <p:grpSpPr>
          <a:xfrm>
            <a:off x="1648059" y="2665251"/>
            <a:ext cx="139883" cy="134715"/>
            <a:chOff x="1869545" y="1777075"/>
            <a:chExt cx="192026" cy="184931"/>
          </a:xfrm>
        </p:grpSpPr>
        <p:sp>
          <p:nvSpPr>
            <p:cNvPr id="44" name="Oval 43">
              <a:extLst>
                <a:ext uri="{FF2B5EF4-FFF2-40B4-BE49-F238E27FC236}">
                  <a16:creationId xmlns:a16="http://schemas.microsoft.com/office/drawing/2014/main" id="{F6DB744A-E311-304C-9D28-444146236CA2}"/>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a:extLst>
                <a:ext uri="{FF2B5EF4-FFF2-40B4-BE49-F238E27FC236}">
                  <a16:creationId xmlns:a16="http://schemas.microsoft.com/office/drawing/2014/main" id="{399DA05B-FC08-9145-8C72-743A02AE8176}"/>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748D3CE6-B114-544E-A0C5-D418119BF941}"/>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AE8EBA2E-8D72-F042-858A-6608846C847C}"/>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39CA739B-09CB-4948-9B2F-E3FE8327B3E9}"/>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9" name="Oval 48">
            <a:extLst>
              <a:ext uri="{FF2B5EF4-FFF2-40B4-BE49-F238E27FC236}">
                <a16:creationId xmlns:a16="http://schemas.microsoft.com/office/drawing/2014/main" id="{D6E56F31-D48F-7045-BDF6-193F9880FE10}"/>
              </a:ext>
            </a:extLst>
          </p:cNvPr>
          <p:cNvSpPr/>
          <p:nvPr/>
        </p:nvSpPr>
        <p:spPr>
          <a:xfrm>
            <a:off x="4924524" y="270078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0" name="Group 49">
            <a:extLst>
              <a:ext uri="{FF2B5EF4-FFF2-40B4-BE49-F238E27FC236}">
                <a16:creationId xmlns:a16="http://schemas.microsoft.com/office/drawing/2014/main" id="{8C8C2A49-81D8-2643-85C8-B6A5C149B214}"/>
              </a:ext>
            </a:extLst>
          </p:cNvPr>
          <p:cNvGrpSpPr/>
          <p:nvPr/>
        </p:nvGrpSpPr>
        <p:grpSpPr>
          <a:xfrm>
            <a:off x="1631110" y="3957220"/>
            <a:ext cx="145247" cy="134715"/>
            <a:chOff x="1858169" y="2509507"/>
            <a:chExt cx="199389" cy="184931"/>
          </a:xfrm>
        </p:grpSpPr>
        <p:sp>
          <p:nvSpPr>
            <p:cNvPr id="51" name="Oval 50">
              <a:extLst>
                <a:ext uri="{FF2B5EF4-FFF2-40B4-BE49-F238E27FC236}">
                  <a16:creationId xmlns:a16="http://schemas.microsoft.com/office/drawing/2014/main" id="{314816F2-5A79-D74C-B53E-F824DE590CF9}"/>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 name="Straight Connector 51">
              <a:extLst>
                <a:ext uri="{FF2B5EF4-FFF2-40B4-BE49-F238E27FC236}">
                  <a16:creationId xmlns:a16="http://schemas.microsoft.com/office/drawing/2014/main" id="{5B6A1F1F-03B6-8D47-B97C-3C065FB488FC}"/>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40B6CFF3-45E8-DE46-88E6-1440430AE4A9}"/>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301FD28F-5A59-7946-934F-D597B3701F7B}"/>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91723FCA-991C-E54D-8C8F-7F5381DAC5BE}"/>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6" name="Oval 55">
            <a:extLst>
              <a:ext uri="{FF2B5EF4-FFF2-40B4-BE49-F238E27FC236}">
                <a16:creationId xmlns:a16="http://schemas.microsoft.com/office/drawing/2014/main" id="{E934977C-2F38-314B-B670-12425DDB9561}"/>
              </a:ext>
            </a:extLst>
          </p:cNvPr>
          <p:cNvSpPr/>
          <p:nvPr/>
        </p:nvSpPr>
        <p:spPr>
          <a:xfrm>
            <a:off x="2770425" y="400030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451686C4-E9BF-8849-A8AA-30C54CACE006}"/>
              </a:ext>
            </a:extLst>
          </p:cNvPr>
          <p:cNvSpPr/>
          <p:nvPr/>
        </p:nvSpPr>
        <p:spPr>
          <a:xfrm>
            <a:off x="3839427" y="400030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A1B48400-86B7-D64B-A891-3ACCFD06FD81}"/>
              </a:ext>
            </a:extLst>
          </p:cNvPr>
          <p:cNvSpPr/>
          <p:nvPr/>
        </p:nvSpPr>
        <p:spPr>
          <a:xfrm>
            <a:off x="4918938" y="399959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39EE9994-89D2-994E-9AB9-E53DB6E865E2}"/>
              </a:ext>
            </a:extLst>
          </p:cNvPr>
          <p:cNvSpPr/>
          <p:nvPr/>
        </p:nvSpPr>
        <p:spPr>
          <a:xfrm>
            <a:off x="3846659" y="270149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5CF21C55-1ABB-3449-A0D8-7F0BC08DD3FF}"/>
              </a:ext>
            </a:extLst>
          </p:cNvPr>
          <p:cNvSpPr/>
          <p:nvPr/>
        </p:nvSpPr>
        <p:spPr>
          <a:xfrm>
            <a:off x="2786364" y="270149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828F1061-082C-574E-A7A6-EDC2B2A7CEC3}"/>
              </a:ext>
            </a:extLst>
          </p:cNvPr>
          <p:cNvSpPr/>
          <p:nvPr/>
        </p:nvSpPr>
        <p:spPr>
          <a:xfrm>
            <a:off x="7113880" y="27092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D27ED406-B936-6A49-A99F-4D55EBA78697}"/>
              </a:ext>
            </a:extLst>
          </p:cNvPr>
          <p:cNvSpPr/>
          <p:nvPr/>
        </p:nvSpPr>
        <p:spPr>
          <a:xfrm>
            <a:off x="7108921" y="400849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2" name="Straight Connector 101">
            <a:extLst>
              <a:ext uri="{FF2B5EF4-FFF2-40B4-BE49-F238E27FC236}">
                <a16:creationId xmlns:a16="http://schemas.microsoft.com/office/drawing/2014/main" id="{5C90E246-D90C-DD45-B232-D9AF0D43A492}"/>
              </a:ext>
            </a:extLst>
          </p:cNvPr>
          <p:cNvCxnSpPr>
            <a:cxnSpLocks/>
          </p:cNvCxnSpPr>
          <p:nvPr/>
        </p:nvCxnSpPr>
        <p:spPr>
          <a:xfrm flipV="1">
            <a:off x="6081893" y="2759664"/>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C3846004-B3C2-8547-99BF-BA4287E66F60}"/>
              </a:ext>
            </a:extLst>
          </p:cNvPr>
          <p:cNvCxnSpPr>
            <a:cxnSpLocks/>
          </p:cNvCxnSpPr>
          <p:nvPr/>
        </p:nvCxnSpPr>
        <p:spPr>
          <a:xfrm flipH="1" flipV="1">
            <a:off x="6077816" y="3515949"/>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48CD3004-5D3F-2644-A1D6-50D1923F070E}"/>
              </a:ext>
            </a:extLst>
          </p:cNvPr>
          <p:cNvCxnSpPr>
            <a:cxnSpLocks/>
          </p:cNvCxnSpPr>
          <p:nvPr/>
        </p:nvCxnSpPr>
        <p:spPr>
          <a:xfrm flipH="1" flipV="1">
            <a:off x="2306142" y="2747653"/>
            <a:ext cx="514342" cy="7329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C868C941-87FE-B34B-AAE8-FB6BC261FDBF}"/>
              </a:ext>
            </a:extLst>
          </p:cNvPr>
          <p:cNvCxnSpPr>
            <a:cxnSpLocks/>
          </p:cNvCxnSpPr>
          <p:nvPr/>
        </p:nvCxnSpPr>
        <p:spPr>
          <a:xfrm flipH="1" flipV="1">
            <a:off x="3323746" y="2715156"/>
            <a:ext cx="566937" cy="790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80E1E05C-3CFE-244D-ACFF-F2B19F62F9AB}"/>
              </a:ext>
            </a:extLst>
          </p:cNvPr>
          <p:cNvCxnSpPr>
            <a:cxnSpLocks/>
          </p:cNvCxnSpPr>
          <p:nvPr/>
        </p:nvCxnSpPr>
        <p:spPr>
          <a:xfrm flipH="1" flipV="1">
            <a:off x="4421321" y="2745072"/>
            <a:ext cx="519837" cy="747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52ACE864-B871-CD4F-87C0-4B28BA874CAC}"/>
              </a:ext>
            </a:extLst>
          </p:cNvPr>
          <p:cNvCxnSpPr>
            <a:cxnSpLocks/>
          </p:cNvCxnSpPr>
          <p:nvPr/>
        </p:nvCxnSpPr>
        <p:spPr>
          <a:xfrm flipH="1" flipV="1">
            <a:off x="6596874" y="2756404"/>
            <a:ext cx="543387" cy="7382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9988A394-4286-054E-8E47-FA996DE33797}"/>
              </a:ext>
            </a:extLst>
          </p:cNvPr>
          <p:cNvCxnSpPr>
            <a:cxnSpLocks/>
          </p:cNvCxnSpPr>
          <p:nvPr/>
        </p:nvCxnSpPr>
        <p:spPr>
          <a:xfrm flipV="1">
            <a:off x="2296296" y="348520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49A06E13-E45A-E04B-AEB2-B224F8B258FB}"/>
              </a:ext>
            </a:extLst>
          </p:cNvPr>
          <p:cNvCxnSpPr>
            <a:cxnSpLocks/>
          </p:cNvCxnSpPr>
          <p:nvPr/>
        </p:nvCxnSpPr>
        <p:spPr>
          <a:xfrm flipV="1">
            <a:off x="3349530" y="348491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5E113A49-33E6-6E42-8CE2-F596954C36EF}"/>
              </a:ext>
            </a:extLst>
          </p:cNvPr>
          <p:cNvCxnSpPr>
            <a:cxnSpLocks/>
          </p:cNvCxnSpPr>
          <p:nvPr/>
        </p:nvCxnSpPr>
        <p:spPr>
          <a:xfrm flipV="1">
            <a:off x="4418532" y="348926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0A5CD2EF-07CE-2D45-9CF4-5151BEEC9EA9}"/>
              </a:ext>
            </a:extLst>
          </p:cNvPr>
          <p:cNvCxnSpPr>
            <a:cxnSpLocks/>
          </p:cNvCxnSpPr>
          <p:nvPr/>
        </p:nvCxnSpPr>
        <p:spPr>
          <a:xfrm flipV="1">
            <a:off x="6601742" y="350532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2" name="Oval 111">
            <a:extLst>
              <a:ext uri="{FF2B5EF4-FFF2-40B4-BE49-F238E27FC236}">
                <a16:creationId xmlns:a16="http://schemas.microsoft.com/office/drawing/2014/main" id="{84EA3580-3109-C244-86A6-F896374520FC}"/>
              </a:ext>
            </a:extLst>
          </p:cNvPr>
          <p:cNvSpPr/>
          <p:nvPr/>
        </p:nvSpPr>
        <p:spPr>
          <a:xfrm>
            <a:off x="4384327" y="26993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A17C16AD-EBB2-FD4E-BE52-0DF42DA5791D}"/>
              </a:ext>
            </a:extLst>
          </p:cNvPr>
          <p:cNvSpPr/>
          <p:nvPr/>
        </p:nvSpPr>
        <p:spPr>
          <a:xfrm>
            <a:off x="6566782" y="270434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A1520CA7-DABC-C84D-93B0-715B9FD59340}"/>
              </a:ext>
            </a:extLst>
          </p:cNvPr>
          <p:cNvSpPr/>
          <p:nvPr/>
        </p:nvSpPr>
        <p:spPr>
          <a:xfrm>
            <a:off x="2257516" y="270190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5AF985B6-60BE-DB48-85FC-AC4B4413BA6D}"/>
              </a:ext>
            </a:extLst>
          </p:cNvPr>
          <p:cNvSpPr/>
          <p:nvPr/>
        </p:nvSpPr>
        <p:spPr>
          <a:xfrm>
            <a:off x="3299387" y="399813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AB38F4A4-BEC1-A947-957A-5141655FAA0D}"/>
              </a:ext>
            </a:extLst>
          </p:cNvPr>
          <p:cNvSpPr/>
          <p:nvPr/>
        </p:nvSpPr>
        <p:spPr>
          <a:xfrm>
            <a:off x="4368389" y="399813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153A64C8-3620-B44A-B478-4FBF37E67993}"/>
              </a:ext>
            </a:extLst>
          </p:cNvPr>
          <p:cNvSpPr/>
          <p:nvPr/>
        </p:nvSpPr>
        <p:spPr>
          <a:xfrm>
            <a:off x="2779088" y="346895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B50CFD8D-85E4-D241-87E8-908748CB8342}"/>
              </a:ext>
            </a:extLst>
          </p:cNvPr>
          <p:cNvSpPr/>
          <p:nvPr/>
        </p:nvSpPr>
        <p:spPr>
          <a:xfrm>
            <a:off x="3848089" y="346895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C13E676E-7CA7-4C44-875C-49F884A8ECE0}"/>
              </a:ext>
            </a:extLst>
          </p:cNvPr>
          <p:cNvSpPr/>
          <p:nvPr/>
        </p:nvSpPr>
        <p:spPr>
          <a:xfrm>
            <a:off x="4922405" y="346824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036E8C31-B018-D941-8A12-A95C948191F4}"/>
              </a:ext>
            </a:extLst>
          </p:cNvPr>
          <p:cNvSpPr/>
          <p:nvPr/>
        </p:nvSpPr>
        <p:spPr>
          <a:xfrm>
            <a:off x="7106603" y="34698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7EDFDDF3-758A-AE43-B831-489EB231447D}"/>
              </a:ext>
            </a:extLst>
          </p:cNvPr>
          <p:cNvSpPr/>
          <p:nvPr/>
        </p:nvSpPr>
        <p:spPr>
          <a:xfrm>
            <a:off x="3315326" y="26993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3" name="Straight Arrow Connector 122">
            <a:extLst>
              <a:ext uri="{FF2B5EF4-FFF2-40B4-BE49-F238E27FC236}">
                <a16:creationId xmlns:a16="http://schemas.microsoft.com/office/drawing/2014/main" id="{2F5ACC90-5B42-FD42-A6AD-C2DFA4D1B11D}"/>
              </a:ext>
            </a:extLst>
          </p:cNvPr>
          <p:cNvCxnSpPr>
            <a:cxnSpLocks/>
          </p:cNvCxnSpPr>
          <p:nvPr/>
        </p:nvCxnSpPr>
        <p:spPr>
          <a:xfrm>
            <a:off x="7495154" y="2503229"/>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AE9944AC-7A0D-AD46-9321-8F16414450D6}"/>
              </a:ext>
            </a:extLst>
          </p:cNvPr>
          <p:cNvCxnSpPr>
            <a:cxnSpLocks/>
          </p:cNvCxnSpPr>
          <p:nvPr/>
        </p:nvCxnSpPr>
        <p:spPr>
          <a:xfrm>
            <a:off x="7488934" y="3833020"/>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26" name="TextBox 125">
            <a:extLst>
              <a:ext uri="{FF2B5EF4-FFF2-40B4-BE49-F238E27FC236}">
                <a16:creationId xmlns:a16="http://schemas.microsoft.com/office/drawing/2014/main" id="{B3228F41-96A1-E446-99A9-AD1459107CC8}"/>
              </a:ext>
            </a:extLst>
          </p:cNvPr>
          <p:cNvSpPr txBox="1"/>
          <p:nvPr/>
        </p:nvSpPr>
        <p:spPr>
          <a:xfrm>
            <a:off x="7241484" y="2109644"/>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30" name="TextBox 129">
            <a:extLst>
              <a:ext uri="{FF2B5EF4-FFF2-40B4-BE49-F238E27FC236}">
                <a16:creationId xmlns:a16="http://schemas.microsoft.com/office/drawing/2014/main" id="{B72C0602-FD8D-3C47-B556-A2F9ED015C12}"/>
              </a:ext>
            </a:extLst>
          </p:cNvPr>
          <p:cNvSpPr txBox="1"/>
          <p:nvPr/>
        </p:nvSpPr>
        <p:spPr>
          <a:xfrm>
            <a:off x="7273741" y="4080019"/>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31" name="Group 130">
            <a:extLst>
              <a:ext uri="{FF2B5EF4-FFF2-40B4-BE49-F238E27FC236}">
                <a16:creationId xmlns:a16="http://schemas.microsoft.com/office/drawing/2014/main" id="{05F66298-1427-3D45-9536-CA37FC5002D5}"/>
              </a:ext>
            </a:extLst>
          </p:cNvPr>
          <p:cNvGrpSpPr/>
          <p:nvPr/>
        </p:nvGrpSpPr>
        <p:grpSpPr>
          <a:xfrm>
            <a:off x="558032" y="5390815"/>
            <a:ext cx="924602" cy="1058574"/>
            <a:chOff x="536432" y="5376415"/>
            <a:chExt cx="924602" cy="1058574"/>
          </a:xfrm>
        </p:grpSpPr>
        <p:cxnSp>
          <p:nvCxnSpPr>
            <p:cNvPr id="132" name="Straight Arrow Connector 131">
              <a:extLst>
                <a:ext uri="{FF2B5EF4-FFF2-40B4-BE49-F238E27FC236}">
                  <a16:creationId xmlns:a16="http://schemas.microsoft.com/office/drawing/2014/main" id="{4CCBEEFD-E09A-AB44-9623-D2574F4A0C43}"/>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3" name="TextBox 132">
              <a:extLst>
                <a:ext uri="{FF2B5EF4-FFF2-40B4-BE49-F238E27FC236}">
                  <a16:creationId xmlns:a16="http://schemas.microsoft.com/office/drawing/2014/main" id="{F7AC39A3-82A5-AC49-ACEA-E8B4CB038B4F}"/>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34" name="Straight Arrow Connector 133">
              <a:extLst>
                <a:ext uri="{FF2B5EF4-FFF2-40B4-BE49-F238E27FC236}">
                  <a16:creationId xmlns:a16="http://schemas.microsoft.com/office/drawing/2014/main" id="{EBF01A74-C1AC-B045-A120-BCBBC9C0C511}"/>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5" name="TextBox 134">
              <a:extLst>
                <a:ext uri="{FF2B5EF4-FFF2-40B4-BE49-F238E27FC236}">
                  <a16:creationId xmlns:a16="http://schemas.microsoft.com/office/drawing/2014/main" id="{FAF69B7E-3E4E-C146-A6F0-7CADB69CFE53}"/>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36" name="Oval 135">
            <a:extLst>
              <a:ext uri="{FF2B5EF4-FFF2-40B4-BE49-F238E27FC236}">
                <a16:creationId xmlns:a16="http://schemas.microsoft.com/office/drawing/2014/main" id="{4D731D4E-3099-3047-859E-4E58E1FC3654}"/>
              </a:ext>
            </a:extLst>
          </p:cNvPr>
          <p:cNvSpPr/>
          <p:nvPr/>
        </p:nvSpPr>
        <p:spPr>
          <a:xfrm>
            <a:off x="6025962" y="271117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a:extLst>
              <a:ext uri="{FF2B5EF4-FFF2-40B4-BE49-F238E27FC236}">
                <a16:creationId xmlns:a16="http://schemas.microsoft.com/office/drawing/2014/main" id="{42D78C70-A604-1C41-BA3A-4BE98EDEBA65}"/>
              </a:ext>
            </a:extLst>
          </p:cNvPr>
          <p:cNvSpPr/>
          <p:nvPr/>
        </p:nvSpPr>
        <p:spPr>
          <a:xfrm>
            <a:off x="6027278" y="400308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a:extLst>
              <a:ext uri="{FF2B5EF4-FFF2-40B4-BE49-F238E27FC236}">
                <a16:creationId xmlns:a16="http://schemas.microsoft.com/office/drawing/2014/main" id="{57C09F98-ED02-954E-917E-42AD5C774FAB}"/>
              </a:ext>
            </a:extLst>
          </p:cNvPr>
          <p:cNvSpPr/>
          <p:nvPr/>
        </p:nvSpPr>
        <p:spPr>
          <a:xfrm>
            <a:off x="6030745" y="347173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3E665F0E-C1F7-9A43-8434-B0BC610069C0}"/>
              </a:ext>
            </a:extLst>
          </p:cNvPr>
          <p:cNvSpPr/>
          <p:nvPr/>
        </p:nvSpPr>
        <p:spPr>
          <a:xfrm>
            <a:off x="6561744" y="400702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95">
            <a:extLst>
              <a:ext uri="{FF2B5EF4-FFF2-40B4-BE49-F238E27FC236}">
                <a16:creationId xmlns:a16="http://schemas.microsoft.com/office/drawing/2014/main" id="{090A90A0-44A1-884C-A000-EB85EF944FFD}"/>
              </a:ext>
            </a:extLst>
          </p:cNvPr>
          <p:cNvSpPr txBox="1"/>
          <p:nvPr/>
        </p:nvSpPr>
        <p:spPr>
          <a:xfrm>
            <a:off x="2254107" y="243439"/>
            <a:ext cx="4994185"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Beam Designs with an Offset, Design #11               </a:t>
            </a:r>
          </a:p>
        </p:txBody>
      </p:sp>
      <p:sp>
        <p:nvSpPr>
          <p:cNvPr id="97" name="Oval 96">
            <a:extLst>
              <a:ext uri="{FF2B5EF4-FFF2-40B4-BE49-F238E27FC236}">
                <a16:creationId xmlns:a16="http://schemas.microsoft.com/office/drawing/2014/main" id="{2C7047C6-5E0A-DB47-B2DE-761E6931D526}"/>
              </a:ext>
            </a:extLst>
          </p:cNvPr>
          <p:cNvSpPr/>
          <p:nvPr/>
        </p:nvSpPr>
        <p:spPr>
          <a:xfrm>
            <a:off x="5221448" y="3256280"/>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8" name="Oval 97">
            <a:extLst>
              <a:ext uri="{FF2B5EF4-FFF2-40B4-BE49-F238E27FC236}">
                <a16:creationId xmlns:a16="http://schemas.microsoft.com/office/drawing/2014/main" id="{2BE6B54A-B71F-D94B-B3B2-0F1620AE4EDB}"/>
              </a:ext>
            </a:extLst>
          </p:cNvPr>
          <p:cNvSpPr/>
          <p:nvPr/>
        </p:nvSpPr>
        <p:spPr>
          <a:xfrm>
            <a:off x="5486433" y="3249376"/>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9" name="Oval 98">
            <a:extLst>
              <a:ext uri="{FF2B5EF4-FFF2-40B4-BE49-F238E27FC236}">
                <a16:creationId xmlns:a16="http://schemas.microsoft.com/office/drawing/2014/main" id="{3657C042-EB77-EB44-900A-96D8425DFA39}"/>
              </a:ext>
            </a:extLst>
          </p:cNvPr>
          <p:cNvSpPr/>
          <p:nvPr/>
        </p:nvSpPr>
        <p:spPr>
          <a:xfrm>
            <a:off x="5738342" y="3252824"/>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0" name="TextBox 99">
            <a:extLst>
              <a:ext uri="{FF2B5EF4-FFF2-40B4-BE49-F238E27FC236}">
                <a16:creationId xmlns:a16="http://schemas.microsoft.com/office/drawing/2014/main" id="{9ECD4E32-F6A9-B84C-9F99-3615D72E3E22}"/>
              </a:ext>
            </a:extLst>
          </p:cNvPr>
          <p:cNvSpPr txBox="1"/>
          <p:nvPr/>
        </p:nvSpPr>
        <p:spPr>
          <a:xfrm>
            <a:off x="832212" y="5129929"/>
            <a:ext cx="1800210" cy="738664"/>
          </a:xfrm>
          <a:prstGeom prst="rect">
            <a:avLst/>
          </a:prstGeom>
          <a:noFill/>
        </p:spPr>
        <p:txBody>
          <a:bodyPr wrap="square" rtlCol="0">
            <a:spAutoFit/>
          </a:bodyPr>
          <a:lstStyle/>
          <a:p>
            <a:r>
              <a:rPr lang="en-US" sz="1400" dirty="0"/>
              <a:t>   2.0      Height </a:t>
            </a:r>
          </a:p>
          <a:p>
            <a:r>
              <a:rPr lang="en-US" sz="1400" dirty="0"/>
              <a:t>   .75      Middle point </a:t>
            </a:r>
          </a:p>
          <a:p>
            <a:r>
              <a:rPr lang="en-US" sz="1400" dirty="0"/>
              <a:t>    0        Origin    </a:t>
            </a:r>
          </a:p>
        </p:txBody>
      </p:sp>
      <p:grpSp>
        <p:nvGrpSpPr>
          <p:cNvPr id="129" name="Group 128">
            <a:extLst>
              <a:ext uri="{FF2B5EF4-FFF2-40B4-BE49-F238E27FC236}">
                <a16:creationId xmlns:a16="http://schemas.microsoft.com/office/drawing/2014/main" id="{3FBE82C9-847E-7645-A8E2-8AE2A8F7F7BB}"/>
              </a:ext>
            </a:extLst>
          </p:cNvPr>
          <p:cNvGrpSpPr/>
          <p:nvPr/>
        </p:nvGrpSpPr>
        <p:grpSpPr>
          <a:xfrm>
            <a:off x="7057816" y="6119271"/>
            <a:ext cx="1694217" cy="465402"/>
            <a:chOff x="1032936" y="5906726"/>
            <a:chExt cx="1694217" cy="465402"/>
          </a:xfrm>
        </p:grpSpPr>
        <p:sp>
          <p:nvSpPr>
            <p:cNvPr id="139" name="TextBox 138">
              <a:extLst>
                <a:ext uri="{FF2B5EF4-FFF2-40B4-BE49-F238E27FC236}">
                  <a16:creationId xmlns:a16="http://schemas.microsoft.com/office/drawing/2014/main" id="{F38CC4C8-0D6A-9F48-B563-ECBE3F360305}"/>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40" name="TextBox 139">
              <a:extLst>
                <a:ext uri="{FF2B5EF4-FFF2-40B4-BE49-F238E27FC236}">
                  <a16:creationId xmlns:a16="http://schemas.microsoft.com/office/drawing/2014/main" id="{2796B66A-19FC-094B-B68F-E7F1E0B4941B}"/>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113492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29889"/>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3E49E32D-CEB2-A442-A93B-0EDABD37EE94}"/>
              </a:ext>
            </a:extLst>
          </p:cNvPr>
          <p:cNvCxnSpPr/>
          <p:nvPr/>
        </p:nvCxnSpPr>
        <p:spPr>
          <a:xfrm flipV="1">
            <a:off x="4451089" y="344701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54405277-B036-524F-87CD-B89C0307473F}"/>
              </a:ext>
            </a:extLst>
          </p:cNvPr>
          <p:cNvCxnSpPr>
            <a:cxnSpLocks/>
          </p:cNvCxnSpPr>
          <p:nvPr/>
        </p:nvCxnSpPr>
        <p:spPr>
          <a:xfrm flipV="1">
            <a:off x="4992089" y="3429010"/>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D725D25-CA91-BA44-802E-9185D430B1D4}"/>
              </a:ext>
            </a:extLst>
          </p:cNvPr>
          <p:cNvCxnSpPr>
            <a:cxnSpLocks/>
          </p:cNvCxnSpPr>
          <p:nvPr/>
        </p:nvCxnSpPr>
        <p:spPr>
          <a:xfrm flipV="1">
            <a:off x="4445095" y="3431408"/>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2C7A079D-C82F-7E44-B153-CF1CEC3D6F3C}"/>
              </a:ext>
            </a:extLst>
          </p:cNvPr>
          <p:cNvCxnSpPr/>
          <p:nvPr/>
        </p:nvCxnSpPr>
        <p:spPr>
          <a:xfrm flipV="1">
            <a:off x="4449451" y="291809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CA8B0B6-35E7-E541-A616-7BE691BCBDD7}"/>
              </a:ext>
            </a:extLst>
          </p:cNvPr>
          <p:cNvCxnSpPr/>
          <p:nvPr/>
        </p:nvCxnSpPr>
        <p:spPr>
          <a:xfrm flipV="1">
            <a:off x="4438175" y="421583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284B006-D8A7-A04E-A122-806E883F0220}"/>
              </a:ext>
            </a:extLst>
          </p:cNvPr>
          <p:cNvCxnSpPr>
            <a:cxnSpLocks/>
          </p:cNvCxnSpPr>
          <p:nvPr/>
        </p:nvCxnSpPr>
        <p:spPr>
          <a:xfrm flipV="1">
            <a:off x="4447979" y="292165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8AD4C993-AE3C-B941-9D5E-A54FE2B5AAE0}"/>
              </a:ext>
            </a:extLst>
          </p:cNvPr>
          <p:cNvSpPr/>
          <p:nvPr/>
        </p:nvSpPr>
        <p:spPr>
          <a:xfrm flipV="1">
            <a:off x="4938471" y="288887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803F884D-61F7-7D4B-A9C4-C5211591F206}"/>
              </a:ext>
            </a:extLst>
          </p:cNvPr>
          <p:cNvSpPr/>
          <p:nvPr/>
        </p:nvSpPr>
        <p:spPr>
          <a:xfrm flipV="1">
            <a:off x="4957799" y="341876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13D9D830-6705-2C4B-9ED0-F4C1FF66B505}"/>
              </a:ext>
            </a:extLst>
          </p:cNvPr>
          <p:cNvCxnSpPr>
            <a:cxnSpLocks/>
          </p:cNvCxnSpPr>
          <p:nvPr/>
        </p:nvCxnSpPr>
        <p:spPr>
          <a:xfrm flipH="1" flipV="1">
            <a:off x="4412988" y="2898625"/>
            <a:ext cx="588952" cy="13256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5B889768-76F1-DE4F-BE80-2D24C6DD8FAC}"/>
              </a:ext>
            </a:extLst>
          </p:cNvPr>
          <p:cNvSpPr/>
          <p:nvPr/>
        </p:nvSpPr>
        <p:spPr>
          <a:xfrm flipV="1">
            <a:off x="4954409" y="41876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3F71B268-13C0-4B4D-BE07-74BD27E9A767}"/>
              </a:ext>
            </a:extLst>
          </p:cNvPr>
          <p:cNvCxnSpPr/>
          <p:nvPr/>
        </p:nvCxnSpPr>
        <p:spPr>
          <a:xfrm flipV="1">
            <a:off x="3909510" y="344818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BD0762E-8269-194C-8F47-4E9FF551283D}"/>
              </a:ext>
            </a:extLst>
          </p:cNvPr>
          <p:cNvCxnSpPr/>
          <p:nvPr/>
        </p:nvCxnSpPr>
        <p:spPr>
          <a:xfrm flipV="1">
            <a:off x="3368719" y="344661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698BB0A-DD45-2D49-A218-5367C3B4F525}"/>
              </a:ext>
            </a:extLst>
          </p:cNvPr>
          <p:cNvCxnSpPr>
            <a:cxnSpLocks/>
          </p:cNvCxnSpPr>
          <p:nvPr/>
        </p:nvCxnSpPr>
        <p:spPr>
          <a:xfrm flipV="1">
            <a:off x="3893958" y="291481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D73B7C6-1EB7-4144-B6EB-EEBE259BF603}"/>
              </a:ext>
            </a:extLst>
          </p:cNvPr>
          <p:cNvCxnSpPr>
            <a:cxnSpLocks/>
          </p:cNvCxnSpPr>
          <p:nvPr/>
        </p:nvCxnSpPr>
        <p:spPr>
          <a:xfrm flipV="1">
            <a:off x="3906057" y="3431408"/>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749FBF4-988C-6C49-AC25-5727D005D2C5}"/>
              </a:ext>
            </a:extLst>
          </p:cNvPr>
          <p:cNvCxnSpPr/>
          <p:nvPr/>
        </p:nvCxnSpPr>
        <p:spPr>
          <a:xfrm flipV="1">
            <a:off x="3897178" y="291968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646F2FA0-0DA9-044F-8EC1-10AA8B1B1E6E}"/>
              </a:ext>
            </a:extLst>
          </p:cNvPr>
          <p:cNvCxnSpPr/>
          <p:nvPr/>
        </p:nvCxnSpPr>
        <p:spPr>
          <a:xfrm flipV="1">
            <a:off x="3356387" y="291811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7893F96-D76A-804B-9C0A-6A116CE6FFC8}"/>
              </a:ext>
            </a:extLst>
          </p:cNvPr>
          <p:cNvCxnSpPr/>
          <p:nvPr/>
        </p:nvCxnSpPr>
        <p:spPr>
          <a:xfrm flipV="1">
            <a:off x="3899920" y="421321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1673C8D-2355-6345-8A64-48523EFE5DF7}"/>
              </a:ext>
            </a:extLst>
          </p:cNvPr>
          <p:cNvCxnSpPr/>
          <p:nvPr/>
        </p:nvCxnSpPr>
        <p:spPr>
          <a:xfrm flipV="1">
            <a:off x="3377534" y="421462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8343D58-8E79-9A42-AF8B-C4C422DF7600}"/>
              </a:ext>
            </a:extLst>
          </p:cNvPr>
          <p:cNvCxnSpPr>
            <a:cxnSpLocks/>
          </p:cNvCxnSpPr>
          <p:nvPr/>
        </p:nvCxnSpPr>
        <p:spPr>
          <a:xfrm flipV="1">
            <a:off x="3365918" y="291134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B4991411-8376-7847-9438-D68C1931F1F5}"/>
              </a:ext>
            </a:extLst>
          </p:cNvPr>
          <p:cNvSpPr/>
          <p:nvPr/>
        </p:nvSpPr>
        <p:spPr>
          <a:xfrm flipV="1">
            <a:off x="4390108" y="288887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09E6BBFA-EEE0-EB46-B4F6-96A9F0B8D95F}"/>
              </a:ext>
            </a:extLst>
          </p:cNvPr>
          <p:cNvSpPr/>
          <p:nvPr/>
        </p:nvSpPr>
        <p:spPr>
          <a:xfrm flipV="1">
            <a:off x="3869809" y="341804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190FC7EA-D040-C244-84A8-010E11603657}"/>
              </a:ext>
            </a:extLst>
          </p:cNvPr>
          <p:cNvCxnSpPr>
            <a:cxnSpLocks/>
          </p:cNvCxnSpPr>
          <p:nvPr/>
        </p:nvCxnSpPr>
        <p:spPr>
          <a:xfrm flipH="1" flipV="1">
            <a:off x="3359665" y="2906357"/>
            <a:ext cx="546583" cy="13094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A9F136B2-E7A4-AB46-BA33-F1C9D8DB0D2E}"/>
              </a:ext>
            </a:extLst>
          </p:cNvPr>
          <p:cNvCxnSpPr>
            <a:cxnSpLocks/>
          </p:cNvCxnSpPr>
          <p:nvPr/>
        </p:nvCxnSpPr>
        <p:spPr>
          <a:xfrm flipH="1" flipV="1">
            <a:off x="3896145" y="2912467"/>
            <a:ext cx="546583" cy="13094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864A31F0-7A38-DC45-B7D5-DF7BCF41F5BE}"/>
              </a:ext>
            </a:extLst>
          </p:cNvPr>
          <p:cNvSpPr/>
          <p:nvPr/>
        </p:nvSpPr>
        <p:spPr>
          <a:xfrm flipV="1">
            <a:off x="3861146" y="288669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AB9BA04B-156A-6547-B8FA-A16C45E2ACCD}"/>
              </a:ext>
            </a:extLst>
          </p:cNvPr>
          <p:cNvSpPr/>
          <p:nvPr/>
        </p:nvSpPr>
        <p:spPr>
          <a:xfrm flipV="1">
            <a:off x="4406047" y="41876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DD7523A1-0938-1D45-BE5F-BC60AB9B39C7}"/>
              </a:ext>
            </a:extLst>
          </p:cNvPr>
          <p:cNvSpPr/>
          <p:nvPr/>
        </p:nvSpPr>
        <p:spPr>
          <a:xfrm flipV="1">
            <a:off x="3869651" y="417807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789E4ADB-96EB-0A4C-A33C-8314131AC54A}"/>
              </a:ext>
            </a:extLst>
          </p:cNvPr>
          <p:cNvSpPr/>
          <p:nvPr/>
        </p:nvSpPr>
        <p:spPr>
          <a:xfrm flipV="1">
            <a:off x="4418171" y="342548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097C1B76-94E6-964A-9A4B-AC4616BAE10D}"/>
              </a:ext>
            </a:extLst>
          </p:cNvPr>
          <p:cNvCxnSpPr/>
          <p:nvPr/>
        </p:nvCxnSpPr>
        <p:spPr>
          <a:xfrm flipV="1">
            <a:off x="2840578" y="344461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F420EF8-3D57-3B48-B4D5-6F4C73D48DA9}"/>
              </a:ext>
            </a:extLst>
          </p:cNvPr>
          <p:cNvCxnSpPr>
            <a:cxnSpLocks/>
          </p:cNvCxnSpPr>
          <p:nvPr/>
        </p:nvCxnSpPr>
        <p:spPr>
          <a:xfrm flipV="1">
            <a:off x="3381578" y="3426612"/>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7ECD07FD-AC2F-364E-85BD-2DAEF974EACF}"/>
              </a:ext>
            </a:extLst>
          </p:cNvPr>
          <p:cNvCxnSpPr>
            <a:cxnSpLocks/>
          </p:cNvCxnSpPr>
          <p:nvPr/>
        </p:nvCxnSpPr>
        <p:spPr>
          <a:xfrm flipV="1">
            <a:off x="2834584" y="3429010"/>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B9966CA6-75AD-4447-937A-F8A68CCE0804}"/>
              </a:ext>
            </a:extLst>
          </p:cNvPr>
          <p:cNvCxnSpPr/>
          <p:nvPr/>
        </p:nvCxnSpPr>
        <p:spPr>
          <a:xfrm flipV="1">
            <a:off x="2838940" y="291570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8C9AE555-7F36-5A46-A842-F2D6A812FF08}"/>
              </a:ext>
            </a:extLst>
          </p:cNvPr>
          <p:cNvCxnSpPr/>
          <p:nvPr/>
        </p:nvCxnSpPr>
        <p:spPr>
          <a:xfrm flipV="1">
            <a:off x="2827664" y="421343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A1ABEAA6-2834-F145-8DFB-2B1AA6369486}"/>
              </a:ext>
            </a:extLst>
          </p:cNvPr>
          <p:cNvCxnSpPr>
            <a:cxnSpLocks/>
          </p:cNvCxnSpPr>
          <p:nvPr/>
        </p:nvCxnSpPr>
        <p:spPr>
          <a:xfrm flipV="1">
            <a:off x="2837468" y="291925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200C073B-64D4-8541-8DDE-0794EA787611}"/>
              </a:ext>
            </a:extLst>
          </p:cNvPr>
          <p:cNvSpPr/>
          <p:nvPr/>
        </p:nvSpPr>
        <p:spPr>
          <a:xfrm flipV="1">
            <a:off x="3327960" y="288647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56F0F301-C459-BF4D-823C-637D70D673F9}"/>
              </a:ext>
            </a:extLst>
          </p:cNvPr>
          <p:cNvSpPr/>
          <p:nvPr/>
        </p:nvSpPr>
        <p:spPr>
          <a:xfrm flipV="1">
            <a:off x="3347288" y="341636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3AA7C149-EE12-CB45-8E1A-91C1DA2F857C}"/>
              </a:ext>
            </a:extLst>
          </p:cNvPr>
          <p:cNvCxnSpPr>
            <a:cxnSpLocks/>
          </p:cNvCxnSpPr>
          <p:nvPr/>
        </p:nvCxnSpPr>
        <p:spPr>
          <a:xfrm flipH="1" flipV="1">
            <a:off x="2802477" y="2896227"/>
            <a:ext cx="588952" cy="13256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Oval 40">
            <a:extLst>
              <a:ext uri="{FF2B5EF4-FFF2-40B4-BE49-F238E27FC236}">
                <a16:creationId xmlns:a16="http://schemas.microsoft.com/office/drawing/2014/main" id="{F3891DB1-A785-624E-B137-6E8AD635CEE4}"/>
              </a:ext>
            </a:extLst>
          </p:cNvPr>
          <p:cNvSpPr/>
          <p:nvPr/>
        </p:nvSpPr>
        <p:spPr>
          <a:xfrm flipV="1">
            <a:off x="3343898" y="418528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a:extLst>
              <a:ext uri="{FF2B5EF4-FFF2-40B4-BE49-F238E27FC236}">
                <a16:creationId xmlns:a16="http://schemas.microsoft.com/office/drawing/2014/main" id="{33EE1CA8-9DA3-4B49-918D-9C47BBAEDC5E}"/>
              </a:ext>
            </a:extLst>
          </p:cNvPr>
          <p:cNvCxnSpPr/>
          <p:nvPr/>
        </p:nvCxnSpPr>
        <p:spPr>
          <a:xfrm flipV="1">
            <a:off x="2298999" y="344579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C393D46-9D8C-BB46-B003-83E1E9DE5F4E}"/>
              </a:ext>
            </a:extLst>
          </p:cNvPr>
          <p:cNvCxnSpPr/>
          <p:nvPr/>
        </p:nvCxnSpPr>
        <p:spPr>
          <a:xfrm flipV="1">
            <a:off x="1758208" y="344421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A1F59160-1039-7244-BC95-5EBF2EDA25B8}"/>
              </a:ext>
            </a:extLst>
          </p:cNvPr>
          <p:cNvCxnSpPr>
            <a:cxnSpLocks/>
          </p:cNvCxnSpPr>
          <p:nvPr/>
        </p:nvCxnSpPr>
        <p:spPr>
          <a:xfrm flipV="1">
            <a:off x="2283447" y="291241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3C8745E9-06F4-804A-B2D2-B4F7C494E2D2}"/>
              </a:ext>
            </a:extLst>
          </p:cNvPr>
          <p:cNvCxnSpPr>
            <a:cxnSpLocks/>
          </p:cNvCxnSpPr>
          <p:nvPr/>
        </p:nvCxnSpPr>
        <p:spPr>
          <a:xfrm flipV="1">
            <a:off x="2295546" y="3429010"/>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0DE907EA-7DAD-F245-A2DD-C386DE4305B9}"/>
              </a:ext>
            </a:extLst>
          </p:cNvPr>
          <p:cNvCxnSpPr/>
          <p:nvPr/>
        </p:nvCxnSpPr>
        <p:spPr>
          <a:xfrm flipV="1">
            <a:off x="2286667" y="291729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1B71555E-8EA1-1E4F-875D-17CE2593C392}"/>
              </a:ext>
            </a:extLst>
          </p:cNvPr>
          <p:cNvCxnSpPr/>
          <p:nvPr/>
        </p:nvCxnSpPr>
        <p:spPr>
          <a:xfrm flipV="1">
            <a:off x="1745876" y="291571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42D0B707-DB10-BD4E-BC55-5D7F23587ABF}"/>
              </a:ext>
            </a:extLst>
          </p:cNvPr>
          <p:cNvCxnSpPr/>
          <p:nvPr/>
        </p:nvCxnSpPr>
        <p:spPr>
          <a:xfrm flipV="1">
            <a:off x="2289409" y="421082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B2E59873-44F5-BE4F-A5BF-163C596DD1C2}"/>
              </a:ext>
            </a:extLst>
          </p:cNvPr>
          <p:cNvCxnSpPr/>
          <p:nvPr/>
        </p:nvCxnSpPr>
        <p:spPr>
          <a:xfrm flipV="1">
            <a:off x="1767023" y="421222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DA56FB8D-C9D4-6F4B-8B7B-4ED5E05BF2C9}"/>
              </a:ext>
            </a:extLst>
          </p:cNvPr>
          <p:cNvCxnSpPr>
            <a:cxnSpLocks/>
          </p:cNvCxnSpPr>
          <p:nvPr/>
        </p:nvCxnSpPr>
        <p:spPr>
          <a:xfrm flipV="1">
            <a:off x="1755407" y="290894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a:extLst>
              <a:ext uri="{FF2B5EF4-FFF2-40B4-BE49-F238E27FC236}">
                <a16:creationId xmlns:a16="http://schemas.microsoft.com/office/drawing/2014/main" id="{B209281C-A81F-DC40-9C32-0448E03B42A1}"/>
              </a:ext>
            </a:extLst>
          </p:cNvPr>
          <p:cNvSpPr/>
          <p:nvPr/>
        </p:nvSpPr>
        <p:spPr>
          <a:xfrm flipV="1">
            <a:off x="2779597" y="288647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B9A2F19B-2300-FC49-BFD2-0218FD95B5C7}"/>
              </a:ext>
            </a:extLst>
          </p:cNvPr>
          <p:cNvSpPr/>
          <p:nvPr/>
        </p:nvSpPr>
        <p:spPr>
          <a:xfrm flipV="1">
            <a:off x="2259298" y="341565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EBA30DAD-00F9-454A-AB2A-6D4EAFAD2E94}"/>
              </a:ext>
            </a:extLst>
          </p:cNvPr>
          <p:cNvGrpSpPr/>
          <p:nvPr/>
        </p:nvGrpSpPr>
        <p:grpSpPr>
          <a:xfrm flipV="1">
            <a:off x="1636245" y="3390633"/>
            <a:ext cx="145247" cy="134715"/>
            <a:chOff x="1858169" y="2509507"/>
            <a:chExt cx="199389" cy="184931"/>
          </a:xfrm>
        </p:grpSpPr>
        <p:sp>
          <p:nvSpPr>
            <p:cNvPr id="65" name="Oval 64">
              <a:extLst>
                <a:ext uri="{FF2B5EF4-FFF2-40B4-BE49-F238E27FC236}">
                  <a16:creationId xmlns:a16="http://schemas.microsoft.com/office/drawing/2014/main" id="{81994EAA-AE30-9B4A-AE95-00FD12B85B08}"/>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D8604362-8BC7-DF41-924E-E8AF2533633B}"/>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5977BE29-9949-B444-8671-0FA88C24A2E1}"/>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9D35F1C3-EF98-6F40-9B1C-A707D910F8F7}"/>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A743ED2E-43F7-1946-8672-46D9492C736E}"/>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0" name="Group 69">
            <a:extLst>
              <a:ext uri="{FF2B5EF4-FFF2-40B4-BE49-F238E27FC236}">
                <a16:creationId xmlns:a16="http://schemas.microsoft.com/office/drawing/2014/main" id="{EBD0F926-6A48-E047-AB64-A9EA67593C7B}"/>
              </a:ext>
            </a:extLst>
          </p:cNvPr>
          <p:cNvGrpSpPr/>
          <p:nvPr/>
        </p:nvGrpSpPr>
        <p:grpSpPr>
          <a:xfrm flipV="1">
            <a:off x="1635782" y="4151250"/>
            <a:ext cx="139883" cy="134715"/>
            <a:chOff x="1869545" y="1777075"/>
            <a:chExt cx="192026" cy="184931"/>
          </a:xfrm>
        </p:grpSpPr>
        <p:sp>
          <p:nvSpPr>
            <p:cNvPr id="71" name="Oval 70">
              <a:extLst>
                <a:ext uri="{FF2B5EF4-FFF2-40B4-BE49-F238E27FC236}">
                  <a16:creationId xmlns:a16="http://schemas.microsoft.com/office/drawing/2014/main" id="{E41DAA53-7B24-CB44-92E6-CB08583113ED}"/>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 name="Straight Connector 71">
              <a:extLst>
                <a:ext uri="{FF2B5EF4-FFF2-40B4-BE49-F238E27FC236}">
                  <a16:creationId xmlns:a16="http://schemas.microsoft.com/office/drawing/2014/main" id="{D908307B-81BF-4E48-BD37-F71E57E2C860}"/>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FD5D3313-0063-6246-8DAF-9C2C9AD521A4}"/>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DCCD8CC4-8955-3242-8216-D285DAD1235A}"/>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167274CA-BE0C-1C42-8D1E-A7F873CE095F}"/>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6" name="Straight Connector 75">
            <a:extLst>
              <a:ext uri="{FF2B5EF4-FFF2-40B4-BE49-F238E27FC236}">
                <a16:creationId xmlns:a16="http://schemas.microsoft.com/office/drawing/2014/main" id="{84D1A326-47CB-9944-B66D-8216809CF312}"/>
              </a:ext>
            </a:extLst>
          </p:cNvPr>
          <p:cNvCxnSpPr>
            <a:cxnSpLocks/>
          </p:cNvCxnSpPr>
          <p:nvPr/>
        </p:nvCxnSpPr>
        <p:spPr>
          <a:xfrm flipH="1" flipV="1">
            <a:off x="1749154" y="2903959"/>
            <a:ext cx="546583" cy="13094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92C4217C-62C4-D54C-988F-751A358CFE88}"/>
              </a:ext>
            </a:extLst>
          </p:cNvPr>
          <p:cNvCxnSpPr>
            <a:cxnSpLocks/>
          </p:cNvCxnSpPr>
          <p:nvPr/>
        </p:nvCxnSpPr>
        <p:spPr>
          <a:xfrm flipH="1" flipV="1">
            <a:off x="2285634" y="2910069"/>
            <a:ext cx="546583" cy="13094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Oval 77">
            <a:extLst>
              <a:ext uri="{FF2B5EF4-FFF2-40B4-BE49-F238E27FC236}">
                <a16:creationId xmlns:a16="http://schemas.microsoft.com/office/drawing/2014/main" id="{3B5B3EB0-266C-6D46-89EB-4A3B31FF411B}"/>
              </a:ext>
            </a:extLst>
          </p:cNvPr>
          <p:cNvSpPr/>
          <p:nvPr/>
        </p:nvSpPr>
        <p:spPr>
          <a:xfrm flipV="1">
            <a:off x="2250635" y="288429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BC904273-B086-304C-8423-2961963DF945}"/>
              </a:ext>
            </a:extLst>
          </p:cNvPr>
          <p:cNvSpPr/>
          <p:nvPr/>
        </p:nvSpPr>
        <p:spPr>
          <a:xfrm flipV="1">
            <a:off x="2795536" y="418528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0" name="Group 79">
            <a:extLst>
              <a:ext uri="{FF2B5EF4-FFF2-40B4-BE49-F238E27FC236}">
                <a16:creationId xmlns:a16="http://schemas.microsoft.com/office/drawing/2014/main" id="{DA796094-69F8-624A-B9E9-33954D7F33A1}"/>
              </a:ext>
            </a:extLst>
          </p:cNvPr>
          <p:cNvGrpSpPr/>
          <p:nvPr/>
        </p:nvGrpSpPr>
        <p:grpSpPr>
          <a:xfrm flipV="1">
            <a:off x="1627583" y="2859281"/>
            <a:ext cx="145247" cy="134715"/>
            <a:chOff x="1858169" y="2509507"/>
            <a:chExt cx="199389" cy="184931"/>
          </a:xfrm>
        </p:grpSpPr>
        <p:sp>
          <p:nvSpPr>
            <p:cNvPr id="81" name="Oval 80">
              <a:extLst>
                <a:ext uri="{FF2B5EF4-FFF2-40B4-BE49-F238E27FC236}">
                  <a16:creationId xmlns:a16="http://schemas.microsoft.com/office/drawing/2014/main" id="{CB3B8A58-CFBD-1F47-BEED-4B907A7477B6}"/>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2" name="Straight Connector 81">
              <a:extLst>
                <a:ext uri="{FF2B5EF4-FFF2-40B4-BE49-F238E27FC236}">
                  <a16:creationId xmlns:a16="http://schemas.microsoft.com/office/drawing/2014/main" id="{DF821C18-FBE1-CA41-BDA5-1A49819921ED}"/>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A728B05D-0199-2741-8E24-67B5D9893D96}"/>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DA95CE42-1A27-5A46-BA6E-9AD3F72E4DFD}"/>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A225A530-6891-8A43-94D4-EA53BEA8C430}"/>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5" name="Oval 94">
            <a:extLst>
              <a:ext uri="{FF2B5EF4-FFF2-40B4-BE49-F238E27FC236}">
                <a16:creationId xmlns:a16="http://schemas.microsoft.com/office/drawing/2014/main" id="{CB0CAE38-D8F8-484A-B007-7671420DB7E1}"/>
              </a:ext>
            </a:extLst>
          </p:cNvPr>
          <p:cNvSpPr/>
          <p:nvPr/>
        </p:nvSpPr>
        <p:spPr>
          <a:xfrm flipV="1">
            <a:off x="2259140" y="417568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8339A2D2-9FDA-D842-8D66-F87494BD0003}"/>
              </a:ext>
            </a:extLst>
          </p:cNvPr>
          <p:cNvSpPr/>
          <p:nvPr/>
        </p:nvSpPr>
        <p:spPr>
          <a:xfrm flipV="1">
            <a:off x="2807660" y="342308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a:extLst>
              <a:ext uri="{FF2B5EF4-FFF2-40B4-BE49-F238E27FC236}">
                <a16:creationId xmlns:a16="http://schemas.microsoft.com/office/drawing/2014/main" id="{5D737370-63A5-A342-BF0D-94729729F92A}"/>
              </a:ext>
            </a:extLst>
          </p:cNvPr>
          <p:cNvCxnSpPr/>
          <p:nvPr/>
        </p:nvCxnSpPr>
        <p:spPr>
          <a:xfrm flipV="1">
            <a:off x="6761801" y="345466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AB65C763-4264-E14D-9E0F-301026463A10}"/>
              </a:ext>
            </a:extLst>
          </p:cNvPr>
          <p:cNvCxnSpPr>
            <a:cxnSpLocks/>
          </p:cNvCxnSpPr>
          <p:nvPr/>
        </p:nvCxnSpPr>
        <p:spPr>
          <a:xfrm flipV="1">
            <a:off x="7302801" y="3436664"/>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9138F06F-817D-EB45-A234-A8BF4B0DDF23}"/>
              </a:ext>
            </a:extLst>
          </p:cNvPr>
          <p:cNvCxnSpPr>
            <a:cxnSpLocks/>
          </p:cNvCxnSpPr>
          <p:nvPr/>
        </p:nvCxnSpPr>
        <p:spPr>
          <a:xfrm flipV="1">
            <a:off x="6755807" y="3439062"/>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F98AF61C-569F-9C48-BE67-AD02BFE46CF8}"/>
              </a:ext>
            </a:extLst>
          </p:cNvPr>
          <p:cNvCxnSpPr/>
          <p:nvPr/>
        </p:nvCxnSpPr>
        <p:spPr>
          <a:xfrm flipV="1">
            <a:off x="6760163" y="292575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FDE26C66-AB02-7744-8F73-B1B2803B4138}"/>
              </a:ext>
            </a:extLst>
          </p:cNvPr>
          <p:cNvCxnSpPr/>
          <p:nvPr/>
        </p:nvCxnSpPr>
        <p:spPr>
          <a:xfrm flipV="1">
            <a:off x="6748887" y="422349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13A13F1F-2A6D-5340-811F-84172805D3C6}"/>
              </a:ext>
            </a:extLst>
          </p:cNvPr>
          <p:cNvCxnSpPr>
            <a:cxnSpLocks/>
          </p:cNvCxnSpPr>
          <p:nvPr/>
        </p:nvCxnSpPr>
        <p:spPr>
          <a:xfrm flipV="1">
            <a:off x="6758691" y="292930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3" name="Oval 102">
            <a:extLst>
              <a:ext uri="{FF2B5EF4-FFF2-40B4-BE49-F238E27FC236}">
                <a16:creationId xmlns:a16="http://schemas.microsoft.com/office/drawing/2014/main" id="{8173229C-30C1-3E49-A4EC-42E8C13AD9F7}"/>
              </a:ext>
            </a:extLst>
          </p:cNvPr>
          <p:cNvSpPr/>
          <p:nvPr/>
        </p:nvSpPr>
        <p:spPr>
          <a:xfrm flipV="1">
            <a:off x="7249183" y="289652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0C3300A6-D6EF-394A-BCB4-9EEA70999F53}"/>
              </a:ext>
            </a:extLst>
          </p:cNvPr>
          <p:cNvSpPr/>
          <p:nvPr/>
        </p:nvSpPr>
        <p:spPr>
          <a:xfrm flipV="1">
            <a:off x="7268511" y="342641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 name="Straight Connector 104">
            <a:extLst>
              <a:ext uri="{FF2B5EF4-FFF2-40B4-BE49-F238E27FC236}">
                <a16:creationId xmlns:a16="http://schemas.microsoft.com/office/drawing/2014/main" id="{10607833-4F3F-5743-9ED6-870C0CA5F514}"/>
              </a:ext>
            </a:extLst>
          </p:cNvPr>
          <p:cNvCxnSpPr>
            <a:cxnSpLocks/>
          </p:cNvCxnSpPr>
          <p:nvPr/>
        </p:nvCxnSpPr>
        <p:spPr>
          <a:xfrm flipH="1" flipV="1">
            <a:off x="6723700" y="2906279"/>
            <a:ext cx="588952" cy="13256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6" name="Oval 105">
            <a:extLst>
              <a:ext uri="{FF2B5EF4-FFF2-40B4-BE49-F238E27FC236}">
                <a16:creationId xmlns:a16="http://schemas.microsoft.com/office/drawing/2014/main" id="{AE89B1AE-E368-C748-ABE4-7974FE5D6409}"/>
              </a:ext>
            </a:extLst>
          </p:cNvPr>
          <p:cNvSpPr/>
          <p:nvPr/>
        </p:nvSpPr>
        <p:spPr>
          <a:xfrm flipV="1">
            <a:off x="7265121" y="419533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Connector 106">
            <a:extLst>
              <a:ext uri="{FF2B5EF4-FFF2-40B4-BE49-F238E27FC236}">
                <a16:creationId xmlns:a16="http://schemas.microsoft.com/office/drawing/2014/main" id="{81A0A5B1-6B52-1E44-8911-B3645C010258}"/>
              </a:ext>
            </a:extLst>
          </p:cNvPr>
          <p:cNvCxnSpPr/>
          <p:nvPr/>
        </p:nvCxnSpPr>
        <p:spPr>
          <a:xfrm flipV="1">
            <a:off x="6220222" y="345584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418CFEA3-ECC5-9F4C-B598-6FFD29D3F56D}"/>
              </a:ext>
            </a:extLst>
          </p:cNvPr>
          <p:cNvCxnSpPr>
            <a:cxnSpLocks/>
          </p:cNvCxnSpPr>
          <p:nvPr/>
        </p:nvCxnSpPr>
        <p:spPr>
          <a:xfrm flipV="1">
            <a:off x="6204670" y="292247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68CD6E94-92C2-9943-A18C-2DEE964EB08C}"/>
              </a:ext>
            </a:extLst>
          </p:cNvPr>
          <p:cNvCxnSpPr/>
          <p:nvPr/>
        </p:nvCxnSpPr>
        <p:spPr>
          <a:xfrm flipV="1">
            <a:off x="6207890" y="292734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BA987552-C3DC-7646-B2C5-14E9DA658944}"/>
              </a:ext>
            </a:extLst>
          </p:cNvPr>
          <p:cNvCxnSpPr/>
          <p:nvPr/>
        </p:nvCxnSpPr>
        <p:spPr>
          <a:xfrm flipV="1">
            <a:off x="6210632" y="422087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6" name="Oval 115">
            <a:extLst>
              <a:ext uri="{FF2B5EF4-FFF2-40B4-BE49-F238E27FC236}">
                <a16:creationId xmlns:a16="http://schemas.microsoft.com/office/drawing/2014/main" id="{70CF30FA-7287-9B4F-A7C1-9E6C7626962B}"/>
              </a:ext>
            </a:extLst>
          </p:cNvPr>
          <p:cNvSpPr/>
          <p:nvPr/>
        </p:nvSpPr>
        <p:spPr>
          <a:xfrm flipV="1">
            <a:off x="6700820" y="289652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A68F3517-478C-DA4F-9688-A427D90017E9}"/>
              </a:ext>
            </a:extLst>
          </p:cNvPr>
          <p:cNvSpPr/>
          <p:nvPr/>
        </p:nvSpPr>
        <p:spPr>
          <a:xfrm flipV="1">
            <a:off x="6180521" y="342570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9" name="Straight Connector 118">
            <a:extLst>
              <a:ext uri="{FF2B5EF4-FFF2-40B4-BE49-F238E27FC236}">
                <a16:creationId xmlns:a16="http://schemas.microsoft.com/office/drawing/2014/main" id="{26930CAA-D1D5-434D-890E-A71EF5F95A8E}"/>
              </a:ext>
            </a:extLst>
          </p:cNvPr>
          <p:cNvCxnSpPr>
            <a:cxnSpLocks/>
          </p:cNvCxnSpPr>
          <p:nvPr/>
        </p:nvCxnSpPr>
        <p:spPr>
          <a:xfrm flipH="1" flipV="1">
            <a:off x="6206857" y="2920121"/>
            <a:ext cx="546583" cy="13094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0" name="Oval 119">
            <a:extLst>
              <a:ext uri="{FF2B5EF4-FFF2-40B4-BE49-F238E27FC236}">
                <a16:creationId xmlns:a16="http://schemas.microsoft.com/office/drawing/2014/main" id="{E3A84F8E-A2B5-B744-A95A-352B3E6A2A9A}"/>
              </a:ext>
            </a:extLst>
          </p:cNvPr>
          <p:cNvSpPr/>
          <p:nvPr/>
        </p:nvSpPr>
        <p:spPr>
          <a:xfrm flipV="1">
            <a:off x="6171858" y="289435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5BC9D11F-7584-B845-9602-C5B3F7A26919}"/>
              </a:ext>
            </a:extLst>
          </p:cNvPr>
          <p:cNvSpPr/>
          <p:nvPr/>
        </p:nvSpPr>
        <p:spPr>
          <a:xfrm flipV="1">
            <a:off x="6716759" y="419533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73522359-7B2E-EF46-BCD0-EBC6BF414BFA}"/>
              </a:ext>
            </a:extLst>
          </p:cNvPr>
          <p:cNvSpPr/>
          <p:nvPr/>
        </p:nvSpPr>
        <p:spPr>
          <a:xfrm flipV="1">
            <a:off x="6180363" y="418573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1967BD3B-8E5B-F947-8195-9C1FF3C65CBD}"/>
              </a:ext>
            </a:extLst>
          </p:cNvPr>
          <p:cNvSpPr/>
          <p:nvPr/>
        </p:nvSpPr>
        <p:spPr>
          <a:xfrm flipV="1">
            <a:off x="6728883" y="343313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Arrow Connector 136">
            <a:extLst>
              <a:ext uri="{FF2B5EF4-FFF2-40B4-BE49-F238E27FC236}">
                <a16:creationId xmlns:a16="http://schemas.microsoft.com/office/drawing/2014/main" id="{F0FB5F4E-4C27-F24D-BB06-1E30968D6C91}"/>
              </a:ext>
            </a:extLst>
          </p:cNvPr>
          <p:cNvCxnSpPr>
            <a:cxnSpLocks/>
          </p:cNvCxnSpPr>
          <p:nvPr/>
        </p:nvCxnSpPr>
        <p:spPr>
          <a:xfrm>
            <a:off x="7598748" y="2638666"/>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38" name="Straight Arrow Connector 137">
            <a:extLst>
              <a:ext uri="{FF2B5EF4-FFF2-40B4-BE49-F238E27FC236}">
                <a16:creationId xmlns:a16="http://schemas.microsoft.com/office/drawing/2014/main" id="{04B41A6A-5C26-1541-878F-2AE3D98B8608}"/>
              </a:ext>
            </a:extLst>
          </p:cNvPr>
          <p:cNvCxnSpPr>
            <a:cxnSpLocks/>
          </p:cNvCxnSpPr>
          <p:nvPr/>
        </p:nvCxnSpPr>
        <p:spPr>
          <a:xfrm>
            <a:off x="7592528" y="4002232"/>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40" name="TextBox 139">
            <a:extLst>
              <a:ext uri="{FF2B5EF4-FFF2-40B4-BE49-F238E27FC236}">
                <a16:creationId xmlns:a16="http://schemas.microsoft.com/office/drawing/2014/main" id="{F40F6D51-6C12-5E40-A22A-A6C33DA52441}"/>
              </a:ext>
            </a:extLst>
          </p:cNvPr>
          <p:cNvSpPr txBox="1"/>
          <p:nvPr/>
        </p:nvSpPr>
        <p:spPr>
          <a:xfrm>
            <a:off x="7340230" y="2227951"/>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41" name="TextBox 140">
            <a:extLst>
              <a:ext uri="{FF2B5EF4-FFF2-40B4-BE49-F238E27FC236}">
                <a16:creationId xmlns:a16="http://schemas.microsoft.com/office/drawing/2014/main" id="{4CCB2AC0-DCE1-004C-B35F-0C3933C8F3E8}"/>
              </a:ext>
            </a:extLst>
          </p:cNvPr>
          <p:cNvSpPr txBox="1"/>
          <p:nvPr/>
        </p:nvSpPr>
        <p:spPr>
          <a:xfrm>
            <a:off x="7342750" y="4281068"/>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42" name="Group 141">
            <a:extLst>
              <a:ext uri="{FF2B5EF4-FFF2-40B4-BE49-F238E27FC236}">
                <a16:creationId xmlns:a16="http://schemas.microsoft.com/office/drawing/2014/main" id="{9E21DDE1-07E5-864A-AD8B-7B65E18CFA5E}"/>
              </a:ext>
            </a:extLst>
          </p:cNvPr>
          <p:cNvGrpSpPr/>
          <p:nvPr/>
        </p:nvGrpSpPr>
        <p:grpSpPr>
          <a:xfrm>
            <a:off x="558032" y="5390815"/>
            <a:ext cx="924602" cy="1058574"/>
            <a:chOff x="536432" y="5376415"/>
            <a:chExt cx="924602" cy="1058574"/>
          </a:xfrm>
        </p:grpSpPr>
        <p:cxnSp>
          <p:nvCxnSpPr>
            <p:cNvPr id="143" name="Straight Arrow Connector 142">
              <a:extLst>
                <a:ext uri="{FF2B5EF4-FFF2-40B4-BE49-F238E27FC236}">
                  <a16:creationId xmlns:a16="http://schemas.microsoft.com/office/drawing/2014/main" id="{F61F3BDE-FEF3-9549-8DD4-E6C4A6A50D9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4" name="TextBox 143">
              <a:extLst>
                <a:ext uri="{FF2B5EF4-FFF2-40B4-BE49-F238E27FC236}">
                  <a16:creationId xmlns:a16="http://schemas.microsoft.com/office/drawing/2014/main" id="{4D9B52DD-F649-BC45-9A39-7812F248E7E2}"/>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45" name="Straight Arrow Connector 144">
              <a:extLst>
                <a:ext uri="{FF2B5EF4-FFF2-40B4-BE49-F238E27FC236}">
                  <a16:creationId xmlns:a16="http://schemas.microsoft.com/office/drawing/2014/main" id="{40ABE853-0C39-9E44-8BCF-6CC95741459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6" name="TextBox 145">
              <a:extLst>
                <a:ext uri="{FF2B5EF4-FFF2-40B4-BE49-F238E27FC236}">
                  <a16:creationId xmlns:a16="http://schemas.microsoft.com/office/drawing/2014/main" id="{11A0376C-FFEA-E64C-87A2-E4862B4568ED}"/>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31" name="TextBox 130">
            <a:extLst>
              <a:ext uri="{FF2B5EF4-FFF2-40B4-BE49-F238E27FC236}">
                <a16:creationId xmlns:a16="http://schemas.microsoft.com/office/drawing/2014/main" id="{20E3A78B-EC27-B345-B353-82EFE3D0B613}"/>
              </a:ext>
            </a:extLst>
          </p:cNvPr>
          <p:cNvSpPr txBox="1"/>
          <p:nvPr/>
        </p:nvSpPr>
        <p:spPr>
          <a:xfrm>
            <a:off x="2246674" y="250873"/>
            <a:ext cx="4964448"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Beam Designs with an Offset, Design #12               </a:t>
            </a:r>
          </a:p>
        </p:txBody>
      </p:sp>
      <p:sp>
        <p:nvSpPr>
          <p:cNvPr id="132" name="Oval 131">
            <a:extLst>
              <a:ext uri="{FF2B5EF4-FFF2-40B4-BE49-F238E27FC236}">
                <a16:creationId xmlns:a16="http://schemas.microsoft.com/office/drawing/2014/main" id="{5D585021-29BB-8B4A-9164-6C4D1DA226FD}"/>
              </a:ext>
            </a:extLst>
          </p:cNvPr>
          <p:cNvSpPr/>
          <p:nvPr/>
        </p:nvSpPr>
        <p:spPr>
          <a:xfrm>
            <a:off x="5347824" y="3649890"/>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3" name="Oval 132">
            <a:extLst>
              <a:ext uri="{FF2B5EF4-FFF2-40B4-BE49-F238E27FC236}">
                <a16:creationId xmlns:a16="http://schemas.microsoft.com/office/drawing/2014/main" id="{92781681-5D92-0D4A-BF9A-9D364F8E2F29}"/>
              </a:ext>
            </a:extLst>
          </p:cNvPr>
          <p:cNvSpPr/>
          <p:nvPr/>
        </p:nvSpPr>
        <p:spPr>
          <a:xfrm>
            <a:off x="5568205" y="3642986"/>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4" name="Oval 133">
            <a:extLst>
              <a:ext uri="{FF2B5EF4-FFF2-40B4-BE49-F238E27FC236}">
                <a16:creationId xmlns:a16="http://schemas.microsoft.com/office/drawing/2014/main" id="{63068647-718E-C443-9972-93CE9FFBB84A}"/>
              </a:ext>
            </a:extLst>
          </p:cNvPr>
          <p:cNvSpPr/>
          <p:nvPr/>
        </p:nvSpPr>
        <p:spPr>
          <a:xfrm>
            <a:off x="5782944" y="3646434"/>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5" name="TextBox 134">
            <a:extLst>
              <a:ext uri="{FF2B5EF4-FFF2-40B4-BE49-F238E27FC236}">
                <a16:creationId xmlns:a16="http://schemas.microsoft.com/office/drawing/2014/main" id="{313099DB-51C3-7D44-878E-790AB3EDB9F2}"/>
              </a:ext>
            </a:extLst>
          </p:cNvPr>
          <p:cNvSpPr txBox="1"/>
          <p:nvPr/>
        </p:nvSpPr>
        <p:spPr>
          <a:xfrm>
            <a:off x="832212" y="5181967"/>
            <a:ext cx="1800210" cy="738664"/>
          </a:xfrm>
          <a:prstGeom prst="rect">
            <a:avLst/>
          </a:prstGeom>
          <a:noFill/>
        </p:spPr>
        <p:txBody>
          <a:bodyPr wrap="square" rtlCol="0">
            <a:spAutoFit/>
          </a:bodyPr>
          <a:lstStyle/>
          <a:p>
            <a:r>
              <a:rPr lang="en-US" sz="1400" dirty="0"/>
              <a:t>   2.0      Height </a:t>
            </a:r>
          </a:p>
          <a:p>
            <a:r>
              <a:rPr lang="en-US" sz="1400" dirty="0"/>
              <a:t>   1.25   Middle point </a:t>
            </a:r>
          </a:p>
          <a:p>
            <a:r>
              <a:rPr lang="en-US" sz="1400" dirty="0"/>
              <a:t>    0        Origin    </a:t>
            </a:r>
          </a:p>
        </p:txBody>
      </p:sp>
      <p:grpSp>
        <p:nvGrpSpPr>
          <p:cNvPr id="118" name="Group 117">
            <a:extLst>
              <a:ext uri="{FF2B5EF4-FFF2-40B4-BE49-F238E27FC236}">
                <a16:creationId xmlns:a16="http://schemas.microsoft.com/office/drawing/2014/main" id="{2A45E658-F237-4441-805A-E3325E669A96}"/>
              </a:ext>
            </a:extLst>
          </p:cNvPr>
          <p:cNvGrpSpPr/>
          <p:nvPr/>
        </p:nvGrpSpPr>
        <p:grpSpPr>
          <a:xfrm>
            <a:off x="7040882" y="6119271"/>
            <a:ext cx="1694217" cy="465402"/>
            <a:chOff x="1032936" y="5906726"/>
            <a:chExt cx="1694217" cy="465402"/>
          </a:xfrm>
        </p:grpSpPr>
        <p:sp>
          <p:nvSpPr>
            <p:cNvPr id="124" name="TextBox 123">
              <a:extLst>
                <a:ext uri="{FF2B5EF4-FFF2-40B4-BE49-F238E27FC236}">
                  <a16:creationId xmlns:a16="http://schemas.microsoft.com/office/drawing/2014/main" id="{C477C9A4-8785-754F-A323-6060FFAFEAC1}"/>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25" name="TextBox 124">
              <a:extLst>
                <a:ext uri="{FF2B5EF4-FFF2-40B4-BE49-F238E27FC236}">
                  <a16:creationId xmlns:a16="http://schemas.microsoft.com/office/drawing/2014/main" id="{0D58301A-9F49-A54D-9B82-EAD9DDDD97C8}"/>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9014233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47A48D0C-BFBA-2B46-BA7C-12665B0C1439}"/>
              </a:ext>
            </a:extLst>
          </p:cNvPr>
          <p:cNvSpPr txBox="1"/>
          <p:nvPr/>
        </p:nvSpPr>
        <p:spPr>
          <a:xfrm>
            <a:off x="2581209" y="2800786"/>
            <a:ext cx="4362284" cy="954107"/>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Lattice Truss Beam Designs </a:t>
            </a:r>
          </a:p>
          <a:p>
            <a:r>
              <a:rPr lang="en-US" sz="2800" dirty="0">
                <a:latin typeface="Times New Roman" panose="02020603050405020304" pitchFamily="18" charset="0"/>
                <a:cs typeface="Times New Roman" panose="02020603050405020304" pitchFamily="18" charset="0"/>
              </a:rPr>
              <a:t>        with Novel Waves  </a:t>
            </a:r>
          </a:p>
        </p:txBody>
      </p:sp>
      <p:grpSp>
        <p:nvGrpSpPr>
          <p:cNvPr id="7" name="Group 6">
            <a:extLst>
              <a:ext uri="{FF2B5EF4-FFF2-40B4-BE49-F238E27FC236}">
                <a16:creationId xmlns:a16="http://schemas.microsoft.com/office/drawing/2014/main" id="{3DE27757-16E1-564E-9C47-12E867E1B43C}"/>
              </a:ext>
            </a:extLst>
          </p:cNvPr>
          <p:cNvGrpSpPr/>
          <p:nvPr/>
        </p:nvGrpSpPr>
        <p:grpSpPr>
          <a:xfrm>
            <a:off x="7040882" y="6110804"/>
            <a:ext cx="1694217" cy="465402"/>
            <a:chOff x="1032936" y="5906726"/>
            <a:chExt cx="1694217" cy="465402"/>
          </a:xfrm>
        </p:grpSpPr>
        <p:sp>
          <p:nvSpPr>
            <p:cNvPr id="8" name="TextBox 7">
              <a:extLst>
                <a:ext uri="{FF2B5EF4-FFF2-40B4-BE49-F238E27FC236}">
                  <a16:creationId xmlns:a16="http://schemas.microsoft.com/office/drawing/2014/main" id="{62D4050E-177B-3F44-A1D5-D0962C06C80D}"/>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9" name="TextBox 8">
              <a:extLst>
                <a:ext uri="{FF2B5EF4-FFF2-40B4-BE49-F238E27FC236}">
                  <a16:creationId xmlns:a16="http://schemas.microsoft.com/office/drawing/2014/main" id="{6EC7C7E8-AE9D-A84B-8336-22B1AA921B53}"/>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76889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52193"/>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28188D5-07E1-B74E-8E71-8B96A2B9206E}"/>
              </a:ext>
            </a:extLst>
          </p:cNvPr>
          <p:cNvCxnSpPr>
            <a:cxnSpLocks/>
          </p:cNvCxnSpPr>
          <p:nvPr/>
        </p:nvCxnSpPr>
        <p:spPr>
          <a:xfrm flipH="1">
            <a:off x="1833699" y="4278576"/>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A604D16-C1F3-D94E-BFD8-3EB5BF587C87}"/>
              </a:ext>
            </a:extLst>
          </p:cNvPr>
          <p:cNvCxnSpPr>
            <a:cxnSpLocks/>
          </p:cNvCxnSpPr>
          <p:nvPr/>
        </p:nvCxnSpPr>
        <p:spPr>
          <a:xfrm flipH="1">
            <a:off x="1827186" y="3238949"/>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9B4A880-19B9-D646-A00A-C572ADE7D568}"/>
              </a:ext>
            </a:extLst>
          </p:cNvPr>
          <p:cNvCxnSpPr>
            <a:cxnSpLocks/>
          </p:cNvCxnSpPr>
          <p:nvPr/>
        </p:nvCxnSpPr>
        <p:spPr>
          <a:xfrm rot="16200000" flipH="1">
            <a:off x="1821858" y="3225274"/>
            <a:ext cx="1586683" cy="534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B9A40A8-37EF-E041-8F5D-9EF63E44D4F0}"/>
              </a:ext>
            </a:extLst>
          </p:cNvPr>
          <p:cNvCxnSpPr>
            <a:cxnSpLocks/>
          </p:cNvCxnSpPr>
          <p:nvPr/>
        </p:nvCxnSpPr>
        <p:spPr>
          <a:xfrm flipH="1">
            <a:off x="1835220" y="2740817"/>
            <a:ext cx="518616" cy="15379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F5150C0-31FE-3D4C-B0FF-884736FC4987}"/>
              </a:ext>
            </a:extLst>
          </p:cNvPr>
          <p:cNvCxnSpPr/>
          <p:nvPr/>
        </p:nvCxnSpPr>
        <p:spPr>
          <a:xfrm rot="16200000" flipH="1" flipV="1">
            <a:off x="1832902" y="271224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DA73037-D7FD-D34D-8C0D-611738B0889C}"/>
              </a:ext>
            </a:extLst>
          </p:cNvPr>
          <p:cNvCxnSpPr/>
          <p:nvPr/>
        </p:nvCxnSpPr>
        <p:spPr>
          <a:xfrm rot="16200000" flipV="1">
            <a:off x="2357631" y="271200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7F3CF50B-8F0F-B240-AE85-3EFBD49418B3}"/>
              </a:ext>
            </a:extLst>
          </p:cNvPr>
          <p:cNvSpPr/>
          <p:nvPr/>
        </p:nvSpPr>
        <p:spPr>
          <a:xfrm rot="16200000" flipH="1">
            <a:off x="2326862" y="269506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a:extLst>
              <a:ext uri="{FF2B5EF4-FFF2-40B4-BE49-F238E27FC236}">
                <a16:creationId xmlns:a16="http://schemas.microsoft.com/office/drawing/2014/main" id="{0B3829EC-C5C4-BD49-B32B-E989B52649D0}"/>
              </a:ext>
            </a:extLst>
          </p:cNvPr>
          <p:cNvCxnSpPr>
            <a:cxnSpLocks/>
          </p:cNvCxnSpPr>
          <p:nvPr/>
        </p:nvCxnSpPr>
        <p:spPr>
          <a:xfrm flipH="1">
            <a:off x="2876217" y="4280020"/>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443DD8F-BAAE-1E4F-9682-866E565BD336}"/>
              </a:ext>
            </a:extLst>
          </p:cNvPr>
          <p:cNvCxnSpPr>
            <a:cxnSpLocks/>
          </p:cNvCxnSpPr>
          <p:nvPr/>
        </p:nvCxnSpPr>
        <p:spPr>
          <a:xfrm flipH="1">
            <a:off x="2875882" y="3240393"/>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9659BF9-9EC8-114F-9F61-01118D1DA7C8}"/>
              </a:ext>
            </a:extLst>
          </p:cNvPr>
          <p:cNvCxnSpPr>
            <a:cxnSpLocks/>
          </p:cNvCxnSpPr>
          <p:nvPr/>
        </p:nvCxnSpPr>
        <p:spPr>
          <a:xfrm rot="16200000" flipH="1">
            <a:off x="2864376" y="3226718"/>
            <a:ext cx="1586683" cy="534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4467AB4-5DC5-6441-9F3E-E8B22B9843DB}"/>
              </a:ext>
            </a:extLst>
          </p:cNvPr>
          <p:cNvCxnSpPr>
            <a:cxnSpLocks/>
          </p:cNvCxnSpPr>
          <p:nvPr/>
        </p:nvCxnSpPr>
        <p:spPr>
          <a:xfrm flipH="1">
            <a:off x="2877738" y="2742261"/>
            <a:ext cx="518616" cy="15379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1E86280-04A6-BE48-AFFA-9F3188B57EFE}"/>
              </a:ext>
            </a:extLst>
          </p:cNvPr>
          <p:cNvCxnSpPr/>
          <p:nvPr/>
        </p:nvCxnSpPr>
        <p:spPr>
          <a:xfrm rot="16200000" flipH="1" flipV="1">
            <a:off x="2875420" y="271368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8717C05-5F6A-364D-B0E6-F731B20F6466}"/>
              </a:ext>
            </a:extLst>
          </p:cNvPr>
          <p:cNvCxnSpPr/>
          <p:nvPr/>
        </p:nvCxnSpPr>
        <p:spPr>
          <a:xfrm rot="16200000" flipV="1">
            <a:off x="3400149" y="271344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5198B908-3A74-CA42-942E-9034171C5E71}"/>
              </a:ext>
            </a:extLst>
          </p:cNvPr>
          <p:cNvSpPr/>
          <p:nvPr/>
        </p:nvSpPr>
        <p:spPr>
          <a:xfrm rot="16200000" flipH="1">
            <a:off x="3369380" y="269651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0385197B-BE24-3044-BC65-508F67B922A4}"/>
              </a:ext>
            </a:extLst>
          </p:cNvPr>
          <p:cNvCxnSpPr>
            <a:cxnSpLocks/>
          </p:cNvCxnSpPr>
          <p:nvPr/>
        </p:nvCxnSpPr>
        <p:spPr>
          <a:xfrm flipH="1">
            <a:off x="3931025" y="4281464"/>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390DB79-5355-3A49-828E-ADF9E39B1026}"/>
              </a:ext>
            </a:extLst>
          </p:cNvPr>
          <p:cNvCxnSpPr>
            <a:cxnSpLocks/>
          </p:cNvCxnSpPr>
          <p:nvPr/>
        </p:nvCxnSpPr>
        <p:spPr>
          <a:xfrm flipH="1">
            <a:off x="3924512" y="3241837"/>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7FBAA4D-7A0A-3F49-83F4-E0B58FF8887D}"/>
              </a:ext>
            </a:extLst>
          </p:cNvPr>
          <p:cNvCxnSpPr>
            <a:cxnSpLocks/>
          </p:cNvCxnSpPr>
          <p:nvPr/>
        </p:nvCxnSpPr>
        <p:spPr>
          <a:xfrm rot="16200000" flipH="1">
            <a:off x="3919184" y="3228162"/>
            <a:ext cx="1586683" cy="534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0746D00A-D3C0-8646-B972-1939F5CFD3E2}"/>
              </a:ext>
            </a:extLst>
          </p:cNvPr>
          <p:cNvCxnSpPr>
            <a:cxnSpLocks/>
          </p:cNvCxnSpPr>
          <p:nvPr/>
        </p:nvCxnSpPr>
        <p:spPr>
          <a:xfrm flipH="1">
            <a:off x="3928446" y="2743705"/>
            <a:ext cx="518616" cy="15379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340E436-9996-6340-8996-9F3C6D562489}"/>
              </a:ext>
            </a:extLst>
          </p:cNvPr>
          <p:cNvCxnSpPr/>
          <p:nvPr/>
        </p:nvCxnSpPr>
        <p:spPr>
          <a:xfrm rot="16200000" flipH="1" flipV="1">
            <a:off x="3930228" y="271513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7A15673F-55E8-144C-98CD-70EEBE988A4C}"/>
              </a:ext>
            </a:extLst>
          </p:cNvPr>
          <p:cNvCxnSpPr/>
          <p:nvPr/>
        </p:nvCxnSpPr>
        <p:spPr>
          <a:xfrm rot="16200000" flipV="1">
            <a:off x="4454957" y="271488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Oval 33">
            <a:extLst>
              <a:ext uri="{FF2B5EF4-FFF2-40B4-BE49-F238E27FC236}">
                <a16:creationId xmlns:a16="http://schemas.microsoft.com/office/drawing/2014/main" id="{20E78255-E396-5A4E-AAA2-17411BE875C0}"/>
              </a:ext>
            </a:extLst>
          </p:cNvPr>
          <p:cNvSpPr/>
          <p:nvPr/>
        </p:nvSpPr>
        <p:spPr>
          <a:xfrm rot="16200000" flipH="1">
            <a:off x="4424188" y="269795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98FC6AC4-E667-3D47-8635-29B9721F1528}"/>
              </a:ext>
            </a:extLst>
          </p:cNvPr>
          <p:cNvSpPr/>
          <p:nvPr/>
        </p:nvSpPr>
        <p:spPr>
          <a:xfrm rot="16200000" flipH="1">
            <a:off x="4941424" y="321185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8B44DC01-54B6-C149-BFD9-BD2A594316EE}"/>
              </a:ext>
            </a:extLst>
          </p:cNvPr>
          <p:cNvSpPr/>
          <p:nvPr/>
        </p:nvSpPr>
        <p:spPr>
          <a:xfrm rot="16200000" flipH="1">
            <a:off x="4941963" y="424891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AAB90AC7-AA94-5644-A6A9-9CE03D66689B}"/>
              </a:ext>
            </a:extLst>
          </p:cNvPr>
          <p:cNvSpPr/>
          <p:nvPr/>
        </p:nvSpPr>
        <p:spPr>
          <a:xfrm rot="16200000" flipH="1">
            <a:off x="2844098" y="320896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72A04B88-E279-1146-86A3-0DD1310A9611}"/>
              </a:ext>
            </a:extLst>
          </p:cNvPr>
          <p:cNvSpPr/>
          <p:nvPr/>
        </p:nvSpPr>
        <p:spPr>
          <a:xfrm rot="16200000" flipH="1">
            <a:off x="2844637" y="424602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1236A8DC-9C7E-DD4D-AE93-98EDC8373EEC}"/>
              </a:ext>
            </a:extLst>
          </p:cNvPr>
          <p:cNvSpPr/>
          <p:nvPr/>
        </p:nvSpPr>
        <p:spPr>
          <a:xfrm rot="16200000" flipH="1">
            <a:off x="3886616" y="321041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B5DC62FF-F4B0-4A49-84F9-BDD7BE909C06}"/>
              </a:ext>
            </a:extLst>
          </p:cNvPr>
          <p:cNvSpPr/>
          <p:nvPr/>
        </p:nvSpPr>
        <p:spPr>
          <a:xfrm rot="16200000" flipH="1">
            <a:off x="3887155" y="424747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6163F876-1DD8-B040-9A7C-5F579EFB18F4}"/>
              </a:ext>
            </a:extLst>
          </p:cNvPr>
          <p:cNvCxnSpPr>
            <a:cxnSpLocks/>
          </p:cNvCxnSpPr>
          <p:nvPr/>
        </p:nvCxnSpPr>
        <p:spPr>
          <a:xfrm flipH="1">
            <a:off x="6166712" y="4277821"/>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7EE2ACD1-D4F2-2C49-8110-5EDB03D3A4BF}"/>
              </a:ext>
            </a:extLst>
          </p:cNvPr>
          <p:cNvCxnSpPr>
            <a:cxnSpLocks/>
          </p:cNvCxnSpPr>
          <p:nvPr/>
        </p:nvCxnSpPr>
        <p:spPr>
          <a:xfrm flipH="1">
            <a:off x="6160199" y="3238194"/>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06CB8A9-A4B2-1541-BCF3-A8C280B10ADA}"/>
              </a:ext>
            </a:extLst>
          </p:cNvPr>
          <p:cNvCxnSpPr>
            <a:cxnSpLocks/>
          </p:cNvCxnSpPr>
          <p:nvPr/>
        </p:nvCxnSpPr>
        <p:spPr>
          <a:xfrm rot="16200000" flipH="1">
            <a:off x="6154871" y="3224519"/>
            <a:ext cx="1586683" cy="534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FBCD5CD-9A56-184B-A5D2-721E8BB575FC}"/>
              </a:ext>
            </a:extLst>
          </p:cNvPr>
          <p:cNvCxnSpPr>
            <a:cxnSpLocks/>
          </p:cNvCxnSpPr>
          <p:nvPr/>
        </p:nvCxnSpPr>
        <p:spPr>
          <a:xfrm flipH="1">
            <a:off x="6164133" y="2740062"/>
            <a:ext cx="518616" cy="15379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4A6DE7E1-B5DD-B648-A7FB-8F2691ECD322}"/>
              </a:ext>
            </a:extLst>
          </p:cNvPr>
          <p:cNvCxnSpPr/>
          <p:nvPr/>
        </p:nvCxnSpPr>
        <p:spPr>
          <a:xfrm rot="16200000" flipH="1" flipV="1">
            <a:off x="6165915" y="271148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B207A526-EE8B-5A4C-9015-412865DB71A4}"/>
              </a:ext>
            </a:extLst>
          </p:cNvPr>
          <p:cNvCxnSpPr/>
          <p:nvPr/>
        </p:nvCxnSpPr>
        <p:spPr>
          <a:xfrm rot="16200000" flipV="1">
            <a:off x="6690644" y="271124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4B69CDD6-F60E-8843-A7B0-13D4EF445E1F}"/>
              </a:ext>
            </a:extLst>
          </p:cNvPr>
          <p:cNvSpPr/>
          <p:nvPr/>
        </p:nvSpPr>
        <p:spPr>
          <a:xfrm rot="16200000" flipH="1">
            <a:off x="6659875" y="269431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F00DDCC9-6703-0047-9FAF-67265350F436}"/>
              </a:ext>
            </a:extLst>
          </p:cNvPr>
          <p:cNvSpPr/>
          <p:nvPr/>
        </p:nvSpPr>
        <p:spPr>
          <a:xfrm rot="16200000" flipH="1">
            <a:off x="7177111" y="320077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32528692-FDCB-9140-8301-958F50FBB70F}"/>
              </a:ext>
            </a:extLst>
          </p:cNvPr>
          <p:cNvSpPr/>
          <p:nvPr/>
        </p:nvSpPr>
        <p:spPr>
          <a:xfrm rot="16200000" flipH="1">
            <a:off x="7177650" y="423783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0" name="Group 49">
            <a:extLst>
              <a:ext uri="{FF2B5EF4-FFF2-40B4-BE49-F238E27FC236}">
                <a16:creationId xmlns:a16="http://schemas.microsoft.com/office/drawing/2014/main" id="{7BD19E45-1214-0A46-8351-088178CED1F9}"/>
              </a:ext>
            </a:extLst>
          </p:cNvPr>
          <p:cNvGrpSpPr/>
          <p:nvPr/>
        </p:nvGrpSpPr>
        <p:grpSpPr>
          <a:xfrm>
            <a:off x="1721926" y="3168419"/>
            <a:ext cx="139883" cy="134715"/>
            <a:chOff x="1869545" y="1777075"/>
            <a:chExt cx="192026" cy="184931"/>
          </a:xfrm>
        </p:grpSpPr>
        <p:sp>
          <p:nvSpPr>
            <p:cNvPr id="51" name="Oval 50">
              <a:extLst>
                <a:ext uri="{FF2B5EF4-FFF2-40B4-BE49-F238E27FC236}">
                  <a16:creationId xmlns:a16="http://schemas.microsoft.com/office/drawing/2014/main" id="{CEFA79B9-1CA5-0F4C-991A-1170EC7A65C3}"/>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 name="Straight Connector 51">
              <a:extLst>
                <a:ext uri="{FF2B5EF4-FFF2-40B4-BE49-F238E27FC236}">
                  <a16:creationId xmlns:a16="http://schemas.microsoft.com/office/drawing/2014/main" id="{6C976C31-6A09-B54E-BDFF-390AA5553509}"/>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75752499-B8AA-DA4A-AD74-1B1956B5C912}"/>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01F8F51E-BE76-5349-AC0C-A5AF3138F699}"/>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A928FC85-8CFD-3D47-BAFC-35246DFDAF4B}"/>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6" name="Group 55">
            <a:extLst>
              <a:ext uri="{FF2B5EF4-FFF2-40B4-BE49-F238E27FC236}">
                <a16:creationId xmlns:a16="http://schemas.microsoft.com/office/drawing/2014/main" id="{240DECA6-8BB9-A14D-B216-FA92943B40E2}"/>
              </a:ext>
            </a:extLst>
          </p:cNvPr>
          <p:cNvGrpSpPr/>
          <p:nvPr/>
        </p:nvGrpSpPr>
        <p:grpSpPr>
          <a:xfrm>
            <a:off x="1718594" y="4200668"/>
            <a:ext cx="139883" cy="134715"/>
            <a:chOff x="1869545" y="1777075"/>
            <a:chExt cx="192026" cy="184931"/>
          </a:xfrm>
        </p:grpSpPr>
        <p:sp>
          <p:nvSpPr>
            <p:cNvPr id="57" name="Oval 56">
              <a:extLst>
                <a:ext uri="{FF2B5EF4-FFF2-40B4-BE49-F238E27FC236}">
                  <a16:creationId xmlns:a16="http://schemas.microsoft.com/office/drawing/2014/main" id="{0417F946-5A9C-CE4F-872E-ADE80D7ADFC0}"/>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 name="Straight Connector 57">
              <a:extLst>
                <a:ext uri="{FF2B5EF4-FFF2-40B4-BE49-F238E27FC236}">
                  <a16:creationId xmlns:a16="http://schemas.microsoft.com/office/drawing/2014/main" id="{B4170410-2690-F04D-8B20-B9245882AD0A}"/>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07B8725F-7136-FA4D-BEA2-3068F5DD4366}"/>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8338B312-A4FB-4B42-8ADF-8F310A3E62A4}"/>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49E5E248-C89B-F04A-B918-D771DED32E75}"/>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7" name="Straight Arrow Connector 76">
            <a:extLst>
              <a:ext uri="{FF2B5EF4-FFF2-40B4-BE49-F238E27FC236}">
                <a16:creationId xmlns:a16="http://schemas.microsoft.com/office/drawing/2014/main" id="{08166D6E-EE66-F746-B325-9901DE76DDAE}"/>
              </a:ext>
            </a:extLst>
          </p:cNvPr>
          <p:cNvCxnSpPr>
            <a:cxnSpLocks/>
          </p:cNvCxnSpPr>
          <p:nvPr/>
        </p:nvCxnSpPr>
        <p:spPr>
          <a:xfrm>
            <a:off x="7480289" y="2971182"/>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CCF8040B-47A2-B549-B7B6-E3B279288FA4}"/>
              </a:ext>
            </a:extLst>
          </p:cNvPr>
          <p:cNvCxnSpPr>
            <a:cxnSpLocks/>
          </p:cNvCxnSpPr>
          <p:nvPr/>
        </p:nvCxnSpPr>
        <p:spPr>
          <a:xfrm>
            <a:off x="7474069" y="4011036"/>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80" name="TextBox 79">
            <a:extLst>
              <a:ext uri="{FF2B5EF4-FFF2-40B4-BE49-F238E27FC236}">
                <a16:creationId xmlns:a16="http://schemas.microsoft.com/office/drawing/2014/main" id="{722525EF-3391-8143-8D02-9D06A0ACCEBE}"/>
              </a:ext>
            </a:extLst>
          </p:cNvPr>
          <p:cNvSpPr txBox="1"/>
          <p:nvPr/>
        </p:nvSpPr>
        <p:spPr>
          <a:xfrm>
            <a:off x="7241487" y="2577597"/>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81" name="TextBox 80">
            <a:extLst>
              <a:ext uri="{FF2B5EF4-FFF2-40B4-BE49-F238E27FC236}">
                <a16:creationId xmlns:a16="http://schemas.microsoft.com/office/drawing/2014/main" id="{DFEAF478-7C31-AB4B-9525-63F68A814026}"/>
              </a:ext>
            </a:extLst>
          </p:cNvPr>
          <p:cNvSpPr txBox="1"/>
          <p:nvPr/>
        </p:nvSpPr>
        <p:spPr>
          <a:xfrm>
            <a:off x="7236573" y="4258035"/>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82" name="Group 81">
            <a:extLst>
              <a:ext uri="{FF2B5EF4-FFF2-40B4-BE49-F238E27FC236}">
                <a16:creationId xmlns:a16="http://schemas.microsoft.com/office/drawing/2014/main" id="{0A494B36-7BE1-D043-B6EA-A78798C2E72A}"/>
              </a:ext>
            </a:extLst>
          </p:cNvPr>
          <p:cNvGrpSpPr/>
          <p:nvPr/>
        </p:nvGrpSpPr>
        <p:grpSpPr>
          <a:xfrm>
            <a:off x="558032" y="5390815"/>
            <a:ext cx="924602" cy="1058574"/>
            <a:chOff x="536432" y="5376415"/>
            <a:chExt cx="924602" cy="1058574"/>
          </a:xfrm>
        </p:grpSpPr>
        <p:cxnSp>
          <p:nvCxnSpPr>
            <p:cNvPr id="83" name="Straight Arrow Connector 82">
              <a:extLst>
                <a:ext uri="{FF2B5EF4-FFF2-40B4-BE49-F238E27FC236}">
                  <a16:creationId xmlns:a16="http://schemas.microsoft.com/office/drawing/2014/main" id="{03D91A57-171F-5444-A082-37C66CA96B37}"/>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4" name="TextBox 83">
              <a:extLst>
                <a:ext uri="{FF2B5EF4-FFF2-40B4-BE49-F238E27FC236}">
                  <a16:creationId xmlns:a16="http://schemas.microsoft.com/office/drawing/2014/main" id="{787BCC41-F5EC-1343-A3F8-194B090BC3D2}"/>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85" name="Straight Arrow Connector 84">
              <a:extLst>
                <a:ext uri="{FF2B5EF4-FFF2-40B4-BE49-F238E27FC236}">
                  <a16:creationId xmlns:a16="http://schemas.microsoft.com/office/drawing/2014/main" id="{D66C8FC1-7C35-5B4A-8096-2C104BD9BFAE}"/>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C221C335-FB76-A64F-ADD8-B017C64405CB}"/>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88" name="TextBox 87">
            <a:extLst>
              <a:ext uri="{FF2B5EF4-FFF2-40B4-BE49-F238E27FC236}">
                <a16:creationId xmlns:a16="http://schemas.microsoft.com/office/drawing/2014/main" id="{875D8332-2E92-0A48-A7A0-FFE1D1715D66}"/>
              </a:ext>
            </a:extLst>
          </p:cNvPr>
          <p:cNvSpPr txBox="1"/>
          <p:nvPr/>
        </p:nvSpPr>
        <p:spPr>
          <a:xfrm>
            <a:off x="2487393" y="258307"/>
            <a:ext cx="448987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Lattice Truss Beam Design </a:t>
            </a:r>
          </a:p>
          <a:p>
            <a:r>
              <a:rPr lang="en-US" sz="2600" dirty="0">
                <a:latin typeface="Times New Roman" panose="02020603050405020304" pitchFamily="18" charset="0"/>
                <a:cs typeface="Times New Roman" panose="02020603050405020304" pitchFamily="18" charset="0"/>
              </a:rPr>
              <a:t>with a Novel Wave, Design #1               </a:t>
            </a:r>
          </a:p>
        </p:txBody>
      </p:sp>
      <p:sp>
        <p:nvSpPr>
          <p:cNvPr id="89" name="Oval 88">
            <a:extLst>
              <a:ext uri="{FF2B5EF4-FFF2-40B4-BE49-F238E27FC236}">
                <a16:creationId xmlns:a16="http://schemas.microsoft.com/office/drawing/2014/main" id="{E22CEBDE-5024-D84B-91A0-E1757DAAC109}"/>
              </a:ext>
            </a:extLst>
          </p:cNvPr>
          <p:cNvSpPr/>
          <p:nvPr/>
        </p:nvSpPr>
        <p:spPr>
          <a:xfrm>
            <a:off x="5355258" y="3597848"/>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0" name="Oval 89">
            <a:extLst>
              <a:ext uri="{FF2B5EF4-FFF2-40B4-BE49-F238E27FC236}">
                <a16:creationId xmlns:a16="http://schemas.microsoft.com/office/drawing/2014/main" id="{1A199983-9456-5B43-91B2-C71BA49914A9}"/>
              </a:ext>
            </a:extLst>
          </p:cNvPr>
          <p:cNvSpPr/>
          <p:nvPr/>
        </p:nvSpPr>
        <p:spPr>
          <a:xfrm>
            <a:off x="5575639" y="3590944"/>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1" name="Oval 90">
            <a:extLst>
              <a:ext uri="{FF2B5EF4-FFF2-40B4-BE49-F238E27FC236}">
                <a16:creationId xmlns:a16="http://schemas.microsoft.com/office/drawing/2014/main" id="{0A2CDED6-6BB1-8E40-B2D4-9F7548AD3E47}"/>
              </a:ext>
            </a:extLst>
          </p:cNvPr>
          <p:cNvSpPr/>
          <p:nvPr/>
        </p:nvSpPr>
        <p:spPr>
          <a:xfrm>
            <a:off x="5790378" y="3594392"/>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2" name="Oval 91">
            <a:extLst>
              <a:ext uri="{FF2B5EF4-FFF2-40B4-BE49-F238E27FC236}">
                <a16:creationId xmlns:a16="http://schemas.microsoft.com/office/drawing/2014/main" id="{5D96A29B-BBBD-FE40-A5A9-CFDDCE91D827}"/>
              </a:ext>
            </a:extLst>
          </p:cNvPr>
          <p:cNvSpPr/>
          <p:nvPr/>
        </p:nvSpPr>
        <p:spPr>
          <a:xfrm rot="16200000" flipH="1">
            <a:off x="6134599" y="320814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83883128-C4C4-8043-90CE-5BFC72B1DEC8}"/>
              </a:ext>
            </a:extLst>
          </p:cNvPr>
          <p:cNvSpPr/>
          <p:nvPr/>
        </p:nvSpPr>
        <p:spPr>
          <a:xfrm rot="16200000" flipH="1">
            <a:off x="6135138" y="424520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0" name="Group 69">
            <a:extLst>
              <a:ext uri="{FF2B5EF4-FFF2-40B4-BE49-F238E27FC236}">
                <a16:creationId xmlns:a16="http://schemas.microsoft.com/office/drawing/2014/main" id="{92FC9612-03B2-DA40-827A-2DE53B326E2F}"/>
              </a:ext>
            </a:extLst>
          </p:cNvPr>
          <p:cNvGrpSpPr/>
          <p:nvPr/>
        </p:nvGrpSpPr>
        <p:grpSpPr>
          <a:xfrm>
            <a:off x="7066283" y="6127738"/>
            <a:ext cx="1694217" cy="465402"/>
            <a:chOff x="1032936" y="5906726"/>
            <a:chExt cx="1694217" cy="465402"/>
          </a:xfrm>
        </p:grpSpPr>
        <p:sp>
          <p:nvSpPr>
            <p:cNvPr id="71" name="TextBox 70">
              <a:extLst>
                <a:ext uri="{FF2B5EF4-FFF2-40B4-BE49-F238E27FC236}">
                  <a16:creationId xmlns:a16="http://schemas.microsoft.com/office/drawing/2014/main" id="{0227A456-AB25-F14B-B628-9F86F846ED52}"/>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72" name="TextBox 71">
              <a:extLst>
                <a:ext uri="{FF2B5EF4-FFF2-40B4-BE49-F238E27FC236}">
                  <a16:creationId xmlns:a16="http://schemas.microsoft.com/office/drawing/2014/main" id="{34320BC1-1D3F-F34D-99FC-2064A51226D3}"/>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6435035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20273"/>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916DF8D-39CE-2F40-A950-FF7F67A2AA0C}"/>
              </a:ext>
            </a:extLst>
          </p:cNvPr>
          <p:cNvCxnSpPr>
            <a:cxnSpLocks/>
          </p:cNvCxnSpPr>
          <p:nvPr/>
        </p:nvCxnSpPr>
        <p:spPr>
          <a:xfrm rot="16200000" flipH="1">
            <a:off x="1315675" y="3496036"/>
            <a:ext cx="1586683" cy="534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8311F782-F901-8847-9B80-D523364781BC}"/>
              </a:ext>
            </a:extLst>
          </p:cNvPr>
          <p:cNvCxnSpPr>
            <a:cxnSpLocks/>
          </p:cNvCxnSpPr>
          <p:nvPr/>
        </p:nvCxnSpPr>
        <p:spPr>
          <a:xfrm rot="16200000" flipH="1">
            <a:off x="2358193" y="3497480"/>
            <a:ext cx="1586683" cy="534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29FB00FD-F94E-D040-ABD3-FED0B94AB9A6}"/>
              </a:ext>
            </a:extLst>
          </p:cNvPr>
          <p:cNvCxnSpPr>
            <a:cxnSpLocks/>
          </p:cNvCxnSpPr>
          <p:nvPr/>
        </p:nvCxnSpPr>
        <p:spPr>
          <a:xfrm rot="16200000" flipH="1">
            <a:off x="3413001" y="3498924"/>
            <a:ext cx="1586683" cy="534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C13C639-2347-A342-993D-FF8DACCD76C3}"/>
              </a:ext>
            </a:extLst>
          </p:cNvPr>
          <p:cNvCxnSpPr>
            <a:cxnSpLocks/>
          </p:cNvCxnSpPr>
          <p:nvPr/>
        </p:nvCxnSpPr>
        <p:spPr>
          <a:xfrm rot="16200000" flipH="1">
            <a:off x="5552046" y="3502715"/>
            <a:ext cx="1586683" cy="534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7B8A5E3-2663-CF4E-822D-61F04013E52C}"/>
              </a:ext>
            </a:extLst>
          </p:cNvPr>
          <p:cNvCxnSpPr>
            <a:cxnSpLocks/>
          </p:cNvCxnSpPr>
          <p:nvPr/>
        </p:nvCxnSpPr>
        <p:spPr>
          <a:xfrm flipH="1">
            <a:off x="1842443" y="2986991"/>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AD8B505-7B5D-2D48-BE64-5B2D1587D60A}"/>
              </a:ext>
            </a:extLst>
          </p:cNvPr>
          <p:cNvCxnSpPr>
            <a:cxnSpLocks/>
          </p:cNvCxnSpPr>
          <p:nvPr/>
        </p:nvCxnSpPr>
        <p:spPr>
          <a:xfrm flipH="1">
            <a:off x="1850477" y="2488859"/>
            <a:ext cx="518616" cy="15379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6E01C8A-6C7E-BC47-BDB7-9C4835F6D399}"/>
              </a:ext>
            </a:extLst>
          </p:cNvPr>
          <p:cNvCxnSpPr/>
          <p:nvPr/>
        </p:nvCxnSpPr>
        <p:spPr>
          <a:xfrm rot="16200000" flipH="1" flipV="1">
            <a:off x="1848159" y="246028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58DB996-68CF-6347-A693-35D7A158F1F9}"/>
              </a:ext>
            </a:extLst>
          </p:cNvPr>
          <p:cNvCxnSpPr/>
          <p:nvPr/>
        </p:nvCxnSpPr>
        <p:spPr>
          <a:xfrm rot="16200000" flipV="1">
            <a:off x="2372888" y="246004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52B6BE46-6946-6D42-B66E-1E7411FA78D2}"/>
              </a:ext>
            </a:extLst>
          </p:cNvPr>
          <p:cNvSpPr/>
          <p:nvPr/>
        </p:nvSpPr>
        <p:spPr>
          <a:xfrm rot="16200000" flipH="1">
            <a:off x="2342119" y="24431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59A09EC8-3165-4342-9008-B55D8EC900DA}"/>
              </a:ext>
            </a:extLst>
          </p:cNvPr>
          <p:cNvSpPr/>
          <p:nvPr/>
        </p:nvSpPr>
        <p:spPr>
          <a:xfrm rot="16200000" flipH="1">
            <a:off x="1820030" y="295625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5F6B942C-BE34-694A-8D07-02D7FA8D10B3}"/>
              </a:ext>
            </a:extLst>
          </p:cNvPr>
          <p:cNvCxnSpPr>
            <a:cxnSpLocks/>
          </p:cNvCxnSpPr>
          <p:nvPr/>
        </p:nvCxnSpPr>
        <p:spPr>
          <a:xfrm flipH="1">
            <a:off x="2891139" y="2988435"/>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A63BD48-91C3-9B44-871F-C273647265A2}"/>
              </a:ext>
            </a:extLst>
          </p:cNvPr>
          <p:cNvCxnSpPr>
            <a:cxnSpLocks/>
          </p:cNvCxnSpPr>
          <p:nvPr/>
        </p:nvCxnSpPr>
        <p:spPr>
          <a:xfrm flipH="1">
            <a:off x="2892995" y="2490303"/>
            <a:ext cx="518616" cy="15379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3E1BE68-8F9C-EC45-AE97-4F215738C8C9}"/>
              </a:ext>
            </a:extLst>
          </p:cNvPr>
          <p:cNvCxnSpPr/>
          <p:nvPr/>
        </p:nvCxnSpPr>
        <p:spPr>
          <a:xfrm rot="16200000" flipH="1" flipV="1">
            <a:off x="2890677" y="246172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F24C576-7CF3-DE45-9B1C-C3F2046D4458}"/>
              </a:ext>
            </a:extLst>
          </p:cNvPr>
          <p:cNvCxnSpPr/>
          <p:nvPr/>
        </p:nvCxnSpPr>
        <p:spPr>
          <a:xfrm rot="16200000" flipV="1">
            <a:off x="3415406" y="246148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BE475EAA-63C6-274F-8DB2-413B5B028A1F}"/>
              </a:ext>
            </a:extLst>
          </p:cNvPr>
          <p:cNvSpPr/>
          <p:nvPr/>
        </p:nvSpPr>
        <p:spPr>
          <a:xfrm rot="16200000" flipH="1">
            <a:off x="3384637" y="244455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DC67F709-D642-B548-9189-743E1A1ED9F5}"/>
              </a:ext>
            </a:extLst>
          </p:cNvPr>
          <p:cNvCxnSpPr>
            <a:cxnSpLocks/>
          </p:cNvCxnSpPr>
          <p:nvPr/>
        </p:nvCxnSpPr>
        <p:spPr>
          <a:xfrm flipH="1">
            <a:off x="3939769" y="2989879"/>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35BEA53-BDE6-C948-9A4B-5B82F7E96519}"/>
              </a:ext>
            </a:extLst>
          </p:cNvPr>
          <p:cNvCxnSpPr>
            <a:cxnSpLocks/>
          </p:cNvCxnSpPr>
          <p:nvPr/>
        </p:nvCxnSpPr>
        <p:spPr>
          <a:xfrm flipH="1">
            <a:off x="3943703" y="2491747"/>
            <a:ext cx="518616" cy="15379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63B5B07-8B10-3B45-A4CE-E22067F7C6EE}"/>
              </a:ext>
            </a:extLst>
          </p:cNvPr>
          <p:cNvCxnSpPr/>
          <p:nvPr/>
        </p:nvCxnSpPr>
        <p:spPr>
          <a:xfrm rot="16200000" flipH="1" flipV="1">
            <a:off x="3945485" y="246317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75D3173-E3AF-2743-A9EE-C62271CBE184}"/>
              </a:ext>
            </a:extLst>
          </p:cNvPr>
          <p:cNvCxnSpPr/>
          <p:nvPr/>
        </p:nvCxnSpPr>
        <p:spPr>
          <a:xfrm rot="16200000" flipV="1">
            <a:off x="4470214" y="246293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91D48455-DF86-D949-94C9-1967AA9E60C3}"/>
              </a:ext>
            </a:extLst>
          </p:cNvPr>
          <p:cNvSpPr/>
          <p:nvPr/>
        </p:nvSpPr>
        <p:spPr>
          <a:xfrm rot="16200000" flipH="1">
            <a:off x="4439445" y="24459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275543DB-5D7A-8C41-96CE-CEFDDAE47E7C}"/>
              </a:ext>
            </a:extLst>
          </p:cNvPr>
          <p:cNvSpPr/>
          <p:nvPr/>
        </p:nvSpPr>
        <p:spPr>
          <a:xfrm rot="16200000" flipH="1">
            <a:off x="4956681" y="295989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57C63560-914B-1F4D-8EC9-A28B862C557D}"/>
              </a:ext>
            </a:extLst>
          </p:cNvPr>
          <p:cNvSpPr/>
          <p:nvPr/>
        </p:nvSpPr>
        <p:spPr>
          <a:xfrm rot="16200000" flipH="1">
            <a:off x="2859355" y="295700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E81B45D0-F29B-834A-A6F4-72939A930872}"/>
              </a:ext>
            </a:extLst>
          </p:cNvPr>
          <p:cNvSpPr/>
          <p:nvPr/>
        </p:nvSpPr>
        <p:spPr>
          <a:xfrm rot="16200000" flipH="1">
            <a:off x="3901873" y="295845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727ECD71-06C7-A046-A2CD-DB1CD79293A5}"/>
              </a:ext>
            </a:extLst>
          </p:cNvPr>
          <p:cNvCxnSpPr>
            <a:cxnSpLocks/>
          </p:cNvCxnSpPr>
          <p:nvPr/>
        </p:nvCxnSpPr>
        <p:spPr>
          <a:xfrm flipH="1">
            <a:off x="6078814" y="2986236"/>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EE08A016-D67E-A44B-B931-06D1638C1126}"/>
              </a:ext>
            </a:extLst>
          </p:cNvPr>
          <p:cNvCxnSpPr>
            <a:cxnSpLocks/>
          </p:cNvCxnSpPr>
          <p:nvPr/>
        </p:nvCxnSpPr>
        <p:spPr>
          <a:xfrm flipH="1">
            <a:off x="6082748" y="2488104"/>
            <a:ext cx="518616" cy="15379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47E78E1-6608-5A4C-ACDB-1AF8D7119935}"/>
              </a:ext>
            </a:extLst>
          </p:cNvPr>
          <p:cNvCxnSpPr/>
          <p:nvPr/>
        </p:nvCxnSpPr>
        <p:spPr>
          <a:xfrm rot="16200000" flipH="1" flipV="1">
            <a:off x="6084530" y="245953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9CB6B14-CCC8-0940-93CB-7E139BD70A1E}"/>
              </a:ext>
            </a:extLst>
          </p:cNvPr>
          <p:cNvCxnSpPr/>
          <p:nvPr/>
        </p:nvCxnSpPr>
        <p:spPr>
          <a:xfrm rot="16200000" flipV="1">
            <a:off x="6609259" y="245928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3974EF82-BC33-FE48-8B36-579EA1B9732A}"/>
              </a:ext>
            </a:extLst>
          </p:cNvPr>
          <p:cNvSpPr/>
          <p:nvPr/>
        </p:nvSpPr>
        <p:spPr>
          <a:xfrm rot="16200000" flipH="1">
            <a:off x="6578490" y="244235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6B6B9D29-F922-5544-8F7D-BAA5F3DE4A01}"/>
              </a:ext>
            </a:extLst>
          </p:cNvPr>
          <p:cNvSpPr/>
          <p:nvPr/>
        </p:nvSpPr>
        <p:spPr>
          <a:xfrm rot="16200000" flipH="1">
            <a:off x="7095726" y="294590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285DAC23-F958-BA41-87C4-E8CA93410C0D}"/>
              </a:ext>
            </a:extLst>
          </p:cNvPr>
          <p:cNvCxnSpPr>
            <a:cxnSpLocks/>
          </p:cNvCxnSpPr>
          <p:nvPr/>
        </p:nvCxnSpPr>
        <p:spPr>
          <a:xfrm rot="5400000" flipH="1">
            <a:off x="1848159" y="402511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77EF1216-E12A-9348-9C21-693841C67F11}"/>
              </a:ext>
            </a:extLst>
          </p:cNvPr>
          <p:cNvCxnSpPr>
            <a:cxnSpLocks/>
          </p:cNvCxnSpPr>
          <p:nvPr/>
        </p:nvCxnSpPr>
        <p:spPr>
          <a:xfrm rot="5400000">
            <a:off x="2372888" y="402536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8CD6C9FE-89D9-654D-A467-D60352DF8C44}"/>
              </a:ext>
            </a:extLst>
          </p:cNvPr>
          <p:cNvSpPr/>
          <p:nvPr/>
        </p:nvSpPr>
        <p:spPr>
          <a:xfrm rot="5400000" flipH="1" flipV="1">
            <a:off x="2342119" y="450856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99BCE69E-19B7-B440-B5B1-8429F112C617}"/>
              </a:ext>
            </a:extLst>
          </p:cNvPr>
          <p:cNvCxnSpPr>
            <a:cxnSpLocks/>
          </p:cNvCxnSpPr>
          <p:nvPr/>
        </p:nvCxnSpPr>
        <p:spPr>
          <a:xfrm rot="5400000" flipH="1">
            <a:off x="2890677" y="402367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A5DB4BE5-4FD7-184C-A818-B037E4C62175}"/>
              </a:ext>
            </a:extLst>
          </p:cNvPr>
          <p:cNvCxnSpPr>
            <a:cxnSpLocks/>
          </p:cNvCxnSpPr>
          <p:nvPr/>
        </p:nvCxnSpPr>
        <p:spPr>
          <a:xfrm rot="5400000">
            <a:off x="3415406" y="402391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ADA08B8D-B73B-4044-8EC4-BBC9EE399F0C}"/>
              </a:ext>
            </a:extLst>
          </p:cNvPr>
          <p:cNvSpPr/>
          <p:nvPr/>
        </p:nvSpPr>
        <p:spPr>
          <a:xfrm rot="5400000" flipH="1" flipV="1">
            <a:off x="3384637" y="450712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201B20E8-F33E-FD45-9856-6689DA4AB000}"/>
              </a:ext>
            </a:extLst>
          </p:cNvPr>
          <p:cNvCxnSpPr>
            <a:cxnSpLocks/>
          </p:cNvCxnSpPr>
          <p:nvPr/>
        </p:nvCxnSpPr>
        <p:spPr>
          <a:xfrm rot="5400000" flipH="1">
            <a:off x="3945485" y="402223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D875D686-34DE-334A-BBDB-7A97724B1759}"/>
              </a:ext>
            </a:extLst>
          </p:cNvPr>
          <p:cNvCxnSpPr>
            <a:cxnSpLocks/>
          </p:cNvCxnSpPr>
          <p:nvPr/>
        </p:nvCxnSpPr>
        <p:spPr>
          <a:xfrm rot="5400000">
            <a:off x="4470214" y="402247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E9432C5E-72FB-F84F-9506-20B5937F94B7}"/>
              </a:ext>
            </a:extLst>
          </p:cNvPr>
          <p:cNvSpPr/>
          <p:nvPr/>
        </p:nvSpPr>
        <p:spPr>
          <a:xfrm rot="5400000" flipH="1" flipV="1">
            <a:off x="4439445" y="450567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a:extLst>
              <a:ext uri="{FF2B5EF4-FFF2-40B4-BE49-F238E27FC236}">
                <a16:creationId xmlns:a16="http://schemas.microsoft.com/office/drawing/2014/main" id="{78034445-B7B1-2849-8568-5C2E55E94FBB}"/>
              </a:ext>
            </a:extLst>
          </p:cNvPr>
          <p:cNvCxnSpPr>
            <a:cxnSpLocks/>
          </p:cNvCxnSpPr>
          <p:nvPr/>
        </p:nvCxnSpPr>
        <p:spPr>
          <a:xfrm rot="5400000" flipH="1">
            <a:off x="6084530" y="402587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14AB73BE-F429-1B48-89A9-729D0BAB670A}"/>
              </a:ext>
            </a:extLst>
          </p:cNvPr>
          <p:cNvCxnSpPr>
            <a:cxnSpLocks/>
          </p:cNvCxnSpPr>
          <p:nvPr/>
        </p:nvCxnSpPr>
        <p:spPr>
          <a:xfrm rot="5400000">
            <a:off x="6609259" y="402611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Oval 44">
            <a:extLst>
              <a:ext uri="{FF2B5EF4-FFF2-40B4-BE49-F238E27FC236}">
                <a16:creationId xmlns:a16="http://schemas.microsoft.com/office/drawing/2014/main" id="{E9CF3159-E573-904F-BA45-02235E0D954C}"/>
              </a:ext>
            </a:extLst>
          </p:cNvPr>
          <p:cNvSpPr/>
          <p:nvPr/>
        </p:nvSpPr>
        <p:spPr>
          <a:xfrm rot="5400000" flipH="1" flipV="1">
            <a:off x="6578490" y="45093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 name="Straight Connector 45">
            <a:extLst>
              <a:ext uri="{FF2B5EF4-FFF2-40B4-BE49-F238E27FC236}">
                <a16:creationId xmlns:a16="http://schemas.microsoft.com/office/drawing/2014/main" id="{817B3A3A-C583-A74F-ACB1-5170B2E70F84}"/>
              </a:ext>
            </a:extLst>
          </p:cNvPr>
          <p:cNvCxnSpPr>
            <a:cxnSpLocks/>
          </p:cNvCxnSpPr>
          <p:nvPr/>
        </p:nvCxnSpPr>
        <p:spPr>
          <a:xfrm flipH="1">
            <a:off x="1848956" y="4026618"/>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D11A5924-7E6F-934D-B154-86C552A8907A}"/>
              </a:ext>
            </a:extLst>
          </p:cNvPr>
          <p:cNvSpPr/>
          <p:nvPr/>
        </p:nvSpPr>
        <p:spPr>
          <a:xfrm rot="16200000" flipH="1">
            <a:off x="1816316" y="399331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65A7DDA4-C7F5-2040-8C04-13D589CE5C84}"/>
              </a:ext>
            </a:extLst>
          </p:cNvPr>
          <p:cNvCxnSpPr>
            <a:cxnSpLocks/>
          </p:cNvCxnSpPr>
          <p:nvPr/>
        </p:nvCxnSpPr>
        <p:spPr>
          <a:xfrm flipH="1">
            <a:off x="2891474" y="4028062"/>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40D7F1E7-2E6C-064D-BDF3-2BE2AFAD67FE}"/>
              </a:ext>
            </a:extLst>
          </p:cNvPr>
          <p:cNvCxnSpPr>
            <a:cxnSpLocks/>
          </p:cNvCxnSpPr>
          <p:nvPr/>
        </p:nvCxnSpPr>
        <p:spPr>
          <a:xfrm flipH="1">
            <a:off x="3946282" y="4029506"/>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Oval 49">
            <a:extLst>
              <a:ext uri="{FF2B5EF4-FFF2-40B4-BE49-F238E27FC236}">
                <a16:creationId xmlns:a16="http://schemas.microsoft.com/office/drawing/2014/main" id="{B335EDE8-0362-6549-868A-DE6AC4E7CE9E}"/>
              </a:ext>
            </a:extLst>
          </p:cNvPr>
          <p:cNvSpPr/>
          <p:nvPr/>
        </p:nvSpPr>
        <p:spPr>
          <a:xfrm rot="16200000" flipH="1">
            <a:off x="4957220" y="400386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474993B1-2383-BB42-81BF-CCA2718261B4}"/>
              </a:ext>
            </a:extLst>
          </p:cNvPr>
          <p:cNvSpPr/>
          <p:nvPr/>
        </p:nvSpPr>
        <p:spPr>
          <a:xfrm rot="16200000" flipH="1">
            <a:off x="2859894" y="399407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F655F08E-B4AF-7A42-B30D-D31B06D7FAAB}"/>
              </a:ext>
            </a:extLst>
          </p:cNvPr>
          <p:cNvSpPr/>
          <p:nvPr/>
        </p:nvSpPr>
        <p:spPr>
          <a:xfrm rot="16200000" flipH="1">
            <a:off x="3902412" y="399551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B38364C6-4202-BC44-809C-558B99AFF64D}"/>
              </a:ext>
            </a:extLst>
          </p:cNvPr>
          <p:cNvCxnSpPr>
            <a:cxnSpLocks/>
          </p:cNvCxnSpPr>
          <p:nvPr/>
        </p:nvCxnSpPr>
        <p:spPr>
          <a:xfrm flipH="1">
            <a:off x="6085327" y="4025863"/>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Oval 53">
            <a:extLst>
              <a:ext uri="{FF2B5EF4-FFF2-40B4-BE49-F238E27FC236}">
                <a16:creationId xmlns:a16="http://schemas.microsoft.com/office/drawing/2014/main" id="{78E36477-180B-2946-8CCC-F5DA1AACC99D}"/>
              </a:ext>
            </a:extLst>
          </p:cNvPr>
          <p:cNvSpPr/>
          <p:nvPr/>
        </p:nvSpPr>
        <p:spPr>
          <a:xfrm rot="16200000" flipH="1">
            <a:off x="7096265" y="40002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7" name="Straight Arrow Connector 86">
            <a:extLst>
              <a:ext uri="{FF2B5EF4-FFF2-40B4-BE49-F238E27FC236}">
                <a16:creationId xmlns:a16="http://schemas.microsoft.com/office/drawing/2014/main" id="{51B89040-023E-1840-9AF5-17EFEEC0603C}"/>
              </a:ext>
            </a:extLst>
          </p:cNvPr>
          <p:cNvCxnSpPr>
            <a:cxnSpLocks/>
          </p:cNvCxnSpPr>
          <p:nvPr/>
        </p:nvCxnSpPr>
        <p:spPr>
          <a:xfrm>
            <a:off x="7368774" y="2710988"/>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5DF1B657-329B-2344-B82C-23A86020E088}"/>
              </a:ext>
            </a:extLst>
          </p:cNvPr>
          <p:cNvCxnSpPr>
            <a:cxnSpLocks/>
          </p:cNvCxnSpPr>
          <p:nvPr/>
        </p:nvCxnSpPr>
        <p:spPr>
          <a:xfrm>
            <a:off x="7369988" y="3795449"/>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90" name="TextBox 89">
            <a:extLst>
              <a:ext uri="{FF2B5EF4-FFF2-40B4-BE49-F238E27FC236}">
                <a16:creationId xmlns:a16="http://schemas.microsoft.com/office/drawing/2014/main" id="{A797D490-98E1-A844-8327-310D46A6ECD8}"/>
              </a:ext>
            </a:extLst>
          </p:cNvPr>
          <p:cNvSpPr txBox="1"/>
          <p:nvPr/>
        </p:nvSpPr>
        <p:spPr>
          <a:xfrm>
            <a:off x="7100237" y="2287667"/>
            <a:ext cx="58077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91" name="TextBox 90">
            <a:extLst>
              <a:ext uri="{FF2B5EF4-FFF2-40B4-BE49-F238E27FC236}">
                <a16:creationId xmlns:a16="http://schemas.microsoft.com/office/drawing/2014/main" id="{5B0E32B1-8A1E-A447-B188-BA48BE37592F}"/>
              </a:ext>
            </a:extLst>
          </p:cNvPr>
          <p:cNvSpPr txBox="1"/>
          <p:nvPr/>
        </p:nvSpPr>
        <p:spPr>
          <a:xfrm>
            <a:off x="7154795" y="4109355"/>
            <a:ext cx="556682"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92" name="Group 91">
            <a:extLst>
              <a:ext uri="{FF2B5EF4-FFF2-40B4-BE49-F238E27FC236}">
                <a16:creationId xmlns:a16="http://schemas.microsoft.com/office/drawing/2014/main" id="{B7215F10-EC16-BA48-85A5-49A17562A9C5}"/>
              </a:ext>
            </a:extLst>
          </p:cNvPr>
          <p:cNvGrpSpPr/>
          <p:nvPr/>
        </p:nvGrpSpPr>
        <p:grpSpPr>
          <a:xfrm>
            <a:off x="481831" y="5416215"/>
            <a:ext cx="924602" cy="1058574"/>
            <a:chOff x="536432" y="5376415"/>
            <a:chExt cx="924602" cy="1058574"/>
          </a:xfrm>
        </p:grpSpPr>
        <p:cxnSp>
          <p:nvCxnSpPr>
            <p:cNvPr id="93" name="Straight Arrow Connector 92">
              <a:extLst>
                <a:ext uri="{FF2B5EF4-FFF2-40B4-BE49-F238E27FC236}">
                  <a16:creationId xmlns:a16="http://schemas.microsoft.com/office/drawing/2014/main" id="{7E065B46-BBCD-A342-B31D-8E911E3FC82C}"/>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39C39516-35CA-D245-9791-4924C8BEAFE0}"/>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95" name="Straight Arrow Connector 94">
              <a:extLst>
                <a:ext uri="{FF2B5EF4-FFF2-40B4-BE49-F238E27FC236}">
                  <a16:creationId xmlns:a16="http://schemas.microsoft.com/office/drawing/2014/main" id="{30538FC3-3B68-8543-8FD0-7072C9097D09}"/>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6" name="TextBox 95">
              <a:extLst>
                <a:ext uri="{FF2B5EF4-FFF2-40B4-BE49-F238E27FC236}">
                  <a16:creationId xmlns:a16="http://schemas.microsoft.com/office/drawing/2014/main" id="{A5198A96-9438-8247-A70B-A08C8082413A}"/>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97" name="Oval 96">
            <a:extLst>
              <a:ext uri="{FF2B5EF4-FFF2-40B4-BE49-F238E27FC236}">
                <a16:creationId xmlns:a16="http://schemas.microsoft.com/office/drawing/2014/main" id="{9533634B-A2E6-AC4E-B7E8-F2321BA0C73B}"/>
              </a:ext>
            </a:extLst>
          </p:cNvPr>
          <p:cNvSpPr/>
          <p:nvPr/>
        </p:nvSpPr>
        <p:spPr>
          <a:xfrm rot="16200000" flipH="1">
            <a:off x="6050609" y="295011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6C473634-0E67-A249-AA20-90958425289E}"/>
              </a:ext>
            </a:extLst>
          </p:cNvPr>
          <p:cNvSpPr/>
          <p:nvPr/>
        </p:nvSpPr>
        <p:spPr>
          <a:xfrm rot="16200000" flipH="1">
            <a:off x="6051148" y="398717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a:extLst>
              <a:ext uri="{FF2B5EF4-FFF2-40B4-BE49-F238E27FC236}">
                <a16:creationId xmlns:a16="http://schemas.microsoft.com/office/drawing/2014/main" id="{3256C406-83D6-2D47-8695-C8F2CA0C484C}"/>
              </a:ext>
            </a:extLst>
          </p:cNvPr>
          <p:cNvSpPr txBox="1"/>
          <p:nvPr/>
        </p:nvSpPr>
        <p:spPr>
          <a:xfrm>
            <a:off x="2417657" y="236005"/>
            <a:ext cx="4694085"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Lattice Truss Beam Design with </a:t>
            </a:r>
          </a:p>
          <a:p>
            <a:r>
              <a:rPr lang="en-US" sz="2600" dirty="0">
                <a:latin typeface="Times New Roman" panose="02020603050405020304" pitchFamily="18" charset="0"/>
                <a:cs typeface="Times New Roman" panose="02020603050405020304" pitchFamily="18" charset="0"/>
              </a:rPr>
              <a:t>  Symmetric Waves, Design #2                </a:t>
            </a:r>
          </a:p>
        </p:txBody>
      </p:sp>
      <p:sp>
        <p:nvSpPr>
          <p:cNvPr id="68" name="Oval 67">
            <a:extLst>
              <a:ext uri="{FF2B5EF4-FFF2-40B4-BE49-F238E27FC236}">
                <a16:creationId xmlns:a16="http://schemas.microsoft.com/office/drawing/2014/main" id="{A8B7D8B4-1B49-D44D-A85B-3FF23D714217}"/>
              </a:ext>
            </a:extLst>
          </p:cNvPr>
          <p:cNvSpPr/>
          <p:nvPr/>
        </p:nvSpPr>
        <p:spPr>
          <a:xfrm>
            <a:off x="5266050" y="3493770"/>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9" name="Oval 68">
            <a:extLst>
              <a:ext uri="{FF2B5EF4-FFF2-40B4-BE49-F238E27FC236}">
                <a16:creationId xmlns:a16="http://schemas.microsoft.com/office/drawing/2014/main" id="{8EC6FAC1-2805-EC44-8B60-374404DBA822}"/>
              </a:ext>
            </a:extLst>
          </p:cNvPr>
          <p:cNvSpPr/>
          <p:nvPr/>
        </p:nvSpPr>
        <p:spPr>
          <a:xfrm>
            <a:off x="5486431" y="3486866"/>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0" name="Oval 69">
            <a:extLst>
              <a:ext uri="{FF2B5EF4-FFF2-40B4-BE49-F238E27FC236}">
                <a16:creationId xmlns:a16="http://schemas.microsoft.com/office/drawing/2014/main" id="{8FE5AD1E-F79B-5941-9BC5-2883E35B1C33}"/>
              </a:ext>
            </a:extLst>
          </p:cNvPr>
          <p:cNvSpPr/>
          <p:nvPr/>
        </p:nvSpPr>
        <p:spPr>
          <a:xfrm>
            <a:off x="5701170" y="3490314"/>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71" name="Group 70">
            <a:extLst>
              <a:ext uri="{FF2B5EF4-FFF2-40B4-BE49-F238E27FC236}">
                <a16:creationId xmlns:a16="http://schemas.microsoft.com/office/drawing/2014/main" id="{FE01FAFD-C06A-4D43-A3BE-EA8BE08BB47A}"/>
              </a:ext>
            </a:extLst>
          </p:cNvPr>
          <p:cNvGrpSpPr/>
          <p:nvPr/>
        </p:nvGrpSpPr>
        <p:grpSpPr>
          <a:xfrm>
            <a:off x="1729921" y="2925935"/>
            <a:ext cx="74634" cy="133221"/>
            <a:chOff x="1203891" y="678718"/>
            <a:chExt cx="74634" cy="133221"/>
          </a:xfrm>
        </p:grpSpPr>
        <p:cxnSp>
          <p:nvCxnSpPr>
            <p:cNvPr id="72" name="Straight Connector 71">
              <a:extLst>
                <a:ext uri="{FF2B5EF4-FFF2-40B4-BE49-F238E27FC236}">
                  <a16:creationId xmlns:a16="http://schemas.microsoft.com/office/drawing/2014/main" id="{FE05542E-B1B0-AB46-90D0-A37AB68BE91C}"/>
                </a:ext>
              </a:extLst>
            </p:cNvPr>
            <p:cNvCxnSpPr/>
            <p:nvPr/>
          </p:nvCxnSpPr>
          <p:spPr>
            <a:xfrm flipV="1">
              <a:off x="1273073" y="678718"/>
              <a:ext cx="1" cy="13322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3A5B8F53-5DE9-BC4D-8CDF-8688C399BFC2}"/>
                </a:ext>
              </a:extLst>
            </p:cNvPr>
            <p:cNvCxnSpPr/>
            <p:nvPr/>
          </p:nvCxnSpPr>
          <p:spPr>
            <a:xfrm>
              <a:off x="1211915" y="682939"/>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2F334835-682A-F649-966E-9F06C5290856}"/>
                </a:ext>
              </a:extLst>
            </p:cNvPr>
            <p:cNvCxnSpPr/>
            <p:nvPr/>
          </p:nvCxnSpPr>
          <p:spPr>
            <a:xfrm>
              <a:off x="1203891" y="744106"/>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97229D2D-079A-4741-AC8B-0C956624156A}"/>
                </a:ext>
              </a:extLst>
            </p:cNvPr>
            <p:cNvCxnSpPr/>
            <p:nvPr/>
          </p:nvCxnSpPr>
          <p:spPr>
            <a:xfrm>
              <a:off x="1207887" y="809036"/>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6" name="Group 75">
            <a:extLst>
              <a:ext uri="{FF2B5EF4-FFF2-40B4-BE49-F238E27FC236}">
                <a16:creationId xmlns:a16="http://schemas.microsoft.com/office/drawing/2014/main" id="{CDBB5614-77F1-5E4F-AF93-1246CE13C28F}"/>
              </a:ext>
            </a:extLst>
          </p:cNvPr>
          <p:cNvGrpSpPr/>
          <p:nvPr/>
        </p:nvGrpSpPr>
        <p:grpSpPr>
          <a:xfrm>
            <a:off x="1726629" y="3963869"/>
            <a:ext cx="70606" cy="134715"/>
            <a:chOff x="1192079" y="1747838"/>
            <a:chExt cx="70606" cy="134715"/>
          </a:xfrm>
        </p:grpSpPr>
        <p:cxnSp>
          <p:nvCxnSpPr>
            <p:cNvPr id="77" name="Straight Connector 76">
              <a:extLst>
                <a:ext uri="{FF2B5EF4-FFF2-40B4-BE49-F238E27FC236}">
                  <a16:creationId xmlns:a16="http://schemas.microsoft.com/office/drawing/2014/main" id="{E5BB8E68-2F75-5948-92B6-95B0B8B2D214}"/>
                </a:ext>
              </a:extLst>
            </p:cNvPr>
            <p:cNvCxnSpPr/>
            <p:nvPr/>
          </p:nvCxnSpPr>
          <p:spPr>
            <a:xfrm flipV="1">
              <a:off x="1261261" y="1749332"/>
              <a:ext cx="1" cy="13322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7F37EE94-3C2D-7D4C-9789-107D2A28C61E}"/>
                </a:ext>
              </a:extLst>
            </p:cNvPr>
            <p:cNvCxnSpPr/>
            <p:nvPr/>
          </p:nvCxnSpPr>
          <p:spPr>
            <a:xfrm>
              <a:off x="1194388" y="1747838"/>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1F3DE338-0633-DA40-BF9D-8D86CCBFB04B}"/>
                </a:ext>
              </a:extLst>
            </p:cNvPr>
            <p:cNvCxnSpPr/>
            <p:nvPr/>
          </p:nvCxnSpPr>
          <p:spPr>
            <a:xfrm>
              <a:off x="1192079" y="1814720"/>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2F83AC50-A66B-A644-8F0C-90B14A7A0C0B}"/>
                </a:ext>
              </a:extLst>
            </p:cNvPr>
            <p:cNvCxnSpPr/>
            <p:nvPr/>
          </p:nvCxnSpPr>
          <p:spPr>
            <a:xfrm>
              <a:off x="1196075" y="1879650"/>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4" name="Group 83">
            <a:extLst>
              <a:ext uri="{FF2B5EF4-FFF2-40B4-BE49-F238E27FC236}">
                <a16:creationId xmlns:a16="http://schemas.microsoft.com/office/drawing/2014/main" id="{A7D46B41-C5BD-BB4B-81EF-9268C62A0C92}"/>
              </a:ext>
            </a:extLst>
          </p:cNvPr>
          <p:cNvGrpSpPr/>
          <p:nvPr/>
        </p:nvGrpSpPr>
        <p:grpSpPr>
          <a:xfrm>
            <a:off x="7066283" y="6110804"/>
            <a:ext cx="1694217" cy="465402"/>
            <a:chOff x="1032936" y="5906726"/>
            <a:chExt cx="1694217" cy="465402"/>
          </a:xfrm>
        </p:grpSpPr>
        <p:sp>
          <p:nvSpPr>
            <p:cNvPr id="85" name="TextBox 84">
              <a:extLst>
                <a:ext uri="{FF2B5EF4-FFF2-40B4-BE49-F238E27FC236}">
                  <a16:creationId xmlns:a16="http://schemas.microsoft.com/office/drawing/2014/main" id="{EA374934-1390-D74B-B3ED-45C91E601061}"/>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86" name="TextBox 85">
              <a:extLst>
                <a:ext uri="{FF2B5EF4-FFF2-40B4-BE49-F238E27FC236}">
                  <a16:creationId xmlns:a16="http://schemas.microsoft.com/office/drawing/2014/main" id="{EEFE29AE-546D-7D47-BB5C-339C05D656DE}"/>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5768663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095951"/>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F29F43CF-9506-1347-A421-EEBFB148B58E}"/>
              </a:ext>
            </a:extLst>
          </p:cNvPr>
          <p:cNvCxnSpPr>
            <a:cxnSpLocks/>
          </p:cNvCxnSpPr>
          <p:nvPr/>
        </p:nvCxnSpPr>
        <p:spPr>
          <a:xfrm flipH="1">
            <a:off x="2437169" y="4098948"/>
            <a:ext cx="1592528" cy="5210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5A28B19E-58B4-4942-BBAE-4AFD769F612B}"/>
              </a:ext>
            </a:extLst>
          </p:cNvPr>
          <p:cNvCxnSpPr>
            <a:cxnSpLocks/>
          </p:cNvCxnSpPr>
          <p:nvPr/>
        </p:nvCxnSpPr>
        <p:spPr>
          <a:xfrm flipH="1" flipV="1">
            <a:off x="2393702" y="2498616"/>
            <a:ext cx="1632874" cy="5400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0C35DBA0-A610-9D45-BB90-603F8098A159}"/>
              </a:ext>
            </a:extLst>
          </p:cNvPr>
          <p:cNvCxnSpPr>
            <a:cxnSpLocks/>
          </p:cNvCxnSpPr>
          <p:nvPr/>
        </p:nvCxnSpPr>
        <p:spPr>
          <a:xfrm flipH="1">
            <a:off x="1872520" y="3044218"/>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3CC0B8B-72BD-6F4B-B3B5-82EA15A090FD}"/>
              </a:ext>
            </a:extLst>
          </p:cNvPr>
          <p:cNvCxnSpPr>
            <a:cxnSpLocks/>
          </p:cNvCxnSpPr>
          <p:nvPr/>
        </p:nvCxnSpPr>
        <p:spPr>
          <a:xfrm flipH="1">
            <a:off x="2959492" y="3044282"/>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DC46C8C-2F89-934B-A072-38AA3B0A051F}"/>
              </a:ext>
            </a:extLst>
          </p:cNvPr>
          <p:cNvCxnSpPr>
            <a:cxnSpLocks/>
          </p:cNvCxnSpPr>
          <p:nvPr/>
        </p:nvCxnSpPr>
        <p:spPr>
          <a:xfrm flipH="1">
            <a:off x="4031890" y="3042142"/>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EC80D27-E984-9F4D-B4CC-B6E206D309A3}"/>
              </a:ext>
            </a:extLst>
          </p:cNvPr>
          <p:cNvCxnSpPr/>
          <p:nvPr/>
        </p:nvCxnSpPr>
        <p:spPr>
          <a:xfrm flipV="1">
            <a:off x="1354899" y="408778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731E2BD-D7E2-054F-B68C-D601808F7AD7}"/>
              </a:ext>
            </a:extLst>
          </p:cNvPr>
          <p:cNvCxnSpPr/>
          <p:nvPr/>
        </p:nvCxnSpPr>
        <p:spPr>
          <a:xfrm flipH="1" flipV="1">
            <a:off x="1335723" y="250229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C738A6D-0680-A841-8B4E-3BCA4D83D673}"/>
              </a:ext>
            </a:extLst>
          </p:cNvPr>
          <p:cNvCxnSpPr>
            <a:cxnSpLocks/>
          </p:cNvCxnSpPr>
          <p:nvPr/>
        </p:nvCxnSpPr>
        <p:spPr>
          <a:xfrm flipH="1">
            <a:off x="1898614" y="4083635"/>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5BD0A29-68F0-8B45-B365-D261DE6315EF}"/>
              </a:ext>
            </a:extLst>
          </p:cNvPr>
          <p:cNvCxnSpPr>
            <a:cxnSpLocks/>
          </p:cNvCxnSpPr>
          <p:nvPr/>
        </p:nvCxnSpPr>
        <p:spPr>
          <a:xfrm flipH="1">
            <a:off x="2985672" y="4093417"/>
            <a:ext cx="103887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73C1449-281B-394C-9288-ED6977F0892C}"/>
              </a:ext>
            </a:extLst>
          </p:cNvPr>
          <p:cNvCxnSpPr>
            <a:cxnSpLocks/>
          </p:cNvCxnSpPr>
          <p:nvPr/>
        </p:nvCxnSpPr>
        <p:spPr>
          <a:xfrm flipH="1">
            <a:off x="4047136" y="4094145"/>
            <a:ext cx="104845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BB767B7-444A-5C42-9FF7-410091254AEE}"/>
              </a:ext>
            </a:extLst>
          </p:cNvPr>
          <p:cNvCxnSpPr/>
          <p:nvPr/>
        </p:nvCxnSpPr>
        <p:spPr>
          <a:xfrm flipH="1" flipV="1">
            <a:off x="2423362" y="251308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820C0D1-CF13-254A-995F-BEE8BFA3F13D}"/>
              </a:ext>
            </a:extLst>
          </p:cNvPr>
          <p:cNvCxnSpPr/>
          <p:nvPr/>
        </p:nvCxnSpPr>
        <p:spPr>
          <a:xfrm flipV="1">
            <a:off x="2437333" y="408874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FF12232-0185-A148-B8A3-DCD2B94AB10D}"/>
              </a:ext>
            </a:extLst>
          </p:cNvPr>
          <p:cNvCxnSpPr>
            <a:cxnSpLocks/>
          </p:cNvCxnSpPr>
          <p:nvPr/>
        </p:nvCxnSpPr>
        <p:spPr>
          <a:xfrm flipH="1">
            <a:off x="1366964" y="4090483"/>
            <a:ext cx="1592528" cy="5210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6D593AD-9E51-014C-A2AD-979AC9E65740}"/>
              </a:ext>
            </a:extLst>
          </p:cNvPr>
          <p:cNvCxnSpPr>
            <a:cxnSpLocks/>
          </p:cNvCxnSpPr>
          <p:nvPr/>
        </p:nvCxnSpPr>
        <p:spPr>
          <a:xfrm flipH="1" flipV="1">
            <a:off x="1318212" y="2505997"/>
            <a:ext cx="1638339" cy="5385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EC8B2D6-FC8D-764F-A670-DAAD0F6996A6}"/>
              </a:ext>
            </a:extLst>
          </p:cNvPr>
          <p:cNvCxnSpPr>
            <a:cxnSpLocks/>
          </p:cNvCxnSpPr>
          <p:nvPr/>
        </p:nvCxnSpPr>
        <p:spPr>
          <a:xfrm flipH="1">
            <a:off x="6543235" y="4087210"/>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6A88531-34B5-2A43-ACBB-94C356BD7EEF}"/>
              </a:ext>
            </a:extLst>
          </p:cNvPr>
          <p:cNvCxnSpPr>
            <a:cxnSpLocks/>
          </p:cNvCxnSpPr>
          <p:nvPr/>
        </p:nvCxnSpPr>
        <p:spPr>
          <a:xfrm flipH="1">
            <a:off x="6549291" y="3033267"/>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BC7731D-9995-D746-AFB2-16B3E345D825}"/>
              </a:ext>
            </a:extLst>
          </p:cNvPr>
          <p:cNvCxnSpPr>
            <a:cxnSpLocks/>
          </p:cNvCxnSpPr>
          <p:nvPr/>
        </p:nvCxnSpPr>
        <p:spPr>
          <a:xfrm rot="16200000" flipH="1">
            <a:off x="808762" y="3015979"/>
            <a:ext cx="1586683" cy="534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D1916C9C-597D-FA4B-8066-C550DB59F455}"/>
              </a:ext>
            </a:extLst>
          </p:cNvPr>
          <p:cNvCxnSpPr>
            <a:cxnSpLocks/>
          </p:cNvCxnSpPr>
          <p:nvPr/>
        </p:nvCxnSpPr>
        <p:spPr>
          <a:xfrm flipH="1">
            <a:off x="1350780" y="3054671"/>
            <a:ext cx="518616" cy="15379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D92BEFED-85AA-7549-9D25-2E01B7D935E9}"/>
              </a:ext>
            </a:extLst>
          </p:cNvPr>
          <p:cNvSpPr/>
          <p:nvPr/>
        </p:nvSpPr>
        <p:spPr>
          <a:xfrm flipH="1">
            <a:off x="1309812" y="247395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E877AAAB-80D6-5D4D-AA43-35E001965A51}"/>
              </a:ext>
            </a:extLst>
          </p:cNvPr>
          <p:cNvSpPr/>
          <p:nvPr/>
        </p:nvSpPr>
        <p:spPr>
          <a:xfrm flipH="1">
            <a:off x="2412462" y="457985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C09DB3C2-89EF-F549-9CB6-64C29060CDE4}"/>
              </a:ext>
            </a:extLst>
          </p:cNvPr>
          <p:cNvSpPr/>
          <p:nvPr/>
        </p:nvSpPr>
        <p:spPr>
          <a:xfrm flipH="1">
            <a:off x="1319708" y="457985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7A48CC52-257C-C044-9BEF-8C87B2D6FEA0}"/>
              </a:ext>
            </a:extLst>
          </p:cNvPr>
          <p:cNvCxnSpPr>
            <a:cxnSpLocks/>
          </p:cNvCxnSpPr>
          <p:nvPr/>
        </p:nvCxnSpPr>
        <p:spPr>
          <a:xfrm rot="16200000" flipH="1">
            <a:off x="1895017" y="3021207"/>
            <a:ext cx="1586683" cy="534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25A2B9A-18D9-1B40-8209-AC3859F669CA}"/>
              </a:ext>
            </a:extLst>
          </p:cNvPr>
          <p:cNvCxnSpPr>
            <a:cxnSpLocks/>
          </p:cNvCxnSpPr>
          <p:nvPr/>
        </p:nvCxnSpPr>
        <p:spPr>
          <a:xfrm flipH="1">
            <a:off x="2437035" y="3053961"/>
            <a:ext cx="518616" cy="15379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07896F23-3B91-5C49-BAA5-6F51C3C651E8}"/>
              </a:ext>
            </a:extLst>
          </p:cNvPr>
          <p:cNvSpPr/>
          <p:nvPr/>
        </p:nvSpPr>
        <p:spPr>
          <a:xfrm flipH="1">
            <a:off x="2390690" y="247395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7A3E7C65-4B0C-4247-9B65-61F26FC4E49F}"/>
              </a:ext>
            </a:extLst>
          </p:cNvPr>
          <p:cNvSpPr/>
          <p:nvPr/>
        </p:nvSpPr>
        <p:spPr>
          <a:xfrm flipH="1">
            <a:off x="2919062" y="30132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424989BB-5259-FA43-B32F-BBBF4E96EA63}"/>
              </a:ext>
            </a:extLst>
          </p:cNvPr>
          <p:cNvSpPr/>
          <p:nvPr/>
        </p:nvSpPr>
        <p:spPr>
          <a:xfrm flipH="1">
            <a:off x="2932779" y="406129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1F1288A4-AC01-824A-A241-D7601452CD5D}"/>
              </a:ext>
            </a:extLst>
          </p:cNvPr>
          <p:cNvCxnSpPr>
            <a:cxnSpLocks/>
          </p:cNvCxnSpPr>
          <p:nvPr/>
        </p:nvCxnSpPr>
        <p:spPr>
          <a:xfrm rot="16200000" flipH="1">
            <a:off x="2963307" y="3025006"/>
            <a:ext cx="1586683" cy="534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2E5C614-6031-AC40-8339-44EAFA21E5DB}"/>
              </a:ext>
            </a:extLst>
          </p:cNvPr>
          <p:cNvCxnSpPr>
            <a:cxnSpLocks/>
          </p:cNvCxnSpPr>
          <p:nvPr/>
        </p:nvCxnSpPr>
        <p:spPr>
          <a:xfrm flipH="1">
            <a:off x="3505325" y="3057760"/>
            <a:ext cx="518616" cy="15379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B32342CE-30A8-BF48-A7D4-E8564FC44F37}"/>
              </a:ext>
            </a:extLst>
          </p:cNvPr>
          <p:cNvCxnSpPr>
            <a:cxnSpLocks/>
          </p:cNvCxnSpPr>
          <p:nvPr/>
        </p:nvCxnSpPr>
        <p:spPr>
          <a:xfrm>
            <a:off x="5981811" y="2499717"/>
            <a:ext cx="555096" cy="1579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3FF1D3E7-88CD-BD45-BE2A-CD85DB7DC10C}"/>
              </a:ext>
            </a:extLst>
          </p:cNvPr>
          <p:cNvCxnSpPr>
            <a:cxnSpLocks/>
          </p:cNvCxnSpPr>
          <p:nvPr/>
        </p:nvCxnSpPr>
        <p:spPr>
          <a:xfrm flipH="1">
            <a:off x="6018089" y="3051600"/>
            <a:ext cx="518616" cy="15379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794B4B14-9D44-0748-BB3E-A36B165F9F44}"/>
              </a:ext>
            </a:extLst>
          </p:cNvPr>
          <p:cNvCxnSpPr>
            <a:cxnSpLocks/>
          </p:cNvCxnSpPr>
          <p:nvPr/>
        </p:nvCxnSpPr>
        <p:spPr>
          <a:xfrm flipH="1">
            <a:off x="3516177" y="4103199"/>
            <a:ext cx="1592528" cy="5210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D215E166-3569-5C47-9A5A-EE114E63FFE1}"/>
              </a:ext>
            </a:extLst>
          </p:cNvPr>
          <p:cNvCxnSpPr>
            <a:cxnSpLocks/>
          </p:cNvCxnSpPr>
          <p:nvPr/>
        </p:nvCxnSpPr>
        <p:spPr>
          <a:xfrm flipH="1" flipV="1">
            <a:off x="3472710" y="2502867"/>
            <a:ext cx="1632874" cy="5400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6D93C5B-4C09-144D-A27A-8681D22FC909}"/>
              </a:ext>
            </a:extLst>
          </p:cNvPr>
          <p:cNvCxnSpPr>
            <a:cxnSpLocks/>
          </p:cNvCxnSpPr>
          <p:nvPr/>
        </p:nvCxnSpPr>
        <p:spPr>
          <a:xfrm flipH="1">
            <a:off x="6002903" y="4089255"/>
            <a:ext cx="1592528" cy="5210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44F18AB9-577E-9D46-B05E-3F2396A1FAF1}"/>
              </a:ext>
            </a:extLst>
          </p:cNvPr>
          <p:cNvCxnSpPr>
            <a:cxnSpLocks/>
          </p:cNvCxnSpPr>
          <p:nvPr/>
        </p:nvCxnSpPr>
        <p:spPr>
          <a:xfrm flipH="1" flipV="1">
            <a:off x="5959436" y="2488923"/>
            <a:ext cx="1632874" cy="5400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76E2209-70FE-B641-B7A4-9762760AF28A}"/>
              </a:ext>
            </a:extLst>
          </p:cNvPr>
          <p:cNvCxnSpPr/>
          <p:nvPr/>
        </p:nvCxnSpPr>
        <p:spPr>
          <a:xfrm flipH="1" flipV="1">
            <a:off x="3483699" y="250547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8947EF43-5A20-F143-9A36-A4E118D59DBA}"/>
              </a:ext>
            </a:extLst>
          </p:cNvPr>
          <p:cNvCxnSpPr/>
          <p:nvPr/>
        </p:nvCxnSpPr>
        <p:spPr>
          <a:xfrm flipV="1">
            <a:off x="3503608" y="409300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A963A3B1-72E0-9F4A-8885-CCB8DF2E0948}"/>
              </a:ext>
            </a:extLst>
          </p:cNvPr>
          <p:cNvCxnSpPr/>
          <p:nvPr/>
        </p:nvCxnSpPr>
        <p:spPr>
          <a:xfrm flipH="1" flipV="1">
            <a:off x="5992977" y="250194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D8650C1F-8A2B-824B-A69C-A965ABAE6D1C}"/>
              </a:ext>
            </a:extLst>
          </p:cNvPr>
          <p:cNvCxnSpPr/>
          <p:nvPr/>
        </p:nvCxnSpPr>
        <p:spPr>
          <a:xfrm flipV="1">
            <a:off x="6006948" y="407760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Oval 50">
            <a:extLst>
              <a:ext uri="{FF2B5EF4-FFF2-40B4-BE49-F238E27FC236}">
                <a16:creationId xmlns:a16="http://schemas.microsoft.com/office/drawing/2014/main" id="{B35C99B0-64C6-4B43-B0D5-82FA3D932470}"/>
              </a:ext>
            </a:extLst>
          </p:cNvPr>
          <p:cNvSpPr/>
          <p:nvPr/>
        </p:nvSpPr>
        <p:spPr>
          <a:xfrm flipH="1">
            <a:off x="4001781" y="406129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8B7F55D3-D01C-2F4D-A7DC-4C3358DCEAFD}"/>
              </a:ext>
            </a:extLst>
          </p:cNvPr>
          <p:cNvSpPr/>
          <p:nvPr/>
        </p:nvSpPr>
        <p:spPr>
          <a:xfrm flipH="1">
            <a:off x="3980526" y="30132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E08D25C3-20D1-7C41-AEB2-8E3CDD3F0861}"/>
              </a:ext>
            </a:extLst>
          </p:cNvPr>
          <p:cNvSpPr/>
          <p:nvPr/>
        </p:nvSpPr>
        <p:spPr>
          <a:xfrm flipH="1">
            <a:off x="5094267" y="406472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E8E3E673-A6CE-104C-93B7-808BB87ACD68}"/>
              </a:ext>
            </a:extLst>
          </p:cNvPr>
          <p:cNvSpPr/>
          <p:nvPr/>
        </p:nvSpPr>
        <p:spPr>
          <a:xfrm flipH="1">
            <a:off x="5067074" y="301078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13831D60-854A-E64F-A333-968C17E12791}"/>
              </a:ext>
            </a:extLst>
          </p:cNvPr>
          <p:cNvSpPr/>
          <p:nvPr/>
        </p:nvSpPr>
        <p:spPr>
          <a:xfrm flipH="1">
            <a:off x="7561910" y="405122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CA9D1D07-ED3F-1D4B-925C-242344252B54}"/>
              </a:ext>
            </a:extLst>
          </p:cNvPr>
          <p:cNvSpPr/>
          <p:nvPr/>
        </p:nvSpPr>
        <p:spPr>
          <a:xfrm flipH="1">
            <a:off x="7562666" y="300163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ED300BEC-9233-D747-BD9F-504B7C2C2AA7}"/>
              </a:ext>
            </a:extLst>
          </p:cNvPr>
          <p:cNvSpPr/>
          <p:nvPr/>
        </p:nvSpPr>
        <p:spPr>
          <a:xfrm flipH="1">
            <a:off x="6523648" y="404936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63A10A03-1580-4D49-956C-1F8BD14E95DB}"/>
              </a:ext>
            </a:extLst>
          </p:cNvPr>
          <p:cNvSpPr/>
          <p:nvPr/>
        </p:nvSpPr>
        <p:spPr>
          <a:xfrm flipH="1">
            <a:off x="6508331" y="299543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C2B18E6E-2EC2-C94D-B9F6-9F27B45E5B8A}"/>
              </a:ext>
            </a:extLst>
          </p:cNvPr>
          <p:cNvSpPr/>
          <p:nvPr/>
        </p:nvSpPr>
        <p:spPr>
          <a:xfrm flipH="1">
            <a:off x="3465362" y="247737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4F4891DA-DED4-2448-95BC-EAC255334CC6}"/>
              </a:ext>
            </a:extLst>
          </p:cNvPr>
          <p:cNvSpPr/>
          <p:nvPr/>
        </p:nvSpPr>
        <p:spPr>
          <a:xfrm flipH="1">
            <a:off x="3481194" y="45773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546E6E2A-DB3B-A944-BF06-C03240BE5F4C}"/>
              </a:ext>
            </a:extLst>
          </p:cNvPr>
          <p:cNvSpPr/>
          <p:nvPr/>
        </p:nvSpPr>
        <p:spPr>
          <a:xfrm flipH="1">
            <a:off x="5983322" y="456594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2" name="Group 61">
            <a:extLst>
              <a:ext uri="{FF2B5EF4-FFF2-40B4-BE49-F238E27FC236}">
                <a16:creationId xmlns:a16="http://schemas.microsoft.com/office/drawing/2014/main" id="{20EC2880-EE17-FB43-BA3E-B9B15063FD68}"/>
              </a:ext>
            </a:extLst>
          </p:cNvPr>
          <p:cNvGrpSpPr/>
          <p:nvPr/>
        </p:nvGrpSpPr>
        <p:grpSpPr>
          <a:xfrm>
            <a:off x="1759657" y="2970539"/>
            <a:ext cx="74634" cy="133221"/>
            <a:chOff x="1203891" y="678718"/>
            <a:chExt cx="74634" cy="133221"/>
          </a:xfrm>
        </p:grpSpPr>
        <p:cxnSp>
          <p:nvCxnSpPr>
            <p:cNvPr id="63" name="Straight Connector 62">
              <a:extLst>
                <a:ext uri="{FF2B5EF4-FFF2-40B4-BE49-F238E27FC236}">
                  <a16:creationId xmlns:a16="http://schemas.microsoft.com/office/drawing/2014/main" id="{D6E988F0-FCDF-994D-A9FB-BDB8A89FAAAA}"/>
                </a:ext>
              </a:extLst>
            </p:cNvPr>
            <p:cNvCxnSpPr/>
            <p:nvPr/>
          </p:nvCxnSpPr>
          <p:spPr>
            <a:xfrm flipV="1">
              <a:off x="1273073" y="678718"/>
              <a:ext cx="1" cy="13322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F2D5A48B-C4D3-9042-BAF0-265B6AB0D9DF}"/>
                </a:ext>
              </a:extLst>
            </p:cNvPr>
            <p:cNvCxnSpPr/>
            <p:nvPr/>
          </p:nvCxnSpPr>
          <p:spPr>
            <a:xfrm>
              <a:off x="1211915" y="682939"/>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FB59CABE-2C34-E746-B676-1089A519FE73}"/>
                </a:ext>
              </a:extLst>
            </p:cNvPr>
            <p:cNvCxnSpPr/>
            <p:nvPr/>
          </p:nvCxnSpPr>
          <p:spPr>
            <a:xfrm>
              <a:off x="1203891" y="744106"/>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5F2E67A5-9DB6-C340-96A5-D8090C3E7F18}"/>
                </a:ext>
              </a:extLst>
            </p:cNvPr>
            <p:cNvCxnSpPr/>
            <p:nvPr/>
          </p:nvCxnSpPr>
          <p:spPr>
            <a:xfrm>
              <a:off x="1207887" y="809036"/>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7" name="Oval 66">
            <a:extLst>
              <a:ext uri="{FF2B5EF4-FFF2-40B4-BE49-F238E27FC236}">
                <a16:creationId xmlns:a16="http://schemas.microsoft.com/office/drawing/2014/main" id="{BF868676-3E37-D041-82A6-494DA0BC8BC0}"/>
              </a:ext>
            </a:extLst>
          </p:cNvPr>
          <p:cNvSpPr/>
          <p:nvPr/>
        </p:nvSpPr>
        <p:spPr>
          <a:xfrm flipH="1">
            <a:off x="1833878" y="301258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8" name="Group 67">
            <a:extLst>
              <a:ext uri="{FF2B5EF4-FFF2-40B4-BE49-F238E27FC236}">
                <a16:creationId xmlns:a16="http://schemas.microsoft.com/office/drawing/2014/main" id="{070CFB05-14E1-B540-8436-E7F866908C94}"/>
              </a:ext>
            </a:extLst>
          </p:cNvPr>
          <p:cNvGrpSpPr/>
          <p:nvPr/>
        </p:nvGrpSpPr>
        <p:grpSpPr>
          <a:xfrm>
            <a:off x="1778667" y="4015907"/>
            <a:ext cx="70606" cy="134715"/>
            <a:chOff x="1192079" y="1747838"/>
            <a:chExt cx="70606" cy="134715"/>
          </a:xfrm>
        </p:grpSpPr>
        <p:cxnSp>
          <p:nvCxnSpPr>
            <p:cNvPr id="69" name="Straight Connector 68">
              <a:extLst>
                <a:ext uri="{FF2B5EF4-FFF2-40B4-BE49-F238E27FC236}">
                  <a16:creationId xmlns:a16="http://schemas.microsoft.com/office/drawing/2014/main" id="{0B7009B8-470B-6241-9FA6-16D0D9E65ED4}"/>
                </a:ext>
              </a:extLst>
            </p:cNvPr>
            <p:cNvCxnSpPr/>
            <p:nvPr/>
          </p:nvCxnSpPr>
          <p:spPr>
            <a:xfrm flipV="1">
              <a:off x="1261261" y="1749332"/>
              <a:ext cx="1" cy="13322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798909BD-5C66-E34A-9735-48C9034523E0}"/>
                </a:ext>
              </a:extLst>
            </p:cNvPr>
            <p:cNvCxnSpPr/>
            <p:nvPr/>
          </p:nvCxnSpPr>
          <p:spPr>
            <a:xfrm>
              <a:off x="1194388" y="1747838"/>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248DD712-529F-AD4C-9308-035CF64CEDFA}"/>
                </a:ext>
              </a:extLst>
            </p:cNvPr>
            <p:cNvCxnSpPr/>
            <p:nvPr/>
          </p:nvCxnSpPr>
          <p:spPr>
            <a:xfrm>
              <a:off x="1192079" y="1814720"/>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6D5F5CE6-1149-6C45-9994-90F334194E1B}"/>
                </a:ext>
              </a:extLst>
            </p:cNvPr>
            <p:cNvCxnSpPr/>
            <p:nvPr/>
          </p:nvCxnSpPr>
          <p:spPr>
            <a:xfrm>
              <a:off x="1196075" y="1879650"/>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3" name="Oval 72">
            <a:extLst>
              <a:ext uri="{FF2B5EF4-FFF2-40B4-BE49-F238E27FC236}">
                <a16:creationId xmlns:a16="http://schemas.microsoft.com/office/drawing/2014/main" id="{9DD26BC8-EE0F-5A49-897C-A78221844D7F}"/>
              </a:ext>
            </a:extLst>
          </p:cNvPr>
          <p:cNvSpPr/>
          <p:nvPr/>
        </p:nvSpPr>
        <p:spPr>
          <a:xfrm flipH="1">
            <a:off x="1856302" y="405409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72F95087-2974-2141-B8E5-2C9C6B3CA56C}"/>
              </a:ext>
            </a:extLst>
          </p:cNvPr>
          <p:cNvSpPr/>
          <p:nvPr/>
        </p:nvSpPr>
        <p:spPr>
          <a:xfrm flipH="1">
            <a:off x="5962065" y="246104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9" name="Straight Arrow Connector 98">
            <a:extLst>
              <a:ext uri="{FF2B5EF4-FFF2-40B4-BE49-F238E27FC236}">
                <a16:creationId xmlns:a16="http://schemas.microsoft.com/office/drawing/2014/main" id="{72992E2C-424A-944E-B88F-AB1550FCD18A}"/>
              </a:ext>
            </a:extLst>
          </p:cNvPr>
          <p:cNvCxnSpPr>
            <a:cxnSpLocks/>
          </p:cNvCxnSpPr>
          <p:nvPr/>
        </p:nvCxnSpPr>
        <p:spPr>
          <a:xfrm>
            <a:off x="7874295" y="2792762"/>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F2192A7F-E1CC-1449-9347-445585397AF8}"/>
              </a:ext>
            </a:extLst>
          </p:cNvPr>
          <p:cNvCxnSpPr>
            <a:cxnSpLocks/>
          </p:cNvCxnSpPr>
          <p:nvPr/>
        </p:nvCxnSpPr>
        <p:spPr>
          <a:xfrm>
            <a:off x="7868075" y="3869790"/>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260365F0-B3D0-1A41-B2D1-1E406FE01D79}"/>
              </a:ext>
            </a:extLst>
          </p:cNvPr>
          <p:cNvSpPr txBox="1"/>
          <p:nvPr/>
        </p:nvSpPr>
        <p:spPr>
          <a:xfrm>
            <a:off x="7628060" y="2354573"/>
            <a:ext cx="54236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3" name="TextBox 102">
            <a:extLst>
              <a:ext uri="{FF2B5EF4-FFF2-40B4-BE49-F238E27FC236}">
                <a16:creationId xmlns:a16="http://schemas.microsoft.com/office/drawing/2014/main" id="{603091EB-74C3-A047-8B6C-9668F4513EB5}"/>
              </a:ext>
            </a:extLst>
          </p:cNvPr>
          <p:cNvSpPr txBox="1"/>
          <p:nvPr/>
        </p:nvSpPr>
        <p:spPr>
          <a:xfrm>
            <a:off x="7652882" y="4191130"/>
            <a:ext cx="54236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04" name="Group 103">
            <a:extLst>
              <a:ext uri="{FF2B5EF4-FFF2-40B4-BE49-F238E27FC236}">
                <a16:creationId xmlns:a16="http://schemas.microsoft.com/office/drawing/2014/main" id="{B7052B26-B645-7E4F-A6CF-DA8B69A7E249}"/>
              </a:ext>
            </a:extLst>
          </p:cNvPr>
          <p:cNvGrpSpPr/>
          <p:nvPr/>
        </p:nvGrpSpPr>
        <p:grpSpPr>
          <a:xfrm>
            <a:off x="464897" y="5433150"/>
            <a:ext cx="924602" cy="1058574"/>
            <a:chOff x="536432" y="5376415"/>
            <a:chExt cx="924602" cy="1058574"/>
          </a:xfrm>
        </p:grpSpPr>
        <p:cxnSp>
          <p:nvCxnSpPr>
            <p:cNvPr id="105" name="Straight Arrow Connector 104">
              <a:extLst>
                <a:ext uri="{FF2B5EF4-FFF2-40B4-BE49-F238E27FC236}">
                  <a16:creationId xmlns:a16="http://schemas.microsoft.com/office/drawing/2014/main" id="{927A3291-E60A-D048-85EB-30EAB351B81A}"/>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a16="http://schemas.microsoft.com/office/drawing/2014/main" id="{07029EE1-71AA-D942-B676-71C891FA8ADC}"/>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7" name="Straight Arrow Connector 106">
              <a:extLst>
                <a:ext uri="{FF2B5EF4-FFF2-40B4-BE49-F238E27FC236}">
                  <a16:creationId xmlns:a16="http://schemas.microsoft.com/office/drawing/2014/main" id="{C933CB74-F938-0845-B802-901AA5EC26BA}"/>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8" name="TextBox 107">
              <a:extLst>
                <a:ext uri="{FF2B5EF4-FFF2-40B4-BE49-F238E27FC236}">
                  <a16:creationId xmlns:a16="http://schemas.microsoft.com/office/drawing/2014/main" id="{96C97454-F52E-3147-A758-BDFD6A4CB568}"/>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77" name="TextBox 76">
            <a:extLst>
              <a:ext uri="{FF2B5EF4-FFF2-40B4-BE49-F238E27FC236}">
                <a16:creationId xmlns:a16="http://schemas.microsoft.com/office/drawing/2014/main" id="{005CB976-ADA2-5E42-BA28-33591D1AD281}"/>
              </a:ext>
            </a:extLst>
          </p:cNvPr>
          <p:cNvSpPr txBox="1"/>
          <p:nvPr/>
        </p:nvSpPr>
        <p:spPr>
          <a:xfrm>
            <a:off x="2395355" y="221137"/>
            <a:ext cx="4694085"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Lattice Truss Beam Design with </a:t>
            </a:r>
          </a:p>
          <a:p>
            <a:r>
              <a:rPr lang="en-US" sz="2600" dirty="0">
                <a:latin typeface="Times New Roman" panose="02020603050405020304" pitchFamily="18" charset="0"/>
                <a:cs typeface="Times New Roman" panose="02020603050405020304" pitchFamily="18" charset="0"/>
              </a:rPr>
              <a:t>   Symmetric Waves, Design #3                </a:t>
            </a:r>
          </a:p>
        </p:txBody>
      </p:sp>
      <p:sp>
        <p:nvSpPr>
          <p:cNvPr id="78" name="Oval 77">
            <a:extLst>
              <a:ext uri="{FF2B5EF4-FFF2-40B4-BE49-F238E27FC236}">
                <a16:creationId xmlns:a16="http://schemas.microsoft.com/office/drawing/2014/main" id="{B7BDABE3-CB5A-2C46-81AC-E6F01E525A8F}"/>
              </a:ext>
            </a:extLst>
          </p:cNvPr>
          <p:cNvSpPr/>
          <p:nvPr/>
        </p:nvSpPr>
        <p:spPr>
          <a:xfrm>
            <a:off x="5414732" y="3523512"/>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9" name="Oval 78">
            <a:extLst>
              <a:ext uri="{FF2B5EF4-FFF2-40B4-BE49-F238E27FC236}">
                <a16:creationId xmlns:a16="http://schemas.microsoft.com/office/drawing/2014/main" id="{53D27129-216F-3149-9EEB-F43F0C450DD7}"/>
              </a:ext>
            </a:extLst>
          </p:cNvPr>
          <p:cNvSpPr/>
          <p:nvPr/>
        </p:nvSpPr>
        <p:spPr>
          <a:xfrm>
            <a:off x="5627679" y="3516608"/>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0" name="Oval 79">
            <a:extLst>
              <a:ext uri="{FF2B5EF4-FFF2-40B4-BE49-F238E27FC236}">
                <a16:creationId xmlns:a16="http://schemas.microsoft.com/office/drawing/2014/main" id="{84AC125E-94F1-CB45-9E86-74D20A5EC936}"/>
              </a:ext>
            </a:extLst>
          </p:cNvPr>
          <p:cNvSpPr/>
          <p:nvPr/>
        </p:nvSpPr>
        <p:spPr>
          <a:xfrm>
            <a:off x="5842418" y="3520056"/>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84" name="Group 83">
            <a:extLst>
              <a:ext uri="{FF2B5EF4-FFF2-40B4-BE49-F238E27FC236}">
                <a16:creationId xmlns:a16="http://schemas.microsoft.com/office/drawing/2014/main" id="{1E3FFE6A-47A7-354D-81DC-74EB7B422830}"/>
              </a:ext>
            </a:extLst>
          </p:cNvPr>
          <p:cNvGrpSpPr/>
          <p:nvPr/>
        </p:nvGrpSpPr>
        <p:grpSpPr>
          <a:xfrm>
            <a:off x="7066283" y="6119271"/>
            <a:ext cx="1694217" cy="465402"/>
            <a:chOff x="1032936" y="5906726"/>
            <a:chExt cx="1694217" cy="465402"/>
          </a:xfrm>
        </p:grpSpPr>
        <p:sp>
          <p:nvSpPr>
            <p:cNvPr id="85" name="TextBox 84">
              <a:extLst>
                <a:ext uri="{FF2B5EF4-FFF2-40B4-BE49-F238E27FC236}">
                  <a16:creationId xmlns:a16="http://schemas.microsoft.com/office/drawing/2014/main" id="{C4FEFA0B-E47C-8743-9791-8D0AE872877B}"/>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86" name="TextBox 85">
              <a:extLst>
                <a:ext uri="{FF2B5EF4-FFF2-40B4-BE49-F238E27FC236}">
                  <a16:creationId xmlns:a16="http://schemas.microsoft.com/office/drawing/2014/main" id="{362B1613-B0E9-7A44-B352-419FB82F0971}"/>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388969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1174F-D4FE-4E4E-8FDF-ACE634216AB8}"/>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348A7E66-FB7B-644C-B3BB-7E4DB58DAC00}"/>
              </a:ext>
            </a:extLst>
          </p:cNvPr>
          <p:cNvSpPr txBox="1"/>
          <p:nvPr/>
        </p:nvSpPr>
        <p:spPr>
          <a:xfrm>
            <a:off x="3752077" y="330763"/>
            <a:ext cx="1895189" cy="369332"/>
          </a:xfrm>
          <a:prstGeom prst="rect">
            <a:avLst/>
          </a:prstGeom>
          <a:noFill/>
        </p:spPr>
        <p:txBody>
          <a:bodyPr wrap="square" rtlCol="0">
            <a:spAutoFit/>
          </a:bodyPr>
          <a:lstStyle/>
          <a:p>
            <a:r>
              <a:rPr lang="en-US" b="1" dirty="0">
                <a:latin typeface="Times New Roman" panose="02020603050405020304" pitchFamily="18" charset="0"/>
                <a:cs typeface="Times New Roman" panose="02020603050405020304" pitchFamily="18" charset="0"/>
              </a:rPr>
              <a:t>Copyright Page  </a:t>
            </a:r>
          </a:p>
        </p:txBody>
      </p:sp>
      <p:sp>
        <p:nvSpPr>
          <p:cNvPr id="8" name="TextBox 7">
            <a:extLst>
              <a:ext uri="{FF2B5EF4-FFF2-40B4-BE49-F238E27FC236}">
                <a16:creationId xmlns:a16="http://schemas.microsoft.com/office/drawing/2014/main" id="{C0E4F49F-2FF3-624E-AE70-4D15C0426077}"/>
              </a:ext>
            </a:extLst>
          </p:cNvPr>
          <p:cNvSpPr txBox="1"/>
          <p:nvPr/>
        </p:nvSpPr>
        <p:spPr>
          <a:xfrm>
            <a:off x="609600" y="1364342"/>
            <a:ext cx="5346356"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Copyright </a:t>
            </a:r>
            <a:r>
              <a:rPr lang="en-US" dirty="0"/>
              <a:t> ©  </a:t>
            </a:r>
            <a:r>
              <a:rPr lang="en-US" dirty="0">
                <a:latin typeface="Times New Roman" panose="02020603050405020304" pitchFamily="18" charset="0"/>
                <a:cs typeface="Times New Roman" panose="02020603050405020304" pitchFamily="18" charset="0"/>
              </a:rPr>
              <a:t>2020 by Mr. Winfred </a:t>
            </a:r>
            <a:r>
              <a:rPr lang="en-US" dirty="0" err="1">
                <a:latin typeface="Times New Roman" panose="02020603050405020304" pitchFamily="18" charset="0"/>
                <a:cs typeface="Times New Roman" panose="02020603050405020304" pitchFamily="18" charset="0"/>
              </a:rPr>
              <a:t>Scottson</a:t>
            </a:r>
            <a:r>
              <a:rPr lang="en-US" dirty="0">
                <a:latin typeface="Times New Roman" panose="02020603050405020304" pitchFamily="18" charset="0"/>
                <a:cs typeface="Times New Roman" panose="02020603050405020304" pitchFamily="18" charset="0"/>
              </a:rPr>
              <a:t> Kenner </a:t>
            </a:r>
          </a:p>
        </p:txBody>
      </p:sp>
      <p:sp>
        <p:nvSpPr>
          <p:cNvPr id="9" name="TextBox 8">
            <a:extLst>
              <a:ext uri="{FF2B5EF4-FFF2-40B4-BE49-F238E27FC236}">
                <a16:creationId xmlns:a16="http://schemas.microsoft.com/office/drawing/2014/main" id="{28302441-A462-5144-A566-FD1CF2A5D168}"/>
              </a:ext>
            </a:extLst>
          </p:cNvPr>
          <p:cNvSpPr txBox="1"/>
          <p:nvPr/>
        </p:nvSpPr>
        <p:spPr>
          <a:xfrm>
            <a:off x="486029" y="2158131"/>
            <a:ext cx="8064843" cy="923330"/>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All rights reserved. No portion of this publication maybe reproduced, distributed, or transmitted in any form or by any means, including photocopying, recording, or other electronic or mechanical methods, without the prior written permission of the author. </a:t>
            </a:r>
          </a:p>
        </p:txBody>
      </p:sp>
      <p:sp>
        <p:nvSpPr>
          <p:cNvPr id="10" name="TextBox 9">
            <a:extLst>
              <a:ext uri="{FF2B5EF4-FFF2-40B4-BE49-F238E27FC236}">
                <a16:creationId xmlns:a16="http://schemas.microsoft.com/office/drawing/2014/main" id="{62FD7D41-0278-FE4C-ABE3-E884995ED4DE}"/>
              </a:ext>
            </a:extLst>
          </p:cNvPr>
          <p:cNvSpPr txBox="1"/>
          <p:nvPr/>
        </p:nvSpPr>
        <p:spPr>
          <a:xfrm>
            <a:off x="594804" y="3499541"/>
            <a:ext cx="8064843" cy="1754326"/>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The author of this publication has used his best efforts in preparing the presented designs and mathematical derivations. The author makes no warranty of any kind, expressed or implied, in regard to perfect, mistake free, designs, mathematical derivations, or governing displacement equations. All presented materials are new and fall under a heading of technical research, and therefore may contain errors. The author shall not be liable in any event for incidental design or mathematical errors.     </a:t>
            </a:r>
          </a:p>
        </p:txBody>
      </p:sp>
      <p:sp>
        <p:nvSpPr>
          <p:cNvPr id="12" name="TextBox 11">
            <a:extLst>
              <a:ext uri="{FF2B5EF4-FFF2-40B4-BE49-F238E27FC236}">
                <a16:creationId xmlns:a16="http://schemas.microsoft.com/office/drawing/2014/main" id="{63385A2D-2470-AE43-A153-07A4DC4CCA6E}"/>
              </a:ext>
            </a:extLst>
          </p:cNvPr>
          <p:cNvSpPr txBox="1"/>
          <p:nvPr/>
        </p:nvSpPr>
        <p:spPr>
          <a:xfrm>
            <a:off x="5096049" y="6246125"/>
            <a:ext cx="2414033"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hlinkClick r:id="rId2"/>
              </a:rPr>
              <a:t>www.LATTOGLE.com</a:t>
            </a:r>
            <a:r>
              <a:rPr lang="en-US" dirty="0">
                <a:latin typeface="Times New Roman" panose="02020603050405020304" pitchFamily="18" charset="0"/>
                <a:cs typeface="Times New Roman" panose="02020603050405020304" pitchFamily="18" charset="0"/>
              </a:rPr>
              <a:t>   </a:t>
            </a:r>
          </a:p>
        </p:txBody>
      </p:sp>
      <p:grpSp>
        <p:nvGrpSpPr>
          <p:cNvPr id="13" name="Group 12">
            <a:extLst>
              <a:ext uri="{FF2B5EF4-FFF2-40B4-BE49-F238E27FC236}">
                <a16:creationId xmlns:a16="http://schemas.microsoft.com/office/drawing/2014/main" id="{8C724C30-9E01-8D45-84BF-39C95E6F7C78}"/>
              </a:ext>
            </a:extLst>
          </p:cNvPr>
          <p:cNvGrpSpPr/>
          <p:nvPr/>
        </p:nvGrpSpPr>
        <p:grpSpPr>
          <a:xfrm>
            <a:off x="2200782" y="6159902"/>
            <a:ext cx="1678033" cy="481586"/>
            <a:chOff x="1032936" y="5890542"/>
            <a:chExt cx="1678033" cy="481586"/>
          </a:xfrm>
        </p:grpSpPr>
        <p:sp>
          <p:nvSpPr>
            <p:cNvPr id="14" name="TextBox 13">
              <a:extLst>
                <a:ext uri="{FF2B5EF4-FFF2-40B4-BE49-F238E27FC236}">
                  <a16:creationId xmlns:a16="http://schemas.microsoft.com/office/drawing/2014/main" id="{409E2B47-2D98-A549-B597-92840248BE23}"/>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5" name="TextBox 14">
              <a:extLst>
                <a:ext uri="{FF2B5EF4-FFF2-40B4-BE49-F238E27FC236}">
                  <a16:creationId xmlns:a16="http://schemas.microsoft.com/office/drawing/2014/main" id="{ADD3B90C-09C8-3D40-A10D-0D4891B7B359}"/>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9366800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091348"/>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579270A-1287-AE47-B0BF-A5A00E860C8E}"/>
              </a:ext>
            </a:extLst>
          </p:cNvPr>
          <p:cNvCxnSpPr/>
          <p:nvPr/>
        </p:nvCxnSpPr>
        <p:spPr>
          <a:xfrm rot="16200000">
            <a:off x="6859687" y="278031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E72A034B-F18C-A24F-B206-C76528AD857D}"/>
              </a:ext>
            </a:extLst>
          </p:cNvPr>
          <p:cNvCxnSpPr/>
          <p:nvPr/>
        </p:nvCxnSpPr>
        <p:spPr>
          <a:xfrm rot="16200000">
            <a:off x="6861559" y="435969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8EFEC59-F723-C145-B95B-4520D43CC3C1}"/>
              </a:ext>
            </a:extLst>
          </p:cNvPr>
          <p:cNvCxnSpPr>
            <a:cxnSpLocks/>
          </p:cNvCxnSpPr>
          <p:nvPr/>
        </p:nvCxnSpPr>
        <p:spPr>
          <a:xfrm flipH="1">
            <a:off x="3819395" y="2494629"/>
            <a:ext cx="1062318" cy="1574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1A103A7B-A4A2-5F4F-8A7C-FC9167E6F3CA}"/>
              </a:ext>
            </a:extLst>
          </p:cNvPr>
          <p:cNvCxnSpPr>
            <a:cxnSpLocks/>
            <a:stCxn id="59" idx="3"/>
          </p:cNvCxnSpPr>
          <p:nvPr/>
        </p:nvCxnSpPr>
        <p:spPr>
          <a:xfrm flipH="1" flipV="1">
            <a:off x="3827186" y="3043049"/>
            <a:ext cx="1067828" cy="16062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4C54A1DB-1561-A142-A80A-941C8B704465}"/>
              </a:ext>
            </a:extLst>
          </p:cNvPr>
          <p:cNvCxnSpPr>
            <a:cxnSpLocks/>
          </p:cNvCxnSpPr>
          <p:nvPr/>
        </p:nvCxnSpPr>
        <p:spPr>
          <a:xfrm flipH="1" flipV="1">
            <a:off x="3821687" y="4079063"/>
            <a:ext cx="1043926" cy="5510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524569B5-E222-944F-8C90-69989D9D3C19}"/>
              </a:ext>
            </a:extLst>
          </p:cNvPr>
          <p:cNvCxnSpPr>
            <a:cxnSpLocks/>
          </p:cNvCxnSpPr>
          <p:nvPr/>
        </p:nvCxnSpPr>
        <p:spPr>
          <a:xfrm flipV="1">
            <a:off x="3826980" y="2500321"/>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B52AA9E-1E78-7245-8664-03F13D5743C8}"/>
              </a:ext>
            </a:extLst>
          </p:cNvPr>
          <p:cNvCxnSpPr/>
          <p:nvPr/>
        </p:nvCxnSpPr>
        <p:spPr>
          <a:xfrm rot="16200000">
            <a:off x="4602545" y="278445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20A0AF9-39E0-484E-B4D3-D6540BA8BAE9}"/>
              </a:ext>
            </a:extLst>
          </p:cNvPr>
          <p:cNvCxnSpPr/>
          <p:nvPr/>
        </p:nvCxnSpPr>
        <p:spPr>
          <a:xfrm rot="16200000">
            <a:off x="4604417" y="436382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C1F9564-7D0F-674E-8001-4A26F76E3F14}"/>
              </a:ext>
            </a:extLst>
          </p:cNvPr>
          <p:cNvCxnSpPr>
            <a:cxnSpLocks/>
          </p:cNvCxnSpPr>
          <p:nvPr/>
        </p:nvCxnSpPr>
        <p:spPr>
          <a:xfrm flipH="1">
            <a:off x="2767050" y="2507811"/>
            <a:ext cx="1062318" cy="1574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6EC1600-8E0B-814A-A5AA-4B7A745BEB1F}"/>
              </a:ext>
            </a:extLst>
          </p:cNvPr>
          <p:cNvCxnSpPr>
            <a:cxnSpLocks/>
          </p:cNvCxnSpPr>
          <p:nvPr/>
        </p:nvCxnSpPr>
        <p:spPr>
          <a:xfrm flipH="1" flipV="1">
            <a:off x="2774840" y="3049031"/>
            <a:ext cx="1062318" cy="1574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5A88976-377A-1B49-953F-9E347AE4B3FA}"/>
              </a:ext>
            </a:extLst>
          </p:cNvPr>
          <p:cNvCxnSpPr>
            <a:cxnSpLocks/>
          </p:cNvCxnSpPr>
          <p:nvPr/>
        </p:nvCxnSpPr>
        <p:spPr>
          <a:xfrm flipH="1" flipV="1">
            <a:off x="2776476" y="4070878"/>
            <a:ext cx="1043926" cy="5510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6C0D852-C099-7344-9286-B555880B5AC1}"/>
              </a:ext>
            </a:extLst>
          </p:cNvPr>
          <p:cNvCxnSpPr>
            <a:cxnSpLocks/>
          </p:cNvCxnSpPr>
          <p:nvPr/>
        </p:nvCxnSpPr>
        <p:spPr>
          <a:xfrm flipV="1">
            <a:off x="2781769" y="2506536"/>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31BFE3C-97D4-5047-A7AC-202128654ED7}"/>
              </a:ext>
            </a:extLst>
          </p:cNvPr>
          <p:cNvCxnSpPr/>
          <p:nvPr/>
        </p:nvCxnSpPr>
        <p:spPr>
          <a:xfrm rot="16200000">
            <a:off x="3557334" y="277626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FFEBBF7-253C-4149-B9A7-8E23DD928A91}"/>
              </a:ext>
            </a:extLst>
          </p:cNvPr>
          <p:cNvCxnSpPr/>
          <p:nvPr/>
        </p:nvCxnSpPr>
        <p:spPr>
          <a:xfrm rot="16200000">
            <a:off x="3559206" y="435564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65AEAD36-6013-8F46-BD0C-90DC8CE067F3}"/>
              </a:ext>
            </a:extLst>
          </p:cNvPr>
          <p:cNvCxnSpPr>
            <a:cxnSpLocks/>
          </p:cNvCxnSpPr>
          <p:nvPr/>
        </p:nvCxnSpPr>
        <p:spPr>
          <a:xfrm flipH="1" flipV="1">
            <a:off x="1736523" y="4071351"/>
            <a:ext cx="1043926" cy="5510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5994A9C-29F4-8D43-A7EB-049D40378DE1}"/>
              </a:ext>
            </a:extLst>
          </p:cNvPr>
          <p:cNvCxnSpPr>
            <a:cxnSpLocks/>
          </p:cNvCxnSpPr>
          <p:nvPr/>
        </p:nvCxnSpPr>
        <p:spPr>
          <a:xfrm flipV="1">
            <a:off x="1741816" y="2507009"/>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D35FDB7A-84E4-304A-8CCF-D396ACAE26CA}"/>
              </a:ext>
            </a:extLst>
          </p:cNvPr>
          <p:cNvCxnSpPr/>
          <p:nvPr/>
        </p:nvCxnSpPr>
        <p:spPr>
          <a:xfrm rot="16200000">
            <a:off x="2513101" y="276592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6DF841DD-AE92-1A49-A7EA-EF65361F9C7D}"/>
              </a:ext>
            </a:extLst>
          </p:cNvPr>
          <p:cNvCxnSpPr/>
          <p:nvPr/>
        </p:nvCxnSpPr>
        <p:spPr>
          <a:xfrm rot="16200000">
            <a:off x="2514973" y="434530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2D267E96-A287-1E4E-9875-315CC0CBEF5A}"/>
              </a:ext>
            </a:extLst>
          </p:cNvPr>
          <p:cNvCxnSpPr>
            <a:cxnSpLocks/>
          </p:cNvCxnSpPr>
          <p:nvPr/>
        </p:nvCxnSpPr>
        <p:spPr>
          <a:xfrm flipH="1">
            <a:off x="1729957" y="3037797"/>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9AA7FBCD-F2A2-A443-A701-945C3A16E523}"/>
              </a:ext>
            </a:extLst>
          </p:cNvPr>
          <p:cNvCxnSpPr>
            <a:cxnSpLocks/>
          </p:cNvCxnSpPr>
          <p:nvPr/>
        </p:nvCxnSpPr>
        <p:spPr>
          <a:xfrm flipH="1">
            <a:off x="1720785" y="2505175"/>
            <a:ext cx="1062318" cy="1574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1B703DE7-DA5D-F249-A207-2D94E19820EC}"/>
              </a:ext>
            </a:extLst>
          </p:cNvPr>
          <p:cNvCxnSpPr>
            <a:cxnSpLocks/>
          </p:cNvCxnSpPr>
          <p:nvPr/>
        </p:nvCxnSpPr>
        <p:spPr>
          <a:xfrm flipH="1">
            <a:off x="2778653" y="3039241"/>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Oval 49">
            <a:extLst>
              <a:ext uri="{FF2B5EF4-FFF2-40B4-BE49-F238E27FC236}">
                <a16:creationId xmlns:a16="http://schemas.microsoft.com/office/drawing/2014/main" id="{9CC65C74-8394-D44D-86F0-40F796CDAF36}"/>
              </a:ext>
            </a:extLst>
          </p:cNvPr>
          <p:cNvSpPr/>
          <p:nvPr/>
        </p:nvSpPr>
        <p:spPr>
          <a:xfrm rot="16200000" flipH="1">
            <a:off x="3790551" y="247376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Connector 50">
            <a:extLst>
              <a:ext uri="{FF2B5EF4-FFF2-40B4-BE49-F238E27FC236}">
                <a16:creationId xmlns:a16="http://schemas.microsoft.com/office/drawing/2014/main" id="{223DCF63-F734-AF42-930E-21A9DC55BA76}"/>
              </a:ext>
            </a:extLst>
          </p:cNvPr>
          <p:cNvCxnSpPr>
            <a:cxnSpLocks/>
          </p:cNvCxnSpPr>
          <p:nvPr/>
        </p:nvCxnSpPr>
        <p:spPr>
          <a:xfrm flipH="1">
            <a:off x="3827283" y="3040685"/>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AFD610E0-592E-C048-9B2A-600406653817}"/>
              </a:ext>
            </a:extLst>
          </p:cNvPr>
          <p:cNvSpPr/>
          <p:nvPr/>
        </p:nvSpPr>
        <p:spPr>
          <a:xfrm rot="16200000" flipH="1">
            <a:off x="4830959" y="24680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FB97C66C-2588-E347-843E-52AE12669226}"/>
              </a:ext>
            </a:extLst>
          </p:cNvPr>
          <p:cNvSpPr/>
          <p:nvPr/>
        </p:nvSpPr>
        <p:spPr>
          <a:xfrm rot="16200000" flipH="1">
            <a:off x="4836995" y="300350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33DBFF1C-5F22-4240-BF06-463579FBFD5B}"/>
              </a:ext>
            </a:extLst>
          </p:cNvPr>
          <p:cNvSpPr/>
          <p:nvPr/>
        </p:nvSpPr>
        <p:spPr>
          <a:xfrm rot="16200000" flipH="1">
            <a:off x="2746869" y="300781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4BE3A235-8EF0-3042-B98D-E558118FD36E}"/>
              </a:ext>
            </a:extLst>
          </p:cNvPr>
          <p:cNvSpPr/>
          <p:nvPr/>
        </p:nvSpPr>
        <p:spPr>
          <a:xfrm rot="16200000" flipH="1">
            <a:off x="3789387" y="300925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id="{8B163F57-FECC-814C-9899-B0C3854E7DE1}"/>
              </a:ext>
            </a:extLst>
          </p:cNvPr>
          <p:cNvCxnSpPr>
            <a:cxnSpLocks/>
          </p:cNvCxnSpPr>
          <p:nvPr/>
        </p:nvCxnSpPr>
        <p:spPr>
          <a:xfrm flipH="1">
            <a:off x="6077838" y="3037042"/>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Oval 56">
            <a:extLst>
              <a:ext uri="{FF2B5EF4-FFF2-40B4-BE49-F238E27FC236}">
                <a16:creationId xmlns:a16="http://schemas.microsoft.com/office/drawing/2014/main" id="{671F2870-B50B-3940-92CD-7A9CD1EC0EDD}"/>
              </a:ext>
            </a:extLst>
          </p:cNvPr>
          <p:cNvSpPr/>
          <p:nvPr/>
        </p:nvSpPr>
        <p:spPr>
          <a:xfrm rot="16200000" flipH="1">
            <a:off x="7094750" y="30070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FDCBACCA-5B17-DB4C-86A7-F87131808E8A}"/>
              </a:ext>
            </a:extLst>
          </p:cNvPr>
          <p:cNvSpPr/>
          <p:nvPr/>
        </p:nvSpPr>
        <p:spPr>
          <a:xfrm rot="5400000" flipH="1" flipV="1">
            <a:off x="3797751" y="457952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24B7661D-C83C-4E47-82A8-C1E5820755B7}"/>
              </a:ext>
            </a:extLst>
          </p:cNvPr>
          <p:cNvSpPr/>
          <p:nvPr/>
        </p:nvSpPr>
        <p:spPr>
          <a:xfrm rot="5400000" flipH="1" flipV="1">
            <a:off x="4838159" y="459248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E56973B-DE1F-B347-B55D-DE2809499F1D}"/>
              </a:ext>
            </a:extLst>
          </p:cNvPr>
          <p:cNvCxnSpPr>
            <a:cxnSpLocks/>
          </p:cNvCxnSpPr>
          <p:nvPr/>
        </p:nvCxnSpPr>
        <p:spPr>
          <a:xfrm flipH="1">
            <a:off x="1736470" y="4077424"/>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0FC94659-D5B3-5845-99F6-50E5B8CBA2D9}"/>
              </a:ext>
            </a:extLst>
          </p:cNvPr>
          <p:cNvCxnSpPr>
            <a:cxnSpLocks/>
          </p:cNvCxnSpPr>
          <p:nvPr/>
        </p:nvCxnSpPr>
        <p:spPr>
          <a:xfrm flipH="1">
            <a:off x="2778988" y="4078868"/>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A9A629CC-E42A-8E41-900E-E2E2D015AE32}"/>
              </a:ext>
            </a:extLst>
          </p:cNvPr>
          <p:cNvCxnSpPr>
            <a:cxnSpLocks/>
          </p:cNvCxnSpPr>
          <p:nvPr/>
        </p:nvCxnSpPr>
        <p:spPr>
          <a:xfrm flipH="1">
            <a:off x="3833796" y="4080312"/>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3" name="Oval 62">
            <a:extLst>
              <a:ext uri="{FF2B5EF4-FFF2-40B4-BE49-F238E27FC236}">
                <a16:creationId xmlns:a16="http://schemas.microsoft.com/office/drawing/2014/main" id="{3243F123-F248-144F-9E10-195FC98F82AA}"/>
              </a:ext>
            </a:extLst>
          </p:cNvPr>
          <p:cNvSpPr/>
          <p:nvPr/>
        </p:nvSpPr>
        <p:spPr>
          <a:xfrm rot="16200000" flipH="1">
            <a:off x="4837534" y="404776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55B4FACA-32E4-6E43-A691-21B9339E11C6}"/>
              </a:ext>
            </a:extLst>
          </p:cNvPr>
          <p:cNvSpPr/>
          <p:nvPr/>
        </p:nvSpPr>
        <p:spPr>
          <a:xfrm rot="16200000" flipH="1">
            <a:off x="2747408" y="404487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E04EBD55-4B5A-9244-AF34-829D537C16CF}"/>
              </a:ext>
            </a:extLst>
          </p:cNvPr>
          <p:cNvSpPr/>
          <p:nvPr/>
        </p:nvSpPr>
        <p:spPr>
          <a:xfrm rot="16200000" flipH="1">
            <a:off x="3789926" y="404632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230C4855-8B40-604A-9148-ADF1FE7FBCC7}"/>
              </a:ext>
            </a:extLst>
          </p:cNvPr>
          <p:cNvCxnSpPr>
            <a:cxnSpLocks/>
          </p:cNvCxnSpPr>
          <p:nvPr/>
        </p:nvCxnSpPr>
        <p:spPr>
          <a:xfrm flipH="1">
            <a:off x="6084351" y="4076669"/>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Oval 66">
            <a:extLst>
              <a:ext uri="{FF2B5EF4-FFF2-40B4-BE49-F238E27FC236}">
                <a16:creationId xmlns:a16="http://schemas.microsoft.com/office/drawing/2014/main" id="{58E5C35C-41DF-B049-8479-A553BACC63CC}"/>
              </a:ext>
            </a:extLst>
          </p:cNvPr>
          <p:cNvSpPr/>
          <p:nvPr/>
        </p:nvSpPr>
        <p:spPr>
          <a:xfrm rot="16200000" flipH="1">
            <a:off x="7095289" y="40369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834B6317-662F-2E4E-97B9-A66BEB9E2B4F}"/>
              </a:ext>
            </a:extLst>
          </p:cNvPr>
          <p:cNvSpPr/>
          <p:nvPr/>
        </p:nvSpPr>
        <p:spPr>
          <a:xfrm>
            <a:off x="2744547" y="248432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ECA637C5-FBE6-3C45-8FC0-7FF82697E623}"/>
              </a:ext>
            </a:extLst>
          </p:cNvPr>
          <p:cNvCxnSpPr>
            <a:cxnSpLocks/>
          </p:cNvCxnSpPr>
          <p:nvPr/>
        </p:nvCxnSpPr>
        <p:spPr>
          <a:xfrm flipH="1" flipV="1">
            <a:off x="1728575" y="3039195"/>
            <a:ext cx="1062318" cy="1574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Oval 69">
            <a:extLst>
              <a:ext uri="{FF2B5EF4-FFF2-40B4-BE49-F238E27FC236}">
                <a16:creationId xmlns:a16="http://schemas.microsoft.com/office/drawing/2014/main" id="{AFEAE921-FC43-4B4F-A3A4-78BBA935B1AC}"/>
              </a:ext>
            </a:extLst>
          </p:cNvPr>
          <p:cNvSpPr/>
          <p:nvPr/>
        </p:nvSpPr>
        <p:spPr>
          <a:xfrm>
            <a:off x="2749691" y="45706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a:extLst>
              <a:ext uri="{FF2B5EF4-FFF2-40B4-BE49-F238E27FC236}">
                <a16:creationId xmlns:a16="http://schemas.microsoft.com/office/drawing/2014/main" id="{B1A3EE67-1A94-184A-AE0D-66E0C108894C}"/>
              </a:ext>
            </a:extLst>
          </p:cNvPr>
          <p:cNvCxnSpPr>
            <a:cxnSpLocks/>
          </p:cNvCxnSpPr>
          <p:nvPr/>
        </p:nvCxnSpPr>
        <p:spPr>
          <a:xfrm flipH="1">
            <a:off x="6067449" y="2487381"/>
            <a:ext cx="1063668" cy="16040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0CD64688-AAB2-144F-8CF4-B410D6D02D83}"/>
              </a:ext>
            </a:extLst>
          </p:cNvPr>
          <p:cNvCxnSpPr>
            <a:cxnSpLocks/>
          </p:cNvCxnSpPr>
          <p:nvPr/>
        </p:nvCxnSpPr>
        <p:spPr>
          <a:xfrm flipH="1" flipV="1">
            <a:off x="6076589" y="3043001"/>
            <a:ext cx="1067828" cy="16062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03D708EB-7F4E-1246-9DB6-D73450559B32}"/>
              </a:ext>
            </a:extLst>
          </p:cNvPr>
          <p:cNvCxnSpPr>
            <a:cxnSpLocks/>
          </p:cNvCxnSpPr>
          <p:nvPr/>
        </p:nvCxnSpPr>
        <p:spPr>
          <a:xfrm flipH="1" flipV="1">
            <a:off x="6071090" y="4079015"/>
            <a:ext cx="1043926" cy="5510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10865682-09DB-F84B-9F94-845DFE72D589}"/>
              </a:ext>
            </a:extLst>
          </p:cNvPr>
          <p:cNvCxnSpPr>
            <a:cxnSpLocks/>
          </p:cNvCxnSpPr>
          <p:nvPr/>
        </p:nvCxnSpPr>
        <p:spPr>
          <a:xfrm flipV="1">
            <a:off x="6076383" y="2500273"/>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Oval 74">
            <a:extLst>
              <a:ext uri="{FF2B5EF4-FFF2-40B4-BE49-F238E27FC236}">
                <a16:creationId xmlns:a16="http://schemas.microsoft.com/office/drawing/2014/main" id="{EED829D1-0407-E047-9E3A-FECC2DBB8207}"/>
              </a:ext>
            </a:extLst>
          </p:cNvPr>
          <p:cNvSpPr/>
          <p:nvPr/>
        </p:nvSpPr>
        <p:spPr>
          <a:xfrm rot="16200000" flipH="1">
            <a:off x="7088714" y="247156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583C69AD-2A17-2A42-8281-0E61D921F159}"/>
              </a:ext>
            </a:extLst>
          </p:cNvPr>
          <p:cNvSpPr/>
          <p:nvPr/>
        </p:nvSpPr>
        <p:spPr>
          <a:xfrm rot="5400000" flipH="1" flipV="1">
            <a:off x="7095914" y="460332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9FDAA5D8-B7A0-8A43-9DC7-D2997DD47A51}"/>
              </a:ext>
            </a:extLst>
          </p:cNvPr>
          <p:cNvSpPr/>
          <p:nvPr/>
        </p:nvSpPr>
        <p:spPr>
          <a:xfrm rot="16200000" flipH="1">
            <a:off x="6049955" y="300470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7A3BFA6D-5698-2743-820F-20FA5038CEBB}"/>
              </a:ext>
            </a:extLst>
          </p:cNvPr>
          <p:cNvSpPr/>
          <p:nvPr/>
        </p:nvSpPr>
        <p:spPr>
          <a:xfrm rot="16200000" flipH="1">
            <a:off x="6057694" y="404176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9" name="Group 78">
            <a:extLst>
              <a:ext uri="{FF2B5EF4-FFF2-40B4-BE49-F238E27FC236}">
                <a16:creationId xmlns:a16="http://schemas.microsoft.com/office/drawing/2014/main" id="{756C8695-9C99-DF48-A448-B11E80B92D29}"/>
              </a:ext>
            </a:extLst>
          </p:cNvPr>
          <p:cNvGrpSpPr/>
          <p:nvPr/>
        </p:nvGrpSpPr>
        <p:grpSpPr>
          <a:xfrm>
            <a:off x="1627506" y="2971708"/>
            <a:ext cx="145247" cy="134715"/>
            <a:chOff x="1858169" y="2509507"/>
            <a:chExt cx="199389" cy="184931"/>
          </a:xfrm>
        </p:grpSpPr>
        <p:sp>
          <p:nvSpPr>
            <p:cNvPr id="80" name="Oval 79">
              <a:extLst>
                <a:ext uri="{FF2B5EF4-FFF2-40B4-BE49-F238E27FC236}">
                  <a16:creationId xmlns:a16="http://schemas.microsoft.com/office/drawing/2014/main" id="{DD61CAAC-B787-A843-A8E6-5C57AB0FA37F}"/>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Connector 80">
              <a:extLst>
                <a:ext uri="{FF2B5EF4-FFF2-40B4-BE49-F238E27FC236}">
                  <a16:creationId xmlns:a16="http://schemas.microsoft.com/office/drawing/2014/main" id="{E9BA689D-6E5D-5143-AA45-4D1C945F8513}"/>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574FE886-D516-384C-818B-76AA31C6FD6F}"/>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DBDE1C7A-D92D-E544-BDD6-2717D37CCF42}"/>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8DE6188E-EFE4-2D4B-A6E2-706613E3C89D}"/>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5" name="Group 84">
            <a:extLst>
              <a:ext uri="{FF2B5EF4-FFF2-40B4-BE49-F238E27FC236}">
                <a16:creationId xmlns:a16="http://schemas.microsoft.com/office/drawing/2014/main" id="{D8476210-F1E5-2C4F-B74A-7B8AE161F9E6}"/>
              </a:ext>
            </a:extLst>
          </p:cNvPr>
          <p:cNvGrpSpPr/>
          <p:nvPr/>
        </p:nvGrpSpPr>
        <p:grpSpPr>
          <a:xfrm>
            <a:off x="1614119" y="4001528"/>
            <a:ext cx="145247" cy="134715"/>
            <a:chOff x="1858169" y="2509507"/>
            <a:chExt cx="199389" cy="184931"/>
          </a:xfrm>
        </p:grpSpPr>
        <p:sp>
          <p:nvSpPr>
            <p:cNvPr id="86" name="Oval 85">
              <a:extLst>
                <a:ext uri="{FF2B5EF4-FFF2-40B4-BE49-F238E27FC236}">
                  <a16:creationId xmlns:a16="http://schemas.microsoft.com/office/drawing/2014/main" id="{51657022-A2C5-0847-B1ED-B7FB38410157}"/>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7" name="Straight Connector 86">
              <a:extLst>
                <a:ext uri="{FF2B5EF4-FFF2-40B4-BE49-F238E27FC236}">
                  <a16:creationId xmlns:a16="http://schemas.microsoft.com/office/drawing/2014/main" id="{9CB3B47B-4A8C-B64D-931C-47D61F262E09}"/>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4728F320-5635-4748-AAFC-361296A76AD8}"/>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EB26D98E-B741-094C-9A92-6A456774C1B0}"/>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1A6DD51B-F220-F946-A21D-29B934678BBA}"/>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99" name="Straight Arrow Connector 98">
            <a:extLst>
              <a:ext uri="{FF2B5EF4-FFF2-40B4-BE49-F238E27FC236}">
                <a16:creationId xmlns:a16="http://schemas.microsoft.com/office/drawing/2014/main" id="{FCBBF5B6-E83B-8444-B92D-78D64FF9BFCB}"/>
              </a:ext>
            </a:extLst>
          </p:cNvPr>
          <p:cNvCxnSpPr>
            <a:cxnSpLocks/>
          </p:cNvCxnSpPr>
          <p:nvPr/>
        </p:nvCxnSpPr>
        <p:spPr>
          <a:xfrm>
            <a:off x="7465418" y="2815068"/>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09B762E8-BE5F-EA48-9F86-374AF92F5921}"/>
              </a:ext>
            </a:extLst>
          </p:cNvPr>
          <p:cNvCxnSpPr>
            <a:cxnSpLocks/>
          </p:cNvCxnSpPr>
          <p:nvPr/>
        </p:nvCxnSpPr>
        <p:spPr>
          <a:xfrm>
            <a:off x="7459198" y="3810318"/>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318E4CF9-8FF5-D341-852B-0B3B81B9D027}"/>
              </a:ext>
            </a:extLst>
          </p:cNvPr>
          <p:cNvSpPr txBox="1"/>
          <p:nvPr/>
        </p:nvSpPr>
        <p:spPr>
          <a:xfrm>
            <a:off x="7204314" y="2369445"/>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3" name="TextBox 102">
            <a:extLst>
              <a:ext uri="{FF2B5EF4-FFF2-40B4-BE49-F238E27FC236}">
                <a16:creationId xmlns:a16="http://schemas.microsoft.com/office/drawing/2014/main" id="{161B408B-030B-6345-B831-B6AA1825695A}"/>
              </a:ext>
            </a:extLst>
          </p:cNvPr>
          <p:cNvSpPr txBox="1"/>
          <p:nvPr/>
        </p:nvSpPr>
        <p:spPr>
          <a:xfrm>
            <a:off x="7234957" y="4037540"/>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04" name="Group 103">
            <a:extLst>
              <a:ext uri="{FF2B5EF4-FFF2-40B4-BE49-F238E27FC236}">
                <a16:creationId xmlns:a16="http://schemas.microsoft.com/office/drawing/2014/main" id="{74A14A93-455F-3A41-8046-D355581BD1B5}"/>
              </a:ext>
            </a:extLst>
          </p:cNvPr>
          <p:cNvGrpSpPr/>
          <p:nvPr/>
        </p:nvGrpSpPr>
        <p:grpSpPr>
          <a:xfrm>
            <a:off x="447965" y="5441616"/>
            <a:ext cx="924602" cy="1058574"/>
            <a:chOff x="536432" y="5376415"/>
            <a:chExt cx="924602" cy="1058574"/>
          </a:xfrm>
        </p:grpSpPr>
        <p:cxnSp>
          <p:nvCxnSpPr>
            <p:cNvPr id="105" name="Straight Arrow Connector 104">
              <a:extLst>
                <a:ext uri="{FF2B5EF4-FFF2-40B4-BE49-F238E27FC236}">
                  <a16:creationId xmlns:a16="http://schemas.microsoft.com/office/drawing/2014/main" id="{A8B9934F-5FB4-3642-AC71-70408013F2A3}"/>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a16="http://schemas.microsoft.com/office/drawing/2014/main" id="{95B96880-96E2-6B48-86C6-92F6176F61CD}"/>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7" name="Straight Arrow Connector 106">
              <a:extLst>
                <a:ext uri="{FF2B5EF4-FFF2-40B4-BE49-F238E27FC236}">
                  <a16:creationId xmlns:a16="http://schemas.microsoft.com/office/drawing/2014/main" id="{5B48B1E3-F0E4-B643-812B-B2172D8F39DE}"/>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8" name="TextBox 107">
              <a:extLst>
                <a:ext uri="{FF2B5EF4-FFF2-40B4-BE49-F238E27FC236}">
                  <a16:creationId xmlns:a16="http://schemas.microsoft.com/office/drawing/2014/main" id="{7B413564-A517-AF48-8027-2DED612CE792}"/>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92" name="TextBox 91">
            <a:extLst>
              <a:ext uri="{FF2B5EF4-FFF2-40B4-BE49-F238E27FC236}">
                <a16:creationId xmlns:a16="http://schemas.microsoft.com/office/drawing/2014/main" id="{F3D6AB7C-A83D-A545-983D-B05EAC1592C1}"/>
              </a:ext>
            </a:extLst>
          </p:cNvPr>
          <p:cNvSpPr txBox="1"/>
          <p:nvPr/>
        </p:nvSpPr>
        <p:spPr>
          <a:xfrm>
            <a:off x="2442383" y="221137"/>
            <a:ext cx="4694085"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Lattice Truss Beam Design with </a:t>
            </a:r>
          </a:p>
          <a:p>
            <a:r>
              <a:rPr lang="en-US" sz="2600" dirty="0">
                <a:latin typeface="Times New Roman" panose="02020603050405020304" pitchFamily="18" charset="0"/>
                <a:cs typeface="Times New Roman" panose="02020603050405020304" pitchFamily="18" charset="0"/>
              </a:rPr>
              <a:t>  Symmetric Waves, Design #4                 </a:t>
            </a:r>
          </a:p>
        </p:txBody>
      </p:sp>
      <p:sp>
        <p:nvSpPr>
          <p:cNvPr id="93" name="Oval 92">
            <a:extLst>
              <a:ext uri="{FF2B5EF4-FFF2-40B4-BE49-F238E27FC236}">
                <a16:creationId xmlns:a16="http://schemas.microsoft.com/office/drawing/2014/main" id="{43F4472C-BDA4-E34F-B26F-DF2D39E22667}"/>
              </a:ext>
            </a:extLst>
          </p:cNvPr>
          <p:cNvSpPr/>
          <p:nvPr/>
        </p:nvSpPr>
        <p:spPr>
          <a:xfrm>
            <a:off x="5199144" y="3516075"/>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4" name="Oval 93">
            <a:extLst>
              <a:ext uri="{FF2B5EF4-FFF2-40B4-BE49-F238E27FC236}">
                <a16:creationId xmlns:a16="http://schemas.microsoft.com/office/drawing/2014/main" id="{393EF210-10C2-6D49-A310-EE91D3CB6213}"/>
              </a:ext>
            </a:extLst>
          </p:cNvPr>
          <p:cNvSpPr/>
          <p:nvPr/>
        </p:nvSpPr>
        <p:spPr>
          <a:xfrm>
            <a:off x="5419525" y="3509171"/>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5" name="Oval 94">
            <a:extLst>
              <a:ext uri="{FF2B5EF4-FFF2-40B4-BE49-F238E27FC236}">
                <a16:creationId xmlns:a16="http://schemas.microsoft.com/office/drawing/2014/main" id="{6BDB38B3-3158-704A-B8F6-5B3BAB56CF95}"/>
              </a:ext>
            </a:extLst>
          </p:cNvPr>
          <p:cNvSpPr/>
          <p:nvPr/>
        </p:nvSpPr>
        <p:spPr>
          <a:xfrm>
            <a:off x="5634264" y="3512619"/>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98" name="Group 97">
            <a:extLst>
              <a:ext uri="{FF2B5EF4-FFF2-40B4-BE49-F238E27FC236}">
                <a16:creationId xmlns:a16="http://schemas.microsoft.com/office/drawing/2014/main" id="{62F090F0-AF87-A14E-99F0-37014D18C212}"/>
              </a:ext>
            </a:extLst>
          </p:cNvPr>
          <p:cNvGrpSpPr/>
          <p:nvPr/>
        </p:nvGrpSpPr>
        <p:grpSpPr>
          <a:xfrm>
            <a:off x="7066283" y="6110804"/>
            <a:ext cx="1694217" cy="465402"/>
            <a:chOff x="1032936" y="5906726"/>
            <a:chExt cx="1694217" cy="465402"/>
          </a:xfrm>
        </p:grpSpPr>
        <p:sp>
          <p:nvSpPr>
            <p:cNvPr id="101" name="TextBox 100">
              <a:extLst>
                <a:ext uri="{FF2B5EF4-FFF2-40B4-BE49-F238E27FC236}">
                  <a16:creationId xmlns:a16="http://schemas.microsoft.com/office/drawing/2014/main" id="{A4B81506-6407-9444-A461-6F51325C1CE7}"/>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09" name="TextBox 108">
              <a:extLst>
                <a:ext uri="{FF2B5EF4-FFF2-40B4-BE49-F238E27FC236}">
                  <a16:creationId xmlns:a16="http://schemas.microsoft.com/office/drawing/2014/main" id="{172270D7-2019-C240-89D8-1513FCE2B832}"/>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173067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095790"/>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58417B6E-F815-5845-BC90-D6838378792A}"/>
              </a:ext>
            </a:extLst>
          </p:cNvPr>
          <p:cNvCxnSpPr>
            <a:cxnSpLocks/>
          </p:cNvCxnSpPr>
          <p:nvPr/>
        </p:nvCxnSpPr>
        <p:spPr>
          <a:xfrm flipH="1">
            <a:off x="1868451" y="3886697"/>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473F54F-4CDC-1949-8824-CECE8675B14F}"/>
              </a:ext>
            </a:extLst>
          </p:cNvPr>
          <p:cNvCxnSpPr>
            <a:cxnSpLocks/>
          </p:cNvCxnSpPr>
          <p:nvPr/>
        </p:nvCxnSpPr>
        <p:spPr>
          <a:xfrm flipH="1">
            <a:off x="1861938" y="2847070"/>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59C6A176-506B-9547-B9DC-C8EBEEB2B964}"/>
              </a:ext>
            </a:extLst>
          </p:cNvPr>
          <p:cNvCxnSpPr>
            <a:cxnSpLocks/>
          </p:cNvCxnSpPr>
          <p:nvPr/>
        </p:nvCxnSpPr>
        <p:spPr>
          <a:xfrm rot="16200000" flipH="1">
            <a:off x="1876619" y="2853908"/>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1DA5D7E-2BD1-FA4A-97B5-B7DB43C7373C}"/>
              </a:ext>
            </a:extLst>
          </p:cNvPr>
          <p:cNvCxnSpPr/>
          <p:nvPr/>
        </p:nvCxnSpPr>
        <p:spPr>
          <a:xfrm rot="16200000" flipH="1" flipV="1">
            <a:off x="1867654" y="232756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DF986F7-DCBE-1442-BFCF-3EBD66CFAEBB}"/>
              </a:ext>
            </a:extLst>
          </p:cNvPr>
          <p:cNvCxnSpPr/>
          <p:nvPr/>
        </p:nvCxnSpPr>
        <p:spPr>
          <a:xfrm rot="16200000" flipV="1">
            <a:off x="2392383" y="232012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Oval 9">
            <a:extLst>
              <a:ext uri="{FF2B5EF4-FFF2-40B4-BE49-F238E27FC236}">
                <a16:creationId xmlns:a16="http://schemas.microsoft.com/office/drawing/2014/main" id="{C67F3C07-FBEE-9B47-8C9E-0C6C46A3FD9C}"/>
              </a:ext>
            </a:extLst>
          </p:cNvPr>
          <p:cNvSpPr/>
          <p:nvPr/>
        </p:nvSpPr>
        <p:spPr>
          <a:xfrm rot="16200000" flipH="1">
            <a:off x="2368814" y="230319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85110E56-CB10-AC48-8EC9-A4CA672B84D0}"/>
              </a:ext>
            </a:extLst>
          </p:cNvPr>
          <p:cNvCxnSpPr>
            <a:cxnSpLocks/>
          </p:cNvCxnSpPr>
          <p:nvPr/>
        </p:nvCxnSpPr>
        <p:spPr>
          <a:xfrm flipH="1">
            <a:off x="2910969" y="3888141"/>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C256AB5-43BD-134E-A4AE-EB4C244EC525}"/>
              </a:ext>
            </a:extLst>
          </p:cNvPr>
          <p:cNvCxnSpPr>
            <a:cxnSpLocks/>
          </p:cNvCxnSpPr>
          <p:nvPr/>
        </p:nvCxnSpPr>
        <p:spPr>
          <a:xfrm flipH="1">
            <a:off x="2910634" y="2848514"/>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69C5A79-ECA9-D94E-8AC2-BE11C1E8BF31}"/>
              </a:ext>
            </a:extLst>
          </p:cNvPr>
          <p:cNvCxnSpPr/>
          <p:nvPr/>
        </p:nvCxnSpPr>
        <p:spPr>
          <a:xfrm rot="16200000" flipH="1" flipV="1">
            <a:off x="2910172" y="232180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BD79726-F6B9-0645-94D9-CDECCF07B823}"/>
              </a:ext>
            </a:extLst>
          </p:cNvPr>
          <p:cNvCxnSpPr/>
          <p:nvPr/>
        </p:nvCxnSpPr>
        <p:spPr>
          <a:xfrm rot="16200000" flipV="1">
            <a:off x="3434901" y="232156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F52DE3F-64D0-1D49-A247-2ECEE5A7E524}"/>
              </a:ext>
            </a:extLst>
          </p:cNvPr>
          <p:cNvCxnSpPr>
            <a:cxnSpLocks/>
          </p:cNvCxnSpPr>
          <p:nvPr/>
        </p:nvCxnSpPr>
        <p:spPr>
          <a:xfrm flipH="1">
            <a:off x="3965777" y="3889585"/>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A904805-C057-3A44-87B8-37ADCC0A6E25}"/>
              </a:ext>
            </a:extLst>
          </p:cNvPr>
          <p:cNvCxnSpPr>
            <a:cxnSpLocks/>
          </p:cNvCxnSpPr>
          <p:nvPr/>
        </p:nvCxnSpPr>
        <p:spPr>
          <a:xfrm flipH="1">
            <a:off x="3959264" y="2849958"/>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D20EFDD-19BE-7C43-AC68-E3249A687692}"/>
              </a:ext>
            </a:extLst>
          </p:cNvPr>
          <p:cNvCxnSpPr/>
          <p:nvPr/>
        </p:nvCxnSpPr>
        <p:spPr>
          <a:xfrm rot="16200000" flipH="1" flipV="1">
            <a:off x="3964980" y="232325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71D6BF8-371E-FB40-B425-D895587E8EAE}"/>
              </a:ext>
            </a:extLst>
          </p:cNvPr>
          <p:cNvCxnSpPr/>
          <p:nvPr/>
        </p:nvCxnSpPr>
        <p:spPr>
          <a:xfrm rot="16200000" flipV="1">
            <a:off x="4496909" y="231580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C6DDE7ED-B778-624F-B0A4-FA0E837C51B0}"/>
              </a:ext>
            </a:extLst>
          </p:cNvPr>
          <p:cNvSpPr/>
          <p:nvPr/>
        </p:nvSpPr>
        <p:spPr>
          <a:xfrm rot="16200000" flipH="1">
            <a:off x="4983610" y="28125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67A78F14-4225-EE49-832A-D9D75A88CBDE}"/>
              </a:ext>
            </a:extLst>
          </p:cNvPr>
          <p:cNvCxnSpPr>
            <a:cxnSpLocks/>
          </p:cNvCxnSpPr>
          <p:nvPr/>
        </p:nvCxnSpPr>
        <p:spPr>
          <a:xfrm flipH="1">
            <a:off x="6156860" y="3885942"/>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DDB209D-1A6E-294D-BFF6-0D630106CC25}"/>
              </a:ext>
            </a:extLst>
          </p:cNvPr>
          <p:cNvCxnSpPr>
            <a:cxnSpLocks/>
          </p:cNvCxnSpPr>
          <p:nvPr/>
        </p:nvCxnSpPr>
        <p:spPr>
          <a:xfrm flipH="1">
            <a:off x="6150347" y="2846315"/>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7B9A1F6-636E-4C48-96DE-BA3E89649A66}"/>
              </a:ext>
            </a:extLst>
          </p:cNvPr>
          <p:cNvCxnSpPr/>
          <p:nvPr/>
        </p:nvCxnSpPr>
        <p:spPr>
          <a:xfrm rot="16200000" flipH="1" flipV="1">
            <a:off x="6156063" y="231960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D421829-6909-C140-9B76-B6E81824A60B}"/>
              </a:ext>
            </a:extLst>
          </p:cNvPr>
          <p:cNvCxnSpPr/>
          <p:nvPr/>
        </p:nvCxnSpPr>
        <p:spPr>
          <a:xfrm rot="16200000" flipV="1">
            <a:off x="6680792" y="231936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3E3EC390-83FB-9246-BC86-1EFA4C8FF928}"/>
              </a:ext>
            </a:extLst>
          </p:cNvPr>
          <p:cNvSpPr/>
          <p:nvPr/>
        </p:nvSpPr>
        <p:spPr>
          <a:xfrm rot="16200000" flipH="1">
            <a:off x="7167259" y="281633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0955088F-7F11-1342-8574-4815088B2269}"/>
              </a:ext>
            </a:extLst>
          </p:cNvPr>
          <p:cNvCxnSpPr/>
          <p:nvPr/>
        </p:nvCxnSpPr>
        <p:spPr>
          <a:xfrm rot="16200000" flipH="1" flipV="1">
            <a:off x="2391419" y="387857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59E8EC2-580D-EA4D-B01C-D2906E2A828F}"/>
              </a:ext>
            </a:extLst>
          </p:cNvPr>
          <p:cNvCxnSpPr/>
          <p:nvPr/>
        </p:nvCxnSpPr>
        <p:spPr>
          <a:xfrm rot="16200000" flipV="1">
            <a:off x="1858603" y="387907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11CE38D-876E-2F42-A3F0-CA62A8682B72}"/>
              </a:ext>
            </a:extLst>
          </p:cNvPr>
          <p:cNvCxnSpPr/>
          <p:nvPr/>
        </p:nvCxnSpPr>
        <p:spPr>
          <a:xfrm rot="16200000" flipH="1" flipV="1">
            <a:off x="3442672" y="388721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0E60FCF1-9303-E54D-9E35-34E217A3A97A}"/>
              </a:ext>
            </a:extLst>
          </p:cNvPr>
          <p:cNvCxnSpPr/>
          <p:nvPr/>
        </p:nvCxnSpPr>
        <p:spPr>
          <a:xfrm rot="16200000" flipV="1">
            <a:off x="2902656" y="388052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4102396A-D93D-2D43-AC00-7E67C173DDE8}"/>
              </a:ext>
            </a:extLst>
          </p:cNvPr>
          <p:cNvCxnSpPr/>
          <p:nvPr/>
        </p:nvCxnSpPr>
        <p:spPr>
          <a:xfrm rot="16200000" flipH="1" flipV="1">
            <a:off x="4486725" y="391026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FF0E23E-63A6-4D49-B374-9C2225861440}"/>
              </a:ext>
            </a:extLst>
          </p:cNvPr>
          <p:cNvCxnSpPr/>
          <p:nvPr/>
        </p:nvCxnSpPr>
        <p:spPr>
          <a:xfrm rot="16200000" flipV="1">
            <a:off x="3953909" y="389636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B7C5540-0230-4747-AF58-AC6DAD9425F1}"/>
              </a:ext>
            </a:extLst>
          </p:cNvPr>
          <p:cNvCxnSpPr/>
          <p:nvPr/>
        </p:nvCxnSpPr>
        <p:spPr>
          <a:xfrm rot="16200000" flipH="1" flipV="1">
            <a:off x="6668666" y="389731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B7F49D8-CFA1-9A4A-A1CC-398725251BBD}"/>
              </a:ext>
            </a:extLst>
          </p:cNvPr>
          <p:cNvCxnSpPr/>
          <p:nvPr/>
        </p:nvCxnSpPr>
        <p:spPr>
          <a:xfrm rot="16200000" flipV="1">
            <a:off x="6150250" y="389061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7A85C4B2-97CB-EF47-A59B-C3F09CAD9FE0}"/>
              </a:ext>
            </a:extLst>
          </p:cNvPr>
          <p:cNvCxnSpPr/>
          <p:nvPr/>
        </p:nvCxnSpPr>
        <p:spPr>
          <a:xfrm rot="16200000" flipH="1" flipV="1">
            <a:off x="1854160" y="336659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1DE7477E-15A0-6B4A-9A85-B668255A37AF}"/>
              </a:ext>
            </a:extLst>
          </p:cNvPr>
          <p:cNvCxnSpPr/>
          <p:nvPr/>
        </p:nvCxnSpPr>
        <p:spPr>
          <a:xfrm rot="16200000" flipV="1">
            <a:off x="1854160" y="283589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35632E7-38D0-5541-B8F0-84FBEEAE38D2}"/>
              </a:ext>
            </a:extLst>
          </p:cNvPr>
          <p:cNvCxnSpPr/>
          <p:nvPr/>
        </p:nvCxnSpPr>
        <p:spPr>
          <a:xfrm rot="16200000" flipH="1" flipV="1">
            <a:off x="2913759" y="336028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6259F95-8018-9F4E-9BB8-B0C04F4DFB84}"/>
              </a:ext>
            </a:extLst>
          </p:cNvPr>
          <p:cNvCxnSpPr/>
          <p:nvPr/>
        </p:nvCxnSpPr>
        <p:spPr>
          <a:xfrm rot="16200000" flipV="1">
            <a:off x="2913759" y="282958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4A9C10C9-50D0-8745-8068-CD28A390DFCB}"/>
              </a:ext>
            </a:extLst>
          </p:cNvPr>
          <p:cNvCxnSpPr/>
          <p:nvPr/>
        </p:nvCxnSpPr>
        <p:spPr>
          <a:xfrm rot="16200000" flipH="1" flipV="1">
            <a:off x="3958958" y="336837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02D18125-0179-F141-BBFF-AD2E01C0592F}"/>
              </a:ext>
            </a:extLst>
          </p:cNvPr>
          <p:cNvCxnSpPr/>
          <p:nvPr/>
        </p:nvCxnSpPr>
        <p:spPr>
          <a:xfrm rot="16200000" flipV="1">
            <a:off x="3958958" y="283767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641F69AB-8310-E746-926D-A45E2FCD0FF5}"/>
              </a:ext>
            </a:extLst>
          </p:cNvPr>
          <p:cNvCxnSpPr/>
          <p:nvPr/>
        </p:nvCxnSpPr>
        <p:spPr>
          <a:xfrm rot="16200000" flipH="1" flipV="1">
            <a:off x="6155518" y="336022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A6FD4D9B-DE66-E842-8226-E41EA94E6148}"/>
              </a:ext>
            </a:extLst>
          </p:cNvPr>
          <p:cNvCxnSpPr/>
          <p:nvPr/>
        </p:nvCxnSpPr>
        <p:spPr>
          <a:xfrm rot="16200000" flipV="1">
            <a:off x="6162718" y="284392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6FA548A8-6466-E04C-BF23-2221396CE02A}"/>
              </a:ext>
            </a:extLst>
          </p:cNvPr>
          <p:cNvCxnSpPr>
            <a:cxnSpLocks/>
          </p:cNvCxnSpPr>
          <p:nvPr/>
        </p:nvCxnSpPr>
        <p:spPr>
          <a:xfrm rot="16200000" flipH="1">
            <a:off x="1876966" y="3887647"/>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F9B448D1-225F-8C4E-86F9-AC94B97B400A}"/>
              </a:ext>
            </a:extLst>
          </p:cNvPr>
          <p:cNvSpPr/>
          <p:nvPr/>
        </p:nvSpPr>
        <p:spPr>
          <a:xfrm rot="16200000" flipH="1">
            <a:off x="2886050" y="281708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0F13B037-7FA7-E14B-93E4-564D51E05F8A}"/>
              </a:ext>
            </a:extLst>
          </p:cNvPr>
          <p:cNvSpPr/>
          <p:nvPr/>
        </p:nvSpPr>
        <p:spPr>
          <a:xfrm rot="16200000" flipH="1">
            <a:off x="2886589" y="385414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43">
            <a:extLst>
              <a:ext uri="{FF2B5EF4-FFF2-40B4-BE49-F238E27FC236}">
                <a16:creationId xmlns:a16="http://schemas.microsoft.com/office/drawing/2014/main" id="{15BC412E-B2A3-5545-B023-359B6F9AE3E5}"/>
              </a:ext>
            </a:extLst>
          </p:cNvPr>
          <p:cNvGrpSpPr/>
          <p:nvPr/>
        </p:nvGrpSpPr>
        <p:grpSpPr>
          <a:xfrm>
            <a:off x="1756678" y="2776540"/>
            <a:ext cx="139883" cy="134715"/>
            <a:chOff x="1869545" y="1777075"/>
            <a:chExt cx="192026" cy="184931"/>
          </a:xfrm>
        </p:grpSpPr>
        <p:sp>
          <p:nvSpPr>
            <p:cNvPr id="45" name="Oval 44">
              <a:extLst>
                <a:ext uri="{FF2B5EF4-FFF2-40B4-BE49-F238E27FC236}">
                  <a16:creationId xmlns:a16="http://schemas.microsoft.com/office/drawing/2014/main" id="{9D7DC161-C1DF-A648-86A2-DA9B8E8DAD54}"/>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 name="Straight Connector 45">
              <a:extLst>
                <a:ext uri="{FF2B5EF4-FFF2-40B4-BE49-F238E27FC236}">
                  <a16:creationId xmlns:a16="http://schemas.microsoft.com/office/drawing/2014/main" id="{4893CDCC-CA40-B342-8170-FC0D469ED87F}"/>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E707DD-0FD1-D74D-9BD4-3CC7479D733F}"/>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332BE321-3E34-AF4E-A02A-B164E54547CB}"/>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6C4D0C51-9F1B-6D42-A511-3F8E8EC715C4}"/>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0" name="Group 49">
            <a:extLst>
              <a:ext uri="{FF2B5EF4-FFF2-40B4-BE49-F238E27FC236}">
                <a16:creationId xmlns:a16="http://schemas.microsoft.com/office/drawing/2014/main" id="{BDE69EB3-E4E1-A34F-A403-954869C07CC9}"/>
              </a:ext>
            </a:extLst>
          </p:cNvPr>
          <p:cNvGrpSpPr/>
          <p:nvPr/>
        </p:nvGrpSpPr>
        <p:grpSpPr>
          <a:xfrm>
            <a:off x="1753346" y="3808789"/>
            <a:ext cx="139883" cy="134715"/>
            <a:chOff x="1869545" y="1777075"/>
            <a:chExt cx="192026" cy="184931"/>
          </a:xfrm>
        </p:grpSpPr>
        <p:sp>
          <p:nvSpPr>
            <p:cNvPr id="51" name="Oval 50">
              <a:extLst>
                <a:ext uri="{FF2B5EF4-FFF2-40B4-BE49-F238E27FC236}">
                  <a16:creationId xmlns:a16="http://schemas.microsoft.com/office/drawing/2014/main" id="{995A9AF5-AB58-0A4C-83F1-0FD9F81851C0}"/>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 name="Straight Connector 51">
              <a:extLst>
                <a:ext uri="{FF2B5EF4-FFF2-40B4-BE49-F238E27FC236}">
                  <a16:creationId xmlns:a16="http://schemas.microsoft.com/office/drawing/2014/main" id="{DA9A8CDE-7922-8F4B-BC71-389E7CA4D73F}"/>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07F39303-76F9-4F45-9FFD-332BD356E11E}"/>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7A45E9F8-91BF-5A40-8E45-9514DE709925}"/>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D3A8F6D5-0557-094C-805D-8238B4D89482}"/>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6" name="Oval 55">
            <a:extLst>
              <a:ext uri="{FF2B5EF4-FFF2-40B4-BE49-F238E27FC236}">
                <a16:creationId xmlns:a16="http://schemas.microsoft.com/office/drawing/2014/main" id="{17D0A6F0-2753-9D48-B1EE-B12F3E8B4CC7}"/>
              </a:ext>
            </a:extLst>
          </p:cNvPr>
          <p:cNvSpPr/>
          <p:nvPr/>
        </p:nvSpPr>
        <p:spPr>
          <a:xfrm rot="16200000" flipH="1">
            <a:off x="2370014" y="333399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CCDC8B56-6792-EC43-AEBC-6B84EA79D58B}"/>
              </a:ext>
            </a:extLst>
          </p:cNvPr>
          <p:cNvSpPr/>
          <p:nvPr/>
        </p:nvSpPr>
        <p:spPr>
          <a:xfrm rot="16200000" flipH="1">
            <a:off x="2371214" y="437919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 name="Straight Connector 57">
            <a:extLst>
              <a:ext uri="{FF2B5EF4-FFF2-40B4-BE49-F238E27FC236}">
                <a16:creationId xmlns:a16="http://schemas.microsoft.com/office/drawing/2014/main" id="{27C69644-AB73-2644-B9F3-C983556B1880}"/>
              </a:ext>
            </a:extLst>
          </p:cNvPr>
          <p:cNvCxnSpPr>
            <a:cxnSpLocks/>
          </p:cNvCxnSpPr>
          <p:nvPr/>
        </p:nvCxnSpPr>
        <p:spPr>
          <a:xfrm rot="16200000" flipH="1">
            <a:off x="2913120" y="2846942"/>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5D946B8D-27A2-B949-BBA6-332A2DBB4599}"/>
              </a:ext>
            </a:extLst>
          </p:cNvPr>
          <p:cNvCxnSpPr>
            <a:cxnSpLocks/>
          </p:cNvCxnSpPr>
          <p:nvPr/>
        </p:nvCxnSpPr>
        <p:spPr>
          <a:xfrm rot="16200000" flipH="1">
            <a:off x="2913467" y="3880681"/>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926F28A9-B009-AF42-BD35-CDCB104BD89D}"/>
              </a:ext>
            </a:extLst>
          </p:cNvPr>
          <p:cNvCxnSpPr>
            <a:cxnSpLocks/>
          </p:cNvCxnSpPr>
          <p:nvPr/>
        </p:nvCxnSpPr>
        <p:spPr>
          <a:xfrm rot="16200000" flipH="1">
            <a:off x="3978421" y="2861576"/>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3F705A22-9724-0F48-A4B4-147AFFF5381D}"/>
              </a:ext>
            </a:extLst>
          </p:cNvPr>
          <p:cNvCxnSpPr>
            <a:cxnSpLocks/>
          </p:cNvCxnSpPr>
          <p:nvPr/>
        </p:nvCxnSpPr>
        <p:spPr>
          <a:xfrm rot="16200000" flipH="1">
            <a:off x="3978768" y="3895315"/>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C957080F-E48E-DE4E-BEBE-994DFB34BA3D}"/>
              </a:ext>
            </a:extLst>
          </p:cNvPr>
          <p:cNvCxnSpPr>
            <a:cxnSpLocks/>
          </p:cNvCxnSpPr>
          <p:nvPr/>
        </p:nvCxnSpPr>
        <p:spPr>
          <a:xfrm rot="16200000" flipH="1">
            <a:off x="6152810" y="2854610"/>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514DA322-D87D-6446-A5EC-1F1EE29E426F}"/>
              </a:ext>
            </a:extLst>
          </p:cNvPr>
          <p:cNvCxnSpPr>
            <a:cxnSpLocks/>
          </p:cNvCxnSpPr>
          <p:nvPr/>
        </p:nvCxnSpPr>
        <p:spPr>
          <a:xfrm rot="16200000" flipH="1">
            <a:off x="6153157" y="3888349"/>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47B294C7-14AC-124D-91CB-66822336CC5A}"/>
              </a:ext>
            </a:extLst>
          </p:cNvPr>
          <p:cNvSpPr/>
          <p:nvPr/>
        </p:nvSpPr>
        <p:spPr>
          <a:xfrm rot="16200000" flipH="1">
            <a:off x="3415214" y="332079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E8DE1CF4-C686-3C4D-B56F-427AF918B465}"/>
              </a:ext>
            </a:extLst>
          </p:cNvPr>
          <p:cNvSpPr/>
          <p:nvPr/>
        </p:nvSpPr>
        <p:spPr>
          <a:xfrm rot="16200000" flipH="1">
            <a:off x="6656702" y="333639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8F6C0586-7453-4A45-A8D8-060FEF69BF0F}"/>
              </a:ext>
            </a:extLst>
          </p:cNvPr>
          <p:cNvSpPr/>
          <p:nvPr/>
        </p:nvSpPr>
        <p:spPr>
          <a:xfrm rot="16200000" flipH="1">
            <a:off x="4474814" y="333639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48E761B1-0A09-4E4F-BA90-0DD0274BBB1A}"/>
              </a:ext>
            </a:extLst>
          </p:cNvPr>
          <p:cNvSpPr/>
          <p:nvPr/>
        </p:nvSpPr>
        <p:spPr>
          <a:xfrm rot="16200000" flipH="1">
            <a:off x="3928568" y="281853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7B332EE7-0765-7F47-992F-4DEC820C09B1}"/>
              </a:ext>
            </a:extLst>
          </p:cNvPr>
          <p:cNvSpPr/>
          <p:nvPr/>
        </p:nvSpPr>
        <p:spPr>
          <a:xfrm rot="16200000" flipH="1">
            <a:off x="3929107" y="385559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A3569800-FEE8-9D4E-BE5C-F77C6E292107}"/>
              </a:ext>
            </a:extLst>
          </p:cNvPr>
          <p:cNvSpPr/>
          <p:nvPr/>
        </p:nvSpPr>
        <p:spPr>
          <a:xfrm rot="16200000" flipH="1">
            <a:off x="3411332" y="230463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3499A83F-6155-8E4C-B1B7-4F69E87A5B05}"/>
              </a:ext>
            </a:extLst>
          </p:cNvPr>
          <p:cNvSpPr/>
          <p:nvPr/>
        </p:nvSpPr>
        <p:spPr>
          <a:xfrm rot="16200000" flipH="1">
            <a:off x="4473340" y="230607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7742AD10-0504-9E43-BF64-8F0E470FCF1B}"/>
              </a:ext>
            </a:extLst>
          </p:cNvPr>
          <p:cNvSpPr/>
          <p:nvPr/>
        </p:nvSpPr>
        <p:spPr>
          <a:xfrm rot="16200000" flipH="1">
            <a:off x="6650023" y="230243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BA4D067A-D304-814B-93F5-58C1689F7FF2}"/>
              </a:ext>
            </a:extLst>
          </p:cNvPr>
          <p:cNvSpPr/>
          <p:nvPr/>
        </p:nvSpPr>
        <p:spPr>
          <a:xfrm rot="16200000" flipH="1">
            <a:off x="3416414" y="437319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271688E5-787B-F140-8425-6BDC7805A5FB}"/>
              </a:ext>
            </a:extLst>
          </p:cNvPr>
          <p:cNvSpPr/>
          <p:nvPr/>
        </p:nvSpPr>
        <p:spPr>
          <a:xfrm rot="16200000" flipH="1">
            <a:off x="4483214" y="440319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2927D9CA-7B70-6B46-8819-B052E49C58CB}"/>
              </a:ext>
            </a:extLst>
          </p:cNvPr>
          <p:cNvSpPr/>
          <p:nvPr/>
        </p:nvSpPr>
        <p:spPr>
          <a:xfrm rot="16200000" flipH="1">
            <a:off x="6651902" y="438999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7C8B5455-6203-2943-AEA5-401BEB838BD9}"/>
              </a:ext>
            </a:extLst>
          </p:cNvPr>
          <p:cNvSpPr/>
          <p:nvPr/>
        </p:nvSpPr>
        <p:spPr>
          <a:xfrm rot="16200000" flipH="1">
            <a:off x="4984149" y="38719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7C4A75B4-6AAC-EF4D-83B1-4152161D29A0}"/>
              </a:ext>
            </a:extLst>
          </p:cNvPr>
          <p:cNvSpPr/>
          <p:nvPr/>
        </p:nvSpPr>
        <p:spPr>
          <a:xfrm rot="16200000" flipH="1">
            <a:off x="7167798" y="385339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A2A66E86-47CF-2047-8AB3-4E486511C7A1}"/>
              </a:ext>
            </a:extLst>
          </p:cNvPr>
          <p:cNvSpPr/>
          <p:nvPr/>
        </p:nvSpPr>
        <p:spPr>
          <a:xfrm rot="16200000" flipH="1">
            <a:off x="6151264" y="281397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27BB0777-B13D-FB4A-B1C7-10A0846A403E}"/>
              </a:ext>
            </a:extLst>
          </p:cNvPr>
          <p:cNvSpPr/>
          <p:nvPr/>
        </p:nvSpPr>
        <p:spPr>
          <a:xfrm rot="16200000" flipH="1">
            <a:off x="6144369" y="38510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9" name="Straight Arrow Connector 118">
            <a:extLst>
              <a:ext uri="{FF2B5EF4-FFF2-40B4-BE49-F238E27FC236}">
                <a16:creationId xmlns:a16="http://schemas.microsoft.com/office/drawing/2014/main" id="{AAA081C9-9043-624C-A6B2-43146D9B4463}"/>
              </a:ext>
            </a:extLst>
          </p:cNvPr>
          <p:cNvCxnSpPr>
            <a:cxnSpLocks/>
          </p:cNvCxnSpPr>
          <p:nvPr/>
        </p:nvCxnSpPr>
        <p:spPr>
          <a:xfrm>
            <a:off x="7480286" y="2592450"/>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0" name="Straight Arrow Connector 119">
            <a:extLst>
              <a:ext uri="{FF2B5EF4-FFF2-40B4-BE49-F238E27FC236}">
                <a16:creationId xmlns:a16="http://schemas.microsoft.com/office/drawing/2014/main" id="{AA2D7D97-894F-E148-9776-B62AEEB97F29}"/>
              </a:ext>
            </a:extLst>
          </p:cNvPr>
          <p:cNvCxnSpPr>
            <a:cxnSpLocks/>
          </p:cNvCxnSpPr>
          <p:nvPr/>
        </p:nvCxnSpPr>
        <p:spPr>
          <a:xfrm>
            <a:off x="7474066" y="3647176"/>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22" name="TextBox 121">
            <a:extLst>
              <a:ext uri="{FF2B5EF4-FFF2-40B4-BE49-F238E27FC236}">
                <a16:creationId xmlns:a16="http://schemas.microsoft.com/office/drawing/2014/main" id="{4A011E78-1A5F-ED42-8A5E-4CDBE70244BD}"/>
              </a:ext>
            </a:extLst>
          </p:cNvPr>
          <p:cNvSpPr txBox="1"/>
          <p:nvPr/>
        </p:nvSpPr>
        <p:spPr>
          <a:xfrm>
            <a:off x="7218474" y="2158265"/>
            <a:ext cx="53288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23" name="TextBox 122">
            <a:extLst>
              <a:ext uri="{FF2B5EF4-FFF2-40B4-BE49-F238E27FC236}">
                <a16:creationId xmlns:a16="http://schemas.microsoft.com/office/drawing/2014/main" id="{7E660737-70CE-9840-9504-AB93EF1C18D3}"/>
              </a:ext>
            </a:extLst>
          </p:cNvPr>
          <p:cNvSpPr txBox="1"/>
          <p:nvPr/>
        </p:nvSpPr>
        <p:spPr>
          <a:xfrm>
            <a:off x="7251438" y="3894176"/>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24" name="Group 123">
            <a:extLst>
              <a:ext uri="{FF2B5EF4-FFF2-40B4-BE49-F238E27FC236}">
                <a16:creationId xmlns:a16="http://schemas.microsoft.com/office/drawing/2014/main" id="{1575BC10-C70A-8F44-8F77-64313F24E9DF}"/>
              </a:ext>
            </a:extLst>
          </p:cNvPr>
          <p:cNvGrpSpPr/>
          <p:nvPr/>
        </p:nvGrpSpPr>
        <p:grpSpPr>
          <a:xfrm>
            <a:off x="473364" y="5407749"/>
            <a:ext cx="924602" cy="1058574"/>
            <a:chOff x="536432" y="5376415"/>
            <a:chExt cx="924602" cy="1058574"/>
          </a:xfrm>
        </p:grpSpPr>
        <p:cxnSp>
          <p:nvCxnSpPr>
            <p:cNvPr id="125" name="Straight Arrow Connector 124">
              <a:extLst>
                <a:ext uri="{FF2B5EF4-FFF2-40B4-BE49-F238E27FC236}">
                  <a16:creationId xmlns:a16="http://schemas.microsoft.com/office/drawing/2014/main" id="{C83FD940-B1FC-514B-B7A2-6FD9272A903C}"/>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6" name="TextBox 125">
              <a:extLst>
                <a:ext uri="{FF2B5EF4-FFF2-40B4-BE49-F238E27FC236}">
                  <a16:creationId xmlns:a16="http://schemas.microsoft.com/office/drawing/2014/main" id="{26BF2D3F-5ED4-514A-A8A8-8B1B662C9B49}"/>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30" name="Straight Arrow Connector 129">
              <a:extLst>
                <a:ext uri="{FF2B5EF4-FFF2-40B4-BE49-F238E27FC236}">
                  <a16:creationId xmlns:a16="http://schemas.microsoft.com/office/drawing/2014/main" id="{7E04336E-A357-D648-8A60-F157DE9D52F7}"/>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1" name="TextBox 130">
              <a:extLst>
                <a:ext uri="{FF2B5EF4-FFF2-40B4-BE49-F238E27FC236}">
                  <a16:creationId xmlns:a16="http://schemas.microsoft.com/office/drawing/2014/main" id="{CBD2A021-FBAB-084B-B1BA-DB684CDB470B}"/>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89" name="TextBox 88">
            <a:extLst>
              <a:ext uri="{FF2B5EF4-FFF2-40B4-BE49-F238E27FC236}">
                <a16:creationId xmlns:a16="http://schemas.microsoft.com/office/drawing/2014/main" id="{A36F081B-C883-CC42-AF75-597C1F5A67FE}"/>
              </a:ext>
            </a:extLst>
          </p:cNvPr>
          <p:cNvSpPr txBox="1"/>
          <p:nvPr/>
        </p:nvSpPr>
        <p:spPr>
          <a:xfrm>
            <a:off x="2380487" y="213703"/>
            <a:ext cx="4694085"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Lattice Truss Beam Design with </a:t>
            </a:r>
          </a:p>
          <a:p>
            <a:r>
              <a:rPr lang="en-US" sz="2600" dirty="0">
                <a:latin typeface="Times New Roman" panose="02020603050405020304" pitchFamily="18" charset="0"/>
                <a:cs typeface="Times New Roman" panose="02020603050405020304" pitchFamily="18" charset="0"/>
              </a:rPr>
              <a:t>   Symmetric Waves, Design #5                </a:t>
            </a:r>
          </a:p>
        </p:txBody>
      </p:sp>
      <p:sp>
        <p:nvSpPr>
          <p:cNvPr id="90" name="Oval 89">
            <a:extLst>
              <a:ext uri="{FF2B5EF4-FFF2-40B4-BE49-F238E27FC236}">
                <a16:creationId xmlns:a16="http://schemas.microsoft.com/office/drawing/2014/main" id="{83C03840-6195-8346-ADBD-E0FF43F1656A}"/>
              </a:ext>
            </a:extLst>
          </p:cNvPr>
          <p:cNvSpPr/>
          <p:nvPr/>
        </p:nvSpPr>
        <p:spPr>
          <a:xfrm>
            <a:off x="5347828" y="3345502"/>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1" name="Oval 90">
            <a:extLst>
              <a:ext uri="{FF2B5EF4-FFF2-40B4-BE49-F238E27FC236}">
                <a16:creationId xmlns:a16="http://schemas.microsoft.com/office/drawing/2014/main" id="{D6272105-86A8-B946-A6AF-D2B6C5832C3C}"/>
              </a:ext>
            </a:extLst>
          </p:cNvPr>
          <p:cNvSpPr/>
          <p:nvPr/>
        </p:nvSpPr>
        <p:spPr>
          <a:xfrm>
            <a:off x="5568209" y="3338598"/>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2" name="Oval 91">
            <a:extLst>
              <a:ext uri="{FF2B5EF4-FFF2-40B4-BE49-F238E27FC236}">
                <a16:creationId xmlns:a16="http://schemas.microsoft.com/office/drawing/2014/main" id="{F68D09C2-ADF4-8A4B-B14F-1F73F9CDB7BF}"/>
              </a:ext>
            </a:extLst>
          </p:cNvPr>
          <p:cNvSpPr/>
          <p:nvPr/>
        </p:nvSpPr>
        <p:spPr>
          <a:xfrm>
            <a:off x="5782948" y="3342046"/>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96" name="Group 95">
            <a:extLst>
              <a:ext uri="{FF2B5EF4-FFF2-40B4-BE49-F238E27FC236}">
                <a16:creationId xmlns:a16="http://schemas.microsoft.com/office/drawing/2014/main" id="{37E7C817-0247-954D-ADB8-3991402C9AD1}"/>
              </a:ext>
            </a:extLst>
          </p:cNvPr>
          <p:cNvGrpSpPr/>
          <p:nvPr/>
        </p:nvGrpSpPr>
        <p:grpSpPr>
          <a:xfrm>
            <a:off x="7049349" y="6119271"/>
            <a:ext cx="1694217" cy="465402"/>
            <a:chOff x="1032936" y="5906726"/>
            <a:chExt cx="1694217" cy="465402"/>
          </a:xfrm>
        </p:grpSpPr>
        <p:sp>
          <p:nvSpPr>
            <p:cNvPr id="97" name="TextBox 96">
              <a:extLst>
                <a:ext uri="{FF2B5EF4-FFF2-40B4-BE49-F238E27FC236}">
                  <a16:creationId xmlns:a16="http://schemas.microsoft.com/office/drawing/2014/main" id="{794046F9-C7B2-BF43-A4F6-E5F2B14777D6}"/>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98" name="TextBox 97">
              <a:extLst>
                <a:ext uri="{FF2B5EF4-FFF2-40B4-BE49-F238E27FC236}">
                  <a16:creationId xmlns:a16="http://schemas.microsoft.com/office/drawing/2014/main" id="{141A003A-4539-FA47-8129-383F05E25638}"/>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6856533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090693"/>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B12EF8B7-11BA-B547-BDEA-BF66018027B3}"/>
              </a:ext>
            </a:extLst>
          </p:cNvPr>
          <p:cNvCxnSpPr>
            <a:cxnSpLocks/>
          </p:cNvCxnSpPr>
          <p:nvPr/>
        </p:nvCxnSpPr>
        <p:spPr>
          <a:xfrm flipH="1">
            <a:off x="1976539" y="4009018"/>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803E0C58-8DF9-B043-89AC-6246E9090EFA}"/>
              </a:ext>
            </a:extLst>
          </p:cNvPr>
          <p:cNvCxnSpPr>
            <a:cxnSpLocks/>
          </p:cNvCxnSpPr>
          <p:nvPr/>
        </p:nvCxnSpPr>
        <p:spPr>
          <a:xfrm flipH="1">
            <a:off x="1970026" y="2969391"/>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0D457E4-E7F1-AB4B-97F1-2DA5A35C6DA7}"/>
              </a:ext>
            </a:extLst>
          </p:cNvPr>
          <p:cNvCxnSpPr>
            <a:cxnSpLocks/>
          </p:cNvCxnSpPr>
          <p:nvPr/>
        </p:nvCxnSpPr>
        <p:spPr>
          <a:xfrm rot="16200000" flipH="1">
            <a:off x="1984707" y="2976229"/>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F86486B-AB0B-8B4A-B5A3-6FD12E114089}"/>
              </a:ext>
            </a:extLst>
          </p:cNvPr>
          <p:cNvCxnSpPr/>
          <p:nvPr/>
        </p:nvCxnSpPr>
        <p:spPr>
          <a:xfrm rot="16200000" flipH="1" flipV="1">
            <a:off x="1975742" y="244988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8F7AAD1-5786-404E-92C7-68EFE4D7B3EA}"/>
              </a:ext>
            </a:extLst>
          </p:cNvPr>
          <p:cNvCxnSpPr/>
          <p:nvPr/>
        </p:nvCxnSpPr>
        <p:spPr>
          <a:xfrm rot="16200000" flipV="1">
            <a:off x="2500471" y="244244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Oval 9">
            <a:extLst>
              <a:ext uri="{FF2B5EF4-FFF2-40B4-BE49-F238E27FC236}">
                <a16:creationId xmlns:a16="http://schemas.microsoft.com/office/drawing/2014/main" id="{0CE9903F-C4F9-104F-9CBD-ACC331600127}"/>
              </a:ext>
            </a:extLst>
          </p:cNvPr>
          <p:cNvSpPr/>
          <p:nvPr/>
        </p:nvSpPr>
        <p:spPr>
          <a:xfrm rot="16200000" flipH="1">
            <a:off x="2476902" y="24255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DEB65002-03EA-0C47-BA12-E63BFFA3C300}"/>
              </a:ext>
            </a:extLst>
          </p:cNvPr>
          <p:cNvCxnSpPr>
            <a:cxnSpLocks/>
          </p:cNvCxnSpPr>
          <p:nvPr/>
        </p:nvCxnSpPr>
        <p:spPr>
          <a:xfrm flipH="1">
            <a:off x="3019057" y="4010462"/>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C52CDCC7-AB8F-C646-BEF7-5C2A63988C1F}"/>
              </a:ext>
            </a:extLst>
          </p:cNvPr>
          <p:cNvCxnSpPr>
            <a:cxnSpLocks/>
          </p:cNvCxnSpPr>
          <p:nvPr/>
        </p:nvCxnSpPr>
        <p:spPr>
          <a:xfrm flipH="1">
            <a:off x="3018722" y="2970835"/>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60EE7272-BB7B-C145-B370-BA4010ACA4A9}"/>
              </a:ext>
            </a:extLst>
          </p:cNvPr>
          <p:cNvCxnSpPr/>
          <p:nvPr/>
        </p:nvCxnSpPr>
        <p:spPr>
          <a:xfrm rot="16200000" flipH="1" flipV="1">
            <a:off x="3018260" y="244412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E71955B-DC2E-8243-87D9-B50EA33B2826}"/>
              </a:ext>
            </a:extLst>
          </p:cNvPr>
          <p:cNvCxnSpPr/>
          <p:nvPr/>
        </p:nvCxnSpPr>
        <p:spPr>
          <a:xfrm rot="16200000" flipV="1">
            <a:off x="3542989" y="244388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8EDEC65-AEE1-F043-BD17-B2CE4F242343}"/>
              </a:ext>
            </a:extLst>
          </p:cNvPr>
          <p:cNvCxnSpPr>
            <a:cxnSpLocks/>
          </p:cNvCxnSpPr>
          <p:nvPr/>
        </p:nvCxnSpPr>
        <p:spPr>
          <a:xfrm flipH="1">
            <a:off x="4073865" y="4011906"/>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AE8C6F3-87E2-F24B-ABAB-16175EE56AE8}"/>
              </a:ext>
            </a:extLst>
          </p:cNvPr>
          <p:cNvCxnSpPr>
            <a:cxnSpLocks/>
          </p:cNvCxnSpPr>
          <p:nvPr/>
        </p:nvCxnSpPr>
        <p:spPr>
          <a:xfrm flipH="1">
            <a:off x="4067352" y="2972279"/>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7A454C1-30B5-264F-BB8A-565DD59E2360}"/>
              </a:ext>
            </a:extLst>
          </p:cNvPr>
          <p:cNvCxnSpPr/>
          <p:nvPr/>
        </p:nvCxnSpPr>
        <p:spPr>
          <a:xfrm rot="16200000" flipH="1" flipV="1">
            <a:off x="4073068" y="244557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08CA194-78FB-A249-B475-51A4858BEF77}"/>
              </a:ext>
            </a:extLst>
          </p:cNvPr>
          <p:cNvCxnSpPr/>
          <p:nvPr/>
        </p:nvCxnSpPr>
        <p:spPr>
          <a:xfrm rot="16200000" flipV="1">
            <a:off x="4604997" y="243813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4B740045-6096-894A-9303-1DE72B4C8CC2}"/>
              </a:ext>
            </a:extLst>
          </p:cNvPr>
          <p:cNvSpPr/>
          <p:nvPr/>
        </p:nvSpPr>
        <p:spPr>
          <a:xfrm rot="16200000" flipH="1">
            <a:off x="5084264" y="294229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8CE73902-692D-ED40-A906-F9687D2C7851}"/>
              </a:ext>
            </a:extLst>
          </p:cNvPr>
          <p:cNvCxnSpPr>
            <a:cxnSpLocks/>
          </p:cNvCxnSpPr>
          <p:nvPr/>
        </p:nvCxnSpPr>
        <p:spPr>
          <a:xfrm flipH="1">
            <a:off x="6027060" y="4008263"/>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21CE5F7-D452-3142-AD43-59E7F122B496}"/>
              </a:ext>
            </a:extLst>
          </p:cNvPr>
          <p:cNvCxnSpPr>
            <a:cxnSpLocks/>
          </p:cNvCxnSpPr>
          <p:nvPr/>
        </p:nvCxnSpPr>
        <p:spPr>
          <a:xfrm flipH="1">
            <a:off x="6020547" y="2968636"/>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EC32ACA-7AE5-674E-954F-191457C5DFB4}"/>
              </a:ext>
            </a:extLst>
          </p:cNvPr>
          <p:cNvCxnSpPr/>
          <p:nvPr/>
        </p:nvCxnSpPr>
        <p:spPr>
          <a:xfrm rot="16200000" flipH="1" flipV="1">
            <a:off x="6026263" y="244193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D8A57986-99AC-174B-9B5A-E6B2B30F4FEF}"/>
              </a:ext>
            </a:extLst>
          </p:cNvPr>
          <p:cNvCxnSpPr/>
          <p:nvPr/>
        </p:nvCxnSpPr>
        <p:spPr>
          <a:xfrm rot="16200000" flipV="1">
            <a:off x="6550992" y="244168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00C26338-4A0C-8C4F-AA58-B4C24608DF9B}"/>
              </a:ext>
            </a:extLst>
          </p:cNvPr>
          <p:cNvSpPr/>
          <p:nvPr/>
        </p:nvSpPr>
        <p:spPr>
          <a:xfrm rot="16200000" flipH="1">
            <a:off x="7037459" y="293865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98D94101-21D8-8744-91EE-87FB30B14D50}"/>
              </a:ext>
            </a:extLst>
          </p:cNvPr>
          <p:cNvCxnSpPr/>
          <p:nvPr/>
        </p:nvCxnSpPr>
        <p:spPr>
          <a:xfrm rot="16200000" flipV="1">
            <a:off x="2491671" y="347451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9B91086-E87A-F54A-9A81-8EA178A42164}"/>
              </a:ext>
            </a:extLst>
          </p:cNvPr>
          <p:cNvCxnSpPr/>
          <p:nvPr/>
        </p:nvCxnSpPr>
        <p:spPr>
          <a:xfrm rot="16200000" flipV="1">
            <a:off x="3548622" y="346981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002B35B7-87F1-F649-85C7-9ED5AE3C89FF}"/>
              </a:ext>
            </a:extLst>
          </p:cNvPr>
          <p:cNvCxnSpPr/>
          <p:nvPr/>
        </p:nvCxnSpPr>
        <p:spPr>
          <a:xfrm rot="16200000" flipV="1">
            <a:off x="4602608" y="348743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0BADC7E2-76CC-954F-9AEB-75582E4BD0CC}"/>
              </a:ext>
            </a:extLst>
          </p:cNvPr>
          <p:cNvCxnSpPr/>
          <p:nvPr/>
        </p:nvCxnSpPr>
        <p:spPr>
          <a:xfrm rot="16200000" flipV="1">
            <a:off x="6546328" y="347991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FB94A1F-147E-3C42-AC27-2ECFFAEF2881}"/>
              </a:ext>
            </a:extLst>
          </p:cNvPr>
          <p:cNvCxnSpPr/>
          <p:nvPr/>
        </p:nvCxnSpPr>
        <p:spPr>
          <a:xfrm rot="16200000" flipH="1" flipV="1">
            <a:off x="1962248" y="348891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63BF1B5-7330-4D45-A9BA-5E5D32DABE1E}"/>
              </a:ext>
            </a:extLst>
          </p:cNvPr>
          <p:cNvCxnSpPr/>
          <p:nvPr/>
        </p:nvCxnSpPr>
        <p:spPr>
          <a:xfrm rot="16200000" flipV="1">
            <a:off x="1962248" y="295821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5EC1BC-968A-8742-B818-A96A932F6E90}"/>
              </a:ext>
            </a:extLst>
          </p:cNvPr>
          <p:cNvCxnSpPr/>
          <p:nvPr/>
        </p:nvCxnSpPr>
        <p:spPr>
          <a:xfrm rot="16200000" flipH="1" flipV="1">
            <a:off x="3021847" y="348260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2CDF4ED-2295-BC46-82F7-324374F0E7C8}"/>
              </a:ext>
            </a:extLst>
          </p:cNvPr>
          <p:cNvCxnSpPr/>
          <p:nvPr/>
        </p:nvCxnSpPr>
        <p:spPr>
          <a:xfrm rot="16200000" flipV="1">
            <a:off x="3021847" y="295190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B51092A-51DA-ED46-B61B-B859C94697EB}"/>
              </a:ext>
            </a:extLst>
          </p:cNvPr>
          <p:cNvCxnSpPr/>
          <p:nvPr/>
        </p:nvCxnSpPr>
        <p:spPr>
          <a:xfrm rot="16200000" flipH="1" flipV="1">
            <a:off x="4067046" y="349070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E43D7797-6C75-2543-B77F-B8138C0C599E}"/>
              </a:ext>
            </a:extLst>
          </p:cNvPr>
          <p:cNvCxnSpPr/>
          <p:nvPr/>
        </p:nvCxnSpPr>
        <p:spPr>
          <a:xfrm rot="16200000" flipV="1">
            <a:off x="4067046" y="295999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DBB3883-427E-D148-BCBB-7B51D4CE639C}"/>
              </a:ext>
            </a:extLst>
          </p:cNvPr>
          <p:cNvCxnSpPr/>
          <p:nvPr/>
        </p:nvCxnSpPr>
        <p:spPr>
          <a:xfrm rot="16200000" flipH="1" flipV="1">
            <a:off x="6025718" y="348254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CDAFE7D-C904-5445-99F9-BF3CA5BD3392}"/>
              </a:ext>
            </a:extLst>
          </p:cNvPr>
          <p:cNvCxnSpPr/>
          <p:nvPr/>
        </p:nvCxnSpPr>
        <p:spPr>
          <a:xfrm rot="16200000" flipV="1">
            <a:off x="6032918" y="296624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EB9C7B9D-F365-A744-8A30-FD589C409952}"/>
              </a:ext>
            </a:extLst>
          </p:cNvPr>
          <p:cNvSpPr/>
          <p:nvPr/>
        </p:nvSpPr>
        <p:spPr>
          <a:xfrm rot="16200000" flipH="1">
            <a:off x="2994138" y="293940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FD13775E-3F53-6C4D-8E6B-698AAE4622FF}"/>
              </a:ext>
            </a:extLst>
          </p:cNvPr>
          <p:cNvSpPr/>
          <p:nvPr/>
        </p:nvSpPr>
        <p:spPr>
          <a:xfrm rot="16200000" flipH="1">
            <a:off x="2994677" y="397647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38">
            <a:extLst>
              <a:ext uri="{FF2B5EF4-FFF2-40B4-BE49-F238E27FC236}">
                <a16:creationId xmlns:a16="http://schemas.microsoft.com/office/drawing/2014/main" id="{B828D4D3-B261-704C-8C99-976022A45BAA}"/>
              </a:ext>
            </a:extLst>
          </p:cNvPr>
          <p:cNvGrpSpPr/>
          <p:nvPr/>
        </p:nvGrpSpPr>
        <p:grpSpPr>
          <a:xfrm>
            <a:off x="1864766" y="2898861"/>
            <a:ext cx="139883" cy="134715"/>
            <a:chOff x="1869545" y="1777075"/>
            <a:chExt cx="192026" cy="184931"/>
          </a:xfrm>
        </p:grpSpPr>
        <p:sp>
          <p:nvSpPr>
            <p:cNvPr id="40" name="Oval 39">
              <a:extLst>
                <a:ext uri="{FF2B5EF4-FFF2-40B4-BE49-F238E27FC236}">
                  <a16:creationId xmlns:a16="http://schemas.microsoft.com/office/drawing/2014/main" id="{28D23CDC-5168-264F-90EE-8C70540616C4}"/>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167C31E3-0D8F-0445-852C-92F1F937225A}"/>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D7423AEA-7F0E-C94F-8450-29EFD93DAF56}"/>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2045100E-9F53-3C4C-A1DD-01617D942640}"/>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C0FA51B-7D0F-3C43-A79F-CE9D0C496438}"/>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5" name="Group 44">
            <a:extLst>
              <a:ext uri="{FF2B5EF4-FFF2-40B4-BE49-F238E27FC236}">
                <a16:creationId xmlns:a16="http://schemas.microsoft.com/office/drawing/2014/main" id="{08B1AF66-BEC5-9F41-80F2-5B83BE04CABF}"/>
              </a:ext>
            </a:extLst>
          </p:cNvPr>
          <p:cNvGrpSpPr/>
          <p:nvPr/>
        </p:nvGrpSpPr>
        <p:grpSpPr>
          <a:xfrm>
            <a:off x="1861434" y="3931110"/>
            <a:ext cx="139883" cy="134715"/>
            <a:chOff x="1869545" y="1777075"/>
            <a:chExt cx="192026" cy="184931"/>
          </a:xfrm>
        </p:grpSpPr>
        <p:sp>
          <p:nvSpPr>
            <p:cNvPr id="46" name="Oval 45">
              <a:extLst>
                <a:ext uri="{FF2B5EF4-FFF2-40B4-BE49-F238E27FC236}">
                  <a16:creationId xmlns:a16="http://schemas.microsoft.com/office/drawing/2014/main" id="{D4F9BD5E-2165-294D-9145-ADD4E70F13A8}"/>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a:extLst>
                <a:ext uri="{FF2B5EF4-FFF2-40B4-BE49-F238E27FC236}">
                  <a16:creationId xmlns:a16="http://schemas.microsoft.com/office/drawing/2014/main" id="{94FBE4BA-D8B8-B24E-8FC1-02602E3E4F9D}"/>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188C4676-1FDF-0049-A88A-3DE69C6DECC0}"/>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9154C2F5-F666-3941-844D-6CED31E94213}"/>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49AA5110-43E1-FE4F-8569-360BEA24F8FD}"/>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1" name="Oval 50">
            <a:extLst>
              <a:ext uri="{FF2B5EF4-FFF2-40B4-BE49-F238E27FC236}">
                <a16:creationId xmlns:a16="http://schemas.microsoft.com/office/drawing/2014/main" id="{A9F5A115-CFD8-7145-902E-9BD70ECE1A0A}"/>
              </a:ext>
            </a:extLst>
          </p:cNvPr>
          <p:cNvSpPr/>
          <p:nvPr/>
        </p:nvSpPr>
        <p:spPr>
          <a:xfrm rot="16200000" flipH="1">
            <a:off x="2478102" y="34563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 name="Straight Connector 51">
            <a:extLst>
              <a:ext uri="{FF2B5EF4-FFF2-40B4-BE49-F238E27FC236}">
                <a16:creationId xmlns:a16="http://schemas.microsoft.com/office/drawing/2014/main" id="{CCC606A9-8AF3-D749-96E7-0200AFB74682}"/>
              </a:ext>
            </a:extLst>
          </p:cNvPr>
          <p:cNvCxnSpPr>
            <a:cxnSpLocks/>
          </p:cNvCxnSpPr>
          <p:nvPr/>
        </p:nvCxnSpPr>
        <p:spPr>
          <a:xfrm rot="16200000" flipH="1">
            <a:off x="3021208" y="2969263"/>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15D4E5BF-9682-7742-950F-878EE64EBA99}"/>
              </a:ext>
            </a:extLst>
          </p:cNvPr>
          <p:cNvCxnSpPr>
            <a:cxnSpLocks/>
          </p:cNvCxnSpPr>
          <p:nvPr/>
        </p:nvCxnSpPr>
        <p:spPr>
          <a:xfrm rot="16200000" flipH="1">
            <a:off x="4079309" y="2983897"/>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74F8956-B9D4-3A48-8B43-DA85FFE363C5}"/>
              </a:ext>
            </a:extLst>
          </p:cNvPr>
          <p:cNvCxnSpPr>
            <a:cxnSpLocks/>
          </p:cNvCxnSpPr>
          <p:nvPr/>
        </p:nvCxnSpPr>
        <p:spPr>
          <a:xfrm rot="16200000" flipH="1">
            <a:off x="6023010" y="2976931"/>
            <a:ext cx="10668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Oval 54">
            <a:extLst>
              <a:ext uri="{FF2B5EF4-FFF2-40B4-BE49-F238E27FC236}">
                <a16:creationId xmlns:a16="http://schemas.microsoft.com/office/drawing/2014/main" id="{82F205AF-3F00-4B4C-AC97-C863F359EF92}"/>
              </a:ext>
            </a:extLst>
          </p:cNvPr>
          <p:cNvSpPr/>
          <p:nvPr/>
        </p:nvSpPr>
        <p:spPr>
          <a:xfrm rot="16200000" flipH="1">
            <a:off x="3523302" y="34431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E07DDFC4-3098-8847-ACFC-B5B2D670C728}"/>
              </a:ext>
            </a:extLst>
          </p:cNvPr>
          <p:cNvSpPr/>
          <p:nvPr/>
        </p:nvSpPr>
        <p:spPr>
          <a:xfrm rot="16200000" flipH="1">
            <a:off x="6526902" y="34587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319CE552-63FE-C041-B74A-10C768A07621}"/>
              </a:ext>
            </a:extLst>
          </p:cNvPr>
          <p:cNvSpPr/>
          <p:nvPr/>
        </p:nvSpPr>
        <p:spPr>
          <a:xfrm rot="16200000" flipH="1">
            <a:off x="4582902" y="34587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986A8EDA-FA56-FC43-A90E-440CCE151FCC}"/>
              </a:ext>
            </a:extLst>
          </p:cNvPr>
          <p:cNvSpPr/>
          <p:nvPr/>
        </p:nvSpPr>
        <p:spPr>
          <a:xfrm rot="16200000" flipH="1">
            <a:off x="4036656" y="294085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0FFCF98F-5FBF-9B4B-8D3E-F02DA4819715}"/>
              </a:ext>
            </a:extLst>
          </p:cNvPr>
          <p:cNvSpPr/>
          <p:nvPr/>
        </p:nvSpPr>
        <p:spPr>
          <a:xfrm rot="16200000" flipH="1">
            <a:off x="4037195" y="397791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6C7CEC06-0783-B847-ACBD-B88766F977C8}"/>
              </a:ext>
            </a:extLst>
          </p:cNvPr>
          <p:cNvSpPr/>
          <p:nvPr/>
        </p:nvSpPr>
        <p:spPr>
          <a:xfrm rot="16200000" flipH="1">
            <a:off x="3519420" y="242695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DF61C21F-FE92-BC4A-B4F1-DD6E6E6DDB14}"/>
              </a:ext>
            </a:extLst>
          </p:cNvPr>
          <p:cNvSpPr/>
          <p:nvPr/>
        </p:nvSpPr>
        <p:spPr>
          <a:xfrm rot="16200000" flipH="1">
            <a:off x="4581428" y="24283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FD75F61E-1C3D-4E4E-8077-717BBB412E14}"/>
              </a:ext>
            </a:extLst>
          </p:cNvPr>
          <p:cNvSpPr/>
          <p:nvPr/>
        </p:nvSpPr>
        <p:spPr>
          <a:xfrm rot="16200000" flipH="1">
            <a:off x="6520223" y="242475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799445A4-5BAA-0C46-BF21-DB4FEAB20861}"/>
              </a:ext>
            </a:extLst>
          </p:cNvPr>
          <p:cNvSpPr/>
          <p:nvPr/>
        </p:nvSpPr>
        <p:spPr>
          <a:xfrm rot="16200000" flipH="1">
            <a:off x="5084803" y="397935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BFB401AB-3BBA-F044-B5FA-D32368321CBA}"/>
              </a:ext>
            </a:extLst>
          </p:cNvPr>
          <p:cNvSpPr/>
          <p:nvPr/>
        </p:nvSpPr>
        <p:spPr>
          <a:xfrm rot="16200000" flipH="1">
            <a:off x="7037998" y="39757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7C57D1DD-676B-544A-B9EC-9EB64AAC7913}"/>
              </a:ext>
            </a:extLst>
          </p:cNvPr>
          <p:cNvSpPr/>
          <p:nvPr/>
        </p:nvSpPr>
        <p:spPr>
          <a:xfrm rot="16200000" flipH="1">
            <a:off x="6021464" y="293629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34078930-C5CF-CE4A-87D1-3309A2675E2D}"/>
              </a:ext>
            </a:extLst>
          </p:cNvPr>
          <p:cNvSpPr/>
          <p:nvPr/>
        </p:nvSpPr>
        <p:spPr>
          <a:xfrm rot="16200000" flipH="1">
            <a:off x="6022003" y="397335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9" name="Straight Arrow Connector 98">
            <a:extLst>
              <a:ext uri="{FF2B5EF4-FFF2-40B4-BE49-F238E27FC236}">
                <a16:creationId xmlns:a16="http://schemas.microsoft.com/office/drawing/2014/main" id="{F27913A9-4103-ED45-8A7D-AA00014483E3}"/>
              </a:ext>
            </a:extLst>
          </p:cNvPr>
          <p:cNvCxnSpPr>
            <a:cxnSpLocks/>
          </p:cNvCxnSpPr>
          <p:nvPr/>
        </p:nvCxnSpPr>
        <p:spPr>
          <a:xfrm>
            <a:off x="7464593" y="2712426"/>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C195A44E-ADF2-1C44-AA66-93033FF47381}"/>
              </a:ext>
            </a:extLst>
          </p:cNvPr>
          <p:cNvCxnSpPr>
            <a:cxnSpLocks/>
          </p:cNvCxnSpPr>
          <p:nvPr/>
        </p:nvCxnSpPr>
        <p:spPr>
          <a:xfrm>
            <a:off x="7458373" y="3767152"/>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AB3A6BB1-5AA1-9D42-A9A5-95D621B4DA24}"/>
              </a:ext>
            </a:extLst>
          </p:cNvPr>
          <p:cNvSpPr txBox="1"/>
          <p:nvPr/>
        </p:nvSpPr>
        <p:spPr>
          <a:xfrm>
            <a:off x="7188621" y="2281671"/>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3" name="TextBox 102">
            <a:extLst>
              <a:ext uri="{FF2B5EF4-FFF2-40B4-BE49-F238E27FC236}">
                <a16:creationId xmlns:a16="http://schemas.microsoft.com/office/drawing/2014/main" id="{6BE18984-2E6B-964D-8CA9-82DF6B67B6A8}"/>
              </a:ext>
            </a:extLst>
          </p:cNvPr>
          <p:cNvSpPr txBox="1"/>
          <p:nvPr/>
        </p:nvSpPr>
        <p:spPr>
          <a:xfrm>
            <a:off x="7206009" y="4043888"/>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04" name="Group 103">
            <a:extLst>
              <a:ext uri="{FF2B5EF4-FFF2-40B4-BE49-F238E27FC236}">
                <a16:creationId xmlns:a16="http://schemas.microsoft.com/office/drawing/2014/main" id="{3702445C-B22F-1D4E-89A1-5E457580128B}"/>
              </a:ext>
            </a:extLst>
          </p:cNvPr>
          <p:cNvGrpSpPr/>
          <p:nvPr/>
        </p:nvGrpSpPr>
        <p:grpSpPr>
          <a:xfrm>
            <a:off x="473364" y="5399282"/>
            <a:ext cx="924602" cy="1058574"/>
            <a:chOff x="536432" y="5376415"/>
            <a:chExt cx="924602" cy="1058574"/>
          </a:xfrm>
        </p:grpSpPr>
        <p:cxnSp>
          <p:nvCxnSpPr>
            <p:cNvPr id="105" name="Straight Arrow Connector 104">
              <a:extLst>
                <a:ext uri="{FF2B5EF4-FFF2-40B4-BE49-F238E27FC236}">
                  <a16:creationId xmlns:a16="http://schemas.microsoft.com/office/drawing/2014/main" id="{C8D301D9-5972-9249-A35F-94104F063A24}"/>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a16="http://schemas.microsoft.com/office/drawing/2014/main" id="{C809566E-376B-F144-8C7B-1ADB204E1929}"/>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7" name="Straight Arrow Connector 106">
              <a:extLst>
                <a:ext uri="{FF2B5EF4-FFF2-40B4-BE49-F238E27FC236}">
                  <a16:creationId xmlns:a16="http://schemas.microsoft.com/office/drawing/2014/main" id="{45F9628A-575C-EF4B-B7BF-F7C1539877BF}"/>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8" name="TextBox 107">
              <a:extLst>
                <a:ext uri="{FF2B5EF4-FFF2-40B4-BE49-F238E27FC236}">
                  <a16:creationId xmlns:a16="http://schemas.microsoft.com/office/drawing/2014/main" id="{CBCA8F13-6284-1348-B296-DB53650EE9F9}"/>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77" name="TextBox 76">
            <a:extLst>
              <a:ext uri="{FF2B5EF4-FFF2-40B4-BE49-F238E27FC236}">
                <a16:creationId xmlns:a16="http://schemas.microsoft.com/office/drawing/2014/main" id="{DFCEB971-99C6-EF4B-A0EA-B31093BB0A17}"/>
              </a:ext>
            </a:extLst>
          </p:cNvPr>
          <p:cNvSpPr txBox="1"/>
          <p:nvPr/>
        </p:nvSpPr>
        <p:spPr>
          <a:xfrm>
            <a:off x="2417657" y="213703"/>
            <a:ext cx="4694085"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Lattice Truss Beam Design with </a:t>
            </a:r>
          </a:p>
          <a:p>
            <a:r>
              <a:rPr lang="en-US" sz="2600" dirty="0">
                <a:latin typeface="Times New Roman" panose="02020603050405020304" pitchFamily="18" charset="0"/>
                <a:cs typeface="Times New Roman" panose="02020603050405020304" pitchFamily="18" charset="0"/>
              </a:rPr>
              <a:t> Asymmetric Waves, Design #6                 </a:t>
            </a:r>
          </a:p>
        </p:txBody>
      </p:sp>
      <p:sp>
        <p:nvSpPr>
          <p:cNvPr id="78" name="Oval 77">
            <a:extLst>
              <a:ext uri="{FF2B5EF4-FFF2-40B4-BE49-F238E27FC236}">
                <a16:creationId xmlns:a16="http://schemas.microsoft.com/office/drawing/2014/main" id="{EB987369-A172-4749-B6DA-405B17656824}"/>
              </a:ext>
            </a:extLst>
          </p:cNvPr>
          <p:cNvSpPr/>
          <p:nvPr/>
        </p:nvSpPr>
        <p:spPr>
          <a:xfrm>
            <a:off x="5332130" y="3398573"/>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9" name="Oval 78">
            <a:extLst>
              <a:ext uri="{FF2B5EF4-FFF2-40B4-BE49-F238E27FC236}">
                <a16:creationId xmlns:a16="http://schemas.microsoft.com/office/drawing/2014/main" id="{B4070EA9-F53C-5C44-BF02-829382459632}"/>
              </a:ext>
            </a:extLst>
          </p:cNvPr>
          <p:cNvSpPr/>
          <p:nvPr/>
        </p:nvSpPr>
        <p:spPr>
          <a:xfrm>
            <a:off x="5552511" y="3391669"/>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0" name="Oval 79">
            <a:extLst>
              <a:ext uri="{FF2B5EF4-FFF2-40B4-BE49-F238E27FC236}">
                <a16:creationId xmlns:a16="http://schemas.microsoft.com/office/drawing/2014/main" id="{57EB8CC8-2596-9543-8AF7-EDF65CFC5D7F}"/>
              </a:ext>
            </a:extLst>
          </p:cNvPr>
          <p:cNvSpPr/>
          <p:nvPr/>
        </p:nvSpPr>
        <p:spPr>
          <a:xfrm>
            <a:off x="5767250" y="3395117"/>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84" name="Group 83">
            <a:extLst>
              <a:ext uri="{FF2B5EF4-FFF2-40B4-BE49-F238E27FC236}">
                <a16:creationId xmlns:a16="http://schemas.microsoft.com/office/drawing/2014/main" id="{4489AA51-4C05-3849-9B9D-55B214D3DEC3}"/>
              </a:ext>
            </a:extLst>
          </p:cNvPr>
          <p:cNvGrpSpPr/>
          <p:nvPr/>
        </p:nvGrpSpPr>
        <p:grpSpPr>
          <a:xfrm>
            <a:off x="7057816" y="6085403"/>
            <a:ext cx="1694217" cy="465402"/>
            <a:chOff x="1032936" y="5906726"/>
            <a:chExt cx="1694217" cy="465402"/>
          </a:xfrm>
        </p:grpSpPr>
        <p:sp>
          <p:nvSpPr>
            <p:cNvPr id="85" name="TextBox 84">
              <a:extLst>
                <a:ext uri="{FF2B5EF4-FFF2-40B4-BE49-F238E27FC236}">
                  <a16:creationId xmlns:a16="http://schemas.microsoft.com/office/drawing/2014/main" id="{3D1B538C-FEDF-4249-916A-C9BEB7D08AC1}"/>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86" name="TextBox 85">
              <a:extLst>
                <a:ext uri="{FF2B5EF4-FFF2-40B4-BE49-F238E27FC236}">
                  <a16:creationId xmlns:a16="http://schemas.microsoft.com/office/drawing/2014/main" id="{4A415A41-96CB-BC4C-9C7E-53C0D85E69DE}"/>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1478732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08867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084E47E-C6B8-EB4F-86DE-17DE2D813B45}"/>
              </a:ext>
            </a:extLst>
          </p:cNvPr>
          <p:cNvCxnSpPr>
            <a:cxnSpLocks/>
          </p:cNvCxnSpPr>
          <p:nvPr/>
        </p:nvCxnSpPr>
        <p:spPr>
          <a:xfrm>
            <a:off x="2057190" y="3074611"/>
            <a:ext cx="565990" cy="5346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212BBA0C-58B9-F74F-BFC1-1E9AE9954CDF}"/>
              </a:ext>
            </a:extLst>
          </p:cNvPr>
          <p:cNvCxnSpPr>
            <a:cxnSpLocks/>
          </p:cNvCxnSpPr>
          <p:nvPr/>
        </p:nvCxnSpPr>
        <p:spPr>
          <a:xfrm>
            <a:off x="3099708" y="3076055"/>
            <a:ext cx="553097" cy="5310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50D854A-DAD5-7047-A90F-2CC8467A060D}"/>
              </a:ext>
            </a:extLst>
          </p:cNvPr>
          <p:cNvCxnSpPr>
            <a:cxnSpLocks/>
          </p:cNvCxnSpPr>
          <p:nvPr/>
        </p:nvCxnSpPr>
        <p:spPr>
          <a:xfrm>
            <a:off x="4154516" y="3077499"/>
            <a:ext cx="521387" cy="5296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6E8524E-5FD6-C945-8CF6-66C860706FAF}"/>
              </a:ext>
            </a:extLst>
          </p:cNvPr>
          <p:cNvCxnSpPr>
            <a:cxnSpLocks/>
          </p:cNvCxnSpPr>
          <p:nvPr/>
        </p:nvCxnSpPr>
        <p:spPr>
          <a:xfrm>
            <a:off x="6107711" y="3081290"/>
            <a:ext cx="547415" cy="5258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C28DD78-87FC-804D-A3CA-1AFDF3C512A8}"/>
              </a:ext>
            </a:extLst>
          </p:cNvPr>
          <p:cNvCxnSpPr>
            <a:cxnSpLocks/>
          </p:cNvCxnSpPr>
          <p:nvPr/>
        </p:nvCxnSpPr>
        <p:spPr>
          <a:xfrm flipH="1">
            <a:off x="2058110" y="3091414"/>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CDC9AFE-A08A-EA46-B2C2-835F29731940}"/>
              </a:ext>
            </a:extLst>
          </p:cNvPr>
          <p:cNvCxnSpPr>
            <a:cxnSpLocks/>
          </p:cNvCxnSpPr>
          <p:nvPr/>
        </p:nvCxnSpPr>
        <p:spPr>
          <a:xfrm flipH="1">
            <a:off x="2066144" y="2593282"/>
            <a:ext cx="518616" cy="15379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4BBFA0D-229F-C542-8CB1-30554B6745E0}"/>
              </a:ext>
            </a:extLst>
          </p:cNvPr>
          <p:cNvCxnSpPr/>
          <p:nvPr/>
        </p:nvCxnSpPr>
        <p:spPr>
          <a:xfrm rot="16200000" flipH="1" flipV="1">
            <a:off x="2063826" y="256470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E422644-2F42-8A46-AD1B-56BFBF5EC2C1}"/>
              </a:ext>
            </a:extLst>
          </p:cNvPr>
          <p:cNvCxnSpPr/>
          <p:nvPr/>
        </p:nvCxnSpPr>
        <p:spPr>
          <a:xfrm rot="16200000" flipV="1">
            <a:off x="2588555" y="256446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8E725130-2986-5A49-A5FC-FC32A3213F38}"/>
              </a:ext>
            </a:extLst>
          </p:cNvPr>
          <p:cNvSpPr/>
          <p:nvPr/>
        </p:nvSpPr>
        <p:spPr>
          <a:xfrm rot="16200000" flipH="1">
            <a:off x="2557786" y="254753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347125B5-00F8-724D-A33C-5667890C63C3}"/>
              </a:ext>
            </a:extLst>
          </p:cNvPr>
          <p:cNvSpPr/>
          <p:nvPr/>
        </p:nvSpPr>
        <p:spPr>
          <a:xfrm rot="16200000" flipH="1">
            <a:off x="2035697" y="306067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4DE012BD-B676-1C46-83EF-D6144AE415AA}"/>
              </a:ext>
            </a:extLst>
          </p:cNvPr>
          <p:cNvCxnSpPr>
            <a:cxnSpLocks/>
          </p:cNvCxnSpPr>
          <p:nvPr/>
        </p:nvCxnSpPr>
        <p:spPr>
          <a:xfrm flipH="1">
            <a:off x="3106806" y="3092858"/>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2523359-116D-B147-AEFC-F6770916D1DC}"/>
              </a:ext>
            </a:extLst>
          </p:cNvPr>
          <p:cNvCxnSpPr>
            <a:cxnSpLocks/>
          </p:cNvCxnSpPr>
          <p:nvPr/>
        </p:nvCxnSpPr>
        <p:spPr>
          <a:xfrm flipH="1">
            <a:off x="3108662" y="2594726"/>
            <a:ext cx="518616" cy="15379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3915019-D696-1E46-9D42-47C96AE0B818}"/>
              </a:ext>
            </a:extLst>
          </p:cNvPr>
          <p:cNvCxnSpPr/>
          <p:nvPr/>
        </p:nvCxnSpPr>
        <p:spPr>
          <a:xfrm rot="16200000" flipH="1" flipV="1">
            <a:off x="3106344" y="256615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D16C4AA7-EBB9-6B47-8AC4-65433CF52C10}"/>
              </a:ext>
            </a:extLst>
          </p:cNvPr>
          <p:cNvCxnSpPr/>
          <p:nvPr/>
        </p:nvCxnSpPr>
        <p:spPr>
          <a:xfrm rot="16200000" flipV="1">
            <a:off x="3631073" y="256590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250FD0A7-1F3A-284D-A845-7021B133872F}"/>
              </a:ext>
            </a:extLst>
          </p:cNvPr>
          <p:cNvSpPr/>
          <p:nvPr/>
        </p:nvSpPr>
        <p:spPr>
          <a:xfrm rot="16200000" flipH="1">
            <a:off x="3600304" y="254897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5B8D125A-1B2B-2049-9263-04F7C7363685}"/>
              </a:ext>
            </a:extLst>
          </p:cNvPr>
          <p:cNvCxnSpPr>
            <a:cxnSpLocks/>
          </p:cNvCxnSpPr>
          <p:nvPr/>
        </p:nvCxnSpPr>
        <p:spPr>
          <a:xfrm flipH="1">
            <a:off x="4155436" y="3094302"/>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B153EFC0-C993-0840-B55D-A351556AB3CF}"/>
              </a:ext>
            </a:extLst>
          </p:cNvPr>
          <p:cNvCxnSpPr>
            <a:cxnSpLocks/>
          </p:cNvCxnSpPr>
          <p:nvPr/>
        </p:nvCxnSpPr>
        <p:spPr>
          <a:xfrm flipH="1">
            <a:off x="4159370" y="2596170"/>
            <a:ext cx="518616" cy="15379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07B9166-A2DB-9B4D-8FDA-DAF33D1ECCE0}"/>
              </a:ext>
            </a:extLst>
          </p:cNvPr>
          <p:cNvCxnSpPr/>
          <p:nvPr/>
        </p:nvCxnSpPr>
        <p:spPr>
          <a:xfrm rot="16200000" flipH="1" flipV="1">
            <a:off x="4161152" y="256759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DA86ABFC-FC0E-7D46-A2DE-699D49DDE075}"/>
              </a:ext>
            </a:extLst>
          </p:cNvPr>
          <p:cNvCxnSpPr/>
          <p:nvPr/>
        </p:nvCxnSpPr>
        <p:spPr>
          <a:xfrm rot="16200000" flipV="1">
            <a:off x="4685881" y="256735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76286893-66F3-2E4D-B6C1-E97C21BE4419}"/>
              </a:ext>
            </a:extLst>
          </p:cNvPr>
          <p:cNvSpPr/>
          <p:nvPr/>
        </p:nvSpPr>
        <p:spPr>
          <a:xfrm rot="16200000" flipH="1">
            <a:off x="4655112" y="255042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B5536A79-D1F7-2344-93B5-D4BBD2F6618F}"/>
              </a:ext>
            </a:extLst>
          </p:cNvPr>
          <p:cNvSpPr/>
          <p:nvPr/>
        </p:nvSpPr>
        <p:spPr>
          <a:xfrm rot="16200000" flipH="1">
            <a:off x="5172348" y="30643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61369835-55D8-4D4C-82F2-BFE9BB77380E}"/>
              </a:ext>
            </a:extLst>
          </p:cNvPr>
          <p:cNvSpPr/>
          <p:nvPr/>
        </p:nvSpPr>
        <p:spPr>
          <a:xfrm rot="16200000" flipH="1">
            <a:off x="3075022" y="306143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B42F1320-DB7A-5248-8050-D84613953D5D}"/>
              </a:ext>
            </a:extLst>
          </p:cNvPr>
          <p:cNvSpPr/>
          <p:nvPr/>
        </p:nvSpPr>
        <p:spPr>
          <a:xfrm rot="16200000" flipH="1">
            <a:off x="4117540" y="306287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35E757AB-7187-7C47-8C9F-17795424A049}"/>
              </a:ext>
            </a:extLst>
          </p:cNvPr>
          <p:cNvCxnSpPr>
            <a:cxnSpLocks/>
          </p:cNvCxnSpPr>
          <p:nvPr/>
        </p:nvCxnSpPr>
        <p:spPr>
          <a:xfrm flipH="1">
            <a:off x="6108631" y="3090659"/>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3D63117-058F-9E4F-828F-2623CCD80B93}"/>
              </a:ext>
            </a:extLst>
          </p:cNvPr>
          <p:cNvCxnSpPr>
            <a:cxnSpLocks/>
          </p:cNvCxnSpPr>
          <p:nvPr/>
        </p:nvCxnSpPr>
        <p:spPr>
          <a:xfrm flipH="1">
            <a:off x="6112565" y="2592527"/>
            <a:ext cx="518616" cy="15379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DAF05110-210C-5C42-B63A-A9979F4A7371}"/>
              </a:ext>
            </a:extLst>
          </p:cNvPr>
          <p:cNvCxnSpPr/>
          <p:nvPr/>
        </p:nvCxnSpPr>
        <p:spPr>
          <a:xfrm rot="16200000" flipH="1" flipV="1">
            <a:off x="6114347" y="256395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3B40D9EB-6988-B341-9885-095E33B6A6FE}"/>
              </a:ext>
            </a:extLst>
          </p:cNvPr>
          <p:cNvCxnSpPr/>
          <p:nvPr/>
        </p:nvCxnSpPr>
        <p:spPr>
          <a:xfrm rot="16200000" flipV="1">
            <a:off x="6639076" y="256371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7C16C509-BCA1-DC49-8EBD-51E3AC043A07}"/>
              </a:ext>
            </a:extLst>
          </p:cNvPr>
          <p:cNvSpPr/>
          <p:nvPr/>
        </p:nvSpPr>
        <p:spPr>
          <a:xfrm rot="16200000" flipH="1">
            <a:off x="6608307" y="254677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AC6106C3-5A00-654E-924E-B0A5D614379C}"/>
              </a:ext>
            </a:extLst>
          </p:cNvPr>
          <p:cNvSpPr/>
          <p:nvPr/>
        </p:nvSpPr>
        <p:spPr>
          <a:xfrm rot="16200000" flipH="1">
            <a:off x="7125543" y="306067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81CC6465-A9BE-0347-B370-6408E073B78D}"/>
              </a:ext>
            </a:extLst>
          </p:cNvPr>
          <p:cNvCxnSpPr>
            <a:cxnSpLocks/>
          </p:cNvCxnSpPr>
          <p:nvPr/>
        </p:nvCxnSpPr>
        <p:spPr>
          <a:xfrm rot="5400000" flipH="1">
            <a:off x="2625437" y="361049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B1D24E8D-27C4-574A-B367-AB5D88F93046}"/>
              </a:ext>
            </a:extLst>
          </p:cNvPr>
          <p:cNvCxnSpPr>
            <a:cxnSpLocks/>
          </p:cNvCxnSpPr>
          <p:nvPr/>
        </p:nvCxnSpPr>
        <p:spPr>
          <a:xfrm rot="5400000">
            <a:off x="2085916" y="358968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15652AF4-BCEE-E841-9B4A-8542B6F752D7}"/>
              </a:ext>
            </a:extLst>
          </p:cNvPr>
          <p:cNvSpPr/>
          <p:nvPr/>
        </p:nvSpPr>
        <p:spPr>
          <a:xfrm rot="5400000" flipH="1" flipV="1">
            <a:off x="2587218" y="356231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D0954BC4-87EB-2542-AECF-48DBE4DCA360}"/>
              </a:ext>
            </a:extLst>
          </p:cNvPr>
          <p:cNvCxnSpPr>
            <a:cxnSpLocks/>
          </p:cNvCxnSpPr>
          <p:nvPr/>
        </p:nvCxnSpPr>
        <p:spPr>
          <a:xfrm rot="5400000" flipH="1">
            <a:off x="3647107" y="359434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8AAC574D-AB05-0247-9B84-4E6B9A4B16D9}"/>
              </a:ext>
            </a:extLst>
          </p:cNvPr>
          <p:cNvCxnSpPr>
            <a:cxnSpLocks/>
          </p:cNvCxnSpPr>
          <p:nvPr/>
        </p:nvCxnSpPr>
        <p:spPr>
          <a:xfrm rot="5400000">
            <a:off x="3134016" y="359563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EE0EA5ED-E7DD-044A-9039-000DAD0D62D2}"/>
              </a:ext>
            </a:extLst>
          </p:cNvPr>
          <p:cNvSpPr/>
          <p:nvPr/>
        </p:nvSpPr>
        <p:spPr>
          <a:xfrm rot="5400000" flipH="1" flipV="1">
            <a:off x="3628364" y="35818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37F95CE9-F92F-534E-8F90-70EDC8787615}"/>
              </a:ext>
            </a:extLst>
          </p:cNvPr>
          <p:cNvCxnSpPr>
            <a:cxnSpLocks/>
          </p:cNvCxnSpPr>
          <p:nvPr/>
        </p:nvCxnSpPr>
        <p:spPr>
          <a:xfrm rot="5400000" flipH="1">
            <a:off x="4657812" y="359383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47E8A31F-E757-CE4C-B0F5-5621B76F99D6}"/>
              </a:ext>
            </a:extLst>
          </p:cNvPr>
          <p:cNvCxnSpPr>
            <a:cxnSpLocks/>
          </p:cNvCxnSpPr>
          <p:nvPr/>
        </p:nvCxnSpPr>
        <p:spPr>
          <a:xfrm rot="5400000">
            <a:off x="4160916" y="358713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B6F681DA-5144-904D-8EE0-0D7486FD36DE}"/>
              </a:ext>
            </a:extLst>
          </p:cNvPr>
          <p:cNvSpPr/>
          <p:nvPr/>
        </p:nvSpPr>
        <p:spPr>
          <a:xfrm rot="5400000" flipH="1" flipV="1">
            <a:off x="4662164" y="35810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a:extLst>
              <a:ext uri="{FF2B5EF4-FFF2-40B4-BE49-F238E27FC236}">
                <a16:creationId xmlns:a16="http://schemas.microsoft.com/office/drawing/2014/main" id="{748170FE-D0CE-7F4A-A5D8-3E3C42E2C8AD}"/>
              </a:ext>
            </a:extLst>
          </p:cNvPr>
          <p:cNvCxnSpPr>
            <a:cxnSpLocks/>
          </p:cNvCxnSpPr>
          <p:nvPr/>
        </p:nvCxnSpPr>
        <p:spPr>
          <a:xfrm rot="5400000" flipH="1">
            <a:off x="6631181" y="359921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660A7D8-65AF-C44F-A7D8-CF9E7BB4122F}"/>
              </a:ext>
            </a:extLst>
          </p:cNvPr>
          <p:cNvCxnSpPr>
            <a:cxnSpLocks/>
          </p:cNvCxnSpPr>
          <p:nvPr/>
        </p:nvCxnSpPr>
        <p:spPr>
          <a:xfrm rot="5400000">
            <a:off x="6127623" y="359750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Oval 44">
            <a:extLst>
              <a:ext uri="{FF2B5EF4-FFF2-40B4-BE49-F238E27FC236}">
                <a16:creationId xmlns:a16="http://schemas.microsoft.com/office/drawing/2014/main" id="{E4F1CA97-E322-1E4F-8116-A1399EB92B9A}"/>
              </a:ext>
            </a:extLst>
          </p:cNvPr>
          <p:cNvSpPr/>
          <p:nvPr/>
        </p:nvSpPr>
        <p:spPr>
          <a:xfrm rot="5400000" flipH="1" flipV="1">
            <a:off x="6623207" y="35849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 name="Straight Connector 45">
            <a:extLst>
              <a:ext uri="{FF2B5EF4-FFF2-40B4-BE49-F238E27FC236}">
                <a16:creationId xmlns:a16="http://schemas.microsoft.com/office/drawing/2014/main" id="{3B51FE16-F1AD-3340-82FC-B392D34F2934}"/>
              </a:ext>
            </a:extLst>
          </p:cNvPr>
          <p:cNvCxnSpPr>
            <a:cxnSpLocks/>
          </p:cNvCxnSpPr>
          <p:nvPr/>
        </p:nvCxnSpPr>
        <p:spPr>
          <a:xfrm flipH="1">
            <a:off x="2064623" y="4131041"/>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7DABF1A5-631B-4A44-95A7-A55574A213F3}"/>
              </a:ext>
            </a:extLst>
          </p:cNvPr>
          <p:cNvSpPr/>
          <p:nvPr/>
        </p:nvSpPr>
        <p:spPr>
          <a:xfrm rot="16200000" flipH="1">
            <a:off x="2031983" y="40977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A6CE7F93-8C0C-6245-8BB6-500ED89238C1}"/>
              </a:ext>
            </a:extLst>
          </p:cNvPr>
          <p:cNvCxnSpPr>
            <a:cxnSpLocks/>
          </p:cNvCxnSpPr>
          <p:nvPr/>
        </p:nvCxnSpPr>
        <p:spPr>
          <a:xfrm flipH="1">
            <a:off x="3107141" y="4132485"/>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DC6B4E91-0F34-204D-8C3B-FA9019957A23}"/>
              </a:ext>
            </a:extLst>
          </p:cNvPr>
          <p:cNvCxnSpPr>
            <a:cxnSpLocks/>
          </p:cNvCxnSpPr>
          <p:nvPr/>
        </p:nvCxnSpPr>
        <p:spPr>
          <a:xfrm flipH="1">
            <a:off x="4161949" y="4133929"/>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Oval 49">
            <a:extLst>
              <a:ext uri="{FF2B5EF4-FFF2-40B4-BE49-F238E27FC236}">
                <a16:creationId xmlns:a16="http://schemas.microsoft.com/office/drawing/2014/main" id="{4A171A0B-C62B-7940-AD61-94C199A6E41F}"/>
              </a:ext>
            </a:extLst>
          </p:cNvPr>
          <p:cNvSpPr/>
          <p:nvPr/>
        </p:nvSpPr>
        <p:spPr>
          <a:xfrm rot="16200000" flipH="1">
            <a:off x="5172887" y="410138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812AFC82-E2FB-5247-9A93-4F8BB1E60B18}"/>
              </a:ext>
            </a:extLst>
          </p:cNvPr>
          <p:cNvSpPr/>
          <p:nvPr/>
        </p:nvSpPr>
        <p:spPr>
          <a:xfrm rot="16200000" flipH="1">
            <a:off x="3075561" y="409849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CCCB221A-8846-6A45-BF11-00A543232DA4}"/>
              </a:ext>
            </a:extLst>
          </p:cNvPr>
          <p:cNvSpPr/>
          <p:nvPr/>
        </p:nvSpPr>
        <p:spPr>
          <a:xfrm rot="16200000" flipH="1">
            <a:off x="4118079" y="40999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CA73885E-AB24-1043-A5C2-8213CE03B7D8}"/>
              </a:ext>
            </a:extLst>
          </p:cNvPr>
          <p:cNvCxnSpPr>
            <a:cxnSpLocks/>
          </p:cNvCxnSpPr>
          <p:nvPr/>
        </p:nvCxnSpPr>
        <p:spPr>
          <a:xfrm flipH="1">
            <a:off x="6115144" y="4130286"/>
            <a:ext cx="10610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Oval 53">
            <a:extLst>
              <a:ext uri="{FF2B5EF4-FFF2-40B4-BE49-F238E27FC236}">
                <a16:creationId xmlns:a16="http://schemas.microsoft.com/office/drawing/2014/main" id="{70C28A4D-2821-8A45-A37D-EEBFCFD2F58E}"/>
              </a:ext>
            </a:extLst>
          </p:cNvPr>
          <p:cNvSpPr/>
          <p:nvPr/>
        </p:nvSpPr>
        <p:spPr>
          <a:xfrm rot="16200000" flipH="1">
            <a:off x="7126082" y="409773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9" name="Straight Arrow Connector 78">
            <a:extLst>
              <a:ext uri="{FF2B5EF4-FFF2-40B4-BE49-F238E27FC236}">
                <a16:creationId xmlns:a16="http://schemas.microsoft.com/office/drawing/2014/main" id="{496F5DCA-B87E-2940-838F-82F3B12AFB51}"/>
              </a:ext>
            </a:extLst>
          </p:cNvPr>
          <p:cNvCxnSpPr>
            <a:cxnSpLocks/>
          </p:cNvCxnSpPr>
          <p:nvPr/>
        </p:nvCxnSpPr>
        <p:spPr>
          <a:xfrm>
            <a:off x="7502588" y="2837370"/>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071E6A1A-C5BA-134C-AC94-88A4EAEB39F7}"/>
              </a:ext>
            </a:extLst>
          </p:cNvPr>
          <p:cNvCxnSpPr>
            <a:cxnSpLocks/>
          </p:cNvCxnSpPr>
          <p:nvPr/>
        </p:nvCxnSpPr>
        <p:spPr>
          <a:xfrm>
            <a:off x="7488934" y="3899527"/>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82" name="TextBox 81">
            <a:extLst>
              <a:ext uri="{FF2B5EF4-FFF2-40B4-BE49-F238E27FC236}">
                <a16:creationId xmlns:a16="http://schemas.microsoft.com/office/drawing/2014/main" id="{BA9762B8-A062-9748-955D-4C0B45D9A928}"/>
              </a:ext>
            </a:extLst>
          </p:cNvPr>
          <p:cNvSpPr txBox="1"/>
          <p:nvPr/>
        </p:nvSpPr>
        <p:spPr>
          <a:xfrm>
            <a:off x="7263786" y="2414049"/>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83" name="TextBox 82">
            <a:extLst>
              <a:ext uri="{FF2B5EF4-FFF2-40B4-BE49-F238E27FC236}">
                <a16:creationId xmlns:a16="http://schemas.microsoft.com/office/drawing/2014/main" id="{ABD7AAC2-447D-BE4C-A657-6E3600335831}"/>
              </a:ext>
            </a:extLst>
          </p:cNvPr>
          <p:cNvSpPr txBox="1"/>
          <p:nvPr/>
        </p:nvSpPr>
        <p:spPr>
          <a:xfrm>
            <a:off x="7258872" y="4168829"/>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84" name="Group 83">
            <a:extLst>
              <a:ext uri="{FF2B5EF4-FFF2-40B4-BE49-F238E27FC236}">
                <a16:creationId xmlns:a16="http://schemas.microsoft.com/office/drawing/2014/main" id="{FB718292-3E2F-7F4C-BA70-42147326C293}"/>
              </a:ext>
            </a:extLst>
          </p:cNvPr>
          <p:cNvGrpSpPr/>
          <p:nvPr/>
        </p:nvGrpSpPr>
        <p:grpSpPr>
          <a:xfrm>
            <a:off x="558032" y="5390815"/>
            <a:ext cx="924602" cy="1058574"/>
            <a:chOff x="536432" y="5376415"/>
            <a:chExt cx="924602" cy="1058574"/>
          </a:xfrm>
        </p:grpSpPr>
        <p:cxnSp>
          <p:nvCxnSpPr>
            <p:cNvPr id="85" name="Straight Arrow Connector 84">
              <a:extLst>
                <a:ext uri="{FF2B5EF4-FFF2-40B4-BE49-F238E27FC236}">
                  <a16:creationId xmlns:a16="http://schemas.microsoft.com/office/drawing/2014/main" id="{A3F42AE5-C531-3642-93D6-84DA6B486A45}"/>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0164F25A-CEA0-6548-80E6-B17B2AFF5D01}"/>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87" name="Straight Arrow Connector 86">
              <a:extLst>
                <a:ext uri="{FF2B5EF4-FFF2-40B4-BE49-F238E27FC236}">
                  <a16:creationId xmlns:a16="http://schemas.microsoft.com/office/drawing/2014/main" id="{1D68B734-BF7F-ED40-854C-8AC4588DA0AB}"/>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C1F9EF28-F118-B048-9FB2-5D203FB94666}"/>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5" name="TextBox 64">
            <a:extLst>
              <a:ext uri="{FF2B5EF4-FFF2-40B4-BE49-F238E27FC236}">
                <a16:creationId xmlns:a16="http://schemas.microsoft.com/office/drawing/2014/main" id="{846E73AE-DE8E-DD4C-851C-8735AD477A0B}"/>
              </a:ext>
            </a:extLst>
          </p:cNvPr>
          <p:cNvSpPr txBox="1"/>
          <p:nvPr/>
        </p:nvSpPr>
        <p:spPr>
          <a:xfrm>
            <a:off x="2402789" y="213703"/>
            <a:ext cx="4694085"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Lattice Truss Beam Design with </a:t>
            </a:r>
          </a:p>
          <a:p>
            <a:r>
              <a:rPr lang="en-US" sz="2600" dirty="0">
                <a:latin typeface="Times New Roman" panose="02020603050405020304" pitchFamily="18" charset="0"/>
                <a:cs typeface="Times New Roman" panose="02020603050405020304" pitchFamily="18" charset="0"/>
              </a:rPr>
              <a:t>  Asymmetric Waves, Design #7                </a:t>
            </a:r>
          </a:p>
        </p:txBody>
      </p:sp>
      <p:grpSp>
        <p:nvGrpSpPr>
          <p:cNvPr id="66" name="Group 65">
            <a:extLst>
              <a:ext uri="{FF2B5EF4-FFF2-40B4-BE49-F238E27FC236}">
                <a16:creationId xmlns:a16="http://schemas.microsoft.com/office/drawing/2014/main" id="{9DF8ACA3-B3E7-6045-A5FD-17D999DF0DBD}"/>
              </a:ext>
            </a:extLst>
          </p:cNvPr>
          <p:cNvGrpSpPr/>
          <p:nvPr/>
        </p:nvGrpSpPr>
        <p:grpSpPr>
          <a:xfrm>
            <a:off x="1938073" y="3030011"/>
            <a:ext cx="74634" cy="133221"/>
            <a:chOff x="1203891" y="678718"/>
            <a:chExt cx="74634" cy="133221"/>
          </a:xfrm>
        </p:grpSpPr>
        <p:cxnSp>
          <p:nvCxnSpPr>
            <p:cNvPr id="67" name="Straight Connector 66">
              <a:extLst>
                <a:ext uri="{FF2B5EF4-FFF2-40B4-BE49-F238E27FC236}">
                  <a16:creationId xmlns:a16="http://schemas.microsoft.com/office/drawing/2014/main" id="{DA165A8F-416A-5A48-B990-AB695DF53191}"/>
                </a:ext>
              </a:extLst>
            </p:cNvPr>
            <p:cNvCxnSpPr/>
            <p:nvPr/>
          </p:nvCxnSpPr>
          <p:spPr>
            <a:xfrm flipV="1">
              <a:off x="1273073" y="678718"/>
              <a:ext cx="1" cy="13322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46C29D91-BE1D-6F4C-9DE5-AC9EC0952FDD}"/>
                </a:ext>
              </a:extLst>
            </p:cNvPr>
            <p:cNvCxnSpPr/>
            <p:nvPr/>
          </p:nvCxnSpPr>
          <p:spPr>
            <a:xfrm>
              <a:off x="1211915" y="682939"/>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8E78A69D-1DAD-0C4B-AAE2-5847DCD113CB}"/>
                </a:ext>
              </a:extLst>
            </p:cNvPr>
            <p:cNvCxnSpPr/>
            <p:nvPr/>
          </p:nvCxnSpPr>
          <p:spPr>
            <a:xfrm>
              <a:off x="1203891" y="744106"/>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E9C22FDB-C30C-C342-A85B-418E3488E571}"/>
                </a:ext>
              </a:extLst>
            </p:cNvPr>
            <p:cNvCxnSpPr/>
            <p:nvPr/>
          </p:nvCxnSpPr>
          <p:spPr>
            <a:xfrm>
              <a:off x="1207887" y="809036"/>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1" name="Group 70">
            <a:extLst>
              <a:ext uri="{FF2B5EF4-FFF2-40B4-BE49-F238E27FC236}">
                <a16:creationId xmlns:a16="http://schemas.microsoft.com/office/drawing/2014/main" id="{F0E967AE-8493-0C4F-87C4-5B7330C96A8B}"/>
              </a:ext>
            </a:extLst>
          </p:cNvPr>
          <p:cNvGrpSpPr/>
          <p:nvPr/>
        </p:nvGrpSpPr>
        <p:grpSpPr>
          <a:xfrm>
            <a:off x="1927347" y="4067945"/>
            <a:ext cx="70606" cy="134715"/>
            <a:chOff x="1192079" y="1747838"/>
            <a:chExt cx="70606" cy="134715"/>
          </a:xfrm>
        </p:grpSpPr>
        <p:cxnSp>
          <p:nvCxnSpPr>
            <p:cNvPr id="72" name="Straight Connector 71">
              <a:extLst>
                <a:ext uri="{FF2B5EF4-FFF2-40B4-BE49-F238E27FC236}">
                  <a16:creationId xmlns:a16="http://schemas.microsoft.com/office/drawing/2014/main" id="{999BC47F-5372-934B-A02F-C156B00D3F67}"/>
                </a:ext>
              </a:extLst>
            </p:cNvPr>
            <p:cNvCxnSpPr/>
            <p:nvPr/>
          </p:nvCxnSpPr>
          <p:spPr>
            <a:xfrm flipV="1">
              <a:off x="1261261" y="1749332"/>
              <a:ext cx="1" cy="13322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16B2DFC4-AE55-3142-94DF-7ECD43217945}"/>
                </a:ext>
              </a:extLst>
            </p:cNvPr>
            <p:cNvCxnSpPr/>
            <p:nvPr/>
          </p:nvCxnSpPr>
          <p:spPr>
            <a:xfrm>
              <a:off x="1194388" y="1747838"/>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6CD69532-3502-B340-8B00-E0F4682BA939}"/>
                </a:ext>
              </a:extLst>
            </p:cNvPr>
            <p:cNvCxnSpPr/>
            <p:nvPr/>
          </p:nvCxnSpPr>
          <p:spPr>
            <a:xfrm>
              <a:off x="1192079" y="1814720"/>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4D611273-FCA0-DA4B-A077-826719A22F27}"/>
                </a:ext>
              </a:extLst>
            </p:cNvPr>
            <p:cNvCxnSpPr/>
            <p:nvPr/>
          </p:nvCxnSpPr>
          <p:spPr>
            <a:xfrm>
              <a:off x="1196075" y="1879650"/>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6" name="Oval 75">
            <a:extLst>
              <a:ext uri="{FF2B5EF4-FFF2-40B4-BE49-F238E27FC236}">
                <a16:creationId xmlns:a16="http://schemas.microsoft.com/office/drawing/2014/main" id="{DAD455C7-6FB7-1D40-B838-C3E337CF6B07}"/>
              </a:ext>
            </a:extLst>
          </p:cNvPr>
          <p:cNvSpPr/>
          <p:nvPr/>
        </p:nvSpPr>
        <p:spPr>
          <a:xfrm rot="16200000" flipH="1">
            <a:off x="6090463" y="30606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415D3FE8-5356-F24F-AC6E-69E9660E70C9}"/>
              </a:ext>
            </a:extLst>
          </p:cNvPr>
          <p:cNvSpPr/>
          <p:nvPr/>
        </p:nvSpPr>
        <p:spPr>
          <a:xfrm rot="16200000" flipH="1">
            <a:off x="6091002" y="409766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3948A8A6-AD02-074A-B031-667A25FED415}"/>
              </a:ext>
            </a:extLst>
          </p:cNvPr>
          <p:cNvSpPr/>
          <p:nvPr/>
        </p:nvSpPr>
        <p:spPr>
          <a:xfrm>
            <a:off x="5437036" y="3523512"/>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9" name="Oval 88">
            <a:extLst>
              <a:ext uri="{FF2B5EF4-FFF2-40B4-BE49-F238E27FC236}">
                <a16:creationId xmlns:a16="http://schemas.microsoft.com/office/drawing/2014/main" id="{5CA31A77-96EC-C240-BE1C-8C8FC98C566A}"/>
              </a:ext>
            </a:extLst>
          </p:cNvPr>
          <p:cNvSpPr/>
          <p:nvPr/>
        </p:nvSpPr>
        <p:spPr>
          <a:xfrm>
            <a:off x="5657417" y="3516608"/>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0" name="Oval 89">
            <a:extLst>
              <a:ext uri="{FF2B5EF4-FFF2-40B4-BE49-F238E27FC236}">
                <a16:creationId xmlns:a16="http://schemas.microsoft.com/office/drawing/2014/main" id="{4F33D303-3E19-6E49-8672-7A07E74C0201}"/>
              </a:ext>
            </a:extLst>
          </p:cNvPr>
          <p:cNvSpPr/>
          <p:nvPr/>
        </p:nvSpPr>
        <p:spPr>
          <a:xfrm>
            <a:off x="5872156" y="3520056"/>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93" name="Group 92">
            <a:extLst>
              <a:ext uri="{FF2B5EF4-FFF2-40B4-BE49-F238E27FC236}">
                <a16:creationId xmlns:a16="http://schemas.microsoft.com/office/drawing/2014/main" id="{E27405CE-863E-6A47-B5EA-0C6D17B5C752}"/>
              </a:ext>
            </a:extLst>
          </p:cNvPr>
          <p:cNvGrpSpPr/>
          <p:nvPr/>
        </p:nvGrpSpPr>
        <p:grpSpPr>
          <a:xfrm>
            <a:off x="7040882" y="6110804"/>
            <a:ext cx="1694217" cy="465402"/>
            <a:chOff x="1032936" y="5906726"/>
            <a:chExt cx="1694217" cy="465402"/>
          </a:xfrm>
        </p:grpSpPr>
        <p:sp>
          <p:nvSpPr>
            <p:cNvPr id="94" name="TextBox 93">
              <a:extLst>
                <a:ext uri="{FF2B5EF4-FFF2-40B4-BE49-F238E27FC236}">
                  <a16:creationId xmlns:a16="http://schemas.microsoft.com/office/drawing/2014/main" id="{19029471-ADE1-1E41-AF15-7BC12A3AEBB3}"/>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95" name="TextBox 94">
              <a:extLst>
                <a:ext uri="{FF2B5EF4-FFF2-40B4-BE49-F238E27FC236}">
                  <a16:creationId xmlns:a16="http://schemas.microsoft.com/office/drawing/2014/main" id="{5D13B49F-B05C-1E49-8479-A5297EA61E79}"/>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628928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077851"/>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6D63E0E6-97F7-594E-8010-4EE87552CC46}"/>
              </a:ext>
            </a:extLst>
          </p:cNvPr>
          <p:cNvCxnSpPr>
            <a:cxnSpLocks/>
          </p:cNvCxnSpPr>
          <p:nvPr/>
        </p:nvCxnSpPr>
        <p:spPr>
          <a:xfrm flipH="1" flipV="1">
            <a:off x="4620970" y="3458867"/>
            <a:ext cx="1043926" cy="5510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1B118EFA-DFC3-FA49-912B-22B60EFB014C}"/>
              </a:ext>
            </a:extLst>
          </p:cNvPr>
          <p:cNvCxnSpPr>
            <a:cxnSpLocks/>
          </p:cNvCxnSpPr>
          <p:nvPr/>
        </p:nvCxnSpPr>
        <p:spPr>
          <a:xfrm flipV="1">
            <a:off x="4633700" y="2933564"/>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47A77BE9-DD21-FF4D-B68B-C57E675B589A}"/>
              </a:ext>
            </a:extLst>
          </p:cNvPr>
          <p:cNvCxnSpPr>
            <a:cxnSpLocks/>
          </p:cNvCxnSpPr>
          <p:nvPr/>
        </p:nvCxnSpPr>
        <p:spPr>
          <a:xfrm flipH="1" flipV="1">
            <a:off x="4104759" y="2930607"/>
            <a:ext cx="1043926" cy="5510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2A25B101-7FC5-DF4F-86AD-AEDAABD422A6}"/>
              </a:ext>
            </a:extLst>
          </p:cNvPr>
          <p:cNvCxnSpPr>
            <a:cxnSpLocks/>
          </p:cNvCxnSpPr>
          <p:nvPr/>
        </p:nvCxnSpPr>
        <p:spPr>
          <a:xfrm flipV="1">
            <a:off x="4116811" y="3464799"/>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024346A-C7FA-5D4E-BB33-D22097BCD7FC}"/>
              </a:ext>
            </a:extLst>
          </p:cNvPr>
          <p:cNvCxnSpPr>
            <a:cxnSpLocks/>
          </p:cNvCxnSpPr>
          <p:nvPr/>
        </p:nvCxnSpPr>
        <p:spPr>
          <a:xfrm flipH="1" flipV="1">
            <a:off x="5156122" y="3486730"/>
            <a:ext cx="490898" cy="5050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7881963-360C-3944-B5E3-45D3848DB576}"/>
              </a:ext>
            </a:extLst>
          </p:cNvPr>
          <p:cNvCxnSpPr/>
          <p:nvPr/>
        </p:nvCxnSpPr>
        <p:spPr>
          <a:xfrm flipV="1">
            <a:off x="4112312" y="345818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EDE1DBE-93A6-2546-AC4F-DFDC3EA8AB03}"/>
              </a:ext>
            </a:extLst>
          </p:cNvPr>
          <p:cNvCxnSpPr/>
          <p:nvPr/>
        </p:nvCxnSpPr>
        <p:spPr>
          <a:xfrm flipH="1" flipV="1">
            <a:off x="4096761" y="293115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E71C291-FE41-A54A-8D13-93DE235574A0}"/>
              </a:ext>
            </a:extLst>
          </p:cNvPr>
          <p:cNvCxnSpPr/>
          <p:nvPr/>
        </p:nvCxnSpPr>
        <p:spPr>
          <a:xfrm flipV="1">
            <a:off x="5142731" y="294920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40D2AD7E-A6B5-834E-A9B0-94231EBD26F9}"/>
              </a:ext>
            </a:extLst>
          </p:cNvPr>
          <p:cNvSpPr/>
          <p:nvPr/>
        </p:nvSpPr>
        <p:spPr>
          <a:xfrm rot="16200000" flipH="1">
            <a:off x="4599352" y="343286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60F0319-2020-C24B-8A86-13756635AD4D}"/>
              </a:ext>
            </a:extLst>
          </p:cNvPr>
          <p:cNvSpPr/>
          <p:nvPr/>
        </p:nvSpPr>
        <p:spPr>
          <a:xfrm rot="5400000" flipH="1" flipV="1">
            <a:off x="5637254" y="398617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79AFF181-30AC-5D4A-AD9F-2B6504394A43}"/>
              </a:ext>
            </a:extLst>
          </p:cNvPr>
          <p:cNvSpPr/>
          <p:nvPr/>
        </p:nvSpPr>
        <p:spPr>
          <a:xfrm rot="16200000" flipH="1">
            <a:off x="5635652" y="290557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505C2AD7-2E5E-6647-A880-850A09A7F4BF}"/>
              </a:ext>
            </a:extLst>
          </p:cNvPr>
          <p:cNvSpPr/>
          <p:nvPr/>
        </p:nvSpPr>
        <p:spPr>
          <a:xfrm>
            <a:off x="5117927" y="34423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7FFEBDA8-B9BD-E34E-8C39-C4162593A9C0}"/>
              </a:ext>
            </a:extLst>
          </p:cNvPr>
          <p:cNvCxnSpPr>
            <a:cxnSpLocks/>
          </p:cNvCxnSpPr>
          <p:nvPr/>
        </p:nvCxnSpPr>
        <p:spPr>
          <a:xfrm flipH="1" flipV="1">
            <a:off x="1480314" y="3433539"/>
            <a:ext cx="1043926" cy="5510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D50B0DC2-C1D9-BD48-9F37-1B484303D0BE}"/>
              </a:ext>
            </a:extLst>
          </p:cNvPr>
          <p:cNvCxnSpPr>
            <a:cxnSpLocks/>
          </p:cNvCxnSpPr>
          <p:nvPr/>
        </p:nvCxnSpPr>
        <p:spPr>
          <a:xfrm flipV="1">
            <a:off x="1493044" y="2908236"/>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179CF98-585F-094B-A98A-E7C6DBD24C5D}"/>
              </a:ext>
            </a:extLst>
          </p:cNvPr>
          <p:cNvCxnSpPr>
            <a:cxnSpLocks/>
          </p:cNvCxnSpPr>
          <p:nvPr/>
        </p:nvCxnSpPr>
        <p:spPr>
          <a:xfrm flipH="1" flipV="1">
            <a:off x="964103" y="2905279"/>
            <a:ext cx="1043926" cy="5510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3028D58-5D91-FA46-A8B7-DC1F965DC9C6}"/>
              </a:ext>
            </a:extLst>
          </p:cNvPr>
          <p:cNvCxnSpPr>
            <a:cxnSpLocks/>
          </p:cNvCxnSpPr>
          <p:nvPr/>
        </p:nvCxnSpPr>
        <p:spPr>
          <a:xfrm flipV="1">
            <a:off x="976155" y="3439471"/>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41372C-0549-584C-A728-09C7E855F6CD}"/>
              </a:ext>
            </a:extLst>
          </p:cNvPr>
          <p:cNvCxnSpPr>
            <a:cxnSpLocks/>
          </p:cNvCxnSpPr>
          <p:nvPr/>
        </p:nvCxnSpPr>
        <p:spPr>
          <a:xfrm flipH="1" flipV="1">
            <a:off x="2015466" y="3461402"/>
            <a:ext cx="490898" cy="5050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9194C67-CC8B-244D-A868-FED6EB86CC27}"/>
              </a:ext>
            </a:extLst>
          </p:cNvPr>
          <p:cNvCxnSpPr/>
          <p:nvPr/>
        </p:nvCxnSpPr>
        <p:spPr>
          <a:xfrm flipV="1">
            <a:off x="971656" y="343286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01EFA3E-51A7-A649-A551-20FDE3B64454}"/>
              </a:ext>
            </a:extLst>
          </p:cNvPr>
          <p:cNvCxnSpPr/>
          <p:nvPr/>
        </p:nvCxnSpPr>
        <p:spPr>
          <a:xfrm flipH="1" flipV="1">
            <a:off x="956105" y="290583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3465F437-8E19-B24F-A4E7-6F3CDEA61A29}"/>
              </a:ext>
            </a:extLst>
          </p:cNvPr>
          <p:cNvCxnSpPr/>
          <p:nvPr/>
        </p:nvCxnSpPr>
        <p:spPr>
          <a:xfrm flipV="1">
            <a:off x="2002075" y="292387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D5B623DE-273E-0341-A756-B5589E6F32C2}"/>
              </a:ext>
            </a:extLst>
          </p:cNvPr>
          <p:cNvSpPr/>
          <p:nvPr/>
        </p:nvSpPr>
        <p:spPr>
          <a:xfrm rot="16200000" flipH="1">
            <a:off x="1458696" y="34075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71787B59-83AE-B24E-82D4-F8CAB6F7D111}"/>
              </a:ext>
            </a:extLst>
          </p:cNvPr>
          <p:cNvSpPr/>
          <p:nvPr/>
        </p:nvSpPr>
        <p:spPr>
          <a:xfrm rot="16200000" flipH="1">
            <a:off x="931410" y="287061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A37FB07F-A2D2-8544-8D47-DE46B941AEC7}"/>
              </a:ext>
            </a:extLst>
          </p:cNvPr>
          <p:cNvSpPr/>
          <p:nvPr/>
        </p:nvSpPr>
        <p:spPr>
          <a:xfrm rot="16200000" flipH="1">
            <a:off x="941883" y="393952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5418418F-76ED-714B-AEA9-7073F1FFEC2D}"/>
              </a:ext>
            </a:extLst>
          </p:cNvPr>
          <p:cNvSpPr/>
          <p:nvPr/>
        </p:nvSpPr>
        <p:spPr>
          <a:xfrm>
            <a:off x="1977271" y="341698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Connector 28">
            <a:extLst>
              <a:ext uri="{FF2B5EF4-FFF2-40B4-BE49-F238E27FC236}">
                <a16:creationId xmlns:a16="http://schemas.microsoft.com/office/drawing/2014/main" id="{768C0256-800A-DB41-90AB-086B5EF2CC59}"/>
              </a:ext>
            </a:extLst>
          </p:cNvPr>
          <p:cNvCxnSpPr>
            <a:cxnSpLocks/>
          </p:cNvCxnSpPr>
          <p:nvPr/>
        </p:nvCxnSpPr>
        <p:spPr>
          <a:xfrm flipH="1" flipV="1">
            <a:off x="3050643" y="3446203"/>
            <a:ext cx="1043926" cy="5510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D66E0E39-2994-6C42-B3B9-1E7135245B9C}"/>
              </a:ext>
            </a:extLst>
          </p:cNvPr>
          <p:cNvCxnSpPr>
            <a:cxnSpLocks/>
          </p:cNvCxnSpPr>
          <p:nvPr/>
        </p:nvCxnSpPr>
        <p:spPr>
          <a:xfrm flipV="1">
            <a:off x="3063373" y="2920900"/>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59BED668-6571-2241-B531-34BA65666DB7}"/>
              </a:ext>
            </a:extLst>
          </p:cNvPr>
          <p:cNvCxnSpPr>
            <a:cxnSpLocks/>
          </p:cNvCxnSpPr>
          <p:nvPr/>
        </p:nvCxnSpPr>
        <p:spPr>
          <a:xfrm flipH="1" flipV="1">
            <a:off x="2534432" y="2917943"/>
            <a:ext cx="1043926" cy="5510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F2387AD-B92A-354D-84F6-94B22344AAFF}"/>
              </a:ext>
            </a:extLst>
          </p:cNvPr>
          <p:cNvCxnSpPr>
            <a:cxnSpLocks/>
          </p:cNvCxnSpPr>
          <p:nvPr/>
        </p:nvCxnSpPr>
        <p:spPr>
          <a:xfrm flipV="1">
            <a:off x="2546484" y="3452135"/>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00D0DD2-DE60-A248-8B93-4C793833825D}"/>
              </a:ext>
            </a:extLst>
          </p:cNvPr>
          <p:cNvCxnSpPr>
            <a:cxnSpLocks/>
          </p:cNvCxnSpPr>
          <p:nvPr/>
        </p:nvCxnSpPr>
        <p:spPr>
          <a:xfrm flipH="1" flipV="1">
            <a:off x="3585795" y="3474066"/>
            <a:ext cx="490898" cy="5050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BB577EA-562A-2C43-93DD-61A03B748DDE}"/>
              </a:ext>
            </a:extLst>
          </p:cNvPr>
          <p:cNvCxnSpPr/>
          <p:nvPr/>
        </p:nvCxnSpPr>
        <p:spPr>
          <a:xfrm flipV="1">
            <a:off x="2541985" y="344552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F8A76FD-3786-A54C-BE55-8CF7FC855F7D}"/>
              </a:ext>
            </a:extLst>
          </p:cNvPr>
          <p:cNvCxnSpPr/>
          <p:nvPr/>
        </p:nvCxnSpPr>
        <p:spPr>
          <a:xfrm flipH="1" flipV="1">
            <a:off x="2526434" y="291849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5A2B556-1257-1142-A6C8-CF4B6CBC3830}"/>
              </a:ext>
            </a:extLst>
          </p:cNvPr>
          <p:cNvCxnSpPr/>
          <p:nvPr/>
        </p:nvCxnSpPr>
        <p:spPr>
          <a:xfrm flipV="1">
            <a:off x="3572404" y="293653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0A5F08F3-EF07-B647-A2E4-1823280D9989}"/>
              </a:ext>
            </a:extLst>
          </p:cNvPr>
          <p:cNvSpPr/>
          <p:nvPr/>
        </p:nvSpPr>
        <p:spPr>
          <a:xfrm rot="16200000" flipH="1">
            <a:off x="3029025" y="342020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730E1569-D202-2F4C-8750-DA6D24B3ABAA}"/>
              </a:ext>
            </a:extLst>
          </p:cNvPr>
          <p:cNvSpPr/>
          <p:nvPr/>
        </p:nvSpPr>
        <p:spPr>
          <a:xfrm rot="5400000" flipH="1" flipV="1">
            <a:off x="4066927" y="397351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EBDF0DB1-CCC6-8448-AD1D-45C5A34B6C49}"/>
              </a:ext>
            </a:extLst>
          </p:cNvPr>
          <p:cNvSpPr/>
          <p:nvPr/>
        </p:nvSpPr>
        <p:spPr>
          <a:xfrm rot="16200000" flipH="1">
            <a:off x="4065325" y="289291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2B0024D0-6258-0D4B-A10C-480945290792}"/>
              </a:ext>
            </a:extLst>
          </p:cNvPr>
          <p:cNvSpPr/>
          <p:nvPr/>
        </p:nvSpPr>
        <p:spPr>
          <a:xfrm>
            <a:off x="3547600" y="342965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D8C8FA8C-D7EC-2448-9BDD-7B3EBFA1E7F3}"/>
              </a:ext>
            </a:extLst>
          </p:cNvPr>
          <p:cNvCxnSpPr>
            <a:cxnSpLocks/>
          </p:cNvCxnSpPr>
          <p:nvPr/>
        </p:nvCxnSpPr>
        <p:spPr>
          <a:xfrm flipH="1" flipV="1">
            <a:off x="6923811" y="3478619"/>
            <a:ext cx="1043926" cy="5510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7B889D3-8D00-2F43-8392-0C0C7F33DA17}"/>
              </a:ext>
            </a:extLst>
          </p:cNvPr>
          <p:cNvCxnSpPr>
            <a:cxnSpLocks/>
          </p:cNvCxnSpPr>
          <p:nvPr/>
        </p:nvCxnSpPr>
        <p:spPr>
          <a:xfrm flipV="1">
            <a:off x="6936541" y="2953316"/>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76404395-5E4F-6B40-9517-FAA3FD10B321}"/>
              </a:ext>
            </a:extLst>
          </p:cNvPr>
          <p:cNvCxnSpPr>
            <a:cxnSpLocks/>
          </p:cNvCxnSpPr>
          <p:nvPr/>
        </p:nvCxnSpPr>
        <p:spPr>
          <a:xfrm flipH="1" flipV="1">
            <a:off x="6407600" y="2950359"/>
            <a:ext cx="1043926" cy="5510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D12B2B7B-E09C-E549-A63B-4EBF5C4C98EF}"/>
              </a:ext>
            </a:extLst>
          </p:cNvPr>
          <p:cNvCxnSpPr>
            <a:cxnSpLocks/>
          </p:cNvCxnSpPr>
          <p:nvPr/>
        </p:nvCxnSpPr>
        <p:spPr>
          <a:xfrm flipV="1">
            <a:off x="6419652" y="3484551"/>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EDCE2951-3200-0A46-824E-028021B10057}"/>
              </a:ext>
            </a:extLst>
          </p:cNvPr>
          <p:cNvCxnSpPr>
            <a:cxnSpLocks/>
          </p:cNvCxnSpPr>
          <p:nvPr/>
        </p:nvCxnSpPr>
        <p:spPr>
          <a:xfrm flipH="1" flipV="1">
            <a:off x="7458963" y="3506482"/>
            <a:ext cx="490898" cy="5050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1CA52513-E2ED-F445-8E82-B4F270AEA5E3}"/>
              </a:ext>
            </a:extLst>
          </p:cNvPr>
          <p:cNvCxnSpPr/>
          <p:nvPr/>
        </p:nvCxnSpPr>
        <p:spPr>
          <a:xfrm flipV="1">
            <a:off x="6415153" y="347794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8448F060-E0B6-BB40-99E0-73C71EA74016}"/>
              </a:ext>
            </a:extLst>
          </p:cNvPr>
          <p:cNvCxnSpPr/>
          <p:nvPr/>
        </p:nvCxnSpPr>
        <p:spPr>
          <a:xfrm flipH="1" flipV="1">
            <a:off x="6399602" y="295091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C059D3E5-BC6C-3847-AD70-A8095B770237}"/>
              </a:ext>
            </a:extLst>
          </p:cNvPr>
          <p:cNvCxnSpPr/>
          <p:nvPr/>
        </p:nvCxnSpPr>
        <p:spPr>
          <a:xfrm flipV="1">
            <a:off x="7445572" y="296895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Oval 48">
            <a:extLst>
              <a:ext uri="{FF2B5EF4-FFF2-40B4-BE49-F238E27FC236}">
                <a16:creationId xmlns:a16="http://schemas.microsoft.com/office/drawing/2014/main" id="{689AFF53-C918-1C46-8FEF-40829EBE19FC}"/>
              </a:ext>
            </a:extLst>
          </p:cNvPr>
          <p:cNvSpPr/>
          <p:nvPr/>
        </p:nvSpPr>
        <p:spPr>
          <a:xfrm rot="16200000" flipH="1">
            <a:off x="6902193" y="34526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C2BD6181-861F-0145-B80D-D118F64D1515}"/>
              </a:ext>
            </a:extLst>
          </p:cNvPr>
          <p:cNvSpPr/>
          <p:nvPr/>
        </p:nvSpPr>
        <p:spPr>
          <a:xfrm rot="16200000" flipH="1">
            <a:off x="6374907" y="292312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CCF78F09-67F6-3B49-8D07-E294795E099D}"/>
              </a:ext>
            </a:extLst>
          </p:cNvPr>
          <p:cNvSpPr/>
          <p:nvPr/>
        </p:nvSpPr>
        <p:spPr>
          <a:xfrm rot="16200000" flipH="1">
            <a:off x="6385380" y="398460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E8966C91-6C15-0647-930D-FB28EED39DDF}"/>
              </a:ext>
            </a:extLst>
          </p:cNvPr>
          <p:cNvSpPr/>
          <p:nvPr/>
        </p:nvSpPr>
        <p:spPr>
          <a:xfrm rot="5400000" flipH="1" flipV="1">
            <a:off x="7940095" y="400592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60FAA2E6-BBA5-094A-9837-7F0BCE819AB1}"/>
              </a:ext>
            </a:extLst>
          </p:cNvPr>
          <p:cNvSpPr/>
          <p:nvPr/>
        </p:nvSpPr>
        <p:spPr>
          <a:xfrm rot="16200000" flipH="1">
            <a:off x="7938493" y="292532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29E41878-4BC9-DF4E-8226-88DCC1FB7329}"/>
              </a:ext>
            </a:extLst>
          </p:cNvPr>
          <p:cNvSpPr/>
          <p:nvPr/>
        </p:nvSpPr>
        <p:spPr>
          <a:xfrm>
            <a:off x="7420768" y="346206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983AE82E-AEC3-0747-A761-619DE0AD1659}"/>
              </a:ext>
            </a:extLst>
          </p:cNvPr>
          <p:cNvSpPr/>
          <p:nvPr/>
        </p:nvSpPr>
        <p:spPr>
          <a:xfrm rot="5400000" flipH="1" flipV="1">
            <a:off x="2496598" y="396084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CDA08228-C258-DC44-80F3-48D08845C767}"/>
              </a:ext>
            </a:extLst>
          </p:cNvPr>
          <p:cNvSpPr/>
          <p:nvPr/>
        </p:nvSpPr>
        <p:spPr>
          <a:xfrm rot="16200000" flipH="1">
            <a:off x="2494996" y="288024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9" name="Straight Arrow Connector 88">
            <a:extLst>
              <a:ext uri="{FF2B5EF4-FFF2-40B4-BE49-F238E27FC236}">
                <a16:creationId xmlns:a16="http://schemas.microsoft.com/office/drawing/2014/main" id="{C11620DB-8DA7-B849-B4F5-ABBA5CC6F45B}"/>
              </a:ext>
            </a:extLst>
          </p:cNvPr>
          <p:cNvCxnSpPr>
            <a:cxnSpLocks/>
          </p:cNvCxnSpPr>
          <p:nvPr/>
        </p:nvCxnSpPr>
        <p:spPr>
          <a:xfrm>
            <a:off x="8164521" y="2692982"/>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0" name="Straight Arrow Connector 89">
            <a:extLst>
              <a:ext uri="{FF2B5EF4-FFF2-40B4-BE49-F238E27FC236}">
                <a16:creationId xmlns:a16="http://schemas.microsoft.com/office/drawing/2014/main" id="{D7B62EB0-18DE-F042-A91B-C2B3ACDFEAE5}"/>
              </a:ext>
            </a:extLst>
          </p:cNvPr>
          <p:cNvCxnSpPr>
            <a:cxnSpLocks/>
          </p:cNvCxnSpPr>
          <p:nvPr/>
        </p:nvCxnSpPr>
        <p:spPr>
          <a:xfrm>
            <a:off x="8158301" y="3784879"/>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92" name="TextBox 91">
            <a:extLst>
              <a:ext uri="{FF2B5EF4-FFF2-40B4-BE49-F238E27FC236}">
                <a16:creationId xmlns:a16="http://schemas.microsoft.com/office/drawing/2014/main" id="{89B838C3-2721-8F4D-9F89-2D7632FB7661}"/>
              </a:ext>
            </a:extLst>
          </p:cNvPr>
          <p:cNvSpPr txBox="1"/>
          <p:nvPr/>
        </p:nvSpPr>
        <p:spPr>
          <a:xfrm>
            <a:off x="7866247" y="2202755"/>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93" name="TextBox 92">
            <a:extLst>
              <a:ext uri="{FF2B5EF4-FFF2-40B4-BE49-F238E27FC236}">
                <a16:creationId xmlns:a16="http://schemas.microsoft.com/office/drawing/2014/main" id="{80C720F8-AAA4-0440-9DC0-4427703F78DF}"/>
              </a:ext>
            </a:extLst>
          </p:cNvPr>
          <p:cNvSpPr txBox="1"/>
          <p:nvPr/>
        </p:nvSpPr>
        <p:spPr>
          <a:xfrm>
            <a:off x="7928239" y="4135955"/>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94" name="Group 93">
            <a:extLst>
              <a:ext uri="{FF2B5EF4-FFF2-40B4-BE49-F238E27FC236}">
                <a16:creationId xmlns:a16="http://schemas.microsoft.com/office/drawing/2014/main" id="{A8795868-4438-D049-BA75-0849D890B943}"/>
              </a:ext>
            </a:extLst>
          </p:cNvPr>
          <p:cNvGrpSpPr/>
          <p:nvPr/>
        </p:nvGrpSpPr>
        <p:grpSpPr>
          <a:xfrm>
            <a:off x="473365" y="5416216"/>
            <a:ext cx="924602" cy="1058574"/>
            <a:chOff x="536432" y="5376415"/>
            <a:chExt cx="924602" cy="1058574"/>
          </a:xfrm>
        </p:grpSpPr>
        <p:cxnSp>
          <p:nvCxnSpPr>
            <p:cNvPr id="95" name="Straight Arrow Connector 94">
              <a:extLst>
                <a:ext uri="{FF2B5EF4-FFF2-40B4-BE49-F238E27FC236}">
                  <a16:creationId xmlns:a16="http://schemas.microsoft.com/office/drawing/2014/main" id="{D6A7733A-CDEA-EA40-A7B2-86EAA5D4A1C5}"/>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6" name="TextBox 95">
              <a:extLst>
                <a:ext uri="{FF2B5EF4-FFF2-40B4-BE49-F238E27FC236}">
                  <a16:creationId xmlns:a16="http://schemas.microsoft.com/office/drawing/2014/main" id="{2A468627-D841-FB49-ACE7-89ABC2ADD4CA}"/>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97" name="Straight Arrow Connector 96">
              <a:extLst>
                <a:ext uri="{FF2B5EF4-FFF2-40B4-BE49-F238E27FC236}">
                  <a16:creationId xmlns:a16="http://schemas.microsoft.com/office/drawing/2014/main" id="{94C0EDA9-AE53-D249-B4A8-CC3D250A1BFC}"/>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8" name="TextBox 97">
              <a:extLst>
                <a:ext uri="{FF2B5EF4-FFF2-40B4-BE49-F238E27FC236}">
                  <a16:creationId xmlns:a16="http://schemas.microsoft.com/office/drawing/2014/main" id="{B5F55EA5-932A-7242-9411-2DFCA707374F}"/>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7" name="TextBox 66">
            <a:extLst>
              <a:ext uri="{FF2B5EF4-FFF2-40B4-BE49-F238E27FC236}">
                <a16:creationId xmlns:a16="http://schemas.microsoft.com/office/drawing/2014/main" id="{9E5ACEF6-286A-EF4E-9A2E-AAD38780DFB6}"/>
              </a:ext>
            </a:extLst>
          </p:cNvPr>
          <p:cNvSpPr txBox="1"/>
          <p:nvPr/>
        </p:nvSpPr>
        <p:spPr>
          <a:xfrm>
            <a:off x="2410223" y="206269"/>
            <a:ext cx="4694085"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Lattice Truss Beam Design with </a:t>
            </a:r>
          </a:p>
          <a:p>
            <a:r>
              <a:rPr lang="en-US" sz="2600" dirty="0">
                <a:latin typeface="Times New Roman" panose="02020603050405020304" pitchFamily="18" charset="0"/>
                <a:cs typeface="Times New Roman" panose="02020603050405020304" pitchFamily="18" charset="0"/>
              </a:rPr>
              <a:t>  Symmetric Waves, Design #8                 </a:t>
            </a:r>
          </a:p>
        </p:txBody>
      </p:sp>
      <p:grpSp>
        <p:nvGrpSpPr>
          <p:cNvPr id="68" name="Group 67">
            <a:extLst>
              <a:ext uri="{FF2B5EF4-FFF2-40B4-BE49-F238E27FC236}">
                <a16:creationId xmlns:a16="http://schemas.microsoft.com/office/drawing/2014/main" id="{EFAA494E-3BAA-EB4D-BE4E-E5C1C2D40A95}"/>
              </a:ext>
            </a:extLst>
          </p:cNvPr>
          <p:cNvGrpSpPr/>
          <p:nvPr/>
        </p:nvGrpSpPr>
        <p:grpSpPr>
          <a:xfrm>
            <a:off x="838859" y="2841468"/>
            <a:ext cx="74634" cy="133221"/>
            <a:chOff x="1203891" y="678718"/>
            <a:chExt cx="74634" cy="133221"/>
          </a:xfrm>
        </p:grpSpPr>
        <p:cxnSp>
          <p:nvCxnSpPr>
            <p:cNvPr id="69" name="Straight Connector 68">
              <a:extLst>
                <a:ext uri="{FF2B5EF4-FFF2-40B4-BE49-F238E27FC236}">
                  <a16:creationId xmlns:a16="http://schemas.microsoft.com/office/drawing/2014/main" id="{FF169CCA-28A5-944B-B158-A242D7EF94D4}"/>
                </a:ext>
              </a:extLst>
            </p:cNvPr>
            <p:cNvCxnSpPr/>
            <p:nvPr/>
          </p:nvCxnSpPr>
          <p:spPr>
            <a:xfrm flipV="1">
              <a:off x="1273073" y="678718"/>
              <a:ext cx="1" cy="13322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62298108-EE16-BC4A-910A-E84B270C653D}"/>
                </a:ext>
              </a:extLst>
            </p:cNvPr>
            <p:cNvCxnSpPr/>
            <p:nvPr/>
          </p:nvCxnSpPr>
          <p:spPr>
            <a:xfrm>
              <a:off x="1211915" y="682939"/>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C4A425CA-9AE7-4847-B4AB-57EA333986C3}"/>
                </a:ext>
              </a:extLst>
            </p:cNvPr>
            <p:cNvCxnSpPr/>
            <p:nvPr/>
          </p:nvCxnSpPr>
          <p:spPr>
            <a:xfrm>
              <a:off x="1203891" y="744106"/>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70EF02BA-FFB3-2E49-AF17-9A6CF2BFF6D0}"/>
                </a:ext>
              </a:extLst>
            </p:cNvPr>
            <p:cNvCxnSpPr/>
            <p:nvPr/>
          </p:nvCxnSpPr>
          <p:spPr>
            <a:xfrm>
              <a:off x="1207887" y="809036"/>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3" name="Group 72">
            <a:extLst>
              <a:ext uri="{FF2B5EF4-FFF2-40B4-BE49-F238E27FC236}">
                <a16:creationId xmlns:a16="http://schemas.microsoft.com/office/drawing/2014/main" id="{90492EC5-D89D-FE46-8403-716A1F2CD274}"/>
              </a:ext>
            </a:extLst>
          </p:cNvPr>
          <p:cNvGrpSpPr/>
          <p:nvPr/>
        </p:nvGrpSpPr>
        <p:grpSpPr>
          <a:xfrm>
            <a:off x="850435" y="3901704"/>
            <a:ext cx="70606" cy="134715"/>
            <a:chOff x="1192079" y="1747838"/>
            <a:chExt cx="70606" cy="134715"/>
          </a:xfrm>
        </p:grpSpPr>
        <p:cxnSp>
          <p:nvCxnSpPr>
            <p:cNvPr id="74" name="Straight Connector 73">
              <a:extLst>
                <a:ext uri="{FF2B5EF4-FFF2-40B4-BE49-F238E27FC236}">
                  <a16:creationId xmlns:a16="http://schemas.microsoft.com/office/drawing/2014/main" id="{B5507B0D-F3C0-FA4A-A103-946FC4AAA955}"/>
                </a:ext>
              </a:extLst>
            </p:cNvPr>
            <p:cNvCxnSpPr/>
            <p:nvPr/>
          </p:nvCxnSpPr>
          <p:spPr>
            <a:xfrm flipV="1">
              <a:off x="1261261" y="1749332"/>
              <a:ext cx="1" cy="13322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E3820115-C73C-DA4B-9A08-1715645097C3}"/>
                </a:ext>
              </a:extLst>
            </p:cNvPr>
            <p:cNvCxnSpPr/>
            <p:nvPr/>
          </p:nvCxnSpPr>
          <p:spPr>
            <a:xfrm>
              <a:off x="1194388" y="1747838"/>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1DC37C0E-DA54-BA48-BEE8-D2D5ECB2E9F4}"/>
                </a:ext>
              </a:extLst>
            </p:cNvPr>
            <p:cNvCxnSpPr/>
            <p:nvPr/>
          </p:nvCxnSpPr>
          <p:spPr>
            <a:xfrm>
              <a:off x="1192079" y="1814720"/>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A00710AA-9771-0D4B-A073-96086B106299}"/>
                </a:ext>
              </a:extLst>
            </p:cNvPr>
            <p:cNvCxnSpPr/>
            <p:nvPr/>
          </p:nvCxnSpPr>
          <p:spPr>
            <a:xfrm>
              <a:off x="1196075" y="1879650"/>
              <a:ext cx="66610"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8" name="Oval 77">
            <a:extLst>
              <a:ext uri="{FF2B5EF4-FFF2-40B4-BE49-F238E27FC236}">
                <a16:creationId xmlns:a16="http://schemas.microsoft.com/office/drawing/2014/main" id="{DFF278D0-25AF-F54C-A140-A39DF2F2F3D5}"/>
              </a:ext>
            </a:extLst>
          </p:cNvPr>
          <p:cNvSpPr/>
          <p:nvPr/>
        </p:nvSpPr>
        <p:spPr>
          <a:xfrm>
            <a:off x="5772605" y="3468781"/>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9" name="Oval 78">
            <a:extLst>
              <a:ext uri="{FF2B5EF4-FFF2-40B4-BE49-F238E27FC236}">
                <a16:creationId xmlns:a16="http://schemas.microsoft.com/office/drawing/2014/main" id="{D3215E38-1F72-3E4C-9A7C-C8F4EB843CC4}"/>
              </a:ext>
            </a:extLst>
          </p:cNvPr>
          <p:cNvSpPr/>
          <p:nvPr/>
        </p:nvSpPr>
        <p:spPr>
          <a:xfrm>
            <a:off x="5992986" y="3461877"/>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0" name="Oval 79">
            <a:extLst>
              <a:ext uri="{FF2B5EF4-FFF2-40B4-BE49-F238E27FC236}">
                <a16:creationId xmlns:a16="http://schemas.microsoft.com/office/drawing/2014/main" id="{C8A8C91C-18EE-E046-B3C1-7443D2EBBFDA}"/>
              </a:ext>
            </a:extLst>
          </p:cNvPr>
          <p:cNvSpPr/>
          <p:nvPr/>
        </p:nvSpPr>
        <p:spPr>
          <a:xfrm>
            <a:off x="6207725" y="3465325"/>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84" name="Group 83">
            <a:extLst>
              <a:ext uri="{FF2B5EF4-FFF2-40B4-BE49-F238E27FC236}">
                <a16:creationId xmlns:a16="http://schemas.microsoft.com/office/drawing/2014/main" id="{83938C18-A6CD-C041-B5B8-76DED72D4007}"/>
              </a:ext>
            </a:extLst>
          </p:cNvPr>
          <p:cNvGrpSpPr/>
          <p:nvPr/>
        </p:nvGrpSpPr>
        <p:grpSpPr>
          <a:xfrm>
            <a:off x="7049349" y="6110804"/>
            <a:ext cx="1694217" cy="465402"/>
            <a:chOff x="1032936" y="5906726"/>
            <a:chExt cx="1694217" cy="465402"/>
          </a:xfrm>
        </p:grpSpPr>
        <p:sp>
          <p:nvSpPr>
            <p:cNvPr id="85" name="TextBox 84">
              <a:extLst>
                <a:ext uri="{FF2B5EF4-FFF2-40B4-BE49-F238E27FC236}">
                  <a16:creationId xmlns:a16="http://schemas.microsoft.com/office/drawing/2014/main" id="{FE6DE62C-F4CA-A347-A7B1-2D1AB369C344}"/>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86" name="TextBox 85">
              <a:extLst>
                <a:ext uri="{FF2B5EF4-FFF2-40B4-BE49-F238E27FC236}">
                  <a16:creationId xmlns:a16="http://schemas.microsoft.com/office/drawing/2014/main" id="{F08811EA-CE0C-D142-BC7D-8D95ADBA4109}"/>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6591163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30C8E76-2C45-C14A-9219-ADCD682D509F}"/>
              </a:ext>
            </a:extLst>
          </p:cNvPr>
          <p:cNvSpPr/>
          <p:nvPr/>
        </p:nvSpPr>
        <p:spPr>
          <a:xfrm>
            <a:off x="277472" y="264860"/>
            <a:ext cx="8563829" cy="6369269"/>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5F46FED7-3FF3-CD43-91F4-569E1A722FA8}"/>
              </a:ext>
            </a:extLst>
          </p:cNvPr>
          <p:cNvSpPr/>
          <p:nvPr/>
        </p:nvSpPr>
        <p:spPr>
          <a:xfrm>
            <a:off x="2135002" y="2017741"/>
            <a:ext cx="4884701" cy="265142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F5439D4D-676E-E248-91F3-EF0D45775EB9}"/>
              </a:ext>
            </a:extLst>
          </p:cNvPr>
          <p:cNvSpPr txBox="1"/>
          <p:nvPr/>
        </p:nvSpPr>
        <p:spPr>
          <a:xfrm>
            <a:off x="3391635" y="3687240"/>
            <a:ext cx="2723896" cy="707886"/>
          </a:xfrm>
          <a:prstGeom prst="rect">
            <a:avLst/>
          </a:prstGeom>
          <a:noFill/>
        </p:spPr>
        <p:txBody>
          <a:bodyPr wrap="square" rtlCol="0">
            <a:spAutoFit/>
          </a:bodyPr>
          <a:lstStyle/>
          <a:p>
            <a:r>
              <a:rPr lang="en-US" sz="4000" dirty="0">
                <a:latin typeface="Times New Roman" panose="02020603050405020304" pitchFamily="18" charset="0"/>
                <a:cs typeface="Times New Roman" panose="02020603050405020304" pitchFamily="18" charset="0"/>
              </a:rPr>
              <a:t>Thank you </a:t>
            </a:r>
          </a:p>
        </p:txBody>
      </p:sp>
      <p:cxnSp>
        <p:nvCxnSpPr>
          <p:cNvPr id="12" name="Straight Connector 11">
            <a:extLst>
              <a:ext uri="{FF2B5EF4-FFF2-40B4-BE49-F238E27FC236}">
                <a16:creationId xmlns:a16="http://schemas.microsoft.com/office/drawing/2014/main" id="{024C5AF8-B8B9-9540-84B3-C121E094682F}"/>
              </a:ext>
            </a:extLst>
          </p:cNvPr>
          <p:cNvCxnSpPr>
            <a:cxnSpLocks/>
          </p:cNvCxnSpPr>
          <p:nvPr/>
        </p:nvCxnSpPr>
        <p:spPr>
          <a:xfrm>
            <a:off x="2969887" y="3485115"/>
            <a:ext cx="32614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7909DD25-9683-6A4D-AC10-2B7084CAEB4B}"/>
              </a:ext>
            </a:extLst>
          </p:cNvPr>
          <p:cNvGrpSpPr/>
          <p:nvPr/>
        </p:nvGrpSpPr>
        <p:grpSpPr>
          <a:xfrm>
            <a:off x="2296988" y="2206272"/>
            <a:ext cx="4857203" cy="1107996"/>
            <a:chOff x="2131418" y="1934112"/>
            <a:chExt cx="4857203" cy="1107996"/>
          </a:xfrm>
        </p:grpSpPr>
        <p:sp>
          <p:nvSpPr>
            <p:cNvPr id="14" name="TextBox 13">
              <a:extLst>
                <a:ext uri="{FF2B5EF4-FFF2-40B4-BE49-F238E27FC236}">
                  <a16:creationId xmlns:a16="http://schemas.microsoft.com/office/drawing/2014/main" id="{B312B67C-2E5F-4C4A-AE43-77B1C6B51CEC}"/>
                </a:ext>
              </a:extLst>
            </p:cNvPr>
            <p:cNvSpPr txBox="1"/>
            <p:nvPr/>
          </p:nvSpPr>
          <p:spPr>
            <a:xfrm>
              <a:off x="2131418" y="1934112"/>
              <a:ext cx="4857203" cy="1107996"/>
            </a:xfrm>
            <a:prstGeom prst="rect">
              <a:avLst/>
            </a:prstGeom>
            <a:noFill/>
          </p:spPr>
          <p:txBody>
            <a:bodyPr wrap="square" rtlCol="0">
              <a:spAutoFit/>
            </a:bodyPr>
            <a:lstStyle/>
            <a:p>
              <a:r>
                <a:rPr lang="en-US" sz="6600" dirty="0">
                  <a:latin typeface="Times New Roman" panose="02020603050405020304" pitchFamily="18" charset="0"/>
                  <a:cs typeface="Times New Roman" panose="02020603050405020304" pitchFamily="18" charset="0"/>
                </a:rPr>
                <a:t> </a:t>
              </a:r>
              <a:r>
                <a:rPr lang="en-US" sz="5400" dirty="0">
                  <a:latin typeface="Times New Roman" panose="02020603050405020304" pitchFamily="18" charset="0"/>
                  <a:cs typeface="Times New Roman" panose="02020603050405020304" pitchFamily="18" charset="0"/>
                </a:rPr>
                <a:t>LATTOGLE</a:t>
              </a:r>
              <a:endParaRPr lang="en-US" sz="5400" baseline="30000"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26F61F3B-1B21-3448-BFD3-E3BDE63B6D5A}"/>
                </a:ext>
              </a:extLst>
            </p:cNvPr>
            <p:cNvSpPr txBox="1"/>
            <p:nvPr/>
          </p:nvSpPr>
          <p:spPr>
            <a:xfrm>
              <a:off x="5881908" y="2037000"/>
              <a:ext cx="782681" cy="646331"/>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a:t>
              </a:r>
              <a:endParaRPr lang="en-US" sz="3600" dirty="0"/>
            </a:p>
          </p:txBody>
        </p:sp>
      </p:grpSp>
    </p:spTree>
    <p:extLst>
      <p:ext uri="{BB962C8B-B14F-4D97-AF65-F5344CB8AC3E}">
        <p14:creationId xmlns:p14="http://schemas.microsoft.com/office/powerpoint/2010/main" val="2720883703"/>
      </p:ext>
    </p:extLst>
  </p:cSld>
  <p:clrMapOvr>
    <a:masterClrMapping/>
  </p:clrMapOvr>
  <p:transition advClick="0" advTm="9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5B3321F-932E-CC4F-AD9C-C3640EF3E05C}"/>
              </a:ext>
            </a:extLst>
          </p:cNvPr>
          <p:cNvSpPr txBox="1"/>
          <p:nvPr/>
        </p:nvSpPr>
        <p:spPr>
          <a:xfrm>
            <a:off x="2782299" y="2747907"/>
            <a:ext cx="3467266"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 1.25 offset per truss unit   </a:t>
            </a:r>
          </a:p>
        </p:txBody>
      </p:sp>
      <p:sp>
        <p:nvSpPr>
          <p:cNvPr id="7" name="Rectangle 6">
            <a:extLst>
              <a:ext uri="{FF2B5EF4-FFF2-40B4-BE49-F238E27FC236}">
                <a16:creationId xmlns:a16="http://schemas.microsoft.com/office/drawing/2014/main" id="{02C59D9A-F6AE-BE48-80D7-B890A7E10294}"/>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7">
            <a:extLst>
              <a:ext uri="{FF2B5EF4-FFF2-40B4-BE49-F238E27FC236}">
                <a16:creationId xmlns:a16="http://schemas.microsoft.com/office/drawing/2014/main" id="{E56F0145-C457-3C4C-BE69-4BEB7D6416B8}"/>
              </a:ext>
            </a:extLst>
          </p:cNvPr>
          <p:cNvGrpSpPr/>
          <p:nvPr/>
        </p:nvGrpSpPr>
        <p:grpSpPr>
          <a:xfrm>
            <a:off x="4375364" y="5108814"/>
            <a:ext cx="924602" cy="1058574"/>
            <a:chOff x="536432" y="5376415"/>
            <a:chExt cx="924602" cy="1058574"/>
          </a:xfrm>
        </p:grpSpPr>
        <p:cxnSp>
          <p:nvCxnSpPr>
            <p:cNvPr id="9" name="Straight Arrow Connector 8">
              <a:extLst>
                <a:ext uri="{FF2B5EF4-FFF2-40B4-BE49-F238E27FC236}">
                  <a16:creationId xmlns:a16="http://schemas.microsoft.com/office/drawing/2014/main" id="{17C3C372-DDC5-D442-98E4-1AB588AB01CC}"/>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B07F55F-C768-F24F-9C05-6C97A062F4B3}"/>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1" name="Straight Arrow Connector 10">
              <a:extLst>
                <a:ext uri="{FF2B5EF4-FFF2-40B4-BE49-F238E27FC236}">
                  <a16:creationId xmlns:a16="http://schemas.microsoft.com/office/drawing/2014/main" id="{9DD9F573-5946-8441-8559-9B2D32D12564}"/>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669A8FA8-469A-9644-8BDB-EE13A36FDD1F}"/>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3" name="TextBox 12">
            <a:extLst>
              <a:ext uri="{FF2B5EF4-FFF2-40B4-BE49-F238E27FC236}">
                <a16:creationId xmlns:a16="http://schemas.microsoft.com/office/drawing/2014/main" id="{CA94AE9E-AC54-0940-AA8B-825F29536597}"/>
              </a:ext>
            </a:extLst>
          </p:cNvPr>
          <p:cNvSpPr txBox="1"/>
          <p:nvPr/>
        </p:nvSpPr>
        <p:spPr>
          <a:xfrm>
            <a:off x="2856027" y="4079789"/>
            <a:ext cx="279262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Two dimensional    </a:t>
            </a:r>
          </a:p>
        </p:txBody>
      </p:sp>
      <p:sp>
        <p:nvSpPr>
          <p:cNvPr id="14" name="TextBox 13">
            <a:extLst>
              <a:ext uri="{FF2B5EF4-FFF2-40B4-BE49-F238E27FC236}">
                <a16:creationId xmlns:a16="http://schemas.microsoft.com/office/drawing/2014/main" id="{6ECAE1B1-2713-2E4C-B971-7B50E8F1EBAD}"/>
              </a:ext>
            </a:extLst>
          </p:cNvPr>
          <p:cNvSpPr txBox="1"/>
          <p:nvPr/>
        </p:nvSpPr>
        <p:spPr>
          <a:xfrm>
            <a:off x="2859787" y="3620699"/>
            <a:ext cx="279880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Illustrated end force    </a:t>
            </a:r>
          </a:p>
        </p:txBody>
      </p:sp>
      <p:sp>
        <p:nvSpPr>
          <p:cNvPr id="16" name="Oval 15">
            <a:extLst>
              <a:ext uri="{FF2B5EF4-FFF2-40B4-BE49-F238E27FC236}">
                <a16:creationId xmlns:a16="http://schemas.microsoft.com/office/drawing/2014/main" id="{1EBD57EC-9C85-F446-9BC1-C290CCD0D722}"/>
              </a:ext>
            </a:extLst>
          </p:cNvPr>
          <p:cNvSpPr/>
          <p:nvPr/>
        </p:nvSpPr>
        <p:spPr>
          <a:xfrm>
            <a:off x="2653845" y="2990205"/>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7" name="Oval 16">
            <a:extLst>
              <a:ext uri="{FF2B5EF4-FFF2-40B4-BE49-F238E27FC236}">
                <a16:creationId xmlns:a16="http://schemas.microsoft.com/office/drawing/2014/main" id="{354DE5AA-3F6B-2148-9C8B-9FE58A07E04C}"/>
              </a:ext>
            </a:extLst>
          </p:cNvPr>
          <p:cNvSpPr/>
          <p:nvPr/>
        </p:nvSpPr>
        <p:spPr>
          <a:xfrm>
            <a:off x="2660021" y="3847116"/>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8" name="Oval 17">
            <a:extLst>
              <a:ext uri="{FF2B5EF4-FFF2-40B4-BE49-F238E27FC236}">
                <a16:creationId xmlns:a16="http://schemas.microsoft.com/office/drawing/2014/main" id="{B19F4543-1AA1-254A-9AC4-406E715B1085}"/>
              </a:ext>
            </a:extLst>
          </p:cNvPr>
          <p:cNvSpPr/>
          <p:nvPr/>
        </p:nvSpPr>
        <p:spPr>
          <a:xfrm>
            <a:off x="2654204" y="4315419"/>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13" name="TextBox 112">
            <a:extLst>
              <a:ext uri="{FF2B5EF4-FFF2-40B4-BE49-F238E27FC236}">
                <a16:creationId xmlns:a16="http://schemas.microsoft.com/office/drawing/2014/main" id="{55AD0F06-CF38-C64F-89B9-B9FB9C458870}"/>
              </a:ext>
            </a:extLst>
          </p:cNvPr>
          <p:cNvSpPr txBox="1"/>
          <p:nvPr/>
        </p:nvSpPr>
        <p:spPr>
          <a:xfrm>
            <a:off x="2870085" y="2334102"/>
            <a:ext cx="1675415"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20 designs  </a:t>
            </a:r>
          </a:p>
        </p:txBody>
      </p:sp>
      <p:sp>
        <p:nvSpPr>
          <p:cNvPr id="114" name="Oval 113">
            <a:extLst>
              <a:ext uri="{FF2B5EF4-FFF2-40B4-BE49-F238E27FC236}">
                <a16:creationId xmlns:a16="http://schemas.microsoft.com/office/drawing/2014/main" id="{C3DFFFAC-5267-F349-8682-0DEE14382575}"/>
              </a:ext>
            </a:extLst>
          </p:cNvPr>
          <p:cNvSpPr/>
          <p:nvPr/>
        </p:nvSpPr>
        <p:spPr>
          <a:xfrm>
            <a:off x="2660021" y="2544167"/>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16" name="TextBox 115">
            <a:extLst>
              <a:ext uri="{FF2B5EF4-FFF2-40B4-BE49-F238E27FC236}">
                <a16:creationId xmlns:a16="http://schemas.microsoft.com/office/drawing/2014/main" id="{6EFB6487-6ED8-9B4A-97E5-6DCD50187A80}"/>
              </a:ext>
            </a:extLst>
          </p:cNvPr>
          <p:cNvSpPr txBox="1"/>
          <p:nvPr/>
        </p:nvSpPr>
        <p:spPr>
          <a:xfrm>
            <a:off x="2775675" y="3148781"/>
            <a:ext cx="3734456"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 Novel waves per truss unit   </a:t>
            </a:r>
          </a:p>
        </p:txBody>
      </p:sp>
      <p:sp>
        <p:nvSpPr>
          <p:cNvPr id="117" name="Oval 116">
            <a:extLst>
              <a:ext uri="{FF2B5EF4-FFF2-40B4-BE49-F238E27FC236}">
                <a16:creationId xmlns:a16="http://schemas.microsoft.com/office/drawing/2014/main" id="{A9787427-CB89-2448-A063-A29EDBD4072F}"/>
              </a:ext>
            </a:extLst>
          </p:cNvPr>
          <p:cNvSpPr/>
          <p:nvPr/>
        </p:nvSpPr>
        <p:spPr>
          <a:xfrm>
            <a:off x="2647221" y="3391079"/>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B428A61F-CF0A-6D49-BEB8-6310ECB3067A}"/>
              </a:ext>
            </a:extLst>
          </p:cNvPr>
          <p:cNvSpPr txBox="1"/>
          <p:nvPr/>
        </p:nvSpPr>
        <p:spPr>
          <a:xfrm>
            <a:off x="1520062" y="1050908"/>
            <a:ext cx="6311832"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Beam Designs with a Midline Offset and Asymmetric Waves               </a:t>
            </a:r>
          </a:p>
        </p:txBody>
      </p:sp>
      <p:grpSp>
        <p:nvGrpSpPr>
          <p:cNvPr id="23" name="Group 22">
            <a:extLst>
              <a:ext uri="{FF2B5EF4-FFF2-40B4-BE49-F238E27FC236}">
                <a16:creationId xmlns:a16="http://schemas.microsoft.com/office/drawing/2014/main" id="{033D4E35-5D40-5042-9DCB-291B37A75EFB}"/>
              </a:ext>
            </a:extLst>
          </p:cNvPr>
          <p:cNvGrpSpPr/>
          <p:nvPr/>
        </p:nvGrpSpPr>
        <p:grpSpPr>
          <a:xfrm>
            <a:off x="7066283" y="6110804"/>
            <a:ext cx="1694217" cy="465402"/>
            <a:chOff x="1032936" y="5906726"/>
            <a:chExt cx="1694217" cy="465402"/>
          </a:xfrm>
        </p:grpSpPr>
        <p:sp>
          <p:nvSpPr>
            <p:cNvPr id="24" name="TextBox 23">
              <a:extLst>
                <a:ext uri="{FF2B5EF4-FFF2-40B4-BE49-F238E27FC236}">
                  <a16:creationId xmlns:a16="http://schemas.microsoft.com/office/drawing/2014/main" id="{035BD946-6869-5D40-A817-9D1B78757FDF}"/>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25" name="TextBox 24">
              <a:extLst>
                <a:ext uri="{FF2B5EF4-FFF2-40B4-BE49-F238E27FC236}">
                  <a16:creationId xmlns:a16="http://schemas.microsoft.com/office/drawing/2014/main" id="{C41D5AA4-0AFD-5140-BDED-CE99BF0E3FFB}"/>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4255862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a:extLst>
              <a:ext uri="{FF2B5EF4-FFF2-40B4-BE49-F238E27FC236}">
                <a16:creationId xmlns:a16="http://schemas.microsoft.com/office/drawing/2014/main" id="{9892520D-62C6-FB40-9EA3-7B84AF58FBC1}"/>
              </a:ext>
            </a:extLst>
          </p:cNvPr>
          <p:cNvCxnSpPr>
            <a:cxnSpLocks/>
          </p:cNvCxnSpPr>
          <p:nvPr/>
        </p:nvCxnSpPr>
        <p:spPr>
          <a:xfrm>
            <a:off x="2264564" y="2812395"/>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26C5773-48DB-8640-A237-EC0D0C20C86A}"/>
              </a:ext>
            </a:extLst>
          </p:cNvPr>
          <p:cNvCxnSpPr>
            <a:cxnSpLocks/>
          </p:cNvCxnSpPr>
          <p:nvPr/>
        </p:nvCxnSpPr>
        <p:spPr>
          <a:xfrm>
            <a:off x="2259425" y="3615774"/>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4606F003-107C-8B46-B1EF-A7B9AB92CE88}"/>
              </a:ext>
            </a:extLst>
          </p:cNvPr>
          <p:cNvCxnSpPr>
            <a:cxnSpLocks/>
            <a:endCxn id="125" idx="0"/>
          </p:cNvCxnSpPr>
          <p:nvPr/>
        </p:nvCxnSpPr>
        <p:spPr>
          <a:xfrm flipH="1" flipV="1">
            <a:off x="4396644" y="2798660"/>
            <a:ext cx="538776" cy="7933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634376A-E337-EF48-93C2-39AF7C782A38}"/>
              </a:ext>
            </a:extLst>
          </p:cNvPr>
          <p:cNvCxnSpPr/>
          <p:nvPr/>
        </p:nvCxnSpPr>
        <p:spPr>
          <a:xfrm flipV="1">
            <a:off x="4402857" y="359174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7B0C5C9-EF4F-B444-BD98-CA6249042BF1}"/>
              </a:ext>
            </a:extLst>
          </p:cNvPr>
          <p:cNvCxnSpPr/>
          <p:nvPr/>
        </p:nvCxnSpPr>
        <p:spPr>
          <a:xfrm>
            <a:off x="2275783" y="283517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FE8C0CE-2F7E-5242-A9B3-A2124CDE3293}"/>
              </a:ext>
            </a:extLst>
          </p:cNvPr>
          <p:cNvCxnSpPr/>
          <p:nvPr/>
        </p:nvCxnSpPr>
        <p:spPr>
          <a:xfrm>
            <a:off x="3858381" y="413336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A2FEE7A-3600-B348-8659-D533C4E442CE}"/>
              </a:ext>
            </a:extLst>
          </p:cNvPr>
          <p:cNvCxnSpPr/>
          <p:nvPr/>
        </p:nvCxnSpPr>
        <p:spPr>
          <a:xfrm>
            <a:off x="2785469" y="413177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033365C-679E-BC44-A253-B1EA7131E3CD}"/>
              </a:ext>
            </a:extLst>
          </p:cNvPr>
          <p:cNvCxnSpPr/>
          <p:nvPr/>
        </p:nvCxnSpPr>
        <p:spPr>
          <a:xfrm>
            <a:off x="1722240" y="412678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59955BE-4DCE-C648-8B2D-87608943AAE3}"/>
              </a:ext>
            </a:extLst>
          </p:cNvPr>
          <p:cNvCxnSpPr/>
          <p:nvPr/>
        </p:nvCxnSpPr>
        <p:spPr>
          <a:xfrm>
            <a:off x="1750091" y="283711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CEF88F1B-AE80-594D-A8A3-234EFD6B67DB}"/>
              </a:ext>
            </a:extLst>
          </p:cNvPr>
          <p:cNvCxnSpPr>
            <a:cxnSpLocks/>
            <a:endCxn id="17" idx="5"/>
          </p:cNvCxnSpPr>
          <p:nvPr/>
        </p:nvCxnSpPr>
        <p:spPr>
          <a:xfrm flipH="1" flipV="1">
            <a:off x="2293383" y="2858096"/>
            <a:ext cx="507742" cy="7356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19EB451-AB43-5942-B85C-BEDCEDECD1EF}"/>
              </a:ext>
            </a:extLst>
          </p:cNvPr>
          <p:cNvCxnSpPr>
            <a:cxnSpLocks/>
            <a:endCxn id="132" idx="5"/>
          </p:cNvCxnSpPr>
          <p:nvPr/>
        </p:nvCxnSpPr>
        <p:spPr>
          <a:xfrm flipH="1" flipV="1">
            <a:off x="3351193" y="2855515"/>
            <a:ext cx="506996" cy="7356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E618639-90EA-D348-9945-F1A31EB9C773}"/>
              </a:ext>
            </a:extLst>
          </p:cNvPr>
          <p:cNvCxnSpPr>
            <a:cxnSpLocks/>
            <a:endCxn id="130" idx="4"/>
          </p:cNvCxnSpPr>
          <p:nvPr/>
        </p:nvCxnSpPr>
        <p:spPr>
          <a:xfrm flipH="1" flipV="1">
            <a:off x="6804595" y="2874281"/>
            <a:ext cx="549370" cy="7374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872F2D55-10B8-EF41-A5C4-ADE1904CE8FB}"/>
              </a:ext>
            </a:extLst>
          </p:cNvPr>
          <p:cNvSpPr/>
          <p:nvPr/>
        </p:nvSpPr>
        <p:spPr>
          <a:xfrm>
            <a:off x="2236528" y="28012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a:extLst>
              <a:ext uri="{FF2B5EF4-FFF2-40B4-BE49-F238E27FC236}">
                <a16:creationId xmlns:a16="http://schemas.microsoft.com/office/drawing/2014/main" id="{5874BD56-FBEE-F044-B0B5-BC02894285F3}"/>
              </a:ext>
            </a:extLst>
          </p:cNvPr>
          <p:cNvCxnSpPr/>
          <p:nvPr/>
        </p:nvCxnSpPr>
        <p:spPr>
          <a:xfrm>
            <a:off x="2257245" y="413064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079234E0-D90E-B942-A87D-81727B262A39}"/>
              </a:ext>
            </a:extLst>
          </p:cNvPr>
          <p:cNvCxnSpPr/>
          <p:nvPr/>
        </p:nvCxnSpPr>
        <p:spPr>
          <a:xfrm>
            <a:off x="3321141" y="413208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C03AE36-2E68-A244-B1F4-F867D92EA6CC}"/>
              </a:ext>
            </a:extLst>
          </p:cNvPr>
          <p:cNvCxnSpPr/>
          <p:nvPr/>
        </p:nvCxnSpPr>
        <p:spPr>
          <a:xfrm>
            <a:off x="4386412" y="413214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88126F4-9D61-4241-BB2B-F3802E95DFF1}"/>
              </a:ext>
            </a:extLst>
          </p:cNvPr>
          <p:cNvCxnSpPr/>
          <p:nvPr/>
        </p:nvCxnSpPr>
        <p:spPr>
          <a:xfrm flipV="1">
            <a:off x="2259543" y="359098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78EAE7E-DB3F-B948-A55B-2226E1A8BE26}"/>
              </a:ext>
            </a:extLst>
          </p:cNvPr>
          <p:cNvCxnSpPr/>
          <p:nvPr/>
        </p:nvCxnSpPr>
        <p:spPr>
          <a:xfrm flipV="1">
            <a:off x="3325624" y="359086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3E92E11A-DBD1-7848-B841-0CDDDC6EC674}"/>
              </a:ext>
            </a:extLst>
          </p:cNvPr>
          <p:cNvSpPr/>
          <p:nvPr/>
        </p:nvSpPr>
        <p:spPr>
          <a:xfrm>
            <a:off x="3278399" y="409747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B5F32995-8929-B64E-B17C-82E404C0D552}"/>
              </a:ext>
            </a:extLst>
          </p:cNvPr>
          <p:cNvSpPr/>
          <p:nvPr/>
        </p:nvSpPr>
        <p:spPr>
          <a:xfrm>
            <a:off x="4347401" y="409747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85525C6C-8D30-784F-9CB5-1448E0327457}"/>
              </a:ext>
            </a:extLst>
          </p:cNvPr>
          <p:cNvCxnSpPr/>
          <p:nvPr/>
        </p:nvCxnSpPr>
        <p:spPr>
          <a:xfrm>
            <a:off x="6805342" y="414847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8B614C13-5A1F-854F-AECA-CD6AA1B76670}"/>
              </a:ext>
            </a:extLst>
          </p:cNvPr>
          <p:cNvCxnSpPr/>
          <p:nvPr/>
        </p:nvCxnSpPr>
        <p:spPr>
          <a:xfrm flipV="1">
            <a:off x="6817525" y="361977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D3813ED3-1B24-C148-8BA9-C1FD92C13C70}"/>
              </a:ext>
            </a:extLst>
          </p:cNvPr>
          <p:cNvSpPr/>
          <p:nvPr/>
        </p:nvSpPr>
        <p:spPr>
          <a:xfrm>
            <a:off x="2220476" y="40931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4469A756-EC01-1B4A-A14D-66688F9860C5}"/>
              </a:ext>
            </a:extLst>
          </p:cNvPr>
          <p:cNvGrpSpPr/>
          <p:nvPr/>
        </p:nvGrpSpPr>
        <p:grpSpPr>
          <a:xfrm>
            <a:off x="1618784" y="3525209"/>
            <a:ext cx="145247" cy="134715"/>
            <a:chOff x="1858169" y="2509507"/>
            <a:chExt cx="199389" cy="184931"/>
          </a:xfrm>
        </p:grpSpPr>
        <p:sp>
          <p:nvSpPr>
            <p:cNvPr id="29" name="Oval 28">
              <a:extLst>
                <a:ext uri="{FF2B5EF4-FFF2-40B4-BE49-F238E27FC236}">
                  <a16:creationId xmlns:a16="http://schemas.microsoft.com/office/drawing/2014/main" id="{467F2C0E-A328-4844-A710-C357892279D3}"/>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extLst>
                <a:ext uri="{FF2B5EF4-FFF2-40B4-BE49-F238E27FC236}">
                  <a16:creationId xmlns:a16="http://schemas.microsoft.com/office/drawing/2014/main" id="{F00F255E-4597-8A42-A238-34B25EF148E8}"/>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227EF28-E3F5-924B-9C7D-6D15218434C6}"/>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59BC641-CFA3-4141-B1EB-EABB326BD07D}"/>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4E9E8E0B-E862-354C-945D-C28C0F66BDB1}"/>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4" name="Straight Connector 33">
            <a:extLst>
              <a:ext uri="{FF2B5EF4-FFF2-40B4-BE49-F238E27FC236}">
                <a16:creationId xmlns:a16="http://schemas.microsoft.com/office/drawing/2014/main" id="{06D6D9AB-0211-C647-BC4A-AB70552DF8B2}"/>
              </a:ext>
            </a:extLst>
          </p:cNvPr>
          <p:cNvCxnSpPr/>
          <p:nvPr/>
        </p:nvCxnSpPr>
        <p:spPr>
          <a:xfrm>
            <a:off x="6269398" y="414881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CDF9056B-39AB-E843-9339-E468FDAC19B4}"/>
              </a:ext>
            </a:extLst>
          </p:cNvPr>
          <p:cNvSpPr/>
          <p:nvPr/>
        </p:nvSpPr>
        <p:spPr>
          <a:xfrm>
            <a:off x="6773154" y="411380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11394C60-6CAD-F841-B74A-86C746A390BC}"/>
              </a:ext>
            </a:extLst>
          </p:cNvPr>
          <p:cNvCxnSpPr>
            <a:cxnSpLocks/>
            <a:endCxn id="135" idx="5"/>
          </p:cNvCxnSpPr>
          <p:nvPr/>
        </p:nvCxnSpPr>
        <p:spPr>
          <a:xfrm flipH="1" flipV="1">
            <a:off x="2822231" y="2857688"/>
            <a:ext cx="510422" cy="7486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947F425-8B12-A148-B2C1-28C788BCD4AB}"/>
              </a:ext>
            </a:extLst>
          </p:cNvPr>
          <p:cNvCxnSpPr>
            <a:cxnSpLocks/>
          </p:cNvCxnSpPr>
          <p:nvPr/>
        </p:nvCxnSpPr>
        <p:spPr>
          <a:xfrm flipH="1" flipV="1">
            <a:off x="3873870" y="2834138"/>
            <a:ext cx="506850" cy="7642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BB8A9357-DA8A-A044-A410-9BECDA24EEC8}"/>
              </a:ext>
            </a:extLst>
          </p:cNvPr>
          <p:cNvCxnSpPr>
            <a:cxnSpLocks/>
            <a:endCxn id="43" idx="4"/>
          </p:cNvCxnSpPr>
          <p:nvPr/>
        </p:nvCxnSpPr>
        <p:spPr>
          <a:xfrm flipH="1" flipV="1">
            <a:off x="1733649" y="2872511"/>
            <a:ext cx="527102" cy="7248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6FB627A-D61F-1C4E-90A7-078BBE8A67CF}"/>
              </a:ext>
            </a:extLst>
          </p:cNvPr>
          <p:cNvCxnSpPr/>
          <p:nvPr/>
        </p:nvCxnSpPr>
        <p:spPr>
          <a:xfrm flipV="1">
            <a:off x="3873602" y="359581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65509F48-EEFD-3D41-AC98-12EA6C869C1C}"/>
              </a:ext>
            </a:extLst>
          </p:cNvPr>
          <p:cNvCxnSpPr/>
          <p:nvPr/>
        </p:nvCxnSpPr>
        <p:spPr>
          <a:xfrm flipV="1">
            <a:off x="1730288" y="359505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B0ACD617-E03A-E147-BF92-DCECF2F56F0D}"/>
              </a:ext>
            </a:extLst>
          </p:cNvPr>
          <p:cNvCxnSpPr/>
          <p:nvPr/>
        </p:nvCxnSpPr>
        <p:spPr>
          <a:xfrm flipV="1">
            <a:off x="2796369" y="359492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2" name="Group 41">
            <a:extLst>
              <a:ext uri="{FF2B5EF4-FFF2-40B4-BE49-F238E27FC236}">
                <a16:creationId xmlns:a16="http://schemas.microsoft.com/office/drawing/2014/main" id="{659E255A-475F-F04F-B829-B921791A6364}"/>
              </a:ext>
            </a:extLst>
          </p:cNvPr>
          <p:cNvGrpSpPr/>
          <p:nvPr/>
        </p:nvGrpSpPr>
        <p:grpSpPr>
          <a:xfrm>
            <a:off x="1627071" y="2764592"/>
            <a:ext cx="139883" cy="134715"/>
            <a:chOff x="1869545" y="1777075"/>
            <a:chExt cx="192026" cy="184931"/>
          </a:xfrm>
        </p:grpSpPr>
        <p:sp>
          <p:nvSpPr>
            <p:cNvPr id="43" name="Oval 42">
              <a:extLst>
                <a:ext uri="{FF2B5EF4-FFF2-40B4-BE49-F238E27FC236}">
                  <a16:creationId xmlns:a16="http://schemas.microsoft.com/office/drawing/2014/main" id="{285438C8-C69C-3847-B781-995F9D48516A}"/>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3F46DB0A-E5D7-324A-9F30-0BFEB77A579B}"/>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922F84A7-6ADB-AF48-BB6D-85FDB6EA3D5B}"/>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77FB0EF0-854B-FC4A-BEC6-2D954BCC8978}"/>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DC0B7BD-1948-9347-86A9-AA98738F914F}"/>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8" name="Group 47">
            <a:extLst>
              <a:ext uri="{FF2B5EF4-FFF2-40B4-BE49-F238E27FC236}">
                <a16:creationId xmlns:a16="http://schemas.microsoft.com/office/drawing/2014/main" id="{8B4D28F1-597B-D44C-B177-5DC337338DBC}"/>
              </a:ext>
            </a:extLst>
          </p:cNvPr>
          <p:cNvGrpSpPr/>
          <p:nvPr/>
        </p:nvGrpSpPr>
        <p:grpSpPr>
          <a:xfrm>
            <a:off x="1610122" y="4056561"/>
            <a:ext cx="145247" cy="134715"/>
            <a:chOff x="1858169" y="2509507"/>
            <a:chExt cx="199389" cy="184931"/>
          </a:xfrm>
        </p:grpSpPr>
        <p:sp>
          <p:nvSpPr>
            <p:cNvPr id="49" name="Oval 48">
              <a:extLst>
                <a:ext uri="{FF2B5EF4-FFF2-40B4-BE49-F238E27FC236}">
                  <a16:creationId xmlns:a16="http://schemas.microsoft.com/office/drawing/2014/main" id="{4A72FF9D-10CE-BE4C-AB8F-AD543E29C6FC}"/>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Straight Connector 49">
              <a:extLst>
                <a:ext uri="{FF2B5EF4-FFF2-40B4-BE49-F238E27FC236}">
                  <a16:creationId xmlns:a16="http://schemas.microsoft.com/office/drawing/2014/main" id="{DD2DF0FB-1B45-084A-8064-11E010222418}"/>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604162D3-94CB-9E45-A936-C788990A38E2}"/>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9D247496-D1D8-B944-B146-235F04DC7861}"/>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48E1968D-3661-CD4C-88F7-CA37EC299B21}"/>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4" name="Oval 53">
            <a:extLst>
              <a:ext uri="{FF2B5EF4-FFF2-40B4-BE49-F238E27FC236}">
                <a16:creationId xmlns:a16="http://schemas.microsoft.com/office/drawing/2014/main" id="{C9525A0C-0303-9841-A046-96E46E51246A}"/>
              </a:ext>
            </a:extLst>
          </p:cNvPr>
          <p:cNvSpPr/>
          <p:nvPr/>
        </p:nvSpPr>
        <p:spPr>
          <a:xfrm>
            <a:off x="2749437" y="409964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21AAEDD3-DDE8-B149-BA2B-80884A315BED}"/>
              </a:ext>
            </a:extLst>
          </p:cNvPr>
          <p:cNvSpPr/>
          <p:nvPr/>
        </p:nvSpPr>
        <p:spPr>
          <a:xfrm>
            <a:off x="3818439" y="409964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1270F6BC-55C3-B047-8A27-33163EC9FF8A}"/>
              </a:ext>
            </a:extLst>
          </p:cNvPr>
          <p:cNvSpPr/>
          <p:nvPr/>
        </p:nvSpPr>
        <p:spPr>
          <a:xfrm>
            <a:off x="4901401" y="409893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5BED5499-9991-C549-8D1F-F8C48D1CC71E}"/>
              </a:ext>
            </a:extLst>
          </p:cNvPr>
          <p:cNvSpPr/>
          <p:nvPr/>
        </p:nvSpPr>
        <p:spPr>
          <a:xfrm>
            <a:off x="2229138" y="356176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 name="Straight Connector 57">
            <a:extLst>
              <a:ext uri="{FF2B5EF4-FFF2-40B4-BE49-F238E27FC236}">
                <a16:creationId xmlns:a16="http://schemas.microsoft.com/office/drawing/2014/main" id="{0F5B27C8-5A15-5648-B649-BC98503F2BB5}"/>
              </a:ext>
            </a:extLst>
          </p:cNvPr>
          <p:cNvCxnSpPr>
            <a:cxnSpLocks/>
          </p:cNvCxnSpPr>
          <p:nvPr/>
        </p:nvCxnSpPr>
        <p:spPr>
          <a:xfrm flipH="1" flipV="1">
            <a:off x="6224682" y="2844636"/>
            <a:ext cx="573663" cy="7630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FC08E2E1-18A4-E948-8DF5-B16505351BD3}"/>
              </a:ext>
            </a:extLst>
          </p:cNvPr>
          <p:cNvCxnSpPr/>
          <p:nvPr/>
        </p:nvCxnSpPr>
        <p:spPr>
          <a:xfrm flipV="1">
            <a:off x="6261905" y="361572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1C5443C3-39B7-9C4A-94E6-85F9795764E4}"/>
              </a:ext>
            </a:extLst>
          </p:cNvPr>
          <p:cNvSpPr/>
          <p:nvPr/>
        </p:nvSpPr>
        <p:spPr>
          <a:xfrm>
            <a:off x="7320331" y="411526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0" name="Straight Connector 99">
            <a:extLst>
              <a:ext uri="{FF2B5EF4-FFF2-40B4-BE49-F238E27FC236}">
                <a16:creationId xmlns:a16="http://schemas.microsoft.com/office/drawing/2014/main" id="{3C97F89E-22FD-4246-9A3F-0CB2B625198C}"/>
              </a:ext>
            </a:extLst>
          </p:cNvPr>
          <p:cNvCxnSpPr>
            <a:cxnSpLocks/>
          </p:cNvCxnSpPr>
          <p:nvPr/>
        </p:nvCxnSpPr>
        <p:spPr>
          <a:xfrm>
            <a:off x="4386126" y="3621418"/>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CFD6FD74-F80F-9B49-9F9D-03DF38032881}"/>
              </a:ext>
            </a:extLst>
          </p:cNvPr>
          <p:cNvCxnSpPr>
            <a:cxnSpLocks/>
          </p:cNvCxnSpPr>
          <p:nvPr/>
        </p:nvCxnSpPr>
        <p:spPr>
          <a:xfrm>
            <a:off x="4389668" y="2816495"/>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7C1D5D22-9B81-174D-9F49-47EBD527C8E0}"/>
              </a:ext>
            </a:extLst>
          </p:cNvPr>
          <p:cNvCxnSpPr>
            <a:cxnSpLocks/>
          </p:cNvCxnSpPr>
          <p:nvPr/>
        </p:nvCxnSpPr>
        <p:spPr>
          <a:xfrm>
            <a:off x="3854710" y="3623333"/>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77F85761-C6C6-054E-9B9B-46FD124AAD9F}"/>
              </a:ext>
            </a:extLst>
          </p:cNvPr>
          <p:cNvCxnSpPr>
            <a:cxnSpLocks/>
          </p:cNvCxnSpPr>
          <p:nvPr/>
        </p:nvCxnSpPr>
        <p:spPr>
          <a:xfrm>
            <a:off x="3856242" y="2820815"/>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D351B615-0493-3A49-9870-E7047B425881}"/>
              </a:ext>
            </a:extLst>
          </p:cNvPr>
          <p:cNvCxnSpPr>
            <a:cxnSpLocks/>
          </p:cNvCxnSpPr>
          <p:nvPr/>
        </p:nvCxnSpPr>
        <p:spPr>
          <a:xfrm>
            <a:off x="3318353" y="3621418"/>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F635D041-3C33-374F-8F4D-15A755F8AEAC}"/>
              </a:ext>
            </a:extLst>
          </p:cNvPr>
          <p:cNvCxnSpPr>
            <a:cxnSpLocks/>
          </p:cNvCxnSpPr>
          <p:nvPr/>
        </p:nvCxnSpPr>
        <p:spPr>
          <a:xfrm>
            <a:off x="3324490" y="2824032"/>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CD28BFC2-A828-5741-BE79-AA9E91AA0987}"/>
              </a:ext>
            </a:extLst>
          </p:cNvPr>
          <p:cNvCxnSpPr>
            <a:cxnSpLocks/>
          </p:cNvCxnSpPr>
          <p:nvPr/>
        </p:nvCxnSpPr>
        <p:spPr>
          <a:xfrm>
            <a:off x="2788211" y="3628374"/>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6B798D2B-D4BC-B14E-A43D-CD487692FBAF}"/>
              </a:ext>
            </a:extLst>
          </p:cNvPr>
          <p:cNvCxnSpPr>
            <a:cxnSpLocks/>
          </p:cNvCxnSpPr>
          <p:nvPr/>
        </p:nvCxnSpPr>
        <p:spPr>
          <a:xfrm>
            <a:off x="2796393" y="2810727"/>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DD6BF534-7FE3-054F-AACC-82B5AA79EBE1}"/>
              </a:ext>
            </a:extLst>
          </p:cNvPr>
          <p:cNvCxnSpPr>
            <a:cxnSpLocks/>
          </p:cNvCxnSpPr>
          <p:nvPr/>
        </p:nvCxnSpPr>
        <p:spPr>
          <a:xfrm>
            <a:off x="4944152" y="3626470"/>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25FA28E0-FA8C-4541-82DB-AAE884AF970F}"/>
              </a:ext>
            </a:extLst>
          </p:cNvPr>
          <p:cNvCxnSpPr>
            <a:cxnSpLocks/>
          </p:cNvCxnSpPr>
          <p:nvPr/>
        </p:nvCxnSpPr>
        <p:spPr>
          <a:xfrm>
            <a:off x="4947694" y="2821547"/>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63AFCC32-3DB6-104B-8304-077AA9F1937D}"/>
              </a:ext>
            </a:extLst>
          </p:cNvPr>
          <p:cNvCxnSpPr>
            <a:cxnSpLocks/>
          </p:cNvCxnSpPr>
          <p:nvPr/>
        </p:nvCxnSpPr>
        <p:spPr>
          <a:xfrm>
            <a:off x="6804877" y="3635890"/>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37D65859-D699-B14C-9E59-E0DACF6CE3D6}"/>
              </a:ext>
            </a:extLst>
          </p:cNvPr>
          <p:cNvCxnSpPr>
            <a:cxnSpLocks/>
          </p:cNvCxnSpPr>
          <p:nvPr/>
        </p:nvCxnSpPr>
        <p:spPr>
          <a:xfrm>
            <a:off x="6808419" y="2830967"/>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3C651405-CD09-A143-B0F7-64A10EE3F6A1}"/>
              </a:ext>
            </a:extLst>
          </p:cNvPr>
          <p:cNvCxnSpPr>
            <a:cxnSpLocks/>
          </p:cNvCxnSpPr>
          <p:nvPr/>
        </p:nvCxnSpPr>
        <p:spPr>
          <a:xfrm>
            <a:off x="7360556" y="3649559"/>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E0457CBC-BD23-8A48-A216-45D634ACA524}"/>
              </a:ext>
            </a:extLst>
          </p:cNvPr>
          <p:cNvCxnSpPr>
            <a:cxnSpLocks/>
          </p:cNvCxnSpPr>
          <p:nvPr/>
        </p:nvCxnSpPr>
        <p:spPr>
          <a:xfrm>
            <a:off x="7364098" y="2844636"/>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Oval 113">
            <a:extLst>
              <a:ext uri="{FF2B5EF4-FFF2-40B4-BE49-F238E27FC236}">
                <a16:creationId xmlns:a16="http://schemas.microsoft.com/office/drawing/2014/main" id="{84F54BAB-2E0D-8146-AD13-00141F3126A6}"/>
              </a:ext>
            </a:extLst>
          </p:cNvPr>
          <p:cNvSpPr/>
          <p:nvPr/>
        </p:nvSpPr>
        <p:spPr>
          <a:xfrm>
            <a:off x="2758100" y="356829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E8668C4F-FF07-9D45-954A-8F1754658308}"/>
              </a:ext>
            </a:extLst>
          </p:cNvPr>
          <p:cNvSpPr/>
          <p:nvPr/>
        </p:nvSpPr>
        <p:spPr>
          <a:xfrm>
            <a:off x="3827101" y="356829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3EF34200-C739-8543-8C96-0CF86F21EE23}"/>
              </a:ext>
            </a:extLst>
          </p:cNvPr>
          <p:cNvSpPr/>
          <p:nvPr/>
        </p:nvSpPr>
        <p:spPr>
          <a:xfrm>
            <a:off x="4904868" y="35675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F6A0C975-9DDD-E14C-9C2D-947BD7CAC84B}"/>
              </a:ext>
            </a:extLst>
          </p:cNvPr>
          <p:cNvSpPr/>
          <p:nvPr/>
        </p:nvSpPr>
        <p:spPr>
          <a:xfrm>
            <a:off x="7318013" y="357659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4D72C791-1FC4-B949-8930-8BE1EA2C1600}"/>
              </a:ext>
            </a:extLst>
          </p:cNvPr>
          <p:cNvSpPr/>
          <p:nvPr/>
        </p:nvSpPr>
        <p:spPr>
          <a:xfrm>
            <a:off x="3287061" y="356612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8F14917D-8F39-ED4F-9D03-D5CB631E12B2}"/>
              </a:ext>
            </a:extLst>
          </p:cNvPr>
          <p:cNvSpPr/>
          <p:nvPr/>
        </p:nvSpPr>
        <p:spPr>
          <a:xfrm>
            <a:off x="4356063" y="356612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B03B5C8E-EA08-8C4A-B6F0-AD1427DE72D0}"/>
              </a:ext>
            </a:extLst>
          </p:cNvPr>
          <p:cNvSpPr/>
          <p:nvPr/>
        </p:nvSpPr>
        <p:spPr>
          <a:xfrm>
            <a:off x="6764013" y="357513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1" name="Straight Connector 120">
            <a:extLst>
              <a:ext uri="{FF2B5EF4-FFF2-40B4-BE49-F238E27FC236}">
                <a16:creationId xmlns:a16="http://schemas.microsoft.com/office/drawing/2014/main" id="{EBE25FA0-77AE-B34B-8649-C063C28ECC7F}"/>
              </a:ext>
            </a:extLst>
          </p:cNvPr>
          <p:cNvCxnSpPr/>
          <p:nvPr/>
        </p:nvCxnSpPr>
        <p:spPr>
          <a:xfrm>
            <a:off x="6798636" y="284575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19BCC0E6-1DE0-0D46-B267-D8091F9018D2}"/>
              </a:ext>
            </a:extLst>
          </p:cNvPr>
          <p:cNvCxnSpPr/>
          <p:nvPr/>
        </p:nvCxnSpPr>
        <p:spPr>
          <a:xfrm>
            <a:off x="4406032" y="283339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E8375DA2-165D-3440-BC93-B7ECFED3317D}"/>
              </a:ext>
            </a:extLst>
          </p:cNvPr>
          <p:cNvCxnSpPr/>
          <p:nvPr/>
        </p:nvCxnSpPr>
        <p:spPr>
          <a:xfrm>
            <a:off x="2788211" y="283824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1EB77F7B-1790-E941-A3D0-E3170B30458C}"/>
              </a:ext>
            </a:extLst>
          </p:cNvPr>
          <p:cNvCxnSpPr/>
          <p:nvPr/>
        </p:nvCxnSpPr>
        <p:spPr>
          <a:xfrm>
            <a:off x="3847105" y="283562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5" name="Oval 124">
            <a:extLst>
              <a:ext uri="{FF2B5EF4-FFF2-40B4-BE49-F238E27FC236}">
                <a16:creationId xmlns:a16="http://schemas.microsoft.com/office/drawing/2014/main" id="{57D273A5-F76C-5942-9380-BC8FF8FE355A}"/>
              </a:ext>
            </a:extLst>
          </p:cNvPr>
          <p:cNvSpPr/>
          <p:nvPr/>
        </p:nvSpPr>
        <p:spPr>
          <a:xfrm>
            <a:off x="4363339" y="279866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6" name="Straight Connector 125">
            <a:extLst>
              <a:ext uri="{FF2B5EF4-FFF2-40B4-BE49-F238E27FC236}">
                <a16:creationId xmlns:a16="http://schemas.microsoft.com/office/drawing/2014/main" id="{4905EBAC-42C2-CB4F-8985-E6BE46F8E0C6}"/>
              </a:ext>
            </a:extLst>
          </p:cNvPr>
          <p:cNvCxnSpPr/>
          <p:nvPr/>
        </p:nvCxnSpPr>
        <p:spPr>
          <a:xfrm>
            <a:off x="6255055" y="284463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0" name="Oval 129">
            <a:extLst>
              <a:ext uri="{FF2B5EF4-FFF2-40B4-BE49-F238E27FC236}">
                <a16:creationId xmlns:a16="http://schemas.microsoft.com/office/drawing/2014/main" id="{F5D89819-508B-5A48-80F2-CA0DB072EA51}"/>
              </a:ext>
            </a:extLst>
          </p:cNvPr>
          <p:cNvSpPr/>
          <p:nvPr/>
        </p:nvSpPr>
        <p:spPr>
          <a:xfrm>
            <a:off x="6771290" y="280767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1" name="Straight Connector 130">
            <a:extLst>
              <a:ext uri="{FF2B5EF4-FFF2-40B4-BE49-F238E27FC236}">
                <a16:creationId xmlns:a16="http://schemas.microsoft.com/office/drawing/2014/main" id="{D58E55AD-3CDA-434B-ACBB-9C1B1E5F3CB9}"/>
              </a:ext>
            </a:extLst>
          </p:cNvPr>
          <p:cNvCxnSpPr/>
          <p:nvPr/>
        </p:nvCxnSpPr>
        <p:spPr>
          <a:xfrm>
            <a:off x="3320081" y="283592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2" name="Oval 131">
            <a:extLst>
              <a:ext uri="{FF2B5EF4-FFF2-40B4-BE49-F238E27FC236}">
                <a16:creationId xmlns:a16="http://schemas.microsoft.com/office/drawing/2014/main" id="{3FD00881-D70B-904B-903C-D8A53577A68B}"/>
              </a:ext>
            </a:extLst>
          </p:cNvPr>
          <p:cNvSpPr/>
          <p:nvPr/>
        </p:nvSpPr>
        <p:spPr>
          <a:xfrm>
            <a:off x="3294338" y="279866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F7F3C349-AC29-254D-954C-183A487414AC}"/>
              </a:ext>
            </a:extLst>
          </p:cNvPr>
          <p:cNvSpPr/>
          <p:nvPr/>
        </p:nvSpPr>
        <p:spPr>
          <a:xfrm>
            <a:off x="4917340" y="28001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a:extLst>
              <a:ext uri="{FF2B5EF4-FFF2-40B4-BE49-F238E27FC236}">
                <a16:creationId xmlns:a16="http://schemas.microsoft.com/office/drawing/2014/main" id="{CBB623D3-C556-A844-A6C6-5CFFA95845B0}"/>
              </a:ext>
            </a:extLst>
          </p:cNvPr>
          <p:cNvSpPr/>
          <p:nvPr/>
        </p:nvSpPr>
        <p:spPr>
          <a:xfrm>
            <a:off x="3825671" y="28008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a:extLst>
              <a:ext uri="{FF2B5EF4-FFF2-40B4-BE49-F238E27FC236}">
                <a16:creationId xmlns:a16="http://schemas.microsoft.com/office/drawing/2014/main" id="{05B6BE03-E207-6B44-A84F-19A4D8AF86CA}"/>
              </a:ext>
            </a:extLst>
          </p:cNvPr>
          <p:cNvSpPr/>
          <p:nvPr/>
        </p:nvSpPr>
        <p:spPr>
          <a:xfrm>
            <a:off x="2765376" y="28008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2D352132-7246-224F-9A01-6F68C4987BCC}"/>
              </a:ext>
            </a:extLst>
          </p:cNvPr>
          <p:cNvSpPr/>
          <p:nvPr/>
        </p:nvSpPr>
        <p:spPr>
          <a:xfrm>
            <a:off x="7325290" y="280913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TextBox 136">
            <a:extLst>
              <a:ext uri="{FF2B5EF4-FFF2-40B4-BE49-F238E27FC236}">
                <a16:creationId xmlns:a16="http://schemas.microsoft.com/office/drawing/2014/main" id="{6BFD42A7-0533-2748-970F-3E69BDBA04E3}"/>
              </a:ext>
            </a:extLst>
          </p:cNvPr>
          <p:cNvSpPr txBox="1"/>
          <p:nvPr/>
        </p:nvSpPr>
        <p:spPr>
          <a:xfrm>
            <a:off x="1078529" y="5215777"/>
            <a:ext cx="1800210" cy="738664"/>
          </a:xfrm>
          <a:prstGeom prst="rect">
            <a:avLst/>
          </a:prstGeom>
          <a:noFill/>
        </p:spPr>
        <p:txBody>
          <a:bodyPr wrap="square" rtlCol="0">
            <a:spAutoFit/>
          </a:bodyPr>
          <a:lstStyle/>
          <a:p>
            <a:r>
              <a:rPr lang="en-US" sz="1400" dirty="0"/>
              <a:t>   2.0      Height </a:t>
            </a:r>
          </a:p>
          <a:p>
            <a:r>
              <a:rPr lang="en-US" sz="1400" dirty="0"/>
              <a:t>   .75      Middle point </a:t>
            </a:r>
          </a:p>
          <a:p>
            <a:r>
              <a:rPr lang="en-US" sz="1400" dirty="0"/>
              <a:t>    0        Origin    </a:t>
            </a:r>
          </a:p>
        </p:txBody>
      </p:sp>
      <p:cxnSp>
        <p:nvCxnSpPr>
          <p:cNvPr id="138" name="Straight Arrow Connector 137">
            <a:extLst>
              <a:ext uri="{FF2B5EF4-FFF2-40B4-BE49-F238E27FC236}">
                <a16:creationId xmlns:a16="http://schemas.microsoft.com/office/drawing/2014/main" id="{73EE6950-CDB0-CE43-824D-397048A590A7}"/>
              </a:ext>
            </a:extLst>
          </p:cNvPr>
          <p:cNvCxnSpPr>
            <a:cxnSpLocks/>
          </p:cNvCxnSpPr>
          <p:nvPr/>
        </p:nvCxnSpPr>
        <p:spPr>
          <a:xfrm>
            <a:off x="7628969" y="2562310"/>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39" name="Straight Arrow Connector 138">
            <a:extLst>
              <a:ext uri="{FF2B5EF4-FFF2-40B4-BE49-F238E27FC236}">
                <a16:creationId xmlns:a16="http://schemas.microsoft.com/office/drawing/2014/main" id="{4D2D0205-C348-4B41-9440-5F071EECF74C}"/>
              </a:ext>
            </a:extLst>
          </p:cNvPr>
          <p:cNvCxnSpPr>
            <a:cxnSpLocks/>
          </p:cNvCxnSpPr>
          <p:nvPr/>
        </p:nvCxnSpPr>
        <p:spPr>
          <a:xfrm>
            <a:off x="7622749" y="3914397"/>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41" name="TextBox 140">
            <a:extLst>
              <a:ext uri="{FF2B5EF4-FFF2-40B4-BE49-F238E27FC236}">
                <a16:creationId xmlns:a16="http://schemas.microsoft.com/office/drawing/2014/main" id="{4782D52A-3D72-8043-99CF-43D63FDE0F6C}"/>
              </a:ext>
            </a:extLst>
          </p:cNvPr>
          <p:cNvSpPr txBox="1"/>
          <p:nvPr/>
        </p:nvSpPr>
        <p:spPr>
          <a:xfrm>
            <a:off x="7375300" y="2109253"/>
            <a:ext cx="600522"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42" name="TextBox 141">
            <a:extLst>
              <a:ext uri="{FF2B5EF4-FFF2-40B4-BE49-F238E27FC236}">
                <a16:creationId xmlns:a16="http://schemas.microsoft.com/office/drawing/2014/main" id="{ED6DA096-5B46-7F4B-BC0D-650FF8A5B4E4}"/>
              </a:ext>
            </a:extLst>
          </p:cNvPr>
          <p:cNvSpPr txBox="1"/>
          <p:nvPr/>
        </p:nvSpPr>
        <p:spPr>
          <a:xfrm>
            <a:off x="7385254" y="4191133"/>
            <a:ext cx="600522"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43" name="Group 142">
            <a:extLst>
              <a:ext uri="{FF2B5EF4-FFF2-40B4-BE49-F238E27FC236}">
                <a16:creationId xmlns:a16="http://schemas.microsoft.com/office/drawing/2014/main" id="{51EB133E-E02B-184D-9471-021808AB5EC2}"/>
              </a:ext>
            </a:extLst>
          </p:cNvPr>
          <p:cNvGrpSpPr/>
          <p:nvPr/>
        </p:nvGrpSpPr>
        <p:grpSpPr>
          <a:xfrm>
            <a:off x="507230" y="5390815"/>
            <a:ext cx="924602" cy="1058574"/>
            <a:chOff x="536432" y="5376415"/>
            <a:chExt cx="924602" cy="1058574"/>
          </a:xfrm>
        </p:grpSpPr>
        <p:cxnSp>
          <p:nvCxnSpPr>
            <p:cNvPr id="144" name="Straight Arrow Connector 143">
              <a:extLst>
                <a:ext uri="{FF2B5EF4-FFF2-40B4-BE49-F238E27FC236}">
                  <a16:creationId xmlns:a16="http://schemas.microsoft.com/office/drawing/2014/main" id="{65B7F029-8A5C-1A44-9CEE-68AB40907C9F}"/>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5" name="TextBox 144">
              <a:extLst>
                <a:ext uri="{FF2B5EF4-FFF2-40B4-BE49-F238E27FC236}">
                  <a16:creationId xmlns:a16="http://schemas.microsoft.com/office/drawing/2014/main" id="{F8C64633-DC6B-D448-BB39-8D59BD7B3452}"/>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46" name="Straight Arrow Connector 145">
              <a:extLst>
                <a:ext uri="{FF2B5EF4-FFF2-40B4-BE49-F238E27FC236}">
                  <a16:creationId xmlns:a16="http://schemas.microsoft.com/office/drawing/2014/main" id="{3CDEBD78-5704-4543-855A-F0D3EC0C3877}"/>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Box 146">
              <a:extLst>
                <a:ext uri="{FF2B5EF4-FFF2-40B4-BE49-F238E27FC236}">
                  <a16:creationId xmlns:a16="http://schemas.microsoft.com/office/drawing/2014/main" id="{74104B0D-F7DB-F945-A5E5-5D6398BD9A4F}"/>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48" name="Oval 147">
            <a:extLst>
              <a:ext uri="{FF2B5EF4-FFF2-40B4-BE49-F238E27FC236}">
                <a16:creationId xmlns:a16="http://schemas.microsoft.com/office/drawing/2014/main" id="{E0199C29-608A-0640-88B4-D1AA40F353DE}"/>
              </a:ext>
            </a:extLst>
          </p:cNvPr>
          <p:cNvSpPr/>
          <p:nvPr/>
        </p:nvSpPr>
        <p:spPr>
          <a:xfrm>
            <a:off x="5270898" y="3517088"/>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9" name="Oval 148">
            <a:extLst>
              <a:ext uri="{FF2B5EF4-FFF2-40B4-BE49-F238E27FC236}">
                <a16:creationId xmlns:a16="http://schemas.microsoft.com/office/drawing/2014/main" id="{61D644FC-5D31-9E43-A7ED-6B5FB4A23D80}"/>
              </a:ext>
            </a:extLst>
          </p:cNvPr>
          <p:cNvSpPr/>
          <p:nvPr/>
        </p:nvSpPr>
        <p:spPr>
          <a:xfrm>
            <a:off x="5580487" y="3510184"/>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0" name="Oval 149">
            <a:extLst>
              <a:ext uri="{FF2B5EF4-FFF2-40B4-BE49-F238E27FC236}">
                <a16:creationId xmlns:a16="http://schemas.microsoft.com/office/drawing/2014/main" id="{F03B0C3C-54DC-2542-B440-ED2B4C26A3D9}"/>
              </a:ext>
            </a:extLst>
          </p:cNvPr>
          <p:cNvSpPr/>
          <p:nvPr/>
        </p:nvSpPr>
        <p:spPr>
          <a:xfrm>
            <a:off x="5877000" y="3513632"/>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9" name="Oval 128">
            <a:extLst>
              <a:ext uri="{FF2B5EF4-FFF2-40B4-BE49-F238E27FC236}">
                <a16:creationId xmlns:a16="http://schemas.microsoft.com/office/drawing/2014/main" id="{0B9743EA-2B51-6743-98CB-82C068BAB969}"/>
              </a:ext>
            </a:extLst>
          </p:cNvPr>
          <p:cNvSpPr/>
          <p:nvPr/>
        </p:nvSpPr>
        <p:spPr>
          <a:xfrm>
            <a:off x="6219875" y="411711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a:extLst>
              <a:ext uri="{FF2B5EF4-FFF2-40B4-BE49-F238E27FC236}">
                <a16:creationId xmlns:a16="http://schemas.microsoft.com/office/drawing/2014/main" id="{20D227C1-6865-0440-A4D1-B36F6414D0E2}"/>
              </a:ext>
            </a:extLst>
          </p:cNvPr>
          <p:cNvSpPr/>
          <p:nvPr/>
        </p:nvSpPr>
        <p:spPr>
          <a:xfrm>
            <a:off x="6198133" y="282092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3" name="Straight Connector 152">
            <a:extLst>
              <a:ext uri="{FF2B5EF4-FFF2-40B4-BE49-F238E27FC236}">
                <a16:creationId xmlns:a16="http://schemas.microsoft.com/office/drawing/2014/main" id="{0FE9C3CE-514F-7B42-838C-22FE0631B8F0}"/>
              </a:ext>
            </a:extLst>
          </p:cNvPr>
          <p:cNvCxnSpPr/>
          <p:nvPr/>
        </p:nvCxnSpPr>
        <p:spPr>
          <a:xfrm>
            <a:off x="285564" y="113866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28" name="TextBox 127">
            <a:extLst>
              <a:ext uri="{FF2B5EF4-FFF2-40B4-BE49-F238E27FC236}">
                <a16:creationId xmlns:a16="http://schemas.microsoft.com/office/drawing/2014/main" id="{10B869BE-56C1-154F-B106-1A08F4DD5AC7}"/>
              </a:ext>
            </a:extLst>
          </p:cNvPr>
          <p:cNvSpPr txBox="1"/>
          <p:nvPr/>
        </p:nvSpPr>
        <p:spPr>
          <a:xfrm>
            <a:off x="2380019" y="238341"/>
            <a:ext cx="4881713"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Beam Designs with an Offset, Design #1               </a:t>
            </a:r>
          </a:p>
        </p:txBody>
      </p:sp>
      <p:grpSp>
        <p:nvGrpSpPr>
          <p:cNvPr id="155" name="Group 154">
            <a:extLst>
              <a:ext uri="{FF2B5EF4-FFF2-40B4-BE49-F238E27FC236}">
                <a16:creationId xmlns:a16="http://schemas.microsoft.com/office/drawing/2014/main" id="{1AE8AAA2-C789-9E4B-A532-E99CEFE7B8B6}"/>
              </a:ext>
            </a:extLst>
          </p:cNvPr>
          <p:cNvGrpSpPr/>
          <p:nvPr/>
        </p:nvGrpSpPr>
        <p:grpSpPr>
          <a:xfrm>
            <a:off x="7066283" y="6127738"/>
            <a:ext cx="1694217" cy="465402"/>
            <a:chOff x="1032936" y="5906726"/>
            <a:chExt cx="1694217" cy="465402"/>
          </a:xfrm>
        </p:grpSpPr>
        <p:sp>
          <p:nvSpPr>
            <p:cNvPr id="156" name="TextBox 155">
              <a:extLst>
                <a:ext uri="{FF2B5EF4-FFF2-40B4-BE49-F238E27FC236}">
                  <a16:creationId xmlns:a16="http://schemas.microsoft.com/office/drawing/2014/main" id="{98B1ECB3-2123-0445-A7BE-596680E342B3}"/>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57" name="TextBox 156">
              <a:extLst>
                <a:ext uri="{FF2B5EF4-FFF2-40B4-BE49-F238E27FC236}">
                  <a16:creationId xmlns:a16="http://schemas.microsoft.com/office/drawing/2014/main" id="{300C9177-8D1A-D844-92C4-713CA2FF3145}"/>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783967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14939"/>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B6867EFD-614D-A748-9CEE-A85CC5E3E5D2}"/>
              </a:ext>
            </a:extLst>
          </p:cNvPr>
          <p:cNvCxnSpPr>
            <a:cxnSpLocks/>
          </p:cNvCxnSpPr>
          <p:nvPr/>
        </p:nvCxnSpPr>
        <p:spPr>
          <a:xfrm>
            <a:off x="7254637" y="3754297"/>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BFAC84F9-04A2-244E-93F5-C48DFCF0AA7C}"/>
              </a:ext>
            </a:extLst>
          </p:cNvPr>
          <p:cNvCxnSpPr>
            <a:cxnSpLocks/>
          </p:cNvCxnSpPr>
          <p:nvPr/>
        </p:nvCxnSpPr>
        <p:spPr>
          <a:xfrm>
            <a:off x="7255420" y="2962295"/>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2F268F6-33F1-5C41-9F5C-C07272887D11}"/>
              </a:ext>
            </a:extLst>
          </p:cNvPr>
          <p:cNvCxnSpPr>
            <a:cxnSpLocks/>
          </p:cNvCxnSpPr>
          <p:nvPr/>
        </p:nvCxnSpPr>
        <p:spPr>
          <a:xfrm>
            <a:off x="4991276" y="3774495"/>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A013E25-B7D9-BE4F-A530-2D16DE31D5F4}"/>
              </a:ext>
            </a:extLst>
          </p:cNvPr>
          <p:cNvCxnSpPr>
            <a:cxnSpLocks/>
          </p:cNvCxnSpPr>
          <p:nvPr/>
        </p:nvCxnSpPr>
        <p:spPr>
          <a:xfrm>
            <a:off x="4992059" y="2982493"/>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1E7B729-EFC4-5846-AEA0-18D1199EF896}"/>
              </a:ext>
            </a:extLst>
          </p:cNvPr>
          <p:cNvCxnSpPr>
            <a:cxnSpLocks/>
          </p:cNvCxnSpPr>
          <p:nvPr/>
        </p:nvCxnSpPr>
        <p:spPr>
          <a:xfrm>
            <a:off x="2842550" y="2950022"/>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B91527A-1C8F-2947-89CC-48802828EFA3}"/>
              </a:ext>
            </a:extLst>
          </p:cNvPr>
          <p:cNvCxnSpPr>
            <a:cxnSpLocks/>
          </p:cNvCxnSpPr>
          <p:nvPr/>
        </p:nvCxnSpPr>
        <p:spPr>
          <a:xfrm>
            <a:off x="3901444" y="3742024"/>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7093EF2-9967-FA40-BA19-BFF1E3B52591}"/>
              </a:ext>
            </a:extLst>
          </p:cNvPr>
          <p:cNvCxnSpPr>
            <a:cxnSpLocks/>
          </p:cNvCxnSpPr>
          <p:nvPr/>
        </p:nvCxnSpPr>
        <p:spPr>
          <a:xfrm>
            <a:off x="2834479" y="3753986"/>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6BDA0A9-21A8-3D42-A8A5-D4F739F853AC}"/>
              </a:ext>
            </a:extLst>
          </p:cNvPr>
          <p:cNvCxnSpPr>
            <a:cxnSpLocks/>
          </p:cNvCxnSpPr>
          <p:nvPr/>
        </p:nvCxnSpPr>
        <p:spPr>
          <a:xfrm>
            <a:off x="3902227" y="2950022"/>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667D051E-FB5A-5D41-8501-4EBAD5146CB7}"/>
              </a:ext>
            </a:extLst>
          </p:cNvPr>
          <p:cNvCxnSpPr/>
          <p:nvPr/>
        </p:nvCxnSpPr>
        <p:spPr>
          <a:xfrm>
            <a:off x="6697510" y="296592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DCC38CB-97C0-9F4D-A6F0-967C0C4AC810}"/>
              </a:ext>
            </a:extLst>
          </p:cNvPr>
          <p:cNvCxnSpPr/>
          <p:nvPr/>
        </p:nvCxnSpPr>
        <p:spPr>
          <a:xfrm>
            <a:off x="4454234" y="295969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74E6B72-FDF5-224C-B144-4C7631BB77E5}"/>
              </a:ext>
            </a:extLst>
          </p:cNvPr>
          <p:cNvCxnSpPr>
            <a:cxnSpLocks/>
            <a:endCxn id="29" idx="0"/>
          </p:cNvCxnSpPr>
          <p:nvPr/>
        </p:nvCxnSpPr>
        <p:spPr>
          <a:xfrm flipH="1" flipV="1">
            <a:off x="4444846" y="2924962"/>
            <a:ext cx="538776" cy="7933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7A28BBB-F9E6-EE49-895A-6EA1A5ECFB3F}"/>
              </a:ext>
            </a:extLst>
          </p:cNvPr>
          <p:cNvCxnSpPr/>
          <p:nvPr/>
        </p:nvCxnSpPr>
        <p:spPr>
          <a:xfrm flipV="1">
            <a:off x="4451059" y="371805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FA78D0D-7E96-0B41-9737-D28C11C72376}"/>
              </a:ext>
            </a:extLst>
          </p:cNvPr>
          <p:cNvCxnSpPr/>
          <p:nvPr/>
        </p:nvCxnSpPr>
        <p:spPr>
          <a:xfrm>
            <a:off x="2323985" y="296147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CD23B66-CB74-6D4F-A161-5C462B929E2F}"/>
              </a:ext>
            </a:extLst>
          </p:cNvPr>
          <p:cNvCxnSpPr/>
          <p:nvPr/>
        </p:nvCxnSpPr>
        <p:spPr>
          <a:xfrm>
            <a:off x="3906583" y="425966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5430BF9-3023-9049-BD5F-BE49EBDE4F3E}"/>
              </a:ext>
            </a:extLst>
          </p:cNvPr>
          <p:cNvCxnSpPr/>
          <p:nvPr/>
        </p:nvCxnSpPr>
        <p:spPr>
          <a:xfrm>
            <a:off x="2833671" y="425807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0061940-E268-0649-ADB2-08F2CAD23AD3}"/>
              </a:ext>
            </a:extLst>
          </p:cNvPr>
          <p:cNvCxnSpPr/>
          <p:nvPr/>
        </p:nvCxnSpPr>
        <p:spPr>
          <a:xfrm>
            <a:off x="1770442" y="425308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2518FCC-DB5E-B14B-8EB5-C98DD13835CB}"/>
              </a:ext>
            </a:extLst>
          </p:cNvPr>
          <p:cNvCxnSpPr/>
          <p:nvPr/>
        </p:nvCxnSpPr>
        <p:spPr>
          <a:xfrm>
            <a:off x="2836413" y="296454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299E58E-E4BC-DF47-840E-931DB1F28526}"/>
              </a:ext>
            </a:extLst>
          </p:cNvPr>
          <p:cNvCxnSpPr/>
          <p:nvPr/>
        </p:nvCxnSpPr>
        <p:spPr>
          <a:xfrm>
            <a:off x="3895307" y="296192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1EA3B9C-5551-EB45-9A3F-A9A6B4819E9F}"/>
              </a:ext>
            </a:extLst>
          </p:cNvPr>
          <p:cNvCxnSpPr/>
          <p:nvPr/>
        </p:nvCxnSpPr>
        <p:spPr>
          <a:xfrm>
            <a:off x="1798293" y="296341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97D75151-C006-CC47-86DF-F4D69B149738}"/>
              </a:ext>
            </a:extLst>
          </p:cNvPr>
          <p:cNvCxnSpPr>
            <a:cxnSpLocks/>
            <a:endCxn id="34" idx="5"/>
          </p:cNvCxnSpPr>
          <p:nvPr/>
        </p:nvCxnSpPr>
        <p:spPr>
          <a:xfrm flipH="1" flipV="1">
            <a:off x="2341585" y="2984398"/>
            <a:ext cx="507742" cy="7356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52C71927-7628-964E-B45F-3004FC1BF42C}"/>
              </a:ext>
            </a:extLst>
          </p:cNvPr>
          <p:cNvCxnSpPr>
            <a:cxnSpLocks/>
            <a:endCxn id="62" idx="5"/>
          </p:cNvCxnSpPr>
          <p:nvPr/>
        </p:nvCxnSpPr>
        <p:spPr>
          <a:xfrm flipH="1" flipV="1">
            <a:off x="3399395" y="2981817"/>
            <a:ext cx="506996" cy="7356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AC42B1E-A8BD-D14A-A118-9B6BA144AEC1}"/>
              </a:ext>
            </a:extLst>
          </p:cNvPr>
          <p:cNvCxnSpPr>
            <a:cxnSpLocks/>
          </p:cNvCxnSpPr>
          <p:nvPr/>
        </p:nvCxnSpPr>
        <p:spPr>
          <a:xfrm flipV="1">
            <a:off x="1786280" y="2984398"/>
            <a:ext cx="514342" cy="7329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66B466C-3E10-0241-9548-970DF13C422D}"/>
              </a:ext>
            </a:extLst>
          </p:cNvPr>
          <p:cNvCxnSpPr>
            <a:cxnSpLocks/>
            <a:endCxn id="62" idx="7"/>
          </p:cNvCxnSpPr>
          <p:nvPr/>
        </p:nvCxnSpPr>
        <p:spPr>
          <a:xfrm flipV="1">
            <a:off x="2832458" y="2934717"/>
            <a:ext cx="566937" cy="790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21D30B0-8764-4748-8AF2-6A07CC736B67}"/>
              </a:ext>
            </a:extLst>
          </p:cNvPr>
          <p:cNvCxnSpPr>
            <a:cxnSpLocks/>
            <a:endCxn id="29" idx="3"/>
          </p:cNvCxnSpPr>
          <p:nvPr/>
        </p:nvCxnSpPr>
        <p:spPr>
          <a:xfrm flipV="1">
            <a:off x="3901459" y="2981817"/>
            <a:ext cx="519837" cy="747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B3B3E152-0C6B-C54C-B823-7AB633703573}"/>
              </a:ext>
            </a:extLst>
          </p:cNvPr>
          <p:cNvSpPr/>
          <p:nvPr/>
        </p:nvSpPr>
        <p:spPr>
          <a:xfrm>
            <a:off x="4411541" y="292496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extLst>
              <a:ext uri="{FF2B5EF4-FFF2-40B4-BE49-F238E27FC236}">
                <a16:creationId xmlns:a16="http://schemas.microsoft.com/office/drawing/2014/main" id="{3CE0C9C4-E74A-CE4A-BB33-3C6B3F78A7D4}"/>
              </a:ext>
            </a:extLst>
          </p:cNvPr>
          <p:cNvCxnSpPr/>
          <p:nvPr/>
        </p:nvCxnSpPr>
        <p:spPr>
          <a:xfrm>
            <a:off x="6170709" y="296480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DA3644EC-8694-6A4B-9910-A87658AD0DB7}"/>
              </a:ext>
            </a:extLst>
          </p:cNvPr>
          <p:cNvCxnSpPr>
            <a:cxnSpLocks/>
            <a:endCxn id="33" idx="4"/>
          </p:cNvCxnSpPr>
          <p:nvPr/>
        </p:nvCxnSpPr>
        <p:spPr>
          <a:xfrm flipH="1" flipV="1">
            <a:off x="6703469" y="3000583"/>
            <a:ext cx="549370" cy="7374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88F5471D-AF9F-C744-BC83-408D5D75D641}"/>
              </a:ext>
            </a:extLst>
          </p:cNvPr>
          <p:cNvCxnSpPr>
            <a:cxnSpLocks/>
            <a:endCxn id="33" idx="4"/>
          </p:cNvCxnSpPr>
          <p:nvPr/>
        </p:nvCxnSpPr>
        <p:spPr>
          <a:xfrm flipV="1">
            <a:off x="6160082" y="3000583"/>
            <a:ext cx="543387" cy="7382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Oval 32">
            <a:extLst>
              <a:ext uri="{FF2B5EF4-FFF2-40B4-BE49-F238E27FC236}">
                <a16:creationId xmlns:a16="http://schemas.microsoft.com/office/drawing/2014/main" id="{5F634DF7-8E49-B64A-A9C8-7BEC2827E21D}"/>
              </a:ext>
            </a:extLst>
          </p:cNvPr>
          <p:cNvSpPr/>
          <p:nvPr/>
        </p:nvSpPr>
        <p:spPr>
          <a:xfrm>
            <a:off x="6670164" y="293397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60D746E0-870B-EF4D-9116-48A45C4C9271}"/>
              </a:ext>
            </a:extLst>
          </p:cNvPr>
          <p:cNvSpPr/>
          <p:nvPr/>
        </p:nvSpPr>
        <p:spPr>
          <a:xfrm>
            <a:off x="2284730" y="292754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90E27FBA-EA2F-1E41-8337-B7D9149B452A}"/>
              </a:ext>
            </a:extLst>
          </p:cNvPr>
          <p:cNvCxnSpPr/>
          <p:nvPr/>
        </p:nvCxnSpPr>
        <p:spPr>
          <a:xfrm>
            <a:off x="2305447" y="425694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965317DA-B033-CB4A-A2D2-7D57CBFA717D}"/>
              </a:ext>
            </a:extLst>
          </p:cNvPr>
          <p:cNvCxnSpPr/>
          <p:nvPr/>
        </p:nvCxnSpPr>
        <p:spPr>
          <a:xfrm>
            <a:off x="3369343" y="425839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60056F6-CD34-814D-A8A2-BA557810E5C6}"/>
              </a:ext>
            </a:extLst>
          </p:cNvPr>
          <p:cNvCxnSpPr/>
          <p:nvPr/>
        </p:nvCxnSpPr>
        <p:spPr>
          <a:xfrm>
            <a:off x="4434614" y="425844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D33C4058-3E32-4045-93AB-E1A63E75E42D}"/>
              </a:ext>
            </a:extLst>
          </p:cNvPr>
          <p:cNvCxnSpPr/>
          <p:nvPr/>
        </p:nvCxnSpPr>
        <p:spPr>
          <a:xfrm flipH="1" flipV="1">
            <a:off x="1776434" y="372194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EC4C2CBD-1DFA-8C42-8C96-51CE1B73ED97}"/>
              </a:ext>
            </a:extLst>
          </p:cNvPr>
          <p:cNvCxnSpPr/>
          <p:nvPr/>
        </p:nvCxnSpPr>
        <p:spPr>
          <a:xfrm flipH="1" flipV="1">
            <a:off x="2829668" y="372165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F8E6586-0CA1-CF41-BB26-1417B96367EF}"/>
              </a:ext>
            </a:extLst>
          </p:cNvPr>
          <p:cNvCxnSpPr/>
          <p:nvPr/>
        </p:nvCxnSpPr>
        <p:spPr>
          <a:xfrm flipH="1" flipV="1">
            <a:off x="3898670" y="372601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419DF362-2688-784B-B91B-546537DF10EB}"/>
              </a:ext>
            </a:extLst>
          </p:cNvPr>
          <p:cNvCxnSpPr/>
          <p:nvPr/>
        </p:nvCxnSpPr>
        <p:spPr>
          <a:xfrm flipV="1">
            <a:off x="2307745" y="371728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7648926C-01C1-B648-8399-CAA098DC6039}"/>
              </a:ext>
            </a:extLst>
          </p:cNvPr>
          <p:cNvCxnSpPr/>
          <p:nvPr/>
        </p:nvCxnSpPr>
        <p:spPr>
          <a:xfrm flipV="1">
            <a:off x="3373826" y="371716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11EABC9D-D211-5D4C-97F1-9F28396C7BAB}"/>
              </a:ext>
            </a:extLst>
          </p:cNvPr>
          <p:cNvSpPr/>
          <p:nvPr/>
        </p:nvSpPr>
        <p:spPr>
          <a:xfrm>
            <a:off x="3326601" y="422377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4B6776B7-A8B2-9F49-A44C-0C70E95BEEF7}"/>
              </a:ext>
            </a:extLst>
          </p:cNvPr>
          <p:cNvSpPr/>
          <p:nvPr/>
        </p:nvSpPr>
        <p:spPr>
          <a:xfrm>
            <a:off x="4395603" y="422377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a:extLst>
              <a:ext uri="{FF2B5EF4-FFF2-40B4-BE49-F238E27FC236}">
                <a16:creationId xmlns:a16="http://schemas.microsoft.com/office/drawing/2014/main" id="{C6AF0C1A-A6E0-BC45-A371-5B25DEC03DA0}"/>
              </a:ext>
            </a:extLst>
          </p:cNvPr>
          <p:cNvCxnSpPr/>
          <p:nvPr/>
        </p:nvCxnSpPr>
        <p:spPr>
          <a:xfrm>
            <a:off x="6704216" y="427477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91083EC3-617E-944A-9E49-5CE57E090623}"/>
              </a:ext>
            </a:extLst>
          </p:cNvPr>
          <p:cNvCxnSpPr/>
          <p:nvPr/>
        </p:nvCxnSpPr>
        <p:spPr>
          <a:xfrm flipH="1" flipV="1">
            <a:off x="6161499" y="372879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B9782482-3420-D44E-9347-C3DEF22EBAC1}"/>
              </a:ext>
            </a:extLst>
          </p:cNvPr>
          <p:cNvCxnSpPr/>
          <p:nvPr/>
        </p:nvCxnSpPr>
        <p:spPr>
          <a:xfrm flipV="1">
            <a:off x="6716399" y="374607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ED5C5F95-7AFF-5841-85B5-82DCBC681B18}"/>
              </a:ext>
            </a:extLst>
          </p:cNvPr>
          <p:cNvSpPr/>
          <p:nvPr/>
        </p:nvSpPr>
        <p:spPr>
          <a:xfrm>
            <a:off x="2268678" y="42194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F956A864-0442-1046-A1E0-43C39AB5C696}"/>
              </a:ext>
            </a:extLst>
          </p:cNvPr>
          <p:cNvSpPr/>
          <p:nvPr/>
        </p:nvSpPr>
        <p:spPr>
          <a:xfrm>
            <a:off x="2806302" y="36945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AC97BCA5-2E23-BD44-985A-2B2CF55984B1}"/>
              </a:ext>
            </a:extLst>
          </p:cNvPr>
          <p:cNvSpPr/>
          <p:nvPr/>
        </p:nvSpPr>
        <p:spPr>
          <a:xfrm>
            <a:off x="3875303" y="36945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B901618F-FD7D-494B-A6B7-17B77055A9F6}"/>
              </a:ext>
            </a:extLst>
          </p:cNvPr>
          <p:cNvSpPr/>
          <p:nvPr/>
        </p:nvSpPr>
        <p:spPr>
          <a:xfrm>
            <a:off x="4953070" y="369388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2" name="Group 51">
            <a:extLst>
              <a:ext uri="{FF2B5EF4-FFF2-40B4-BE49-F238E27FC236}">
                <a16:creationId xmlns:a16="http://schemas.microsoft.com/office/drawing/2014/main" id="{A89DBF68-09D5-5D44-BCA5-8062A7FD1B36}"/>
              </a:ext>
            </a:extLst>
          </p:cNvPr>
          <p:cNvGrpSpPr/>
          <p:nvPr/>
        </p:nvGrpSpPr>
        <p:grpSpPr>
          <a:xfrm>
            <a:off x="1666986" y="3651511"/>
            <a:ext cx="145247" cy="134715"/>
            <a:chOff x="1858169" y="2509507"/>
            <a:chExt cx="199389" cy="184931"/>
          </a:xfrm>
        </p:grpSpPr>
        <p:sp>
          <p:nvSpPr>
            <p:cNvPr id="53" name="Oval 52">
              <a:extLst>
                <a:ext uri="{FF2B5EF4-FFF2-40B4-BE49-F238E27FC236}">
                  <a16:creationId xmlns:a16="http://schemas.microsoft.com/office/drawing/2014/main" id="{8738351F-7D24-1640-8A61-B989B3B9F9E7}"/>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 name="Straight Connector 53">
              <a:extLst>
                <a:ext uri="{FF2B5EF4-FFF2-40B4-BE49-F238E27FC236}">
                  <a16:creationId xmlns:a16="http://schemas.microsoft.com/office/drawing/2014/main" id="{9288E0F6-B95F-0842-B1FF-76EBC98F2B8E}"/>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74502C83-FB57-A147-8224-8A403F3CF6BD}"/>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DEF0F452-2E48-5D44-8D61-779FBF53D237}"/>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91A9D230-7534-9F4F-A310-49E7BFE9844A}"/>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8" name="Straight Connector 57">
            <a:extLst>
              <a:ext uri="{FF2B5EF4-FFF2-40B4-BE49-F238E27FC236}">
                <a16:creationId xmlns:a16="http://schemas.microsoft.com/office/drawing/2014/main" id="{97FCACFD-DB81-9248-A488-4258B9714C30}"/>
              </a:ext>
            </a:extLst>
          </p:cNvPr>
          <p:cNvCxnSpPr/>
          <p:nvPr/>
        </p:nvCxnSpPr>
        <p:spPr>
          <a:xfrm>
            <a:off x="3368283" y="296222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D4B29A8B-165F-2640-AED8-4024C5C10A7C}"/>
              </a:ext>
            </a:extLst>
          </p:cNvPr>
          <p:cNvCxnSpPr/>
          <p:nvPr/>
        </p:nvCxnSpPr>
        <p:spPr>
          <a:xfrm>
            <a:off x="6168272" y="427511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3194F7FF-FBE4-A242-9E0B-77512D054FF8}"/>
              </a:ext>
            </a:extLst>
          </p:cNvPr>
          <p:cNvSpPr/>
          <p:nvPr/>
        </p:nvSpPr>
        <p:spPr>
          <a:xfrm>
            <a:off x="7216887" y="370289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B8248ED4-329B-0F4A-82E2-EAE87FC51696}"/>
              </a:ext>
            </a:extLst>
          </p:cNvPr>
          <p:cNvSpPr/>
          <p:nvPr/>
        </p:nvSpPr>
        <p:spPr>
          <a:xfrm>
            <a:off x="6672028" y="42401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4B52E5D1-DF38-D342-B892-C549E244C233}"/>
              </a:ext>
            </a:extLst>
          </p:cNvPr>
          <p:cNvSpPr/>
          <p:nvPr/>
        </p:nvSpPr>
        <p:spPr>
          <a:xfrm>
            <a:off x="3342540" y="292496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3" name="Group 62">
            <a:extLst>
              <a:ext uri="{FF2B5EF4-FFF2-40B4-BE49-F238E27FC236}">
                <a16:creationId xmlns:a16="http://schemas.microsoft.com/office/drawing/2014/main" id="{96695842-7DD3-984D-B6D6-4A18B98C098E}"/>
              </a:ext>
            </a:extLst>
          </p:cNvPr>
          <p:cNvGrpSpPr/>
          <p:nvPr/>
        </p:nvGrpSpPr>
        <p:grpSpPr>
          <a:xfrm>
            <a:off x="1675273" y="2890894"/>
            <a:ext cx="139883" cy="134715"/>
            <a:chOff x="1869545" y="1777075"/>
            <a:chExt cx="192026" cy="184931"/>
          </a:xfrm>
        </p:grpSpPr>
        <p:sp>
          <p:nvSpPr>
            <p:cNvPr id="64" name="Oval 63">
              <a:extLst>
                <a:ext uri="{FF2B5EF4-FFF2-40B4-BE49-F238E27FC236}">
                  <a16:creationId xmlns:a16="http://schemas.microsoft.com/office/drawing/2014/main" id="{C8F8C6E2-259A-684E-8EF4-1B2A24D99D95}"/>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7E904E8D-770C-2141-B074-BCD1097808E3}"/>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5EA7C10C-2356-1E4F-AD44-E334142D4008}"/>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86D6144A-A606-DC41-A405-7421E72EBA08}"/>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566C714C-2ED4-5A4B-9220-67662C364DE4}"/>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9" name="Oval 68">
            <a:extLst>
              <a:ext uri="{FF2B5EF4-FFF2-40B4-BE49-F238E27FC236}">
                <a16:creationId xmlns:a16="http://schemas.microsoft.com/office/drawing/2014/main" id="{B4C78239-7BAB-1B45-B4CD-624E1839536F}"/>
              </a:ext>
            </a:extLst>
          </p:cNvPr>
          <p:cNvSpPr/>
          <p:nvPr/>
        </p:nvSpPr>
        <p:spPr>
          <a:xfrm>
            <a:off x="4965542" y="292642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0" name="Group 69">
            <a:extLst>
              <a:ext uri="{FF2B5EF4-FFF2-40B4-BE49-F238E27FC236}">
                <a16:creationId xmlns:a16="http://schemas.microsoft.com/office/drawing/2014/main" id="{0D8D60A7-04EA-FC4C-A485-7632588643BC}"/>
              </a:ext>
            </a:extLst>
          </p:cNvPr>
          <p:cNvGrpSpPr/>
          <p:nvPr/>
        </p:nvGrpSpPr>
        <p:grpSpPr>
          <a:xfrm>
            <a:off x="1658324" y="4182863"/>
            <a:ext cx="145247" cy="134715"/>
            <a:chOff x="1858169" y="2509507"/>
            <a:chExt cx="199389" cy="184931"/>
          </a:xfrm>
        </p:grpSpPr>
        <p:sp>
          <p:nvSpPr>
            <p:cNvPr id="71" name="Oval 70">
              <a:extLst>
                <a:ext uri="{FF2B5EF4-FFF2-40B4-BE49-F238E27FC236}">
                  <a16:creationId xmlns:a16="http://schemas.microsoft.com/office/drawing/2014/main" id="{ABFF3A82-6E3A-0844-974A-445CBDACF99A}"/>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 name="Straight Connector 71">
              <a:extLst>
                <a:ext uri="{FF2B5EF4-FFF2-40B4-BE49-F238E27FC236}">
                  <a16:creationId xmlns:a16="http://schemas.microsoft.com/office/drawing/2014/main" id="{6575FF05-2E6D-7F47-9C8D-DFE4F3B30482}"/>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00B687A0-0922-FC43-8C03-F48184E8B76C}"/>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85AEBE1E-FB1D-7E40-8641-AAA2864687B0}"/>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099877DD-1F46-2B49-9559-36321B801EC3}"/>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6" name="Oval 75">
            <a:extLst>
              <a:ext uri="{FF2B5EF4-FFF2-40B4-BE49-F238E27FC236}">
                <a16:creationId xmlns:a16="http://schemas.microsoft.com/office/drawing/2014/main" id="{3BB4B88B-11CE-6047-BBA4-6DA11E5B8826}"/>
              </a:ext>
            </a:extLst>
          </p:cNvPr>
          <p:cNvSpPr/>
          <p:nvPr/>
        </p:nvSpPr>
        <p:spPr>
          <a:xfrm>
            <a:off x="2797639" y="422595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BD6B5160-5AB8-784B-BF3C-F1D6C855BADF}"/>
              </a:ext>
            </a:extLst>
          </p:cNvPr>
          <p:cNvSpPr/>
          <p:nvPr/>
        </p:nvSpPr>
        <p:spPr>
          <a:xfrm>
            <a:off x="3866641" y="422595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E5269A43-CF77-C34C-BA45-4089189F3749}"/>
              </a:ext>
            </a:extLst>
          </p:cNvPr>
          <p:cNvSpPr/>
          <p:nvPr/>
        </p:nvSpPr>
        <p:spPr>
          <a:xfrm>
            <a:off x="4949603" y="422523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BDFFFC27-C49D-5A40-8647-E670767D4803}"/>
              </a:ext>
            </a:extLst>
          </p:cNvPr>
          <p:cNvSpPr/>
          <p:nvPr/>
        </p:nvSpPr>
        <p:spPr>
          <a:xfrm>
            <a:off x="3873873" y="292713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65CD6A3C-E2B2-2845-B62C-7956F31AA3A3}"/>
              </a:ext>
            </a:extLst>
          </p:cNvPr>
          <p:cNvSpPr/>
          <p:nvPr/>
        </p:nvSpPr>
        <p:spPr>
          <a:xfrm>
            <a:off x="2813578" y="292713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A8F86076-600F-2147-BD98-C570BD7964D9}"/>
              </a:ext>
            </a:extLst>
          </p:cNvPr>
          <p:cNvSpPr/>
          <p:nvPr/>
        </p:nvSpPr>
        <p:spPr>
          <a:xfrm>
            <a:off x="7224164" y="293543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DC3ACB76-06E7-4044-9E32-E9470936215C}"/>
              </a:ext>
            </a:extLst>
          </p:cNvPr>
          <p:cNvSpPr/>
          <p:nvPr/>
        </p:nvSpPr>
        <p:spPr>
          <a:xfrm>
            <a:off x="7219205" y="424156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3" name="Straight Arrow Connector 122">
            <a:extLst>
              <a:ext uri="{FF2B5EF4-FFF2-40B4-BE49-F238E27FC236}">
                <a16:creationId xmlns:a16="http://schemas.microsoft.com/office/drawing/2014/main" id="{7F4DD776-6494-DB4A-ADD2-20F4C9628964}"/>
              </a:ext>
            </a:extLst>
          </p:cNvPr>
          <p:cNvCxnSpPr>
            <a:cxnSpLocks/>
          </p:cNvCxnSpPr>
          <p:nvPr/>
        </p:nvCxnSpPr>
        <p:spPr>
          <a:xfrm>
            <a:off x="7516132" y="2692622"/>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0C3AC496-ECA2-F84E-B78E-EA3E2BD7969B}"/>
              </a:ext>
            </a:extLst>
          </p:cNvPr>
          <p:cNvCxnSpPr>
            <a:cxnSpLocks/>
          </p:cNvCxnSpPr>
          <p:nvPr/>
        </p:nvCxnSpPr>
        <p:spPr>
          <a:xfrm>
            <a:off x="7532214" y="4059583"/>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26" name="TextBox 125">
            <a:extLst>
              <a:ext uri="{FF2B5EF4-FFF2-40B4-BE49-F238E27FC236}">
                <a16:creationId xmlns:a16="http://schemas.microsoft.com/office/drawing/2014/main" id="{F011ABC1-5481-A841-8773-95A5EA16308D}"/>
              </a:ext>
            </a:extLst>
          </p:cNvPr>
          <p:cNvSpPr txBox="1"/>
          <p:nvPr/>
        </p:nvSpPr>
        <p:spPr>
          <a:xfrm>
            <a:off x="7255028" y="2261867"/>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30" name="TextBox 129">
            <a:extLst>
              <a:ext uri="{FF2B5EF4-FFF2-40B4-BE49-F238E27FC236}">
                <a16:creationId xmlns:a16="http://schemas.microsoft.com/office/drawing/2014/main" id="{2BB1C433-C0CB-E346-8B41-9B156B6DBA31}"/>
              </a:ext>
            </a:extLst>
          </p:cNvPr>
          <p:cNvSpPr txBox="1"/>
          <p:nvPr/>
        </p:nvSpPr>
        <p:spPr>
          <a:xfrm>
            <a:off x="7294718" y="4351187"/>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31" name="Group 130">
            <a:extLst>
              <a:ext uri="{FF2B5EF4-FFF2-40B4-BE49-F238E27FC236}">
                <a16:creationId xmlns:a16="http://schemas.microsoft.com/office/drawing/2014/main" id="{076DA36D-099A-304B-ADE2-14EF1693BDB5}"/>
              </a:ext>
            </a:extLst>
          </p:cNvPr>
          <p:cNvGrpSpPr/>
          <p:nvPr/>
        </p:nvGrpSpPr>
        <p:grpSpPr>
          <a:xfrm>
            <a:off x="558032" y="5390815"/>
            <a:ext cx="924602" cy="1058574"/>
            <a:chOff x="536432" y="5376415"/>
            <a:chExt cx="924602" cy="1058574"/>
          </a:xfrm>
        </p:grpSpPr>
        <p:cxnSp>
          <p:nvCxnSpPr>
            <p:cNvPr id="132" name="Straight Arrow Connector 131">
              <a:extLst>
                <a:ext uri="{FF2B5EF4-FFF2-40B4-BE49-F238E27FC236}">
                  <a16:creationId xmlns:a16="http://schemas.microsoft.com/office/drawing/2014/main" id="{6C0CE288-C389-2143-96B9-D1ACE4EF1498}"/>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3" name="TextBox 132">
              <a:extLst>
                <a:ext uri="{FF2B5EF4-FFF2-40B4-BE49-F238E27FC236}">
                  <a16:creationId xmlns:a16="http://schemas.microsoft.com/office/drawing/2014/main" id="{79B3D8EB-27CE-804A-96FD-20181B01EEE6}"/>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34" name="Straight Arrow Connector 133">
              <a:extLst>
                <a:ext uri="{FF2B5EF4-FFF2-40B4-BE49-F238E27FC236}">
                  <a16:creationId xmlns:a16="http://schemas.microsoft.com/office/drawing/2014/main" id="{9DECB371-9E5C-3F45-85FF-D791E8C39F8D}"/>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5" name="TextBox 134">
              <a:extLst>
                <a:ext uri="{FF2B5EF4-FFF2-40B4-BE49-F238E27FC236}">
                  <a16:creationId xmlns:a16="http://schemas.microsoft.com/office/drawing/2014/main" id="{A2332E12-4035-5B49-9004-CF7D92FA0402}"/>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36" name="Oval 135">
            <a:extLst>
              <a:ext uri="{FF2B5EF4-FFF2-40B4-BE49-F238E27FC236}">
                <a16:creationId xmlns:a16="http://schemas.microsoft.com/office/drawing/2014/main" id="{FD9FD216-4682-8C45-9C2F-E8C04E07F3A7}"/>
              </a:ext>
            </a:extLst>
          </p:cNvPr>
          <p:cNvSpPr/>
          <p:nvPr/>
        </p:nvSpPr>
        <p:spPr>
          <a:xfrm>
            <a:off x="5347824" y="3538381"/>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7" name="Oval 136">
            <a:extLst>
              <a:ext uri="{FF2B5EF4-FFF2-40B4-BE49-F238E27FC236}">
                <a16:creationId xmlns:a16="http://schemas.microsoft.com/office/drawing/2014/main" id="{714F5A04-4AF4-2848-8D05-98F992F30317}"/>
              </a:ext>
            </a:extLst>
          </p:cNvPr>
          <p:cNvSpPr/>
          <p:nvPr/>
        </p:nvSpPr>
        <p:spPr>
          <a:xfrm>
            <a:off x="5568205" y="3531477"/>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8" name="Oval 137">
            <a:extLst>
              <a:ext uri="{FF2B5EF4-FFF2-40B4-BE49-F238E27FC236}">
                <a16:creationId xmlns:a16="http://schemas.microsoft.com/office/drawing/2014/main" id="{3B6929DF-4AFF-6A40-B7DD-12E2998B77CE}"/>
              </a:ext>
            </a:extLst>
          </p:cNvPr>
          <p:cNvSpPr/>
          <p:nvPr/>
        </p:nvSpPr>
        <p:spPr>
          <a:xfrm>
            <a:off x="5782944" y="3534925"/>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9" name="Oval 138">
            <a:extLst>
              <a:ext uri="{FF2B5EF4-FFF2-40B4-BE49-F238E27FC236}">
                <a16:creationId xmlns:a16="http://schemas.microsoft.com/office/drawing/2014/main" id="{E83C9D91-4EAD-1B46-BC0D-AE97FDFF02D7}"/>
              </a:ext>
            </a:extLst>
          </p:cNvPr>
          <p:cNvSpPr/>
          <p:nvPr/>
        </p:nvSpPr>
        <p:spPr>
          <a:xfrm>
            <a:off x="6134908" y="370163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85C73AF2-C39B-BC47-8A8A-1A63FF866435}"/>
              </a:ext>
            </a:extLst>
          </p:cNvPr>
          <p:cNvSpPr/>
          <p:nvPr/>
        </p:nvSpPr>
        <p:spPr>
          <a:xfrm>
            <a:off x="6142214" y="293417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238ECF76-320E-C646-A16C-298A3BF839F0}"/>
              </a:ext>
            </a:extLst>
          </p:cNvPr>
          <p:cNvSpPr/>
          <p:nvPr/>
        </p:nvSpPr>
        <p:spPr>
          <a:xfrm>
            <a:off x="6131441" y="423815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TextBox 98">
            <a:extLst>
              <a:ext uri="{FF2B5EF4-FFF2-40B4-BE49-F238E27FC236}">
                <a16:creationId xmlns:a16="http://schemas.microsoft.com/office/drawing/2014/main" id="{1E87414B-A198-9A42-983D-0B80E0EDDA83}"/>
              </a:ext>
            </a:extLst>
          </p:cNvPr>
          <p:cNvSpPr txBox="1"/>
          <p:nvPr/>
        </p:nvSpPr>
        <p:spPr>
          <a:xfrm>
            <a:off x="2254108" y="243439"/>
            <a:ext cx="479346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Beam Designs with an Offset, Design #2                </a:t>
            </a:r>
          </a:p>
        </p:txBody>
      </p:sp>
      <p:sp>
        <p:nvSpPr>
          <p:cNvPr id="100" name="TextBox 99">
            <a:extLst>
              <a:ext uri="{FF2B5EF4-FFF2-40B4-BE49-F238E27FC236}">
                <a16:creationId xmlns:a16="http://schemas.microsoft.com/office/drawing/2014/main" id="{6D7DCC3D-57AF-7140-9741-11AA126D65DA}"/>
              </a:ext>
            </a:extLst>
          </p:cNvPr>
          <p:cNvSpPr txBox="1"/>
          <p:nvPr/>
        </p:nvSpPr>
        <p:spPr>
          <a:xfrm>
            <a:off x="818339" y="5215777"/>
            <a:ext cx="1800210" cy="738664"/>
          </a:xfrm>
          <a:prstGeom prst="rect">
            <a:avLst/>
          </a:prstGeom>
          <a:noFill/>
        </p:spPr>
        <p:txBody>
          <a:bodyPr wrap="square" rtlCol="0">
            <a:spAutoFit/>
          </a:bodyPr>
          <a:lstStyle/>
          <a:p>
            <a:r>
              <a:rPr lang="en-US" sz="1400" dirty="0"/>
              <a:t>   2.0      Height </a:t>
            </a:r>
          </a:p>
          <a:p>
            <a:r>
              <a:rPr lang="en-US" sz="1400" dirty="0"/>
              <a:t>   .75      Middle point </a:t>
            </a:r>
          </a:p>
          <a:p>
            <a:r>
              <a:rPr lang="en-US" sz="1400" dirty="0"/>
              <a:t>    0        Origin    </a:t>
            </a:r>
          </a:p>
        </p:txBody>
      </p:sp>
      <p:grpSp>
        <p:nvGrpSpPr>
          <p:cNvPr id="104" name="Group 103">
            <a:extLst>
              <a:ext uri="{FF2B5EF4-FFF2-40B4-BE49-F238E27FC236}">
                <a16:creationId xmlns:a16="http://schemas.microsoft.com/office/drawing/2014/main" id="{5ACE9BBD-CFE3-4A41-8C7A-0DAB0CEC5AB3}"/>
              </a:ext>
            </a:extLst>
          </p:cNvPr>
          <p:cNvGrpSpPr/>
          <p:nvPr/>
        </p:nvGrpSpPr>
        <p:grpSpPr>
          <a:xfrm>
            <a:off x="7066283" y="6110804"/>
            <a:ext cx="1694217" cy="465402"/>
            <a:chOff x="1032936" y="5906726"/>
            <a:chExt cx="1694217" cy="465402"/>
          </a:xfrm>
        </p:grpSpPr>
        <p:sp>
          <p:nvSpPr>
            <p:cNvPr id="105" name="TextBox 104">
              <a:extLst>
                <a:ext uri="{FF2B5EF4-FFF2-40B4-BE49-F238E27FC236}">
                  <a16:creationId xmlns:a16="http://schemas.microsoft.com/office/drawing/2014/main" id="{5C82EDE7-9663-B242-ACDF-51C8CEFA8460}"/>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06" name="TextBox 105">
              <a:extLst>
                <a:ext uri="{FF2B5EF4-FFF2-40B4-BE49-F238E27FC236}">
                  <a16:creationId xmlns:a16="http://schemas.microsoft.com/office/drawing/2014/main" id="{0CC1D53A-12C1-D542-8386-01DEDAE3A1E5}"/>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682260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10010"/>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59B178F4-2FD4-6F4A-8144-F43790B9F67B}"/>
              </a:ext>
            </a:extLst>
          </p:cNvPr>
          <p:cNvCxnSpPr>
            <a:cxnSpLocks/>
          </p:cNvCxnSpPr>
          <p:nvPr/>
        </p:nvCxnSpPr>
        <p:spPr>
          <a:xfrm flipH="1" flipV="1">
            <a:off x="3845924" y="2889492"/>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E3E4EAEB-123F-2E41-90DF-6A46F45CEAA9}"/>
              </a:ext>
            </a:extLst>
          </p:cNvPr>
          <p:cNvCxnSpPr>
            <a:cxnSpLocks/>
          </p:cNvCxnSpPr>
          <p:nvPr/>
        </p:nvCxnSpPr>
        <p:spPr>
          <a:xfrm flipV="1">
            <a:off x="3830840" y="3648553"/>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F76BBB59-C2E4-C64A-AB8A-672F2D15790C}"/>
              </a:ext>
            </a:extLst>
          </p:cNvPr>
          <p:cNvCxnSpPr>
            <a:cxnSpLocks/>
          </p:cNvCxnSpPr>
          <p:nvPr/>
        </p:nvCxnSpPr>
        <p:spPr>
          <a:xfrm flipH="1" flipV="1">
            <a:off x="2764251" y="2889397"/>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9165CC3-CC85-CB47-82BB-81B14EB33518}"/>
              </a:ext>
            </a:extLst>
          </p:cNvPr>
          <p:cNvCxnSpPr>
            <a:cxnSpLocks/>
          </p:cNvCxnSpPr>
          <p:nvPr/>
        </p:nvCxnSpPr>
        <p:spPr>
          <a:xfrm flipV="1">
            <a:off x="2758803" y="3641900"/>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1BF04BE-127A-014F-945C-E8FE68736766}"/>
              </a:ext>
            </a:extLst>
          </p:cNvPr>
          <p:cNvCxnSpPr>
            <a:cxnSpLocks/>
          </p:cNvCxnSpPr>
          <p:nvPr/>
        </p:nvCxnSpPr>
        <p:spPr>
          <a:xfrm>
            <a:off x="7213113" y="3670941"/>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D683CDB-6879-8A42-8241-C50D0FA0327E}"/>
              </a:ext>
            </a:extLst>
          </p:cNvPr>
          <p:cNvCxnSpPr>
            <a:cxnSpLocks/>
          </p:cNvCxnSpPr>
          <p:nvPr/>
        </p:nvCxnSpPr>
        <p:spPr>
          <a:xfrm>
            <a:off x="7213896" y="2878939"/>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7FB3A36-082E-5F4F-9A0F-DB140378EBB3}"/>
              </a:ext>
            </a:extLst>
          </p:cNvPr>
          <p:cNvCxnSpPr>
            <a:cxnSpLocks/>
          </p:cNvCxnSpPr>
          <p:nvPr/>
        </p:nvCxnSpPr>
        <p:spPr>
          <a:xfrm>
            <a:off x="4913878" y="3691139"/>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A266BB6-F57C-B642-80AE-936DC74DD119}"/>
              </a:ext>
            </a:extLst>
          </p:cNvPr>
          <p:cNvCxnSpPr>
            <a:cxnSpLocks/>
          </p:cNvCxnSpPr>
          <p:nvPr/>
        </p:nvCxnSpPr>
        <p:spPr>
          <a:xfrm>
            <a:off x="4914661" y="2899137"/>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F9C38B4-0544-F94C-9619-8073EF8EAB1A}"/>
              </a:ext>
            </a:extLst>
          </p:cNvPr>
          <p:cNvCxnSpPr>
            <a:cxnSpLocks/>
          </p:cNvCxnSpPr>
          <p:nvPr/>
        </p:nvCxnSpPr>
        <p:spPr>
          <a:xfrm>
            <a:off x="2765152" y="2866666"/>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BC364795-A91F-DC4A-8DA9-9B5C4C0D6CB1}"/>
              </a:ext>
            </a:extLst>
          </p:cNvPr>
          <p:cNvCxnSpPr>
            <a:cxnSpLocks/>
          </p:cNvCxnSpPr>
          <p:nvPr/>
        </p:nvCxnSpPr>
        <p:spPr>
          <a:xfrm>
            <a:off x="3824046" y="3658668"/>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A8842BD-25F4-7542-B59F-E40DA3EEDF0F}"/>
              </a:ext>
            </a:extLst>
          </p:cNvPr>
          <p:cNvCxnSpPr>
            <a:cxnSpLocks/>
          </p:cNvCxnSpPr>
          <p:nvPr/>
        </p:nvCxnSpPr>
        <p:spPr>
          <a:xfrm>
            <a:off x="2757081" y="3670630"/>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3310201-12DE-1449-A44A-F565A5624A8C}"/>
              </a:ext>
            </a:extLst>
          </p:cNvPr>
          <p:cNvCxnSpPr>
            <a:cxnSpLocks/>
          </p:cNvCxnSpPr>
          <p:nvPr/>
        </p:nvCxnSpPr>
        <p:spPr>
          <a:xfrm>
            <a:off x="3824829" y="2866666"/>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332504F-4EAC-4E44-9AE5-CB89B7C84075}"/>
              </a:ext>
            </a:extLst>
          </p:cNvPr>
          <p:cNvCxnSpPr/>
          <p:nvPr/>
        </p:nvCxnSpPr>
        <p:spPr>
          <a:xfrm>
            <a:off x="6655986" y="288256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3006B67-378A-9B46-A80F-5501EFC42735}"/>
              </a:ext>
            </a:extLst>
          </p:cNvPr>
          <p:cNvCxnSpPr/>
          <p:nvPr/>
        </p:nvCxnSpPr>
        <p:spPr>
          <a:xfrm>
            <a:off x="4376836" y="287633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877DF97-9BE8-B04B-8F33-76C76FD72D9C}"/>
              </a:ext>
            </a:extLst>
          </p:cNvPr>
          <p:cNvCxnSpPr/>
          <p:nvPr/>
        </p:nvCxnSpPr>
        <p:spPr>
          <a:xfrm>
            <a:off x="2246587" y="287811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1E5179A-9BD2-FE44-A98E-04A504865E07}"/>
              </a:ext>
            </a:extLst>
          </p:cNvPr>
          <p:cNvCxnSpPr/>
          <p:nvPr/>
        </p:nvCxnSpPr>
        <p:spPr>
          <a:xfrm>
            <a:off x="3829185" y="417630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EB7BE4F-7379-F84F-BE7A-0E61C991E493}"/>
              </a:ext>
            </a:extLst>
          </p:cNvPr>
          <p:cNvCxnSpPr/>
          <p:nvPr/>
        </p:nvCxnSpPr>
        <p:spPr>
          <a:xfrm>
            <a:off x="2756273" y="417471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7571E17-7ED9-C541-A91C-A232B6A03DD6}"/>
              </a:ext>
            </a:extLst>
          </p:cNvPr>
          <p:cNvCxnSpPr/>
          <p:nvPr/>
        </p:nvCxnSpPr>
        <p:spPr>
          <a:xfrm>
            <a:off x="1693044" y="416973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8B5BA97-1FD7-F448-A5CA-1ED58E85E108}"/>
              </a:ext>
            </a:extLst>
          </p:cNvPr>
          <p:cNvCxnSpPr/>
          <p:nvPr/>
        </p:nvCxnSpPr>
        <p:spPr>
          <a:xfrm>
            <a:off x="2759015" y="288118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A408D3A-FCAD-B348-80A4-9D5333D62005}"/>
              </a:ext>
            </a:extLst>
          </p:cNvPr>
          <p:cNvCxnSpPr/>
          <p:nvPr/>
        </p:nvCxnSpPr>
        <p:spPr>
          <a:xfrm>
            <a:off x="3817909" y="287857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6D190DB7-6F12-824C-92BC-B9B64F409D15}"/>
              </a:ext>
            </a:extLst>
          </p:cNvPr>
          <p:cNvCxnSpPr/>
          <p:nvPr/>
        </p:nvCxnSpPr>
        <p:spPr>
          <a:xfrm>
            <a:off x="1720895" y="288005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04A73FC-CFE9-5741-B53F-87DA96DC0D11}"/>
              </a:ext>
            </a:extLst>
          </p:cNvPr>
          <p:cNvCxnSpPr>
            <a:cxnSpLocks/>
          </p:cNvCxnSpPr>
          <p:nvPr/>
        </p:nvCxnSpPr>
        <p:spPr>
          <a:xfrm flipH="1" flipV="1">
            <a:off x="1709592" y="2899565"/>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EE74653-700C-B146-87FE-0E2033267DF7}"/>
              </a:ext>
            </a:extLst>
          </p:cNvPr>
          <p:cNvCxnSpPr>
            <a:cxnSpLocks/>
          </p:cNvCxnSpPr>
          <p:nvPr/>
        </p:nvCxnSpPr>
        <p:spPr>
          <a:xfrm flipV="1">
            <a:off x="1708882" y="2901042"/>
            <a:ext cx="514342" cy="7329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4A2DD2C-93E3-4047-849C-135B1FFF4885}"/>
              </a:ext>
            </a:extLst>
          </p:cNvPr>
          <p:cNvCxnSpPr>
            <a:cxnSpLocks/>
            <a:endCxn id="60" idx="7"/>
          </p:cNvCxnSpPr>
          <p:nvPr/>
        </p:nvCxnSpPr>
        <p:spPr>
          <a:xfrm flipV="1">
            <a:off x="2755060" y="2851361"/>
            <a:ext cx="566937" cy="790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25F214A5-68EA-7841-A32F-62CBE23E6ED3}"/>
              </a:ext>
            </a:extLst>
          </p:cNvPr>
          <p:cNvCxnSpPr>
            <a:cxnSpLocks/>
            <a:endCxn id="30" idx="3"/>
          </p:cNvCxnSpPr>
          <p:nvPr/>
        </p:nvCxnSpPr>
        <p:spPr>
          <a:xfrm flipV="1">
            <a:off x="3824061" y="2898461"/>
            <a:ext cx="519837" cy="747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26BAE7BB-1E9F-2348-922D-F953925C4EE4}"/>
              </a:ext>
            </a:extLst>
          </p:cNvPr>
          <p:cNvSpPr/>
          <p:nvPr/>
        </p:nvSpPr>
        <p:spPr>
          <a:xfrm>
            <a:off x="4334143" y="284160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a:extLst>
              <a:ext uri="{FF2B5EF4-FFF2-40B4-BE49-F238E27FC236}">
                <a16:creationId xmlns:a16="http://schemas.microsoft.com/office/drawing/2014/main" id="{07D899DD-04D7-EE4A-873D-EB5D602585E5}"/>
              </a:ext>
            </a:extLst>
          </p:cNvPr>
          <p:cNvCxnSpPr/>
          <p:nvPr/>
        </p:nvCxnSpPr>
        <p:spPr>
          <a:xfrm>
            <a:off x="6118853" y="288144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0D54926C-1125-E643-8142-358DC40ADEC0}"/>
              </a:ext>
            </a:extLst>
          </p:cNvPr>
          <p:cNvCxnSpPr>
            <a:cxnSpLocks/>
          </p:cNvCxnSpPr>
          <p:nvPr/>
        </p:nvCxnSpPr>
        <p:spPr>
          <a:xfrm flipV="1">
            <a:off x="6128890" y="2891397"/>
            <a:ext cx="543387" cy="7382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Oval 32">
            <a:extLst>
              <a:ext uri="{FF2B5EF4-FFF2-40B4-BE49-F238E27FC236}">
                <a16:creationId xmlns:a16="http://schemas.microsoft.com/office/drawing/2014/main" id="{A76FC0E6-ECE4-A947-ACE8-80BDECB91378}"/>
              </a:ext>
            </a:extLst>
          </p:cNvPr>
          <p:cNvSpPr/>
          <p:nvPr/>
        </p:nvSpPr>
        <p:spPr>
          <a:xfrm>
            <a:off x="6633806" y="28506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0C3E39D7-41F7-C046-A63D-5546A11F5C39}"/>
              </a:ext>
            </a:extLst>
          </p:cNvPr>
          <p:cNvSpPr/>
          <p:nvPr/>
        </p:nvSpPr>
        <p:spPr>
          <a:xfrm>
            <a:off x="2207332" y="284418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BDAB1834-11AE-FC4B-BBB7-8A33731F7721}"/>
              </a:ext>
            </a:extLst>
          </p:cNvPr>
          <p:cNvCxnSpPr/>
          <p:nvPr/>
        </p:nvCxnSpPr>
        <p:spPr>
          <a:xfrm>
            <a:off x="2228049" y="417358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49490B1-32B3-6F44-8328-48CD52F4495F}"/>
              </a:ext>
            </a:extLst>
          </p:cNvPr>
          <p:cNvCxnSpPr/>
          <p:nvPr/>
        </p:nvCxnSpPr>
        <p:spPr>
          <a:xfrm>
            <a:off x="3291945" y="417503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BD8C980-3AA9-D149-9020-A5482280A91A}"/>
              </a:ext>
            </a:extLst>
          </p:cNvPr>
          <p:cNvCxnSpPr/>
          <p:nvPr/>
        </p:nvCxnSpPr>
        <p:spPr>
          <a:xfrm>
            <a:off x="4357216" y="417509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226073E5-72E9-2846-A221-07CE9605C518}"/>
              </a:ext>
            </a:extLst>
          </p:cNvPr>
          <p:cNvCxnSpPr/>
          <p:nvPr/>
        </p:nvCxnSpPr>
        <p:spPr>
          <a:xfrm flipH="1" flipV="1">
            <a:off x="1699036" y="363859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CCBA776-ED7C-5D4C-8562-3115441597EE}"/>
              </a:ext>
            </a:extLst>
          </p:cNvPr>
          <p:cNvCxnSpPr/>
          <p:nvPr/>
        </p:nvCxnSpPr>
        <p:spPr>
          <a:xfrm flipH="1" flipV="1">
            <a:off x="2752270" y="363830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DE6A872-57D7-EA4C-AA1B-74C6FD66E5F7}"/>
              </a:ext>
            </a:extLst>
          </p:cNvPr>
          <p:cNvCxnSpPr/>
          <p:nvPr/>
        </p:nvCxnSpPr>
        <p:spPr>
          <a:xfrm flipH="1" flipV="1">
            <a:off x="3821272" y="364265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AECD757E-501A-024F-85A7-C4800D835DA2}"/>
              </a:ext>
            </a:extLst>
          </p:cNvPr>
          <p:cNvCxnSpPr>
            <a:cxnSpLocks/>
          </p:cNvCxnSpPr>
          <p:nvPr/>
        </p:nvCxnSpPr>
        <p:spPr>
          <a:xfrm flipV="1">
            <a:off x="1704144" y="3646206"/>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D45C0951-9CB5-EC40-BA0C-867DF3F55D55}"/>
              </a:ext>
            </a:extLst>
          </p:cNvPr>
          <p:cNvSpPr/>
          <p:nvPr/>
        </p:nvSpPr>
        <p:spPr>
          <a:xfrm>
            <a:off x="3249203" y="41404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87B6F426-EF20-9B49-A164-03722B64B969}"/>
              </a:ext>
            </a:extLst>
          </p:cNvPr>
          <p:cNvSpPr/>
          <p:nvPr/>
        </p:nvSpPr>
        <p:spPr>
          <a:xfrm>
            <a:off x="4318205" y="41404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334178A3-5053-EB4F-A21C-71B19BA5B579}"/>
              </a:ext>
            </a:extLst>
          </p:cNvPr>
          <p:cNvCxnSpPr/>
          <p:nvPr/>
        </p:nvCxnSpPr>
        <p:spPr>
          <a:xfrm>
            <a:off x="6662692" y="419141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22689B71-95DE-1D42-B0D2-C85D6AFB1332}"/>
              </a:ext>
            </a:extLst>
          </p:cNvPr>
          <p:cNvCxnSpPr/>
          <p:nvPr/>
        </p:nvCxnSpPr>
        <p:spPr>
          <a:xfrm flipH="1" flipV="1">
            <a:off x="6119975" y="364543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40C340AA-DF9A-9141-BDB2-D1791B72D969}"/>
              </a:ext>
            </a:extLst>
          </p:cNvPr>
          <p:cNvSpPr/>
          <p:nvPr/>
        </p:nvSpPr>
        <p:spPr>
          <a:xfrm>
            <a:off x="2191280" y="413606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EBA80F88-D44C-A548-B9F6-FDE0E7197E46}"/>
              </a:ext>
            </a:extLst>
          </p:cNvPr>
          <p:cNvSpPr/>
          <p:nvPr/>
        </p:nvSpPr>
        <p:spPr>
          <a:xfrm>
            <a:off x="2728904" y="361124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0C58DDEE-003E-3C48-AAED-0CF2A6CA511B}"/>
              </a:ext>
            </a:extLst>
          </p:cNvPr>
          <p:cNvSpPr/>
          <p:nvPr/>
        </p:nvSpPr>
        <p:spPr>
          <a:xfrm>
            <a:off x="3797905" y="361124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45B15C15-BCEC-5245-9822-C12EB3F3B842}"/>
              </a:ext>
            </a:extLst>
          </p:cNvPr>
          <p:cNvSpPr/>
          <p:nvPr/>
        </p:nvSpPr>
        <p:spPr>
          <a:xfrm>
            <a:off x="4875672" y="361053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0" name="Group 49">
            <a:extLst>
              <a:ext uri="{FF2B5EF4-FFF2-40B4-BE49-F238E27FC236}">
                <a16:creationId xmlns:a16="http://schemas.microsoft.com/office/drawing/2014/main" id="{0EB950AD-9821-F648-85A3-1DA6BD76B85B}"/>
              </a:ext>
            </a:extLst>
          </p:cNvPr>
          <p:cNvGrpSpPr/>
          <p:nvPr/>
        </p:nvGrpSpPr>
        <p:grpSpPr>
          <a:xfrm>
            <a:off x="1589588" y="3568155"/>
            <a:ext cx="145247" cy="134715"/>
            <a:chOff x="1858169" y="2509507"/>
            <a:chExt cx="199389" cy="184931"/>
          </a:xfrm>
        </p:grpSpPr>
        <p:sp>
          <p:nvSpPr>
            <p:cNvPr id="51" name="Oval 50">
              <a:extLst>
                <a:ext uri="{FF2B5EF4-FFF2-40B4-BE49-F238E27FC236}">
                  <a16:creationId xmlns:a16="http://schemas.microsoft.com/office/drawing/2014/main" id="{B3721CEE-2747-6F4A-930E-480D19DCB922}"/>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 name="Straight Connector 51">
              <a:extLst>
                <a:ext uri="{FF2B5EF4-FFF2-40B4-BE49-F238E27FC236}">
                  <a16:creationId xmlns:a16="http://schemas.microsoft.com/office/drawing/2014/main" id="{81FA6461-7655-2D41-B791-990C25045360}"/>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3676D43F-0E5A-DC4E-A835-A93458DC6846}"/>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4FDEC974-26E2-094F-B3FA-54F2840D5462}"/>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6BFAB712-F0DD-1D48-9717-715585208DA1}"/>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6" name="Straight Connector 55">
            <a:extLst>
              <a:ext uri="{FF2B5EF4-FFF2-40B4-BE49-F238E27FC236}">
                <a16:creationId xmlns:a16="http://schemas.microsoft.com/office/drawing/2014/main" id="{E06FF5E6-102C-C549-9053-80F497F92236}"/>
              </a:ext>
            </a:extLst>
          </p:cNvPr>
          <p:cNvCxnSpPr/>
          <p:nvPr/>
        </p:nvCxnSpPr>
        <p:spPr>
          <a:xfrm>
            <a:off x="3290885" y="287886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1E323187-FC80-AB40-98B8-B76E19963D02}"/>
              </a:ext>
            </a:extLst>
          </p:cNvPr>
          <p:cNvCxnSpPr/>
          <p:nvPr/>
        </p:nvCxnSpPr>
        <p:spPr>
          <a:xfrm>
            <a:off x="6126748" y="419176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Oval 57">
            <a:extLst>
              <a:ext uri="{FF2B5EF4-FFF2-40B4-BE49-F238E27FC236}">
                <a16:creationId xmlns:a16="http://schemas.microsoft.com/office/drawing/2014/main" id="{DF3E7275-C1AE-3D4D-B84E-7B3B820B9BEB}"/>
              </a:ext>
            </a:extLst>
          </p:cNvPr>
          <p:cNvSpPr/>
          <p:nvPr/>
        </p:nvSpPr>
        <p:spPr>
          <a:xfrm>
            <a:off x="7175363" y="361954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3CAF7A1C-3084-FE42-913F-1C4A95BFE9CB}"/>
              </a:ext>
            </a:extLst>
          </p:cNvPr>
          <p:cNvSpPr/>
          <p:nvPr/>
        </p:nvSpPr>
        <p:spPr>
          <a:xfrm>
            <a:off x="6630504" y="415674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94F27503-2D48-E746-8202-72AAF796A9BA}"/>
              </a:ext>
            </a:extLst>
          </p:cNvPr>
          <p:cNvSpPr/>
          <p:nvPr/>
        </p:nvSpPr>
        <p:spPr>
          <a:xfrm>
            <a:off x="3265142" y="284160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1" name="Group 60">
            <a:extLst>
              <a:ext uri="{FF2B5EF4-FFF2-40B4-BE49-F238E27FC236}">
                <a16:creationId xmlns:a16="http://schemas.microsoft.com/office/drawing/2014/main" id="{DB25709B-9D1C-FE43-A390-449040D35435}"/>
              </a:ext>
            </a:extLst>
          </p:cNvPr>
          <p:cNvGrpSpPr/>
          <p:nvPr/>
        </p:nvGrpSpPr>
        <p:grpSpPr>
          <a:xfrm>
            <a:off x="1597875" y="2807538"/>
            <a:ext cx="139883" cy="134715"/>
            <a:chOff x="1869545" y="1777075"/>
            <a:chExt cx="192026" cy="184931"/>
          </a:xfrm>
        </p:grpSpPr>
        <p:sp>
          <p:nvSpPr>
            <p:cNvPr id="62" name="Oval 61">
              <a:extLst>
                <a:ext uri="{FF2B5EF4-FFF2-40B4-BE49-F238E27FC236}">
                  <a16:creationId xmlns:a16="http://schemas.microsoft.com/office/drawing/2014/main" id="{AA5CA99E-36EC-A045-A233-EA1AF900B29E}"/>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3" name="Straight Connector 62">
              <a:extLst>
                <a:ext uri="{FF2B5EF4-FFF2-40B4-BE49-F238E27FC236}">
                  <a16:creationId xmlns:a16="http://schemas.microsoft.com/office/drawing/2014/main" id="{3E1797D2-3FFD-CE41-A626-401A79564B1A}"/>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6EA2DB8B-32B8-054C-9886-61047C5DA1ED}"/>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3B8FBC78-93FB-2242-AB53-5E1EDA8DFC87}"/>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9584D325-5457-FE4C-8413-89774FBD0627}"/>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7" name="Oval 66">
            <a:extLst>
              <a:ext uri="{FF2B5EF4-FFF2-40B4-BE49-F238E27FC236}">
                <a16:creationId xmlns:a16="http://schemas.microsoft.com/office/drawing/2014/main" id="{9E2F98C4-FD65-3949-A086-DF1053A98173}"/>
              </a:ext>
            </a:extLst>
          </p:cNvPr>
          <p:cNvSpPr/>
          <p:nvPr/>
        </p:nvSpPr>
        <p:spPr>
          <a:xfrm>
            <a:off x="4877812" y="284306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8" name="Group 67">
            <a:extLst>
              <a:ext uri="{FF2B5EF4-FFF2-40B4-BE49-F238E27FC236}">
                <a16:creationId xmlns:a16="http://schemas.microsoft.com/office/drawing/2014/main" id="{F6355551-B35D-AC41-92D9-A69DCB8EDD87}"/>
              </a:ext>
            </a:extLst>
          </p:cNvPr>
          <p:cNvGrpSpPr/>
          <p:nvPr/>
        </p:nvGrpSpPr>
        <p:grpSpPr>
          <a:xfrm>
            <a:off x="1580926" y="4099507"/>
            <a:ext cx="145247" cy="134715"/>
            <a:chOff x="1858169" y="2509507"/>
            <a:chExt cx="199389" cy="184931"/>
          </a:xfrm>
        </p:grpSpPr>
        <p:sp>
          <p:nvSpPr>
            <p:cNvPr id="69" name="Oval 68">
              <a:extLst>
                <a:ext uri="{FF2B5EF4-FFF2-40B4-BE49-F238E27FC236}">
                  <a16:creationId xmlns:a16="http://schemas.microsoft.com/office/drawing/2014/main" id="{EE11C004-B07F-4648-AFF2-AA8471BA6FF5}"/>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 name="Straight Connector 69">
              <a:extLst>
                <a:ext uri="{FF2B5EF4-FFF2-40B4-BE49-F238E27FC236}">
                  <a16:creationId xmlns:a16="http://schemas.microsoft.com/office/drawing/2014/main" id="{07476219-5437-C342-935E-FD208FBFC57E}"/>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04F853EE-B495-4242-B526-EC05F73D76F1}"/>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179F2034-5DB2-9F46-A5AD-96F3D071F9DF}"/>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6C16914B-A89B-8A40-B3AD-3431C1431CA3}"/>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4" name="Oval 73">
            <a:extLst>
              <a:ext uri="{FF2B5EF4-FFF2-40B4-BE49-F238E27FC236}">
                <a16:creationId xmlns:a16="http://schemas.microsoft.com/office/drawing/2014/main" id="{FEABDF80-8106-3648-BBB2-B21422738EE2}"/>
              </a:ext>
            </a:extLst>
          </p:cNvPr>
          <p:cNvSpPr/>
          <p:nvPr/>
        </p:nvSpPr>
        <p:spPr>
          <a:xfrm>
            <a:off x="2720241" y="414259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B8853F04-1960-4641-9D04-08BC7780249C}"/>
              </a:ext>
            </a:extLst>
          </p:cNvPr>
          <p:cNvSpPr/>
          <p:nvPr/>
        </p:nvSpPr>
        <p:spPr>
          <a:xfrm>
            <a:off x="3789243" y="414259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872CCA14-3509-3342-9897-C6F5401B28D2}"/>
              </a:ext>
            </a:extLst>
          </p:cNvPr>
          <p:cNvSpPr/>
          <p:nvPr/>
        </p:nvSpPr>
        <p:spPr>
          <a:xfrm>
            <a:off x="4872205" y="414188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9B1CF6BC-C39A-E946-A48E-533B7C000A18}"/>
              </a:ext>
            </a:extLst>
          </p:cNvPr>
          <p:cNvSpPr/>
          <p:nvPr/>
        </p:nvSpPr>
        <p:spPr>
          <a:xfrm>
            <a:off x="3796475" y="284377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CAAB2A80-1AFB-EA4A-A8BD-E9EC309A345C}"/>
              </a:ext>
            </a:extLst>
          </p:cNvPr>
          <p:cNvSpPr/>
          <p:nvPr/>
        </p:nvSpPr>
        <p:spPr>
          <a:xfrm>
            <a:off x="2736180" y="284377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39BF0385-A746-6044-B8B0-F80DFCE25B73}"/>
              </a:ext>
            </a:extLst>
          </p:cNvPr>
          <p:cNvSpPr/>
          <p:nvPr/>
        </p:nvSpPr>
        <p:spPr>
          <a:xfrm>
            <a:off x="7182640" y="285207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792AC670-37B2-F64D-9CF4-7317AE2F7D99}"/>
              </a:ext>
            </a:extLst>
          </p:cNvPr>
          <p:cNvSpPr/>
          <p:nvPr/>
        </p:nvSpPr>
        <p:spPr>
          <a:xfrm>
            <a:off x="7177681" y="41582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1" name="Straight Connector 120">
            <a:extLst>
              <a:ext uri="{FF2B5EF4-FFF2-40B4-BE49-F238E27FC236}">
                <a16:creationId xmlns:a16="http://schemas.microsoft.com/office/drawing/2014/main" id="{BF5D08DE-D7DE-EA45-B516-40FF567F1CFA}"/>
              </a:ext>
            </a:extLst>
          </p:cNvPr>
          <p:cNvCxnSpPr>
            <a:cxnSpLocks/>
          </p:cNvCxnSpPr>
          <p:nvPr/>
        </p:nvCxnSpPr>
        <p:spPr>
          <a:xfrm flipH="1" flipV="1">
            <a:off x="6141462" y="2902483"/>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984B2EC8-D1C5-BE40-B854-9D845110DD2E}"/>
              </a:ext>
            </a:extLst>
          </p:cNvPr>
          <p:cNvCxnSpPr>
            <a:cxnSpLocks/>
          </p:cNvCxnSpPr>
          <p:nvPr/>
        </p:nvCxnSpPr>
        <p:spPr>
          <a:xfrm flipV="1">
            <a:off x="6132240" y="3667406"/>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Arrow Connector 122">
            <a:extLst>
              <a:ext uri="{FF2B5EF4-FFF2-40B4-BE49-F238E27FC236}">
                <a16:creationId xmlns:a16="http://schemas.microsoft.com/office/drawing/2014/main" id="{30578B8C-3A75-AB49-B894-A9D53B9D813A}"/>
              </a:ext>
            </a:extLst>
          </p:cNvPr>
          <p:cNvCxnSpPr>
            <a:cxnSpLocks/>
          </p:cNvCxnSpPr>
          <p:nvPr/>
        </p:nvCxnSpPr>
        <p:spPr>
          <a:xfrm>
            <a:off x="7532320" y="2614348"/>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229073F6-55B3-D441-9148-69BE832B7DF6}"/>
              </a:ext>
            </a:extLst>
          </p:cNvPr>
          <p:cNvCxnSpPr>
            <a:cxnSpLocks/>
          </p:cNvCxnSpPr>
          <p:nvPr/>
        </p:nvCxnSpPr>
        <p:spPr>
          <a:xfrm>
            <a:off x="7526100" y="3951567"/>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26" name="TextBox 125">
            <a:extLst>
              <a:ext uri="{FF2B5EF4-FFF2-40B4-BE49-F238E27FC236}">
                <a16:creationId xmlns:a16="http://schemas.microsoft.com/office/drawing/2014/main" id="{D4BD28C2-55F6-144B-9AC5-601BC039E891}"/>
              </a:ext>
            </a:extLst>
          </p:cNvPr>
          <p:cNvSpPr txBox="1"/>
          <p:nvPr/>
        </p:nvSpPr>
        <p:spPr>
          <a:xfrm>
            <a:off x="7286085" y="2243065"/>
            <a:ext cx="575996"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30" name="TextBox 129">
            <a:extLst>
              <a:ext uri="{FF2B5EF4-FFF2-40B4-BE49-F238E27FC236}">
                <a16:creationId xmlns:a16="http://schemas.microsoft.com/office/drawing/2014/main" id="{21375C17-0416-C043-BE42-502B5D0DDEF8}"/>
              </a:ext>
            </a:extLst>
          </p:cNvPr>
          <p:cNvSpPr txBox="1"/>
          <p:nvPr/>
        </p:nvSpPr>
        <p:spPr>
          <a:xfrm>
            <a:off x="7288604" y="4168828"/>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31" name="Group 130">
            <a:extLst>
              <a:ext uri="{FF2B5EF4-FFF2-40B4-BE49-F238E27FC236}">
                <a16:creationId xmlns:a16="http://schemas.microsoft.com/office/drawing/2014/main" id="{AE5886B5-367E-C94D-97B0-525F25AB3E10}"/>
              </a:ext>
            </a:extLst>
          </p:cNvPr>
          <p:cNvGrpSpPr/>
          <p:nvPr/>
        </p:nvGrpSpPr>
        <p:grpSpPr>
          <a:xfrm>
            <a:off x="490298" y="5390815"/>
            <a:ext cx="924602" cy="1058574"/>
            <a:chOff x="536432" y="5376415"/>
            <a:chExt cx="924602" cy="1058574"/>
          </a:xfrm>
        </p:grpSpPr>
        <p:cxnSp>
          <p:nvCxnSpPr>
            <p:cNvPr id="132" name="Straight Arrow Connector 131">
              <a:extLst>
                <a:ext uri="{FF2B5EF4-FFF2-40B4-BE49-F238E27FC236}">
                  <a16:creationId xmlns:a16="http://schemas.microsoft.com/office/drawing/2014/main" id="{47C67BB9-4396-124C-B5B2-3BEC41BEDC07}"/>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3" name="TextBox 132">
              <a:extLst>
                <a:ext uri="{FF2B5EF4-FFF2-40B4-BE49-F238E27FC236}">
                  <a16:creationId xmlns:a16="http://schemas.microsoft.com/office/drawing/2014/main" id="{052D3EF6-C8D0-7A44-B22C-9AFB77693FA2}"/>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34" name="Straight Arrow Connector 133">
              <a:extLst>
                <a:ext uri="{FF2B5EF4-FFF2-40B4-BE49-F238E27FC236}">
                  <a16:creationId xmlns:a16="http://schemas.microsoft.com/office/drawing/2014/main" id="{5DB01FA2-A309-6840-8EC8-DD5C447275AB}"/>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5" name="TextBox 134">
              <a:extLst>
                <a:ext uri="{FF2B5EF4-FFF2-40B4-BE49-F238E27FC236}">
                  <a16:creationId xmlns:a16="http://schemas.microsoft.com/office/drawing/2014/main" id="{4BEBD006-C8CB-1241-95CF-79CA186069F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36" name="Oval 135">
            <a:extLst>
              <a:ext uri="{FF2B5EF4-FFF2-40B4-BE49-F238E27FC236}">
                <a16:creationId xmlns:a16="http://schemas.microsoft.com/office/drawing/2014/main" id="{3744D472-9743-B840-8CC4-ADE19D77579B}"/>
              </a:ext>
            </a:extLst>
          </p:cNvPr>
          <p:cNvSpPr/>
          <p:nvPr/>
        </p:nvSpPr>
        <p:spPr>
          <a:xfrm>
            <a:off x="5258614" y="3439798"/>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7" name="Oval 136">
            <a:extLst>
              <a:ext uri="{FF2B5EF4-FFF2-40B4-BE49-F238E27FC236}">
                <a16:creationId xmlns:a16="http://schemas.microsoft.com/office/drawing/2014/main" id="{21532E7A-A647-EB4B-8449-24E35E98F61D}"/>
              </a:ext>
            </a:extLst>
          </p:cNvPr>
          <p:cNvSpPr/>
          <p:nvPr/>
        </p:nvSpPr>
        <p:spPr>
          <a:xfrm>
            <a:off x="5486429" y="3432894"/>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8" name="Oval 137">
            <a:extLst>
              <a:ext uri="{FF2B5EF4-FFF2-40B4-BE49-F238E27FC236}">
                <a16:creationId xmlns:a16="http://schemas.microsoft.com/office/drawing/2014/main" id="{D7BCD8EB-D6E7-1F48-A1F0-BF3E0C0E9EF4}"/>
              </a:ext>
            </a:extLst>
          </p:cNvPr>
          <p:cNvSpPr/>
          <p:nvPr/>
        </p:nvSpPr>
        <p:spPr>
          <a:xfrm>
            <a:off x="5708602" y="3436342"/>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9" name="Oval 138">
            <a:extLst>
              <a:ext uri="{FF2B5EF4-FFF2-40B4-BE49-F238E27FC236}">
                <a16:creationId xmlns:a16="http://schemas.microsoft.com/office/drawing/2014/main" id="{89F4F900-BEBD-0F4E-ACCE-37C6C4C0D57B}"/>
              </a:ext>
            </a:extLst>
          </p:cNvPr>
          <p:cNvSpPr/>
          <p:nvPr/>
        </p:nvSpPr>
        <p:spPr>
          <a:xfrm>
            <a:off x="6090009" y="361311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BD5C4535-9079-6F4F-8EF1-D172B64D1B1D}"/>
              </a:ext>
            </a:extLst>
          </p:cNvPr>
          <p:cNvSpPr/>
          <p:nvPr/>
        </p:nvSpPr>
        <p:spPr>
          <a:xfrm>
            <a:off x="6086983" y="285598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AA7B97BB-B0AB-EC4E-8738-77DA6ACE8A91}"/>
              </a:ext>
            </a:extLst>
          </p:cNvPr>
          <p:cNvSpPr/>
          <p:nvPr/>
        </p:nvSpPr>
        <p:spPr>
          <a:xfrm>
            <a:off x="6086542" y="41496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TextBox 98">
            <a:extLst>
              <a:ext uri="{FF2B5EF4-FFF2-40B4-BE49-F238E27FC236}">
                <a16:creationId xmlns:a16="http://schemas.microsoft.com/office/drawing/2014/main" id="{AAFAD751-CA34-3E4C-82F3-C475FEA78F46}"/>
              </a:ext>
            </a:extLst>
          </p:cNvPr>
          <p:cNvSpPr txBox="1"/>
          <p:nvPr/>
        </p:nvSpPr>
        <p:spPr>
          <a:xfrm>
            <a:off x="2254108" y="236005"/>
            <a:ext cx="479346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Beam Designs with an Offset, Design #3                </a:t>
            </a:r>
          </a:p>
        </p:txBody>
      </p:sp>
      <p:sp>
        <p:nvSpPr>
          <p:cNvPr id="100" name="TextBox 99">
            <a:extLst>
              <a:ext uri="{FF2B5EF4-FFF2-40B4-BE49-F238E27FC236}">
                <a16:creationId xmlns:a16="http://schemas.microsoft.com/office/drawing/2014/main" id="{B3496913-22A4-CD4E-A800-B106CD5307D0}"/>
              </a:ext>
            </a:extLst>
          </p:cNvPr>
          <p:cNvSpPr txBox="1"/>
          <p:nvPr/>
        </p:nvSpPr>
        <p:spPr>
          <a:xfrm>
            <a:off x="1078529" y="5215777"/>
            <a:ext cx="1800210" cy="738664"/>
          </a:xfrm>
          <a:prstGeom prst="rect">
            <a:avLst/>
          </a:prstGeom>
          <a:noFill/>
        </p:spPr>
        <p:txBody>
          <a:bodyPr wrap="square" rtlCol="0">
            <a:spAutoFit/>
          </a:bodyPr>
          <a:lstStyle/>
          <a:p>
            <a:r>
              <a:rPr lang="en-US" sz="1400" dirty="0"/>
              <a:t>   2.0      Height </a:t>
            </a:r>
          </a:p>
          <a:p>
            <a:r>
              <a:rPr lang="en-US" sz="1400" dirty="0"/>
              <a:t>   .75      Middle point </a:t>
            </a:r>
          </a:p>
          <a:p>
            <a:r>
              <a:rPr lang="en-US" sz="1400" dirty="0"/>
              <a:t>    0        Origin    </a:t>
            </a:r>
          </a:p>
        </p:txBody>
      </p:sp>
      <p:grpSp>
        <p:nvGrpSpPr>
          <p:cNvPr id="104" name="Group 103">
            <a:extLst>
              <a:ext uri="{FF2B5EF4-FFF2-40B4-BE49-F238E27FC236}">
                <a16:creationId xmlns:a16="http://schemas.microsoft.com/office/drawing/2014/main" id="{B1AC4B92-65C0-BB42-9212-BEE12D4D25A1}"/>
              </a:ext>
            </a:extLst>
          </p:cNvPr>
          <p:cNvGrpSpPr/>
          <p:nvPr/>
        </p:nvGrpSpPr>
        <p:grpSpPr>
          <a:xfrm>
            <a:off x="7049349" y="6119271"/>
            <a:ext cx="1694217" cy="465402"/>
            <a:chOff x="1032936" y="5906726"/>
            <a:chExt cx="1694217" cy="465402"/>
          </a:xfrm>
        </p:grpSpPr>
        <p:sp>
          <p:nvSpPr>
            <p:cNvPr id="105" name="TextBox 104">
              <a:extLst>
                <a:ext uri="{FF2B5EF4-FFF2-40B4-BE49-F238E27FC236}">
                  <a16:creationId xmlns:a16="http://schemas.microsoft.com/office/drawing/2014/main" id="{3FD6BCFA-AEA8-7245-9516-051E1C1F94B4}"/>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06" name="TextBox 105">
              <a:extLst>
                <a:ext uri="{FF2B5EF4-FFF2-40B4-BE49-F238E27FC236}">
                  <a16:creationId xmlns:a16="http://schemas.microsoft.com/office/drawing/2014/main" id="{83C8BAB4-966F-EA44-ABE7-2D920C46D938}"/>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635609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090131"/>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20C8394A-F500-A44F-A289-981382CBD5A5}"/>
              </a:ext>
            </a:extLst>
          </p:cNvPr>
          <p:cNvCxnSpPr>
            <a:cxnSpLocks/>
          </p:cNvCxnSpPr>
          <p:nvPr/>
        </p:nvCxnSpPr>
        <p:spPr>
          <a:xfrm>
            <a:off x="4451993" y="3510529"/>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D02A0F2-F0F5-9D4E-AE00-5DB825D0B677}"/>
              </a:ext>
            </a:extLst>
          </p:cNvPr>
          <p:cNvCxnSpPr>
            <a:cxnSpLocks/>
          </p:cNvCxnSpPr>
          <p:nvPr/>
        </p:nvCxnSpPr>
        <p:spPr>
          <a:xfrm>
            <a:off x="4448674" y="2682448"/>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F90E0FA-2500-CC41-9922-0F9F8F837FBE}"/>
              </a:ext>
            </a:extLst>
          </p:cNvPr>
          <p:cNvCxnSpPr>
            <a:cxnSpLocks/>
          </p:cNvCxnSpPr>
          <p:nvPr/>
        </p:nvCxnSpPr>
        <p:spPr>
          <a:xfrm>
            <a:off x="3913777" y="3517963"/>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389CD35-6A21-6040-83F4-8F15DA787BE8}"/>
              </a:ext>
            </a:extLst>
          </p:cNvPr>
          <p:cNvCxnSpPr>
            <a:cxnSpLocks/>
          </p:cNvCxnSpPr>
          <p:nvPr/>
        </p:nvCxnSpPr>
        <p:spPr>
          <a:xfrm>
            <a:off x="3917094" y="2690774"/>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13FCCBD-DFD3-C141-B721-6F8F83AB45D6}"/>
              </a:ext>
            </a:extLst>
          </p:cNvPr>
          <p:cNvCxnSpPr>
            <a:cxnSpLocks/>
          </p:cNvCxnSpPr>
          <p:nvPr/>
        </p:nvCxnSpPr>
        <p:spPr>
          <a:xfrm>
            <a:off x="3379216" y="3495661"/>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59BA5AC7-2D21-AF49-B40C-3EFF65BDF1F9}"/>
              </a:ext>
            </a:extLst>
          </p:cNvPr>
          <p:cNvCxnSpPr>
            <a:cxnSpLocks/>
          </p:cNvCxnSpPr>
          <p:nvPr/>
        </p:nvCxnSpPr>
        <p:spPr>
          <a:xfrm>
            <a:off x="3389348" y="2690774"/>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3EA784C-3D25-F047-A76C-05F47E4BC6EB}"/>
              </a:ext>
            </a:extLst>
          </p:cNvPr>
          <p:cNvCxnSpPr>
            <a:cxnSpLocks/>
          </p:cNvCxnSpPr>
          <p:nvPr/>
        </p:nvCxnSpPr>
        <p:spPr>
          <a:xfrm>
            <a:off x="5008578" y="3518143"/>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C98CA35-413F-734F-A642-AB8F3CF452F4}"/>
              </a:ext>
            </a:extLst>
          </p:cNvPr>
          <p:cNvCxnSpPr>
            <a:cxnSpLocks/>
          </p:cNvCxnSpPr>
          <p:nvPr/>
        </p:nvCxnSpPr>
        <p:spPr>
          <a:xfrm>
            <a:off x="5005259" y="2690062"/>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271B7AD-610D-5349-A3B8-D7E375164DA7}"/>
              </a:ext>
            </a:extLst>
          </p:cNvPr>
          <p:cNvCxnSpPr>
            <a:cxnSpLocks/>
          </p:cNvCxnSpPr>
          <p:nvPr/>
        </p:nvCxnSpPr>
        <p:spPr>
          <a:xfrm>
            <a:off x="6717815" y="3533126"/>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B33BEE5D-04BB-4640-837B-9540A12A49C5}"/>
              </a:ext>
            </a:extLst>
          </p:cNvPr>
          <p:cNvCxnSpPr>
            <a:cxnSpLocks/>
          </p:cNvCxnSpPr>
          <p:nvPr/>
        </p:nvCxnSpPr>
        <p:spPr>
          <a:xfrm>
            <a:off x="6714496" y="2705045"/>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5368845-14EB-5246-902A-751E2C204D03}"/>
              </a:ext>
            </a:extLst>
          </p:cNvPr>
          <p:cNvCxnSpPr>
            <a:cxnSpLocks/>
          </p:cNvCxnSpPr>
          <p:nvPr/>
        </p:nvCxnSpPr>
        <p:spPr>
          <a:xfrm>
            <a:off x="7279222" y="3512685"/>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4C840CC-CD53-A947-98B4-F7991163BB13}"/>
              </a:ext>
            </a:extLst>
          </p:cNvPr>
          <p:cNvCxnSpPr>
            <a:cxnSpLocks/>
          </p:cNvCxnSpPr>
          <p:nvPr/>
        </p:nvCxnSpPr>
        <p:spPr>
          <a:xfrm>
            <a:off x="7275903" y="2705268"/>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5C05954-A98A-6441-875B-47C160302C1C}"/>
              </a:ext>
            </a:extLst>
          </p:cNvPr>
          <p:cNvCxnSpPr>
            <a:cxnSpLocks/>
          </p:cNvCxnSpPr>
          <p:nvPr/>
        </p:nvCxnSpPr>
        <p:spPr>
          <a:xfrm>
            <a:off x="2855236" y="3502516"/>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F1C6BDB-504F-3B41-AFBF-65070ACD77E6}"/>
              </a:ext>
            </a:extLst>
          </p:cNvPr>
          <p:cNvCxnSpPr>
            <a:cxnSpLocks/>
          </p:cNvCxnSpPr>
          <p:nvPr/>
        </p:nvCxnSpPr>
        <p:spPr>
          <a:xfrm>
            <a:off x="2859689" y="2705045"/>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A978ABB-0325-8649-810D-8E38C40D7C23}"/>
              </a:ext>
            </a:extLst>
          </p:cNvPr>
          <p:cNvCxnSpPr>
            <a:cxnSpLocks/>
          </p:cNvCxnSpPr>
          <p:nvPr/>
        </p:nvCxnSpPr>
        <p:spPr>
          <a:xfrm>
            <a:off x="2319371" y="3503083"/>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1F34289-6B4E-594A-87DB-946EEC356BBF}"/>
              </a:ext>
            </a:extLst>
          </p:cNvPr>
          <p:cNvCxnSpPr>
            <a:cxnSpLocks/>
          </p:cNvCxnSpPr>
          <p:nvPr/>
        </p:nvCxnSpPr>
        <p:spPr>
          <a:xfrm>
            <a:off x="2326805" y="2713977"/>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F07A1E8-87EB-6046-BA2E-6AED6172FD42}"/>
              </a:ext>
            </a:extLst>
          </p:cNvPr>
          <p:cNvCxnSpPr>
            <a:cxnSpLocks/>
          </p:cNvCxnSpPr>
          <p:nvPr/>
        </p:nvCxnSpPr>
        <p:spPr>
          <a:xfrm flipH="1" flipV="1">
            <a:off x="4457164" y="2702754"/>
            <a:ext cx="538776" cy="7933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487C015-ED7C-0A4B-96AE-372ABF8B1AA5}"/>
              </a:ext>
            </a:extLst>
          </p:cNvPr>
          <p:cNvCxnSpPr/>
          <p:nvPr/>
        </p:nvCxnSpPr>
        <p:spPr>
          <a:xfrm flipV="1">
            <a:off x="4463377" y="347517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691AD36-9237-C04F-ACD9-5AC21D3637AA}"/>
              </a:ext>
            </a:extLst>
          </p:cNvPr>
          <p:cNvCxnSpPr>
            <a:cxnSpLocks/>
            <a:endCxn id="32" idx="5"/>
          </p:cNvCxnSpPr>
          <p:nvPr/>
        </p:nvCxnSpPr>
        <p:spPr>
          <a:xfrm flipH="1" flipV="1">
            <a:off x="2353903" y="2741526"/>
            <a:ext cx="507742" cy="7356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CC65593-B679-A14F-84E3-6F34A4D051D5}"/>
              </a:ext>
            </a:extLst>
          </p:cNvPr>
          <p:cNvCxnSpPr>
            <a:cxnSpLocks/>
            <a:endCxn id="54" idx="5"/>
          </p:cNvCxnSpPr>
          <p:nvPr/>
        </p:nvCxnSpPr>
        <p:spPr>
          <a:xfrm flipH="1" flipV="1">
            <a:off x="3411713" y="2738945"/>
            <a:ext cx="506996" cy="7356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EC4489C-BA01-A947-9F71-42C8B4DEF178}"/>
              </a:ext>
            </a:extLst>
          </p:cNvPr>
          <p:cNvCxnSpPr>
            <a:cxnSpLocks/>
          </p:cNvCxnSpPr>
          <p:nvPr/>
        </p:nvCxnSpPr>
        <p:spPr>
          <a:xfrm flipV="1">
            <a:off x="1798598" y="2741526"/>
            <a:ext cx="514342" cy="7329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219DB29-6FE6-FC48-8783-EA0E0903C64C}"/>
              </a:ext>
            </a:extLst>
          </p:cNvPr>
          <p:cNvCxnSpPr>
            <a:cxnSpLocks/>
            <a:endCxn id="54" idx="7"/>
          </p:cNvCxnSpPr>
          <p:nvPr/>
        </p:nvCxnSpPr>
        <p:spPr>
          <a:xfrm flipV="1">
            <a:off x="2844776" y="2691845"/>
            <a:ext cx="566937" cy="790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82B07B7-AF8F-864C-9C40-C804B80B3641}"/>
              </a:ext>
            </a:extLst>
          </p:cNvPr>
          <p:cNvCxnSpPr>
            <a:cxnSpLocks/>
            <a:endCxn id="28" idx="3"/>
          </p:cNvCxnSpPr>
          <p:nvPr/>
        </p:nvCxnSpPr>
        <p:spPr>
          <a:xfrm flipV="1">
            <a:off x="3913777" y="2738945"/>
            <a:ext cx="519837" cy="747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2592A1A4-2B26-9E43-8A4F-028569D1D6CF}"/>
              </a:ext>
            </a:extLst>
          </p:cNvPr>
          <p:cNvSpPr/>
          <p:nvPr/>
        </p:nvSpPr>
        <p:spPr>
          <a:xfrm>
            <a:off x="4423859" y="268209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Connector 28">
            <a:extLst>
              <a:ext uri="{FF2B5EF4-FFF2-40B4-BE49-F238E27FC236}">
                <a16:creationId xmlns:a16="http://schemas.microsoft.com/office/drawing/2014/main" id="{3978E399-FB65-494B-A537-37A6D6453C62}"/>
              </a:ext>
            </a:extLst>
          </p:cNvPr>
          <p:cNvCxnSpPr>
            <a:cxnSpLocks/>
          </p:cNvCxnSpPr>
          <p:nvPr/>
        </p:nvCxnSpPr>
        <p:spPr>
          <a:xfrm flipH="1" flipV="1">
            <a:off x="6711598" y="2737047"/>
            <a:ext cx="549370" cy="7374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D6CB06F3-30FE-5C4F-B22E-B44AE9D96754}"/>
              </a:ext>
            </a:extLst>
          </p:cNvPr>
          <p:cNvCxnSpPr>
            <a:cxnSpLocks/>
          </p:cNvCxnSpPr>
          <p:nvPr/>
        </p:nvCxnSpPr>
        <p:spPr>
          <a:xfrm flipV="1">
            <a:off x="6178543" y="2747379"/>
            <a:ext cx="543387" cy="7382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42A47A84-9231-514D-BA80-5DBC153E0E20}"/>
              </a:ext>
            </a:extLst>
          </p:cNvPr>
          <p:cNvSpPr/>
          <p:nvPr/>
        </p:nvSpPr>
        <p:spPr>
          <a:xfrm>
            <a:off x="6683459" y="27065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9F9D48BA-272D-9549-9982-E10580165018}"/>
              </a:ext>
            </a:extLst>
          </p:cNvPr>
          <p:cNvSpPr/>
          <p:nvPr/>
        </p:nvSpPr>
        <p:spPr>
          <a:xfrm>
            <a:off x="2297048" y="268467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F000F331-2B4A-EF46-B074-D9E259F54A39}"/>
              </a:ext>
            </a:extLst>
          </p:cNvPr>
          <p:cNvCxnSpPr/>
          <p:nvPr/>
        </p:nvCxnSpPr>
        <p:spPr>
          <a:xfrm flipH="1" flipV="1">
            <a:off x="1788752" y="347907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E7B5656F-9820-4543-91CB-4185CBB4B354}"/>
              </a:ext>
            </a:extLst>
          </p:cNvPr>
          <p:cNvCxnSpPr/>
          <p:nvPr/>
        </p:nvCxnSpPr>
        <p:spPr>
          <a:xfrm flipH="1" flipV="1">
            <a:off x="2841986" y="347878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B08C3461-60C7-C24E-A2C8-38F5E6182822}"/>
              </a:ext>
            </a:extLst>
          </p:cNvPr>
          <p:cNvCxnSpPr/>
          <p:nvPr/>
        </p:nvCxnSpPr>
        <p:spPr>
          <a:xfrm flipH="1" flipV="1">
            <a:off x="3910988" y="348313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4F3853F7-83A3-4049-8D86-15F3066B7AE6}"/>
              </a:ext>
            </a:extLst>
          </p:cNvPr>
          <p:cNvCxnSpPr/>
          <p:nvPr/>
        </p:nvCxnSpPr>
        <p:spPr>
          <a:xfrm flipV="1">
            <a:off x="2320063" y="347441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B329CE43-743D-C741-A0B3-673FCE50938C}"/>
              </a:ext>
            </a:extLst>
          </p:cNvPr>
          <p:cNvCxnSpPr/>
          <p:nvPr/>
        </p:nvCxnSpPr>
        <p:spPr>
          <a:xfrm flipV="1">
            <a:off x="3386144" y="347429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E775B883-17C1-2C49-9820-B7E36880E5E9}"/>
              </a:ext>
            </a:extLst>
          </p:cNvPr>
          <p:cNvSpPr/>
          <p:nvPr/>
        </p:nvSpPr>
        <p:spPr>
          <a:xfrm>
            <a:off x="3346353" y="39809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BFFFEFA6-C034-8B48-A9B0-64E7FFEFF876}"/>
              </a:ext>
            </a:extLst>
          </p:cNvPr>
          <p:cNvSpPr/>
          <p:nvPr/>
        </p:nvSpPr>
        <p:spPr>
          <a:xfrm>
            <a:off x="4407921" y="39809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25793002-D1FB-B243-BE8F-297B8F0326DF}"/>
              </a:ext>
            </a:extLst>
          </p:cNvPr>
          <p:cNvCxnSpPr/>
          <p:nvPr/>
        </p:nvCxnSpPr>
        <p:spPr>
          <a:xfrm flipH="1" flipV="1">
            <a:off x="6179960" y="348592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53FBC610-AFE7-804C-8E8B-7353B322A708}"/>
              </a:ext>
            </a:extLst>
          </p:cNvPr>
          <p:cNvCxnSpPr/>
          <p:nvPr/>
        </p:nvCxnSpPr>
        <p:spPr>
          <a:xfrm flipV="1">
            <a:off x="6734860" y="350320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AD6724A6-853B-4344-8742-6787AA1C8A6E}"/>
              </a:ext>
            </a:extLst>
          </p:cNvPr>
          <p:cNvSpPr/>
          <p:nvPr/>
        </p:nvSpPr>
        <p:spPr>
          <a:xfrm>
            <a:off x="2280996" y="397654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EB764924-6DD3-6547-A403-BFAAE402B22A}"/>
              </a:ext>
            </a:extLst>
          </p:cNvPr>
          <p:cNvSpPr/>
          <p:nvPr/>
        </p:nvSpPr>
        <p:spPr>
          <a:xfrm>
            <a:off x="2818620" y="345172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E57D5D15-97E1-464D-B73A-18932442CCEA}"/>
              </a:ext>
            </a:extLst>
          </p:cNvPr>
          <p:cNvSpPr/>
          <p:nvPr/>
        </p:nvSpPr>
        <p:spPr>
          <a:xfrm>
            <a:off x="3887621" y="345172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D3C1E93E-D000-6048-97F8-D73E39FA3411}"/>
              </a:ext>
            </a:extLst>
          </p:cNvPr>
          <p:cNvSpPr/>
          <p:nvPr/>
        </p:nvSpPr>
        <p:spPr>
          <a:xfrm>
            <a:off x="4965388" y="34510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6" name="Group 45">
            <a:extLst>
              <a:ext uri="{FF2B5EF4-FFF2-40B4-BE49-F238E27FC236}">
                <a16:creationId xmlns:a16="http://schemas.microsoft.com/office/drawing/2014/main" id="{3ACC1339-9DCB-BC42-B170-874F6F5C4139}"/>
              </a:ext>
            </a:extLst>
          </p:cNvPr>
          <p:cNvGrpSpPr/>
          <p:nvPr/>
        </p:nvGrpSpPr>
        <p:grpSpPr>
          <a:xfrm>
            <a:off x="1679304" y="3408639"/>
            <a:ext cx="145247" cy="134715"/>
            <a:chOff x="1858169" y="2509507"/>
            <a:chExt cx="199389" cy="184931"/>
          </a:xfrm>
        </p:grpSpPr>
        <p:sp>
          <p:nvSpPr>
            <p:cNvPr id="47" name="Oval 46">
              <a:extLst>
                <a:ext uri="{FF2B5EF4-FFF2-40B4-BE49-F238E27FC236}">
                  <a16:creationId xmlns:a16="http://schemas.microsoft.com/office/drawing/2014/main" id="{A2C2A5D3-956C-8749-B1F2-9D1A75C33E1C}"/>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08299767-C377-2C44-AD0E-DD45F06AFFC0}"/>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1EABF31C-CBF5-D74D-A8D2-8D963DF69B5D}"/>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13597888-418F-204E-944F-2C4889BFDB5E}"/>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BC6799DA-1D5C-F247-B3CC-77528FAAFEF7}"/>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Oval 51">
            <a:extLst>
              <a:ext uri="{FF2B5EF4-FFF2-40B4-BE49-F238E27FC236}">
                <a16:creationId xmlns:a16="http://schemas.microsoft.com/office/drawing/2014/main" id="{2BE453D0-6D14-EF4B-A6A9-85A97CA3BCAD}"/>
              </a:ext>
            </a:extLst>
          </p:cNvPr>
          <p:cNvSpPr/>
          <p:nvPr/>
        </p:nvSpPr>
        <p:spPr>
          <a:xfrm>
            <a:off x="7240514" y="346002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27103476-64DB-E648-A806-260B203BC422}"/>
              </a:ext>
            </a:extLst>
          </p:cNvPr>
          <p:cNvSpPr/>
          <p:nvPr/>
        </p:nvSpPr>
        <p:spPr>
          <a:xfrm>
            <a:off x="6690489" y="39972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84B0AC60-E6CD-C845-8516-6AC4871C141A}"/>
              </a:ext>
            </a:extLst>
          </p:cNvPr>
          <p:cNvSpPr/>
          <p:nvPr/>
        </p:nvSpPr>
        <p:spPr>
          <a:xfrm>
            <a:off x="3354858" y="268209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 name="Straight Connector 54">
            <a:extLst>
              <a:ext uri="{FF2B5EF4-FFF2-40B4-BE49-F238E27FC236}">
                <a16:creationId xmlns:a16="http://schemas.microsoft.com/office/drawing/2014/main" id="{03657DB0-4F57-3145-8839-57E85AE4BD8D}"/>
              </a:ext>
            </a:extLst>
          </p:cNvPr>
          <p:cNvCxnSpPr>
            <a:cxnSpLocks/>
            <a:endCxn id="87" idx="5"/>
          </p:cNvCxnSpPr>
          <p:nvPr/>
        </p:nvCxnSpPr>
        <p:spPr>
          <a:xfrm flipH="1" flipV="1">
            <a:off x="2882751" y="2741118"/>
            <a:ext cx="510422" cy="7486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18AF13A6-A083-F94F-9E30-51EC9503F4E9}"/>
              </a:ext>
            </a:extLst>
          </p:cNvPr>
          <p:cNvCxnSpPr>
            <a:cxnSpLocks/>
            <a:endCxn id="87" idx="3"/>
          </p:cNvCxnSpPr>
          <p:nvPr/>
        </p:nvCxnSpPr>
        <p:spPr>
          <a:xfrm flipV="1">
            <a:off x="2324861" y="2741118"/>
            <a:ext cx="510790" cy="7412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0F4D861B-5F7E-0C44-9296-E8BA7430DCE7}"/>
              </a:ext>
            </a:extLst>
          </p:cNvPr>
          <p:cNvCxnSpPr>
            <a:cxnSpLocks/>
          </p:cNvCxnSpPr>
          <p:nvPr/>
        </p:nvCxnSpPr>
        <p:spPr>
          <a:xfrm flipH="1" flipV="1">
            <a:off x="3934390" y="2717568"/>
            <a:ext cx="506850" cy="7642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4AC2BE56-0328-294B-8B40-59B859E4630B}"/>
              </a:ext>
            </a:extLst>
          </p:cNvPr>
          <p:cNvCxnSpPr>
            <a:cxnSpLocks/>
            <a:endCxn id="86" idx="3"/>
          </p:cNvCxnSpPr>
          <p:nvPr/>
        </p:nvCxnSpPr>
        <p:spPr>
          <a:xfrm flipV="1">
            <a:off x="3391339" y="2741118"/>
            <a:ext cx="504607" cy="7332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611978C1-AC59-A044-9B4E-55860C08A834}"/>
              </a:ext>
            </a:extLst>
          </p:cNvPr>
          <p:cNvCxnSpPr>
            <a:cxnSpLocks/>
            <a:endCxn id="73" idx="3"/>
          </p:cNvCxnSpPr>
          <p:nvPr/>
        </p:nvCxnSpPr>
        <p:spPr>
          <a:xfrm flipV="1">
            <a:off x="4461328" y="2750738"/>
            <a:ext cx="521121" cy="74001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F8E9BFF8-C67E-1C46-89E2-63A15A210D8A}"/>
              </a:ext>
            </a:extLst>
          </p:cNvPr>
          <p:cNvCxnSpPr>
            <a:cxnSpLocks/>
          </p:cNvCxnSpPr>
          <p:nvPr/>
        </p:nvCxnSpPr>
        <p:spPr>
          <a:xfrm flipH="1" flipV="1">
            <a:off x="1783837" y="2735277"/>
            <a:ext cx="527102" cy="7248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EB468D43-0D18-4048-B36B-418362FF66FB}"/>
              </a:ext>
            </a:extLst>
          </p:cNvPr>
          <p:cNvCxnSpPr/>
          <p:nvPr/>
        </p:nvCxnSpPr>
        <p:spPr>
          <a:xfrm flipV="1">
            <a:off x="3934122" y="347924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E3E1107F-2373-0F46-886A-AD23FAAA3E14}"/>
              </a:ext>
            </a:extLst>
          </p:cNvPr>
          <p:cNvCxnSpPr/>
          <p:nvPr/>
        </p:nvCxnSpPr>
        <p:spPr>
          <a:xfrm flipV="1">
            <a:off x="1790808" y="347848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286D0394-E824-4B40-9B53-438E8AC63351}"/>
              </a:ext>
            </a:extLst>
          </p:cNvPr>
          <p:cNvCxnSpPr/>
          <p:nvPr/>
        </p:nvCxnSpPr>
        <p:spPr>
          <a:xfrm flipV="1">
            <a:off x="2856889" y="347835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6D7F95F2-E5E6-8C4E-BA1A-D3B7CBE49B5B}"/>
              </a:ext>
            </a:extLst>
          </p:cNvPr>
          <p:cNvCxnSpPr/>
          <p:nvPr/>
        </p:nvCxnSpPr>
        <p:spPr>
          <a:xfrm flipH="1" flipV="1">
            <a:off x="2319371" y="347859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F69B2F4A-F68E-494A-B091-D0D7C5D37D66}"/>
              </a:ext>
            </a:extLst>
          </p:cNvPr>
          <p:cNvCxnSpPr/>
          <p:nvPr/>
        </p:nvCxnSpPr>
        <p:spPr>
          <a:xfrm flipH="1" flipV="1">
            <a:off x="3372605" y="347830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1E1EC6CC-E8C3-1E4D-9225-44E081DA2309}"/>
              </a:ext>
            </a:extLst>
          </p:cNvPr>
          <p:cNvCxnSpPr/>
          <p:nvPr/>
        </p:nvCxnSpPr>
        <p:spPr>
          <a:xfrm flipH="1" flipV="1">
            <a:off x="4441607" y="348265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7" name="Group 66">
            <a:extLst>
              <a:ext uri="{FF2B5EF4-FFF2-40B4-BE49-F238E27FC236}">
                <a16:creationId xmlns:a16="http://schemas.microsoft.com/office/drawing/2014/main" id="{E10994C9-E3F8-BD4C-80C5-7E61BD391DA7}"/>
              </a:ext>
            </a:extLst>
          </p:cNvPr>
          <p:cNvGrpSpPr/>
          <p:nvPr/>
        </p:nvGrpSpPr>
        <p:grpSpPr>
          <a:xfrm>
            <a:off x="1672093" y="2648022"/>
            <a:ext cx="139883" cy="134715"/>
            <a:chOff x="1869545" y="1777075"/>
            <a:chExt cx="192026" cy="184931"/>
          </a:xfrm>
        </p:grpSpPr>
        <p:sp>
          <p:nvSpPr>
            <p:cNvPr id="68" name="Oval 67">
              <a:extLst>
                <a:ext uri="{FF2B5EF4-FFF2-40B4-BE49-F238E27FC236}">
                  <a16:creationId xmlns:a16="http://schemas.microsoft.com/office/drawing/2014/main" id="{E5D7AFED-6E6F-554F-B741-75E9157FFB5B}"/>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A0990AF3-05D4-494E-8439-1083636D85D4}"/>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7052D0B1-5EC9-BB4F-9D09-4AB188D8AB5A}"/>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98C013A2-F14C-1F49-8C5D-2F127076473A}"/>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772993E9-4FC3-8141-BEBA-3D0B2DB1BDC0}"/>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3" name="Oval 72">
            <a:extLst>
              <a:ext uri="{FF2B5EF4-FFF2-40B4-BE49-F238E27FC236}">
                <a16:creationId xmlns:a16="http://schemas.microsoft.com/office/drawing/2014/main" id="{B040FBF4-20A0-8243-8F40-6F04124E1AA7}"/>
              </a:ext>
            </a:extLst>
          </p:cNvPr>
          <p:cNvSpPr/>
          <p:nvPr/>
        </p:nvSpPr>
        <p:spPr>
          <a:xfrm>
            <a:off x="4972694" y="269388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4" name="Group 73">
            <a:extLst>
              <a:ext uri="{FF2B5EF4-FFF2-40B4-BE49-F238E27FC236}">
                <a16:creationId xmlns:a16="http://schemas.microsoft.com/office/drawing/2014/main" id="{777E2051-2005-444F-B858-ABB606029872}"/>
              </a:ext>
            </a:extLst>
          </p:cNvPr>
          <p:cNvGrpSpPr/>
          <p:nvPr/>
        </p:nvGrpSpPr>
        <p:grpSpPr>
          <a:xfrm>
            <a:off x="1670642" y="3939991"/>
            <a:ext cx="145247" cy="134715"/>
            <a:chOff x="1858169" y="2509507"/>
            <a:chExt cx="199389" cy="184931"/>
          </a:xfrm>
        </p:grpSpPr>
        <p:sp>
          <p:nvSpPr>
            <p:cNvPr id="75" name="Oval 74">
              <a:extLst>
                <a:ext uri="{FF2B5EF4-FFF2-40B4-BE49-F238E27FC236}">
                  <a16:creationId xmlns:a16="http://schemas.microsoft.com/office/drawing/2014/main" id="{A0A4EE27-09D0-2D41-8A49-47F8E7DDEA34}"/>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 name="Straight Connector 75">
              <a:extLst>
                <a:ext uri="{FF2B5EF4-FFF2-40B4-BE49-F238E27FC236}">
                  <a16:creationId xmlns:a16="http://schemas.microsoft.com/office/drawing/2014/main" id="{C25D8433-38EC-4747-B338-C2BA6C29BC1B}"/>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E9AA3F4B-77F0-7E4B-AA75-B1216F5241E7}"/>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3A1F2A96-5421-6F45-8E6D-EA392D442C8E}"/>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8F7B18C6-0374-564E-9B27-5FB048A0792D}"/>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0" name="Oval 79">
            <a:extLst>
              <a:ext uri="{FF2B5EF4-FFF2-40B4-BE49-F238E27FC236}">
                <a16:creationId xmlns:a16="http://schemas.microsoft.com/office/drawing/2014/main" id="{A26E7B84-31ED-4542-B0BA-75BFE811BDEA}"/>
              </a:ext>
            </a:extLst>
          </p:cNvPr>
          <p:cNvSpPr/>
          <p:nvPr/>
        </p:nvSpPr>
        <p:spPr>
          <a:xfrm>
            <a:off x="2824825" y="398307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E7E72C50-BC90-534F-A5B3-1CBD9CDC0F54}"/>
              </a:ext>
            </a:extLst>
          </p:cNvPr>
          <p:cNvSpPr/>
          <p:nvPr/>
        </p:nvSpPr>
        <p:spPr>
          <a:xfrm>
            <a:off x="3878959" y="398307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1321F90E-6EA5-1B42-ACF8-22B58A957E63}"/>
              </a:ext>
            </a:extLst>
          </p:cNvPr>
          <p:cNvSpPr/>
          <p:nvPr/>
        </p:nvSpPr>
        <p:spPr>
          <a:xfrm>
            <a:off x="4961921" y="398236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7A33E337-B9BD-584E-B05E-FFACA9CA8220}"/>
              </a:ext>
            </a:extLst>
          </p:cNvPr>
          <p:cNvSpPr/>
          <p:nvPr/>
        </p:nvSpPr>
        <p:spPr>
          <a:xfrm>
            <a:off x="2289658" y="344519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883A7C0E-39E3-A14B-8D5F-F65E421B7BD9}"/>
              </a:ext>
            </a:extLst>
          </p:cNvPr>
          <p:cNvSpPr/>
          <p:nvPr/>
        </p:nvSpPr>
        <p:spPr>
          <a:xfrm>
            <a:off x="3347581" y="344955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6B22597D-E932-FA4C-B76A-972FC8982142}"/>
              </a:ext>
            </a:extLst>
          </p:cNvPr>
          <p:cNvSpPr/>
          <p:nvPr/>
        </p:nvSpPr>
        <p:spPr>
          <a:xfrm>
            <a:off x="4416583" y="344955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22CBD1E3-FEFA-6740-844C-A333F3CC542E}"/>
              </a:ext>
            </a:extLst>
          </p:cNvPr>
          <p:cNvSpPr/>
          <p:nvPr/>
        </p:nvSpPr>
        <p:spPr>
          <a:xfrm>
            <a:off x="3886191" y="268426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44860DAE-AECD-1F42-86DC-BEDD4C403B2B}"/>
              </a:ext>
            </a:extLst>
          </p:cNvPr>
          <p:cNvSpPr/>
          <p:nvPr/>
        </p:nvSpPr>
        <p:spPr>
          <a:xfrm>
            <a:off x="2825896" y="268426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632A6027-D237-9B43-B897-54E8B005C01A}"/>
              </a:ext>
            </a:extLst>
          </p:cNvPr>
          <p:cNvCxnSpPr>
            <a:cxnSpLocks/>
          </p:cNvCxnSpPr>
          <p:nvPr/>
        </p:nvCxnSpPr>
        <p:spPr>
          <a:xfrm flipH="1" flipV="1">
            <a:off x="6142017" y="2728066"/>
            <a:ext cx="573663" cy="7630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71AB7D23-20BB-5745-AAE9-729B6186F1F7}"/>
              </a:ext>
            </a:extLst>
          </p:cNvPr>
          <p:cNvCxnSpPr/>
          <p:nvPr/>
        </p:nvCxnSpPr>
        <p:spPr>
          <a:xfrm flipV="1">
            <a:off x="6179240" y="349398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B5D60124-B617-8E40-BC32-7C2A71511B4F}"/>
              </a:ext>
            </a:extLst>
          </p:cNvPr>
          <p:cNvCxnSpPr>
            <a:cxnSpLocks/>
          </p:cNvCxnSpPr>
          <p:nvPr/>
        </p:nvCxnSpPr>
        <p:spPr>
          <a:xfrm flipV="1">
            <a:off x="6713205" y="2743280"/>
            <a:ext cx="567864" cy="7388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DCD8FD86-9218-F143-8EEF-F7F65A6E7A53}"/>
              </a:ext>
            </a:extLst>
          </p:cNvPr>
          <p:cNvCxnSpPr/>
          <p:nvPr/>
        </p:nvCxnSpPr>
        <p:spPr>
          <a:xfrm flipH="1" flipV="1">
            <a:off x="6732548" y="349536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Oval 91">
            <a:extLst>
              <a:ext uri="{FF2B5EF4-FFF2-40B4-BE49-F238E27FC236}">
                <a16:creationId xmlns:a16="http://schemas.microsoft.com/office/drawing/2014/main" id="{A135991F-CD15-9B45-B36A-62ADAAE1EA1A}"/>
              </a:ext>
            </a:extLst>
          </p:cNvPr>
          <p:cNvSpPr/>
          <p:nvPr/>
        </p:nvSpPr>
        <p:spPr>
          <a:xfrm>
            <a:off x="7237459" y="270806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967EDB34-0A6A-9D49-8EBD-2FE0D06C0E58}"/>
              </a:ext>
            </a:extLst>
          </p:cNvPr>
          <p:cNvSpPr/>
          <p:nvPr/>
        </p:nvSpPr>
        <p:spPr>
          <a:xfrm>
            <a:off x="7237666" y="399869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2762A628-DEC3-3341-AB5A-E3C4CB008244}"/>
              </a:ext>
            </a:extLst>
          </p:cNvPr>
          <p:cNvSpPr/>
          <p:nvPr/>
        </p:nvSpPr>
        <p:spPr>
          <a:xfrm>
            <a:off x="6681348" y="345856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8" name="Straight Arrow Connector 147">
            <a:extLst>
              <a:ext uri="{FF2B5EF4-FFF2-40B4-BE49-F238E27FC236}">
                <a16:creationId xmlns:a16="http://schemas.microsoft.com/office/drawing/2014/main" id="{6217D45A-0B3D-454A-A3E9-F94C8A5C0153}"/>
              </a:ext>
            </a:extLst>
          </p:cNvPr>
          <p:cNvCxnSpPr>
            <a:cxnSpLocks/>
          </p:cNvCxnSpPr>
          <p:nvPr/>
        </p:nvCxnSpPr>
        <p:spPr>
          <a:xfrm>
            <a:off x="7561660" y="2486002"/>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49" name="Straight Arrow Connector 148">
            <a:extLst>
              <a:ext uri="{FF2B5EF4-FFF2-40B4-BE49-F238E27FC236}">
                <a16:creationId xmlns:a16="http://schemas.microsoft.com/office/drawing/2014/main" id="{6E4D3BCF-8770-5D4C-8D28-67C3D377F344}"/>
              </a:ext>
            </a:extLst>
          </p:cNvPr>
          <p:cNvCxnSpPr>
            <a:cxnSpLocks/>
          </p:cNvCxnSpPr>
          <p:nvPr/>
        </p:nvCxnSpPr>
        <p:spPr>
          <a:xfrm>
            <a:off x="7555440" y="3830660"/>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51" name="TextBox 150">
            <a:extLst>
              <a:ext uri="{FF2B5EF4-FFF2-40B4-BE49-F238E27FC236}">
                <a16:creationId xmlns:a16="http://schemas.microsoft.com/office/drawing/2014/main" id="{DBEEE560-923F-1648-A569-3E89DB3178CE}"/>
              </a:ext>
            </a:extLst>
          </p:cNvPr>
          <p:cNvSpPr txBox="1"/>
          <p:nvPr/>
        </p:nvSpPr>
        <p:spPr>
          <a:xfrm>
            <a:off x="7307990" y="2092417"/>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52" name="TextBox 151">
            <a:extLst>
              <a:ext uri="{FF2B5EF4-FFF2-40B4-BE49-F238E27FC236}">
                <a16:creationId xmlns:a16="http://schemas.microsoft.com/office/drawing/2014/main" id="{9961288F-54F2-564E-9BA4-D8795E99ED9C}"/>
              </a:ext>
            </a:extLst>
          </p:cNvPr>
          <p:cNvSpPr txBox="1"/>
          <p:nvPr/>
        </p:nvSpPr>
        <p:spPr>
          <a:xfrm>
            <a:off x="7340247" y="4107396"/>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53" name="Group 152">
            <a:extLst>
              <a:ext uri="{FF2B5EF4-FFF2-40B4-BE49-F238E27FC236}">
                <a16:creationId xmlns:a16="http://schemas.microsoft.com/office/drawing/2014/main" id="{235C7176-1CB6-234F-B7DF-8B22A6C946BA}"/>
              </a:ext>
            </a:extLst>
          </p:cNvPr>
          <p:cNvGrpSpPr/>
          <p:nvPr/>
        </p:nvGrpSpPr>
        <p:grpSpPr>
          <a:xfrm>
            <a:off x="558032" y="5390815"/>
            <a:ext cx="924602" cy="1058574"/>
            <a:chOff x="536432" y="5376415"/>
            <a:chExt cx="924602" cy="1058574"/>
          </a:xfrm>
        </p:grpSpPr>
        <p:cxnSp>
          <p:nvCxnSpPr>
            <p:cNvPr id="154" name="Straight Arrow Connector 153">
              <a:extLst>
                <a:ext uri="{FF2B5EF4-FFF2-40B4-BE49-F238E27FC236}">
                  <a16:creationId xmlns:a16="http://schemas.microsoft.com/office/drawing/2014/main" id="{7C34ADAD-1B5E-BF4B-8423-93A9B90B7C76}"/>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5" name="TextBox 154">
              <a:extLst>
                <a:ext uri="{FF2B5EF4-FFF2-40B4-BE49-F238E27FC236}">
                  <a16:creationId xmlns:a16="http://schemas.microsoft.com/office/drawing/2014/main" id="{BC97A6AD-9C27-374A-A9BA-CC60B7674370}"/>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56" name="Straight Arrow Connector 155">
              <a:extLst>
                <a:ext uri="{FF2B5EF4-FFF2-40B4-BE49-F238E27FC236}">
                  <a16:creationId xmlns:a16="http://schemas.microsoft.com/office/drawing/2014/main" id="{B8EABF4F-503B-0148-9576-422E9F69A80E}"/>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7" name="TextBox 156">
              <a:extLst>
                <a:ext uri="{FF2B5EF4-FFF2-40B4-BE49-F238E27FC236}">
                  <a16:creationId xmlns:a16="http://schemas.microsoft.com/office/drawing/2014/main" id="{D343D07F-8E0F-2D44-B22C-855A0FD3B6C2}"/>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58" name="Oval 157">
            <a:extLst>
              <a:ext uri="{FF2B5EF4-FFF2-40B4-BE49-F238E27FC236}">
                <a16:creationId xmlns:a16="http://schemas.microsoft.com/office/drawing/2014/main" id="{6E2A3F97-3DB6-C24C-9BF1-EE1D591E0024}"/>
              </a:ext>
            </a:extLst>
          </p:cNvPr>
          <p:cNvSpPr/>
          <p:nvPr/>
        </p:nvSpPr>
        <p:spPr>
          <a:xfrm>
            <a:off x="6146341" y="345876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a:extLst>
              <a:ext uri="{FF2B5EF4-FFF2-40B4-BE49-F238E27FC236}">
                <a16:creationId xmlns:a16="http://schemas.microsoft.com/office/drawing/2014/main" id="{9B69C5CA-9297-5943-B458-59D94C1AE4A1}"/>
              </a:ext>
            </a:extLst>
          </p:cNvPr>
          <p:cNvSpPr/>
          <p:nvPr/>
        </p:nvSpPr>
        <p:spPr>
          <a:xfrm>
            <a:off x="6138149" y="27171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a:extLst>
              <a:ext uri="{FF2B5EF4-FFF2-40B4-BE49-F238E27FC236}">
                <a16:creationId xmlns:a16="http://schemas.microsoft.com/office/drawing/2014/main" id="{568EA16D-33EF-7B43-9810-3DC9798CA3C4}"/>
              </a:ext>
            </a:extLst>
          </p:cNvPr>
          <p:cNvSpPr/>
          <p:nvPr/>
        </p:nvSpPr>
        <p:spPr>
          <a:xfrm>
            <a:off x="6142874" y="399528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TextBox 107">
            <a:extLst>
              <a:ext uri="{FF2B5EF4-FFF2-40B4-BE49-F238E27FC236}">
                <a16:creationId xmlns:a16="http://schemas.microsoft.com/office/drawing/2014/main" id="{2163D624-EE7F-E240-90FC-4BB3B9C51580}"/>
              </a:ext>
            </a:extLst>
          </p:cNvPr>
          <p:cNvSpPr txBox="1"/>
          <p:nvPr/>
        </p:nvSpPr>
        <p:spPr>
          <a:xfrm>
            <a:off x="2261542" y="228571"/>
            <a:ext cx="479346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Beam Designs with an Offset, Design #4                </a:t>
            </a:r>
          </a:p>
        </p:txBody>
      </p:sp>
      <p:sp>
        <p:nvSpPr>
          <p:cNvPr id="109" name="TextBox 108">
            <a:extLst>
              <a:ext uri="{FF2B5EF4-FFF2-40B4-BE49-F238E27FC236}">
                <a16:creationId xmlns:a16="http://schemas.microsoft.com/office/drawing/2014/main" id="{D60A9E21-135E-304D-9B6F-055BA4DD3308}"/>
              </a:ext>
            </a:extLst>
          </p:cNvPr>
          <p:cNvSpPr txBox="1"/>
          <p:nvPr/>
        </p:nvSpPr>
        <p:spPr>
          <a:xfrm>
            <a:off x="959585" y="5178607"/>
            <a:ext cx="1800210" cy="738664"/>
          </a:xfrm>
          <a:prstGeom prst="rect">
            <a:avLst/>
          </a:prstGeom>
          <a:noFill/>
        </p:spPr>
        <p:txBody>
          <a:bodyPr wrap="square" rtlCol="0">
            <a:spAutoFit/>
          </a:bodyPr>
          <a:lstStyle/>
          <a:p>
            <a:r>
              <a:rPr lang="en-US" sz="1400" dirty="0"/>
              <a:t>   2.0      Height </a:t>
            </a:r>
          </a:p>
          <a:p>
            <a:r>
              <a:rPr lang="en-US" sz="1400" dirty="0"/>
              <a:t>   .75      Middle point </a:t>
            </a:r>
          </a:p>
          <a:p>
            <a:r>
              <a:rPr lang="en-US" sz="1400" dirty="0"/>
              <a:t>    0        Origin    </a:t>
            </a:r>
          </a:p>
        </p:txBody>
      </p:sp>
      <p:sp>
        <p:nvSpPr>
          <p:cNvPr id="110" name="Oval 109">
            <a:extLst>
              <a:ext uri="{FF2B5EF4-FFF2-40B4-BE49-F238E27FC236}">
                <a16:creationId xmlns:a16="http://schemas.microsoft.com/office/drawing/2014/main" id="{05F17446-260F-CB48-8BEA-1B22A2155CE7}"/>
              </a:ext>
            </a:extLst>
          </p:cNvPr>
          <p:cNvSpPr/>
          <p:nvPr/>
        </p:nvSpPr>
        <p:spPr>
          <a:xfrm>
            <a:off x="5355258" y="3302338"/>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1" name="Oval 110">
            <a:extLst>
              <a:ext uri="{FF2B5EF4-FFF2-40B4-BE49-F238E27FC236}">
                <a16:creationId xmlns:a16="http://schemas.microsoft.com/office/drawing/2014/main" id="{4DB48111-DFF2-8B40-B1FD-82BFD88A11EB}"/>
              </a:ext>
            </a:extLst>
          </p:cNvPr>
          <p:cNvSpPr/>
          <p:nvPr/>
        </p:nvSpPr>
        <p:spPr>
          <a:xfrm>
            <a:off x="5575639" y="3295434"/>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2" name="Oval 111">
            <a:extLst>
              <a:ext uri="{FF2B5EF4-FFF2-40B4-BE49-F238E27FC236}">
                <a16:creationId xmlns:a16="http://schemas.microsoft.com/office/drawing/2014/main" id="{8B9A28B1-A179-F248-ADC2-F608F0A7F1BA}"/>
              </a:ext>
            </a:extLst>
          </p:cNvPr>
          <p:cNvSpPr/>
          <p:nvPr/>
        </p:nvSpPr>
        <p:spPr>
          <a:xfrm>
            <a:off x="5790378" y="3298882"/>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116" name="Group 115">
            <a:extLst>
              <a:ext uri="{FF2B5EF4-FFF2-40B4-BE49-F238E27FC236}">
                <a16:creationId xmlns:a16="http://schemas.microsoft.com/office/drawing/2014/main" id="{66D1A967-B064-BB47-8567-A0C9673FA175}"/>
              </a:ext>
            </a:extLst>
          </p:cNvPr>
          <p:cNvGrpSpPr/>
          <p:nvPr/>
        </p:nvGrpSpPr>
        <p:grpSpPr>
          <a:xfrm>
            <a:off x="7057816" y="6119271"/>
            <a:ext cx="1694217" cy="465402"/>
            <a:chOff x="1032936" y="5906726"/>
            <a:chExt cx="1694217" cy="465402"/>
          </a:xfrm>
        </p:grpSpPr>
        <p:sp>
          <p:nvSpPr>
            <p:cNvPr id="117" name="TextBox 116">
              <a:extLst>
                <a:ext uri="{FF2B5EF4-FFF2-40B4-BE49-F238E27FC236}">
                  <a16:creationId xmlns:a16="http://schemas.microsoft.com/office/drawing/2014/main" id="{6DD13379-440F-3042-B275-BAEED5E79B72}"/>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18" name="TextBox 117">
              <a:extLst>
                <a:ext uri="{FF2B5EF4-FFF2-40B4-BE49-F238E27FC236}">
                  <a16:creationId xmlns:a16="http://schemas.microsoft.com/office/drawing/2014/main" id="{DA45A103-9379-CC46-AAB3-36CAA5E07838}"/>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601452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29891"/>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5A64E4C5-5AA4-6A46-821D-1C16F81616AF}"/>
              </a:ext>
            </a:extLst>
          </p:cNvPr>
          <p:cNvCxnSpPr>
            <a:cxnSpLocks/>
          </p:cNvCxnSpPr>
          <p:nvPr/>
        </p:nvCxnSpPr>
        <p:spPr>
          <a:xfrm flipH="1" flipV="1">
            <a:off x="6094976" y="2845388"/>
            <a:ext cx="1110546" cy="7600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0B0FC96-A968-1F40-BD13-A0D1F5DEAE09}"/>
              </a:ext>
            </a:extLst>
          </p:cNvPr>
          <p:cNvCxnSpPr>
            <a:cxnSpLocks/>
          </p:cNvCxnSpPr>
          <p:nvPr/>
        </p:nvCxnSpPr>
        <p:spPr>
          <a:xfrm flipH="1">
            <a:off x="6135642" y="2862658"/>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E2B7306-B188-BA4F-B190-BC513A76FC44}"/>
              </a:ext>
            </a:extLst>
          </p:cNvPr>
          <p:cNvCxnSpPr>
            <a:cxnSpLocks/>
          </p:cNvCxnSpPr>
          <p:nvPr/>
        </p:nvCxnSpPr>
        <p:spPr>
          <a:xfrm>
            <a:off x="6127944" y="3608490"/>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4A3066FB-6C4F-AC4F-B668-628E70A5517B}"/>
              </a:ext>
            </a:extLst>
          </p:cNvPr>
          <p:cNvCxnSpPr>
            <a:cxnSpLocks/>
          </p:cNvCxnSpPr>
          <p:nvPr/>
        </p:nvCxnSpPr>
        <p:spPr>
          <a:xfrm flipV="1">
            <a:off x="6135756" y="3626428"/>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FE197000-E236-F942-9E6B-D921984F28C8}"/>
              </a:ext>
            </a:extLst>
          </p:cNvPr>
          <p:cNvCxnSpPr>
            <a:cxnSpLocks/>
          </p:cNvCxnSpPr>
          <p:nvPr/>
        </p:nvCxnSpPr>
        <p:spPr>
          <a:xfrm>
            <a:off x="5033900" y="2812009"/>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3D563E2-85BE-E047-B3E9-5683F7BF421D}"/>
              </a:ext>
            </a:extLst>
          </p:cNvPr>
          <p:cNvCxnSpPr>
            <a:cxnSpLocks/>
          </p:cNvCxnSpPr>
          <p:nvPr/>
        </p:nvCxnSpPr>
        <p:spPr>
          <a:xfrm>
            <a:off x="5030662" y="3628530"/>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F5E5688-28A0-0648-B3A9-1523756A8777}"/>
              </a:ext>
            </a:extLst>
          </p:cNvPr>
          <p:cNvCxnSpPr>
            <a:cxnSpLocks/>
          </p:cNvCxnSpPr>
          <p:nvPr/>
        </p:nvCxnSpPr>
        <p:spPr>
          <a:xfrm>
            <a:off x="2897445" y="3613564"/>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CCCA794-E34A-6B40-8586-B2F981F0EB62}"/>
              </a:ext>
            </a:extLst>
          </p:cNvPr>
          <p:cNvCxnSpPr>
            <a:cxnSpLocks/>
          </p:cNvCxnSpPr>
          <p:nvPr/>
        </p:nvCxnSpPr>
        <p:spPr>
          <a:xfrm flipH="1" flipV="1">
            <a:off x="4482614" y="2803919"/>
            <a:ext cx="538776" cy="7933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6EF2929-DD04-2041-BC0A-0358C58F002C}"/>
              </a:ext>
            </a:extLst>
          </p:cNvPr>
          <p:cNvCxnSpPr/>
          <p:nvPr/>
        </p:nvCxnSpPr>
        <p:spPr>
          <a:xfrm flipV="1">
            <a:off x="4496261" y="359700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7ED1F9D-8FEA-B147-AC9F-D45C58289D19}"/>
              </a:ext>
            </a:extLst>
          </p:cNvPr>
          <p:cNvCxnSpPr>
            <a:cxnSpLocks/>
            <a:endCxn id="23" idx="5"/>
          </p:cNvCxnSpPr>
          <p:nvPr/>
        </p:nvCxnSpPr>
        <p:spPr>
          <a:xfrm flipH="1" flipV="1">
            <a:off x="2386787" y="2863355"/>
            <a:ext cx="507742" cy="7356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69DA67D-8DF2-BF48-B34C-A1F8C5F0BFFB}"/>
              </a:ext>
            </a:extLst>
          </p:cNvPr>
          <p:cNvCxnSpPr>
            <a:cxnSpLocks/>
            <a:endCxn id="35" idx="5"/>
          </p:cNvCxnSpPr>
          <p:nvPr/>
        </p:nvCxnSpPr>
        <p:spPr>
          <a:xfrm flipH="1" flipV="1">
            <a:off x="3444597" y="2860774"/>
            <a:ext cx="506996" cy="7356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E0B1FFC-404A-6647-9582-AF2C6ADC9A3A}"/>
              </a:ext>
            </a:extLst>
          </p:cNvPr>
          <p:cNvCxnSpPr>
            <a:cxnSpLocks/>
          </p:cNvCxnSpPr>
          <p:nvPr/>
        </p:nvCxnSpPr>
        <p:spPr>
          <a:xfrm flipV="1">
            <a:off x="1831482" y="2863355"/>
            <a:ext cx="514342" cy="7329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50367D7-2B59-C34F-8BB9-5A813155434A}"/>
              </a:ext>
            </a:extLst>
          </p:cNvPr>
          <p:cNvCxnSpPr>
            <a:cxnSpLocks/>
            <a:endCxn id="35" idx="7"/>
          </p:cNvCxnSpPr>
          <p:nvPr/>
        </p:nvCxnSpPr>
        <p:spPr>
          <a:xfrm flipV="1">
            <a:off x="2877660" y="2813674"/>
            <a:ext cx="566937" cy="790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BF30539-9048-234D-A6F0-3B5692F740B1}"/>
              </a:ext>
            </a:extLst>
          </p:cNvPr>
          <p:cNvCxnSpPr>
            <a:cxnSpLocks/>
            <a:endCxn id="19" idx="3"/>
          </p:cNvCxnSpPr>
          <p:nvPr/>
        </p:nvCxnSpPr>
        <p:spPr>
          <a:xfrm flipV="1">
            <a:off x="3946661" y="2860774"/>
            <a:ext cx="519837" cy="747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04D065EB-FBC0-1643-B0F2-39FAA6B9ADF0}"/>
              </a:ext>
            </a:extLst>
          </p:cNvPr>
          <p:cNvSpPr/>
          <p:nvPr/>
        </p:nvSpPr>
        <p:spPr>
          <a:xfrm>
            <a:off x="4456743" y="28039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BA8B5B56-06B1-6646-B1E0-3D2C763F199F}"/>
              </a:ext>
            </a:extLst>
          </p:cNvPr>
          <p:cNvCxnSpPr>
            <a:cxnSpLocks/>
          </p:cNvCxnSpPr>
          <p:nvPr/>
        </p:nvCxnSpPr>
        <p:spPr>
          <a:xfrm flipH="1" flipV="1">
            <a:off x="6658193" y="2851932"/>
            <a:ext cx="549370" cy="7374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ABC45D8-A6D6-674B-94C6-1D3B00A76FF2}"/>
              </a:ext>
            </a:extLst>
          </p:cNvPr>
          <p:cNvCxnSpPr>
            <a:cxnSpLocks/>
          </p:cNvCxnSpPr>
          <p:nvPr/>
        </p:nvCxnSpPr>
        <p:spPr>
          <a:xfrm flipV="1">
            <a:off x="6111355" y="2858834"/>
            <a:ext cx="543387" cy="7382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559062A4-C40E-5F41-83E2-B4952093E4AE}"/>
              </a:ext>
            </a:extLst>
          </p:cNvPr>
          <p:cNvSpPr/>
          <p:nvPr/>
        </p:nvSpPr>
        <p:spPr>
          <a:xfrm>
            <a:off x="6624888" y="281983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EF75C5C6-AA49-7A41-B952-DB2FB30977C6}"/>
              </a:ext>
            </a:extLst>
          </p:cNvPr>
          <p:cNvSpPr/>
          <p:nvPr/>
        </p:nvSpPr>
        <p:spPr>
          <a:xfrm>
            <a:off x="2329932" y="280650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a:extLst>
              <a:ext uri="{FF2B5EF4-FFF2-40B4-BE49-F238E27FC236}">
                <a16:creationId xmlns:a16="http://schemas.microsoft.com/office/drawing/2014/main" id="{8B98AE03-8ADB-F84C-9FE9-B87CC2DB3F0E}"/>
              </a:ext>
            </a:extLst>
          </p:cNvPr>
          <p:cNvCxnSpPr/>
          <p:nvPr/>
        </p:nvCxnSpPr>
        <p:spPr>
          <a:xfrm flipH="1" flipV="1">
            <a:off x="1821636" y="360090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5D7D5FAF-B679-2745-84C0-DBB0F8393F2F}"/>
              </a:ext>
            </a:extLst>
          </p:cNvPr>
          <p:cNvCxnSpPr/>
          <p:nvPr/>
        </p:nvCxnSpPr>
        <p:spPr>
          <a:xfrm flipH="1" flipV="1">
            <a:off x="2874870" y="360061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CE813D58-B686-8A48-87FC-DEEFD45AC76C}"/>
              </a:ext>
            </a:extLst>
          </p:cNvPr>
          <p:cNvCxnSpPr/>
          <p:nvPr/>
        </p:nvCxnSpPr>
        <p:spPr>
          <a:xfrm flipH="1" flipV="1">
            <a:off x="3943872" y="360496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A53A188-03FF-FB4C-A1FB-5AE9967CD5AA}"/>
              </a:ext>
            </a:extLst>
          </p:cNvPr>
          <p:cNvCxnSpPr/>
          <p:nvPr/>
        </p:nvCxnSpPr>
        <p:spPr>
          <a:xfrm flipV="1">
            <a:off x="2352947" y="359624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983C4CFC-607F-3D43-80B6-A2E829B73086}"/>
              </a:ext>
            </a:extLst>
          </p:cNvPr>
          <p:cNvCxnSpPr/>
          <p:nvPr/>
        </p:nvCxnSpPr>
        <p:spPr>
          <a:xfrm flipV="1">
            <a:off x="3419028" y="359612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BD38B580-7E2B-4246-A7E2-15D86B4037DC}"/>
              </a:ext>
            </a:extLst>
          </p:cNvPr>
          <p:cNvSpPr/>
          <p:nvPr/>
        </p:nvSpPr>
        <p:spPr>
          <a:xfrm>
            <a:off x="3371803" y="410273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ED8792D2-544C-CC4E-8320-C20D9DA7EAB4}"/>
              </a:ext>
            </a:extLst>
          </p:cNvPr>
          <p:cNvSpPr/>
          <p:nvPr/>
        </p:nvSpPr>
        <p:spPr>
          <a:xfrm>
            <a:off x="4440805" y="410273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a:extLst>
              <a:ext uri="{FF2B5EF4-FFF2-40B4-BE49-F238E27FC236}">
                <a16:creationId xmlns:a16="http://schemas.microsoft.com/office/drawing/2014/main" id="{561DA1B2-6CCA-C941-8EE0-55012DFBB51E}"/>
              </a:ext>
            </a:extLst>
          </p:cNvPr>
          <p:cNvCxnSpPr/>
          <p:nvPr/>
        </p:nvCxnSpPr>
        <p:spPr>
          <a:xfrm flipH="1" flipV="1">
            <a:off x="6123125" y="361810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B6A7223-D178-EE45-9F0F-71359A22F53A}"/>
              </a:ext>
            </a:extLst>
          </p:cNvPr>
          <p:cNvCxnSpPr/>
          <p:nvPr/>
        </p:nvCxnSpPr>
        <p:spPr>
          <a:xfrm flipV="1">
            <a:off x="6667140" y="361759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Oval 32">
            <a:extLst>
              <a:ext uri="{FF2B5EF4-FFF2-40B4-BE49-F238E27FC236}">
                <a16:creationId xmlns:a16="http://schemas.microsoft.com/office/drawing/2014/main" id="{8878A416-B8C8-AA45-8C92-152BF070B9BE}"/>
              </a:ext>
            </a:extLst>
          </p:cNvPr>
          <p:cNvSpPr/>
          <p:nvPr/>
        </p:nvSpPr>
        <p:spPr>
          <a:xfrm>
            <a:off x="2313880" y="409837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5CC6EF6B-A131-AE4A-A776-AB54D8BBA1C7}"/>
              </a:ext>
            </a:extLst>
          </p:cNvPr>
          <p:cNvSpPr/>
          <p:nvPr/>
        </p:nvSpPr>
        <p:spPr>
          <a:xfrm>
            <a:off x="6630203" y="411906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6E24D841-B089-2242-A145-9FB7D5A85F8C}"/>
              </a:ext>
            </a:extLst>
          </p:cNvPr>
          <p:cNvSpPr/>
          <p:nvPr/>
        </p:nvSpPr>
        <p:spPr>
          <a:xfrm>
            <a:off x="3387742" y="28039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DEC6F32B-46FD-B246-AE94-CAD9D29CA490}"/>
              </a:ext>
            </a:extLst>
          </p:cNvPr>
          <p:cNvCxnSpPr>
            <a:cxnSpLocks/>
            <a:endCxn id="119" idx="5"/>
          </p:cNvCxnSpPr>
          <p:nvPr/>
        </p:nvCxnSpPr>
        <p:spPr>
          <a:xfrm flipH="1" flipV="1">
            <a:off x="2908201" y="2862947"/>
            <a:ext cx="510422" cy="7486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7304292-8CCE-834D-92AD-0F025C0A0216}"/>
              </a:ext>
            </a:extLst>
          </p:cNvPr>
          <p:cNvCxnSpPr>
            <a:cxnSpLocks/>
            <a:endCxn id="119" idx="3"/>
          </p:cNvCxnSpPr>
          <p:nvPr/>
        </p:nvCxnSpPr>
        <p:spPr>
          <a:xfrm flipV="1">
            <a:off x="2350311" y="2862947"/>
            <a:ext cx="510790" cy="7412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A1C6CC2-59DC-4043-8F9D-E3FB693D5BC8}"/>
              </a:ext>
            </a:extLst>
          </p:cNvPr>
          <p:cNvCxnSpPr>
            <a:cxnSpLocks/>
          </p:cNvCxnSpPr>
          <p:nvPr/>
        </p:nvCxnSpPr>
        <p:spPr>
          <a:xfrm flipH="1" flipV="1">
            <a:off x="3967274" y="2839397"/>
            <a:ext cx="506850" cy="7642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0216A88-A3C2-3343-BDD1-C875EE6DE5C7}"/>
              </a:ext>
            </a:extLst>
          </p:cNvPr>
          <p:cNvCxnSpPr>
            <a:cxnSpLocks/>
            <a:endCxn id="123" idx="3"/>
          </p:cNvCxnSpPr>
          <p:nvPr/>
        </p:nvCxnSpPr>
        <p:spPr>
          <a:xfrm flipV="1">
            <a:off x="3424223" y="2862947"/>
            <a:ext cx="504607" cy="7332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113F04CE-9187-B241-9DA2-4B7E7C0D69F0}"/>
              </a:ext>
            </a:extLst>
          </p:cNvPr>
          <p:cNvCxnSpPr>
            <a:cxnSpLocks/>
          </p:cNvCxnSpPr>
          <p:nvPr/>
        </p:nvCxnSpPr>
        <p:spPr>
          <a:xfrm flipV="1">
            <a:off x="4495927" y="2858784"/>
            <a:ext cx="521121" cy="74001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12785062-23FB-2B44-9CB2-CF5468AB325D}"/>
              </a:ext>
            </a:extLst>
          </p:cNvPr>
          <p:cNvCxnSpPr>
            <a:cxnSpLocks/>
            <a:endCxn id="114" idx="4"/>
          </p:cNvCxnSpPr>
          <p:nvPr/>
        </p:nvCxnSpPr>
        <p:spPr>
          <a:xfrm flipH="1" flipV="1">
            <a:off x="1827053" y="2877770"/>
            <a:ext cx="527102" cy="7248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6D42172E-9293-504C-98A3-AAF8660FFADF}"/>
              </a:ext>
            </a:extLst>
          </p:cNvPr>
          <p:cNvCxnSpPr/>
          <p:nvPr/>
        </p:nvCxnSpPr>
        <p:spPr>
          <a:xfrm flipV="1">
            <a:off x="3967006" y="360107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5FB10BBB-1A17-7A41-9EBA-9790E231889F}"/>
              </a:ext>
            </a:extLst>
          </p:cNvPr>
          <p:cNvCxnSpPr/>
          <p:nvPr/>
        </p:nvCxnSpPr>
        <p:spPr>
          <a:xfrm flipV="1">
            <a:off x="1823692" y="360031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41CF5D11-39BE-5041-A150-D8B03CB9DBE1}"/>
              </a:ext>
            </a:extLst>
          </p:cNvPr>
          <p:cNvCxnSpPr/>
          <p:nvPr/>
        </p:nvCxnSpPr>
        <p:spPr>
          <a:xfrm flipV="1">
            <a:off x="2889773" y="360018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D53B8239-2BDC-9C44-96EF-834A068B5BAB}"/>
              </a:ext>
            </a:extLst>
          </p:cNvPr>
          <p:cNvCxnSpPr/>
          <p:nvPr/>
        </p:nvCxnSpPr>
        <p:spPr>
          <a:xfrm flipH="1" flipV="1">
            <a:off x="2352255" y="360042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7C6796CB-CCC8-4B44-B3A6-DF14F63B13A3}"/>
              </a:ext>
            </a:extLst>
          </p:cNvPr>
          <p:cNvCxnSpPr/>
          <p:nvPr/>
        </p:nvCxnSpPr>
        <p:spPr>
          <a:xfrm flipH="1" flipV="1">
            <a:off x="3405489" y="360013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C2B7E8CC-EBF7-884C-B8F9-43FEACDB2FA9}"/>
              </a:ext>
            </a:extLst>
          </p:cNvPr>
          <p:cNvCxnSpPr/>
          <p:nvPr/>
        </p:nvCxnSpPr>
        <p:spPr>
          <a:xfrm flipH="1" flipV="1">
            <a:off x="4481393" y="360103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F19E7326-05A8-7B4E-BA2C-07D15F2AFAFB}"/>
              </a:ext>
            </a:extLst>
          </p:cNvPr>
          <p:cNvSpPr/>
          <p:nvPr/>
        </p:nvSpPr>
        <p:spPr>
          <a:xfrm>
            <a:off x="5003842" y="28157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CE8C4202-3052-C448-9F49-5E56B80A37F8}"/>
              </a:ext>
            </a:extLst>
          </p:cNvPr>
          <p:cNvSpPr/>
          <p:nvPr/>
        </p:nvSpPr>
        <p:spPr>
          <a:xfrm>
            <a:off x="3911843" y="410490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13FE2490-5D51-B949-9FF8-90BC995584D6}"/>
              </a:ext>
            </a:extLst>
          </p:cNvPr>
          <p:cNvSpPr/>
          <p:nvPr/>
        </p:nvSpPr>
        <p:spPr>
          <a:xfrm>
            <a:off x="2322542" y="356702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CD409774-3220-7C4E-86B6-5929998F2C40}"/>
              </a:ext>
            </a:extLst>
          </p:cNvPr>
          <p:cNvSpPr/>
          <p:nvPr/>
        </p:nvSpPr>
        <p:spPr>
          <a:xfrm>
            <a:off x="3380465" y="357138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A723C931-53E6-324A-8851-B01F26B29FA6}"/>
              </a:ext>
            </a:extLst>
          </p:cNvPr>
          <p:cNvSpPr/>
          <p:nvPr/>
        </p:nvSpPr>
        <p:spPr>
          <a:xfrm>
            <a:off x="4449467" y="357138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96D42C23-9161-BA4C-89EA-494359407827}"/>
              </a:ext>
            </a:extLst>
          </p:cNvPr>
          <p:cNvCxnSpPr>
            <a:cxnSpLocks/>
          </p:cNvCxnSpPr>
          <p:nvPr/>
        </p:nvCxnSpPr>
        <p:spPr>
          <a:xfrm flipH="1" flipV="1">
            <a:off x="6085182" y="2842993"/>
            <a:ext cx="573663" cy="7630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9B17C149-64EC-E341-999F-2BF0E0F07599}"/>
              </a:ext>
            </a:extLst>
          </p:cNvPr>
          <p:cNvCxnSpPr/>
          <p:nvPr/>
        </p:nvCxnSpPr>
        <p:spPr>
          <a:xfrm flipV="1">
            <a:off x="6112052" y="362098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73D1E46A-11B0-C347-8A15-E8F69D4CC842}"/>
              </a:ext>
            </a:extLst>
          </p:cNvPr>
          <p:cNvCxnSpPr>
            <a:cxnSpLocks/>
          </p:cNvCxnSpPr>
          <p:nvPr/>
        </p:nvCxnSpPr>
        <p:spPr>
          <a:xfrm flipV="1">
            <a:off x="6652919" y="2865109"/>
            <a:ext cx="567864" cy="7388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8C523495-7762-804C-9A7D-0A56D31FF7BF}"/>
              </a:ext>
            </a:extLst>
          </p:cNvPr>
          <p:cNvCxnSpPr/>
          <p:nvPr/>
        </p:nvCxnSpPr>
        <p:spPr>
          <a:xfrm flipH="1" flipV="1">
            <a:off x="6672262" y="361719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Oval 56">
            <a:extLst>
              <a:ext uri="{FF2B5EF4-FFF2-40B4-BE49-F238E27FC236}">
                <a16:creationId xmlns:a16="http://schemas.microsoft.com/office/drawing/2014/main" id="{B797D087-CB67-EF4B-AB54-529EFE0796A4}"/>
              </a:ext>
            </a:extLst>
          </p:cNvPr>
          <p:cNvSpPr/>
          <p:nvPr/>
        </p:nvSpPr>
        <p:spPr>
          <a:xfrm>
            <a:off x="6621062" y="358039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4623CCD3-AA99-F249-8F74-5897AB759AEC}"/>
              </a:ext>
            </a:extLst>
          </p:cNvPr>
          <p:cNvCxnSpPr>
            <a:cxnSpLocks/>
          </p:cNvCxnSpPr>
          <p:nvPr/>
        </p:nvCxnSpPr>
        <p:spPr>
          <a:xfrm flipV="1">
            <a:off x="1830730" y="3616265"/>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C9DC0165-48CA-904E-96C2-C1FA6E364708}"/>
              </a:ext>
            </a:extLst>
          </p:cNvPr>
          <p:cNvCxnSpPr>
            <a:cxnSpLocks/>
          </p:cNvCxnSpPr>
          <p:nvPr/>
        </p:nvCxnSpPr>
        <p:spPr>
          <a:xfrm flipH="1" flipV="1">
            <a:off x="1834210" y="2857044"/>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D249D48B-81B9-7A44-BA39-3D595D96F61D}"/>
              </a:ext>
            </a:extLst>
          </p:cNvPr>
          <p:cNvCxnSpPr>
            <a:cxnSpLocks/>
          </p:cNvCxnSpPr>
          <p:nvPr/>
        </p:nvCxnSpPr>
        <p:spPr>
          <a:xfrm flipH="1" flipV="1">
            <a:off x="2897668" y="2852281"/>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B0B6F98-8F06-E344-96F8-BC909818A577}"/>
              </a:ext>
            </a:extLst>
          </p:cNvPr>
          <p:cNvCxnSpPr>
            <a:cxnSpLocks/>
          </p:cNvCxnSpPr>
          <p:nvPr/>
        </p:nvCxnSpPr>
        <p:spPr>
          <a:xfrm flipV="1">
            <a:off x="2891986" y="3614780"/>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1D768581-DFE2-8A44-93E2-28205774C2F4}"/>
              </a:ext>
            </a:extLst>
          </p:cNvPr>
          <p:cNvCxnSpPr>
            <a:cxnSpLocks/>
          </p:cNvCxnSpPr>
          <p:nvPr/>
        </p:nvCxnSpPr>
        <p:spPr>
          <a:xfrm>
            <a:off x="2878586" y="2805496"/>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4A329687-B14C-6048-AB12-28E3036531A2}"/>
              </a:ext>
            </a:extLst>
          </p:cNvPr>
          <p:cNvCxnSpPr>
            <a:cxnSpLocks/>
          </p:cNvCxnSpPr>
          <p:nvPr/>
        </p:nvCxnSpPr>
        <p:spPr>
          <a:xfrm>
            <a:off x="7215644" y="3646849"/>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8C4BB528-A9A6-2043-91AD-7699271DF8BB}"/>
              </a:ext>
            </a:extLst>
          </p:cNvPr>
          <p:cNvCxnSpPr>
            <a:cxnSpLocks/>
          </p:cNvCxnSpPr>
          <p:nvPr/>
        </p:nvCxnSpPr>
        <p:spPr>
          <a:xfrm>
            <a:off x="3951987" y="3623640"/>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C4ADC1E3-23B4-594A-8D9D-9E005D40556F}"/>
              </a:ext>
            </a:extLst>
          </p:cNvPr>
          <p:cNvCxnSpPr>
            <a:cxnSpLocks/>
          </p:cNvCxnSpPr>
          <p:nvPr/>
        </p:nvCxnSpPr>
        <p:spPr>
          <a:xfrm>
            <a:off x="2881981" y="3624547"/>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29A6D166-4BD5-FB42-8708-31BE2E407564}"/>
              </a:ext>
            </a:extLst>
          </p:cNvPr>
          <p:cNvCxnSpPr>
            <a:cxnSpLocks/>
          </p:cNvCxnSpPr>
          <p:nvPr/>
        </p:nvCxnSpPr>
        <p:spPr>
          <a:xfrm>
            <a:off x="3953241" y="2820068"/>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67EC7A40-ECAD-8541-8FC9-4156B191DA37}"/>
              </a:ext>
            </a:extLst>
          </p:cNvPr>
          <p:cNvCxnSpPr>
            <a:cxnSpLocks/>
          </p:cNvCxnSpPr>
          <p:nvPr/>
        </p:nvCxnSpPr>
        <p:spPr>
          <a:xfrm>
            <a:off x="7215644" y="2827502"/>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C101B54A-75EC-8A4C-B98D-1FDBDD458040}"/>
              </a:ext>
            </a:extLst>
          </p:cNvPr>
          <p:cNvCxnSpPr>
            <a:cxnSpLocks/>
          </p:cNvCxnSpPr>
          <p:nvPr/>
        </p:nvCxnSpPr>
        <p:spPr>
          <a:xfrm flipH="1">
            <a:off x="2900888" y="2860774"/>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7350C096-2013-B948-81EA-C388D62676DD}"/>
              </a:ext>
            </a:extLst>
          </p:cNvPr>
          <p:cNvCxnSpPr>
            <a:cxnSpLocks/>
          </p:cNvCxnSpPr>
          <p:nvPr/>
        </p:nvCxnSpPr>
        <p:spPr>
          <a:xfrm flipH="1">
            <a:off x="1831614" y="2850383"/>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CB2F9C23-EF24-4149-88D5-168AF25B2633}"/>
              </a:ext>
            </a:extLst>
          </p:cNvPr>
          <p:cNvCxnSpPr>
            <a:cxnSpLocks/>
          </p:cNvCxnSpPr>
          <p:nvPr/>
        </p:nvCxnSpPr>
        <p:spPr>
          <a:xfrm flipH="1" flipV="1">
            <a:off x="1829187" y="3609100"/>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1" name="Group 100">
            <a:extLst>
              <a:ext uri="{FF2B5EF4-FFF2-40B4-BE49-F238E27FC236}">
                <a16:creationId xmlns:a16="http://schemas.microsoft.com/office/drawing/2014/main" id="{00B43C7C-7F18-CF45-96B6-F8765685BE1A}"/>
              </a:ext>
            </a:extLst>
          </p:cNvPr>
          <p:cNvGrpSpPr/>
          <p:nvPr/>
        </p:nvGrpSpPr>
        <p:grpSpPr>
          <a:xfrm>
            <a:off x="1712188" y="3530468"/>
            <a:ext cx="145247" cy="134715"/>
            <a:chOff x="1858169" y="2509507"/>
            <a:chExt cx="199389" cy="184931"/>
          </a:xfrm>
        </p:grpSpPr>
        <p:sp>
          <p:nvSpPr>
            <p:cNvPr id="102" name="Oval 101">
              <a:extLst>
                <a:ext uri="{FF2B5EF4-FFF2-40B4-BE49-F238E27FC236}">
                  <a16:creationId xmlns:a16="http://schemas.microsoft.com/office/drawing/2014/main" id="{49391818-828F-2541-B36A-4B439504744C}"/>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a:extLst>
                <a:ext uri="{FF2B5EF4-FFF2-40B4-BE49-F238E27FC236}">
                  <a16:creationId xmlns:a16="http://schemas.microsoft.com/office/drawing/2014/main" id="{8DB3D3AC-CBCF-7C46-9879-191CA644E6B8}"/>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C43E658C-036D-AC4E-8CB7-A61D937E5F65}"/>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0B25B190-C183-834D-9607-19556E543747}"/>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54094871-8175-8E40-97BA-892E2DADDCFB}"/>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7" name="Group 106">
            <a:extLst>
              <a:ext uri="{FF2B5EF4-FFF2-40B4-BE49-F238E27FC236}">
                <a16:creationId xmlns:a16="http://schemas.microsoft.com/office/drawing/2014/main" id="{D677E000-2195-4341-9F09-4B88624B6396}"/>
              </a:ext>
            </a:extLst>
          </p:cNvPr>
          <p:cNvGrpSpPr/>
          <p:nvPr/>
        </p:nvGrpSpPr>
        <p:grpSpPr>
          <a:xfrm>
            <a:off x="1703526" y="4061820"/>
            <a:ext cx="145247" cy="134715"/>
            <a:chOff x="1858169" y="2509507"/>
            <a:chExt cx="199389" cy="184931"/>
          </a:xfrm>
        </p:grpSpPr>
        <p:sp>
          <p:nvSpPr>
            <p:cNvPr id="108" name="Oval 107">
              <a:extLst>
                <a:ext uri="{FF2B5EF4-FFF2-40B4-BE49-F238E27FC236}">
                  <a16:creationId xmlns:a16="http://schemas.microsoft.com/office/drawing/2014/main" id="{25F294BD-52C1-D746-A549-34FF0348BF50}"/>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9" name="Straight Connector 108">
              <a:extLst>
                <a:ext uri="{FF2B5EF4-FFF2-40B4-BE49-F238E27FC236}">
                  <a16:creationId xmlns:a16="http://schemas.microsoft.com/office/drawing/2014/main" id="{55D78373-7415-C74E-A139-57856E3333E7}"/>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C8180715-793F-9348-9A2E-10CF5A11D0F8}"/>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98096A08-7FB3-9D4B-96F2-C85AB0E5A824}"/>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51B8DE60-EBB4-454A-8025-94E68693C548}"/>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3" name="Group 112">
            <a:extLst>
              <a:ext uri="{FF2B5EF4-FFF2-40B4-BE49-F238E27FC236}">
                <a16:creationId xmlns:a16="http://schemas.microsoft.com/office/drawing/2014/main" id="{CA8918E4-4D5C-B643-99AA-67B2AF622B57}"/>
              </a:ext>
            </a:extLst>
          </p:cNvPr>
          <p:cNvGrpSpPr/>
          <p:nvPr/>
        </p:nvGrpSpPr>
        <p:grpSpPr>
          <a:xfrm>
            <a:off x="1720475" y="2769851"/>
            <a:ext cx="139883" cy="134715"/>
            <a:chOff x="1869545" y="1777075"/>
            <a:chExt cx="192026" cy="184931"/>
          </a:xfrm>
        </p:grpSpPr>
        <p:sp>
          <p:nvSpPr>
            <p:cNvPr id="114" name="Oval 113">
              <a:extLst>
                <a:ext uri="{FF2B5EF4-FFF2-40B4-BE49-F238E27FC236}">
                  <a16:creationId xmlns:a16="http://schemas.microsoft.com/office/drawing/2014/main" id="{CB727EB2-F008-EA47-9F75-65BE1763F749}"/>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5" name="Straight Connector 114">
              <a:extLst>
                <a:ext uri="{FF2B5EF4-FFF2-40B4-BE49-F238E27FC236}">
                  <a16:creationId xmlns:a16="http://schemas.microsoft.com/office/drawing/2014/main" id="{F8002D0B-C152-7C44-8430-DA10EF8E6C47}"/>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65862E96-00AE-7D45-838F-F9EFEB6E73AC}"/>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52794FFB-5814-3344-99DD-08A38EC8907B}"/>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39EBC52A-697F-8E49-BA1B-94B059AA1610}"/>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9" name="Oval 118">
            <a:extLst>
              <a:ext uri="{FF2B5EF4-FFF2-40B4-BE49-F238E27FC236}">
                <a16:creationId xmlns:a16="http://schemas.microsoft.com/office/drawing/2014/main" id="{B3BA67B0-263E-394C-92F3-3CE62FB88FA5}"/>
              </a:ext>
            </a:extLst>
          </p:cNvPr>
          <p:cNvSpPr/>
          <p:nvPr/>
        </p:nvSpPr>
        <p:spPr>
          <a:xfrm>
            <a:off x="2851346" y="280609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00F4421E-48B9-214C-A5C2-81FD4F334831}"/>
              </a:ext>
            </a:extLst>
          </p:cNvPr>
          <p:cNvSpPr/>
          <p:nvPr/>
        </p:nvSpPr>
        <p:spPr>
          <a:xfrm>
            <a:off x="2851504" y="357355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8EB3D7BA-1C0F-2946-A724-8DF61154652F}"/>
              </a:ext>
            </a:extLst>
          </p:cNvPr>
          <p:cNvSpPr/>
          <p:nvPr/>
        </p:nvSpPr>
        <p:spPr>
          <a:xfrm>
            <a:off x="2842841" y="410490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2" name="Straight Connector 131">
            <a:extLst>
              <a:ext uri="{FF2B5EF4-FFF2-40B4-BE49-F238E27FC236}">
                <a16:creationId xmlns:a16="http://schemas.microsoft.com/office/drawing/2014/main" id="{5C3E9637-35DE-244C-8E22-DC8E14551AA7}"/>
              </a:ext>
            </a:extLst>
          </p:cNvPr>
          <p:cNvCxnSpPr>
            <a:cxnSpLocks/>
          </p:cNvCxnSpPr>
          <p:nvPr/>
        </p:nvCxnSpPr>
        <p:spPr>
          <a:xfrm>
            <a:off x="3978212" y="3617194"/>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4A7129DF-4BE9-564F-A2DC-4DD3875EA67D}"/>
              </a:ext>
            </a:extLst>
          </p:cNvPr>
          <p:cNvCxnSpPr>
            <a:cxnSpLocks/>
          </p:cNvCxnSpPr>
          <p:nvPr/>
        </p:nvCxnSpPr>
        <p:spPr>
          <a:xfrm flipV="1">
            <a:off x="3972753" y="3618410"/>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4" name="Oval 133">
            <a:extLst>
              <a:ext uri="{FF2B5EF4-FFF2-40B4-BE49-F238E27FC236}">
                <a16:creationId xmlns:a16="http://schemas.microsoft.com/office/drawing/2014/main" id="{5813DD71-06E3-444A-9256-F4CCF7D8AF46}"/>
              </a:ext>
            </a:extLst>
          </p:cNvPr>
          <p:cNvSpPr/>
          <p:nvPr/>
        </p:nvSpPr>
        <p:spPr>
          <a:xfrm>
            <a:off x="4998272" y="357284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a:extLst>
              <a:ext uri="{FF2B5EF4-FFF2-40B4-BE49-F238E27FC236}">
                <a16:creationId xmlns:a16="http://schemas.microsoft.com/office/drawing/2014/main" id="{6BCCAFC3-6620-8648-A9AE-35323823A8E0}"/>
              </a:ext>
            </a:extLst>
          </p:cNvPr>
          <p:cNvSpPr/>
          <p:nvPr/>
        </p:nvSpPr>
        <p:spPr>
          <a:xfrm>
            <a:off x="4994805" y="410419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93E277C5-BCB9-784D-981A-2E2F60AE42B9}"/>
              </a:ext>
            </a:extLst>
          </p:cNvPr>
          <p:cNvSpPr/>
          <p:nvPr/>
        </p:nvSpPr>
        <p:spPr>
          <a:xfrm>
            <a:off x="7175062" y="358185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a:extLst>
              <a:ext uri="{FF2B5EF4-FFF2-40B4-BE49-F238E27FC236}">
                <a16:creationId xmlns:a16="http://schemas.microsoft.com/office/drawing/2014/main" id="{2A164A9F-C141-B241-B36B-3EEFBB74AC9B}"/>
              </a:ext>
            </a:extLst>
          </p:cNvPr>
          <p:cNvSpPr/>
          <p:nvPr/>
        </p:nvSpPr>
        <p:spPr>
          <a:xfrm>
            <a:off x="7182339" y="281784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a:extLst>
              <a:ext uri="{FF2B5EF4-FFF2-40B4-BE49-F238E27FC236}">
                <a16:creationId xmlns:a16="http://schemas.microsoft.com/office/drawing/2014/main" id="{33CA3506-E444-4C45-947C-AF37C4C944AC}"/>
              </a:ext>
            </a:extLst>
          </p:cNvPr>
          <p:cNvSpPr/>
          <p:nvPr/>
        </p:nvSpPr>
        <p:spPr>
          <a:xfrm>
            <a:off x="7177380" y="412052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9" name="Straight Connector 138">
            <a:extLst>
              <a:ext uri="{FF2B5EF4-FFF2-40B4-BE49-F238E27FC236}">
                <a16:creationId xmlns:a16="http://schemas.microsoft.com/office/drawing/2014/main" id="{845E278B-B398-2F41-92A6-CEA17AFEB9B8}"/>
              </a:ext>
            </a:extLst>
          </p:cNvPr>
          <p:cNvCxnSpPr>
            <a:cxnSpLocks/>
          </p:cNvCxnSpPr>
          <p:nvPr/>
        </p:nvCxnSpPr>
        <p:spPr>
          <a:xfrm flipH="1" flipV="1">
            <a:off x="3967717" y="2857083"/>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628F86C0-A01A-1643-840C-E0913447D7E9}"/>
              </a:ext>
            </a:extLst>
          </p:cNvPr>
          <p:cNvCxnSpPr>
            <a:cxnSpLocks/>
          </p:cNvCxnSpPr>
          <p:nvPr/>
        </p:nvCxnSpPr>
        <p:spPr>
          <a:xfrm flipH="1">
            <a:off x="3967486" y="2865576"/>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Arrow Connector 141">
            <a:extLst>
              <a:ext uri="{FF2B5EF4-FFF2-40B4-BE49-F238E27FC236}">
                <a16:creationId xmlns:a16="http://schemas.microsoft.com/office/drawing/2014/main" id="{089AA90B-97B3-8A45-9868-57B09970ED46}"/>
              </a:ext>
            </a:extLst>
          </p:cNvPr>
          <p:cNvCxnSpPr>
            <a:cxnSpLocks/>
          </p:cNvCxnSpPr>
          <p:nvPr/>
        </p:nvCxnSpPr>
        <p:spPr>
          <a:xfrm>
            <a:off x="7473031" y="2615489"/>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43" name="Straight Arrow Connector 142">
            <a:extLst>
              <a:ext uri="{FF2B5EF4-FFF2-40B4-BE49-F238E27FC236}">
                <a16:creationId xmlns:a16="http://schemas.microsoft.com/office/drawing/2014/main" id="{688CE79B-DA1A-5B41-8590-3D1DB74FC2AB}"/>
              </a:ext>
            </a:extLst>
          </p:cNvPr>
          <p:cNvCxnSpPr>
            <a:cxnSpLocks/>
          </p:cNvCxnSpPr>
          <p:nvPr/>
        </p:nvCxnSpPr>
        <p:spPr>
          <a:xfrm>
            <a:off x="7464291" y="3957168"/>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45" name="TextBox 144">
            <a:extLst>
              <a:ext uri="{FF2B5EF4-FFF2-40B4-BE49-F238E27FC236}">
                <a16:creationId xmlns:a16="http://schemas.microsoft.com/office/drawing/2014/main" id="{F0ECDB13-A4B2-C245-983A-417EDF82FD7D}"/>
              </a:ext>
            </a:extLst>
          </p:cNvPr>
          <p:cNvSpPr txBox="1"/>
          <p:nvPr/>
        </p:nvSpPr>
        <p:spPr>
          <a:xfrm>
            <a:off x="7214513" y="2224652"/>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46" name="TextBox 145">
            <a:extLst>
              <a:ext uri="{FF2B5EF4-FFF2-40B4-BE49-F238E27FC236}">
                <a16:creationId xmlns:a16="http://schemas.microsoft.com/office/drawing/2014/main" id="{FF33923D-1DB0-554B-92A1-305D30D7FAF9}"/>
              </a:ext>
            </a:extLst>
          </p:cNvPr>
          <p:cNvSpPr txBox="1"/>
          <p:nvPr/>
        </p:nvSpPr>
        <p:spPr>
          <a:xfrm>
            <a:off x="7234391" y="4251734"/>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47" name="Group 146">
            <a:extLst>
              <a:ext uri="{FF2B5EF4-FFF2-40B4-BE49-F238E27FC236}">
                <a16:creationId xmlns:a16="http://schemas.microsoft.com/office/drawing/2014/main" id="{FA993A6F-6335-DE42-8D7F-3B013295FDEA}"/>
              </a:ext>
            </a:extLst>
          </p:cNvPr>
          <p:cNvGrpSpPr/>
          <p:nvPr/>
        </p:nvGrpSpPr>
        <p:grpSpPr>
          <a:xfrm>
            <a:off x="558032" y="5390815"/>
            <a:ext cx="924602" cy="1058574"/>
            <a:chOff x="536432" y="5376415"/>
            <a:chExt cx="924602" cy="1058574"/>
          </a:xfrm>
        </p:grpSpPr>
        <p:cxnSp>
          <p:nvCxnSpPr>
            <p:cNvPr id="148" name="Straight Arrow Connector 147">
              <a:extLst>
                <a:ext uri="{FF2B5EF4-FFF2-40B4-BE49-F238E27FC236}">
                  <a16:creationId xmlns:a16="http://schemas.microsoft.com/office/drawing/2014/main" id="{4BA148E6-843B-0D4B-918A-42F6D8B48B7F}"/>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9" name="TextBox 148">
              <a:extLst>
                <a:ext uri="{FF2B5EF4-FFF2-40B4-BE49-F238E27FC236}">
                  <a16:creationId xmlns:a16="http://schemas.microsoft.com/office/drawing/2014/main" id="{3837377E-BBD4-754C-986F-BEB1D147C733}"/>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50" name="Straight Arrow Connector 149">
              <a:extLst>
                <a:ext uri="{FF2B5EF4-FFF2-40B4-BE49-F238E27FC236}">
                  <a16:creationId xmlns:a16="http://schemas.microsoft.com/office/drawing/2014/main" id="{B19996D6-95F9-B048-BDAB-9CEC77EE68EC}"/>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1" name="TextBox 150">
              <a:extLst>
                <a:ext uri="{FF2B5EF4-FFF2-40B4-BE49-F238E27FC236}">
                  <a16:creationId xmlns:a16="http://schemas.microsoft.com/office/drawing/2014/main" id="{2A877616-DA76-BD49-B063-0AF0C690D2E0}"/>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52" name="Oval 151">
            <a:extLst>
              <a:ext uri="{FF2B5EF4-FFF2-40B4-BE49-F238E27FC236}">
                <a16:creationId xmlns:a16="http://schemas.microsoft.com/office/drawing/2014/main" id="{F83F9F41-B0C4-3945-91E1-72B306C7529A}"/>
              </a:ext>
            </a:extLst>
          </p:cNvPr>
          <p:cNvSpPr/>
          <p:nvPr/>
        </p:nvSpPr>
        <p:spPr>
          <a:xfrm>
            <a:off x="6066821" y="28163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a:extLst>
              <a:ext uri="{FF2B5EF4-FFF2-40B4-BE49-F238E27FC236}">
                <a16:creationId xmlns:a16="http://schemas.microsoft.com/office/drawing/2014/main" id="{ACBE54FD-6A21-E84D-8E4E-16CF928A4E9F}"/>
              </a:ext>
            </a:extLst>
          </p:cNvPr>
          <p:cNvSpPr/>
          <p:nvPr/>
        </p:nvSpPr>
        <p:spPr>
          <a:xfrm>
            <a:off x="6071604" y="356996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a:extLst>
              <a:ext uri="{FF2B5EF4-FFF2-40B4-BE49-F238E27FC236}">
                <a16:creationId xmlns:a16="http://schemas.microsoft.com/office/drawing/2014/main" id="{7CD759C3-D791-D84E-8A05-C5B3B3356E90}"/>
              </a:ext>
            </a:extLst>
          </p:cNvPr>
          <p:cNvSpPr/>
          <p:nvPr/>
        </p:nvSpPr>
        <p:spPr>
          <a:xfrm>
            <a:off x="6081941" y="410476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F3D2A617-B430-FB4D-9A6C-616A3BA76259}"/>
              </a:ext>
            </a:extLst>
          </p:cNvPr>
          <p:cNvSpPr/>
          <p:nvPr/>
        </p:nvSpPr>
        <p:spPr>
          <a:xfrm>
            <a:off x="3920505" y="357355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0D00CA96-A27B-724D-B5F9-AA3A5990483E}"/>
              </a:ext>
            </a:extLst>
          </p:cNvPr>
          <p:cNvSpPr/>
          <p:nvPr/>
        </p:nvSpPr>
        <p:spPr>
          <a:xfrm>
            <a:off x="3919075" y="280609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TextBox 124">
            <a:extLst>
              <a:ext uri="{FF2B5EF4-FFF2-40B4-BE49-F238E27FC236}">
                <a16:creationId xmlns:a16="http://schemas.microsoft.com/office/drawing/2014/main" id="{5B733F2F-820F-D247-ABCD-EA34045E458D}"/>
              </a:ext>
            </a:extLst>
          </p:cNvPr>
          <p:cNvSpPr txBox="1"/>
          <p:nvPr/>
        </p:nvSpPr>
        <p:spPr>
          <a:xfrm>
            <a:off x="2254108" y="258307"/>
            <a:ext cx="479346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Beam Designs with an Offset, Design #5                </a:t>
            </a:r>
          </a:p>
        </p:txBody>
      </p:sp>
      <p:sp>
        <p:nvSpPr>
          <p:cNvPr id="126" name="TextBox 125">
            <a:extLst>
              <a:ext uri="{FF2B5EF4-FFF2-40B4-BE49-F238E27FC236}">
                <a16:creationId xmlns:a16="http://schemas.microsoft.com/office/drawing/2014/main" id="{59EAB25B-D039-A449-986A-0A6FBDC92D32}"/>
              </a:ext>
            </a:extLst>
          </p:cNvPr>
          <p:cNvSpPr txBox="1"/>
          <p:nvPr/>
        </p:nvSpPr>
        <p:spPr>
          <a:xfrm>
            <a:off x="757872" y="5100193"/>
            <a:ext cx="1800210" cy="738664"/>
          </a:xfrm>
          <a:prstGeom prst="rect">
            <a:avLst/>
          </a:prstGeom>
          <a:noFill/>
        </p:spPr>
        <p:txBody>
          <a:bodyPr wrap="square" rtlCol="0">
            <a:spAutoFit/>
          </a:bodyPr>
          <a:lstStyle/>
          <a:p>
            <a:r>
              <a:rPr lang="en-US" sz="1400" dirty="0"/>
              <a:t>   2.0      Height </a:t>
            </a:r>
          </a:p>
          <a:p>
            <a:r>
              <a:rPr lang="en-US" sz="1400" dirty="0"/>
              <a:t>   .75      Middle point </a:t>
            </a:r>
          </a:p>
          <a:p>
            <a:r>
              <a:rPr lang="en-US" sz="1400" dirty="0"/>
              <a:t>    0        Origin    </a:t>
            </a:r>
          </a:p>
        </p:txBody>
      </p:sp>
      <p:sp>
        <p:nvSpPr>
          <p:cNvPr id="129" name="Oval 128">
            <a:extLst>
              <a:ext uri="{FF2B5EF4-FFF2-40B4-BE49-F238E27FC236}">
                <a16:creationId xmlns:a16="http://schemas.microsoft.com/office/drawing/2014/main" id="{F7476802-5EA5-744C-8ED5-8D6C2E1CEF30}"/>
              </a:ext>
            </a:extLst>
          </p:cNvPr>
          <p:cNvSpPr/>
          <p:nvPr/>
        </p:nvSpPr>
        <p:spPr>
          <a:xfrm>
            <a:off x="5355258" y="3397135"/>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0" name="Oval 129">
            <a:extLst>
              <a:ext uri="{FF2B5EF4-FFF2-40B4-BE49-F238E27FC236}">
                <a16:creationId xmlns:a16="http://schemas.microsoft.com/office/drawing/2014/main" id="{2317AC49-5C26-F843-8937-F1B2A72484C7}"/>
              </a:ext>
            </a:extLst>
          </p:cNvPr>
          <p:cNvSpPr/>
          <p:nvPr/>
        </p:nvSpPr>
        <p:spPr>
          <a:xfrm>
            <a:off x="5575639" y="3390231"/>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1" name="Oval 130">
            <a:extLst>
              <a:ext uri="{FF2B5EF4-FFF2-40B4-BE49-F238E27FC236}">
                <a16:creationId xmlns:a16="http://schemas.microsoft.com/office/drawing/2014/main" id="{D9B76F6C-86F8-C749-B66E-C7316330D5DF}"/>
              </a:ext>
            </a:extLst>
          </p:cNvPr>
          <p:cNvSpPr/>
          <p:nvPr/>
        </p:nvSpPr>
        <p:spPr>
          <a:xfrm>
            <a:off x="5790378" y="3393679"/>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155" name="Group 154">
            <a:extLst>
              <a:ext uri="{FF2B5EF4-FFF2-40B4-BE49-F238E27FC236}">
                <a16:creationId xmlns:a16="http://schemas.microsoft.com/office/drawing/2014/main" id="{3703EB9F-E0F4-F74E-97CC-C97007853E3B}"/>
              </a:ext>
            </a:extLst>
          </p:cNvPr>
          <p:cNvGrpSpPr/>
          <p:nvPr/>
        </p:nvGrpSpPr>
        <p:grpSpPr>
          <a:xfrm>
            <a:off x="7057816" y="6110804"/>
            <a:ext cx="1694217" cy="465402"/>
            <a:chOff x="1032936" y="5906726"/>
            <a:chExt cx="1694217" cy="465402"/>
          </a:xfrm>
        </p:grpSpPr>
        <p:sp>
          <p:nvSpPr>
            <p:cNvPr id="156" name="TextBox 155">
              <a:extLst>
                <a:ext uri="{FF2B5EF4-FFF2-40B4-BE49-F238E27FC236}">
                  <a16:creationId xmlns:a16="http://schemas.microsoft.com/office/drawing/2014/main" id="{AB336921-DCD6-3348-ACA8-012E4A3D85E6}"/>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57" name="TextBox 156">
              <a:extLst>
                <a:ext uri="{FF2B5EF4-FFF2-40B4-BE49-F238E27FC236}">
                  <a16:creationId xmlns:a16="http://schemas.microsoft.com/office/drawing/2014/main" id="{29A8552C-8D40-594B-A24E-EDEED93469D6}"/>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783784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19949"/>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4A5CB181-9443-3145-9B48-2ED56ABC11C9}"/>
              </a:ext>
            </a:extLst>
          </p:cNvPr>
          <p:cNvCxnSpPr>
            <a:cxnSpLocks/>
          </p:cNvCxnSpPr>
          <p:nvPr/>
        </p:nvCxnSpPr>
        <p:spPr>
          <a:xfrm flipV="1">
            <a:off x="3327605" y="359282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331E5FA2-2901-1F4C-B317-9090101EC6AD}"/>
              </a:ext>
            </a:extLst>
          </p:cNvPr>
          <p:cNvCxnSpPr>
            <a:cxnSpLocks/>
          </p:cNvCxnSpPr>
          <p:nvPr/>
        </p:nvCxnSpPr>
        <p:spPr>
          <a:xfrm flipH="1" flipV="1">
            <a:off x="3323291" y="2814570"/>
            <a:ext cx="566937" cy="790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F97C9DC-3CC7-CB44-BA3E-9ECA3A5C4A01}"/>
              </a:ext>
            </a:extLst>
          </p:cNvPr>
          <p:cNvCxnSpPr>
            <a:cxnSpLocks/>
          </p:cNvCxnSpPr>
          <p:nvPr/>
        </p:nvCxnSpPr>
        <p:spPr>
          <a:xfrm flipV="1">
            <a:off x="3895874" y="2846948"/>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232D627-7926-A842-BA57-48E1D6DFB98F}"/>
              </a:ext>
            </a:extLst>
          </p:cNvPr>
          <p:cNvCxnSpPr>
            <a:cxnSpLocks/>
          </p:cNvCxnSpPr>
          <p:nvPr/>
        </p:nvCxnSpPr>
        <p:spPr>
          <a:xfrm flipH="1" flipV="1">
            <a:off x="3872131" y="3604273"/>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DA1D096-980A-9145-973A-8EF65E9A9B10}"/>
              </a:ext>
            </a:extLst>
          </p:cNvPr>
          <p:cNvCxnSpPr>
            <a:cxnSpLocks/>
          </p:cNvCxnSpPr>
          <p:nvPr/>
        </p:nvCxnSpPr>
        <p:spPr>
          <a:xfrm flipV="1">
            <a:off x="2805542" y="2845117"/>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40C1774-E66E-1546-9252-C6B4300B2F4B}"/>
              </a:ext>
            </a:extLst>
          </p:cNvPr>
          <p:cNvCxnSpPr>
            <a:cxnSpLocks/>
          </p:cNvCxnSpPr>
          <p:nvPr/>
        </p:nvCxnSpPr>
        <p:spPr>
          <a:xfrm flipH="1" flipV="1">
            <a:off x="2800094" y="3597620"/>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13DB08A-B2C1-084B-9EEA-ECB5CEB52876}"/>
              </a:ext>
            </a:extLst>
          </p:cNvPr>
          <p:cNvCxnSpPr>
            <a:cxnSpLocks/>
          </p:cNvCxnSpPr>
          <p:nvPr/>
        </p:nvCxnSpPr>
        <p:spPr>
          <a:xfrm>
            <a:off x="7119383" y="3626661"/>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E83EAF4-AB53-9D45-8933-FE46FB553424}"/>
              </a:ext>
            </a:extLst>
          </p:cNvPr>
          <p:cNvCxnSpPr>
            <a:cxnSpLocks/>
          </p:cNvCxnSpPr>
          <p:nvPr/>
        </p:nvCxnSpPr>
        <p:spPr>
          <a:xfrm>
            <a:off x="7120166" y="2834659"/>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7962243-A698-804B-8A63-9CA873DD31F7}"/>
              </a:ext>
            </a:extLst>
          </p:cNvPr>
          <p:cNvCxnSpPr>
            <a:cxnSpLocks/>
          </p:cNvCxnSpPr>
          <p:nvPr/>
        </p:nvCxnSpPr>
        <p:spPr>
          <a:xfrm>
            <a:off x="4955169" y="3646859"/>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E48870B-6F06-7746-AEA8-E4C7705C9D10}"/>
              </a:ext>
            </a:extLst>
          </p:cNvPr>
          <p:cNvCxnSpPr>
            <a:cxnSpLocks/>
          </p:cNvCxnSpPr>
          <p:nvPr/>
        </p:nvCxnSpPr>
        <p:spPr>
          <a:xfrm>
            <a:off x="4955952" y="2854857"/>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477CF62-E05E-6346-B475-EB21AB667AB6}"/>
              </a:ext>
            </a:extLst>
          </p:cNvPr>
          <p:cNvCxnSpPr>
            <a:cxnSpLocks/>
          </p:cNvCxnSpPr>
          <p:nvPr/>
        </p:nvCxnSpPr>
        <p:spPr>
          <a:xfrm>
            <a:off x="2806443" y="2822386"/>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E6E6E43-D2EF-DE49-B0DC-98F6CA843E52}"/>
              </a:ext>
            </a:extLst>
          </p:cNvPr>
          <p:cNvCxnSpPr>
            <a:cxnSpLocks/>
          </p:cNvCxnSpPr>
          <p:nvPr/>
        </p:nvCxnSpPr>
        <p:spPr>
          <a:xfrm>
            <a:off x="3865337" y="3614388"/>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F21EEB8-AE69-764E-8058-42D23C9ACB9C}"/>
              </a:ext>
            </a:extLst>
          </p:cNvPr>
          <p:cNvCxnSpPr>
            <a:cxnSpLocks/>
          </p:cNvCxnSpPr>
          <p:nvPr/>
        </p:nvCxnSpPr>
        <p:spPr>
          <a:xfrm>
            <a:off x="2798372" y="3626350"/>
            <a:ext cx="0" cy="4839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D72BC4C-C100-494F-991C-57D6584D371E}"/>
              </a:ext>
            </a:extLst>
          </p:cNvPr>
          <p:cNvCxnSpPr>
            <a:cxnSpLocks/>
          </p:cNvCxnSpPr>
          <p:nvPr/>
        </p:nvCxnSpPr>
        <p:spPr>
          <a:xfrm>
            <a:off x="3866120" y="2822386"/>
            <a:ext cx="0" cy="7978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ADF7926-CB3F-724D-93E8-68F844C28FAE}"/>
              </a:ext>
            </a:extLst>
          </p:cNvPr>
          <p:cNvCxnSpPr/>
          <p:nvPr/>
        </p:nvCxnSpPr>
        <p:spPr>
          <a:xfrm>
            <a:off x="3870476" y="413202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95DBA32-8B48-EE4E-8417-397B1F97962B}"/>
              </a:ext>
            </a:extLst>
          </p:cNvPr>
          <p:cNvCxnSpPr/>
          <p:nvPr/>
        </p:nvCxnSpPr>
        <p:spPr>
          <a:xfrm>
            <a:off x="2797564" y="413043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B94B50A-3EAD-AB4D-BA3D-A47E587ADCB8}"/>
              </a:ext>
            </a:extLst>
          </p:cNvPr>
          <p:cNvCxnSpPr/>
          <p:nvPr/>
        </p:nvCxnSpPr>
        <p:spPr>
          <a:xfrm>
            <a:off x="1734335" y="412545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ADA9C11-DCB8-204B-BDF2-B0A9B36F7224}"/>
              </a:ext>
            </a:extLst>
          </p:cNvPr>
          <p:cNvCxnSpPr/>
          <p:nvPr/>
        </p:nvCxnSpPr>
        <p:spPr>
          <a:xfrm>
            <a:off x="2800306" y="283690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E91C482-5A32-1C4D-8E25-B56A7F6CC815}"/>
              </a:ext>
            </a:extLst>
          </p:cNvPr>
          <p:cNvCxnSpPr/>
          <p:nvPr/>
        </p:nvCxnSpPr>
        <p:spPr>
          <a:xfrm>
            <a:off x="3859200" y="283429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DE98985-7FAE-3648-A971-22AC1A63E0D4}"/>
              </a:ext>
            </a:extLst>
          </p:cNvPr>
          <p:cNvCxnSpPr/>
          <p:nvPr/>
        </p:nvCxnSpPr>
        <p:spPr>
          <a:xfrm>
            <a:off x="1762186" y="283577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C786ACF-E74B-D84B-BB80-E942C4032C20}"/>
              </a:ext>
            </a:extLst>
          </p:cNvPr>
          <p:cNvCxnSpPr>
            <a:cxnSpLocks/>
          </p:cNvCxnSpPr>
          <p:nvPr/>
        </p:nvCxnSpPr>
        <p:spPr>
          <a:xfrm flipV="1">
            <a:off x="1750883" y="2855285"/>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F735FD3-7B61-4344-9CA8-1821FF6CAD9A}"/>
              </a:ext>
            </a:extLst>
          </p:cNvPr>
          <p:cNvCxnSpPr>
            <a:cxnSpLocks/>
          </p:cNvCxnSpPr>
          <p:nvPr/>
        </p:nvCxnSpPr>
        <p:spPr>
          <a:xfrm flipH="1" flipV="1">
            <a:off x="2292689" y="2842310"/>
            <a:ext cx="514342" cy="7329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5A4763BC-7645-904E-97B5-F199AACC1B9B}"/>
              </a:ext>
            </a:extLst>
          </p:cNvPr>
          <p:cNvCxnSpPr>
            <a:cxnSpLocks/>
          </p:cNvCxnSpPr>
          <p:nvPr/>
        </p:nvCxnSpPr>
        <p:spPr>
          <a:xfrm flipH="1" flipV="1">
            <a:off x="4418350" y="2841718"/>
            <a:ext cx="519837" cy="747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83F531C-65D7-554A-AD0F-0626BEFA2046}"/>
              </a:ext>
            </a:extLst>
          </p:cNvPr>
          <p:cNvCxnSpPr/>
          <p:nvPr/>
        </p:nvCxnSpPr>
        <p:spPr>
          <a:xfrm>
            <a:off x="5994127" y="283716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CC70355-51E5-4943-90BA-2D9DDAA9ED12}"/>
              </a:ext>
            </a:extLst>
          </p:cNvPr>
          <p:cNvCxnSpPr>
            <a:cxnSpLocks/>
          </p:cNvCxnSpPr>
          <p:nvPr/>
        </p:nvCxnSpPr>
        <p:spPr>
          <a:xfrm flipH="1" flipV="1">
            <a:off x="6570408" y="2852092"/>
            <a:ext cx="543387" cy="7382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530CAD3-189D-5E41-AA4B-687B7AD1995C}"/>
              </a:ext>
            </a:extLst>
          </p:cNvPr>
          <p:cNvCxnSpPr>
            <a:cxnSpLocks/>
          </p:cNvCxnSpPr>
          <p:nvPr/>
        </p:nvCxnSpPr>
        <p:spPr>
          <a:xfrm flipV="1">
            <a:off x="2266304" y="358676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5719C5B-602C-6C48-A5F6-869AC85F15AA}"/>
              </a:ext>
            </a:extLst>
          </p:cNvPr>
          <p:cNvCxnSpPr>
            <a:cxnSpLocks/>
          </p:cNvCxnSpPr>
          <p:nvPr/>
        </p:nvCxnSpPr>
        <p:spPr>
          <a:xfrm flipV="1">
            <a:off x="4406797" y="358790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B40A5E98-5734-2F48-8E1D-0CF4A7F020BF}"/>
              </a:ext>
            </a:extLst>
          </p:cNvPr>
          <p:cNvCxnSpPr>
            <a:cxnSpLocks/>
          </p:cNvCxnSpPr>
          <p:nvPr/>
        </p:nvCxnSpPr>
        <p:spPr>
          <a:xfrm flipH="1" flipV="1">
            <a:off x="1745435" y="3601926"/>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Oval 32">
            <a:extLst>
              <a:ext uri="{FF2B5EF4-FFF2-40B4-BE49-F238E27FC236}">
                <a16:creationId xmlns:a16="http://schemas.microsoft.com/office/drawing/2014/main" id="{0BA268CA-9A5C-5940-9733-82BE6AEFEB84}"/>
              </a:ext>
            </a:extLst>
          </p:cNvPr>
          <p:cNvSpPr/>
          <p:nvPr/>
        </p:nvSpPr>
        <p:spPr>
          <a:xfrm>
            <a:off x="3290494" y="40961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A7C4EBCE-C9C7-EC4A-9660-D1C2584D309B}"/>
              </a:ext>
            </a:extLst>
          </p:cNvPr>
          <p:cNvSpPr/>
          <p:nvPr/>
        </p:nvSpPr>
        <p:spPr>
          <a:xfrm>
            <a:off x="4359496" y="40961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3FDA1B7F-04AA-3A45-A63E-4525B36EB069}"/>
              </a:ext>
            </a:extLst>
          </p:cNvPr>
          <p:cNvCxnSpPr>
            <a:cxnSpLocks/>
          </p:cNvCxnSpPr>
          <p:nvPr/>
        </p:nvCxnSpPr>
        <p:spPr>
          <a:xfrm flipV="1">
            <a:off x="6584743" y="360320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7B16400F-B120-9548-B1CB-B6F38DEE6635}"/>
              </a:ext>
            </a:extLst>
          </p:cNvPr>
          <p:cNvSpPr/>
          <p:nvPr/>
        </p:nvSpPr>
        <p:spPr>
          <a:xfrm>
            <a:off x="2770195" y="356696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7D0976E1-8AF3-6A43-9F3B-398AFC0CC5A6}"/>
              </a:ext>
            </a:extLst>
          </p:cNvPr>
          <p:cNvSpPr/>
          <p:nvPr/>
        </p:nvSpPr>
        <p:spPr>
          <a:xfrm>
            <a:off x="3839196" y="355952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5B0C7C49-543D-3D49-87AD-F14758580650}"/>
              </a:ext>
            </a:extLst>
          </p:cNvPr>
          <p:cNvSpPr/>
          <p:nvPr/>
        </p:nvSpPr>
        <p:spPr>
          <a:xfrm>
            <a:off x="4916963" y="356625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38">
            <a:extLst>
              <a:ext uri="{FF2B5EF4-FFF2-40B4-BE49-F238E27FC236}">
                <a16:creationId xmlns:a16="http://schemas.microsoft.com/office/drawing/2014/main" id="{53E2DC32-9A91-6540-B0AC-C6FD686EBB79}"/>
              </a:ext>
            </a:extLst>
          </p:cNvPr>
          <p:cNvGrpSpPr/>
          <p:nvPr/>
        </p:nvGrpSpPr>
        <p:grpSpPr>
          <a:xfrm>
            <a:off x="1630879" y="3523875"/>
            <a:ext cx="145247" cy="134715"/>
            <a:chOff x="1858169" y="2509507"/>
            <a:chExt cx="199389" cy="184931"/>
          </a:xfrm>
        </p:grpSpPr>
        <p:sp>
          <p:nvSpPr>
            <p:cNvPr id="40" name="Oval 39">
              <a:extLst>
                <a:ext uri="{FF2B5EF4-FFF2-40B4-BE49-F238E27FC236}">
                  <a16:creationId xmlns:a16="http://schemas.microsoft.com/office/drawing/2014/main" id="{21DC73C1-3C7D-204B-A5A1-D6B8601746B3}"/>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A84462A2-3712-DF4F-9978-29E14779E677}"/>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C82031BA-AB6C-9E4A-AFE0-3EF7462063C0}"/>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B2133536-DCD8-E247-A812-13427D15597C}"/>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AECC0D2-5CFF-B544-B48B-9CB77B7EB449}"/>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5" name="Straight Connector 44">
            <a:extLst>
              <a:ext uri="{FF2B5EF4-FFF2-40B4-BE49-F238E27FC236}">
                <a16:creationId xmlns:a16="http://schemas.microsoft.com/office/drawing/2014/main" id="{EB910395-751A-3943-AC75-BFDAC2D65A16}"/>
              </a:ext>
            </a:extLst>
          </p:cNvPr>
          <p:cNvCxnSpPr/>
          <p:nvPr/>
        </p:nvCxnSpPr>
        <p:spPr>
          <a:xfrm>
            <a:off x="6033018" y="414748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C90C328B-176B-9445-A981-8AD6F554413D}"/>
              </a:ext>
            </a:extLst>
          </p:cNvPr>
          <p:cNvSpPr/>
          <p:nvPr/>
        </p:nvSpPr>
        <p:spPr>
          <a:xfrm>
            <a:off x="7081633" y="357526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370C221A-BFC8-9843-9174-411FEB20D505}"/>
              </a:ext>
            </a:extLst>
          </p:cNvPr>
          <p:cNvSpPr/>
          <p:nvPr/>
        </p:nvSpPr>
        <p:spPr>
          <a:xfrm>
            <a:off x="4925984" y="279878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E09D616D-A97A-9A43-AF1D-A35D83312531}"/>
              </a:ext>
            </a:extLst>
          </p:cNvPr>
          <p:cNvSpPr/>
          <p:nvPr/>
        </p:nvSpPr>
        <p:spPr>
          <a:xfrm>
            <a:off x="4913496" y="409760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E43B2D4B-FF6B-7A47-97B3-B546B8B9AB09}"/>
              </a:ext>
            </a:extLst>
          </p:cNvPr>
          <p:cNvSpPr/>
          <p:nvPr/>
        </p:nvSpPr>
        <p:spPr>
          <a:xfrm>
            <a:off x="7088910" y="280779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A9BD3B78-9BD1-494B-BDB7-2B5463788CF8}"/>
              </a:ext>
            </a:extLst>
          </p:cNvPr>
          <p:cNvSpPr/>
          <p:nvPr/>
        </p:nvSpPr>
        <p:spPr>
          <a:xfrm>
            <a:off x="7083951" y="411393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9" name="Straight Connector 88">
            <a:extLst>
              <a:ext uri="{FF2B5EF4-FFF2-40B4-BE49-F238E27FC236}">
                <a16:creationId xmlns:a16="http://schemas.microsoft.com/office/drawing/2014/main" id="{42D0B90F-4120-644B-888F-6090BB442B77}"/>
              </a:ext>
            </a:extLst>
          </p:cNvPr>
          <p:cNvCxnSpPr>
            <a:cxnSpLocks/>
          </p:cNvCxnSpPr>
          <p:nvPr/>
        </p:nvCxnSpPr>
        <p:spPr>
          <a:xfrm flipV="1">
            <a:off x="6037281" y="2861654"/>
            <a:ext cx="1043926" cy="730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88E88C2E-AC43-D847-920C-95F95BBA1BC7}"/>
              </a:ext>
            </a:extLst>
          </p:cNvPr>
          <p:cNvCxnSpPr>
            <a:cxnSpLocks/>
          </p:cNvCxnSpPr>
          <p:nvPr/>
        </p:nvCxnSpPr>
        <p:spPr>
          <a:xfrm flipH="1" flipV="1">
            <a:off x="6038510" y="3628292"/>
            <a:ext cx="1046813" cy="5104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7915CA8B-2932-2C43-A13E-2E65E343ABE1}"/>
              </a:ext>
            </a:extLst>
          </p:cNvPr>
          <p:cNvCxnSpPr>
            <a:cxnSpLocks/>
          </p:cNvCxnSpPr>
          <p:nvPr/>
        </p:nvCxnSpPr>
        <p:spPr>
          <a:xfrm>
            <a:off x="2805148" y="2837939"/>
            <a:ext cx="518651" cy="12656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278AA92A-61BB-5E40-8660-FCDB227F7659}"/>
              </a:ext>
            </a:extLst>
          </p:cNvPr>
          <p:cNvCxnSpPr>
            <a:cxnSpLocks/>
            <a:endCxn id="34" idx="0"/>
          </p:cNvCxnSpPr>
          <p:nvPr/>
        </p:nvCxnSpPr>
        <p:spPr>
          <a:xfrm>
            <a:off x="3873549" y="2842814"/>
            <a:ext cx="519252" cy="12533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64E745B8-67E0-654C-B88F-206A88CB973A}"/>
              </a:ext>
            </a:extLst>
          </p:cNvPr>
          <p:cNvCxnSpPr>
            <a:cxnSpLocks/>
          </p:cNvCxnSpPr>
          <p:nvPr/>
        </p:nvCxnSpPr>
        <p:spPr>
          <a:xfrm>
            <a:off x="6016422" y="2840600"/>
            <a:ext cx="572094" cy="13051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49DB2B7B-3454-3245-B3C9-8D472C2C3185}"/>
              </a:ext>
            </a:extLst>
          </p:cNvPr>
          <p:cNvCxnSpPr>
            <a:cxnSpLocks/>
            <a:endCxn id="102" idx="5"/>
          </p:cNvCxnSpPr>
          <p:nvPr/>
        </p:nvCxnSpPr>
        <p:spPr>
          <a:xfrm>
            <a:off x="1742843" y="2839160"/>
            <a:ext cx="546583" cy="13094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5" name="Group 94">
            <a:extLst>
              <a:ext uri="{FF2B5EF4-FFF2-40B4-BE49-F238E27FC236}">
                <a16:creationId xmlns:a16="http://schemas.microsoft.com/office/drawing/2014/main" id="{09BCE060-8D25-F94C-B4BF-B54FD30E3F94}"/>
              </a:ext>
            </a:extLst>
          </p:cNvPr>
          <p:cNvGrpSpPr/>
          <p:nvPr/>
        </p:nvGrpSpPr>
        <p:grpSpPr>
          <a:xfrm>
            <a:off x="1639166" y="2763258"/>
            <a:ext cx="139883" cy="134715"/>
            <a:chOff x="1869545" y="1777075"/>
            <a:chExt cx="192026" cy="184931"/>
          </a:xfrm>
        </p:grpSpPr>
        <p:sp>
          <p:nvSpPr>
            <p:cNvPr id="96" name="Oval 95">
              <a:extLst>
                <a:ext uri="{FF2B5EF4-FFF2-40B4-BE49-F238E27FC236}">
                  <a16:creationId xmlns:a16="http://schemas.microsoft.com/office/drawing/2014/main" id="{347CB6F7-25B6-3B46-B183-7666F22DB4CB}"/>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a:extLst>
                <a:ext uri="{FF2B5EF4-FFF2-40B4-BE49-F238E27FC236}">
                  <a16:creationId xmlns:a16="http://schemas.microsoft.com/office/drawing/2014/main" id="{323EA275-F593-CF41-B695-B922E713E6DB}"/>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02676826-1CED-E84A-85C5-334311B42B52}"/>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043BC15A-33A1-604F-BAF2-614D30F58266}"/>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A435E911-1DDD-9F4B-B094-A6A121929C9B}"/>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1" name="Oval 100">
            <a:extLst>
              <a:ext uri="{FF2B5EF4-FFF2-40B4-BE49-F238E27FC236}">
                <a16:creationId xmlns:a16="http://schemas.microsoft.com/office/drawing/2014/main" id="{9DC34480-0D4E-8C48-B86D-DCB4FBF72B76}"/>
              </a:ext>
            </a:extLst>
          </p:cNvPr>
          <p:cNvSpPr/>
          <p:nvPr/>
        </p:nvSpPr>
        <p:spPr>
          <a:xfrm>
            <a:off x="2770037" y="28069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0BB51F90-9201-0345-A0D0-93748EDD5557}"/>
              </a:ext>
            </a:extLst>
          </p:cNvPr>
          <p:cNvSpPr/>
          <p:nvPr/>
        </p:nvSpPr>
        <p:spPr>
          <a:xfrm>
            <a:off x="2232571" y="409178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a:extLst>
              <a:ext uri="{FF2B5EF4-FFF2-40B4-BE49-F238E27FC236}">
                <a16:creationId xmlns:a16="http://schemas.microsoft.com/office/drawing/2014/main" id="{811879CB-DB46-5343-A3DF-F5552C44D528}"/>
              </a:ext>
            </a:extLst>
          </p:cNvPr>
          <p:cNvCxnSpPr>
            <a:cxnSpLocks/>
          </p:cNvCxnSpPr>
          <p:nvPr/>
        </p:nvCxnSpPr>
        <p:spPr>
          <a:xfrm flipH="1">
            <a:off x="1737528" y="2821894"/>
            <a:ext cx="546583" cy="13094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4" name="Oval 103">
            <a:extLst>
              <a:ext uri="{FF2B5EF4-FFF2-40B4-BE49-F238E27FC236}">
                <a16:creationId xmlns:a16="http://schemas.microsoft.com/office/drawing/2014/main" id="{65A48398-C005-414B-B88F-7FE253A8798B}"/>
              </a:ext>
            </a:extLst>
          </p:cNvPr>
          <p:cNvSpPr/>
          <p:nvPr/>
        </p:nvSpPr>
        <p:spPr>
          <a:xfrm>
            <a:off x="3837766" y="27994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 name="Straight Connector 105">
            <a:extLst>
              <a:ext uri="{FF2B5EF4-FFF2-40B4-BE49-F238E27FC236}">
                <a16:creationId xmlns:a16="http://schemas.microsoft.com/office/drawing/2014/main" id="{1893F094-F4B5-134E-9B2A-D4B2A5B605FC}"/>
              </a:ext>
            </a:extLst>
          </p:cNvPr>
          <p:cNvCxnSpPr>
            <a:cxnSpLocks/>
          </p:cNvCxnSpPr>
          <p:nvPr/>
        </p:nvCxnSpPr>
        <p:spPr>
          <a:xfrm flipH="1">
            <a:off x="2796531" y="2829678"/>
            <a:ext cx="546583" cy="13094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3D14FF8F-FDB4-124C-85DD-0B6B1D296EF8}"/>
              </a:ext>
            </a:extLst>
          </p:cNvPr>
          <p:cNvCxnSpPr>
            <a:cxnSpLocks/>
          </p:cNvCxnSpPr>
          <p:nvPr/>
        </p:nvCxnSpPr>
        <p:spPr>
          <a:xfrm flipH="1">
            <a:off x="3863255" y="2827385"/>
            <a:ext cx="546583" cy="13094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5C46113A-3B85-C541-9130-C178BC455B16}"/>
              </a:ext>
            </a:extLst>
          </p:cNvPr>
          <p:cNvCxnSpPr>
            <a:cxnSpLocks/>
          </p:cNvCxnSpPr>
          <p:nvPr/>
        </p:nvCxnSpPr>
        <p:spPr>
          <a:xfrm flipH="1">
            <a:off x="6021597" y="2836712"/>
            <a:ext cx="546583" cy="13094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Oval 108">
            <a:extLst>
              <a:ext uri="{FF2B5EF4-FFF2-40B4-BE49-F238E27FC236}">
                <a16:creationId xmlns:a16="http://schemas.microsoft.com/office/drawing/2014/main" id="{1008F080-A244-8347-858A-9E344053019F}"/>
              </a:ext>
            </a:extLst>
          </p:cNvPr>
          <p:cNvSpPr/>
          <p:nvPr/>
        </p:nvSpPr>
        <p:spPr>
          <a:xfrm>
            <a:off x="2248623" y="279990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EE576F76-DF32-A24C-9B01-33A5A21D2D89}"/>
              </a:ext>
            </a:extLst>
          </p:cNvPr>
          <p:cNvSpPr/>
          <p:nvPr/>
        </p:nvSpPr>
        <p:spPr>
          <a:xfrm>
            <a:off x="2761532" y="40983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F34D3E9A-BFA0-DF42-A162-816497F494D3}"/>
              </a:ext>
            </a:extLst>
          </p:cNvPr>
          <p:cNvSpPr/>
          <p:nvPr/>
        </p:nvSpPr>
        <p:spPr>
          <a:xfrm>
            <a:off x="4375434" y="279732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E3CA3060-E3EB-544F-B0FC-E9B48FF6667F}"/>
              </a:ext>
            </a:extLst>
          </p:cNvPr>
          <p:cNvSpPr/>
          <p:nvPr/>
        </p:nvSpPr>
        <p:spPr>
          <a:xfrm>
            <a:off x="6534910" y="28063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EE4EC0A3-BB88-B044-9337-3073CBAC7479}"/>
              </a:ext>
            </a:extLst>
          </p:cNvPr>
          <p:cNvSpPr/>
          <p:nvPr/>
        </p:nvSpPr>
        <p:spPr>
          <a:xfrm>
            <a:off x="6551642" y="411246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40BB4C6A-F0F9-204A-BC0C-4BF82E1D9CA4}"/>
              </a:ext>
            </a:extLst>
          </p:cNvPr>
          <p:cNvSpPr/>
          <p:nvPr/>
        </p:nvSpPr>
        <p:spPr>
          <a:xfrm>
            <a:off x="3306433" y="279732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BBC5A12E-5770-DE43-97B2-3D8821C6C9C3}"/>
              </a:ext>
            </a:extLst>
          </p:cNvPr>
          <p:cNvSpPr/>
          <p:nvPr/>
        </p:nvSpPr>
        <p:spPr>
          <a:xfrm>
            <a:off x="3830534" y="40983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6" name="Group 115">
            <a:extLst>
              <a:ext uri="{FF2B5EF4-FFF2-40B4-BE49-F238E27FC236}">
                <a16:creationId xmlns:a16="http://schemas.microsoft.com/office/drawing/2014/main" id="{7FAD9529-D653-3A40-84BB-4E4B2FEB543B}"/>
              </a:ext>
            </a:extLst>
          </p:cNvPr>
          <p:cNvGrpSpPr/>
          <p:nvPr/>
        </p:nvGrpSpPr>
        <p:grpSpPr>
          <a:xfrm>
            <a:off x="1622217" y="4055227"/>
            <a:ext cx="145247" cy="134715"/>
            <a:chOff x="1858169" y="2509507"/>
            <a:chExt cx="199389" cy="184931"/>
          </a:xfrm>
        </p:grpSpPr>
        <p:sp>
          <p:nvSpPr>
            <p:cNvPr id="117" name="Oval 116">
              <a:extLst>
                <a:ext uri="{FF2B5EF4-FFF2-40B4-BE49-F238E27FC236}">
                  <a16:creationId xmlns:a16="http://schemas.microsoft.com/office/drawing/2014/main" id="{C6D7C76C-5AC6-3A4A-ABF3-51775DB151C2}"/>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8" name="Straight Connector 117">
              <a:extLst>
                <a:ext uri="{FF2B5EF4-FFF2-40B4-BE49-F238E27FC236}">
                  <a16:creationId xmlns:a16="http://schemas.microsoft.com/office/drawing/2014/main" id="{3E284F1A-0886-7F4D-8277-2B733B91CEFC}"/>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5558B8CC-D037-D843-939B-116A42DA256E}"/>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FF38D566-9981-724E-BF0D-23EB8D43124B}"/>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66319466-759E-A94C-A324-F3268F2E0372}"/>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22" name="Straight Arrow Connector 121">
            <a:extLst>
              <a:ext uri="{FF2B5EF4-FFF2-40B4-BE49-F238E27FC236}">
                <a16:creationId xmlns:a16="http://schemas.microsoft.com/office/drawing/2014/main" id="{0AD0B6D9-231D-C949-B6E6-B948E468C3D1}"/>
              </a:ext>
            </a:extLst>
          </p:cNvPr>
          <p:cNvCxnSpPr>
            <a:cxnSpLocks/>
          </p:cNvCxnSpPr>
          <p:nvPr/>
        </p:nvCxnSpPr>
        <p:spPr>
          <a:xfrm>
            <a:off x="7422187" y="2576856"/>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3" name="Straight Arrow Connector 122">
            <a:extLst>
              <a:ext uri="{FF2B5EF4-FFF2-40B4-BE49-F238E27FC236}">
                <a16:creationId xmlns:a16="http://schemas.microsoft.com/office/drawing/2014/main" id="{59BADE8F-CB7B-CF4E-9801-B562E8DEA7CE}"/>
              </a:ext>
            </a:extLst>
          </p:cNvPr>
          <p:cNvCxnSpPr>
            <a:cxnSpLocks/>
          </p:cNvCxnSpPr>
          <p:nvPr/>
        </p:nvCxnSpPr>
        <p:spPr>
          <a:xfrm>
            <a:off x="7415967" y="3943087"/>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5A903013-9FAF-C54F-BC98-87E1474BAB9E}"/>
              </a:ext>
            </a:extLst>
          </p:cNvPr>
          <p:cNvSpPr txBox="1"/>
          <p:nvPr/>
        </p:nvSpPr>
        <p:spPr>
          <a:xfrm>
            <a:off x="7183547" y="2176080"/>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26" name="TextBox 125">
            <a:extLst>
              <a:ext uri="{FF2B5EF4-FFF2-40B4-BE49-F238E27FC236}">
                <a16:creationId xmlns:a16="http://schemas.microsoft.com/office/drawing/2014/main" id="{23E0A56A-F59E-D548-8328-F10BDDC02615}"/>
              </a:ext>
            </a:extLst>
          </p:cNvPr>
          <p:cNvSpPr txBox="1"/>
          <p:nvPr/>
        </p:nvSpPr>
        <p:spPr>
          <a:xfrm>
            <a:off x="7193485" y="4190303"/>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30" name="Group 129">
            <a:extLst>
              <a:ext uri="{FF2B5EF4-FFF2-40B4-BE49-F238E27FC236}">
                <a16:creationId xmlns:a16="http://schemas.microsoft.com/office/drawing/2014/main" id="{F93176A8-6FD8-814C-89AD-5465943EE28C}"/>
              </a:ext>
            </a:extLst>
          </p:cNvPr>
          <p:cNvGrpSpPr/>
          <p:nvPr/>
        </p:nvGrpSpPr>
        <p:grpSpPr>
          <a:xfrm>
            <a:off x="558032" y="5390815"/>
            <a:ext cx="924602" cy="1058574"/>
            <a:chOff x="536432" y="5376415"/>
            <a:chExt cx="924602" cy="1058574"/>
          </a:xfrm>
        </p:grpSpPr>
        <p:cxnSp>
          <p:nvCxnSpPr>
            <p:cNvPr id="131" name="Straight Arrow Connector 130">
              <a:extLst>
                <a:ext uri="{FF2B5EF4-FFF2-40B4-BE49-F238E27FC236}">
                  <a16:creationId xmlns:a16="http://schemas.microsoft.com/office/drawing/2014/main" id="{7A0C3EC6-D657-DC49-8F38-FB1970040BBA}"/>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2" name="TextBox 131">
              <a:extLst>
                <a:ext uri="{FF2B5EF4-FFF2-40B4-BE49-F238E27FC236}">
                  <a16:creationId xmlns:a16="http://schemas.microsoft.com/office/drawing/2014/main" id="{A1C8DD98-DE17-4A4E-96CD-4FB4F5CDD580}"/>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33" name="Straight Arrow Connector 132">
              <a:extLst>
                <a:ext uri="{FF2B5EF4-FFF2-40B4-BE49-F238E27FC236}">
                  <a16:creationId xmlns:a16="http://schemas.microsoft.com/office/drawing/2014/main" id="{E0139305-FBD9-3D4A-9187-16DE0E4060A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4" name="TextBox 133">
              <a:extLst>
                <a:ext uri="{FF2B5EF4-FFF2-40B4-BE49-F238E27FC236}">
                  <a16:creationId xmlns:a16="http://schemas.microsoft.com/office/drawing/2014/main" id="{8123CE67-7151-0F46-B993-2BC59155DB3A}"/>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35" name="Oval 134">
            <a:extLst>
              <a:ext uri="{FF2B5EF4-FFF2-40B4-BE49-F238E27FC236}">
                <a16:creationId xmlns:a16="http://schemas.microsoft.com/office/drawing/2014/main" id="{E45E56A3-E6E5-BE45-915C-BC57407014DD}"/>
              </a:ext>
            </a:extLst>
          </p:cNvPr>
          <p:cNvSpPr/>
          <p:nvPr/>
        </p:nvSpPr>
        <p:spPr>
          <a:xfrm>
            <a:off x="5971267" y="357027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ED72F791-D724-7E41-99C6-ACDB552289B1}"/>
              </a:ext>
            </a:extLst>
          </p:cNvPr>
          <p:cNvSpPr/>
          <p:nvPr/>
        </p:nvSpPr>
        <p:spPr>
          <a:xfrm>
            <a:off x="5980288" y="28028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a:extLst>
              <a:ext uri="{FF2B5EF4-FFF2-40B4-BE49-F238E27FC236}">
                <a16:creationId xmlns:a16="http://schemas.microsoft.com/office/drawing/2014/main" id="{05C2DB9B-94B9-6248-80DF-9F49B66ABE7B}"/>
              </a:ext>
            </a:extLst>
          </p:cNvPr>
          <p:cNvSpPr/>
          <p:nvPr/>
        </p:nvSpPr>
        <p:spPr>
          <a:xfrm>
            <a:off x="5967800" y="410163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TextBox 128">
            <a:extLst>
              <a:ext uri="{FF2B5EF4-FFF2-40B4-BE49-F238E27FC236}">
                <a16:creationId xmlns:a16="http://schemas.microsoft.com/office/drawing/2014/main" id="{B360897C-048E-5C40-A16A-3A9290F9868B}"/>
              </a:ext>
            </a:extLst>
          </p:cNvPr>
          <p:cNvSpPr txBox="1"/>
          <p:nvPr/>
        </p:nvSpPr>
        <p:spPr>
          <a:xfrm>
            <a:off x="2254108" y="258307"/>
            <a:ext cx="479346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Beam Designs with an Offset, Design #6                </a:t>
            </a:r>
          </a:p>
        </p:txBody>
      </p:sp>
      <p:sp>
        <p:nvSpPr>
          <p:cNvPr id="138" name="Oval 137">
            <a:extLst>
              <a:ext uri="{FF2B5EF4-FFF2-40B4-BE49-F238E27FC236}">
                <a16:creationId xmlns:a16="http://schemas.microsoft.com/office/drawing/2014/main" id="{AE98FF41-5A0E-E344-8770-8387EC4F2638}"/>
              </a:ext>
            </a:extLst>
          </p:cNvPr>
          <p:cNvSpPr/>
          <p:nvPr/>
        </p:nvSpPr>
        <p:spPr>
          <a:xfrm>
            <a:off x="5251182" y="3412003"/>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9" name="Oval 138">
            <a:extLst>
              <a:ext uri="{FF2B5EF4-FFF2-40B4-BE49-F238E27FC236}">
                <a16:creationId xmlns:a16="http://schemas.microsoft.com/office/drawing/2014/main" id="{6B46E8FA-A9AC-6D4B-AD6D-8C1FF0B5E1F7}"/>
              </a:ext>
            </a:extLst>
          </p:cNvPr>
          <p:cNvSpPr/>
          <p:nvPr/>
        </p:nvSpPr>
        <p:spPr>
          <a:xfrm>
            <a:off x="5471563" y="3405099"/>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0" name="Oval 139">
            <a:extLst>
              <a:ext uri="{FF2B5EF4-FFF2-40B4-BE49-F238E27FC236}">
                <a16:creationId xmlns:a16="http://schemas.microsoft.com/office/drawing/2014/main" id="{4E3918EC-0E14-594F-BF79-F31548D51944}"/>
              </a:ext>
            </a:extLst>
          </p:cNvPr>
          <p:cNvSpPr/>
          <p:nvPr/>
        </p:nvSpPr>
        <p:spPr>
          <a:xfrm>
            <a:off x="5686302" y="3408547"/>
            <a:ext cx="60867" cy="6086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1" name="TextBox 140">
            <a:extLst>
              <a:ext uri="{FF2B5EF4-FFF2-40B4-BE49-F238E27FC236}">
                <a16:creationId xmlns:a16="http://schemas.microsoft.com/office/drawing/2014/main" id="{CB894DB3-D617-044B-9E71-7FA3A36448FA}"/>
              </a:ext>
            </a:extLst>
          </p:cNvPr>
          <p:cNvSpPr txBox="1"/>
          <p:nvPr/>
        </p:nvSpPr>
        <p:spPr>
          <a:xfrm>
            <a:off x="832212" y="5219137"/>
            <a:ext cx="1800210" cy="738664"/>
          </a:xfrm>
          <a:prstGeom prst="rect">
            <a:avLst/>
          </a:prstGeom>
          <a:noFill/>
        </p:spPr>
        <p:txBody>
          <a:bodyPr wrap="square" rtlCol="0">
            <a:spAutoFit/>
          </a:bodyPr>
          <a:lstStyle/>
          <a:p>
            <a:r>
              <a:rPr lang="en-US" sz="1400" dirty="0"/>
              <a:t>   2.0      Height </a:t>
            </a:r>
          </a:p>
          <a:p>
            <a:r>
              <a:rPr lang="en-US" sz="1400" dirty="0"/>
              <a:t>   .75      Middle point </a:t>
            </a:r>
          </a:p>
          <a:p>
            <a:r>
              <a:rPr lang="en-US" sz="1400" dirty="0"/>
              <a:t>    0        Origin    </a:t>
            </a:r>
          </a:p>
        </p:txBody>
      </p:sp>
      <p:grpSp>
        <p:nvGrpSpPr>
          <p:cNvPr id="143" name="Group 142">
            <a:extLst>
              <a:ext uri="{FF2B5EF4-FFF2-40B4-BE49-F238E27FC236}">
                <a16:creationId xmlns:a16="http://schemas.microsoft.com/office/drawing/2014/main" id="{8208ADF8-9BA3-FF49-B30B-9495FB016B40}"/>
              </a:ext>
            </a:extLst>
          </p:cNvPr>
          <p:cNvGrpSpPr/>
          <p:nvPr/>
        </p:nvGrpSpPr>
        <p:grpSpPr>
          <a:xfrm>
            <a:off x="7057816" y="6102337"/>
            <a:ext cx="1694217" cy="465402"/>
            <a:chOff x="1032936" y="5906726"/>
            <a:chExt cx="1694217" cy="465402"/>
          </a:xfrm>
        </p:grpSpPr>
        <p:sp>
          <p:nvSpPr>
            <p:cNvPr id="144" name="TextBox 143">
              <a:extLst>
                <a:ext uri="{FF2B5EF4-FFF2-40B4-BE49-F238E27FC236}">
                  <a16:creationId xmlns:a16="http://schemas.microsoft.com/office/drawing/2014/main" id="{09D75A62-4E21-184E-AC72-EE863E18D657}"/>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45" name="TextBox 144">
              <a:extLst>
                <a:ext uri="{FF2B5EF4-FFF2-40B4-BE49-F238E27FC236}">
                  <a16:creationId xmlns:a16="http://schemas.microsoft.com/office/drawing/2014/main" id="{1205C387-6BA7-F940-8ACC-F16748D6BDD6}"/>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9237471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1078</TotalTime>
  <Words>800</Words>
  <Application>Microsoft Macintosh PowerPoint</Application>
  <PresentationFormat>On-screen Show (4:3)</PresentationFormat>
  <Paragraphs>211</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Kenner, Winfred S. (LARC-D312)</dc:creator>
  <cp:lastModifiedBy>Kenner, Winfred S. (LARC-D312)</cp:lastModifiedBy>
  <cp:revision>34</cp:revision>
  <dcterms:created xsi:type="dcterms:W3CDTF">2020-09-04T04:49:34Z</dcterms:created>
  <dcterms:modified xsi:type="dcterms:W3CDTF">2020-10-15T14:38:21Z</dcterms:modified>
</cp:coreProperties>
</file>