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90" r:id="rId2"/>
    <p:sldId id="658" r:id="rId3"/>
    <p:sldId id="291" r:id="rId4"/>
    <p:sldId id="256" r:id="rId5"/>
    <p:sldId id="262" r:id="rId6"/>
    <p:sldId id="293" r:id="rId7"/>
    <p:sldId id="335" r:id="rId8"/>
    <p:sldId id="264" r:id="rId9"/>
    <p:sldId id="266" r:id="rId10"/>
    <p:sldId id="275" r:id="rId11"/>
    <p:sldId id="276" r:id="rId12"/>
    <p:sldId id="334" r:id="rId13"/>
    <p:sldId id="267" r:id="rId14"/>
    <p:sldId id="281" r:id="rId15"/>
    <p:sldId id="283" r:id="rId16"/>
    <p:sldId id="268" r:id="rId17"/>
    <p:sldId id="274" r:id="rId18"/>
    <p:sldId id="278" r:id="rId19"/>
    <p:sldId id="260" r:id="rId20"/>
    <p:sldId id="270" r:id="rId21"/>
    <p:sldId id="33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88"/>
    <p:restoredTop sz="94660"/>
  </p:normalViewPr>
  <p:slideViewPr>
    <p:cSldViewPr snapToGrid="0" snapToObjects="1">
      <p:cViewPr varScale="1">
        <p:scale>
          <a:sx n="128" d="100"/>
          <a:sy n="128" d="100"/>
        </p:scale>
        <p:origin x="21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A561A8-7B1F-A24A-9D43-74AFC529EBCD}"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598551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A561A8-7B1F-A24A-9D43-74AFC529EBCD}"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363446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A561A8-7B1F-A24A-9D43-74AFC529EBCD}"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3564260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A561A8-7B1F-A24A-9D43-74AFC529EBCD}"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1664666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A561A8-7B1F-A24A-9D43-74AFC529EBCD}"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19458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A561A8-7B1F-A24A-9D43-74AFC529EBCD}" type="datetimeFigureOut">
              <a:rPr lang="en-US" smtClean="0"/>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3212228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A561A8-7B1F-A24A-9D43-74AFC529EBCD}" type="datetimeFigureOut">
              <a:rPr lang="en-US" smtClean="0"/>
              <a:t>10/15/20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390832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A561A8-7B1F-A24A-9D43-74AFC529EBCD}" type="datetimeFigureOut">
              <a:rPr lang="en-US" smtClean="0"/>
              <a:t>10/15/20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2012131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A561A8-7B1F-A24A-9D43-74AFC529EBCD}" type="datetimeFigureOut">
              <a:rPr lang="en-US" smtClean="0"/>
              <a:t>10/15/20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3493427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A561A8-7B1F-A24A-9D43-74AFC529EBCD}" type="datetimeFigureOut">
              <a:rPr lang="en-US" smtClean="0"/>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2923211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A561A8-7B1F-A24A-9D43-74AFC529EBCD}" type="datetimeFigureOut">
              <a:rPr lang="en-US" smtClean="0"/>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130794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A561A8-7B1F-A24A-9D43-74AFC529EBCD}" type="datetimeFigureOut">
              <a:rPr lang="en-US" smtClean="0"/>
              <a:t>10/15/20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D657C-7631-DC49-A529-799FD3AF5C57}" type="slidenum">
              <a:rPr lang="en-US" smtClean="0"/>
              <a:t>‹#›</a:t>
            </a:fld>
            <a:endParaRPr lang="en-US"/>
          </a:p>
        </p:txBody>
      </p:sp>
    </p:spTree>
    <p:extLst>
      <p:ext uri="{BB962C8B-B14F-4D97-AF65-F5344CB8AC3E}">
        <p14:creationId xmlns:p14="http://schemas.microsoft.com/office/powerpoint/2010/main" val="1831584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9" Type="http://schemas.openxmlformats.org/officeDocument/2006/relationships/image" Target="../media/image20.png"/><Relationship Id="rId14" Type="http://schemas.openxmlformats.org/officeDocument/2006/relationships/image" Target="../media/image25.png"/></Relationships>
</file>

<file path=ppt/slides/_rels/slide11.xml.rels><?xml version="1.0" encoding="UTF-8" standalone="yes"?>
<Relationships xmlns="http://schemas.openxmlformats.org/package/2006/relationships"><Relationship Id="rId18" Type="http://schemas.openxmlformats.org/officeDocument/2006/relationships/image" Target="../media/image35.png"/><Relationship Id="rId21" Type="http://schemas.openxmlformats.org/officeDocument/2006/relationships/image" Target="../media/image39.png"/><Relationship Id="rId7" Type="http://schemas.openxmlformats.org/officeDocument/2006/relationships/image" Target="../media/image28.png"/><Relationship Id="rId12" Type="http://schemas.openxmlformats.org/officeDocument/2006/relationships/image" Target="../media/image30.png"/><Relationship Id="rId17" Type="http://schemas.openxmlformats.org/officeDocument/2006/relationships/image" Target="../media/image33.png"/><Relationship Id="rId2" Type="http://schemas.openxmlformats.org/officeDocument/2006/relationships/image" Target="../media/image26.png"/><Relationship Id="rId16" Type="http://schemas.openxmlformats.org/officeDocument/2006/relationships/image" Target="../media/image31.png"/><Relationship Id="rId20"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20.png"/><Relationship Id="rId11" Type="http://schemas.openxmlformats.org/officeDocument/2006/relationships/image" Target="../media/image34.png"/><Relationship Id="rId15" Type="http://schemas.openxmlformats.org/officeDocument/2006/relationships/image" Target="../media/image37.png"/><Relationship Id="rId10" Type="http://schemas.openxmlformats.org/officeDocument/2006/relationships/image" Target="../media/image29.png"/><Relationship Id="rId19" Type="http://schemas.openxmlformats.org/officeDocument/2006/relationships/image" Target="../media/image36.png"/><Relationship Id="rId4" Type="http://schemas.openxmlformats.org/officeDocument/2006/relationships/image" Target="../media/image27.png"/><Relationship Id="rId9" Type="http://schemas.openxmlformats.org/officeDocument/2006/relationships/image" Target="../media/image32.png"/><Relationship Id="rId22" Type="http://schemas.openxmlformats.org/officeDocument/2006/relationships/image" Target="../media/image4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4.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 Type="http://schemas.openxmlformats.org/officeDocument/2006/relationships/image" Target="../media/image50.png"/><Relationship Id="rId16"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15.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17" Type="http://schemas.openxmlformats.org/officeDocument/2006/relationships/image" Target="../media/image82.png"/><Relationship Id="rId2" Type="http://schemas.openxmlformats.org/officeDocument/2006/relationships/image" Target="../media/image67.png"/><Relationship Id="rId16"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5" Type="http://schemas.openxmlformats.org/officeDocument/2006/relationships/image" Target="../media/image8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79.png"/></Relationships>
</file>

<file path=ppt/slides/_rels/slide16.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s>
</file>

<file path=ppt/slides/_rels/slide17.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2.png"/><Relationship Id="rId17" Type="http://schemas.openxmlformats.org/officeDocument/2006/relationships/image" Target="../media/image107.png"/><Relationship Id="rId2" Type="http://schemas.openxmlformats.org/officeDocument/2006/relationships/image" Target="../media/image92.png"/><Relationship Id="rId16" Type="http://schemas.openxmlformats.org/officeDocument/2006/relationships/image" Target="../media/image106.png"/><Relationship Id="rId1" Type="http://schemas.openxmlformats.org/officeDocument/2006/relationships/slideLayout" Target="../slideLayouts/slideLayout2.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5" Type="http://schemas.openxmlformats.org/officeDocument/2006/relationships/image" Target="../media/image10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 Id="rId14" Type="http://schemas.openxmlformats.org/officeDocument/2006/relationships/image" Target="../media/image104.png"/></Relationships>
</file>

<file path=ppt/slides/_rels/slide18.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18" Type="http://schemas.openxmlformats.org/officeDocument/2006/relationships/image" Target="../media/image124.png"/><Relationship Id="rId3" Type="http://schemas.openxmlformats.org/officeDocument/2006/relationships/image" Target="../media/image109.png"/><Relationship Id="rId7" Type="http://schemas.openxmlformats.org/officeDocument/2006/relationships/image" Target="../media/image113.png"/><Relationship Id="rId12" Type="http://schemas.openxmlformats.org/officeDocument/2006/relationships/image" Target="../media/image118.png"/><Relationship Id="rId17" Type="http://schemas.openxmlformats.org/officeDocument/2006/relationships/image" Target="../media/image123.png"/><Relationship Id="rId2" Type="http://schemas.openxmlformats.org/officeDocument/2006/relationships/image" Target="../media/image108.png"/><Relationship Id="rId16" Type="http://schemas.openxmlformats.org/officeDocument/2006/relationships/image" Target="../media/image122.png"/><Relationship Id="rId1" Type="http://schemas.openxmlformats.org/officeDocument/2006/relationships/slideLayout" Target="../slideLayouts/slideLayout2.xml"/><Relationship Id="rId6" Type="http://schemas.openxmlformats.org/officeDocument/2006/relationships/image" Target="../media/image112.png"/><Relationship Id="rId11" Type="http://schemas.openxmlformats.org/officeDocument/2006/relationships/image" Target="../media/image117.png"/><Relationship Id="rId5" Type="http://schemas.openxmlformats.org/officeDocument/2006/relationships/image" Target="../media/image111.png"/><Relationship Id="rId15" Type="http://schemas.openxmlformats.org/officeDocument/2006/relationships/image" Target="../media/image121.png"/><Relationship Id="rId10" Type="http://schemas.openxmlformats.org/officeDocument/2006/relationships/image" Target="../media/image116.png"/><Relationship Id="rId4" Type="http://schemas.openxmlformats.org/officeDocument/2006/relationships/image" Target="../media/image110.png"/><Relationship Id="rId9" Type="http://schemas.openxmlformats.org/officeDocument/2006/relationships/image" Target="../media/image115.png"/><Relationship Id="rId14" Type="http://schemas.openxmlformats.org/officeDocument/2006/relationships/image" Target="../media/image120.png"/></Relationships>
</file>

<file path=ppt/slides/_rels/slide19.xml.rels><?xml version="1.0" encoding="UTF-8" standalone="yes"?>
<Relationships xmlns="http://schemas.openxmlformats.org/package/2006/relationships"><Relationship Id="rId8" Type="http://schemas.openxmlformats.org/officeDocument/2006/relationships/image" Target="../media/image1290.png"/><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image" Target="../media/image125.png"/><Relationship Id="rId1" Type="http://schemas.openxmlformats.org/officeDocument/2006/relationships/slideLayout" Target="../slideLayouts/slideLayout2.xml"/><Relationship Id="rId6" Type="http://schemas.openxmlformats.org/officeDocument/2006/relationships/image" Target="../media/image129.png"/><Relationship Id="rId5" Type="http://schemas.openxmlformats.org/officeDocument/2006/relationships/image" Target="../media/image128.png"/><Relationship Id="rId10" Type="http://schemas.openxmlformats.org/officeDocument/2006/relationships/image" Target="../media/image132.png"/><Relationship Id="rId4" Type="http://schemas.openxmlformats.org/officeDocument/2006/relationships/image" Target="../media/image127.png"/><Relationship Id="rId9" Type="http://schemas.openxmlformats.org/officeDocument/2006/relationships/image" Target="../media/image131.png"/></Relationships>
</file>

<file path=ppt/slides/_rels/slide2.xml.rels><?xml version="1.0" encoding="UTF-8" standalone="yes"?>
<Relationships xmlns="http://schemas.openxmlformats.org/package/2006/relationships"><Relationship Id="rId2" Type="http://schemas.openxmlformats.org/officeDocument/2006/relationships/hyperlink" Target="http://www.lattogle.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85762E-FD32-4246-8660-1A8DED7744EA}"/>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503B0B75-21ED-8F46-844B-804B96219C33}"/>
              </a:ext>
            </a:extLst>
          </p:cNvPr>
          <p:cNvSpPr txBox="1"/>
          <p:nvPr/>
        </p:nvSpPr>
        <p:spPr>
          <a:xfrm>
            <a:off x="1381537" y="4341025"/>
            <a:ext cx="6738732"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Displacement Analysis of Lattice Truss Beams with    </a:t>
            </a:r>
          </a:p>
          <a:p>
            <a:r>
              <a:rPr lang="en-US" sz="2400" dirty="0">
                <a:latin typeface="Times New Roman" panose="02020603050405020304" pitchFamily="18" charset="0"/>
                <a:cs typeface="Times New Roman" panose="02020603050405020304" pitchFamily="18" charset="0"/>
              </a:rPr>
              <a:t>    Six Joints per Unit, Baseline Example Problem        </a:t>
            </a:r>
          </a:p>
        </p:txBody>
      </p:sp>
      <p:grpSp>
        <p:nvGrpSpPr>
          <p:cNvPr id="6" name="Group 5">
            <a:extLst>
              <a:ext uri="{FF2B5EF4-FFF2-40B4-BE49-F238E27FC236}">
                <a16:creationId xmlns:a16="http://schemas.microsoft.com/office/drawing/2014/main" id="{04713C9F-FDE5-1F49-924C-1B650AE4C12B}"/>
              </a:ext>
            </a:extLst>
          </p:cNvPr>
          <p:cNvGrpSpPr/>
          <p:nvPr/>
        </p:nvGrpSpPr>
        <p:grpSpPr>
          <a:xfrm>
            <a:off x="2200147" y="1615924"/>
            <a:ext cx="4934387" cy="1107996"/>
            <a:chOff x="2131418" y="1934112"/>
            <a:chExt cx="4934387" cy="1107996"/>
          </a:xfrm>
        </p:grpSpPr>
        <p:sp>
          <p:nvSpPr>
            <p:cNvPr id="8" name="TextBox 7">
              <a:extLst>
                <a:ext uri="{FF2B5EF4-FFF2-40B4-BE49-F238E27FC236}">
                  <a16:creationId xmlns:a16="http://schemas.microsoft.com/office/drawing/2014/main" id="{66B9C8AB-E6F5-404E-9C72-0AF5590EF607}"/>
                </a:ext>
              </a:extLst>
            </p:cNvPr>
            <p:cNvSpPr txBox="1"/>
            <p:nvPr/>
          </p:nvSpPr>
          <p:spPr>
            <a:xfrm>
              <a:off x="2131418" y="1934112"/>
              <a:ext cx="4857203" cy="1107996"/>
            </a:xfrm>
            <a:prstGeom prst="rect">
              <a:avLst/>
            </a:prstGeom>
            <a:noFill/>
          </p:spPr>
          <p:txBody>
            <a:bodyPr wrap="square" rtlCol="0">
              <a:spAutoFit/>
            </a:bodyPr>
            <a:lstStyle/>
            <a:p>
              <a:r>
                <a:rPr lang="en-US" sz="6600" dirty="0">
                  <a:latin typeface="Times New Roman" panose="02020603050405020304" pitchFamily="18" charset="0"/>
                  <a:cs typeface="Times New Roman" panose="02020603050405020304" pitchFamily="18" charset="0"/>
                </a:rPr>
                <a:t> </a:t>
              </a:r>
              <a:r>
                <a:rPr lang="en-US" sz="6000" dirty="0">
                  <a:latin typeface="Times New Roman" panose="02020603050405020304" pitchFamily="18" charset="0"/>
                  <a:cs typeface="Times New Roman" panose="02020603050405020304" pitchFamily="18" charset="0"/>
                </a:rPr>
                <a:t>LATTOGLE</a:t>
              </a:r>
              <a:endParaRPr lang="en-US" sz="6600" baseline="30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D68AE3B-6BE8-3446-9B7D-56E5CBB5041F}"/>
                </a:ext>
              </a:extLst>
            </p:cNvPr>
            <p:cNvSpPr txBox="1"/>
            <p:nvPr/>
          </p:nvSpPr>
          <p:spPr>
            <a:xfrm>
              <a:off x="6283124" y="2053850"/>
              <a:ext cx="782681"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endParaRPr lang="en-US" sz="3200" dirty="0"/>
            </a:p>
          </p:txBody>
        </p:sp>
      </p:grpSp>
    </p:spTree>
    <p:extLst>
      <p:ext uri="{BB962C8B-B14F-4D97-AF65-F5344CB8AC3E}">
        <p14:creationId xmlns:p14="http://schemas.microsoft.com/office/powerpoint/2010/main" val="1852544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 name="Table 124">
            <a:extLst>
              <a:ext uri="{FF2B5EF4-FFF2-40B4-BE49-F238E27FC236}">
                <a16:creationId xmlns:a16="http://schemas.microsoft.com/office/drawing/2014/main" id="{0842CFAE-095B-C34A-A233-2BED06B40AE6}"/>
              </a:ext>
            </a:extLst>
          </p:cNvPr>
          <p:cNvGraphicFramePr>
            <a:graphicFrameLocks noGrp="1"/>
          </p:cNvGraphicFramePr>
          <p:nvPr>
            <p:extLst>
              <p:ext uri="{D42A27DB-BD31-4B8C-83A1-F6EECF244321}">
                <p14:modId xmlns:p14="http://schemas.microsoft.com/office/powerpoint/2010/main" val="2524723975"/>
              </p:ext>
            </p:extLst>
          </p:nvPr>
        </p:nvGraphicFramePr>
        <p:xfrm>
          <a:off x="401733" y="3006169"/>
          <a:ext cx="2711698" cy="3561080"/>
        </p:xfrm>
        <a:graphic>
          <a:graphicData uri="http://schemas.openxmlformats.org/drawingml/2006/table">
            <a:tbl>
              <a:tblPr firstRow="1" bandRow="1">
                <a:tableStyleId>{5940675A-B579-460E-94D1-54222C63F5DA}</a:tableStyleId>
              </a:tblPr>
              <a:tblGrid>
                <a:gridCol w="838344">
                  <a:extLst>
                    <a:ext uri="{9D8B030D-6E8A-4147-A177-3AD203B41FA5}">
                      <a16:colId xmlns:a16="http://schemas.microsoft.com/office/drawing/2014/main" val="1771130974"/>
                    </a:ext>
                  </a:extLst>
                </a:gridCol>
                <a:gridCol w="920663">
                  <a:extLst>
                    <a:ext uri="{9D8B030D-6E8A-4147-A177-3AD203B41FA5}">
                      <a16:colId xmlns:a16="http://schemas.microsoft.com/office/drawing/2014/main" val="1011447241"/>
                    </a:ext>
                  </a:extLst>
                </a:gridCol>
                <a:gridCol w="952691">
                  <a:extLst>
                    <a:ext uri="{9D8B030D-6E8A-4147-A177-3AD203B41FA5}">
                      <a16:colId xmlns:a16="http://schemas.microsoft.com/office/drawing/2014/main" val="370571668"/>
                    </a:ext>
                  </a:extLst>
                </a:gridCol>
              </a:tblGrid>
              <a:tr h="370840">
                <a:tc>
                  <a:txBody>
                    <a:bodyPr/>
                    <a:lstStyle/>
                    <a:p>
                      <a:endParaRPr lang="en-US" sz="1100"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endParaRPr lang="en-US" sz="1100" dirty="0">
                        <a:latin typeface="Times New Roman" panose="02020603050405020304" pitchFamily="18" charset="0"/>
                        <a:cs typeface="Times New Roman" panose="02020603050405020304" pitchFamily="18" charset="0"/>
                      </a:endParaRPr>
                    </a:p>
                  </a:txBody>
                  <a:tcPr>
                    <a:lnT w="19050" cap="flat" cmpd="sng" algn="ctr">
                      <a:solidFill>
                        <a:schemeClr val="tx1"/>
                      </a:solidFill>
                      <a:prstDash val="solid"/>
                      <a:round/>
                      <a:headEnd type="none" w="med" len="med"/>
                      <a:tailEnd type="none" w="med" len="med"/>
                    </a:lnT>
                  </a:tcPr>
                </a:tc>
                <a:tc>
                  <a:txBody>
                    <a:bodyPr/>
                    <a:lstStyle/>
                    <a:p>
                      <a:endParaRPr lang="en-US" sz="1100"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83325079"/>
                  </a:ext>
                </a:extLst>
              </a:tr>
              <a:tr h="370840">
                <a:tc>
                  <a:txBody>
                    <a:bodyPr/>
                    <a:lstStyle/>
                    <a:p>
                      <a:endParaRPr lang="en-US" sz="11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tcPr>
                </a:tc>
                <a:tc>
                  <a:txBody>
                    <a:bodyPr/>
                    <a:lstStyle/>
                    <a:p>
                      <a:endParaRPr lang="en-US" sz="1100" dirty="0">
                        <a:latin typeface="Times New Roman" panose="02020603050405020304" pitchFamily="18" charset="0"/>
                        <a:cs typeface="Times New Roman" panose="02020603050405020304" pitchFamily="18" charset="0"/>
                      </a:endParaRPr>
                    </a:p>
                  </a:txBody>
                  <a:tcPr/>
                </a:tc>
                <a:tc>
                  <a:txBody>
                    <a:bodyPr/>
                    <a:lstStyle/>
                    <a:p>
                      <a:endParaRPr lang="en-US" sz="1100" dirty="0">
                        <a:latin typeface="Times New Roman" panose="02020603050405020304" pitchFamily="18" charset="0"/>
                        <a:cs typeface="Times New Roman" panose="02020603050405020304" pitchFamily="18" charset="0"/>
                      </a:endParaRP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47424443"/>
                  </a:ext>
                </a:extLst>
              </a:tr>
              <a:tr h="370840">
                <a:tc>
                  <a:txBody>
                    <a:bodyPr/>
                    <a:lstStyle/>
                    <a:p>
                      <a:endParaRPr lang="en-US" sz="11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tcPr>
                </a:tc>
                <a:tc>
                  <a:txBody>
                    <a:bodyPr/>
                    <a:lstStyle/>
                    <a:p>
                      <a:endParaRPr lang="en-US" sz="1100">
                        <a:latin typeface="Times New Roman" panose="02020603050405020304" pitchFamily="18" charset="0"/>
                        <a:cs typeface="Times New Roman" panose="02020603050405020304" pitchFamily="18" charset="0"/>
                      </a:endParaRPr>
                    </a:p>
                  </a:txBody>
                  <a:tcPr/>
                </a:tc>
                <a:tc>
                  <a:txBody>
                    <a:bodyPr/>
                    <a:lstStyle/>
                    <a:p>
                      <a:endParaRPr lang="en-US" sz="1100">
                        <a:latin typeface="Times New Roman" panose="02020603050405020304" pitchFamily="18" charset="0"/>
                        <a:cs typeface="Times New Roman" panose="02020603050405020304" pitchFamily="18" charset="0"/>
                      </a:endParaRP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88332119"/>
                  </a:ext>
                </a:extLst>
              </a:tr>
              <a:tr h="370840">
                <a:tc>
                  <a:txBody>
                    <a:bodyPr/>
                    <a:lstStyle/>
                    <a:p>
                      <a:endParaRPr lang="en-US" sz="11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tcPr>
                </a:tc>
                <a:tc>
                  <a:txBody>
                    <a:bodyPr/>
                    <a:lstStyle/>
                    <a:p>
                      <a:endParaRPr lang="en-US" sz="1100">
                        <a:latin typeface="Times New Roman" panose="02020603050405020304" pitchFamily="18" charset="0"/>
                        <a:cs typeface="Times New Roman" panose="02020603050405020304" pitchFamily="18" charset="0"/>
                      </a:endParaRPr>
                    </a:p>
                  </a:txBody>
                  <a:tcPr/>
                </a:tc>
                <a:tc>
                  <a:txBody>
                    <a:bodyPr/>
                    <a:lstStyle/>
                    <a:p>
                      <a:endParaRPr lang="en-US" sz="1100">
                        <a:latin typeface="Times New Roman" panose="02020603050405020304" pitchFamily="18" charset="0"/>
                        <a:cs typeface="Times New Roman" panose="02020603050405020304" pitchFamily="18" charset="0"/>
                      </a:endParaRP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10333926"/>
                  </a:ext>
                </a:extLst>
              </a:tr>
              <a:tr h="370840">
                <a:tc>
                  <a:txBody>
                    <a:bodyPr/>
                    <a:lstStyle/>
                    <a:p>
                      <a:endParaRPr lang="en-US" sz="11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tcPr>
                </a:tc>
                <a:tc>
                  <a:txBody>
                    <a:bodyPr/>
                    <a:lstStyle/>
                    <a:p>
                      <a:endParaRPr lang="en-US" sz="1100">
                        <a:latin typeface="Times New Roman" panose="02020603050405020304" pitchFamily="18" charset="0"/>
                        <a:cs typeface="Times New Roman" panose="02020603050405020304" pitchFamily="18" charset="0"/>
                      </a:endParaRPr>
                    </a:p>
                  </a:txBody>
                  <a:tcPr/>
                </a:tc>
                <a:tc>
                  <a:txBody>
                    <a:bodyPr/>
                    <a:lstStyle/>
                    <a:p>
                      <a:endParaRPr lang="en-US" sz="1100" dirty="0">
                        <a:latin typeface="Times New Roman" panose="02020603050405020304" pitchFamily="18" charset="0"/>
                        <a:cs typeface="Times New Roman" panose="02020603050405020304" pitchFamily="18" charset="0"/>
                      </a:endParaRP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24640796"/>
                  </a:ext>
                </a:extLst>
              </a:tr>
              <a:tr h="370840">
                <a:tc>
                  <a:txBody>
                    <a:bodyPr/>
                    <a:lstStyle/>
                    <a:p>
                      <a:endParaRPr lang="en-US" sz="11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tcPr>
                </a:tc>
                <a:tc>
                  <a:txBody>
                    <a:bodyPr/>
                    <a:lstStyle/>
                    <a:p>
                      <a:endParaRPr lang="en-US" sz="1100" dirty="0">
                        <a:latin typeface="Times New Roman" panose="02020603050405020304" pitchFamily="18" charset="0"/>
                        <a:cs typeface="Times New Roman" panose="02020603050405020304" pitchFamily="18" charset="0"/>
                      </a:endParaRPr>
                    </a:p>
                  </a:txBody>
                  <a:tcPr/>
                </a:tc>
                <a:tc>
                  <a:txBody>
                    <a:bodyPr/>
                    <a:lstStyle/>
                    <a:p>
                      <a:endParaRPr lang="en-US" sz="1100">
                        <a:latin typeface="Times New Roman" panose="02020603050405020304" pitchFamily="18" charset="0"/>
                        <a:cs typeface="Times New Roman" panose="02020603050405020304" pitchFamily="18" charset="0"/>
                      </a:endParaRP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31359546"/>
                  </a:ext>
                </a:extLst>
              </a:tr>
              <a:tr h="370840">
                <a:tc>
                  <a:txBody>
                    <a:bodyPr/>
                    <a:lstStyle/>
                    <a:p>
                      <a:endParaRPr lang="en-US" sz="11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tcPr>
                </a:tc>
                <a:tc>
                  <a:txBody>
                    <a:bodyPr/>
                    <a:lstStyle/>
                    <a:p>
                      <a:endParaRPr lang="en-US" sz="1100">
                        <a:latin typeface="Times New Roman" panose="02020603050405020304" pitchFamily="18" charset="0"/>
                        <a:cs typeface="Times New Roman" panose="02020603050405020304" pitchFamily="18" charset="0"/>
                      </a:endParaRPr>
                    </a:p>
                  </a:txBody>
                  <a:tcPr/>
                </a:tc>
                <a:tc>
                  <a:txBody>
                    <a:bodyPr/>
                    <a:lstStyle/>
                    <a:p>
                      <a:endParaRPr lang="en-US" sz="1100">
                        <a:latin typeface="Times New Roman" panose="02020603050405020304" pitchFamily="18" charset="0"/>
                        <a:cs typeface="Times New Roman" panose="02020603050405020304" pitchFamily="18" charset="0"/>
                      </a:endParaRP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71607472"/>
                  </a:ext>
                </a:extLst>
              </a:tr>
              <a:tr h="370840">
                <a:tc>
                  <a:txBody>
                    <a:bodyPr/>
                    <a:lstStyle/>
                    <a:p>
                      <a:endParaRPr lang="en-US" sz="11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tcPr>
                </a:tc>
                <a:tc>
                  <a:txBody>
                    <a:bodyPr/>
                    <a:lstStyle/>
                    <a:p>
                      <a:endParaRPr lang="en-US" sz="1100" dirty="0">
                        <a:latin typeface="Times New Roman" panose="02020603050405020304" pitchFamily="18" charset="0"/>
                        <a:cs typeface="Times New Roman" panose="02020603050405020304" pitchFamily="18" charset="0"/>
                      </a:endParaRPr>
                    </a:p>
                  </a:txBody>
                  <a:tcPr/>
                </a:tc>
                <a:tc>
                  <a:txBody>
                    <a:bodyPr/>
                    <a:lstStyle/>
                    <a:p>
                      <a:endParaRPr lang="en-US" sz="1100" dirty="0">
                        <a:latin typeface="Times New Roman" panose="02020603050405020304" pitchFamily="18" charset="0"/>
                        <a:cs typeface="Times New Roman" panose="02020603050405020304" pitchFamily="18" charset="0"/>
                      </a:endParaRP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68621988"/>
                  </a:ext>
                </a:extLst>
              </a:tr>
              <a:tr h="370840">
                <a:tc>
                  <a:txBody>
                    <a:bodyPr/>
                    <a:lstStyle/>
                    <a:p>
                      <a:endParaRPr lang="en-US" sz="11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endParaRPr lang="en-US" sz="1100">
                        <a:latin typeface="Times New Roman" panose="02020603050405020304" pitchFamily="18" charset="0"/>
                        <a:cs typeface="Times New Roman" panose="02020603050405020304" pitchFamily="18" charset="0"/>
                      </a:endParaRPr>
                    </a:p>
                  </a:txBody>
                  <a:tcPr>
                    <a:lnB w="19050" cap="flat" cmpd="sng" algn="ctr">
                      <a:solidFill>
                        <a:schemeClr val="tx1"/>
                      </a:solidFill>
                      <a:prstDash val="solid"/>
                      <a:round/>
                      <a:headEnd type="none" w="med" len="med"/>
                      <a:tailEnd type="none" w="med" len="med"/>
                    </a:lnB>
                  </a:tcPr>
                </a:tc>
                <a:tc>
                  <a:txBody>
                    <a:bodyPr/>
                    <a:lstStyle/>
                    <a:p>
                      <a:endParaRPr lang="en-US" sz="1100" dirty="0">
                        <a:latin typeface="Times New Roman" panose="02020603050405020304" pitchFamily="18" charset="0"/>
                        <a:cs typeface="Times New Roman" panose="02020603050405020304" pitchFamily="18" charset="0"/>
                      </a:endParaRPr>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2692841"/>
                  </a:ext>
                </a:extLst>
              </a:tr>
            </a:tbl>
          </a:graphicData>
        </a:graphic>
      </p:graphicFrame>
      <p:sp>
        <p:nvSpPr>
          <p:cNvPr id="14" name="Rectangle 13">
            <a:extLst>
              <a:ext uri="{FF2B5EF4-FFF2-40B4-BE49-F238E27FC236}">
                <a16:creationId xmlns:a16="http://schemas.microsoft.com/office/drawing/2014/main" id="{8EC395A9-E75B-5446-991E-C2EA41F47B63}"/>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00D48404-0737-C84B-A1FA-C1900824BFD7}"/>
              </a:ext>
            </a:extLst>
          </p:cNvPr>
          <p:cNvCxnSpPr/>
          <p:nvPr/>
        </p:nvCxnSpPr>
        <p:spPr>
          <a:xfrm>
            <a:off x="277472" y="792568"/>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3EDA76C-3986-D04B-A58D-6652AA450436}"/>
              </a:ext>
            </a:extLst>
          </p:cNvPr>
          <p:cNvSpPr txBox="1"/>
          <p:nvPr/>
        </p:nvSpPr>
        <p:spPr>
          <a:xfrm>
            <a:off x="1287741" y="3043164"/>
            <a:ext cx="843018"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Length,   </a:t>
            </a:r>
          </a:p>
          <a:p>
            <a:r>
              <a:rPr lang="en-US" sz="1600" dirty="0">
                <a:latin typeface="Times New Roman" panose="02020603050405020304" pitchFamily="18" charset="0"/>
                <a:cs typeface="Times New Roman" panose="02020603050405020304" pitchFamily="18" charset="0"/>
              </a:rPr>
              <a:t>    in.</a:t>
            </a:r>
          </a:p>
        </p:txBody>
      </p:sp>
      <p:sp>
        <p:nvSpPr>
          <p:cNvPr id="40" name="TextBox 39">
            <a:extLst>
              <a:ext uri="{FF2B5EF4-FFF2-40B4-BE49-F238E27FC236}">
                <a16:creationId xmlns:a16="http://schemas.microsoft.com/office/drawing/2014/main" id="{83D47ECA-DF6E-A948-BE2B-4C167333DB0D}"/>
              </a:ext>
            </a:extLst>
          </p:cNvPr>
          <p:cNvSpPr txBox="1"/>
          <p:nvPr/>
        </p:nvSpPr>
        <p:spPr>
          <a:xfrm>
            <a:off x="2189437" y="3002685"/>
            <a:ext cx="874365"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Internal force, </a:t>
            </a:r>
            <a:r>
              <a:rPr lang="en-US" sz="1600" dirty="0" err="1">
                <a:latin typeface="Times New Roman" panose="02020603050405020304" pitchFamily="18" charset="0"/>
                <a:cs typeface="Times New Roman" panose="02020603050405020304" pitchFamily="18" charset="0"/>
              </a:rPr>
              <a:t>lb</a:t>
            </a:r>
            <a:r>
              <a:rPr lang="en-US" sz="1600" dirty="0">
                <a:latin typeface="Times New Roman" panose="02020603050405020304" pitchFamily="18" charset="0"/>
                <a:cs typeface="Times New Roman" panose="02020603050405020304" pitchFamily="18" charset="0"/>
              </a:rPr>
              <a:t> </a:t>
            </a:r>
          </a:p>
        </p:txBody>
      </p:sp>
      <p:sp>
        <p:nvSpPr>
          <p:cNvPr id="42" name="TextBox 41">
            <a:extLst>
              <a:ext uri="{FF2B5EF4-FFF2-40B4-BE49-F238E27FC236}">
                <a16:creationId xmlns:a16="http://schemas.microsoft.com/office/drawing/2014/main" id="{ABE041BA-343F-8A46-B8AA-A404243E12E6}"/>
              </a:ext>
            </a:extLst>
          </p:cNvPr>
          <p:cNvSpPr txBox="1"/>
          <p:nvPr/>
        </p:nvSpPr>
        <p:spPr>
          <a:xfrm>
            <a:off x="387543" y="3122408"/>
            <a:ext cx="938778"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Member </a:t>
            </a:r>
          </a:p>
        </p:txBody>
      </p:sp>
      <p:sp>
        <p:nvSpPr>
          <p:cNvPr id="43" name="TextBox 42">
            <a:extLst>
              <a:ext uri="{FF2B5EF4-FFF2-40B4-BE49-F238E27FC236}">
                <a16:creationId xmlns:a16="http://schemas.microsoft.com/office/drawing/2014/main" id="{EFE67998-846F-9046-A2AB-E750CE933929}"/>
              </a:ext>
            </a:extLst>
          </p:cNvPr>
          <p:cNvSpPr txBox="1"/>
          <p:nvPr/>
        </p:nvSpPr>
        <p:spPr>
          <a:xfrm>
            <a:off x="656156" y="5084233"/>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5. </a:t>
            </a:r>
          </a:p>
        </p:txBody>
      </p:sp>
      <p:sp>
        <p:nvSpPr>
          <p:cNvPr id="44" name="TextBox 43">
            <a:extLst>
              <a:ext uri="{FF2B5EF4-FFF2-40B4-BE49-F238E27FC236}">
                <a16:creationId xmlns:a16="http://schemas.microsoft.com/office/drawing/2014/main" id="{0FBAD26A-A402-F044-B17D-420201F2DD59}"/>
              </a:ext>
            </a:extLst>
          </p:cNvPr>
          <p:cNvSpPr txBox="1"/>
          <p:nvPr/>
        </p:nvSpPr>
        <p:spPr>
          <a:xfrm>
            <a:off x="654067" y="5451643"/>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6. </a:t>
            </a:r>
          </a:p>
        </p:txBody>
      </p:sp>
      <p:sp>
        <p:nvSpPr>
          <p:cNvPr id="45" name="TextBox 44">
            <a:extLst>
              <a:ext uri="{FF2B5EF4-FFF2-40B4-BE49-F238E27FC236}">
                <a16:creationId xmlns:a16="http://schemas.microsoft.com/office/drawing/2014/main" id="{D2CC55EB-3706-7641-A0B3-3F6D2FD7B691}"/>
              </a:ext>
            </a:extLst>
          </p:cNvPr>
          <p:cNvSpPr txBox="1"/>
          <p:nvPr/>
        </p:nvSpPr>
        <p:spPr>
          <a:xfrm>
            <a:off x="658540" y="5850119"/>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7. </a:t>
            </a:r>
          </a:p>
        </p:txBody>
      </p:sp>
      <p:sp>
        <p:nvSpPr>
          <p:cNvPr id="46" name="TextBox 45">
            <a:extLst>
              <a:ext uri="{FF2B5EF4-FFF2-40B4-BE49-F238E27FC236}">
                <a16:creationId xmlns:a16="http://schemas.microsoft.com/office/drawing/2014/main" id="{8B2BD1EC-1556-8348-9722-68DC83FF5F72}"/>
              </a:ext>
            </a:extLst>
          </p:cNvPr>
          <p:cNvSpPr txBox="1"/>
          <p:nvPr/>
        </p:nvSpPr>
        <p:spPr>
          <a:xfrm>
            <a:off x="654729" y="6197103"/>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8. </a:t>
            </a:r>
          </a:p>
        </p:txBody>
      </p:sp>
      <p:sp>
        <p:nvSpPr>
          <p:cNvPr id="50" name="TextBox 49">
            <a:extLst>
              <a:ext uri="{FF2B5EF4-FFF2-40B4-BE49-F238E27FC236}">
                <a16:creationId xmlns:a16="http://schemas.microsoft.com/office/drawing/2014/main" id="{996BCDA3-9325-3B48-923E-85A812F4D422}"/>
              </a:ext>
            </a:extLst>
          </p:cNvPr>
          <p:cNvSpPr txBox="1"/>
          <p:nvPr/>
        </p:nvSpPr>
        <p:spPr>
          <a:xfrm>
            <a:off x="2516959" y="3596351"/>
            <a:ext cx="356774"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6 </a:t>
            </a:r>
          </a:p>
        </p:txBody>
      </p:sp>
      <p:sp>
        <p:nvSpPr>
          <p:cNvPr id="51" name="TextBox 50">
            <a:extLst>
              <a:ext uri="{FF2B5EF4-FFF2-40B4-BE49-F238E27FC236}">
                <a16:creationId xmlns:a16="http://schemas.microsoft.com/office/drawing/2014/main" id="{D533097E-85B4-AF4E-9987-28CC6C0E4917}"/>
              </a:ext>
            </a:extLst>
          </p:cNvPr>
          <p:cNvSpPr txBox="1"/>
          <p:nvPr/>
        </p:nvSpPr>
        <p:spPr>
          <a:xfrm>
            <a:off x="2407741" y="4358255"/>
            <a:ext cx="53335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- 5 </a:t>
            </a:r>
          </a:p>
        </p:txBody>
      </p:sp>
      <p:sp>
        <p:nvSpPr>
          <p:cNvPr id="53" name="TextBox 52">
            <a:extLst>
              <a:ext uri="{FF2B5EF4-FFF2-40B4-BE49-F238E27FC236}">
                <a16:creationId xmlns:a16="http://schemas.microsoft.com/office/drawing/2014/main" id="{ADF48DD2-F0D0-CA47-92C9-A07D0FBD8907}"/>
              </a:ext>
            </a:extLst>
          </p:cNvPr>
          <p:cNvSpPr txBox="1"/>
          <p:nvPr/>
        </p:nvSpPr>
        <p:spPr>
          <a:xfrm>
            <a:off x="1581558" y="3603829"/>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54" name="TextBox 53">
            <a:extLst>
              <a:ext uri="{FF2B5EF4-FFF2-40B4-BE49-F238E27FC236}">
                <a16:creationId xmlns:a16="http://schemas.microsoft.com/office/drawing/2014/main" id="{F6D72F32-6BB3-0B45-9096-6424E069EC38}"/>
              </a:ext>
            </a:extLst>
          </p:cNvPr>
          <p:cNvSpPr txBox="1"/>
          <p:nvPr/>
        </p:nvSpPr>
        <p:spPr>
          <a:xfrm>
            <a:off x="1570100" y="3969473"/>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70" name="TextBox 69">
            <a:extLst>
              <a:ext uri="{FF2B5EF4-FFF2-40B4-BE49-F238E27FC236}">
                <a16:creationId xmlns:a16="http://schemas.microsoft.com/office/drawing/2014/main" id="{71236FC3-8E9D-5A43-AB37-0070F1A317EC}"/>
              </a:ext>
            </a:extLst>
          </p:cNvPr>
          <p:cNvSpPr txBox="1"/>
          <p:nvPr/>
        </p:nvSpPr>
        <p:spPr>
          <a:xfrm>
            <a:off x="2509999" y="5463479"/>
            <a:ext cx="339045"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0 </a:t>
            </a:r>
          </a:p>
        </p:txBody>
      </p:sp>
      <p:cxnSp>
        <p:nvCxnSpPr>
          <p:cNvPr id="74" name="Straight Arrow Connector 73">
            <a:extLst>
              <a:ext uri="{FF2B5EF4-FFF2-40B4-BE49-F238E27FC236}">
                <a16:creationId xmlns:a16="http://schemas.microsoft.com/office/drawing/2014/main" id="{CB7FFC38-840D-8242-AE98-66335513B8BB}"/>
              </a:ext>
            </a:extLst>
          </p:cNvPr>
          <p:cNvCxnSpPr>
            <a:cxnSpLocks/>
          </p:cNvCxnSpPr>
          <p:nvPr/>
        </p:nvCxnSpPr>
        <p:spPr>
          <a:xfrm>
            <a:off x="8167499" y="2607755"/>
            <a:ext cx="0" cy="202825"/>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D7CBCB98-3DDD-264A-BD01-526C2B72C3E8}"/>
              </a:ext>
            </a:extLst>
          </p:cNvPr>
          <p:cNvSpPr txBox="1"/>
          <p:nvPr/>
        </p:nvSpPr>
        <p:spPr>
          <a:xfrm>
            <a:off x="8210029" y="1005451"/>
            <a:ext cx="606236"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2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EF2DAA52-CD39-7F47-A9DA-51A6466EF260}"/>
              </a:ext>
            </a:extLst>
          </p:cNvPr>
          <p:cNvSpPr txBox="1"/>
          <p:nvPr/>
        </p:nvSpPr>
        <p:spPr>
          <a:xfrm>
            <a:off x="8160866" y="2544153"/>
            <a:ext cx="534767"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2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07" name="TextBox 106">
            <a:extLst>
              <a:ext uri="{FF2B5EF4-FFF2-40B4-BE49-F238E27FC236}">
                <a16:creationId xmlns:a16="http://schemas.microsoft.com/office/drawing/2014/main" id="{2E5B4197-7732-0B42-A9F5-1BC320874944}"/>
              </a:ext>
            </a:extLst>
          </p:cNvPr>
          <p:cNvSpPr txBox="1"/>
          <p:nvPr/>
        </p:nvSpPr>
        <p:spPr>
          <a:xfrm>
            <a:off x="7691321" y="766781"/>
            <a:ext cx="1174784"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  </a:t>
            </a:r>
          </a:p>
        </p:txBody>
      </p:sp>
      <p:sp>
        <p:nvSpPr>
          <p:cNvPr id="108" name="TextBox 107">
            <a:extLst>
              <a:ext uri="{FF2B5EF4-FFF2-40B4-BE49-F238E27FC236}">
                <a16:creationId xmlns:a16="http://schemas.microsoft.com/office/drawing/2014/main" id="{B103C86B-FF59-C943-8C17-6703C4E56573}"/>
              </a:ext>
            </a:extLst>
          </p:cNvPr>
          <p:cNvSpPr txBox="1"/>
          <p:nvPr/>
        </p:nvSpPr>
        <p:spPr>
          <a:xfrm>
            <a:off x="7652616" y="2775660"/>
            <a:ext cx="1103839"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   </a:t>
            </a:r>
          </a:p>
        </p:txBody>
      </p: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DCE6635D-663C-0D48-87C9-FF51895500F7}"/>
                  </a:ext>
                </a:extLst>
              </p:cNvPr>
              <p:cNvSpPr txBox="1"/>
              <p:nvPr/>
            </p:nvSpPr>
            <p:spPr>
              <a:xfrm>
                <a:off x="2406100" y="5120577"/>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111" name="TextBox 110">
                <a:extLst>
                  <a:ext uri="{FF2B5EF4-FFF2-40B4-BE49-F238E27FC236}">
                    <a16:creationId xmlns:a16="http://schemas.microsoft.com/office/drawing/2014/main" id="{DCE6635D-663C-0D48-87C9-FF51895500F7}"/>
                  </a:ext>
                </a:extLst>
              </p:cNvPr>
              <p:cNvSpPr txBox="1">
                <a:spLocks noRot="1" noChangeAspect="1" noMove="1" noResize="1" noEditPoints="1" noAdjustHandles="1" noChangeArrowheads="1" noChangeShapeType="1" noTextEdit="1"/>
              </p:cNvSpPr>
              <p:nvPr/>
            </p:nvSpPr>
            <p:spPr>
              <a:xfrm>
                <a:off x="2406100" y="5120577"/>
                <a:ext cx="646359" cy="309637"/>
              </a:xfrm>
              <a:prstGeom prst="rect">
                <a:avLst/>
              </a:prstGeom>
              <a:blipFill>
                <a:blip r:embed="rId2"/>
                <a:stretch>
                  <a:fillRect b="-3846"/>
                </a:stretch>
              </a:blipFill>
            </p:spPr>
            <p:txBody>
              <a:bodyPr/>
              <a:lstStyle/>
              <a:p>
                <a:r>
                  <a:rPr lang="en-US">
                    <a:noFill/>
                  </a:rPr>
                  <a:t> </a:t>
                </a:r>
              </a:p>
            </p:txBody>
          </p:sp>
        </mc:Fallback>
      </mc:AlternateContent>
      <p:sp>
        <p:nvSpPr>
          <p:cNvPr id="113" name="TextBox 112">
            <a:extLst>
              <a:ext uri="{FF2B5EF4-FFF2-40B4-BE49-F238E27FC236}">
                <a16:creationId xmlns:a16="http://schemas.microsoft.com/office/drawing/2014/main" id="{C568D855-FD50-CF45-9D23-0825DE1A8A92}"/>
              </a:ext>
            </a:extLst>
          </p:cNvPr>
          <p:cNvSpPr txBox="1"/>
          <p:nvPr/>
        </p:nvSpPr>
        <p:spPr>
          <a:xfrm>
            <a:off x="1578643" y="4351852"/>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15" name="TextBox 114">
            <a:extLst>
              <a:ext uri="{FF2B5EF4-FFF2-40B4-BE49-F238E27FC236}">
                <a16:creationId xmlns:a16="http://schemas.microsoft.com/office/drawing/2014/main" id="{1A45D90E-6D4B-9E49-8A2E-37484CF8BF65}"/>
              </a:ext>
            </a:extLst>
          </p:cNvPr>
          <p:cNvSpPr txBox="1"/>
          <p:nvPr/>
        </p:nvSpPr>
        <p:spPr>
          <a:xfrm>
            <a:off x="2308573" y="5065226"/>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24" name="TextBox 23">
            <a:extLst>
              <a:ext uri="{FF2B5EF4-FFF2-40B4-BE49-F238E27FC236}">
                <a16:creationId xmlns:a16="http://schemas.microsoft.com/office/drawing/2014/main" id="{BBE7A444-8AC4-1743-87BA-6FA9D46EA971}"/>
              </a:ext>
            </a:extLst>
          </p:cNvPr>
          <p:cNvSpPr txBox="1"/>
          <p:nvPr/>
        </p:nvSpPr>
        <p:spPr>
          <a:xfrm>
            <a:off x="663615" y="3600307"/>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25" name="TextBox 24">
            <a:extLst>
              <a:ext uri="{FF2B5EF4-FFF2-40B4-BE49-F238E27FC236}">
                <a16:creationId xmlns:a16="http://schemas.microsoft.com/office/drawing/2014/main" id="{7CA93525-C6F9-5C4B-8165-169443C1D8F0}"/>
              </a:ext>
            </a:extLst>
          </p:cNvPr>
          <p:cNvSpPr txBox="1"/>
          <p:nvPr/>
        </p:nvSpPr>
        <p:spPr>
          <a:xfrm>
            <a:off x="668088" y="3974728"/>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6" name="TextBox 25">
            <a:extLst>
              <a:ext uri="{FF2B5EF4-FFF2-40B4-BE49-F238E27FC236}">
                <a16:creationId xmlns:a16="http://schemas.microsoft.com/office/drawing/2014/main" id="{1A2AAFD2-36CA-E448-8642-86DFAB6B6DBF}"/>
              </a:ext>
            </a:extLst>
          </p:cNvPr>
          <p:cNvSpPr txBox="1"/>
          <p:nvPr/>
        </p:nvSpPr>
        <p:spPr>
          <a:xfrm>
            <a:off x="672561" y="4354063"/>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3. </a:t>
            </a:r>
          </a:p>
        </p:txBody>
      </p:sp>
      <p:sp>
        <p:nvSpPr>
          <p:cNvPr id="27" name="TextBox 26">
            <a:extLst>
              <a:ext uri="{FF2B5EF4-FFF2-40B4-BE49-F238E27FC236}">
                <a16:creationId xmlns:a16="http://schemas.microsoft.com/office/drawing/2014/main" id="{16D57D9D-3AFA-5B46-BF5F-E9BC80BCF285}"/>
              </a:ext>
            </a:extLst>
          </p:cNvPr>
          <p:cNvSpPr txBox="1"/>
          <p:nvPr/>
        </p:nvSpPr>
        <p:spPr>
          <a:xfrm>
            <a:off x="662622" y="4733191"/>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4. </a:t>
            </a:r>
          </a:p>
        </p:txBody>
      </p:sp>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C1215776-88A8-A54B-ABFC-892518C69149}"/>
                  </a:ext>
                </a:extLst>
              </p:cNvPr>
              <p:cNvSpPr txBox="1"/>
              <p:nvPr/>
            </p:nvSpPr>
            <p:spPr>
              <a:xfrm>
                <a:off x="1366413" y="5112799"/>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119" name="TextBox 118">
                <a:extLst>
                  <a:ext uri="{FF2B5EF4-FFF2-40B4-BE49-F238E27FC236}">
                    <a16:creationId xmlns:a16="http://schemas.microsoft.com/office/drawing/2014/main" id="{C1215776-88A8-A54B-ABFC-892518C69149}"/>
                  </a:ext>
                </a:extLst>
              </p:cNvPr>
              <p:cNvSpPr txBox="1">
                <a:spLocks noRot="1" noChangeAspect="1" noMove="1" noResize="1" noEditPoints="1" noAdjustHandles="1" noChangeArrowheads="1" noChangeShapeType="1" noTextEdit="1"/>
              </p:cNvSpPr>
              <p:nvPr/>
            </p:nvSpPr>
            <p:spPr>
              <a:xfrm>
                <a:off x="1366413" y="5112799"/>
                <a:ext cx="646359" cy="309637"/>
              </a:xfrm>
              <a:prstGeom prst="rect">
                <a:avLst/>
              </a:prstGeom>
              <a:blipFill>
                <a:blip r:embed="rId3"/>
                <a:stretch>
                  <a:fillRect b="-4000"/>
                </a:stretch>
              </a:blipFill>
            </p:spPr>
            <p:txBody>
              <a:bodyPr/>
              <a:lstStyle/>
              <a:p>
                <a:r>
                  <a:rPr lang="en-US">
                    <a:noFill/>
                  </a:rPr>
                  <a:t> </a:t>
                </a:r>
              </a:p>
            </p:txBody>
          </p:sp>
        </mc:Fallback>
      </mc:AlternateContent>
      <p:cxnSp>
        <p:nvCxnSpPr>
          <p:cNvPr id="124" name="Straight Arrow Connector 123">
            <a:extLst>
              <a:ext uri="{FF2B5EF4-FFF2-40B4-BE49-F238E27FC236}">
                <a16:creationId xmlns:a16="http://schemas.microsoft.com/office/drawing/2014/main" id="{32329596-B177-CB41-AEBE-9570DD5B7547}"/>
              </a:ext>
            </a:extLst>
          </p:cNvPr>
          <p:cNvCxnSpPr>
            <a:cxnSpLocks/>
          </p:cNvCxnSpPr>
          <p:nvPr/>
        </p:nvCxnSpPr>
        <p:spPr>
          <a:xfrm>
            <a:off x="8189557" y="1009875"/>
            <a:ext cx="0" cy="202825"/>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B7FB94F3-C1B1-0748-B817-5B51BCC65285}"/>
              </a:ext>
            </a:extLst>
          </p:cNvPr>
          <p:cNvGrpSpPr/>
          <p:nvPr/>
        </p:nvGrpSpPr>
        <p:grpSpPr>
          <a:xfrm>
            <a:off x="693634" y="1119258"/>
            <a:ext cx="7573924" cy="1530070"/>
            <a:chOff x="857222" y="1236137"/>
            <a:chExt cx="6593868" cy="1332081"/>
          </a:xfrm>
        </p:grpSpPr>
        <p:cxnSp>
          <p:nvCxnSpPr>
            <p:cNvPr id="128" name="Straight Connector 127">
              <a:extLst>
                <a:ext uri="{FF2B5EF4-FFF2-40B4-BE49-F238E27FC236}">
                  <a16:creationId xmlns:a16="http://schemas.microsoft.com/office/drawing/2014/main" id="{6F548BAA-DB50-EB47-B207-488D79285053}"/>
                </a:ext>
              </a:extLst>
            </p:cNvPr>
            <p:cNvCxnSpPr>
              <a:cxnSpLocks/>
            </p:cNvCxnSpPr>
            <p:nvPr/>
          </p:nvCxnSpPr>
          <p:spPr>
            <a:xfrm flipV="1">
              <a:off x="2132403" y="1382241"/>
              <a:ext cx="1057322" cy="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84C5EE7-67C8-6F45-82FA-D37307A67EBE}"/>
                </a:ext>
              </a:extLst>
            </p:cNvPr>
            <p:cNvCxnSpPr>
              <a:cxnSpLocks/>
            </p:cNvCxnSpPr>
            <p:nvPr/>
          </p:nvCxnSpPr>
          <p:spPr>
            <a:xfrm flipV="1">
              <a:off x="2115370" y="2455965"/>
              <a:ext cx="1057322" cy="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8F658F6-FC39-6D4E-BD12-7F5C2383F215}"/>
                </a:ext>
              </a:extLst>
            </p:cNvPr>
            <p:cNvCxnSpPr>
              <a:cxnSpLocks/>
            </p:cNvCxnSpPr>
            <p:nvPr/>
          </p:nvCxnSpPr>
          <p:spPr>
            <a:xfrm flipV="1">
              <a:off x="1081511" y="1382241"/>
              <a:ext cx="1057322" cy="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55DE54E7-C0A7-3F41-BB8D-47CDD03D5CFE}"/>
                </a:ext>
              </a:extLst>
            </p:cNvPr>
            <p:cNvCxnSpPr>
              <a:cxnSpLocks/>
            </p:cNvCxnSpPr>
            <p:nvPr/>
          </p:nvCxnSpPr>
          <p:spPr>
            <a:xfrm flipV="1">
              <a:off x="1064475" y="2455965"/>
              <a:ext cx="1057322" cy="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Oval 131">
              <a:extLst>
                <a:ext uri="{FF2B5EF4-FFF2-40B4-BE49-F238E27FC236}">
                  <a16:creationId xmlns:a16="http://schemas.microsoft.com/office/drawing/2014/main" id="{60A36AA0-8435-8942-AC1E-08DF52B0296D}"/>
                </a:ext>
              </a:extLst>
            </p:cNvPr>
            <p:cNvSpPr/>
            <p:nvPr/>
          </p:nvSpPr>
          <p:spPr>
            <a:xfrm>
              <a:off x="1017609" y="1317369"/>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a:extLst>
                <a:ext uri="{FF2B5EF4-FFF2-40B4-BE49-F238E27FC236}">
                  <a16:creationId xmlns:a16="http://schemas.microsoft.com/office/drawing/2014/main" id="{EA2CBC1E-E035-3D4E-8647-7E25D80AB023}"/>
                </a:ext>
              </a:extLst>
            </p:cNvPr>
            <p:cNvCxnSpPr/>
            <p:nvPr/>
          </p:nvCxnSpPr>
          <p:spPr>
            <a:xfrm flipV="1">
              <a:off x="1077936" y="1401382"/>
              <a:ext cx="1047914" cy="10479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Oval 133">
              <a:extLst>
                <a:ext uri="{FF2B5EF4-FFF2-40B4-BE49-F238E27FC236}">
                  <a16:creationId xmlns:a16="http://schemas.microsoft.com/office/drawing/2014/main" id="{84D85122-5443-074E-9C5D-9E8B14F3D4EE}"/>
                </a:ext>
              </a:extLst>
            </p:cNvPr>
            <p:cNvSpPr/>
            <p:nvPr/>
          </p:nvSpPr>
          <p:spPr>
            <a:xfrm>
              <a:off x="1011860" y="2372318"/>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Straight Connector 134">
              <a:extLst>
                <a:ext uri="{FF2B5EF4-FFF2-40B4-BE49-F238E27FC236}">
                  <a16:creationId xmlns:a16="http://schemas.microsoft.com/office/drawing/2014/main" id="{75660C5C-4CCB-E64E-849D-A188E851F727}"/>
                </a:ext>
              </a:extLst>
            </p:cNvPr>
            <p:cNvCxnSpPr>
              <a:cxnSpLocks/>
            </p:cNvCxnSpPr>
            <p:nvPr/>
          </p:nvCxnSpPr>
          <p:spPr>
            <a:xfrm>
              <a:off x="2116370" y="1350774"/>
              <a:ext cx="1072300" cy="11178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3444E3C-4213-3149-A1D6-2CAE91BDEB55}"/>
                </a:ext>
              </a:extLst>
            </p:cNvPr>
            <p:cNvCxnSpPr/>
            <p:nvPr/>
          </p:nvCxnSpPr>
          <p:spPr>
            <a:xfrm flipV="1">
              <a:off x="1009565" y="1239076"/>
              <a:ext cx="2" cy="261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6729383-D02A-784C-B164-38B0004C7FB9}"/>
                </a:ext>
              </a:extLst>
            </p:cNvPr>
            <p:cNvCxnSpPr/>
            <p:nvPr/>
          </p:nvCxnSpPr>
          <p:spPr>
            <a:xfrm>
              <a:off x="880766" y="1236137"/>
              <a:ext cx="130990" cy="2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8658023-B674-9B41-8685-AE439676C842}"/>
                </a:ext>
              </a:extLst>
            </p:cNvPr>
            <p:cNvCxnSpPr/>
            <p:nvPr/>
          </p:nvCxnSpPr>
          <p:spPr>
            <a:xfrm>
              <a:off x="873518" y="1366865"/>
              <a:ext cx="130990" cy="2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8285C549-37BD-2644-B041-B25788B7A0CC}"/>
                </a:ext>
              </a:extLst>
            </p:cNvPr>
            <p:cNvCxnSpPr/>
            <p:nvPr/>
          </p:nvCxnSpPr>
          <p:spPr>
            <a:xfrm>
              <a:off x="881377" y="1495345"/>
              <a:ext cx="130990" cy="2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E8A7B60C-08F6-D149-9926-072F052393F9}"/>
                </a:ext>
              </a:extLst>
            </p:cNvPr>
            <p:cNvCxnSpPr/>
            <p:nvPr/>
          </p:nvCxnSpPr>
          <p:spPr>
            <a:xfrm flipV="1">
              <a:off x="993269" y="2306239"/>
              <a:ext cx="2" cy="261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3B46109-A9D4-6E4E-B176-86F625101A34}"/>
                </a:ext>
              </a:extLst>
            </p:cNvPr>
            <p:cNvCxnSpPr/>
            <p:nvPr/>
          </p:nvCxnSpPr>
          <p:spPr>
            <a:xfrm>
              <a:off x="864470" y="2303302"/>
              <a:ext cx="130990" cy="2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EE609B5C-D829-CE4B-BA29-2EE37E391E9E}"/>
                </a:ext>
              </a:extLst>
            </p:cNvPr>
            <p:cNvCxnSpPr/>
            <p:nvPr/>
          </p:nvCxnSpPr>
          <p:spPr>
            <a:xfrm>
              <a:off x="857222" y="2431678"/>
              <a:ext cx="130990" cy="2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409044C5-03B6-2F44-A3B5-D89DB4913706}"/>
                </a:ext>
              </a:extLst>
            </p:cNvPr>
            <p:cNvCxnSpPr/>
            <p:nvPr/>
          </p:nvCxnSpPr>
          <p:spPr>
            <a:xfrm>
              <a:off x="859227" y="2562510"/>
              <a:ext cx="130990" cy="2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43AE2006-FD76-F74D-8B04-0F3B0E00F356}"/>
                </a:ext>
              </a:extLst>
            </p:cNvPr>
            <p:cNvCxnSpPr/>
            <p:nvPr/>
          </p:nvCxnSpPr>
          <p:spPr>
            <a:xfrm flipV="1">
              <a:off x="3167062" y="1393273"/>
              <a:ext cx="1047914" cy="10479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86C5846-CADC-EC47-88BB-05114E7AF6FA}"/>
                </a:ext>
              </a:extLst>
            </p:cNvPr>
            <p:cNvCxnSpPr>
              <a:cxnSpLocks/>
            </p:cNvCxnSpPr>
            <p:nvPr/>
          </p:nvCxnSpPr>
          <p:spPr>
            <a:xfrm>
              <a:off x="4230815" y="1404257"/>
              <a:ext cx="998647" cy="10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E8D9D673-F9E7-734D-B5B9-B676E0D1B717}"/>
                </a:ext>
              </a:extLst>
            </p:cNvPr>
            <p:cNvCxnSpPr/>
            <p:nvPr/>
          </p:nvCxnSpPr>
          <p:spPr>
            <a:xfrm flipV="1">
              <a:off x="5251307" y="1409369"/>
              <a:ext cx="1047914" cy="10479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B8570E8E-2080-BE4F-AC3E-D8F8472495E4}"/>
                </a:ext>
              </a:extLst>
            </p:cNvPr>
            <p:cNvCxnSpPr>
              <a:cxnSpLocks/>
            </p:cNvCxnSpPr>
            <p:nvPr/>
          </p:nvCxnSpPr>
          <p:spPr>
            <a:xfrm flipV="1">
              <a:off x="4206731" y="1384378"/>
              <a:ext cx="1057322" cy="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7818A615-EA39-D94E-8A35-1D243C004481}"/>
                </a:ext>
              </a:extLst>
            </p:cNvPr>
            <p:cNvCxnSpPr>
              <a:cxnSpLocks/>
            </p:cNvCxnSpPr>
            <p:nvPr/>
          </p:nvCxnSpPr>
          <p:spPr>
            <a:xfrm flipV="1">
              <a:off x="4218762" y="2452590"/>
              <a:ext cx="1057322" cy="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7FC7BD4A-8DAF-A64F-927D-88D860F129F3}"/>
                </a:ext>
              </a:extLst>
            </p:cNvPr>
            <p:cNvCxnSpPr>
              <a:cxnSpLocks/>
            </p:cNvCxnSpPr>
            <p:nvPr/>
          </p:nvCxnSpPr>
          <p:spPr>
            <a:xfrm flipV="1">
              <a:off x="3165117" y="1376500"/>
              <a:ext cx="1057322" cy="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D15F4D58-7308-3E4A-A238-C96F3B894745}"/>
                </a:ext>
              </a:extLst>
            </p:cNvPr>
            <p:cNvCxnSpPr>
              <a:cxnSpLocks/>
            </p:cNvCxnSpPr>
            <p:nvPr/>
          </p:nvCxnSpPr>
          <p:spPr>
            <a:xfrm flipV="1">
              <a:off x="3148085" y="2450224"/>
              <a:ext cx="1057322" cy="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5F251CC7-6C75-9A48-9FEF-4D106E74DAF9}"/>
                </a:ext>
              </a:extLst>
            </p:cNvPr>
            <p:cNvCxnSpPr>
              <a:cxnSpLocks/>
            </p:cNvCxnSpPr>
            <p:nvPr/>
          </p:nvCxnSpPr>
          <p:spPr>
            <a:xfrm flipV="1">
              <a:off x="5265390" y="1382998"/>
              <a:ext cx="1057322" cy="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CA97E95C-AFF8-7145-B054-538EB36D390F}"/>
                </a:ext>
              </a:extLst>
            </p:cNvPr>
            <p:cNvCxnSpPr>
              <a:cxnSpLocks/>
            </p:cNvCxnSpPr>
            <p:nvPr/>
          </p:nvCxnSpPr>
          <p:spPr>
            <a:xfrm flipV="1">
              <a:off x="5248156" y="2448506"/>
              <a:ext cx="1057322" cy="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24D477E-DB85-2B49-B27F-BD4D8B67CCA5}"/>
                </a:ext>
              </a:extLst>
            </p:cNvPr>
            <p:cNvCxnSpPr>
              <a:cxnSpLocks/>
            </p:cNvCxnSpPr>
            <p:nvPr/>
          </p:nvCxnSpPr>
          <p:spPr>
            <a:xfrm flipH="1">
              <a:off x="6303423" y="1401077"/>
              <a:ext cx="14308" cy="1009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5D9317B-F46B-DF40-B661-E0BC3CE38B73}"/>
                </a:ext>
              </a:extLst>
            </p:cNvPr>
            <p:cNvCxnSpPr>
              <a:cxnSpLocks/>
            </p:cNvCxnSpPr>
            <p:nvPr/>
          </p:nvCxnSpPr>
          <p:spPr>
            <a:xfrm flipH="1">
              <a:off x="2121887" y="1420484"/>
              <a:ext cx="14308" cy="1009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9B605C15-6A35-2942-B993-BC6958361F48}"/>
                </a:ext>
              </a:extLst>
            </p:cNvPr>
            <p:cNvCxnSpPr>
              <a:cxnSpLocks/>
            </p:cNvCxnSpPr>
            <p:nvPr/>
          </p:nvCxnSpPr>
          <p:spPr>
            <a:xfrm flipH="1">
              <a:off x="3172270" y="1426261"/>
              <a:ext cx="14308" cy="1009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7426F3B3-3B92-584B-A3F3-104568953028}"/>
                </a:ext>
              </a:extLst>
            </p:cNvPr>
            <p:cNvCxnSpPr>
              <a:cxnSpLocks/>
            </p:cNvCxnSpPr>
            <p:nvPr/>
          </p:nvCxnSpPr>
          <p:spPr>
            <a:xfrm flipH="1">
              <a:off x="4194174" y="1417796"/>
              <a:ext cx="14308" cy="1009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42BFBD62-EC48-8449-979F-3CE561A68043}"/>
                </a:ext>
              </a:extLst>
            </p:cNvPr>
            <p:cNvCxnSpPr>
              <a:cxnSpLocks/>
            </p:cNvCxnSpPr>
            <p:nvPr/>
          </p:nvCxnSpPr>
          <p:spPr>
            <a:xfrm flipH="1">
              <a:off x="5265917" y="1409333"/>
              <a:ext cx="14308" cy="1009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Oval 157">
              <a:extLst>
                <a:ext uri="{FF2B5EF4-FFF2-40B4-BE49-F238E27FC236}">
                  <a16:creationId xmlns:a16="http://schemas.microsoft.com/office/drawing/2014/main" id="{8CEF324D-151A-9C43-B80A-179E876A9631}"/>
                </a:ext>
              </a:extLst>
            </p:cNvPr>
            <p:cNvSpPr/>
            <p:nvPr/>
          </p:nvSpPr>
          <p:spPr>
            <a:xfrm>
              <a:off x="2081173" y="1320239"/>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DC8AAD5D-673C-A343-A69B-087AEF50A38C}"/>
                </a:ext>
              </a:extLst>
            </p:cNvPr>
            <p:cNvSpPr/>
            <p:nvPr/>
          </p:nvSpPr>
          <p:spPr>
            <a:xfrm>
              <a:off x="2057481" y="2384157"/>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5135ED4F-FD85-4848-BB78-F2F7F7CC4441}"/>
                </a:ext>
              </a:extLst>
            </p:cNvPr>
            <p:cNvSpPr/>
            <p:nvPr/>
          </p:nvSpPr>
          <p:spPr>
            <a:xfrm>
              <a:off x="3129936" y="1325347"/>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FBE438DB-ECA7-3249-A902-484EA35E1B6B}"/>
                </a:ext>
              </a:extLst>
            </p:cNvPr>
            <p:cNvSpPr/>
            <p:nvPr/>
          </p:nvSpPr>
          <p:spPr>
            <a:xfrm>
              <a:off x="3097683" y="2388033"/>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DB074355-7EDA-1C4A-B51F-8CB7AD8D6CE0}"/>
                </a:ext>
              </a:extLst>
            </p:cNvPr>
            <p:cNvSpPr/>
            <p:nvPr/>
          </p:nvSpPr>
          <p:spPr>
            <a:xfrm>
              <a:off x="5215003" y="1325347"/>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F56C61BD-B7F5-0D46-A453-92D40E5D8C34}"/>
                </a:ext>
              </a:extLst>
            </p:cNvPr>
            <p:cNvSpPr/>
            <p:nvPr/>
          </p:nvSpPr>
          <p:spPr>
            <a:xfrm>
              <a:off x="5199870" y="2388033"/>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61863E98-6B76-7346-925C-5FCFC6B215FA}"/>
                </a:ext>
              </a:extLst>
            </p:cNvPr>
            <p:cNvSpPr/>
            <p:nvPr/>
          </p:nvSpPr>
          <p:spPr>
            <a:xfrm>
              <a:off x="4143221" y="1312102"/>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1C21FB8C-6BA6-DF45-947B-AB201F02937D}"/>
                </a:ext>
              </a:extLst>
            </p:cNvPr>
            <p:cNvSpPr/>
            <p:nvPr/>
          </p:nvSpPr>
          <p:spPr>
            <a:xfrm>
              <a:off x="4137885" y="2383759"/>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 name="Straight Connector 165">
              <a:extLst>
                <a:ext uri="{FF2B5EF4-FFF2-40B4-BE49-F238E27FC236}">
                  <a16:creationId xmlns:a16="http://schemas.microsoft.com/office/drawing/2014/main" id="{2FD6EB13-155D-3047-A95E-0A0157189650}"/>
                </a:ext>
              </a:extLst>
            </p:cNvPr>
            <p:cNvCxnSpPr>
              <a:cxnSpLocks/>
            </p:cNvCxnSpPr>
            <p:nvPr/>
          </p:nvCxnSpPr>
          <p:spPr>
            <a:xfrm>
              <a:off x="6317025" y="1382180"/>
              <a:ext cx="1047914" cy="10479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3BB948C-EC2E-8B45-9B8A-587AA5DFC244}"/>
                </a:ext>
              </a:extLst>
            </p:cNvPr>
            <p:cNvCxnSpPr>
              <a:cxnSpLocks/>
            </p:cNvCxnSpPr>
            <p:nvPr/>
          </p:nvCxnSpPr>
          <p:spPr>
            <a:xfrm flipV="1">
              <a:off x="6331109" y="1387033"/>
              <a:ext cx="1057322" cy="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9DED131-B169-D547-93C6-4DB2CAFBC8D0}"/>
                </a:ext>
              </a:extLst>
            </p:cNvPr>
            <p:cNvCxnSpPr>
              <a:cxnSpLocks/>
            </p:cNvCxnSpPr>
            <p:nvPr/>
          </p:nvCxnSpPr>
          <p:spPr>
            <a:xfrm flipV="1">
              <a:off x="6313874" y="2452541"/>
              <a:ext cx="1057322" cy="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83F23E38-F282-1949-B5E6-AC21EB1D522F}"/>
                </a:ext>
              </a:extLst>
            </p:cNvPr>
            <p:cNvCxnSpPr>
              <a:cxnSpLocks/>
            </p:cNvCxnSpPr>
            <p:nvPr/>
          </p:nvCxnSpPr>
          <p:spPr>
            <a:xfrm flipH="1">
              <a:off x="7369141" y="1405114"/>
              <a:ext cx="14308" cy="1009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Oval 169">
              <a:extLst>
                <a:ext uri="{FF2B5EF4-FFF2-40B4-BE49-F238E27FC236}">
                  <a16:creationId xmlns:a16="http://schemas.microsoft.com/office/drawing/2014/main" id="{29A6F3FF-1AF2-114D-884C-207626FFB31C}"/>
                </a:ext>
              </a:extLst>
            </p:cNvPr>
            <p:cNvSpPr/>
            <p:nvPr/>
          </p:nvSpPr>
          <p:spPr>
            <a:xfrm>
              <a:off x="6254382" y="1321074"/>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DD0C1C50-5FF3-374D-9BD9-E61736EF5E39}"/>
                </a:ext>
              </a:extLst>
            </p:cNvPr>
            <p:cNvSpPr/>
            <p:nvPr/>
          </p:nvSpPr>
          <p:spPr>
            <a:xfrm>
              <a:off x="6240072" y="2383759"/>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96AFF83F-C029-E944-A3EC-D1B135CB2D08}"/>
                </a:ext>
              </a:extLst>
            </p:cNvPr>
            <p:cNvSpPr/>
            <p:nvPr/>
          </p:nvSpPr>
          <p:spPr>
            <a:xfrm>
              <a:off x="7320100" y="1325108"/>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08B21902-54B5-C74B-A034-A0F4EA0DA5C6}"/>
                </a:ext>
              </a:extLst>
            </p:cNvPr>
            <p:cNvSpPr/>
            <p:nvPr/>
          </p:nvSpPr>
          <p:spPr>
            <a:xfrm>
              <a:off x="7305790" y="2387794"/>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74" name="Table 173">
            <a:extLst>
              <a:ext uri="{FF2B5EF4-FFF2-40B4-BE49-F238E27FC236}">
                <a16:creationId xmlns:a16="http://schemas.microsoft.com/office/drawing/2014/main" id="{59C52EFB-533C-DF47-AB6E-83D52E9765CC}"/>
              </a:ext>
            </a:extLst>
          </p:cNvPr>
          <p:cNvGraphicFramePr>
            <a:graphicFrameLocks noGrp="1"/>
          </p:cNvGraphicFramePr>
          <p:nvPr>
            <p:extLst>
              <p:ext uri="{D42A27DB-BD31-4B8C-83A1-F6EECF244321}">
                <p14:modId xmlns:p14="http://schemas.microsoft.com/office/powerpoint/2010/main" val="2595590640"/>
              </p:ext>
            </p:extLst>
          </p:nvPr>
        </p:nvGraphicFramePr>
        <p:xfrm>
          <a:off x="3222978" y="3014627"/>
          <a:ext cx="2711698" cy="3561080"/>
        </p:xfrm>
        <a:graphic>
          <a:graphicData uri="http://schemas.openxmlformats.org/drawingml/2006/table">
            <a:tbl>
              <a:tblPr firstRow="1" bandRow="1">
                <a:tableStyleId>{5940675A-B579-460E-94D1-54222C63F5DA}</a:tableStyleId>
              </a:tblPr>
              <a:tblGrid>
                <a:gridCol w="838344">
                  <a:extLst>
                    <a:ext uri="{9D8B030D-6E8A-4147-A177-3AD203B41FA5}">
                      <a16:colId xmlns:a16="http://schemas.microsoft.com/office/drawing/2014/main" val="1771130974"/>
                    </a:ext>
                  </a:extLst>
                </a:gridCol>
                <a:gridCol w="920663">
                  <a:extLst>
                    <a:ext uri="{9D8B030D-6E8A-4147-A177-3AD203B41FA5}">
                      <a16:colId xmlns:a16="http://schemas.microsoft.com/office/drawing/2014/main" val="1011447241"/>
                    </a:ext>
                  </a:extLst>
                </a:gridCol>
                <a:gridCol w="952691">
                  <a:extLst>
                    <a:ext uri="{9D8B030D-6E8A-4147-A177-3AD203B41FA5}">
                      <a16:colId xmlns:a16="http://schemas.microsoft.com/office/drawing/2014/main" val="370571668"/>
                    </a:ext>
                  </a:extLst>
                </a:gridCol>
              </a:tblGrid>
              <a:tr h="370840">
                <a:tc>
                  <a:txBody>
                    <a:bodyPr/>
                    <a:lstStyle/>
                    <a:p>
                      <a:endParaRPr lang="en-US" sz="1100"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endParaRPr lang="en-US" sz="1100" dirty="0">
                        <a:latin typeface="Times New Roman" panose="02020603050405020304" pitchFamily="18" charset="0"/>
                        <a:cs typeface="Times New Roman" panose="02020603050405020304" pitchFamily="18" charset="0"/>
                      </a:endParaRPr>
                    </a:p>
                  </a:txBody>
                  <a:tcPr>
                    <a:lnT w="19050" cap="flat" cmpd="sng" algn="ctr">
                      <a:solidFill>
                        <a:schemeClr val="tx1"/>
                      </a:solidFill>
                      <a:prstDash val="solid"/>
                      <a:round/>
                      <a:headEnd type="none" w="med" len="med"/>
                      <a:tailEnd type="none" w="med" len="med"/>
                    </a:lnT>
                  </a:tcPr>
                </a:tc>
                <a:tc>
                  <a:txBody>
                    <a:bodyPr/>
                    <a:lstStyle/>
                    <a:p>
                      <a:endParaRPr lang="en-US" sz="1100"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83325079"/>
                  </a:ext>
                </a:extLst>
              </a:tr>
              <a:tr h="370840">
                <a:tc>
                  <a:txBody>
                    <a:bodyPr/>
                    <a:lstStyle/>
                    <a:p>
                      <a:endParaRPr lang="en-US" sz="11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tcPr>
                </a:tc>
                <a:tc>
                  <a:txBody>
                    <a:bodyPr/>
                    <a:lstStyle/>
                    <a:p>
                      <a:endParaRPr lang="en-US" sz="1100" dirty="0">
                        <a:latin typeface="Times New Roman" panose="02020603050405020304" pitchFamily="18" charset="0"/>
                        <a:cs typeface="Times New Roman" panose="02020603050405020304" pitchFamily="18" charset="0"/>
                      </a:endParaRPr>
                    </a:p>
                  </a:txBody>
                  <a:tcPr/>
                </a:tc>
                <a:tc>
                  <a:txBody>
                    <a:bodyPr/>
                    <a:lstStyle/>
                    <a:p>
                      <a:endParaRPr lang="en-US" sz="1100" dirty="0">
                        <a:latin typeface="Times New Roman" panose="02020603050405020304" pitchFamily="18" charset="0"/>
                        <a:cs typeface="Times New Roman" panose="02020603050405020304" pitchFamily="18" charset="0"/>
                      </a:endParaRP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47424443"/>
                  </a:ext>
                </a:extLst>
              </a:tr>
              <a:tr h="370840">
                <a:tc>
                  <a:txBody>
                    <a:bodyPr/>
                    <a:lstStyle/>
                    <a:p>
                      <a:endParaRPr lang="en-US" sz="11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tcPr>
                </a:tc>
                <a:tc>
                  <a:txBody>
                    <a:bodyPr/>
                    <a:lstStyle/>
                    <a:p>
                      <a:endParaRPr lang="en-US" sz="1100">
                        <a:latin typeface="Times New Roman" panose="02020603050405020304" pitchFamily="18" charset="0"/>
                        <a:cs typeface="Times New Roman" panose="02020603050405020304" pitchFamily="18" charset="0"/>
                      </a:endParaRPr>
                    </a:p>
                  </a:txBody>
                  <a:tcPr/>
                </a:tc>
                <a:tc>
                  <a:txBody>
                    <a:bodyPr/>
                    <a:lstStyle/>
                    <a:p>
                      <a:endParaRPr lang="en-US" sz="1100">
                        <a:latin typeface="Times New Roman" panose="02020603050405020304" pitchFamily="18" charset="0"/>
                        <a:cs typeface="Times New Roman" panose="02020603050405020304" pitchFamily="18" charset="0"/>
                      </a:endParaRP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88332119"/>
                  </a:ext>
                </a:extLst>
              </a:tr>
              <a:tr h="370840">
                <a:tc>
                  <a:txBody>
                    <a:bodyPr/>
                    <a:lstStyle/>
                    <a:p>
                      <a:endParaRPr lang="en-US" sz="11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tcPr>
                </a:tc>
                <a:tc>
                  <a:txBody>
                    <a:bodyPr/>
                    <a:lstStyle/>
                    <a:p>
                      <a:endParaRPr lang="en-US" sz="1100">
                        <a:latin typeface="Times New Roman" panose="02020603050405020304" pitchFamily="18" charset="0"/>
                        <a:cs typeface="Times New Roman" panose="02020603050405020304" pitchFamily="18" charset="0"/>
                      </a:endParaRPr>
                    </a:p>
                  </a:txBody>
                  <a:tcPr/>
                </a:tc>
                <a:tc>
                  <a:txBody>
                    <a:bodyPr/>
                    <a:lstStyle/>
                    <a:p>
                      <a:endParaRPr lang="en-US" sz="1100">
                        <a:latin typeface="Times New Roman" panose="02020603050405020304" pitchFamily="18" charset="0"/>
                        <a:cs typeface="Times New Roman" panose="02020603050405020304" pitchFamily="18" charset="0"/>
                      </a:endParaRP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10333926"/>
                  </a:ext>
                </a:extLst>
              </a:tr>
              <a:tr h="370840">
                <a:tc>
                  <a:txBody>
                    <a:bodyPr/>
                    <a:lstStyle/>
                    <a:p>
                      <a:endParaRPr lang="en-US" sz="11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tcPr>
                </a:tc>
                <a:tc>
                  <a:txBody>
                    <a:bodyPr/>
                    <a:lstStyle/>
                    <a:p>
                      <a:endParaRPr lang="en-US" sz="1100">
                        <a:latin typeface="Times New Roman" panose="02020603050405020304" pitchFamily="18" charset="0"/>
                        <a:cs typeface="Times New Roman" panose="02020603050405020304" pitchFamily="18" charset="0"/>
                      </a:endParaRPr>
                    </a:p>
                  </a:txBody>
                  <a:tcPr/>
                </a:tc>
                <a:tc>
                  <a:txBody>
                    <a:bodyPr/>
                    <a:lstStyle/>
                    <a:p>
                      <a:endParaRPr lang="en-US" sz="1100" dirty="0">
                        <a:latin typeface="Times New Roman" panose="02020603050405020304" pitchFamily="18" charset="0"/>
                        <a:cs typeface="Times New Roman" panose="02020603050405020304" pitchFamily="18" charset="0"/>
                      </a:endParaRP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24640796"/>
                  </a:ext>
                </a:extLst>
              </a:tr>
              <a:tr h="370840">
                <a:tc>
                  <a:txBody>
                    <a:bodyPr/>
                    <a:lstStyle/>
                    <a:p>
                      <a:endParaRPr lang="en-US" sz="11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tcPr>
                </a:tc>
                <a:tc>
                  <a:txBody>
                    <a:bodyPr/>
                    <a:lstStyle/>
                    <a:p>
                      <a:endParaRPr lang="en-US" sz="1100" dirty="0">
                        <a:latin typeface="Times New Roman" panose="02020603050405020304" pitchFamily="18" charset="0"/>
                        <a:cs typeface="Times New Roman" panose="02020603050405020304" pitchFamily="18" charset="0"/>
                      </a:endParaRPr>
                    </a:p>
                  </a:txBody>
                  <a:tcPr/>
                </a:tc>
                <a:tc>
                  <a:txBody>
                    <a:bodyPr/>
                    <a:lstStyle/>
                    <a:p>
                      <a:endParaRPr lang="en-US" sz="1100" dirty="0">
                        <a:latin typeface="Times New Roman" panose="02020603050405020304" pitchFamily="18" charset="0"/>
                        <a:cs typeface="Times New Roman" panose="02020603050405020304" pitchFamily="18" charset="0"/>
                      </a:endParaRP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31359546"/>
                  </a:ext>
                </a:extLst>
              </a:tr>
              <a:tr h="370840">
                <a:tc>
                  <a:txBody>
                    <a:bodyPr/>
                    <a:lstStyle/>
                    <a:p>
                      <a:endParaRPr lang="en-US" sz="11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tcPr>
                </a:tc>
                <a:tc>
                  <a:txBody>
                    <a:bodyPr/>
                    <a:lstStyle/>
                    <a:p>
                      <a:endParaRPr lang="en-US" sz="1100" dirty="0">
                        <a:latin typeface="Times New Roman" panose="02020603050405020304" pitchFamily="18" charset="0"/>
                        <a:cs typeface="Times New Roman" panose="02020603050405020304" pitchFamily="18" charset="0"/>
                      </a:endParaRPr>
                    </a:p>
                  </a:txBody>
                  <a:tcPr/>
                </a:tc>
                <a:tc>
                  <a:txBody>
                    <a:bodyPr/>
                    <a:lstStyle/>
                    <a:p>
                      <a:endParaRPr lang="en-US" sz="1100" dirty="0">
                        <a:latin typeface="Times New Roman" panose="02020603050405020304" pitchFamily="18" charset="0"/>
                        <a:cs typeface="Times New Roman" panose="02020603050405020304" pitchFamily="18" charset="0"/>
                      </a:endParaRP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71607472"/>
                  </a:ext>
                </a:extLst>
              </a:tr>
              <a:tr h="370840">
                <a:tc>
                  <a:txBody>
                    <a:bodyPr/>
                    <a:lstStyle/>
                    <a:p>
                      <a:endParaRPr lang="en-US" sz="11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tcPr>
                </a:tc>
                <a:tc>
                  <a:txBody>
                    <a:bodyPr/>
                    <a:lstStyle/>
                    <a:p>
                      <a:endParaRPr lang="en-US" sz="1100" dirty="0">
                        <a:latin typeface="Times New Roman" panose="02020603050405020304" pitchFamily="18" charset="0"/>
                        <a:cs typeface="Times New Roman" panose="02020603050405020304" pitchFamily="18" charset="0"/>
                      </a:endParaRPr>
                    </a:p>
                  </a:txBody>
                  <a:tcPr/>
                </a:tc>
                <a:tc>
                  <a:txBody>
                    <a:bodyPr/>
                    <a:lstStyle/>
                    <a:p>
                      <a:endParaRPr lang="en-US" sz="1100" dirty="0">
                        <a:latin typeface="Times New Roman" panose="02020603050405020304" pitchFamily="18" charset="0"/>
                        <a:cs typeface="Times New Roman" panose="02020603050405020304" pitchFamily="18" charset="0"/>
                      </a:endParaRP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68621988"/>
                  </a:ext>
                </a:extLst>
              </a:tr>
              <a:tr h="370840">
                <a:tc>
                  <a:txBody>
                    <a:bodyPr/>
                    <a:lstStyle/>
                    <a:p>
                      <a:endParaRPr lang="en-US" sz="11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endParaRPr lang="en-US" sz="1100">
                        <a:latin typeface="Times New Roman" panose="02020603050405020304" pitchFamily="18" charset="0"/>
                        <a:cs typeface="Times New Roman" panose="02020603050405020304" pitchFamily="18" charset="0"/>
                      </a:endParaRPr>
                    </a:p>
                  </a:txBody>
                  <a:tcPr>
                    <a:lnB w="19050" cap="flat" cmpd="sng" algn="ctr">
                      <a:solidFill>
                        <a:schemeClr val="tx1"/>
                      </a:solidFill>
                      <a:prstDash val="solid"/>
                      <a:round/>
                      <a:headEnd type="none" w="med" len="med"/>
                      <a:tailEnd type="none" w="med" len="med"/>
                    </a:lnB>
                  </a:tcPr>
                </a:tc>
                <a:tc>
                  <a:txBody>
                    <a:bodyPr/>
                    <a:lstStyle/>
                    <a:p>
                      <a:endParaRPr lang="en-US" sz="1100" dirty="0">
                        <a:latin typeface="Times New Roman" panose="02020603050405020304" pitchFamily="18" charset="0"/>
                        <a:cs typeface="Times New Roman" panose="02020603050405020304" pitchFamily="18" charset="0"/>
                      </a:endParaRPr>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2692841"/>
                  </a:ext>
                </a:extLst>
              </a:tr>
            </a:tbl>
          </a:graphicData>
        </a:graphic>
      </p:graphicFrame>
      <p:sp>
        <p:nvSpPr>
          <p:cNvPr id="175" name="TextBox 174">
            <a:extLst>
              <a:ext uri="{FF2B5EF4-FFF2-40B4-BE49-F238E27FC236}">
                <a16:creationId xmlns:a16="http://schemas.microsoft.com/office/drawing/2014/main" id="{D9038768-A725-3749-AA78-5961B264D18B}"/>
              </a:ext>
            </a:extLst>
          </p:cNvPr>
          <p:cNvSpPr txBox="1"/>
          <p:nvPr/>
        </p:nvSpPr>
        <p:spPr>
          <a:xfrm>
            <a:off x="4108986" y="3051622"/>
            <a:ext cx="843018"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Length,   </a:t>
            </a:r>
          </a:p>
          <a:p>
            <a:r>
              <a:rPr lang="en-US" sz="1600" dirty="0">
                <a:latin typeface="Times New Roman" panose="02020603050405020304" pitchFamily="18" charset="0"/>
                <a:cs typeface="Times New Roman" panose="02020603050405020304" pitchFamily="18" charset="0"/>
              </a:rPr>
              <a:t>    in.</a:t>
            </a:r>
          </a:p>
        </p:txBody>
      </p:sp>
      <p:sp>
        <p:nvSpPr>
          <p:cNvPr id="176" name="TextBox 175">
            <a:extLst>
              <a:ext uri="{FF2B5EF4-FFF2-40B4-BE49-F238E27FC236}">
                <a16:creationId xmlns:a16="http://schemas.microsoft.com/office/drawing/2014/main" id="{40FDC2C1-72B6-004F-B2FD-713DC6A1C622}"/>
              </a:ext>
            </a:extLst>
          </p:cNvPr>
          <p:cNvSpPr txBox="1"/>
          <p:nvPr/>
        </p:nvSpPr>
        <p:spPr>
          <a:xfrm>
            <a:off x="5010682" y="3011143"/>
            <a:ext cx="874365"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Internal force, </a:t>
            </a:r>
            <a:r>
              <a:rPr lang="en-US" sz="1600" dirty="0" err="1">
                <a:latin typeface="Times New Roman" panose="02020603050405020304" pitchFamily="18" charset="0"/>
                <a:cs typeface="Times New Roman" panose="02020603050405020304" pitchFamily="18" charset="0"/>
              </a:rPr>
              <a:t>lb</a:t>
            </a:r>
            <a:r>
              <a:rPr lang="en-US" sz="1600" dirty="0">
                <a:latin typeface="Times New Roman" panose="02020603050405020304" pitchFamily="18" charset="0"/>
                <a:cs typeface="Times New Roman" panose="02020603050405020304" pitchFamily="18" charset="0"/>
              </a:rPr>
              <a:t> </a:t>
            </a:r>
          </a:p>
        </p:txBody>
      </p:sp>
      <p:sp>
        <p:nvSpPr>
          <p:cNvPr id="177" name="TextBox 176">
            <a:extLst>
              <a:ext uri="{FF2B5EF4-FFF2-40B4-BE49-F238E27FC236}">
                <a16:creationId xmlns:a16="http://schemas.microsoft.com/office/drawing/2014/main" id="{DA8944B6-7685-944F-9BDB-BB7D58834CDA}"/>
              </a:ext>
            </a:extLst>
          </p:cNvPr>
          <p:cNvSpPr txBox="1"/>
          <p:nvPr/>
        </p:nvSpPr>
        <p:spPr>
          <a:xfrm>
            <a:off x="3208788" y="3130866"/>
            <a:ext cx="938778"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Member </a:t>
            </a:r>
          </a:p>
        </p:txBody>
      </p:sp>
      <p:sp>
        <p:nvSpPr>
          <p:cNvPr id="178" name="TextBox 177">
            <a:extLst>
              <a:ext uri="{FF2B5EF4-FFF2-40B4-BE49-F238E27FC236}">
                <a16:creationId xmlns:a16="http://schemas.microsoft.com/office/drawing/2014/main" id="{ABB7B5F4-57E1-1340-98CF-1F0F5CE59BED}"/>
              </a:ext>
            </a:extLst>
          </p:cNvPr>
          <p:cNvSpPr txBox="1"/>
          <p:nvPr/>
        </p:nvSpPr>
        <p:spPr>
          <a:xfrm>
            <a:off x="3433560" y="5092691"/>
            <a:ext cx="49004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13. </a:t>
            </a:r>
          </a:p>
        </p:txBody>
      </p:sp>
      <p:sp>
        <p:nvSpPr>
          <p:cNvPr id="179" name="TextBox 178">
            <a:extLst>
              <a:ext uri="{FF2B5EF4-FFF2-40B4-BE49-F238E27FC236}">
                <a16:creationId xmlns:a16="http://schemas.microsoft.com/office/drawing/2014/main" id="{5B7349AA-A1AD-FB40-B791-5EB38735A0DE}"/>
              </a:ext>
            </a:extLst>
          </p:cNvPr>
          <p:cNvSpPr txBox="1"/>
          <p:nvPr/>
        </p:nvSpPr>
        <p:spPr>
          <a:xfrm>
            <a:off x="3425208" y="5472979"/>
            <a:ext cx="55257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14. </a:t>
            </a:r>
          </a:p>
        </p:txBody>
      </p:sp>
      <p:sp>
        <p:nvSpPr>
          <p:cNvPr id="180" name="TextBox 179">
            <a:extLst>
              <a:ext uri="{FF2B5EF4-FFF2-40B4-BE49-F238E27FC236}">
                <a16:creationId xmlns:a16="http://schemas.microsoft.com/office/drawing/2014/main" id="{6C5C3030-3CCF-B046-A37A-CDFA9B7094F4}"/>
              </a:ext>
            </a:extLst>
          </p:cNvPr>
          <p:cNvSpPr txBox="1"/>
          <p:nvPr/>
        </p:nvSpPr>
        <p:spPr>
          <a:xfrm>
            <a:off x="3423417" y="5858577"/>
            <a:ext cx="54809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15. </a:t>
            </a:r>
          </a:p>
        </p:txBody>
      </p:sp>
      <p:sp>
        <p:nvSpPr>
          <p:cNvPr id="181" name="TextBox 180">
            <a:extLst>
              <a:ext uri="{FF2B5EF4-FFF2-40B4-BE49-F238E27FC236}">
                <a16:creationId xmlns:a16="http://schemas.microsoft.com/office/drawing/2014/main" id="{467C245D-D4B5-8B42-8037-02875760D73C}"/>
              </a:ext>
            </a:extLst>
          </p:cNvPr>
          <p:cNvSpPr txBox="1"/>
          <p:nvPr/>
        </p:nvSpPr>
        <p:spPr>
          <a:xfrm>
            <a:off x="3410892" y="6218916"/>
            <a:ext cx="523044"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16. </a:t>
            </a:r>
          </a:p>
        </p:txBody>
      </p:sp>
      <p:sp>
        <p:nvSpPr>
          <p:cNvPr id="182" name="TextBox 181">
            <a:extLst>
              <a:ext uri="{FF2B5EF4-FFF2-40B4-BE49-F238E27FC236}">
                <a16:creationId xmlns:a16="http://schemas.microsoft.com/office/drawing/2014/main" id="{174377F3-88B6-0947-8600-0EA62C059D9B}"/>
              </a:ext>
            </a:extLst>
          </p:cNvPr>
          <p:cNvSpPr txBox="1"/>
          <p:nvPr/>
        </p:nvSpPr>
        <p:spPr>
          <a:xfrm>
            <a:off x="5310704" y="3617687"/>
            <a:ext cx="356774"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183" name="TextBox 182">
            <a:extLst>
              <a:ext uri="{FF2B5EF4-FFF2-40B4-BE49-F238E27FC236}">
                <a16:creationId xmlns:a16="http://schemas.microsoft.com/office/drawing/2014/main" id="{2AF3EDA5-C31F-AC4F-8981-AF56AB3BDEF5}"/>
              </a:ext>
            </a:extLst>
          </p:cNvPr>
          <p:cNvSpPr txBox="1"/>
          <p:nvPr/>
        </p:nvSpPr>
        <p:spPr>
          <a:xfrm>
            <a:off x="5235849" y="4351852"/>
            <a:ext cx="53335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- 3 </a:t>
            </a:r>
          </a:p>
        </p:txBody>
      </p:sp>
      <p:sp>
        <p:nvSpPr>
          <p:cNvPr id="184" name="TextBox 183">
            <a:extLst>
              <a:ext uri="{FF2B5EF4-FFF2-40B4-BE49-F238E27FC236}">
                <a16:creationId xmlns:a16="http://schemas.microsoft.com/office/drawing/2014/main" id="{C5086A18-7AFC-3148-AE8D-733DCA0F5B88}"/>
              </a:ext>
            </a:extLst>
          </p:cNvPr>
          <p:cNvSpPr txBox="1"/>
          <p:nvPr/>
        </p:nvSpPr>
        <p:spPr>
          <a:xfrm>
            <a:off x="4394561" y="3612287"/>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85" name="TextBox 184">
            <a:extLst>
              <a:ext uri="{FF2B5EF4-FFF2-40B4-BE49-F238E27FC236}">
                <a16:creationId xmlns:a16="http://schemas.microsoft.com/office/drawing/2014/main" id="{02F2A59E-3C45-6447-A49E-0CDF68CB5B97}"/>
              </a:ext>
            </a:extLst>
          </p:cNvPr>
          <p:cNvSpPr txBox="1"/>
          <p:nvPr/>
        </p:nvSpPr>
        <p:spPr>
          <a:xfrm>
            <a:off x="4389366" y="3977931"/>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88" name="TextBox 187">
            <a:extLst>
              <a:ext uri="{FF2B5EF4-FFF2-40B4-BE49-F238E27FC236}">
                <a16:creationId xmlns:a16="http://schemas.microsoft.com/office/drawing/2014/main" id="{8104B2B7-A8F7-D04C-8BEE-7DDEE47A3E13}"/>
              </a:ext>
            </a:extLst>
          </p:cNvPr>
          <p:cNvSpPr txBox="1"/>
          <p:nvPr/>
        </p:nvSpPr>
        <p:spPr>
          <a:xfrm>
            <a:off x="5155791" y="5084233"/>
            <a:ext cx="269432"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189" name="TextBox 188">
            <a:extLst>
              <a:ext uri="{FF2B5EF4-FFF2-40B4-BE49-F238E27FC236}">
                <a16:creationId xmlns:a16="http://schemas.microsoft.com/office/drawing/2014/main" id="{24329B40-B783-AA40-B18D-58BC68F7D5E9}"/>
              </a:ext>
            </a:extLst>
          </p:cNvPr>
          <p:cNvSpPr txBox="1"/>
          <p:nvPr/>
        </p:nvSpPr>
        <p:spPr>
          <a:xfrm>
            <a:off x="3509912" y="3608765"/>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9. </a:t>
            </a:r>
          </a:p>
        </p:txBody>
      </p:sp>
      <p:sp>
        <p:nvSpPr>
          <p:cNvPr id="190" name="TextBox 189">
            <a:extLst>
              <a:ext uri="{FF2B5EF4-FFF2-40B4-BE49-F238E27FC236}">
                <a16:creationId xmlns:a16="http://schemas.microsoft.com/office/drawing/2014/main" id="{4017454B-8767-3745-AC74-07480757D1A7}"/>
              </a:ext>
            </a:extLst>
          </p:cNvPr>
          <p:cNvSpPr txBox="1"/>
          <p:nvPr/>
        </p:nvSpPr>
        <p:spPr>
          <a:xfrm>
            <a:off x="3432965" y="3983186"/>
            <a:ext cx="48551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10. </a:t>
            </a:r>
          </a:p>
        </p:txBody>
      </p:sp>
      <p:sp>
        <p:nvSpPr>
          <p:cNvPr id="191" name="TextBox 190">
            <a:extLst>
              <a:ext uri="{FF2B5EF4-FFF2-40B4-BE49-F238E27FC236}">
                <a16:creationId xmlns:a16="http://schemas.microsoft.com/office/drawing/2014/main" id="{8350C789-B61D-6940-9CDC-A5FDA65FB4DF}"/>
              </a:ext>
            </a:extLst>
          </p:cNvPr>
          <p:cNvSpPr txBox="1"/>
          <p:nvPr/>
        </p:nvSpPr>
        <p:spPr>
          <a:xfrm>
            <a:off x="3437439" y="4362521"/>
            <a:ext cx="487594"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11. </a:t>
            </a:r>
          </a:p>
        </p:txBody>
      </p:sp>
      <p:sp>
        <p:nvSpPr>
          <p:cNvPr id="192" name="TextBox 191">
            <a:extLst>
              <a:ext uri="{FF2B5EF4-FFF2-40B4-BE49-F238E27FC236}">
                <a16:creationId xmlns:a16="http://schemas.microsoft.com/office/drawing/2014/main" id="{E273D6E2-CBF5-6842-9D7C-6F7319FC6C15}"/>
              </a:ext>
            </a:extLst>
          </p:cNvPr>
          <p:cNvSpPr txBox="1"/>
          <p:nvPr/>
        </p:nvSpPr>
        <p:spPr>
          <a:xfrm>
            <a:off x="3431176" y="4735386"/>
            <a:ext cx="49783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12. </a:t>
            </a:r>
          </a:p>
        </p:txBody>
      </p:sp>
      <mc:AlternateContent xmlns:mc="http://schemas.openxmlformats.org/markup-compatibility/2006" xmlns:a14="http://schemas.microsoft.com/office/drawing/2010/main">
        <mc:Choice Requires="a14">
          <p:sp>
            <p:nvSpPr>
              <p:cNvPr id="193" name="TextBox 192">
                <a:extLst>
                  <a:ext uri="{FF2B5EF4-FFF2-40B4-BE49-F238E27FC236}">
                    <a16:creationId xmlns:a16="http://schemas.microsoft.com/office/drawing/2014/main" id="{FB2396C2-921F-1B4A-A04D-96CFFA45A76A}"/>
                  </a:ext>
                </a:extLst>
              </p:cNvPr>
              <p:cNvSpPr txBox="1"/>
              <p:nvPr/>
            </p:nvSpPr>
            <p:spPr>
              <a:xfrm>
                <a:off x="4194547" y="5130384"/>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193" name="TextBox 192">
                <a:extLst>
                  <a:ext uri="{FF2B5EF4-FFF2-40B4-BE49-F238E27FC236}">
                    <a16:creationId xmlns:a16="http://schemas.microsoft.com/office/drawing/2014/main" id="{FB2396C2-921F-1B4A-A04D-96CFFA45A76A}"/>
                  </a:ext>
                </a:extLst>
              </p:cNvPr>
              <p:cNvSpPr txBox="1">
                <a:spLocks noRot="1" noChangeAspect="1" noMove="1" noResize="1" noEditPoints="1" noAdjustHandles="1" noChangeArrowheads="1" noChangeShapeType="1" noTextEdit="1"/>
              </p:cNvSpPr>
              <p:nvPr/>
            </p:nvSpPr>
            <p:spPr>
              <a:xfrm>
                <a:off x="4194547" y="5130384"/>
                <a:ext cx="646359" cy="309637"/>
              </a:xfrm>
              <a:prstGeom prst="rect">
                <a:avLst/>
              </a:prstGeom>
              <a:blipFill>
                <a:blip r:embed="rId5"/>
                <a:stretch>
                  <a:fillRect b="-8000"/>
                </a:stretch>
              </a:blipFill>
            </p:spPr>
            <p:txBody>
              <a:bodyPr/>
              <a:lstStyle/>
              <a:p>
                <a:r>
                  <a:rPr lang="en-US">
                    <a:noFill/>
                  </a:rPr>
                  <a:t> </a:t>
                </a:r>
              </a:p>
            </p:txBody>
          </p:sp>
        </mc:Fallback>
      </mc:AlternateContent>
      <p:sp>
        <p:nvSpPr>
          <p:cNvPr id="194" name="TextBox 193">
            <a:extLst>
              <a:ext uri="{FF2B5EF4-FFF2-40B4-BE49-F238E27FC236}">
                <a16:creationId xmlns:a16="http://schemas.microsoft.com/office/drawing/2014/main" id="{B0C0EE22-0985-A94A-B474-4CE5781D248F}"/>
              </a:ext>
            </a:extLst>
          </p:cNvPr>
          <p:cNvSpPr txBox="1"/>
          <p:nvPr/>
        </p:nvSpPr>
        <p:spPr>
          <a:xfrm>
            <a:off x="1575274" y="4729106"/>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95" name="TextBox 194">
            <a:extLst>
              <a:ext uri="{FF2B5EF4-FFF2-40B4-BE49-F238E27FC236}">
                <a16:creationId xmlns:a16="http://schemas.microsoft.com/office/drawing/2014/main" id="{D3940D45-3FC9-4448-9FFC-F12B2751B440}"/>
              </a:ext>
            </a:extLst>
          </p:cNvPr>
          <p:cNvSpPr txBox="1"/>
          <p:nvPr/>
        </p:nvSpPr>
        <p:spPr>
          <a:xfrm>
            <a:off x="1565196" y="5456685"/>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96" name="TextBox 195">
            <a:extLst>
              <a:ext uri="{FF2B5EF4-FFF2-40B4-BE49-F238E27FC236}">
                <a16:creationId xmlns:a16="http://schemas.microsoft.com/office/drawing/2014/main" id="{D15D72A4-E50F-6749-96C9-9A68E570AB0A}"/>
              </a:ext>
            </a:extLst>
          </p:cNvPr>
          <p:cNvSpPr txBox="1"/>
          <p:nvPr/>
        </p:nvSpPr>
        <p:spPr>
          <a:xfrm>
            <a:off x="1581558" y="6194560"/>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197" name="TextBox 196">
                <a:extLst>
                  <a:ext uri="{FF2B5EF4-FFF2-40B4-BE49-F238E27FC236}">
                    <a16:creationId xmlns:a16="http://schemas.microsoft.com/office/drawing/2014/main" id="{C660B8FE-A023-9C48-B442-A2764FF8410D}"/>
                  </a:ext>
                </a:extLst>
              </p:cNvPr>
              <p:cNvSpPr txBox="1"/>
              <p:nvPr/>
            </p:nvSpPr>
            <p:spPr>
              <a:xfrm>
                <a:off x="1362358" y="5864567"/>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197" name="TextBox 196">
                <a:extLst>
                  <a:ext uri="{FF2B5EF4-FFF2-40B4-BE49-F238E27FC236}">
                    <a16:creationId xmlns:a16="http://schemas.microsoft.com/office/drawing/2014/main" id="{C660B8FE-A023-9C48-B442-A2764FF8410D}"/>
                  </a:ext>
                </a:extLst>
              </p:cNvPr>
              <p:cNvSpPr txBox="1">
                <a:spLocks noRot="1" noChangeAspect="1" noMove="1" noResize="1" noEditPoints="1" noAdjustHandles="1" noChangeArrowheads="1" noChangeShapeType="1" noTextEdit="1"/>
              </p:cNvSpPr>
              <p:nvPr/>
            </p:nvSpPr>
            <p:spPr>
              <a:xfrm>
                <a:off x="1362358" y="5864567"/>
                <a:ext cx="646359" cy="309637"/>
              </a:xfrm>
              <a:prstGeom prst="rect">
                <a:avLst/>
              </a:prstGeom>
              <a:blipFill>
                <a:blip r:embed="rId6"/>
                <a:stretch>
                  <a:fillRect b="-8000"/>
                </a:stretch>
              </a:blipFill>
            </p:spPr>
            <p:txBody>
              <a:bodyPr/>
              <a:lstStyle/>
              <a:p>
                <a:r>
                  <a:rPr lang="en-US">
                    <a:noFill/>
                  </a:rPr>
                  <a:t> </a:t>
                </a:r>
              </a:p>
            </p:txBody>
          </p:sp>
        </mc:Fallback>
      </mc:AlternateContent>
      <p:sp>
        <p:nvSpPr>
          <p:cNvPr id="198" name="TextBox 197">
            <a:extLst>
              <a:ext uri="{FF2B5EF4-FFF2-40B4-BE49-F238E27FC236}">
                <a16:creationId xmlns:a16="http://schemas.microsoft.com/office/drawing/2014/main" id="{26FD96E5-B803-FD47-805B-F96E9D27BA52}"/>
              </a:ext>
            </a:extLst>
          </p:cNvPr>
          <p:cNvSpPr txBox="1"/>
          <p:nvPr/>
        </p:nvSpPr>
        <p:spPr>
          <a:xfrm>
            <a:off x="2519770" y="3983208"/>
            <a:ext cx="356774"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00" name="TextBox 199">
            <a:extLst>
              <a:ext uri="{FF2B5EF4-FFF2-40B4-BE49-F238E27FC236}">
                <a16:creationId xmlns:a16="http://schemas.microsoft.com/office/drawing/2014/main" id="{B35E0328-520F-8B46-A40F-2BB837EF9904}"/>
              </a:ext>
            </a:extLst>
          </p:cNvPr>
          <p:cNvSpPr txBox="1"/>
          <p:nvPr/>
        </p:nvSpPr>
        <p:spPr>
          <a:xfrm>
            <a:off x="2500945" y="6203007"/>
            <a:ext cx="339045"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0 </a:t>
            </a:r>
          </a:p>
        </p:txBody>
      </p:sp>
      <mc:AlternateContent xmlns:mc="http://schemas.openxmlformats.org/markup-compatibility/2006" xmlns:a14="http://schemas.microsoft.com/office/drawing/2010/main">
        <mc:Choice Requires="a14">
          <p:sp>
            <p:nvSpPr>
              <p:cNvPr id="201" name="TextBox 200">
                <a:extLst>
                  <a:ext uri="{FF2B5EF4-FFF2-40B4-BE49-F238E27FC236}">
                    <a16:creationId xmlns:a16="http://schemas.microsoft.com/office/drawing/2014/main" id="{01DE0EF5-3BE4-034E-9770-EC879699FD94}"/>
                  </a:ext>
                </a:extLst>
              </p:cNvPr>
              <p:cNvSpPr txBox="1"/>
              <p:nvPr/>
            </p:nvSpPr>
            <p:spPr>
              <a:xfrm>
                <a:off x="2294732" y="5867088"/>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01" name="TextBox 200">
                <a:extLst>
                  <a:ext uri="{FF2B5EF4-FFF2-40B4-BE49-F238E27FC236}">
                    <a16:creationId xmlns:a16="http://schemas.microsoft.com/office/drawing/2014/main" id="{01DE0EF5-3BE4-034E-9770-EC879699FD94}"/>
                  </a:ext>
                </a:extLst>
              </p:cNvPr>
              <p:cNvSpPr txBox="1">
                <a:spLocks noRot="1" noChangeAspect="1" noMove="1" noResize="1" noEditPoints="1" noAdjustHandles="1" noChangeArrowheads="1" noChangeShapeType="1" noTextEdit="1"/>
              </p:cNvSpPr>
              <p:nvPr/>
            </p:nvSpPr>
            <p:spPr>
              <a:xfrm>
                <a:off x="2294732" y="5867088"/>
                <a:ext cx="646359" cy="309637"/>
              </a:xfrm>
              <a:prstGeom prst="rect">
                <a:avLst/>
              </a:prstGeom>
              <a:blipFill>
                <a:blip r:embed="rId7"/>
                <a:stretch>
                  <a:fillRect b="-8000"/>
                </a:stretch>
              </a:blipFill>
            </p:spPr>
            <p:txBody>
              <a:bodyPr/>
              <a:lstStyle/>
              <a:p>
                <a:r>
                  <a:rPr lang="en-US">
                    <a:noFill/>
                  </a:rPr>
                  <a:t> </a:t>
                </a:r>
              </a:p>
            </p:txBody>
          </p:sp>
        </mc:Fallback>
      </mc:AlternateContent>
      <p:sp>
        <p:nvSpPr>
          <p:cNvPr id="202" name="TextBox 201">
            <a:extLst>
              <a:ext uri="{FF2B5EF4-FFF2-40B4-BE49-F238E27FC236}">
                <a16:creationId xmlns:a16="http://schemas.microsoft.com/office/drawing/2014/main" id="{316CBDE5-F7CA-324E-9B7B-7951689C1C8A}"/>
              </a:ext>
            </a:extLst>
          </p:cNvPr>
          <p:cNvSpPr txBox="1"/>
          <p:nvPr/>
        </p:nvSpPr>
        <p:spPr>
          <a:xfrm>
            <a:off x="4392209" y="4357368"/>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203" name="TextBox 202">
            <a:extLst>
              <a:ext uri="{FF2B5EF4-FFF2-40B4-BE49-F238E27FC236}">
                <a16:creationId xmlns:a16="http://schemas.microsoft.com/office/drawing/2014/main" id="{892D447B-CF6F-7148-9424-B78EC17A38AE}"/>
              </a:ext>
            </a:extLst>
          </p:cNvPr>
          <p:cNvSpPr txBox="1"/>
          <p:nvPr/>
        </p:nvSpPr>
        <p:spPr>
          <a:xfrm>
            <a:off x="4401190" y="4734094"/>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204" name="TextBox 203">
            <a:extLst>
              <a:ext uri="{FF2B5EF4-FFF2-40B4-BE49-F238E27FC236}">
                <a16:creationId xmlns:a16="http://schemas.microsoft.com/office/drawing/2014/main" id="{1D00823A-0FD9-D441-AFE8-3C9553B8A77C}"/>
              </a:ext>
            </a:extLst>
          </p:cNvPr>
          <p:cNvSpPr txBox="1"/>
          <p:nvPr/>
        </p:nvSpPr>
        <p:spPr>
          <a:xfrm>
            <a:off x="4398460" y="5473684"/>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205" name="TextBox 204">
            <a:extLst>
              <a:ext uri="{FF2B5EF4-FFF2-40B4-BE49-F238E27FC236}">
                <a16:creationId xmlns:a16="http://schemas.microsoft.com/office/drawing/2014/main" id="{0E2F5C12-4839-C349-A8C8-EE529EFB2D6E}"/>
              </a:ext>
            </a:extLst>
          </p:cNvPr>
          <p:cNvSpPr txBox="1"/>
          <p:nvPr/>
        </p:nvSpPr>
        <p:spPr>
          <a:xfrm>
            <a:off x="4402296" y="6224965"/>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206" name="TextBox 205">
                <a:extLst>
                  <a:ext uri="{FF2B5EF4-FFF2-40B4-BE49-F238E27FC236}">
                    <a16:creationId xmlns:a16="http://schemas.microsoft.com/office/drawing/2014/main" id="{490468A1-06C9-F14F-8A13-411BD158EA39}"/>
                  </a:ext>
                </a:extLst>
              </p:cNvPr>
              <p:cNvSpPr txBox="1"/>
              <p:nvPr/>
            </p:nvSpPr>
            <p:spPr>
              <a:xfrm>
                <a:off x="4187933" y="5870056"/>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06" name="TextBox 205">
                <a:extLst>
                  <a:ext uri="{FF2B5EF4-FFF2-40B4-BE49-F238E27FC236}">
                    <a16:creationId xmlns:a16="http://schemas.microsoft.com/office/drawing/2014/main" id="{490468A1-06C9-F14F-8A13-411BD158EA39}"/>
                  </a:ext>
                </a:extLst>
              </p:cNvPr>
              <p:cNvSpPr txBox="1">
                <a:spLocks noRot="1" noChangeAspect="1" noMove="1" noResize="1" noEditPoints="1" noAdjustHandles="1" noChangeArrowheads="1" noChangeShapeType="1" noTextEdit="1"/>
              </p:cNvSpPr>
              <p:nvPr/>
            </p:nvSpPr>
            <p:spPr>
              <a:xfrm>
                <a:off x="4187933" y="5870056"/>
                <a:ext cx="646359" cy="309637"/>
              </a:xfrm>
              <a:prstGeom prst="rect">
                <a:avLst/>
              </a:prstGeom>
              <a:blipFill>
                <a:blip r:embed="rId8"/>
                <a:stretch>
                  <a:fillRect b="-3846"/>
                </a:stretch>
              </a:blipFill>
            </p:spPr>
            <p:txBody>
              <a:bodyPr/>
              <a:lstStyle/>
              <a:p>
                <a:r>
                  <a:rPr lang="en-US">
                    <a:noFill/>
                  </a:rPr>
                  <a:t> </a:t>
                </a:r>
              </a:p>
            </p:txBody>
          </p:sp>
        </mc:Fallback>
      </mc:AlternateContent>
      <p:sp>
        <p:nvSpPr>
          <p:cNvPr id="207" name="TextBox 206">
            <a:extLst>
              <a:ext uri="{FF2B5EF4-FFF2-40B4-BE49-F238E27FC236}">
                <a16:creationId xmlns:a16="http://schemas.microsoft.com/office/drawing/2014/main" id="{B275CF98-DECA-5947-A267-5F34080AEA56}"/>
              </a:ext>
            </a:extLst>
          </p:cNvPr>
          <p:cNvSpPr txBox="1"/>
          <p:nvPr/>
        </p:nvSpPr>
        <p:spPr>
          <a:xfrm>
            <a:off x="5318705" y="5471889"/>
            <a:ext cx="339045"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0 </a:t>
            </a:r>
          </a:p>
        </p:txBody>
      </p:sp>
      <p:sp>
        <p:nvSpPr>
          <p:cNvPr id="210" name="TextBox 209">
            <a:extLst>
              <a:ext uri="{FF2B5EF4-FFF2-40B4-BE49-F238E27FC236}">
                <a16:creationId xmlns:a16="http://schemas.microsoft.com/office/drawing/2014/main" id="{0DADABFB-D30F-124B-A636-3C2350F6AD4B}"/>
              </a:ext>
            </a:extLst>
          </p:cNvPr>
          <p:cNvSpPr txBox="1"/>
          <p:nvPr/>
        </p:nvSpPr>
        <p:spPr>
          <a:xfrm>
            <a:off x="5334057" y="6209003"/>
            <a:ext cx="339045"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0 </a:t>
            </a:r>
          </a:p>
        </p:txBody>
      </p:sp>
      <mc:AlternateContent xmlns:mc="http://schemas.openxmlformats.org/markup-compatibility/2006" xmlns:a14="http://schemas.microsoft.com/office/drawing/2010/main">
        <mc:Choice Requires="a14">
          <p:sp>
            <p:nvSpPr>
              <p:cNvPr id="211" name="TextBox 210">
                <a:extLst>
                  <a:ext uri="{FF2B5EF4-FFF2-40B4-BE49-F238E27FC236}">
                    <a16:creationId xmlns:a16="http://schemas.microsoft.com/office/drawing/2014/main" id="{D2D1CA57-465F-5242-B57A-BED5C00431FB}"/>
                  </a:ext>
                </a:extLst>
              </p:cNvPr>
              <p:cNvSpPr txBox="1"/>
              <p:nvPr/>
            </p:nvSpPr>
            <p:spPr>
              <a:xfrm>
                <a:off x="5105559" y="5864567"/>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11" name="TextBox 210">
                <a:extLst>
                  <a:ext uri="{FF2B5EF4-FFF2-40B4-BE49-F238E27FC236}">
                    <a16:creationId xmlns:a16="http://schemas.microsoft.com/office/drawing/2014/main" id="{D2D1CA57-465F-5242-B57A-BED5C00431FB}"/>
                  </a:ext>
                </a:extLst>
              </p:cNvPr>
              <p:cNvSpPr txBox="1">
                <a:spLocks noRot="1" noChangeAspect="1" noMove="1" noResize="1" noEditPoints="1" noAdjustHandles="1" noChangeArrowheads="1" noChangeShapeType="1" noTextEdit="1"/>
              </p:cNvSpPr>
              <p:nvPr/>
            </p:nvSpPr>
            <p:spPr>
              <a:xfrm>
                <a:off x="5105559" y="5864567"/>
                <a:ext cx="646359" cy="309637"/>
              </a:xfrm>
              <a:prstGeom prst="rect">
                <a:avLst/>
              </a:prstGeom>
              <a:blipFill>
                <a:blip r:embed="rId9"/>
                <a:stretch>
                  <a:fillRect b="-8000"/>
                </a:stretch>
              </a:blipFill>
            </p:spPr>
            <p:txBody>
              <a:bodyPr/>
              <a:lstStyle/>
              <a:p>
                <a:r>
                  <a:rPr lang="en-US">
                    <a:noFill/>
                  </a:rPr>
                  <a:t> </a:t>
                </a:r>
              </a:p>
            </p:txBody>
          </p:sp>
        </mc:Fallback>
      </mc:AlternateContent>
      <p:graphicFrame>
        <p:nvGraphicFramePr>
          <p:cNvPr id="212" name="Table 211">
            <a:extLst>
              <a:ext uri="{FF2B5EF4-FFF2-40B4-BE49-F238E27FC236}">
                <a16:creationId xmlns:a16="http://schemas.microsoft.com/office/drawing/2014/main" id="{2B3C3E38-E3C8-9B40-913E-1E6BD84EFDB8}"/>
              </a:ext>
            </a:extLst>
          </p:cNvPr>
          <p:cNvGraphicFramePr>
            <a:graphicFrameLocks noGrp="1"/>
          </p:cNvGraphicFramePr>
          <p:nvPr>
            <p:extLst>
              <p:ext uri="{D42A27DB-BD31-4B8C-83A1-F6EECF244321}">
                <p14:modId xmlns:p14="http://schemas.microsoft.com/office/powerpoint/2010/main" val="3994516871"/>
              </p:ext>
            </p:extLst>
          </p:nvPr>
        </p:nvGraphicFramePr>
        <p:xfrm>
          <a:off x="6031890" y="3017406"/>
          <a:ext cx="2711698" cy="3561080"/>
        </p:xfrm>
        <a:graphic>
          <a:graphicData uri="http://schemas.openxmlformats.org/drawingml/2006/table">
            <a:tbl>
              <a:tblPr firstRow="1" bandRow="1">
                <a:tableStyleId>{5940675A-B579-460E-94D1-54222C63F5DA}</a:tableStyleId>
              </a:tblPr>
              <a:tblGrid>
                <a:gridCol w="838344">
                  <a:extLst>
                    <a:ext uri="{9D8B030D-6E8A-4147-A177-3AD203B41FA5}">
                      <a16:colId xmlns:a16="http://schemas.microsoft.com/office/drawing/2014/main" val="1771130974"/>
                    </a:ext>
                  </a:extLst>
                </a:gridCol>
                <a:gridCol w="920663">
                  <a:extLst>
                    <a:ext uri="{9D8B030D-6E8A-4147-A177-3AD203B41FA5}">
                      <a16:colId xmlns:a16="http://schemas.microsoft.com/office/drawing/2014/main" val="1011447241"/>
                    </a:ext>
                  </a:extLst>
                </a:gridCol>
                <a:gridCol w="952691">
                  <a:extLst>
                    <a:ext uri="{9D8B030D-6E8A-4147-A177-3AD203B41FA5}">
                      <a16:colId xmlns:a16="http://schemas.microsoft.com/office/drawing/2014/main" val="370571668"/>
                    </a:ext>
                  </a:extLst>
                </a:gridCol>
              </a:tblGrid>
              <a:tr h="370840">
                <a:tc>
                  <a:txBody>
                    <a:bodyPr/>
                    <a:lstStyle/>
                    <a:p>
                      <a:endParaRPr lang="en-US" sz="1100"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endParaRPr lang="en-US" sz="1100" dirty="0">
                        <a:latin typeface="Times New Roman" panose="02020603050405020304" pitchFamily="18" charset="0"/>
                        <a:cs typeface="Times New Roman" panose="02020603050405020304" pitchFamily="18" charset="0"/>
                      </a:endParaRPr>
                    </a:p>
                  </a:txBody>
                  <a:tcPr>
                    <a:lnT w="19050" cap="flat" cmpd="sng" algn="ctr">
                      <a:solidFill>
                        <a:schemeClr val="tx1"/>
                      </a:solidFill>
                      <a:prstDash val="solid"/>
                      <a:round/>
                      <a:headEnd type="none" w="med" len="med"/>
                      <a:tailEnd type="none" w="med" len="med"/>
                    </a:lnT>
                  </a:tcPr>
                </a:tc>
                <a:tc>
                  <a:txBody>
                    <a:bodyPr/>
                    <a:lstStyle/>
                    <a:p>
                      <a:endParaRPr lang="en-US" sz="1100"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83325079"/>
                  </a:ext>
                </a:extLst>
              </a:tr>
              <a:tr h="370840">
                <a:tc>
                  <a:txBody>
                    <a:bodyPr/>
                    <a:lstStyle/>
                    <a:p>
                      <a:endParaRPr lang="en-US" sz="11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tcPr>
                </a:tc>
                <a:tc>
                  <a:txBody>
                    <a:bodyPr/>
                    <a:lstStyle/>
                    <a:p>
                      <a:endParaRPr lang="en-US" sz="1100" dirty="0">
                        <a:latin typeface="Times New Roman" panose="02020603050405020304" pitchFamily="18" charset="0"/>
                        <a:cs typeface="Times New Roman" panose="02020603050405020304" pitchFamily="18" charset="0"/>
                      </a:endParaRPr>
                    </a:p>
                  </a:txBody>
                  <a:tcPr/>
                </a:tc>
                <a:tc>
                  <a:txBody>
                    <a:bodyPr/>
                    <a:lstStyle/>
                    <a:p>
                      <a:endParaRPr lang="en-US" sz="1100" dirty="0">
                        <a:latin typeface="Times New Roman" panose="02020603050405020304" pitchFamily="18" charset="0"/>
                        <a:cs typeface="Times New Roman" panose="02020603050405020304" pitchFamily="18" charset="0"/>
                      </a:endParaRP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47424443"/>
                  </a:ext>
                </a:extLst>
              </a:tr>
              <a:tr h="370840">
                <a:tc>
                  <a:txBody>
                    <a:bodyPr/>
                    <a:lstStyle/>
                    <a:p>
                      <a:endParaRPr lang="en-US" sz="11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tcPr>
                </a:tc>
                <a:tc>
                  <a:txBody>
                    <a:bodyPr/>
                    <a:lstStyle/>
                    <a:p>
                      <a:endParaRPr lang="en-US" sz="1100">
                        <a:latin typeface="Times New Roman" panose="02020603050405020304" pitchFamily="18" charset="0"/>
                        <a:cs typeface="Times New Roman" panose="02020603050405020304" pitchFamily="18" charset="0"/>
                      </a:endParaRPr>
                    </a:p>
                  </a:txBody>
                  <a:tcPr/>
                </a:tc>
                <a:tc>
                  <a:txBody>
                    <a:bodyPr/>
                    <a:lstStyle/>
                    <a:p>
                      <a:endParaRPr lang="en-US" sz="1100">
                        <a:latin typeface="Times New Roman" panose="02020603050405020304" pitchFamily="18" charset="0"/>
                        <a:cs typeface="Times New Roman" panose="02020603050405020304" pitchFamily="18" charset="0"/>
                      </a:endParaRP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88332119"/>
                  </a:ext>
                </a:extLst>
              </a:tr>
              <a:tr h="370840">
                <a:tc>
                  <a:txBody>
                    <a:bodyPr/>
                    <a:lstStyle/>
                    <a:p>
                      <a:endParaRPr lang="en-US" sz="11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tcPr>
                </a:tc>
                <a:tc>
                  <a:txBody>
                    <a:bodyPr/>
                    <a:lstStyle/>
                    <a:p>
                      <a:endParaRPr lang="en-US" sz="1100">
                        <a:latin typeface="Times New Roman" panose="02020603050405020304" pitchFamily="18" charset="0"/>
                        <a:cs typeface="Times New Roman" panose="02020603050405020304" pitchFamily="18" charset="0"/>
                      </a:endParaRPr>
                    </a:p>
                  </a:txBody>
                  <a:tcPr/>
                </a:tc>
                <a:tc>
                  <a:txBody>
                    <a:bodyPr/>
                    <a:lstStyle/>
                    <a:p>
                      <a:endParaRPr lang="en-US" sz="1100">
                        <a:latin typeface="Times New Roman" panose="02020603050405020304" pitchFamily="18" charset="0"/>
                        <a:cs typeface="Times New Roman" panose="02020603050405020304" pitchFamily="18" charset="0"/>
                      </a:endParaRP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10333926"/>
                  </a:ext>
                </a:extLst>
              </a:tr>
              <a:tr h="370840">
                <a:tc>
                  <a:txBody>
                    <a:bodyPr/>
                    <a:lstStyle/>
                    <a:p>
                      <a:endParaRPr lang="en-US" sz="11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tcPr>
                </a:tc>
                <a:tc>
                  <a:txBody>
                    <a:bodyPr/>
                    <a:lstStyle/>
                    <a:p>
                      <a:endParaRPr lang="en-US" sz="1100">
                        <a:latin typeface="Times New Roman" panose="02020603050405020304" pitchFamily="18" charset="0"/>
                        <a:cs typeface="Times New Roman" panose="02020603050405020304" pitchFamily="18" charset="0"/>
                      </a:endParaRPr>
                    </a:p>
                  </a:txBody>
                  <a:tcPr/>
                </a:tc>
                <a:tc>
                  <a:txBody>
                    <a:bodyPr/>
                    <a:lstStyle/>
                    <a:p>
                      <a:endParaRPr lang="en-US" sz="1100" dirty="0">
                        <a:latin typeface="Times New Roman" panose="02020603050405020304" pitchFamily="18" charset="0"/>
                        <a:cs typeface="Times New Roman" panose="02020603050405020304" pitchFamily="18" charset="0"/>
                      </a:endParaRP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24640796"/>
                  </a:ext>
                </a:extLst>
              </a:tr>
              <a:tr h="370840">
                <a:tc>
                  <a:txBody>
                    <a:bodyPr/>
                    <a:lstStyle/>
                    <a:p>
                      <a:endParaRPr lang="en-US" sz="11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tcPr>
                </a:tc>
                <a:tc>
                  <a:txBody>
                    <a:bodyPr/>
                    <a:lstStyle/>
                    <a:p>
                      <a:endParaRPr lang="en-US" sz="1100" dirty="0">
                        <a:latin typeface="Times New Roman" panose="02020603050405020304" pitchFamily="18" charset="0"/>
                        <a:cs typeface="Times New Roman" panose="02020603050405020304" pitchFamily="18" charset="0"/>
                      </a:endParaRPr>
                    </a:p>
                  </a:txBody>
                  <a:tcPr/>
                </a:tc>
                <a:tc>
                  <a:txBody>
                    <a:bodyPr/>
                    <a:lstStyle/>
                    <a:p>
                      <a:endParaRPr lang="en-US" sz="1100" dirty="0">
                        <a:latin typeface="Times New Roman" panose="02020603050405020304" pitchFamily="18" charset="0"/>
                        <a:cs typeface="Times New Roman" panose="02020603050405020304" pitchFamily="18" charset="0"/>
                      </a:endParaRP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31359546"/>
                  </a:ext>
                </a:extLst>
              </a:tr>
              <a:tr h="370840">
                <a:tc>
                  <a:txBody>
                    <a:bodyPr/>
                    <a:lstStyle/>
                    <a:p>
                      <a:endParaRPr lang="en-US" sz="11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tcPr>
                </a:tc>
                <a:tc>
                  <a:txBody>
                    <a:bodyPr/>
                    <a:lstStyle/>
                    <a:p>
                      <a:endParaRPr lang="en-US" sz="1100" dirty="0">
                        <a:latin typeface="Times New Roman" panose="02020603050405020304" pitchFamily="18" charset="0"/>
                        <a:cs typeface="Times New Roman" panose="02020603050405020304" pitchFamily="18" charset="0"/>
                      </a:endParaRPr>
                    </a:p>
                  </a:txBody>
                  <a:tcPr/>
                </a:tc>
                <a:tc>
                  <a:txBody>
                    <a:bodyPr/>
                    <a:lstStyle/>
                    <a:p>
                      <a:endParaRPr lang="en-US" sz="1100" dirty="0">
                        <a:latin typeface="Times New Roman" panose="02020603050405020304" pitchFamily="18" charset="0"/>
                        <a:cs typeface="Times New Roman" panose="02020603050405020304" pitchFamily="18" charset="0"/>
                      </a:endParaRP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71607472"/>
                  </a:ext>
                </a:extLst>
              </a:tr>
              <a:tr h="370840">
                <a:tc>
                  <a:txBody>
                    <a:bodyPr/>
                    <a:lstStyle/>
                    <a:p>
                      <a:endParaRPr lang="en-US" sz="11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tcPr>
                </a:tc>
                <a:tc>
                  <a:txBody>
                    <a:bodyPr/>
                    <a:lstStyle/>
                    <a:p>
                      <a:endParaRPr lang="en-US" sz="1100" dirty="0">
                        <a:latin typeface="Times New Roman" panose="02020603050405020304" pitchFamily="18" charset="0"/>
                        <a:cs typeface="Times New Roman" panose="02020603050405020304" pitchFamily="18" charset="0"/>
                      </a:endParaRPr>
                    </a:p>
                  </a:txBody>
                  <a:tcPr/>
                </a:tc>
                <a:tc>
                  <a:txBody>
                    <a:bodyPr/>
                    <a:lstStyle/>
                    <a:p>
                      <a:endParaRPr lang="en-US" sz="1100" dirty="0">
                        <a:latin typeface="Times New Roman" panose="02020603050405020304" pitchFamily="18" charset="0"/>
                        <a:cs typeface="Times New Roman" panose="02020603050405020304" pitchFamily="18" charset="0"/>
                      </a:endParaRPr>
                    </a:p>
                  </a:txBody>
                  <a:tcP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68621988"/>
                  </a:ext>
                </a:extLst>
              </a:tr>
              <a:tr h="370840">
                <a:tc>
                  <a:txBody>
                    <a:bodyPr/>
                    <a:lstStyle/>
                    <a:p>
                      <a:endParaRPr lang="en-US" sz="11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endParaRPr lang="en-US" sz="1100" dirty="0">
                        <a:latin typeface="Times New Roman" panose="02020603050405020304" pitchFamily="18" charset="0"/>
                        <a:cs typeface="Times New Roman" panose="02020603050405020304" pitchFamily="18" charset="0"/>
                      </a:endParaRPr>
                    </a:p>
                  </a:txBody>
                  <a:tcPr>
                    <a:lnB w="19050" cap="flat" cmpd="sng" algn="ctr">
                      <a:solidFill>
                        <a:schemeClr val="tx1"/>
                      </a:solidFill>
                      <a:prstDash val="solid"/>
                      <a:round/>
                      <a:headEnd type="none" w="med" len="med"/>
                      <a:tailEnd type="none" w="med" len="med"/>
                    </a:lnB>
                  </a:tcPr>
                </a:tc>
                <a:tc>
                  <a:txBody>
                    <a:bodyPr/>
                    <a:lstStyle/>
                    <a:p>
                      <a:endParaRPr lang="en-US" sz="1100" dirty="0">
                        <a:latin typeface="Times New Roman" panose="02020603050405020304" pitchFamily="18" charset="0"/>
                        <a:cs typeface="Times New Roman" panose="02020603050405020304" pitchFamily="18" charset="0"/>
                      </a:endParaRPr>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2692841"/>
                  </a:ext>
                </a:extLst>
              </a:tr>
            </a:tbl>
          </a:graphicData>
        </a:graphic>
      </p:graphicFrame>
      <p:sp>
        <p:nvSpPr>
          <p:cNvPr id="213" name="TextBox 212">
            <a:extLst>
              <a:ext uri="{FF2B5EF4-FFF2-40B4-BE49-F238E27FC236}">
                <a16:creationId xmlns:a16="http://schemas.microsoft.com/office/drawing/2014/main" id="{0CAB01C0-55CB-104D-9283-697F757221B2}"/>
              </a:ext>
            </a:extLst>
          </p:cNvPr>
          <p:cNvSpPr txBox="1"/>
          <p:nvPr/>
        </p:nvSpPr>
        <p:spPr>
          <a:xfrm>
            <a:off x="6917898" y="3054401"/>
            <a:ext cx="843018"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Length,   </a:t>
            </a:r>
          </a:p>
          <a:p>
            <a:r>
              <a:rPr lang="en-US" sz="1600" dirty="0">
                <a:latin typeface="Times New Roman" panose="02020603050405020304" pitchFamily="18" charset="0"/>
                <a:cs typeface="Times New Roman" panose="02020603050405020304" pitchFamily="18" charset="0"/>
              </a:rPr>
              <a:t>    in.</a:t>
            </a:r>
          </a:p>
        </p:txBody>
      </p:sp>
      <p:sp>
        <p:nvSpPr>
          <p:cNvPr id="214" name="TextBox 213">
            <a:extLst>
              <a:ext uri="{FF2B5EF4-FFF2-40B4-BE49-F238E27FC236}">
                <a16:creationId xmlns:a16="http://schemas.microsoft.com/office/drawing/2014/main" id="{62BA5B9F-11C7-144B-8B17-9232870065BB}"/>
              </a:ext>
            </a:extLst>
          </p:cNvPr>
          <p:cNvSpPr txBox="1"/>
          <p:nvPr/>
        </p:nvSpPr>
        <p:spPr>
          <a:xfrm>
            <a:off x="7819594" y="3013922"/>
            <a:ext cx="874365"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Internal force, </a:t>
            </a:r>
            <a:r>
              <a:rPr lang="en-US" sz="1600" dirty="0" err="1">
                <a:latin typeface="Times New Roman" panose="02020603050405020304" pitchFamily="18" charset="0"/>
                <a:cs typeface="Times New Roman" panose="02020603050405020304" pitchFamily="18" charset="0"/>
              </a:rPr>
              <a:t>lb</a:t>
            </a:r>
            <a:r>
              <a:rPr lang="en-US" sz="1600" dirty="0">
                <a:latin typeface="Times New Roman" panose="02020603050405020304" pitchFamily="18" charset="0"/>
                <a:cs typeface="Times New Roman" panose="02020603050405020304" pitchFamily="18" charset="0"/>
              </a:rPr>
              <a:t> </a:t>
            </a:r>
          </a:p>
        </p:txBody>
      </p:sp>
      <p:sp>
        <p:nvSpPr>
          <p:cNvPr id="215" name="TextBox 214">
            <a:extLst>
              <a:ext uri="{FF2B5EF4-FFF2-40B4-BE49-F238E27FC236}">
                <a16:creationId xmlns:a16="http://schemas.microsoft.com/office/drawing/2014/main" id="{55E925D0-4929-9344-9EF1-2E9A0424E30F}"/>
              </a:ext>
            </a:extLst>
          </p:cNvPr>
          <p:cNvSpPr txBox="1"/>
          <p:nvPr/>
        </p:nvSpPr>
        <p:spPr>
          <a:xfrm>
            <a:off x="6017700" y="3133645"/>
            <a:ext cx="938778"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Member </a:t>
            </a:r>
          </a:p>
        </p:txBody>
      </p:sp>
      <p:sp>
        <p:nvSpPr>
          <p:cNvPr id="216" name="TextBox 215">
            <a:extLst>
              <a:ext uri="{FF2B5EF4-FFF2-40B4-BE49-F238E27FC236}">
                <a16:creationId xmlns:a16="http://schemas.microsoft.com/office/drawing/2014/main" id="{B1C33447-CBBF-494D-B573-7B012A39C7E3}"/>
              </a:ext>
            </a:extLst>
          </p:cNvPr>
          <p:cNvSpPr txBox="1"/>
          <p:nvPr/>
        </p:nvSpPr>
        <p:spPr>
          <a:xfrm>
            <a:off x="6242472" y="5095470"/>
            <a:ext cx="49004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21. </a:t>
            </a:r>
          </a:p>
        </p:txBody>
      </p:sp>
      <p:sp>
        <p:nvSpPr>
          <p:cNvPr id="217" name="TextBox 216">
            <a:extLst>
              <a:ext uri="{FF2B5EF4-FFF2-40B4-BE49-F238E27FC236}">
                <a16:creationId xmlns:a16="http://schemas.microsoft.com/office/drawing/2014/main" id="{DD8163B6-823A-BD4B-B629-BCD201F08777}"/>
              </a:ext>
            </a:extLst>
          </p:cNvPr>
          <p:cNvSpPr txBox="1"/>
          <p:nvPr/>
        </p:nvSpPr>
        <p:spPr>
          <a:xfrm>
            <a:off x="6234120" y="5475758"/>
            <a:ext cx="55257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22. </a:t>
            </a:r>
          </a:p>
        </p:txBody>
      </p:sp>
      <p:sp>
        <p:nvSpPr>
          <p:cNvPr id="218" name="TextBox 217">
            <a:extLst>
              <a:ext uri="{FF2B5EF4-FFF2-40B4-BE49-F238E27FC236}">
                <a16:creationId xmlns:a16="http://schemas.microsoft.com/office/drawing/2014/main" id="{1802CA16-5390-C448-B358-0AD07AC80AC8}"/>
              </a:ext>
            </a:extLst>
          </p:cNvPr>
          <p:cNvSpPr txBox="1"/>
          <p:nvPr/>
        </p:nvSpPr>
        <p:spPr>
          <a:xfrm>
            <a:off x="6232329" y="5861356"/>
            <a:ext cx="54809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23. </a:t>
            </a:r>
          </a:p>
        </p:txBody>
      </p:sp>
      <p:sp>
        <p:nvSpPr>
          <p:cNvPr id="219" name="TextBox 218">
            <a:extLst>
              <a:ext uri="{FF2B5EF4-FFF2-40B4-BE49-F238E27FC236}">
                <a16:creationId xmlns:a16="http://schemas.microsoft.com/office/drawing/2014/main" id="{C8C6228B-381B-B542-B788-C6A9FC22A242}"/>
              </a:ext>
            </a:extLst>
          </p:cNvPr>
          <p:cNvSpPr txBox="1"/>
          <p:nvPr/>
        </p:nvSpPr>
        <p:spPr>
          <a:xfrm>
            <a:off x="6239682" y="6211756"/>
            <a:ext cx="523044"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24. </a:t>
            </a:r>
          </a:p>
        </p:txBody>
      </p:sp>
      <p:sp>
        <p:nvSpPr>
          <p:cNvPr id="220" name="TextBox 219">
            <a:extLst>
              <a:ext uri="{FF2B5EF4-FFF2-40B4-BE49-F238E27FC236}">
                <a16:creationId xmlns:a16="http://schemas.microsoft.com/office/drawing/2014/main" id="{30899725-4D31-9B47-9FC5-B02A3CC7C146}"/>
              </a:ext>
            </a:extLst>
          </p:cNvPr>
          <p:cNvSpPr txBox="1"/>
          <p:nvPr/>
        </p:nvSpPr>
        <p:spPr>
          <a:xfrm>
            <a:off x="8119616" y="3607588"/>
            <a:ext cx="356774"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21" name="TextBox 220">
            <a:extLst>
              <a:ext uri="{FF2B5EF4-FFF2-40B4-BE49-F238E27FC236}">
                <a16:creationId xmlns:a16="http://schemas.microsoft.com/office/drawing/2014/main" id="{4F892A43-68BF-E74F-85CA-71E2F4C5DBCB}"/>
              </a:ext>
            </a:extLst>
          </p:cNvPr>
          <p:cNvSpPr txBox="1"/>
          <p:nvPr/>
        </p:nvSpPr>
        <p:spPr>
          <a:xfrm>
            <a:off x="8081064" y="4343970"/>
            <a:ext cx="53335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- 1 </a:t>
            </a:r>
          </a:p>
        </p:txBody>
      </p:sp>
      <p:sp>
        <p:nvSpPr>
          <p:cNvPr id="222" name="TextBox 221">
            <a:extLst>
              <a:ext uri="{FF2B5EF4-FFF2-40B4-BE49-F238E27FC236}">
                <a16:creationId xmlns:a16="http://schemas.microsoft.com/office/drawing/2014/main" id="{BF56267A-6E63-5444-8DBC-A43E7B712FCF}"/>
              </a:ext>
            </a:extLst>
          </p:cNvPr>
          <p:cNvSpPr txBox="1"/>
          <p:nvPr/>
        </p:nvSpPr>
        <p:spPr>
          <a:xfrm>
            <a:off x="7203473" y="3615066"/>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223" name="TextBox 222">
            <a:extLst>
              <a:ext uri="{FF2B5EF4-FFF2-40B4-BE49-F238E27FC236}">
                <a16:creationId xmlns:a16="http://schemas.microsoft.com/office/drawing/2014/main" id="{FD306422-5619-F248-ADFA-CABFC47CD25D}"/>
              </a:ext>
            </a:extLst>
          </p:cNvPr>
          <p:cNvSpPr txBox="1"/>
          <p:nvPr/>
        </p:nvSpPr>
        <p:spPr>
          <a:xfrm>
            <a:off x="7198278" y="3980710"/>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224" name="TextBox 223">
                <a:extLst>
                  <a:ext uri="{FF2B5EF4-FFF2-40B4-BE49-F238E27FC236}">
                    <a16:creationId xmlns:a16="http://schemas.microsoft.com/office/drawing/2014/main" id="{486E49D7-858F-414D-B59D-C1393CF75339}"/>
                  </a:ext>
                </a:extLst>
              </p:cNvPr>
              <p:cNvSpPr txBox="1"/>
              <p:nvPr/>
            </p:nvSpPr>
            <p:spPr>
              <a:xfrm>
                <a:off x="8049459" y="5130659"/>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24" name="TextBox 223">
                <a:extLst>
                  <a:ext uri="{FF2B5EF4-FFF2-40B4-BE49-F238E27FC236}">
                    <a16:creationId xmlns:a16="http://schemas.microsoft.com/office/drawing/2014/main" id="{486E49D7-858F-414D-B59D-C1393CF75339}"/>
                  </a:ext>
                </a:extLst>
              </p:cNvPr>
              <p:cNvSpPr txBox="1">
                <a:spLocks noRot="1" noChangeAspect="1" noMove="1" noResize="1" noEditPoints="1" noAdjustHandles="1" noChangeArrowheads="1" noChangeShapeType="1" noTextEdit="1"/>
              </p:cNvSpPr>
              <p:nvPr/>
            </p:nvSpPr>
            <p:spPr>
              <a:xfrm>
                <a:off x="8049459" y="5130659"/>
                <a:ext cx="646359" cy="309637"/>
              </a:xfrm>
              <a:prstGeom prst="rect">
                <a:avLst/>
              </a:prstGeom>
              <a:blipFill>
                <a:blip r:embed="rId10"/>
                <a:stretch>
                  <a:fillRect b="-8000"/>
                </a:stretch>
              </a:blipFill>
            </p:spPr>
            <p:txBody>
              <a:bodyPr/>
              <a:lstStyle/>
              <a:p>
                <a:r>
                  <a:rPr lang="en-US">
                    <a:noFill/>
                  </a:rPr>
                  <a:t> </a:t>
                </a:r>
              </a:p>
            </p:txBody>
          </p:sp>
        </mc:Fallback>
      </mc:AlternateContent>
      <p:sp>
        <p:nvSpPr>
          <p:cNvPr id="225" name="TextBox 224">
            <a:extLst>
              <a:ext uri="{FF2B5EF4-FFF2-40B4-BE49-F238E27FC236}">
                <a16:creationId xmlns:a16="http://schemas.microsoft.com/office/drawing/2014/main" id="{C5358932-C038-C744-9EA3-7058A750E010}"/>
              </a:ext>
            </a:extLst>
          </p:cNvPr>
          <p:cNvSpPr txBox="1"/>
          <p:nvPr/>
        </p:nvSpPr>
        <p:spPr>
          <a:xfrm>
            <a:off x="7978811" y="5097983"/>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226" name="TextBox 225">
            <a:extLst>
              <a:ext uri="{FF2B5EF4-FFF2-40B4-BE49-F238E27FC236}">
                <a16:creationId xmlns:a16="http://schemas.microsoft.com/office/drawing/2014/main" id="{512E7A78-A52C-2D49-874C-E6622EC8B1E5}"/>
              </a:ext>
            </a:extLst>
          </p:cNvPr>
          <p:cNvSpPr txBox="1"/>
          <p:nvPr/>
        </p:nvSpPr>
        <p:spPr>
          <a:xfrm>
            <a:off x="6243667" y="3617807"/>
            <a:ext cx="512659"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17. </a:t>
            </a:r>
          </a:p>
        </p:txBody>
      </p:sp>
      <p:sp>
        <p:nvSpPr>
          <p:cNvPr id="227" name="TextBox 226">
            <a:extLst>
              <a:ext uri="{FF2B5EF4-FFF2-40B4-BE49-F238E27FC236}">
                <a16:creationId xmlns:a16="http://schemas.microsoft.com/office/drawing/2014/main" id="{4B980ECE-5B63-574F-A7FA-B34EF8477218}"/>
              </a:ext>
            </a:extLst>
          </p:cNvPr>
          <p:cNvSpPr txBox="1"/>
          <p:nvPr/>
        </p:nvSpPr>
        <p:spPr>
          <a:xfrm>
            <a:off x="6241877" y="3985965"/>
            <a:ext cx="48551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18. </a:t>
            </a:r>
          </a:p>
        </p:txBody>
      </p:sp>
      <p:sp>
        <p:nvSpPr>
          <p:cNvPr id="228" name="TextBox 227">
            <a:extLst>
              <a:ext uri="{FF2B5EF4-FFF2-40B4-BE49-F238E27FC236}">
                <a16:creationId xmlns:a16="http://schemas.microsoft.com/office/drawing/2014/main" id="{0D2DFDD8-ADFD-AE41-AEB6-818AE4261F6D}"/>
              </a:ext>
            </a:extLst>
          </p:cNvPr>
          <p:cNvSpPr txBox="1"/>
          <p:nvPr/>
        </p:nvSpPr>
        <p:spPr>
          <a:xfrm>
            <a:off x="6246351" y="4365300"/>
            <a:ext cx="487594"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19. </a:t>
            </a:r>
          </a:p>
        </p:txBody>
      </p:sp>
      <p:sp>
        <p:nvSpPr>
          <p:cNvPr id="229" name="TextBox 228">
            <a:extLst>
              <a:ext uri="{FF2B5EF4-FFF2-40B4-BE49-F238E27FC236}">
                <a16:creationId xmlns:a16="http://schemas.microsoft.com/office/drawing/2014/main" id="{D50A3ADE-262B-BE4E-805B-A87C61C04DC5}"/>
              </a:ext>
            </a:extLst>
          </p:cNvPr>
          <p:cNvSpPr txBox="1"/>
          <p:nvPr/>
        </p:nvSpPr>
        <p:spPr>
          <a:xfrm>
            <a:off x="6240088" y="4738165"/>
            <a:ext cx="49783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20. </a:t>
            </a:r>
          </a:p>
        </p:txBody>
      </p:sp>
      <mc:AlternateContent xmlns:mc="http://schemas.openxmlformats.org/markup-compatibility/2006" xmlns:a14="http://schemas.microsoft.com/office/drawing/2010/main">
        <mc:Choice Requires="a14">
          <p:sp>
            <p:nvSpPr>
              <p:cNvPr id="230" name="TextBox 229">
                <a:extLst>
                  <a:ext uri="{FF2B5EF4-FFF2-40B4-BE49-F238E27FC236}">
                    <a16:creationId xmlns:a16="http://schemas.microsoft.com/office/drawing/2014/main" id="{DA557577-D51A-B940-8799-87F4790C1F19}"/>
                  </a:ext>
                </a:extLst>
              </p:cNvPr>
              <p:cNvSpPr txBox="1"/>
              <p:nvPr/>
            </p:nvSpPr>
            <p:spPr>
              <a:xfrm>
                <a:off x="6985574" y="5129925"/>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30" name="TextBox 229">
                <a:extLst>
                  <a:ext uri="{FF2B5EF4-FFF2-40B4-BE49-F238E27FC236}">
                    <a16:creationId xmlns:a16="http://schemas.microsoft.com/office/drawing/2014/main" id="{DA557577-D51A-B940-8799-87F4790C1F19}"/>
                  </a:ext>
                </a:extLst>
              </p:cNvPr>
              <p:cNvSpPr txBox="1">
                <a:spLocks noRot="1" noChangeAspect="1" noMove="1" noResize="1" noEditPoints="1" noAdjustHandles="1" noChangeArrowheads="1" noChangeShapeType="1" noTextEdit="1"/>
              </p:cNvSpPr>
              <p:nvPr/>
            </p:nvSpPr>
            <p:spPr>
              <a:xfrm>
                <a:off x="6985574" y="5129925"/>
                <a:ext cx="646359" cy="309637"/>
              </a:xfrm>
              <a:prstGeom prst="rect">
                <a:avLst/>
              </a:prstGeom>
              <a:blipFill>
                <a:blip r:embed="rId11"/>
                <a:stretch>
                  <a:fillRect b="-8000"/>
                </a:stretch>
              </a:blipFill>
            </p:spPr>
            <p:txBody>
              <a:bodyPr/>
              <a:lstStyle/>
              <a:p>
                <a:r>
                  <a:rPr lang="en-US">
                    <a:noFill/>
                  </a:rPr>
                  <a:t> </a:t>
                </a:r>
              </a:p>
            </p:txBody>
          </p:sp>
        </mc:Fallback>
      </mc:AlternateContent>
      <p:sp>
        <p:nvSpPr>
          <p:cNvPr id="231" name="TextBox 230">
            <a:extLst>
              <a:ext uri="{FF2B5EF4-FFF2-40B4-BE49-F238E27FC236}">
                <a16:creationId xmlns:a16="http://schemas.microsoft.com/office/drawing/2014/main" id="{BC40B87E-3DE8-8C4C-B4FB-C7FD21AEE911}"/>
              </a:ext>
            </a:extLst>
          </p:cNvPr>
          <p:cNvSpPr txBox="1"/>
          <p:nvPr/>
        </p:nvSpPr>
        <p:spPr>
          <a:xfrm>
            <a:off x="7207020" y="4368733"/>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232" name="TextBox 231">
            <a:extLst>
              <a:ext uri="{FF2B5EF4-FFF2-40B4-BE49-F238E27FC236}">
                <a16:creationId xmlns:a16="http://schemas.microsoft.com/office/drawing/2014/main" id="{075E0049-7134-D54F-999B-D171CB5879D6}"/>
              </a:ext>
            </a:extLst>
          </p:cNvPr>
          <p:cNvSpPr txBox="1"/>
          <p:nvPr/>
        </p:nvSpPr>
        <p:spPr>
          <a:xfrm>
            <a:off x="7203801" y="4740972"/>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233" name="TextBox 232">
            <a:extLst>
              <a:ext uri="{FF2B5EF4-FFF2-40B4-BE49-F238E27FC236}">
                <a16:creationId xmlns:a16="http://schemas.microsoft.com/office/drawing/2014/main" id="{46B4D35D-D372-E347-A4EF-3DB11E64FB9F}"/>
              </a:ext>
            </a:extLst>
          </p:cNvPr>
          <p:cNvSpPr txBox="1"/>
          <p:nvPr/>
        </p:nvSpPr>
        <p:spPr>
          <a:xfrm>
            <a:off x="7207372" y="5476463"/>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234" name="TextBox 233">
            <a:extLst>
              <a:ext uri="{FF2B5EF4-FFF2-40B4-BE49-F238E27FC236}">
                <a16:creationId xmlns:a16="http://schemas.microsoft.com/office/drawing/2014/main" id="{348B5045-E181-5C41-A06B-EF69619074DC}"/>
              </a:ext>
            </a:extLst>
          </p:cNvPr>
          <p:cNvSpPr txBox="1"/>
          <p:nvPr/>
        </p:nvSpPr>
        <p:spPr>
          <a:xfrm>
            <a:off x="7211208" y="6227744"/>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235" name="TextBox 234">
                <a:extLst>
                  <a:ext uri="{FF2B5EF4-FFF2-40B4-BE49-F238E27FC236}">
                    <a16:creationId xmlns:a16="http://schemas.microsoft.com/office/drawing/2014/main" id="{78084198-13F1-FB49-8810-BF98394EF021}"/>
                  </a:ext>
                </a:extLst>
              </p:cNvPr>
              <p:cNvSpPr txBox="1"/>
              <p:nvPr/>
            </p:nvSpPr>
            <p:spPr>
              <a:xfrm>
                <a:off x="6996845" y="5882774"/>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35" name="TextBox 234">
                <a:extLst>
                  <a:ext uri="{FF2B5EF4-FFF2-40B4-BE49-F238E27FC236}">
                    <a16:creationId xmlns:a16="http://schemas.microsoft.com/office/drawing/2014/main" id="{78084198-13F1-FB49-8810-BF98394EF021}"/>
                  </a:ext>
                </a:extLst>
              </p:cNvPr>
              <p:cNvSpPr txBox="1">
                <a:spLocks noRot="1" noChangeAspect="1" noMove="1" noResize="1" noEditPoints="1" noAdjustHandles="1" noChangeArrowheads="1" noChangeShapeType="1" noTextEdit="1"/>
              </p:cNvSpPr>
              <p:nvPr/>
            </p:nvSpPr>
            <p:spPr>
              <a:xfrm>
                <a:off x="6996845" y="5882774"/>
                <a:ext cx="646359" cy="309637"/>
              </a:xfrm>
              <a:prstGeom prst="rect">
                <a:avLst/>
              </a:prstGeom>
              <a:blipFill>
                <a:blip r:embed="rId12"/>
                <a:stretch>
                  <a:fillRect b="-3846"/>
                </a:stretch>
              </a:blipFill>
            </p:spPr>
            <p:txBody>
              <a:bodyPr/>
              <a:lstStyle/>
              <a:p>
                <a:r>
                  <a:rPr lang="en-US">
                    <a:noFill/>
                  </a:rPr>
                  <a:t> </a:t>
                </a:r>
              </a:p>
            </p:txBody>
          </p:sp>
        </mc:Fallback>
      </mc:AlternateContent>
      <p:sp>
        <p:nvSpPr>
          <p:cNvPr id="236" name="TextBox 235">
            <a:extLst>
              <a:ext uri="{FF2B5EF4-FFF2-40B4-BE49-F238E27FC236}">
                <a16:creationId xmlns:a16="http://schemas.microsoft.com/office/drawing/2014/main" id="{5805251A-5A83-DC4C-ADAB-84392E9B4A49}"/>
              </a:ext>
            </a:extLst>
          </p:cNvPr>
          <p:cNvSpPr txBox="1"/>
          <p:nvPr/>
        </p:nvSpPr>
        <p:spPr>
          <a:xfrm>
            <a:off x="8112280" y="3991606"/>
            <a:ext cx="339045"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0 </a:t>
            </a:r>
          </a:p>
        </p:txBody>
      </p:sp>
      <p:sp>
        <p:nvSpPr>
          <p:cNvPr id="237" name="TextBox 236">
            <a:extLst>
              <a:ext uri="{FF2B5EF4-FFF2-40B4-BE49-F238E27FC236}">
                <a16:creationId xmlns:a16="http://schemas.microsoft.com/office/drawing/2014/main" id="{40E86248-CFC2-E64D-ABFB-C2CF1F6530AE}"/>
              </a:ext>
            </a:extLst>
          </p:cNvPr>
          <p:cNvSpPr txBox="1"/>
          <p:nvPr/>
        </p:nvSpPr>
        <p:spPr>
          <a:xfrm>
            <a:off x="8151572" y="5474507"/>
            <a:ext cx="356774"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0 </a:t>
            </a:r>
          </a:p>
        </p:txBody>
      </p:sp>
      <p:sp>
        <p:nvSpPr>
          <p:cNvPr id="238" name="TextBox 237">
            <a:extLst>
              <a:ext uri="{FF2B5EF4-FFF2-40B4-BE49-F238E27FC236}">
                <a16:creationId xmlns:a16="http://schemas.microsoft.com/office/drawing/2014/main" id="{D63DFD92-B1E0-E744-9438-9F2DBD60AA49}"/>
              </a:ext>
            </a:extLst>
          </p:cNvPr>
          <p:cNvSpPr txBox="1"/>
          <p:nvPr/>
        </p:nvSpPr>
        <p:spPr>
          <a:xfrm>
            <a:off x="8082788" y="4710162"/>
            <a:ext cx="53335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- 1 </a:t>
            </a:r>
          </a:p>
        </p:txBody>
      </p:sp>
      <mc:AlternateContent xmlns:mc="http://schemas.openxmlformats.org/markup-compatibility/2006" xmlns:a14="http://schemas.microsoft.com/office/drawing/2010/main">
        <mc:Choice Requires="a14">
          <p:sp>
            <p:nvSpPr>
              <p:cNvPr id="240" name="TextBox 239">
                <a:extLst>
                  <a:ext uri="{FF2B5EF4-FFF2-40B4-BE49-F238E27FC236}">
                    <a16:creationId xmlns:a16="http://schemas.microsoft.com/office/drawing/2014/main" id="{1A14642A-0572-4641-95F6-76CF06EEBD79}"/>
                  </a:ext>
                </a:extLst>
              </p:cNvPr>
              <p:cNvSpPr txBox="1"/>
              <p:nvPr/>
            </p:nvSpPr>
            <p:spPr>
              <a:xfrm>
                <a:off x="7945786" y="5867346"/>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40" name="TextBox 239">
                <a:extLst>
                  <a:ext uri="{FF2B5EF4-FFF2-40B4-BE49-F238E27FC236}">
                    <a16:creationId xmlns:a16="http://schemas.microsoft.com/office/drawing/2014/main" id="{1A14642A-0572-4641-95F6-76CF06EEBD79}"/>
                  </a:ext>
                </a:extLst>
              </p:cNvPr>
              <p:cNvSpPr txBox="1">
                <a:spLocks noRot="1" noChangeAspect="1" noMove="1" noResize="1" noEditPoints="1" noAdjustHandles="1" noChangeArrowheads="1" noChangeShapeType="1" noTextEdit="1"/>
              </p:cNvSpPr>
              <p:nvPr/>
            </p:nvSpPr>
            <p:spPr>
              <a:xfrm>
                <a:off x="7945786" y="5867346"/>
                <a:ext cx="646359" cy="309637"/>
              </a:xfrm>
              <a:prstGeom prst="rect">
                <a:avLst/>
              </a:prstGeom>
              <a:blipFill>
                <a:blip r:embed="rId13"/>
                <a:stretch>
                  <a:fillRect b="-8000"/>
                </a:stretch>
              </a:blipFill>
            </p:spPr>
            <p:txBody>
              <a:bodyPr/>
              <a:lstStyle/>
              <a:p>
                <a:r>
                  <a:rPr lang="en-US">
                    <a:noFill/>
                  </a:rPr>
                  <a:t> </a:t>
                </a:r>
              </a:p>
            </p:txBody>
          </p:sp>
        </mc:Fallback>
      </mc:AlternateContent>
      <p:grpSp>
        <p:nvGrpSpPr>
          <p:cNvPr id="253" name="Group 252">
            <a:extLst>
              <a:ext uri="{FF2B5EF4-FFF2-40B4-BE49-F238E27FC236}">
                <a16:creationId xmlns:a16="http://schemas.microsoft.com/office/drawing/2014/main" id="{906AC7C9-52E5-DD4A-ADC8-430531493CBB}"/>
              </a:ext>
            </a:extLst>
          </p:cNvPr>
          <p:cNvGrpSpPr/>
          <p:nvPr/>
        </p:nvGrpSpPr>
        <p:grpSpPr>
          <a:xfrm>
            <a:off x="8187313" y="6184619"/>
            <a:ext cx="499309" cy="411430"/>
            <a:chOff x="7323318" y="3067282"/>
            <a:chExt cx="499309" cy="411430"/>
          </a:xfrm>
        </p:grpSpPr>
        <p:sp>
          <p:nvSpPr>
            <p:cNvPr id="254" name="TextBox 253">
              <a:extLst>
                <a:ext uri="{FF2B5EF4-FFF2-40B4-BE49-F238E27FC236}">
                  <a16:creationId xmlns:a16="http://schemas.microsoft.com/office/drawing/2014/main" id="{6A1860EF-A25C-2A45-8E3F-8C616D284FD7}"/>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255" name="Straight Connector 254">
              <a:extLst>
                <a:ext uri="{FF2B5EF4-FFF2-40B4-BE49-F238E27FC236}">
                  <a16:creationId xmlns:a16="http://schemas.microsoft.com/office/drawing/2014/main" id="{65E79B17-4E6A-694F-A417-68D0330F2DA1}"/>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6" name="TextBox 255">
              <a:extLst>
                <a:ext uri="{FF2B5EF4-FFF2-40B4-BE49-F238E27FC236}">
                  <a16:creationId xmlns:a16="http://schemas.microsoft.com/office/drawing/2014/main" id="{F7F44D54-3B46-5C4F-8958-33EC6C039365}"/>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5" name="Group 4">
            <a:extLst>
              <a:ext uri="{FF2B5EF4-FFF2-40B4-BE49-F238E27FC236}">
                <a16:creationId xmlns:a16="http://schemas.microsoft.com/office/drawing/2014/main" id="{07850C6E-F48A-FF4B-8ACE-EC75340F1277}"/>
              </a:ext>
            </a:extLst>
          </p:cNvPr>
          <p:cNvGrpSpPr/>
          <p:nvPr/>
        </p:nvGrpSpPr>
        <p:grpSpPr>
          <a:xfrm>
            <a:off x="1166807" y="981604"/>
            <a:ext cx="811986" cy="276999"/>
            <a:chOff x="1166807" y="962287"/>
            <a:chExt cx="811986" cy="276999"/>
          </a:xfrm>
        </p:grpSpPr>
        <p:sp>
          <p:nvSpPr>
            <p:cNvPr id="187" name="Rectangle 186">
              <a:extLst>
                <a:ext uri="{FF2B5EF4-FFF2-40B4-BE49-F238E27FC236}">
                  <a16:creationId xmlns:a16="http://schemas.microsoft.com/office/drawing/2014/main" id="{B2591418-3300-CB48-9EDB-E7E48F68E5CD}"/>
                </a:ext>
              </a:extLst>
            </p:cNvPr>
            <p:cNvSpPr/>
            <p:nvPr/>
          </p:nvSpPr>
          <p:spPr>
            <a:xfrm>
              <a:off x="1166807" y="988175"/>
              <a:ext cx="781911" cy="2502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TextBox 238">
              <a:extLst>
                <a:ext uri="{FF2B5EF4-FFF2-40B4-BE49-F238E27FC236}">
                  <a16:creationId xmlns:a16="http://schemas.microsoft.com/office/drawing/2014/main" id="{A46D40EC-12F8-1540-84D6-854EA26534C1}"/>
                </a:ext>
              </a:extLst>
            </p:cNvPr>
            <p:cNvSpPr txBox="1"/>
            <p:nvPr/>
          </p:nvSpPr>
          <p:spPr>
            <a:xfrm>
              <a:off x="1195271" y="962287"/>
              <a:ext cx="783522"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1. =  6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4" name="Group 3">
            <a:extLst>
              <a:ext uri="{FF2B5EF4-FFF2-40B4-BE49-F238E27FC236}">
                <a16:creationId xmlns:a16="http://schemas.microsoft.com/office/drawing/2014/main" id="{979393A5-4102-A840-9A0F-3D15E15390EC}"/>
              </a:ext>
            </a:extLst>
          </p:cNvPr>
          <p:cNvGrpSpPr/>
          <p:nvPr/>
        </p:nvGrpSpPr>
        <p:grpSpPr>
          <a:xfrm>
            <a:off x="2398945" y="987055"/>
            <a:ext cx="811986" cy="276999"/>
            <a:chOff x="2398945" y="987055"/>
            <a:chExt cx="811986" cy="276999"/>
          </a:xfrm>
        </p:grpSpPr>
        <p:sp>
          <p:nvSpPr>
            <p:cNvPr id="257" name="Rectangle 256">
              <a:extLst>
                <a:ext uri="{FF2B5EF4-FFF2-40B4-BE49-F238E27FC236}">
                  <a16:creationId xmlns:a16="http://schemas.microsoft.com/office/drawing/2014/main" id="{52F5575F-800C-334C-865C-BD00AE5E2ED0}"/>
                </a:ext>
              </a:extLst>
            </p:cNvPr>
            <p:cNvSpPr/>
            <p:nvPr/>
          </p:nvSpPr>
          <p:spPr>
            <a:xfrm>
              <a:off x="2398945" y="1006219"/>
              <a:ext cx="781911" cy="2502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 name="TextBox 257">
              <a:extLst>
                <a:ext uri="{FF2B5EF4-FFF2-40B4-BE49-F238E27FC236}">
                  <a16:creationId xmlns:a16="http://schemas.microsoft.com/office/drawing/2014/main" id="{B37931C6-ACA1-3E42-AC94-6C7CE4EF35C7}"/>
                </a:ext>
              </a:extLst>
            </p:cNvPr>
            <p:cNvSpPr txBox="1"/>
            <p:nvPr/>
          </p:nvSpPr>
          <p:spPr>
            <a:xfrm>
              <a:off x="2427409" y="987055"/>
              <a:ext cx="783522"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2. =  4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259" name="Rectangle 258">
            <a:extLst>
              <a:ext uri="{FF2B5EF4-FFF2-40B4-BE49-F238E27FC236}">
                <a16:creationId xmlns:a16="http://schemas.microsoft.com/office/drawing/2014/main" id="{0BDF09CD-C896-B346-88C3-3B8D545BCDC2}"/>
              </a:ext>
            </a:extLst>
          </p:cNvPr>
          <p:cNvSpPr/>
          <p:nvPr/>
        </p:nvSpPr>
        <p:spPr>
          <a:xfrm>
            <a:off x="3559237" y="1009397"/>
            <a:ext cx="781911" cy="2502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 name="TextBox 259">
            <a:extLst>
              <a:ext uri="{FF2B5EF4-FFF2-40B4-BE49-F238E27FC236}">
                <a16:creationId xmlns:a16="http://schemas.microsoft.com/office/drawing/2014/main" id="{E7FC702F-534C-8A4A-9BF2-4CDAD1E08B51}"/>
              </a:ext>
            </a:extLst>
          </p:cNvPr>
          <p:cNvSpPr txBox="1"/>
          <p:nvPr/>
        </p:nvSpPr>
        <p:spPr>
          <a:xfrm>
            <a:off x="3587701" y="983509"/>
            <a:ext cx="783522"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9. =  4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61" name="Rectangle 260">
            <a:extLst>
              <a:ext uri="{FF2B5EF4-FFF2-40B4-BE49-F238E27FC236}">
                <a16:creationId xmlns:a16="http://schemas.microsoft.com/office/drawing/2014/main" id="{3AEE7284-C9BA-4C4A-8E5E-7BE536DAF2C6}"/>
              </a:ext>
            </a:extLst>
          </p:cNvPr>
          <p:cNvSpPr/>
          <p:nvPr/>
        </p:nvSpPr>
        <p:spPr>
          <a:xfrm>
            <a:off x="4745434" y="1014563"/>
            <a:ext cx="781911" cy="2502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 name="TextBox 261">
            <a:extLst>
              <a:ext uri="{FF2B5EF4-FFF2-40B4-BE49-F238E27FC236}">
                <a16:creationId xmlns:a16="http://schemas.microsoft.com/office/drawing/2014/main" id="{7B63BC73-6E1F-F64D-8FF2-066D51B91CDA}"/>
              </a:ext>
            </a:extLst>
          </p:cNvPr>
          <p:cNvSpPr txBox="1"/>
          <p:nvPr/>
        </p:nvSpPr>
        <p:spPr>
          <a:xfrm>
            <a:off x="4726830" y="995399"/>
            <a:ext cx="877943"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10. =  2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63" name="Rectangle 262">
            <a:extLst>
              <a:ext uri="{FF2B5EF4-FFF2-40B4-BE49-F238E27FC236}">
                <a16:creationId xmlns:a16="http://schemas.microsoft.com/office/drawing/2014/main" id="{F696094C-D18A-A443-806C-C8C076D312BD}"/>
              </a:ext>
            </a:extLst>
          </p:cNvPr>
          <p:cNvSpPr/>
          <p:nvPr/>
        </p:nvSpPr>
        <p:spPr>
          <a:xfrm>
            <a:off x="5920657" y="1012201"/>
            <a:ext cx="781911" cy="2502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 name="TextBox 263">
            <a:extLst>
              <a:ext uri="{FF2B5EF4-FFF2-40B4-BE49-F238E27FC236}">
                <a16:creationId xmlns:a16="http://schemas.microsoft.com/office/drawing/2014/main" id="{82C8B964-54F1-E342-84CA-02CFD70980A7}"/>
              </a:ext>
            </a:extLst>
          </p:cNvPr>
          <p:cNvSpPr txBox="1"/>
          <p:nvPr/>
        </p:nvSpPr>
        <p:spPr>
          <a:xfrm>
            <a:off x="5902054" y="999761"/>
            <a:ext cx="831305"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17. =  2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65" name="Rectangle 264">
            <a:extLst>
              <a:ext uri="{FF2B5EF4-FFF2-40B4-BE49-F238E27FC236}">
                <a16:creationId xmlns:a16="http://schemas.microsoft.com/office/drawing/2014/main" id="{A84D0D13-A230-8E4C-8F58-FB62FF776BF9}"/>
              </a:ext>
            </a:extLst>
          </p:cNvPr>
          <p:cNvSpPr/>
          <p:nvPr/>
        </p:nvSpPr>
        <p:spPr>
          <a:xfrm>
            <a:off x="7170390" y="1017367"/>
            <a:ext cx="669675" cy="2502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TextBox 265">
            <a:extLst>
              <a:ext uri="{FF2B5EF4-FFF2-40B4-BE49-F238E27FC236}">
                <a16:creationId xmlns:a16="http://schemas.microsoft.com/office/drawing/2014/main" id="{3F568879-F76A-F447-83B4-CD3174A33636}"/>
              </a:ext>
            </a:extLst>
          </p:cNvPr>
          <p:cNvSpPr txBox="1"/>
          <p:nvPr/>
        </p:nvSpPr>
        <p:spPr>
          <a:xfrm>
            <a:off x="7165270" y="998203"/>
            <a:ext cx="674496"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18. =  0  </a:t>
            </a:r>
          </a:p>
        </p:txBody>
      </p:sp>
      <p:sp>
        <p:nvSpPr>
          <p:cNvPr id="267" name="Rectangle 266">
            <a:extLst>
              <a:ext uri="{FF2B5EF4-FFF2-40B4-BE49-F238E27FC236}">
                <a16:creationId xmlns:a16="http://schemas.microsoft.com/office/drawing/2014/main" id="{CE3875EC-A674-DA49-815F-B9DA75E8314B}"/>
              </a:ext>
            </a:extLst>
          </p:cNvPr>
          <p:cNvSpPr/>
          <p:nvPr/>
        </p:nvSpPr>
        <p:spPr>
          <a:xfrm>
            <a:off x="726641" y="1754421"/>
            <a:ext cx="1046136" cy="2446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TextBox 267">
            <a:extLst>
              <a:ext uri="{FF2B5EF4-FFF2-40B4-BE49-F238E27FC236}">
                <a16:creationId xmlns:a16="http://schemas.microsoft.com/office/drawing/2014/main" id="{BB5D35B5-2A7F-9A4D-8BC1-5D2AB0124590}"/>
              </a:ext>
            </a:extLst>
          </p:cNvPr>
          <p:cNvSpPr txBox="1"/>
          <p:nvPr/>
        </p:nvSpPr>
        <p:spPr>
          <a:xfrm>
            <a:off x="731116" y="1731572"/>
            <a:ext cx="1041662"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5. = -1.414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69" name="Rectangle 268">
            <a:extLst>
              <a:ext uri="{FF2B5EF4-FFF2-40B4-BE49-F238E27FC236}">
                <a16:creationId xmlns:a16="http://schemas.microsoft.com/office/drawing/2014/main" id="{73C33354-7F07-734F-932A-9A2151909FBB}"/>
              </a:ext>
            </a:extLst>
          </p:cNvPr>
          <p:cNvSpPr/>
          <p:nvPr/>
        </p:nvSpPr>
        <p:spPr>
          <a:xfrm>
            <a:off x="2219851" y="1769387"/>
            <a:ext cx="1046136" cy="2446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 name="TextBox 269">
            <a:extLst>
              <a:ext uri="{FF2B5EF4-FFF2-40B4-BE49-F238E27FC236}">
                <a16:creationId xmlns:a16="http://schemas.microsoft.com/office/drawing/2014/main" id="{A35F2C6E-D7EA-4142-8407-D2A75D6465CF}"/>
              </a:ext>
            </a:extLst>
          </p:cNvPr>
          <p:cNvSpPr txBox="1"/>
          <p:nvPr/>
        </p:nvSpPr>
        <p:spPr>
          <a:xfrm>
            <a:off x="2224326" y="1746538"/>
            <a:ext cx="1041662"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7. =  1.414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71" name="Rectangle 270">
            <a:extLst>
              <a:ext uri="{FF2B5EF4-FFF2-40B4-BE49-F238E27FC236}">
                <a16:creationId xmlns:a16="http://schemas.microsoft.com/office/drawing/2014/main" id="{7E9CEE5F-40D5-314B-8422-1857A07C6C7D}"/>
              </a:ext>
            </a:extLst>
          </p:cNvPr>
          <p:cNvSpPr/>
          <p:nvPr/>
        </p:nvSpPr>
        <p:spPr>
          <a:xfrm>
            <a:off x="3427964" y="1769283"/>
            <a:ext cx="1046136" cy="2446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 name="TextBox 271">
            <a:extLst>
              <a:ext uri="{FF2B5EF4-FFF2-40B4-BE49-F238E27FC236}">
                <a16:creationId xmlns:a16="http://schemas.microsoft.com/office/drawing/2014/main" id="{0AEEBF29-C972-8544-8B09-A4CD69C93945}"/>
              </a:ext>
            </a:extLst>
          </p:cNvPr>
          <p:cNvSpPr txBox="1"/>
          <p:nvPr/>
        </p:nvSpPr>
        <p:spPr>
          <a:xfrm>
            <a:off x="3392094" y="1746434"/>
            <a:ext cx="1111635"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13. = -1.414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73" name="Rectangle 272">
            <a:extLst>
              <a:ext uri="{FF2B5EF4-FFF2-40B4-BE49-F238E27FC236}">
                <a16:creationId xmlns:a16="http://schemas.microsoft.com/office/drawing/2014/main" id="{F92FA8D2-BA19-9A4E-BD53-15143917B2C0}"/>
              </a:ext>
            </a:extLst>
          </p:cNvPr>
          <p:cNvSpPr/>
          <p:nvPr/>
        </p:nvSpPr>
        <p:spPr>
          <a:xfrm>
            <a:off x="4676197" y="1766122"/>
            <a:ext cx="1046136" cy="2446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4" name="Rectangle 273">
            <a:extLst>
              <a:ext uri="{FF2B5EF4-FFF2-40B4-BE49-F238E27FC236}">
                <a16:creationId xmlns:a16="http://schemas.microsoft.com/office/drawing/2014/main" id="{7733ED11-DA58-4D42-A75C-DB0521E34EA6}"/>
              </a:ext>
            </a:extLst>
          </p:cNvPr>
          <p:cNvSpPr/>
          <p:nvPr/>
        </p:nvSpPr>
        <p:spPr>
          <a:xfrm>
            <a:off x="5849981" y="1757824"/>
            <a:ext cx="1046136" cy="2446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TextBox 274">
            <a:extLst>
              <a:ext uri="{FF2B5EF4-FFF2-40B4-BE49-F238E27FC236}">
                <a16:creationId xmlns:a16="http://schemas.microsoft.com/office/drawing/2014/main" id="{5AAD4EF4-C5C8-9C44-9B00-0609CFE5AD84}"/>
              </a:ext>
            </a:extLst>
          </p:cNvPr>
          <p:cNvSpPr txBox="1"/>
          <p:nvPr/>
        </p:nvSpPr>
        <p:spPr>
          <a:xfrm>
            <a:off x="5834283" y="1734975"/>
            <a:ext cx="1142389"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21. = -1.414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76" name="Rectangle 275">
            <a:extLst>
              <a:ext uri="{FF2B5EF4-FFF2-40B4-BE49-F238E27FC236}">
                <a16:creationId xmlns:a16="http://schemas.microsoft.com/office/drawing/2014/main" id="{C45A316D-A424-7B45-921A-AB4300C684FA}"/>
              </a:ext>
            </a:extLst>
          </p:cNvPr>
          <p:cNvSpPr/>
          <p:nvPr/>
        </p:nvSpPr>
        <p:spPr>
          <a:xfrm>
            <a:off x="7057303" y="1800080"/>
            <a:ext cx="1046136" cy="2446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TextBox 276">
            <a:extLst>
              <a:ext uri="{FF2B5EF4-FFF2-40B4-BE49-F238E27FC236}">
                <a16:creationId xmlns:a16="http://schemas.microsoft.com/office/drawing/2014/main" id="{424C85F8-B0BF-C24B-B3F0-027194314E16}"/>
              </a:ext>
            </a:extLst>
          </p:cNvPr>
          <p:cNvSpPr txBox="1"/>
          <p:nvPr/>
        </p:nvSpPr>
        <p:spPr>
          <a:xfrm>
            <a:off x="7041605" y="1777231"/>
            <a:ext cx="1169309"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23. =  1.414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78" name="Rectangle 277">
            <a:extLst>
              <a:ext uri="{FF2B5EF4-FFF2-40B4-BE49-F238E27FC236}">
                <a16:creationId xmlns:a16="http://schemas.microsoft.com/office/drawing/2014/main" id="{D647B2FD-A7AA-4743-85AB-B91965071B70}"/>
              </a:ext>
            </a:extLst>
          </p:cNvPr>
          <p:cNvSpPr/>
          <p:nvPr/>
        </p:nvSpPr>
        <p:spPr>
          <a:xfrm>
            <a:off x="7713619" y="1457805"/>
            <a:ext cx="885927" cy="2502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9" name="TextBox 278">
            <a:extLst>
              <a:ext uri="{FF2B5EF4-FFF2-40B4-BE49-F238E27FC236}">
                <a16:creationId xmlns:a16="http://schemas.microsoft.com/office/drawing/2014/main" id="{0AB7695C-FD89-FA4D-A5F7-F1B043238834}"/>
              </a:ext>
            </a:extLst>
          </p:cNvPr>
          <p:cNvSpPr txBox="1"/>
          <p:nvPr/>
        </p:nvSpPr>
        <p:spPr>
          <a:xfrm>
            <a:off x="7711302" y="1439002"/>
            <a:ext cx="938150"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24.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80" name="Rectangle 279">
            <a:extLst>
              <a:ext uri="{FF2B5EF4-FFF2-40B4-BE49-F238E27FC236}">
                <a16:creationId xmlns:a16="http://schemas.microsoft.com/office/drawing/2014/main" id="{451AB573-20C6-AD41-94E7-99CAC367936B}"/>
              </a:ext>
            </a:extLst>
          </p:cNvPr>
          <p:cNvSpPr/>
          <p:nvPr/>
        </p:nvSpPr>
        <p:spPr>
          <a:xfrm>
            <a:off x="2963102" y="1415314"/>
            <a:ext cx="624599" cy="2502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 name="TextBox 280">
            <a:extLst>
              <a:ext uri="{FF2B5EF4-FFF2-40B4-BE49-F238E27FC236}">
                <a16:creationId xmlns:a16="http://schemas.microsoft.com/office/drawing/2014/main" id="{8A160245-E90B-8741-AED1-BD965947AC93}"/>
              </a:ext>
            </a:extLst>
          </p:cNvPr>
          <p:cNvSpPr txBox="1"/>
          <p:nvPr/>
        </p:nvSpPr>
        <p:spPr>
          <a:xfrm>
            <a:off x="2991566" y="1402304"/>
            <a:ext cx="596135"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8. =  0 </a:t>
            </a:r>
          </a:p>
        </p:txBody>
      </p:sp>
      <p:sp>
        <p:nvSpPr>
          <p:cNvPr id="282" name="Rectangle 281">
            <a:extLst>
              <a:ext uri="{FF2B5EF4-FFF2-40B4-BE49-F238E27FC236}">
                <a16:creationId xmlns:a16="http://schemas.microsoft.com/office/drawing/2014/main" id="{1DD99E7A-6C5A-F545-AA2D-BA6E5B85D8D6}"/>
              </a:ext>
            </a:extLst>
          </p:cNvPr>
          <p:cNvSpPr/>
          <p:nvPr/>
        </p:nvSpPr>
        <p:spPr>
          <a:xfrm>
            <a:off x="5374647" y="1415979"/>
            <a:ext cx="657244" cy="2502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TextBox 282">
            <a:extLst>
              <a:ext uri="{FF2B5EF4-FFF2-40B4-BE49-F238E27FC236}">
                <a16:creationId xmlns:a16="http://schemas.microsoft.com/office/drawing/2014/main" id="{8EB28ADC-7F02-E54F-B459-084D44DD8C88}"/>
              </a:ext>
            </a:extLst>
          </p:cNvPr>
          <p:cNvSpPr txBox="1"/>
          <p:nvPr/>
        </p:nvSpPr>
        <p:spPr>
          <a:xfrm>
            <a:off x="5356042" y="1403254"/>
            <a:ext cx="675848"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16. =  0 </a:t>
            </a:r>
          </a:p>
        </p:txBody>
      </p:sp>
      <p:sp>
        <p:nvSpPr>
          <p:cNvPr id="284" name="Rectangle 283">
            <a:extLst>
              <a:ext uri="{FF2B5EF4-FFF2-40B4-BE49-F238E27FC236}">
                <a16:creationId xmlns:a16="http://schemas.microsoft.com/office/drawing/2014/main" id="{95783C4B-F900-9A42-9D3D-656ACC03C0DC}"/>
              </a:ext>
            </a:extLst>
          </p:cNvPr>
          <p:cNvSpPr/>
          <p:nvPr/>
        </p:nvSpPr>
        <p:spPr>
          <a:xfrm>
            <a:off x="6548819" y="2153928"/>
            <a:ext cx="658554" cy="2502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 name="TextBox 284">
            <a:extLst>
              <a:ext uri="{FF2B5EF4-FFF2-40B4-BE49-F238E27FC236}">
                <a16:creationId xmlns:a16="http://schemas.microsoft.com/office/drawing/2014/main" id="{E24231DA-6832-5149-9C18-CB07445D40F8}"/>
              </a:ext>
            </a:extLst>
          </p:cNvPr>
          <p:cNvSpPr txBox="1"/>
          <p:nvPr/>
        </p:nvSpPr>
        <p:spPr>
          <a:xfrm>
            <a:off x="6543662" y="2134764"/>
            <a:ext cx="663710"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22. =  0 </a:t>
            </a:r>
          </a:p>
        </p:txBody>
      </p:sp>
      <p:grpSp>
        <p:nvGrpSpPr>
          <p:cNvPr id="3" name="Group 2">
            <a:extLst>
              <a:ext uri="{FF2B5EF4-FFF2-40B4-BE49-F238E27FC236}">
                <a16:creationId xmlns:a16="http://schemas.microsoft.com/office/drawing/2014/main" id="{2BDC3A56-3198-BF4F-B4F7-F66F0051C848}"/>
              </a:ext>
            </a:extLst>
          </p:cNvPr>
          <p:cNvGrpSpPr/>
          <p:nvPr/>
        </p:nvGrpSpPr>
        <p:grpSpPr>
          <a:xfrm>
            <a:off x="4137956" y="2114992"/>
            <a:ext cx="696337" cy="276999"/>
            <a:chOff x="4137956" y="2121431"/>
            <a:chExt cx="696337" cy="276999"/>
          </a:xfrm>
        </p:grpSpPr>
        <p:sp>
          <p:nvSpPr>
            <p:cNvPr id="286" name="Rectangle 285">
              <a:extLst>
                <a:ext uri="{FF2B5EF4-FFF2-40B4-BE49-F238E27FC236}">
                  <a16:creationId xmlns:a16="http://schemas.microsoft.com/office/drawing/2014/main" id="{E6D4BF13-F40D-6249-B2EB-C5DDD6E146CA}"/>
                </a:ext>
              </a:extLst>
            </p:cNvPr>
            <p:cNvSpPr/>
            <p:nvPr/>
          </p:nvSpPr>
          <p:spPr>
            <a:xfrm>
              <a:off x="4143683" y="2140310"/>
              <a:ext cx="690610" cy="2502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 name="TextBox 286">
              <a:extLst>
                <a:ext uri="{FF2B5EF4-FFF2-40B4-BE49-F238E27FC236}">
                  <a16:creationId xmlns:a16="http://schemas.microsoft.com/office/drawing/2014/main" id="{4D1DCF15-CA7E-6D46-91B3-2DA441C4C274}"/>
                </a:ext>
              </a:extLst>
            </p:cNvPr>
            <p:cNvSpPr txBox="1"/>
            <p:nvPr/>
          </p:nvSpPr>
          <p:spPr>
            <a:xfrm>
              <a:off x="4137956" y="2121431"/>
              <a:ext cx="671464"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14. =  0 </a:t>
              </a:r>
            </a:p>
          </p:txBody>
        </p:sp>
      </p:grpSp>
      <p:sp>
        <p:nvSpPr>
          <p:cNvPr id="288" name="Rectangle 287">
            <a:extLst>
              <a:ext uri="{FF2B5EF4-FFF2-40B4-BE49-F238E27FC236}">
                <a16:creationId xmlns:a16="http://schemas.microsoft.com/office/drawing/2014/main" id="{83194973-1D18-6045-98FA-ADCEDBF9D9F9}"/>
              </a:ext>
            </a:extLst>
          </p:cNvPr>
          <p:cNvSpPr/>
          <p:nvPr/>
        </p:nvSpPr>
        <p:spPr>
          <a:xfrm>
            <a:off x="1738849" y="2133852"/>
            <a:ext cx="635990" cy="2502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 name="TextBox 288">
            <a:extLst>
              <a:ext uri="{FF2B5EF4-FFF2-40B4-BE49-F238E27FC236}">
                <a16:creationId xmlns:a16="http://schemas.microsoft.com/office/drawing/2014/main" id="{6176C163-4ABC-734C-A583-980881A12566}"/>
              </a:ext>
            </a:extLst>
          </p:cNvPr>
          <p:cNvSpPr txBox="1"/>
          <p:nvPr/>
        </p:nvSpPr>
        <p:spPr>
          <a:xfrm>
            <a:off x="1754434" y="2121127"/>
            <a:ext cx="635989"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6. =  0  </a:t>
            </a:r>
          </a:p>
        </p:txBody>
      </p:sp>
      <p:sp>
        <p:nvSpPr>
          <p:cNvPr id="290" name="Rectangle 289">
            <a:extLst>
              <a:ext uri="{FF2B5EF4-FFF2-40B4-BE49-F238E27FC236}">
                <a16:creationId xmlns:a16="http://schemas.microsoft.com/office/drawing/2014/main" id="{171C6300-440B-3B47-937F-4E0AA37AAA8E}"/>
              </a:ext>
            </a:extLst>
          </p:cNvPr>
          <p:cNvSpPr/>
          <p:nvPr/>
        </p:nvSpPr>
        <p:spPr>
          <a:xfrm>
            <a:off x="1151846" y="2569660"/>
            <a:ext cx="781911" cy="2502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TextBox 290">
            <a:extLst>
              <a:ext uri="{FF2B5EF4-FFF2-40B4-BE49-F238E27FC236}">
                <a16:creationId xmlns:a16="http://schemas.microsoft.com/office/drawing/2014/main" id="{B34C9563-AB82-2146-A52C-A686F79E2E83}"/>
              </a:ext>
            </a:extLst>
          </p:cNvPr>
          <p:cNvSpPr txBox="1"/>
          <p:nvPr/>
        </p:nvSpPr>
        <p:spPr>
          <a:xfrm>
            <a:off x="1154554" y="2550496"/>
            <a:ext cx="783522"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3.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92" name="Rectangle 291">
            <a:extLst>
              <a:ext uri="{FF2B5EF4-FFF2-40B4-BE49-F238E27FC236}">
                <a16:creationId xmlns:a16="http://schemas.microsoft.com/office/drawing/2014/main" id="{77A9AE4A-AF60-8B45-8EE0-D89F65A75273}"/>
              </a:ext>
            </a:extLst>
          </p:cNvPr>
          <p:cNvSpPr/>
          <p:nvPr/>
        </p:nvSpPr>
        <p:spPr>
          <a:xfrm>
            <a:off x="2390423" y="2574826"/>
            <a:ext cx="781911" cy="2502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 name="TextBox 292">
            <a:extLst>
              <a:ext uri="{FF2B5EF4-FFF2-40B4-BE49-F238E27FC236}">
                <a16:creationId xmlns:a16="http://schemas.microsoft.com/office/drawing/2014/main" id="{621FD3A2-A277-0647-A4CB-0AE4F2EF3D16}"/>
              </a:ext>
            </a:extLst>
          </p:cNvPr>
          <p:cNvSpPr txBox="1"/>
          <p:nvPr/>
        </p:nvSpPr>
        <p:spPr>
          <a:xfrm>
            <a:off x="2399570" y="2555662"/>
            <a:ext cx="783522"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4.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94" name="Rectangle 293">
            <a:extLst>
              <a:ext uri="{FF2B5EF4-FFF2-40B4-BE49-F238E27FC236}">
                <a16:creationId xmlns:a16="http://schemas.microsoft.com/office/drawing/2014/main" id="{AF221F45-EDA7-314E-AACB-FC517DEB82F0}"/>
              </a:ext>
            </a:extLst>
          </p:cNvPr>
          <p:cNvSpPr/>
          <p:nvPr/>
        </p:nvSpPr>
        <p:spPr>
          <a:xfrm>
            <a:off x="3544276" y="2590882"/>
            <a:ext cx="781911" cy="2502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 name="TextBox 294">
            <a:extLst>
              <a:ext uri="{FF2B5EF4-FFF2-40B4-BE49-F238E27FC236}">
                <a16:creationId xmlns:a16="http://schemas.microsoft.com/office/drawing/2014/main" id="{DD79D286-AEB3-7F45-B697-0791F29EF8E1}"/>
              </a:ext>
            </a:extLst>
          </p:cNvPr>
          <p:cNvSpPr txBox="1"/>
          <p:nvPr/>
        </p:nvSpPr>
        <p:spPr>
          <a:xfrm>
            <a:off x="3506639" y="2571718"/>
            <a:ext cx="909809"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11. =  -3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96" name="Rectangle 295">
            <a:extLst>
              <a:ext uri="{FF2B5EF4-FFF2-40B4-BE49-F238E27FC236}">
                <a16:creationId xmlns:a16="http://schemas.microsoft.com/office/drawing/2014/main" id="{C84658F4-0443-004C-95B9-62E804B507DC}"/>
              </a:ext>
            </a:extLst>
          </p:cNvPr>
          <p:cNvSpPr/>
          <p:nvPr/>
        </p:nvSpPr>
        <p:spPr>
          <a:xfrm>
            <a:off x="4757973" y="2589173"/>
            <a:ext cx="781911" cy="2502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TextBox 296">
            <a:extLst>
              <a:ext uri="{FF2B5EF4-FFF2-40B4-BE49-F238E27FC236}">
                <a16:creationId xmlns:a16="http://schemas.microsoft.com/office/drawing/2014/main" id="{6B8C8F24-4633-A849-8B2A-867E77AB7328}"/>
              </a:ext>
            </a:extLst>
          </p:cNvPr>
          <p:cNvSpPr txBox="1"/>
          <p:nvPr/>
        </p:nvSpPr>
        <p:spPr>
          <a:xfrm>
            <a:off x="4713899" y="2577035"/>
            <a:ext cx="865404"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12. =  -3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98" name="Rectangle 297">
            <a:extLst>
              <a:ext uri="{FF2B5EF4-FFF2-40B4-BE49-F238E27FC236}">
                <a16:creationId xmlns:a16="http://schemas.microsoft.com/office/drawing/2014/main" id="{436E4702-537F-E84F-855C-C17B4078B2B5}"/>
              </a:ext>
            </a:extLst>
          </p:cNvPr>
          <p:cNvSpPr/>
          <p:nvPr/>
        </p:nvSpPr>
        <p:spPr>
          <a:xfrm>
            <a:off x="5967571" y="2586962"/>
            <a:ext cx="781911" cy="2502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 name="TextBox 298">
            <a:extLst>
              <a:ext uri="{FF2B5EF4-FFF2-40B4-BE49-F238E27FC236}">
                <a16:creationId xmlns:a16="http://schemas.microsoft.com/office/drawing/2014/main" id="{79066C82-2950-1648-8AC9-40E389F8096A}"/>
              </a:ext>
            </a:extLst>
          </p:cNvPr>
          <p:cNvSpPr txBox="1"/>
          <p:nvPr/>
        </p:nvSpPr>
        <p:spPr>
          <a:xfrm>
            <a:off x="5929936" y="2574824"/>
            <a:ext cx="900082"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19. =  -1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300" name="Rectangle 299">
            <a:extLst>
              <a:ext uri="{FF2B5EF4-FFF2-40B4-BE49-F238E27FC236}">
                <a16:creationId xmlns:a16="http://schemas.microsoft.com/office/drawing/2014/main" id="{5C68EA1B-1CFA-B643-B24B-9ADD15EE1A80}"/>
              </a:ext>
            </a:extLst>
          </p:cNvPr>
          <p:cNvSpPr/>
          <p:nvPr/>
        </p:nvSpPr>
        <p:spPr>
          <a:xfrm>
            <a:off x="7171450" y="2564477"/>
            <a:ext cx="781911" cy="2502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TextBox 300">
            <a:extLst>
              <a:ext uri="{FF2B5EF4-FFF2-40B4-BE49-F238E27FC236}">
                <a16:creationId xmlns:a16="http://schemas.microsoft.com/office/drawing/2014/main" id="{A110CF8F-807B-F449-8B19-F582CDDDCC40}"/>
              </a:ext>
            </a:extLst>
          </p:cNvPr>
          <p:cNvSpPr txBox="1"/>
          <p:nvPr/>
        </p:nvSpPr>
        <p:spPr>
          <a:xfrm>
            <a:off x="7134098" y="2558191"/>
            <a:ext cx="933751"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20. =  -1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302" name="TextBox 301">
            <a:extLst>
              <a:ext uri="{FF2B5EF4-FFF2-40B4-BE49-F238E27FC236}">
                <a16:creationId xmlns:a16="http://schemas.microsoft.com/office/drawing/2014/main" id="{D7868C30-80B9-CC41-9231-A497CAEA9A5B}"/>
              </a:ext>
            </a:extLst>
          </p:cNvPr>
          <p:cNvSpPr txBox="1"/>
          <p:nvPr/>
        </p:nvSpPr>
        <p:spPr>
          <a:xfrm>
            <a:off x="4646541" y="1751623"/>
            <a:ext cx="1125951"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15. =  1.414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41" name="TextBox 240">
            <a:extLst>
              <a:ext uri="{FF2B5EF4-FFF2-40B4-BE49-F238E27FC236}">
                <a16:creationId xmlns:a16="http://schemas.microsoft.com/office/drawing/2014/main" id="{2646D43F-C19F-2340-825F-38E183626F1C}"/>
              </a:ext>
            </a:extLst>
          </p:cNvPr>
          <p:cNvSpPr txBox="1"/>
          <p:nvPr/>
        </p:nvSpPr>
        <p:spPr>
          <a:xfrm>
            <a:off x="5315257" y="3989529"/>
            <a:ext cx="356774"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42" name="TextBox 241">
            <a:extLst>
              <a:ext uri="{FF2B5EF4-FFF2-40B4-BE49-F238E27FC236}">
                <a16:creationId xmlns:a16="http://schemas.microsoft.com/office/drawing/2014/main" id="{13E4A568-B63C-5346-8FA9-9B3B7FE45ADA}"/>
              </a:ext>
            </a:extLst>
          </p:cNvPr>
          <p:cNvSpPr txBox="1"/>
          <p:nvPr/>
        </p:nvSpPr>
        <p:spPr>
          <a:xfrm>
            <a:off x="2412036" y="4710278"/>
            <a:ext cx="53335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- 5 </a:t>
            </a:r>
          </a:p>
        </p:txBody>
      </p:sp>
      <p:sp>
        <p:nvSpPr>
          <p:cNvPr id="243" name="TextBox 242">
            <a:extLst>
              <a:ext uri="{FF2B5EF4-FFF2-40B4-BE49-F238E27FC236}">
                <a16:creationId xmlns:a16="http://schemas.microsoft.com/office/drawing/2014/main" id="{4695AA0E-D4B5-9141-BF10-46B7615F3B96}"/>
              </a:ext>
            </a:extLst>
          </p:cNvPr>
          <p:cNvSpPr txBox="1"/>
          <p:nvPr/>
        </p:nvSpPr>
        <p:spPr>
          <a:xfrm>
            <a:off x="5227854" y="4723195"/>
            <a:ext cx="53335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- 3 </a:t>
            </a:r>
          </a:p>
        </p:txBody>
      </p:sp>
      <mc:AlternateContent xmlns:mc="http://schemas.openxmlformats.org/markup-compatibility/2006" xmlns:a14="http://schemas.microsoft.com/office/drawing/2010/main">
        <mc:Choice Requires="a14">
          <p:sp>
            <p:nvSpPr>
              <p:cNvPr id="244" name="TextBox 243">
                <a:extLst>
                  <a:ext uri="{FF2B5EF4-FFF2-40B4-BE49-F238E27FC236}">
                    <a16:creationId xmlns:a16="http://schemas.microsoft.com/office/drawing/2014/main" id="{BD3DFEEF-49DF-D04A-AC6F-3D092E572A18}"/>
                  </a:ext>
                </a:extLst>
              </p:cNvPr>
              <p:cNvSpPr txBox="1"/>
              <p:nvPr/>
            </p:nvSpPr>
            <p:spPr>
              <a:xfrm>
                <a:off x="5219936" y="5120861"/>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44" name="TextBox 243">
                <a:extLst>
                  <a:ext uri="{FF2B5EF4-FFF2-40B4-BE49-F238E27FC236}">
                    <a16:creationId xmlns:a16="http://schemas.microsoft.com/office/drawing/2014/main" id="{BD3DFEEF-49DF-D04A-AC6F-3D092E572A18}"/>
                  </a:ext>
                </a:extLst>
              </p:cNvPr>
              <p:cNvSpPr txBox="1">
                <a:spLocks noRot="1" noChangeAspect="1" noMove="1" noResize="1" noEditPoints="1" noAdjustHandles="1" noChangeArrowheads="1" noChangeShapeType="1" noTextEdit="1"/>
              </p:cNvSpPr>
              <p:nvPr/>
            </p:nvSpPr>
            <p:spPr>
              <a:xfrm>
                <a:off x="5219936" y="5120861"/>
                <a:ext cx="646359" cy="309637"/>
              </a:xfrm>
              <a:prstGeom prst="rect">
                <a:avLst/>
              </a:prstGeom>
              <a:blipFill>
                <a:blip r:embed="rId14"/>
                <a:stretch>
                  <a:fillRect b="-3846"/>
                </a:stretch>
              </a:blipFill>
            </p:spPr>
            <p:txBody>
              <a:bodyPr/>
              <a:lstStyle/>
              <a:p>
                <a:r>
                  <a:rPr lang="en-US">
                    <a:noFill/>
                  </a:rPr>
                  <a:t> </a:t>
                </a:r>
              </a:p>
            </p:txBody>
          </p:sp>
        </mc:Fallback>
      </mc:AlternateContent>
      <p:sp>
        <p:nvSpPr>
          <p:cNvPr id="245" name="TextBox 244">
            <a:extLst>
              <a:ext uri="{FF2B5EF4-FFF2-40B4-BE49-F238E27FC236}">
                <a16:creationId xmlns:a16="http://schemas.microsoft.com/office/drawing/2014/main" id="{762D0280-E908-E845-A073-B55C3584B739}"/>
              </a:ext>
            </a:extLst>
          </p:cNvPr>
          <p:cNvSpPr txBox="1"/>
          <p:nvPr/>
        </p:nvSpPr>
        <p:spPr>
          <a:xfrm>
            <a:off x="7950382" y="6192050"/>
            <a:ext cx="338905"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46" name="TextBox 245">
            <a:extLst>
              <a:ext uri="{FF2B5EF4-FFF2-40B4-BE49-F238E27FC236}">
                <a16:creationId xmlns:a16="http://schemas.microsoft.com/office/drawing/2014/main" id="{ABA38C7C-D37E-1844-ADE3-FB2E9AEA50AD}"/>
              </a:ext>
            </a:extLst>
          </p:cNvPr>
          <p:cNvSpPr txBox="1"/>
          <p:nvPr/>
        </p:nvSpPr>
        <p:spPr>
          <a:xfrm>
            <a:off x="547451" y="280925"/>
            <a:ext cx="6570899"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Member Forces of Three Truss Units      </a:t>
            </a:r>
          </a:p>
        </p:txBody>
      </p:sp>
      <p:grpSp>
        <p:nvGrpSpPr>
          <p:cNvPr id="208" name="Group 207">
            <a:extLst>
              <a:ext uri="{FF2B5EF4-FFF2-40B4-BE49-F238E27FC236}">
                <a16:creationId xmlns:a16="http://schemas.microsoft.com/office/drawing/2014/main" id="{FC037A33-0192-FE48-9301-AADD387860D1}"/>
              </a:ext>
            </a:extLst>
          </p:cNvPr>
          <p:cNvGrpSpPr/>
          <p:nvPr/>
        </p:nvGrpSpPr>
        <p:grpSpPr>
          <a:xfrm>
            <a:off x="7125276" y="266218"/>
            <a:ext cx="1678033" cy="481586"/>
            <a:chOff x="1032936" y="5890542"/>
            <a:chExt cx="1678033" cy="481586"/>
          </a:xfrm>
        </p:grpSpPr>
        <p:sp>
          <p:nvSpPr>
            <p:cNvPr id="209" name="TextBox 208">
              <a:extLst>
                <a:ext uri="{FF2B5EF4-FFF2-40B4-BE49-F238E27FC236}">
                  <a16:creationId xmlns:a16="http://schemas.microsoft.com/office/drawing/2014/main" id="{0D49FC51-82C3-E84D-951B-4A73A1193E2C}"/>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47" name="TextBox 246">
              <a:extLst>
                <a:ext uri="{FF2B5EF4-FFF2-40B4-BE49-F238E27FC236}">
                  <a16:creationId xmlns:a16="http://schemas.microsoft.com/office/drawing/2014/main" id="{3F1B2D6E-BE2C-CD43-9E8E-296C78B0E436}"/>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462033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9" name="Table 228">
            <a:extLst>
              <a:ext uri="{FF2B5EF4-FFF2-40B4-BE49-F238E27FC236}">
                <a16:creationId xmlns:a16="http://schemas.microsoft.com/office/drawing/2014/main" id="{D93FF2B0-7D5F-B047-95FA-4C2FC04C5174}"/>
              </a:ext>
            </a:extLst>
          </p:cNvPr>
          <p:cNvGraphicFramePr>
            <a:graphicFrameLocks noGrp="1"/>
          </p:cNvGraphicFramePr>
          <p:nvPr>
            <p:extLst>
              <p:ext uri="{D42A27DB-BD31-4B8C-83A1-F6EECF244321}">
                <p14:modId xmlns:p14="http://schemas.microsoft.com/office/powerpoint/2010/main" val="798504219"/>
              </p:ext>
            </p:extLst>
          </p:nvPr>
        </p:nvGraphicFramePr>
        <p:xfrm>
          <a:off x="4600516" y="3061233"/>
          <a:ext cx="2033223" cy="3484880"/>
        </p:xfrm>
        <a:graphic>
          <a:graphicData uri="http://schemas.openxmlformats.org/drawingml/2006/table">
            <a:tbl>
              <a:tblPr firstRow="1" bandRow="1">
                <a:tableStyleId>{5940675A-B579-460E-94D1-54222C63F5DA}</a:tableStyleId>
              </a:tblPr>
              <a:tblGrid>
                <a:gridCol w="630308">
                  <a:extLst>
                    <a:ext uri="{9D8B030D-6E8A-4147-A177-3AD203B41FA5}">
                      <a16:colId xmlns:a16="http://schemas.microsoft.com/office/drawing/2014/main" val="2175534177"/>
                    </a:ext>
                  </a:extLst>
                </a:gridCol>
                <a:gridCol w="713984">
                  <a:extLst>
                    <a:ext uri="{9D8B030D-6E8A-4147-A177-3AD203B41FA5}">
                      <a16:colId xmlns:a16="http://schemas.microsoft.com/office/drawing/2014/main" val="2999589400"/>
                    </a:ext>
                  </a:extLst>
                </a:gridCol>
                <a:gridCol w="688931">
                  <a:extLst>
                    <a:ext uri="{9D8B030D-6E8A-4147-A177-3AD203B41FA5}">
                      <a16:colId xmlns:a16="http://schemas.microsoft.com/office/drawing/2014/main" val="336946418"/>
                    </a:ext>
                  </a:extLst>
                </a:gridCol>
              </a:tblGrid>
              <a:tr h="370840">
                <a:tc>
                  <a:txBody>
                    <a:bodyPr/>
                    <a:lstStyle/>
                    <a:p>
                      <a:endParaRPr lang="en-US" sz="1400" dirty="0"/>
                    </a:p>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83690990"/>
                  </a:ext>
                </a:extLst>
              </a:tr>
              <a:tr h="370840">
                <a:tc>
                  <a:txBody>
                    <a:bodyPr/>
                    <a:lstStyle/>
                    <a:p>
                      <a:endParaRPr lang="en-US" sz="1400"/>
                    </a:p>
                  </a:txBody>
                  <a:tcPr/>
                </a:tc>
                <a:tc>
                  <a:txBody>
                    <a:bodyPr/>
                    <a:lstStyle/>
                    <a:p>
                      <a:endParaRPr lang="en-US" sz="1400" dirty="0"/>
                    </a:p>
                  </a:txBody>
                  <a:tcPr/>
                </a:tc>
                <a:tc>
                  <a:txBody>
                    <a:bodyPr/>
                    <a:lstStyle/>
                    <a:p>
                      <a:endParaRPr lang="en-US" sz="1400"/>
                    </a:p>
                  </a:txBody>
                  <a:tcPr/>
                </a:tc>
                <a:extLst>
                  <a:ext uri="{0D108BD9-81ED-4DB2-BD59-A6C34878D82A}">
                    <a16:rowId xmlns:a16="http://schemas.microsoft.com/office/drawing/2014/main" val="2772570638"/>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4242872202"/>
                  </a:ext>
                </a:extLst>
              </a:tr>
              <a:tr h="370840">
                <a:tc>
                  <a:txBody>
                    <a:bodyPr/>
                    <a:lstStyle/>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74933262"/>
                  </a:ext>
                </a:extLst>
              </a:tr>
              <a:tr h="370840">
                <a:tc>
                  <a:txBody>
                    <a:bodyPr/>
                    <a:lstStyle/>
                    <a:p>
                      <a:endParaRPr lang="en-US" sz="1400"/>
                    </a:p>
                  </a:txBody>
                  <a:tcPr/>
                </a:tc>
                <a:tc>
                  <a:txBody>
                    <a:bodyPr/>
                    <a:lstStyle/>
                    <a:p>
                      <a:endParaRPr lang="en-US" sz="1400" dirty="0"/>
                    </a:p>
                  </a:txBody>
                  <a:tcPr/>
                </a:tc>
                <a:tc>
                  <a:txBody>
                    <a:bodyPr/>
                    <a:lstStyle/>
                    <a:p>
                      <a:endParaRPr lang="en-US" sz="1400"/>
                    </a:p>
                  </a:txBody>
                  <a:tcPr/>
                </a:tc>
                <a:extLst>
                  <a:ext uri="{0D108BD9-81ED-4DB2-BD59-A6C34878D82A}">
                    <a16:rowId xmlns:a16="http://schemas.microsoft.com/office/drawing/2014/main" val="809870387"/>
                  </a:ext>
                </a:extLst>
              </a:tr>
              <a:tr h="370840">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428526609"/>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086013650"/>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93306959"/>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729971730"/>
                  </a:ext>
                </a:extLst>
              </a:tr>
            </a:tbl>
          </a:graphicData>
        </a:graphic>
      </p:graphicFrame>
      <p:graphicFrame>
        <p:nvGraphicFramePr>
          <p:cNvPr id="230" name="Table 229">
            <a:extLst>
              <a:ext uri="{FF2B5EF4-FFF2-40B4-BE49-F238E27FC236}">
                <a16:creationId xmlns:a16="http://schemas.microsoft.com/office/drawing/2014/main" id="{85166735-3097-884C-8434-8F6A8F69D4DC}"/>
              </a:ext>
            </a:extLst>
          </p:cNvPr>
          <p:cNvGraphicFramePr>
            <a:graphicFrameLocks noGrp="1"/>
          </p:cNvGraphicFramePr>
          <p:nvPr>
            <p:extLst>
              <p:ext uri="{D42A27DB-BD31-4B8C-83A1-F6EECF244321}">
                <p14:modId xmlns:p14="http://schemas.microsoft.com/office/powerpoint/2010/main" val="3867525651"/>
              </p:ext>
            </p:extLst>
          </p:nvPr>
        </p:nvGraphicFramePr>
        <p:xfrm>
          <a:off x="6719298" y="3057901"/>
          <a:ext cx="2033223" cy="3484880"/>
        </p:xfrm>
        <a:graphic>
          <a:graphicData uri="http://schemas.openxmlformats.org/drawingml/2006/table">
            <a:tbl>
              <a:tblPr firstRow="1" bandRow="1">
                <a:tableStyleId>{5940675A-B579-460E-94D1-54222C63F5DA}</a:tableStyleId>
              </a:tblPr>
              <a:tblGrid>
                <a:gridCol w="630308">
                  <a:extLst>
                    <a:ext uri="{9D8B030D-6E8A-4147-A177-3AD203B41FA5}">
                      <a16:colId xmlns:a16="http://schemas.microsoft.com/office/drawing/2014/main" val="2175534177"/>
                    </a:ext>
                  </a:extLst>
                </a:gridCol>
                <a:gridCol w="713984">
                  <a:extLst>
                    <a:ext uri="{9D8B030D-6E8A-4147-A177-3AD203B41FA5}">
                      <a16:colId xmlns:a16="http://schemas.microsoft.com/office/drawing/2014/main" val="2999589400"/>
                    </a:ext>
                  </a:extLst>
                </a:gridCol>
                <a:gridCol w="688931">
                  <a:extLst>
                    <a:ext uri="{9D8B030D-6E8A-4147-A177-3AD203B41FA5}">
                      <a16:colId xmlns:a16="http://schemas.microsoft.com/office/drawing/2014/main" val="336946418"/>
                    </a:ext>
                  </a:extLst>
                </a:gridCol>
              </a:tblGrid>
              <a:tr h="370840">
                <a:tc>
                  <a:txBody>
                    <a:bodyPr/>
                    <a:lstStyle/>
                    <a:p>
                      <a:endParaRPr lang="en-US" sz="1400" dirty="0"/>
                    </a:p>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83690990"/>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772570638"/>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4242872202"/>
                  </a:ext>
                </a:extLst>
              </a:tr>
              <a:tr h="370840">
                <a:tc>
                  <a:txBody>
                    <a:bodyPr/>
                    <a:lstStyle/>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74933262"/>
                  </a:ext>
                </a:extLst>
              </a:tr>
              <a:tr h="370840">
                <a:tc>
                  <a:txBody>
                    <a:bodyPr/>
                    <a:lstStyle/>
                    <a:p>
                      <a:endParaRPr lang="en-US" sz="1400"/>
                    </a:p>
                  </a:txBody>
                  <a:tcPr/>
                </a:tc>
                <a:tc>
                  <a:txBody>
                    <a:bodyPr/>
                    <a:lstStyle/>
                    <a:p>
                      <a:endParaRPr lang="en-US" sz="1400" dirty="0"/>
                    </a:p>
                  </a:txBody>
                  <a:tcPr/>
                </a:tc>
                <a:tc>
                  <a:txBody>
                    <a:bodyPr/>
                    <a:lstStyle/>
                    <a:p>
                      <a:endParaRPr lang="en-US" sz="1400"/>
                    </a:p>
                  </a:txBody>
                  <a:tcPr/>
                </a:tc>
                <a:extLst>
                  <a:ext uri="{0D108BD9-81ED-4DB2-BD59-A6C34878D82A}">
                    <a16:rowId xmlns:a16="http://schemas.microsoft.com/office/drawing/2014/main" val="809870387"/>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3428526609"/>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2086013650"/>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93306959"/>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729971730"/>
                  </a:ext>
                </a:extLst>
              </a:tr>
            </a:tbl>
          </a:graphicData>
        </a:graphic>
      </p:graphicFrame>
      <p:graphicFrame>
        <p:nvGraphicFramePr>
          <p:cNvPr id="228" name="Table 227">
            <a:extLst>
              <a:ext uri="{FF2B5EF4-FFF2-40B4-BE49-F238E27FC236}">
                <a16:creationId xmlns:a16="http://schemas.microsoft.com/office/drawing/2014/main" id="{3ACC70C1-8669-184E-B3BE-47A1F8638636}"/>
              </a:ext>
            </a:extLst>
          </p:cNvPr>
          <p:cNvGraphicFramePr>
            <a:graphicFrameLocks noGrp="1"/>
          </p:cNvGraphicFramePr>
          <p:nvPr>
            <p:extLst>
              <p:ext uri="{D42A27DB-BD31-4B8C-83A1-F6EECF244321}">
                <p14:modId xmlns:p14="http://schemas.microsoft.com/office/powerpoint/2010/main" val="938508778"/>
              </p:ext>
            </p:extLst>
          </p:nvPr>
        </p:nvGraphicFramePr>
        <p:xfrm>
          <a:off x="2487997" y="3058302"/>
          <a:ext cx="2033223" cy="3484880"/>
        </p:xfrm>
        <a:graphic>
          <a:graphicData uri="http://schemas.openxmlformats.org/drawingml/2006/table">
            <a:tbl>
              <a:tblPr firstRow="1" bandRow="1">
                <a:tableStyleId>{5940675A-B579-460E-94D1-54222C63F5DA}</a:tableStyleId>
              </a:tblPr>
              <a:tblGrid>
                <a:gridCol w="630308">
                  <a:extLst>
                    <a:ext uri="{9D8B030D-6E8A-4147-A177-3AD203B41FA5}">
                      <a16:colId xmlns:a16="http://schemas.microsoft.com/office/drawing/2014/main" val="2175534177"/>
                    </a:ext>
                  </a:extLst>
                </a:gridCol>
                <a:gridCol w="713984">
                  <a:extLst>
                    <a:ext uri="{9D8B030D-6E8A-4147-A177-3AD203B41FA5}">
                      <a16:colId xmlns:a16="http://schemas.microsoft.com/office/drawing/2014/main" val="2999589400"/>
                    </a:ext>
                  </a:extLst>
                </a:gridCol>
                <a:gridCol w="688931">
                  <a:extLst>
                    <a:ext uri="{9D8B030D-6E8A-4147-A177-3AD203B41FA5}">
                      <a16:colId xmlns:a16="http://schemas.microsoft.com/office/drawing/2014/main" val="336946418"/>
                    </a:ext>
                  </a:extLst>
                </a:gridCol>
              </a:tblGrid>
              <a:tr h="370840">
                <a:tc>
                  <a:txBody>
                    <a:bodyPr/>
                    <a:lstStyle/>
                    <a:p>
                      <a:endParaRPr lang="en-US" sz="1400" dirty="0"/>
                    </a:p>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83690990"/>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772570638"/>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4242872202"/>
                  </a:ext>
                </a:extLst>
              </a:tr>
              <a:tr h="370840">
                <a:tc>
                  <a:txBody>
                    <a:bodyPr/>
                    <a:lstStyle/>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74933262"/>
                  </a:ext>
                </a:extLst>
              </a:tr>
              <a:tr h="370840">
                <a:tc>
                  <a:txBody>
                    <a:bodyPr/>
                    <a:lstStyle/>
                    <a:p>
                      <a:endParaRPr lang="en-US" sz="1400"/>
                    </a:p>
                  </a:txBody>
                  <a:tcPr/>
                </a:tc>
                <a:tc>
                  <a:txBody>
                    <a:bodyPr/>
                    <a:lstStyle/>
                    <a:p>
                      <a:endParaRPr lang="en-US" sz="1400" dirty="0"/>
                    </a:p>
                  </a:txBody>
                  <a:tcPr/>
                </a:tc>
                <a:tc>
                  <a:txBody>
                    <a:bodyPr/>
                    <a:lstStyle/>
                    <a:p>
                      <a:endParaRPr lang="en-US" sz="1400"/>
                    </a:p>
                  </a:txBody>
                  <a:tcPr/>
                </a:tc>
                <a:extLst>
                  <a:ext uri="{0D108BD9-81ED-4DB2-BD59-A6C34878D82A}">
                    <a16:rowId xmlns:a16="http://schemas.microsoft.com/office/drawing/2014/main" val="809870387"/>
                  </a:ext>
                </a:extLst>
              </a:tr>
              <a:tr h="370840">
                <a:tc>
                  <a:txBody>
                    <a:bodyPr/>
                    <a:lstStyle/>
                    <a:p>
                      <a:endParaRPr lang="en-US" sz="1400"/>
                    </a:p>
                  </a:txBody>
                  <a:tcPr/>
                </a:tc>
                <a:tc>
                  <a:txBody>
                    <a:bodyPr/>
                    <a:lstStyle/>
                    <a:p>
                      <a:endParaRPr lang="en-US" sz="1400" dirty="0"/>
                    </a:p>
                  </a:txBody>
                  <a:tcPr/>
                </a:tc>
                <a:tc>
                  <a:txBody>
                    <a:bodyPr/>
                    <a:lstStyle/>
                    <a:p>
                      <a:endParaRPr lang="en-US" sz="1400"/>
                    </a:p>
                  </a:txBody>
                  <a:tcPr/>
                </a:tc>
                <a:extLst>
                  <a:ext uri="{0D108BD9-81ED-4DB2-BD59-A6C34878D82A}">
                    <a16:rowId xmlns:a16="http://schemas.microsoft.com/office/drawing/2014/main" val="3428526609"/>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086013650"/>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93306959"/>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729971730"/>
                  </a:ext>
                </a:extLst>
              </a:tr>
            </a:tbl>
          </a:graphicData>
        </a:graphic>
      </p:graphicFrame>
      <p:graphicFrame>
        <p:nvGraphicFramePr>
          <p:cNvPr id="2" name="Table 1">
            <a:extLst>
              <a:ext uri="{FF2B5EF4-FFF2-40B4-BE49-F238E27FC236}">
                <a16:creationId xmlns:a16="http://schemas.microsoft.com/office/drawing/2014/main" id="{8A74EBCE-BC8B-DF49-9B8A-9507528AD68C}"/>
              </a:ext>
            </a:extLst>
          </p:cNvPr>
          <p:cNvGraphicFramePr>
            <a:graphicFrameLocks noGrp="1"/>
          </p:cNvGraphicFramePr>
          <p:nvPr>
            <p:extLst>
              <p:ext uri="{D42A27DB-BD31-4B8C-83A1-F6EECF244321}">
                <p14:modId xmlns:p14="http://schemas.microsoft.com/office/powerpoint/2010/main" val="1429261462"/>
              </p:ext>
            </p:extLst>
          </p:nvPr>
        </p:nvGraphicFramePr>
        <p:xfrm>
          <a:off x="374921" y="3055101"/>
          <a:ext cx="2033223" cy="3484880"/>
        </p:xfrm>
        <a:graphic>
          <a:graphicData uri="http://schemas.openxmlformats.org/drawingml/2006/table">
            <a:tbl>
              <a:tblPr firstRow="1" bandRow="1">
                <a:tableStyleId>{5940675A-B579-460E-94D1-54222C63F5DA}</a:tableStyleId>
              </a:tblPr>
              <a:tblGrid>
                <a:gridCol w="630308">
                  <a:extLst>
                    <a:ext uri="{9D8B030D-6E8A-4147-A177-3AD203B41FA5}">
                      <a16:colId xmlns:a16="http://schemas.microsoft.com/office/drawing/2014/main" val="2175534177"/>
                    </a:ext>
                  </a:extLst>
                </a:gridCol>
                <a:gridCol w="713984">
                  <a:extLst>
                    <a:ext uri="{9D8B030D-6E8A-4147-A177-3AD203B41FA5}">
                      <a16:colId xmlns:a16="http://schemas.microsoft.com/office/drawing/2014/main" val="2999589400"/>
                    </a:ext>
                  </a:extLst>
                </a:gridCol>
                <a:gridCol w="688931">
                  <a:extLst>
                    <a:ext uri="{9D8B030D-6E8A-4147-A177-3AD203B41FA5}">
                      <a16:colId xmlns:a16="http://schemas.microsoft.com/office/drawing/2014/main" val="336946418"/>
                    </a:ext>
                  </a:extLst>
                </a:gridCol>
              </a:tblGrid>
              <a:tr h="370840">
                <a:tc>
                  <a:txBody>
                    <a:bodyPr/>
                    <a:lstStyle/>
                    <a:p>
                      <a:endParaRPr lang="en-US" sz="1400" dirty="0"/>
                    </a:p>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83690990"/>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772570638"/>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4242872202"/>
                  </a:ext>
                </a:extLst>
              </a:tr>
              <a:tr h="370840">
                <a:tc>
                  <a:txBody>
                    <a:bodyPr/>
                    <a:lstStyle/>
                    <a:p>
                      <a:endParaRPr lang="en-US" sz="1400" dirty="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74933262"/>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809870387"/>
                  </a:ext>
                </a:extLst>
              </a:tr>
              <a:tr h="370840">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428526609"/>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2086013650"/>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993306959"/>
                  </a:ext>
                </a:extLst>
              </a:tr>
              <a:tr h="370840">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729971730"/>
                  </a:ext>
                </a:extLst>
              </a:tr>
            </a:tbl>
          </a:graphicData>
        </a:graphic>
      </p:graphicFrame>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1394" y="781631"/>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40029F3-489F-B84D-875C-25428F7AEFCC}"/>
              </a:ext>
            </a:extLst>
          </p:cNvPr>
          <p:cNvCxnSpPr>
            <a:cxnSpLocks/>
          </p:cNvCxnSpPr>
          <p:nvPr/>
        </p:nvCxnSpPr>
        <p:spPr>
          <a:xfrm>
            <a:off x="8394525" y="1100249"/>
            <a:ext cx="0" cy="186685"/>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707175CD-739B-A141-961C-C640EEFF409A}"/>
              </a:ext>
            </a:extLst>
          </p:cNvPr>
          <p:cNvCxnSpPr>
            <a:cxnSpLocks/>
          </p:cNvCxnSpPr>
          <p:nvPr/>
        </p:nvCxnSpPr>
        <p:spPr>
          <a:xfrm>
            <a:off x="8375673" y="2468475"/>
            <a:ext cx="0" cy="226995"/>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D201E565-4DAB-B54B-AF5A-4350DB9CA243}"/>
              </a:ext>
            </a:extLst>
          </p:cNvPr>
          <p:cNvSpPr txBox="1"/>
          <p:nvPr/>
        </p:nvSpPr>
        <p:spPr>
          <a:xfrm>
            <a:off x="8335161" y="986689"/>
            <a:ext cx="53406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 .5 </a:t>
            </a:r>
            <a:r>
              <a:rPr lang="en-US" sz="1200" dirty="0" err="1">
                <a:solidFill>
                  <a:srgbClr val="FF0000"/>
                </a:solidFill>
                <a:latin typeface="Times New Roman" panose="02020603050405020304" pitchFamily="18" charset="0"/>
                <a:cs typeface="Times New Roman" panose="02020603050405020304" pitchFamily="18" charset="0"/>
              </a:rPr>
              <a:t>lb</a:t>
            </a:r>
            <a:r>
              <a:rPr lang="en-US" sz="1200" dirty="0">
                <a:solidFill>
                  <a:srgbClr val="FF0000"/>
                </a:solidFill>
                <a:latin typeface="Times New Roman" panose="02020603050405020304" pitchFamily="18" charset="0"/>
                <a:cs typeface="Times New Roman" panose="02020603050405020304" pitchFamily="18" charset="0"/>
              </a:rPr>
              <a:t>  </a:t>
            </a:r>
          </a:p>
        </p:txBody>
      </p:sp>
      <p:sp>
        <p:nvSpPr>
          <p:cNvPr id="63" name="TextBox 62">
            <a:extLst>
              <a:ext uri="{FF2B5EF4-FFF2-40B4-BE49-F238E27FC236}">
                <a16:creationId xmlns:a16="http://schemas.microsoft.com/office/drawing/2014/main" id="{C37D20C5-74FD-5D4E-B99A-B63B75CD21EE}"/>
              </a:ext>
            </a:extLst>
          </p:cNvPr>
          <p:cNvSpPr txBox="1"/>
          <p:nvPr/>
        </p:nvSpPr>
        <p:spPr>
          <a:xfrm>
            <a:off x="8304209" y="2350357"/>
            <a:ext cx="534064"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 .5 </a:t>
            </a:r>
            <a:r>
              <a:rPr lang="en-US" sz="1200" dirty="0" err="1">
                <a:solidFill>
                  <a:srgbClr val="FF0000"/>
                </a:solidFill>
                <a:latin typeface="Times New Roman" panose="02020603050405020304" pitchFamily="18" charset="0"/>
                <a:cs typeface="Times New Roman" panose="02020603050405020304" pitchFamily="18" charset="0"/>
              </a:rPr>
              <a:t>lb</a:t>
            </a:r>
            <a:r>
              <a:rPr lang="en-US" sz="1200" dirty="0">
                <a:solidFill>
                  <a:srgbClr val="FF0000"/>
                </a:solidFill>
                <a:latin typeface="Times New Roman" panose="02020603050405020304" pitchFamily="18" charset="0"/>
                <a:cs typeface="Times New Roman" panose="02020603050405020304" pitchFamily="18" charset="0"/>
              </a:rPr>
              <a:t> </a:t>
            </a:r>
          </a:p>
        </p:txBody>
      </p:sp>
      <p:sp>
        <p:nvSpPr>
          <p:cNvPr id="113" name="TextBox 112">
            <a:extLst>
              <a:ext uri="{FF2B5EF4-FFF2-40B4-BE49-F238E27FC236}">
                <a16:creationId xmlns:a16="http://schemas.microsoft.com/office/drawing/2014/main" id="{D1A49C8A-CE08-B94C-A52A-D187C96542CA}"/>
              </a:ext>
            </a:extLst>
          </p:cNvPr>
          <p:cNvSpPr txBox="1"/>
          <p:nvPr/>
        </p:nvSpPr>
        <p:spPr>
          <a:xfrm>
            <a:off x="7696695" y="794783"/>
            <a:ext cx="1101150"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External force </a:t>
            </a:r>
          </a:p>
        </p:txBody>
      </p:sp>
      <p:sp>
        <p:nvSpPr>
          <p:cNvPr id="114" name="TextBox 113">
            <a:extLst>
              <a:ext uri="{FF2B5EF4-FFF2-40B4-BE49-F238E27FC236}">
                <a16:creationId xmlns:a16="http://schemas.microsoft.com/office/drawing/2014/main" id="{C5377231-E28B-8E4B-BF56-9C1FA709ECC4}"/>
              </a:ext>
            </a:extLst>
          </p:cNvPr>
          <p:cNvSpPr txBox="1"/>
          <p:nvPr/>
        </p:nvSpPr>
        <p:spPr>
          <a:xfrm>
            <a:off x="7642932" y="2703895"/>
            <a:ext cx="1090455"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External force </a:t>
            </a:r>
          </a:p>
        </p:txBody>
      </p:sp>
      <p:cxnSp>
        <p:nvCxnSpPr>
          <p:cNvPr id="117" name="Straight Connector 116">
            <a:extLst>
              <a:ext uri="{FF2B5EF4-FFF2-40B4-BE49-F238E27FC236}">
                <a16:creationId xmlns:a16="http://schemas.microsoft.com/office/drawing/2014/main" id="{AE017564-A1A8-D946-B1F7-8FE86D948EE6}"/>
              </a:ext>
            </a:extLst>
          </p:cNvPr>
          <p:cNvCxnSpPr>
            <a:cxnSpLocks/>
          </p:cNvCxnSpPr>
          <p:nvPr/>
        </p:nvCxnSpPr>
        <p:spPr>
          <a:xfrm>
            <a:off x="1717662" y="4314918"/>
            <a:ext cx="0" cy="20620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5EAD9A55-4DA4-1E48-BFCE-5F905A4FBE4E}"/>
              </a:ext>
            </a:extLst>
          </p:cNvPr>
          <p:cNvSpPr txBox="1"/>
          <p:nvPr/>
        </p:nvSpPr>
        <p:spPr>
          <a:xfrm>
            <a:off x="1033915" y="3104934"/>
            <a:ext cx="65755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Length, </a:t>
            </a:r>
          </a:p>
          <a:p>
            <a:r>
              <a:rPr lang="en-US" sz="1200" dirty="0">
                <a:latin typeface="Times New Roman" panose="02020603050405020304" pitchFamily="18" charset="0"/>
                <a:cs typeface="Times New Roman" panose="02020603050405020304" pitchFamily="18" charset="0"/>
              </a:rPr>
              <a:t>   in.</a:t>
            </a:r>
          </a:p>
        </p:txBody>
      </p:sp>
      <p:sp>
        <p:nvSpPr>
          <p:cNvPr id="119" name="TextBox 118">
            <a:extLst>
              <a:ext uri="{FF2B5EF4-FFF2-40B4-BE49-F238E27FC236}">
                <a16:creationId xmlns:a16="http://schemas.microsoft.com/office/drawing/2014/main" id="{75F2BEC5-8463-D343-B904-AE41B23FC91C}"/>
              </a:ext>
            </a:extLst>
          </p:cNvPr>
          <p:cNvSpPr txBox="1"/>
          <p:nvPr/>
        </p:nvSpPr>
        <p:spPr>
          <a:xfrm>
            <a:off x="1722379" y="3080715"/>
            <a:ext cx="71674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Internal force,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121" name="TextBox 120">
            <a:extLst>
              <a:ext uri="{FF2B5EF4-FFF2-40B4-BE49-F238E27FC236}">
                <a16:creationId xmlns:a16="http://schemas.microsoft.com/office/drawing/2014/main" id="{E126CF96-76D2-B64A-9525-85F525BF9658}"/>
              </a:ext>
            </a:extLst>
          </p:cNvPr>
          <p:cNvSpPr txBox="1"/>
          <p:nvPr/>
        </p:nvSpPr>
        <p:spPr>
          <a:xfrm>
            <a:off x="331961" y="3172118"/>
            <a:ext cx="75032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Member</a:t>
            </a:r>
            <a:r>
              <a:rPr lang="en-US" sz="1100" dirty="0">
                <a:latin typeface="Arial" panose="020B0604020202020204" pitchFamily="34" charset="0"/>
                <a:cs typeface="Arial" panose="020B0604020202020204" pitchFamily="34" charset="0"/>
              </a:rPr>
              <a:t> </a:t>
            </a:r>
          </a:p>
        </p:txBody>
      </p:sp>
      <p:sp>
        <p:nvSpPr>
          <p:cNvPr id="122" name="TextBox 121">
            <a:extLst>
              <a:ext uri="{FF2B5EF4-FFF2-40B4-BE49-F238E27FC236}">
                <a16:creationId xmlns:a16="http://schemas.microsoft.com/office/drawing/2014/main" id="{2D395005-0C26-834C-897A-E5DE37A8DB51}"/>
              </a:ext>
            </a:extLst>
          </p:cNvPr>
          <p:cNvSpPr txBox="1"/>
          <p:nvPr/>
        </p:nvSpPr>
        <p:spPr>
          <a:xfrm>
            <a:off x="500121" y="3576372"/>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123" name="TextBox 122">
            <a:extLst>
              <a:ext uri="{FF2B5EF4-FFF2-40B4-BE49-F238E27FC236}">
                <a16:creationId xmlns:a16="http://schemas.microsoft.com/office/drawing/2014/main" id="{8598C763-99A9-804C-9646-9965D6F0B7DE}"/>
              </a:ext>
            </a:extLst>
          </p:cNvPr>
          <p:cNvSpPr txBox="1"/>
          <p:nvPr/>
        </p:nvSpPr>
        <p:spPr>
          <a:xfrm>
            <a:off x="504594" y="3950793"/>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p>
        </p:txBody>
      </p:sp>
      <p:sp>
        <p:nvSpPr>
          <p:cNvPr id="124" name="TextBox 123">
            <a:extLst>
              <a:ext uri="{FF2B5EF4-FFF2-40B4-BE49-F238E27FC236}">
                <a16:creationId xmlns:a16="http://schemas.microsoft.com/office/drawing/2014/main" id="{A02A302A-4170-7340-9125-05C7123B92FB}"/>
              </a:ext>
            </a:extLst>
          </p:cNvPr>
          <p:cNvSpPr txBox="1"/>
          <p:nvPr/>
        </p:nvSpPr>
        <p:spPr>
          <a:xfrm>
            <a:off x="519002" y="4318038"/>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 </a:t>
            </a:r>
          </a:p>
        </p:txBody>
      </p:sp>
      <p:sp>
        <p:nvSpPr>
          <p:cNvPr id="125" name="TextBox 124">
            <a:extLst>
              <a:ext uri="{FF2B5EF4-FFF2-40B4-BE49-F238E27FC236}">
                <a16:creationId xmlns:a16="http://schemas.microsoft.com/office/drawing/2014/main" id="{231DFD56-49D4-E046-BC76-B0A7EB4F0DDD}"/>
              </a:ext>
            </a:extLst>
          </p:cNvPr>
          <p:cNvSpPr txBox="1"/>
          <p:nvPr/>
        </p:nvSpPr>
        <p:spPr>
          <a:xfrm>
            <a:off x="527014" y="4677695"/>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sp>
        <p:nvSpPr>
          <p:cNvPr id="133" name="TextBox 132">
            <a:extLst>
              <a:ext uri="{FF2B5EF4-FFF2-40B4-BE49-F238E27FC236}">
                <a16:creationId xmlns:a16="http://schemas.microsoft.com/office/drawing/2014/main" id="{E3E592E9-6E01-6143-89B8-8DE51C5E5C62}"/>
              </a:ext>
            </a:extLst>
          </p:cNvPr>
          <p:cNvSpPr txBox="1"/>
          <p:nvPr/>
        </p:nvSpPr>
        <p:spPr>
          <a:xfrm>
            <a:off x="1221908" y="3570364"/>
            <a:ext cx="3560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134" name="TextBox 133">
            <a:extLst>
              <a:ext uri="{FF2B5EF4-FFF2-40B4-BE49-F238E27FC236}">
                <a16:creationId xmlns:a16="http://schemas.microsoft.com/office/drawing/2014/main" id="{9819FA13-68AA-7041-882D-7BB63C72CBB3}"/>
              </a:ext>
            </a:extLst>
          </p:cNvPr>
          <p:cNvSpPr txBox="1"/>
          <p:nvPr/>
        </p:nvSpPr>
        <p:spPr>
          <a:xfrm>
            <a:off x="1229239" y="3942271"/>
            <a:ext cx="4071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223" name="TextBox 222">
            <a:extLst>
              <a:ext uri="{FF2B5EF4-FFF2-40B4-BE49-F238E27FC236}">
                <a16:creationId xmlns:a16="http://schemas.microsoft.com/office/drawing/2014/main" id="{EB988524-B771-2C40-A530-2AA008F46343}"/>
              </a:ext>
            </a:extLst>
          </p:cNvPr>
          <p:cNvSpPr txBox="1"/>
          <p:nvPr/>
        </p:nvSpPr>
        <p:spPr>
          <a:xfrm>
            <a:off x="3052709" y="3203373"/>
            <a:ext cx="858487"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Length, in.</a:t>
            </a:r>
          </a:p>
        </p:txBody>
      </p:sp>
      <p:sp>
        <p:nvSpPr>
          <p:cNvPr id="224" name="TextBox 223">
            <a:extLst>
              <a:ext uri="{FF2B5EF4-FFF2-40B4-BE49-F238E27FC236}">
                <a16:creationId xmlns:a16="http://schemas.microsoft.com/office/drawing/2014/main" id="{26E8AB1F-7339-C64D-8D62-356FCB201FA0}"/>
              </a:ext>
            </a:extLst>
          </p:cNvPr>
          <p:cNvSpPr txBox="1"/>
          <p:nvPr/>
        </p:nvSpPr>
        <p:spPr>
          <a:xfrm>
            <a:off x="3836802" y="3098911"/>
            <a:ext cx="71674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Internal force,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226" name="TextBox 225">
            <a:extLst>
              <a:ext uri="{FF2B5EF4-FFF2-40B4-BE49-F238E27FC236}">
                <a16:creationId xmlns:a16="http://schemas.microsoft.com/office/drawing/2014/main" id="{9313414A-96C5-E647-B5F4-18117CA00689}"/>
              </a:ext>
            </a:extLst>
          </p:cNvPr>
          <p:cNvSpPr txBox="1"/>
          <p:nvPr/>
        </p:nvSpPr>
        <p:spPr>
          <a:xfrm>
            <a:off x="2447836" y="3208740"/>
            <a:ext cx="75032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Member </a:t>
            </a:r>
          </a:p>
        </p:txBody>
      </p:sp>
      <p:sp>
        <p:nvSpPr>
          <p:cNvPr id="244" name="TextBox 243">
            <a:extLst>
              <a:ext uri="{FF2B5EF4-FFF2-40B4-BE49-F238E27FC236}">
                <a16:creationId xmlns:a16="http://schemas.microsoft.com/office/drawing/2014/main" id="{5C3D6EB7-E615-EC43-811D-81DC052E3AEE}"/>
              </a:ext>
            </a:extLst>
          </p:cNvPr>
          <p:cNvSpPr txBox="1"/>
          <p:nvPr/>
        </p:nvSpPr>
        <p:spPr>
          <a:xfrm>
            <a:off x="5156997" y="3194399"/>
            <a:ext cx="858487"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Length, in.</a:t>
            </a:r>
          </a:p>
        </p:txBody>
      </p:sp>
      <p:sp>
        <p:nvSpPr>
          <p:cNvPr id="245" name="TextBox 244">
            <a:extLst>
              <a:ext uri="{FF2B5EF4-FFF2-40B4-BE49-F238E27FC236}">
                <a16:creationId xmlns:a16="http://schemas.microsoft.com/office/drawing/2014/main" id="{19F384F2-95A1-054B-9887-BFA2D765649B}"/>
              </a:ext>
            </a:extLst>
          </p:cNvPr>
          <p:cNvSpPr txBox="1"/>
          <p:nvPr/>
        </p:nvSpPr>
        <p:spPr>
          <a:xfrm>
            <a:off x="5941090" y="3083311"/>
            <a:ext cx="71674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Internal force,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247" name="TextBox 246">
            <a:extLst>
              <a:ext uri="{FF2B5EF4-FFF2-40B4-BE49-F238E27FC236}">
                <a16:creationId xmlns:a16="http://schemas.microsoft.com/office/drawing/2014/main" id="{A157FCF1-D945-4B4D-BA05-CB19AE9B9208}"/>
              </a:ext>
            </a:extLst>
          </p:cNvPr>
          <p:cNvSpPr txBox="1"/>
          <p:nvPr/>
        </p:nvSpPr>
        <p:spPr>
          <a:xfrm>
            <a:off x="4552124" y="3199766"/>
            <a:ext cx="75032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Member </a:t>
            </a:r>
          </a:p>
        </p:txBody>
      </p:sp>
      <p:sp>
        <p:nvSpPr>
          <p:cNvPr id="265" name="TextBox 264">
            <a:extLst>
              <a:ext uri="{FF2B5EF4-FFF2-40B4-BE49-F238E27FC236}">
                <a16:creationId xmlns:a16="http://schemas.microsoft.com/office/drawing/2014/main" id="{CF5A27A5-8493-5A44-840D-517C147C5D5C}"/>
              </a:ext>
            </a:extLst>
          </p:cNvPr>
          <p:cNvSpPr txBox="1"/>
          <p:nvPr/>
        </p:nvSpPr>
        <p:spPr>
          <a:xfrm>
            <a:off x="7384732" y="3107038"/>
            <a:ext cx="664841"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Length, </a:t>
            </a:r>
          </a:p>
          <a:p>
            <a:r>
              <a:rPr lang="en-US" sz="1200" dirty="0">
                <a:latin typeface="Times New Roman" panose="02020603050405020304" pitchFamily="18" charset="0"/>
                <a:cs typeface="Times New Roman" panose="02020603050405020304" pitchFamily="18" charset="0"/>
              </a:rPr>
              <a:t>    in.</a:t>
            </a:r>
          </a:p>
        </p:txBody>
      </p:sp>
      <p:sp>
        <p:nvSpPr>
          <p:cNvPr id="266" name="TextBox 265">
            <a:extLst>
              <a:ext uri="{FF2B5EF4-FFF2-40B4-BE49-F238E27FC236}">
                <a16:creationId xmlns:a16="http://schemas.microsoft.com/office/drawing/2014/main" id="{E991757A-CC15-BA40-ABE1-A0C3FAEAF7BB}"/>
              </a:ext>
            </a:extLst>
          </p:cNvPr>
          <p:cNvSpPr txBox="1"/>
          <p:nvPr/>
        </p:nvSpPr>
        <p:spPr>
          <a:xfrm>
            <a:off x="8055836" y="3061364"/>
            <a:ext cx="71674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Internal force,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sp>
        <p:nvSpPr>
          <p:cNvPr id="268" name="TextBox 267">
            <a:extLst>
              <a:ext uri="{FF2B5EF4-FFF2-40B4-BE49-F238E27FC236}">
                <a16:creationId xmlns:a16="http://schemas.microsoft.com/office/drawing/2014/main" id="{21F3C169-B10C-C84C-9174-F86E4335DCEE}"/>
              </a:ext>
            </a:extLst>
          </p:cNvPr>
          <p:cNvSpPr txBox="1"/>
          <p:nvPr/>
        </p:nvSpPr>
        <p:spPr>
          <a:xfrm>
            <a:off x="6673133" y="3184082"/>
            <a:ext cx="75032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Member </a:t>
            </a:r>
          </a:p>
        </p:txBody>
      </p:sp>
      <mc:AlternateContent xmlns:mc="http://schemas.openxmlformats.org/markup-compatibility/2006" xmlns:a14="http://schemas.microsoft.com/office/drawing/2010/main">
        <mc:Choice Requires="a14">
          <p:sp>
            <p:nvSpPr>
              <p:cNvPr id="294" name="TextBox 293">
                <a:extLst>
                  <a:ext uri="{FF2B5EF4-FFF2-40B4-BE49-F238E27FC236}">
                    <a16:creationId xmlns:a16="http://schemas.microsoft.com/office/drawing/2014/main" id="{0DC05287-D2E6-C849-8584-A6CF0C150F98}"/>
                  </a:ext>
                </a:extLst>
              </p:cNvPr>
              <p:cNvSpPr txBox="1"/>
              <p:nvPr/>
            </p:nvSpPr>
            <p:spPr>
              <a:xfrm>
                <a:off x="1030029" y="5088377"/>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94" name="TextBox 293">
                <a:extLst>
                  <a:ext uri="{FF2B5EF4-FFF2-40B4-BE49-F238E27FC236}">
                    <a16:creationId xmlns:a16="http://schemas.microsoft.com/office/drawing/2014/main" id="{0DC05287-D2E6-C849-8584-A6CF0C150F98}"/>
                  </a:ext>
                </a:extLst>
              </p:cNvPr>
              <p:cNvSpPr txBox="1">
                <a:spLocks noRot="1" noChangeAspect="1" noMove="1" noResize="1" noEditPoints="1" noAdjustHandles="1" noChangeArrowheads="1" noChangeShapeType="1" noTextEdit="1"/>
              </p:cNvSpPr>
              <p:nvPr/>
            </p:nvSpPr>
            <p:spPr>
              <a:xfrm>
                <a:off x="1030029" y="5088377"/>
                <a:ext cx="646359" cy="309637"/>
              </a:xfrm>
              <a:prstGeom prst="rect">
                <a:avLst/>
              </a:prstGeom>
              <a:blipFill>
                <a:blip r:embed="rId2"/>
                <a:stretch>
                  <a:fillRect b="-4000"/>
                </a:stretch>
              </a:blipFill>
            </p:spPr>
            <p:txBody>
              <a:bodyPr/>
              <a:lstStyle/>
              <a:p>
                <a:r>
                  <a:rPr lang="en-US">
                    <a:noFill/>
                  </a:rPr>
                  <a:t> </a:t>
                </a:r>
              </a:p>
            </p:txBody>
          </p:sp>
        </mc:Fallback>
      </mc:AlternateContent>
      <p:sp>
        <p:nvSpPr>
          <p:cNvPr id="295" name="TextBox 294">
            <a:extLst>
              <a:ext uri="{FF2B5EF4-FFF2-40B4-BE49-F238E27FC236}">
                <a16:creationId xmlns:a16="http://schemas.microsoft.com/office/drawing/2014/main" id="{79A4B68C-53AD-9042-8FF0-E384C86AEB3E}"/>
              </a:ext>
            </a:extLst>
          </p:cNvPr>
          <p:cNvSpPr txBox="1"/>
          <p:nvPr/>
        </p:nvSpPr>
        <p:spPr>
          <a:xfrm>
            <a:off x="7547300" y="3568348"/>
            <a:ext cx="42000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296" name="TextBox 295">
            <a:extLst>
              <a:ext uri="{FF2B5EF4-FFF2-40B4-BE49-F238E27FC236}">
                <a16:creationId xmlns:a16="http://schemas.microsoft.com/office/drawing/2014/main" id="{033AA5B8-4C74-584B-A835-D403521266CB}"/>
              </a:ext>
            </a:extLst>
          </p:cNvPr>
          <p:cNvSpPr txBox="1"/>
          <p:nvPr/>
        </p:nvSpPr>
        <p:spPr>
          <a:xfrm>
            <a:off x="8253539" y="3933415"/>
            <a:ext cx="35927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299" name="TextBox 298">
            <a:extLst>
              <a:ext uri="{FF2B5EF4-FFF2-40B4-BE49-F238E27FC236}">
                <a16:creationId xmlns:a16="http://schemas.microsoft.com/office/drawing/2014/main" id="{9A06901B-E40D-0B4D-9CE2-B5E62ED39CAA}"/>
              </a:ext>
            </a:extLst>
          </p:cNvPr>
          <p:cNvSpPr txBox="1"/>
          <p:nvPr/>
        </p:nvSpPr>
        <p:spPr>
          <a:xfrm>
            <a:off x="8140407" y="4319711"/>
            <a:ext cx="257049"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300" name="TextBox 299">
            <a:extLst>
              <a:ext uri="{FF2B5EF4-FFF2-40B4-BE49-F238E27FC236}">
                <a16:creationId xmlns:a16="http://schemas.microsoft.com/office/drawing/2014/main" id="{7D23A0C5-54C2-714F-976B-F20BF7E6491F}"/>
              </a:ext>
            </a:extLst>
          </p:cNvPr>
          <p:cNvSpPr txBox="1"/>
          <p:nvPr/>
        </p:nvSpPr>
        <p:spPr>
          <a:xfrm>
            <a:off x="7547300" y="5432254"/>
            <a:ext cx="3411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01" name="TextBox 300">
            <a:extLst>
              <a:ext uri="{FF2B5EF4-FFF2-40B4-BE49-F238E27FC236}">
                <a16:creationId xmlns:a16="http://schemas.microsoft.com/office/drawing/2014/main" id="{37B1A09C-6C7E-8C44-AA69-D6E9FF6E0C43}"/>
              </a:ext>
            </a:extLst>
          </p:cNvPr>
          <p:cNvSpPr txBox="1"/>
          <p:nvPr/>
        </p:nvSpPr>
        <p:spPr>
          <a:xfrm>
            <a:off x="7567944" y="4333629"/>
            <a:ext cx="3560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02" name="TextBox 301">
            <a:extLst>
              <a:ext uri="{FF2B5EF4-FFF2-40B4-BE49-F238E27FC236}">
                <a16:creationId xmlns:a16="http://schemas.microsoft.com/office/drawing/2014/main" id="{C2026B8D-41AC-F54F-A706-CEB9E3C56F85}"/>
              </a:ext>
            </a:extLst>
          </p:cNvPr>
          <p:cNvSpPr txBox="1"/>
          <p:nvPr/>
        </p:nvSpPr>
        <p:spPr>
          <a:xfrm>
            <a:off x="7580135" y="4698606"/>
            <a:ext cx="4071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303" name="TextBox 302">
                <a:extLst>
                  <a:ext uri="{FF2B5EF4-FFF2-40B4-BE49-F238E27FC236}">
                    <a16:creationId xmlns:a16="http://schemas.microsoft.com/office/drawing/2014/main" id="{0638880B-1DDB-A54C-9BCA-9600399D9E5D}"/>
                  </a:ext>
                </a:extLst>
              </p:cNvPr>
              <p:cNvSpPr txBox="1"/>
              <p:nvPr/>
            </p:nvSpPr>
            <p:spPr>
              <a:xfrm>
                <a:off x="8074625" y="5822921"/>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03" name="TextBox 302">
                <a:extLst>
                  <a:ext uri="{FF2B5EF4-FFF2-40B4-BE49-F238E27FC236}">
                    <a16:creationId xmlns:a16="http://schemas.microsoft.com/office/drawing/2014/main" id="{0638880B-1DDB-A54C-9BCA-9600399D9E5D}"/>
                  </a:ext>
                </a:extLst>
              </p:cNvPr>
              <p:cNvSpPr txBox="1">
                <a:spLocks noRot="1" noChangeAspect="1" noMove="1" noResize="1" noEditPoints="1" noAdjustHandles="1" noChangeArrowheads="1" noChangeShapeType="1" noTextEdit="1"/>
              </p:cNvSpPr>
              <p:nvPr/>
            </p:nvSpPr>
            <p:spPr>
              <a:xfrm>
                <a:off x="8074625" y="5822921"/>
                <a:ext cx="646359" cy="309637"/>
              </a:xfrm>
              <a:prstGeom prst="rect">
                <a:avLst/>
              </a:prstGeom>
              <a:blipFill>
                <a:blip r:embed="rId4"/>
                <a:stretch>
                  <a:fillRect b="-3846"/>
                </a:stretch>
              </a:blipFill>
            </p:spPr>
            <p:txBody>
              <a:bodyPr/>
              <a:lstStyle/>
              <a:p>
                <a:r>
                  <a:rPr lang="en-US">
                    <a:noFill/>
                  </a:rPr>
                  <a:t> </a:t>
                </a:r>
              </a:p>
            </p:txBody>
          </p:sp>
        </mc:Fallback>
      </mc:AlternateContent>
      <p:sp>
        <p:nvSpPr>
          <p:cNvPr id="304" name="TextBox 303">
            <a:extLst>
              <a:ext uri="{FF2B5EF4-FFF2-40B4-BE49-F238E27FC236}">
                <a16:creationId xmlns:a16="http://schemas.microsoft.com/office/drawing/2014/main" id="{9FA5B393-B36C-FF42-85A4-EC5E732889C2}"/>
              </a:ext>
            </a:extLst>
          </p:cNvPr>
          <p:cNvSpPr txBox="1"/>
          <p:nvPr/>
        </p:nvSpPr>
        <p:spPr>
          <a:xfrm>
            <a:off x="4039904" y="3577540"/>
            <a:ext cx="32678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 </a:t>
            </a:r>
          </a:p>
        </p:txBody>
      </p:sp>
      <p:sp>
        <p:nvSpPr>
          <p:cNvPr id="306" name="TextBox 305">
            <a:extLst>
              <a:ext uri="{FF2B5EF4-FFF2-40B4-BE49-F238E27FC236}">
                <a16:creationId xmlns:a16="http://schemas.microsoft.com/office/drawing/2014/main" id="{0ADB9272-4096-EB48-A0E2-615F8F30FD13}"/>
              </a:ext>
            </a:extLst>
          </p:cNvPr>
          <p:cNvSpPr txBox="1"/>
          <p:nvPr/>
        </p:nvSpPr>
        <p:spPr>
          <a:xfrm>
            <a:off x="4051708" y="3944645"/>
            <a:ext cx="3626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sp>
        <p:nvSpPr>
          <p:cNvPr id="308" name="TextBox 307">
            <a:extLst>
              <a:ext uri="{FF2B5EF4-FFF2-40B4-BE49-F238E27FC236}">
                <a16:creationId xmlns:a16="http://schemas.microsoft.com/office/drawing/2014/main" id="{41AAD10B-2D9D-FE48-BF56-4A7A6D586B53}"/>
              </a:ext>
            </a:extLst>
          </p:cNvPr>
          <p:cNvSpPr txBox="1"/>
          <p:nvPr/>
        </p:nvSpPr>
        <p:spPr>
          <a:xfrm>
            <a:off x="1766136" y="5041485"/>
            <a:ext cx="26978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309" name="TextBox 308">
            <a:extLst>
              <a:ext uri="{FF2B5EF4-FFF2-40B4-BE49-F238E27FC236}">
                <a16:creationId xmlns:a16="http://schemas.microsoft.com/office/drawing/2014/main" id="{62C2ABBF-74B1-BD46-995E-B4DA65979E6A}"/>
              </a:ext>
            </a:extLst>
          </p:cNvPr>
          <p:cNvSpPr txBox="1"/>
          <p:nvPr/>
        </p:nvSpPr>
        <p:spPr>
          <a:xfrm>
            <a:off x="1205468" y="6177591"/>
            <a:ext cx="3626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12" name="TextBox 311">
            <a:extLst>
              <a:ext uri="{FF2B5EF4-FFF2-40B4-BE49-F238E27FC236}">
                <a16:creationId xmlns:a16="http://schemas.microsoft.com/office/drawing/2014/main" id="{143C60F5-EE0F-5D49-AB86-9B608D571E2F}"/>
              </a:ext>
            </a:extLst>
          </p:cNvPr>
          <p:cNvSpPr txBox="1"/>
          <p:nvPr/>
        </p:nvSpPr>
        <p:spPr>
          <a:xfrm>
            <a:off x="4079449" y="6174117"/>
            <a:ext cx="30089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mc:AlternateContent xmlns:mc="http://schemas.openxmlformats.org/markup-compatibility/2006" xmlns:a14="http://schemas.microsoft.com/office/drawing/2010/main">
        <mc:Choice Requires="a14">
          <p:sp>
            <p:nvSpPr>
              <p:cNvPr id="313" name="TextBox 312">
                <a:extLst>
                  <a:ext uri="{FF2B5EF4-FFF2-40B4-BE49-F238E27FC236}">
                    <a16:creationId xmlns:a16="http://schemas.microsoft.com/office/drawing/2014/main" id="{1FEE440B-0FF0-FD40-B29D-CBAC2CC4069A}"/>
                  </a:ext>
                </a:extLst>
              </p:cNvPr>
              <p:cNvSpPr txBox="1"/>
              <p:nvPr/>
            </p:nvSpPr>
            <p:spPr>
              <a:xfrm>
                <a:off x="3855886" y="5832276"/>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13" name="TextBox 312">
                <a:extLst>
                  <a:ext uri="{FF2B5EF4-FFF2-40B4-BE49-F238E27FC236}">
                    <a16:creationId xmlns:a16="http://schemas.microsoft.com/office/drawing/2014/main" id="{1FEE440B-0FF0-FD40-B29D-CBAC2CC4069A}"/>
                  </a:ext>
                </a:extLst>
              </p:cNvPr>
              <p:cNvSpPr txBox="1">
                <a:spLocks noRot="1" noChangeAspect="1" noMove="1" noResize="1" noEditPoints="1" noAdjustHandles="1" noChangeArrowheads="1" noChangeShapeType="1" noTextEdit="1"/>
              </p:cNvSpPr>
              <p:nvPr/>
            </p:nvSpPr>
            <p:spPr>
              <a:xfrm>
                <a:off x="3855886" y="5832276"/>
                <a:ext cx="646359" cy="309637"/>
              </a:xfrm>
              <a:prstGeom prst="rect">
                <a:avLst/>
              </a:prstGeom>
              <a:blipFill>
                <a:blip r:embed="rId6"/>
                <a:stretch>
                  <a:fillRect b="-3846"/>
                </a:stretch>
              </a:blipFill>
            </p:spPr>
            <p:txBody>
              <a:bodyPr/>
              <a:lstStyle/>
              <a:p>
                <a:r>
                  <a:rPr lang="en-US">
                    <a:noFill/>
                  </a:rPr>
                  <a:t> </a:t>
                </a:r>
              </a:p>
            </p:txBody>
          </p:sp>
        </mc:Fallback>
      </mc:AlternateContent>
      <p:sp>
        <p:nvSpPr>
          <p:cNvPr id="315" name="TextBox 314">
            <a:extLst>
              <a:ext uri="{FF2B5EF4-FFF2-40B4-BE49-F238E27FC236}">
                <a16:creationId xmlns:a16="http://schemas.microsoft.com/office/drawing/2014/main" id="{D04A6144-3DE4-DF48-BE0A-B956702FF757}"/>
              </a:ext>
            </a:extLst>
          </p:cNvPr>
          <p:cNvSpPr txBox="1"/>
          <p:nvPr/>
        </p:nvSpPr>
        <p:spPr>
          <a:xfrm>
            <a:off x="1933743" y="3565339"/>
            <a:ext cx="32678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8 </a:t>
            </a:r>
          </a:p>
        </p:txBody>
      </p:sp>
      <p:sp>
        <p:nvSpPr>
          <p:cNvPr id="316" name="TextBox 315">
            <a:extLst>
              <a:ext uri="{FF2B5EF4-FFF2-40B4-BE49-F238E27FC236}">
                <a16:creationId xmlns:a16="http://schemas.microsoft.com/office/drawing/2014/main" id="{76683BDD-3A05-F14C-AC49-E0F8BCC88B9A}"/>
              </a:ext>
            </a:extLst>
          </p:cNvPr>
          <p:cNvSpPr txBox="1"/>
          <p:nvPr/>
        </p:nvSpPr>
        <p:spPr>
          <a:xfrm>
            <a:off x="1854362" y="4317853"/>
            <a:ext cx="53045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- 7 </a:t>
            </a:r>
          </a:p>
        </p:txBody>
      </p:sp>
      <p:sp>
        <p:nvSpPr>
          <p:cNvPr id="317" name="TextBox 316">
            <a:extLst>
              <a:ext uri="{FF2B5EF4-FFF2-40B4-BE49-F238E27FC236}">
                <a16:creationId xmlns:a16="http://schemas.microsoft.com/office/drawing/2014/main" id="{36BA86EE-D96C-6F41-962D-057713FBD931}"/>
              </a:ext>
            </a:extLst>
          </p:cNvPr>
          <p:cNvSpPr txBox="1"/>
          <p:nvPr/>
        </p:nvSpPr>
        <p:spPr>
          <a:xfrm>
            <a:off x="5424034" y="3572056"/>
            <a:ext cx="3626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318" name="TextBox 317">
                <a:extLst>
                  <a:ext uri="{FF2B5EF4-FFF2-40B4-BE49-F238E27FC236}">
                    <a16:creationId xmlns:a16="http://schemas.microsoft.com/office/drawing/2014/main" id="{70FE4C19-D519-C04C-9254-A954F5B5DDEC}"/>
                  </a:ext>
                </a:extLst>
              </p:cNvPr>
              <p:cNvSpPr txBox="1"/>
              <p:nvPr/>
            </p:nvSpPr>
            <p:spPr>
              <a:xfrm>
                <a:off x="1042685" y="5831717"/>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18" name="TextBox 317">
                <a:extLst>
                  <a:ext uri="{FF2B5EF4-FFF2-40B4-BE49-F238E27FC236}">
                    <a16:creationId xmlns:a16="http://schemas.microsoft.com/office/drawing/2014/main" id="{70FE4C19-D519-C04C-9254-A954F5B5DDEC}"/>
                  </a:ext>
                </a:extLst>
              </p:cNvPr>
              <p:cNvSpPr txBox="1">
                <a:spLocks noRot="1" noChangeAspect="1" noMove="1" noResize="1" noEditPoints="1" noAdjustHandles="1" noChangeArrowheads="1" noChangeShapeType="1" noTextEdit="1"/>
              </p:cNvSpPr>
              <p:nvPr/>
            </p:nvSpPr>
            <p:spPr>
              <a:xfrm>
                <a:off x="1042685" y="5831717"/>
                <a:ext cx="646359" cy="309637"/>
              </a:xfrm>
              <a:prstGeom prst="rect">
                <a:avLst/>
              </a:prstGeom>
              <a:blipFill>
                <a:blip r:embed="rId7"/>
                <a:stretch>
                  <a:fillRect b="-3846"/>
                </a:stretch>
              </a:blipFill>
            </p:spPr>
            <p:txBody>
              <a:bodyPr/>
              <a:lstStyle/>
              <a:p>
                <a:r>
                  <a:rPr lang="en-US">
                    <a:noFill/>
                  </a:rPr>
                  <a:t> </a:t>
                </a:r>
              </a:p>
            </p:txBody>
          </p:sp>
        </mc:Fallback>
      </mc:AlternateContent>
      <p:sp>
        <p:nvSpPr>
          <p:cNvPr id="320" name="TextBox 319">
            <a:extLst>
              <a:ext uri="{FF2B5EF4-FFF2-40B4-BE49-F238E27FC236}">
                <a16:creationId xmlns:a16="http://schemas.microsoft.com/office/drawing/2014/main" id="{ADFB0EBC-A389-BF48-AE5E-6F07B4D6D929}"/>
              </a:ext>
            </a:extLst>
          </p:cNvPr>
          <p:cNvSpPr txBox="1"/>
          <p:nvPr/>
        </p:nvSpPr>
        <p:spPr>
          <a:xfrm>
            <a:off x="3337752" y="3575662"/>
            <a:ext cx="3560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21" name="TextBox 320">
            <a:extLst>
              <a:ext uri="{FF2B5EF4-FFF2-40B4-BE49-F238E27FC236}">
                <a16:creationId xmlns:a16="http://schemas.microsoft.com/office/drawing/2014/main" id="{6DBDF98A-D719-7A42-8E02-1C76BA63C4EE}"/>
              </a:ext>
            </a:extLst>
          </p:cNvPr>
          <p:cNvSpPr txBox="1"/>
          <p:nvPr/>
        </p:nvSpPr>
        <p:spPr>
          <a:xfrm>
            <a:off x="3345083" y="3922517"/>
            <a:ext cx="4071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23" name="TextBox 322">
            <a:extLst>
              <a:ext uri="{FF2B5EF4-FFF2-40B4-BE49-F238E27FC236}">
                <a16:creationId xmlns:a16="http://schemas.microsoft.com/office/drawing/2014/main" id="{56C779D0-031C-984C-B83E-7A5C7CAAF35A}"/>
              </a:ext>
            </a:extLst>
          </p:cNvPr>
          <p:cNvSpPr txBox="1"/>
          <p:nvPr/>
        </p:nvSpPr>
        <p:spPr>
          <a:xfrm>
            <a:off x="3355194" y="4320778"/>
            <a:ext cx="3626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24" name="TextBox 323">
            <a:extLst>
              <a:ext uri="{FF2B5EF4-FFF2-40B4-BE49-F238E27FC236}">
                <a16:creationId xmlns:a16="http://schemas.microsoft.com/office/drawing/2014/main" id="{FAA49D31-40B8-8F47-AC44-8F1080FAAF4A}"/>
              </a:ext>
            </a:extLst>
          </p:cNvPr>
          <p:cNvSpPr txBox="1"/>
          <p:nvPr/>
        </p:nvSpPr>
        <p:spPr>
          <a:xfrm>
            <a:off x="3344554" y="4693823"/>
            <a:ext cx="3560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25" name="TextBox 324">
            <a:extLst>
              <a:ext uri="{FF2B5EF4-FFF2-40B4-BE49-F238E27FC236}">
                <a16:creationId xmlns:a16="http://schemas.microsoft.com/office/drawing/2014/main" id="{49C2C3E1-4CBC-0143-98D3-96CE480EF728}"/>
              </a:ext>
            </a:extLst>
          </p:cNvPr>
          <p:cNvSpPr txBox="1"/>
          <p:nvPr/>
        </p:nvSpPr>
        <p:spPr>
          <a:xfrm>
            <a:off x="3335523" y="5434244"/>
            <a:ext cx="4071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326" name="TextBox 325">
                <a:extLst>
                  <a:ext uri="{FF2B5EF4-FFF2-40B4-BE49-F238E27FC236}">
                    <a16:creationId xmlns:a16="http://schemas.microsoft.com/office/drawing/2014/main" id="{D55812D6-FD97-EA47-A67C-C4DBA63C5A32}"/>
                  </a:ext>
                </a:extLst>
              </p:cNvPr>
              <p:cNvSpPr txBox="1"/>
              <p:nvPr/>
            </p:nvSpPr>
            <p:spPr>
              <a:xfrm>
                <a:off x="3133788" y="5842450"/>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26" name="TextBox 325">
                <a:extLst>
                  <a:ext uri="{FF2B5EF4-FFF2-40B4-BE49-F238E27FC236}">
                    <a16:creationId xmlns:a16="http://schemas.microsoft.com/office/drawing/2014/main" id="{D55812D6-FD97-EA47-A67C-C4DBA63C5A32}"/>
                  </a:ext>
                </a:extLst>
              </p:cNvPr>
              <p:cNvSpPr txBox="1">
                <a:spLocks noRot="1" noChangeAspect="1" noMove="1" noResize="1" noEditPoints="1" noAdjustHandles="1" noChangeArrowheads="1" noChangeShapeType="1" noTextEdit="1"/>
              </p:cNvSpPr>
              <p:nvPr/>
            </p:nvSpPr>
            <p:spPr>
              <a:xfrm>
                <a:off x="3133788" y="5842450"/>
                <a:ext cx="646359" cy="309637"/>
              </a:xfrm>
              <a:prstGeom prst="rect">
                <a:avLst/>
              </a:prstGeom>
              <a:blipFill>
                <a:blip r:embed="rId9"/>
                <a:stretch>
                  <a:fillRect b="-8000"/>
                </a:stretch>
              </a:blipFill>
            </p:spPr>
            <p:txBody>
              <a:bodyPr/>
              <a:lstStyle/>
              <a:p>
                <a:r>
                  <a:rPr lang="en-US">
                    <a:noFill/>
                  </a:rPr>
                  <a:t> </a:t>
                </a:r>
              </a:p>
            </p:txBody>
          </p:sp>
        </mc:Fallback>
      </mc:AlternateContent>
      <p:sp>
        <p:nvSpPr>
          <p:cNvPr id="327" name="TextBox 326">
            <a:extLst>
              <a:ext uri="{FF2B5EF4-FFF2-40B4-BE49-F238E27FC236}">
                <a16:creationId xmlns:a16="http://schemas.microsoft.com/office/drawing/2014/main" id="{4B051A61-E722-BB47-829B-928298D96E4B}"/>
              </a:ext>
            </a:extLst>
          </p:cNvPr>
          <p:cNvSpPr txBox="1"/>
          <p:nvPr/>
        </p:nvSpPr>
        <p:spPr>
          <a:xfrm>
            <a:off x="3329272" y="6170651"/>
            <a:ext cx="3626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28" name="TextBox 327">
            <a:extLst>
              <a:ext uri="{FF2B5EF4-FFF2-40B4-BE49-F238E27FC236}">
                <a16:creationId xmlns:a16="http://schemas.microsoft.com/office/drawing/2014/main" id="{2F03852C-383A-834E-853C-B39E650702D0}"/>
              </a:ext>
            </a:extLst>
          </p:cNvPr>
          <p:cNvSpPr txBox="1"/>
          <p:nvPr/>
        </p:nvSpPr>
        <p:spPr>
          <a:xfrm>
            <a:off x="509123" y="5056193"/>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 </a:t>
            </a:r>
          </a:p>
        </p:txBody>
      </p:sp>
      <p:sp>
        <p:nvSpPr>
          <p:cNvPr id="329" name="TextBox 328">
            <a:extLst>
              <a:ext uri="{FF2B5EF4-FFF2-40B4-BE49-F238E27FC236}">
                <a16:creationId xmlns:a16="http://schemas.microsoft.com/office/drawing/2014/main" id="{4236F675-DF87-0847-A6F8-E59240484E32}"/>
              </a:ext>
            </a:extLst>
          </p:cNvPr>
          <p:cNvSpPr txBox="1"/>
          <p:nvPr/>
        </p:nvSpPr>
        <p:spPr>
          <a:xfrm>
            <a:off x="513596" y="5430614"/>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 </a:t>
            </a:r>
          </a:p>
        </p:txBody>
      </p:sp>
      <p:sp>
        <p:nvSpPr>
          <p:cNvPr id="330" name="TextBox 329">
            <a:extLst>
              <a:ext uri="{FF2B5EF4-FFF2-40B4-BE49-F238E27FC236}">
                <a16:creationId xmlns:a16="http://schemas.microsoft.com/office/drawing/2014/main" id="{28B8CF3E-D916-DD41-9695-4E62EA86FB8E}"/>
              </a:ext>
            </a:extLst>
          </p:cNvPr>
          <p:cNvSpPr txBox="1"/>
          <p:nvPr/>
        </p:nvSpPr>
        <p:spPr>
          <a:xfrm>
            <a:off x="518069" y="5797423"/>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7. </a:t>
            </a:r>
          </a:p>
        </p:txBody>
      </p:sp>
      <p:sp>
        <p:nvSpPr>
          <p:cNvPr id="331" name="TextBox 330">
            <a:extLst>
              <a:ext uri="{FF2B5EF4-FFF2-40B4-BE49-F238E27FC236}">
                <a16:creationId xmlns:a16="http://schemas.microsoft.com/office/drawing/2014/main" id="{62AD5DBA-D687-C440-B94D-33C4D846762D}"/>
              </a:ext>
            </a:extLst>
          </p:cNvPr>
          <p:cNvSpPr txBox="1"/>
          <p:nvPr/>
        </p:nvSpPr>
        <p:spPr>
          <a:xfrm>
            <a:off x="518789" y="6167135"/>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8. </a:t>
            </a:r>
          </a:p>
        </p:txBody>
      </p:sp>
      <p:sp>
        <p:nvSpPr>
          <p:cNvPr id="332" name="TextBox 331">
            <a:extLst>
              <a:ext uri="{FF2B5EF4-FFF2-40B4-BE49-F238E27FC236}">
                <a16:creationId xmlns:a16="http://schemas.microsoft.com/office/drawing/2014/main" id="{5E5C5D8B-E263-F94E-BBD7-EAD3DEF02A87}"/>
              </a:ext>
            </a:extLst>
          </p:cNvPr>
          <p:cNvSpPr txBox="1"/>
          <p:nvPr/>
        </p:nvSpPr>
        <p:spPr>
          <a:xfrm>
            <a:off x="2653494" y="3574285"/>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9. </a:t>
            </a:r>
          </a:p>
        </p:txBody>
      </p:sp>
      <p:sp>
        <p:nvSpPr>
          <p:cNvPr id="333" name="TextBox 332">
            <a:extLst>
              <a:ext uri="{FF2B5EF4-FFF2-40B4-BE49-F238E27FC236}">
                <a16:creationId xmlns:a16="http://schemas.microsoft.com/office/drawing/2014/main" id="{1AF3611D-B9EC-AD4C-95C0-9E7681CD41B7}"/>
              </a:ext>
            </a:extLst>
          </p:cNvPr>
          <p:cNvSpPr txBox="1"/>
          <p:nvPr/>
        </p:nvSpPr>
        <p:spPr>
          <a:xfrm>
            <a:off x="2579205" y="3948706"/>
            <a:ext cx="4923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10. </a:t>
            </a:r>
          </a:p>
        </p:txBody>
      </p:sp>
      <p:sp>
        <p:nvSpPr>
          <p:cNvPr id="334" name="TextBox 333">
            <a:extLst>
              <a:ext uri="{FF2B5EF4-FFF2-40B4-BE49-F238E27FC236}">
                <a16:creationId xmlns:a16="http://schemas.microsoft.com/office/drawing/2014/main" id="{E7A78B73-5B86-8544-9AC0-5FD9E6481673}"/>
              </a:ext>
            </a:extLst>
          </p:cNvPr>
          <p:cNvSpPr txBox="1"/>
          <p:nvPr/>
        </p:nvSpPr>
        <p:spPr>
          <a:xfrm>
            <a:off x="2581020" y="4315515"/>
            <a:ext cx="52800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11. </a:t>
            </a:r>
          </a:p>
        </p:txBody>
      </p:sp>
      <p:sp>
        <p:nvSpPr>
          <p:cNvPr id="335" name="TextBox 334">
            <a:extLst>
              <a:ext uri="{FF2B5EF4-FFF2-40B4-BE49-F238E27FC236}">
                <a16:creationId xmlns:a16="http://schemas.microsoft.com/office/drawing/2014/main" id="{5A8E9CE9-1C03-244F-BBF8-75CFF6B9C7CB}"/>
              </a:ext>
            </a:extLst>
          </p:cNvPr>
          <p:cNvSpPr txBox="1"/>
          <p:nvPr/>
        </p:nvSpPr>
        <p:spPr>
          <a:xfrm>
            <a:off x="2581020" y="4702460"/>
            <a:ext cx="55339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12. </a:t>
            </a:r>
          </a:p>
        </p:txBody>
      </p:sp>
      <p:sp>
        <p:nvSpPr>
          <p:cNvPr id="336" name="TextBox 335">
            <a:extLst>
              <a:ext uri="{FF2B5EF4-FFF2-40B4-BE49-F238E27FC236}">
                <a16:creationId xmlns:a16="http://schemas.microsoft.com/office/drawing/2014/main" id="{B3347BF3-21FE-8949-B716-B41203800BEB}"/>
              </a:ext>
            </a:extLst>
          </p:cNvPr>
          <p:cNvSpPr txBox="1"/>
          <p:nvPr/>
        </p:nvSpPr>
        <p:spPr>
          <a:xfrm>
            <a:off x="2588672" y="5073459"/>
            <a:ext cx="56705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13. </a:t>
            </a:r>
          </a:p>
        </p:txBody>
      </p:sp>
      <p:sp>
        <p:nvSpPr>
          <p:cNvPr id="337" name="TextBox 336">
            <a:extLst>
              <a:ext uri="{FF2B5EF4-FFF2-40B4-BE49-F238E27FC236}">
                <a16:creationId xmlns:a16="http://schemas.microsoft.com/office/drawing/2014/main" id="{5FF8CA52-AEB9-564E-B554-9E50898E8AAC}"/>
              </a:ext>
            </a:extLst>
          </p:cNvPr>
          <p:cNvSpPr txBox="1"/>
          <p:nvPr/>
        </p:nvSpPr>
        <p:spPr>
          <a:xfrm>
            <a:off x="2586883" y="5447880"/>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14. </a:t>
            </a:r>
          </a:p>
        </p:txBody>
      </p:sp>
      <p:sp>
        <p:nvSpPr>
          <p:cNvPr id="338" name="TextBox 337">
            <a:extLst>
              <a:ext uri="{FF2B5EF4-FFF2-40B4-BE49-F238E27FC236}">
                <a16:creationId xmlns:a16="http://schemas.microsoft.com/office/drawing/2014/main" id="{159A4586-561B-FC40-BF1E-2F5D974FFB40}"/>
              </a:ext>
            </a:extLst>
          </p:cNvPr>
          <p:cNvSpPr txBox="1"/>
          <p:nvPr/>
        </p:nvSpPr>
        <p:spPr>
          <a:xfrm>
            <a:off x="2572567" y="5814689"/>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15. </a:t>
            </a:r>
          </a:p>
        </p:txBody>
      </p:sp>
      <p:sp>
        <p:nvSpPr>
          <p:cNvPr id="339" name="TextBox 338">
            <a:extLst>
              <a:ext uri="{FF2B5EF4-FFF2-40B4-BE49-F238E27FC236}">
                <a16:creationId xmlns:a16="http://schemas.microsoft.com/office/drawing/2014/main" id="{183F7789-5F9B-874C-ADD3-3BF99D933F35}"/>
              </a:ext>
            </a:extLst>
          </p:cNvPr>
          <p:cNvSpPr txBox="1"/>
          <p:nvPr/>
        </p:nvSpPr>
        <p:spPr>
          <a:xfrm>
            <a:off x="2578829" y="6173924"/>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16. </a:t>
            </a:r>
          </a:p>
        </p:txBody>
      </p:sp>
      <p:grpSp>
        <p:nvGrpSpPr>
          <p:cNvPr id="202" name="Group 201">
            <a:extLst>
              <a:ext uri="{FF2B5EF4-FFF2-40B4-BE49-F238E27FC236}">
                <a16:creationId xmlns:a16="http://schemas.microsoft.com/office/drawing/2014/main" id="{F770BA24-1A0D-8241-BB29-2E221E6AAD6E}"/>
              </a:ext>
            </a:extLst>
          </p:cNvPr>
          <p:cNvGrpSpPr/>
          <p:nvPr/>
        </p:nvGrpSpPr>
        <p:grpSpPr>
          <a:xfrm>
            <a:off x="8250484" y="6141440"/>
            <a:ext cx="499309" cy="411430"/>
            <a:chOff x="7323318" y="3067282"/>
            <a:chExt cx="499309" cy="411430"/>
          </a:xfrm>
        </p:grpSpPr>
        <p:sp>
          <p:nvSpPr>
            <p:cNvPr id="203" name="TextBox 202">
              <a:extLst>
                <a:ext uri="{FF2B5EF4-FFF2-40B4-BE49-F238E27FC236}">
                  <a16:creationId xmlns:a16="http://schemas.microsoft.com/office/drawing/2014/main" id="{98AD0F07-EFA0-874D-8C15-E7481A87AD3C}"/>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204" name="Straight Connector 203">
              <a:extLst>
                <a:ext uri="{FF2B5EF4-FFF2-40B4-BE49-F238E27FC236}">
                  <a16:creationId xmlns:a16="http://schemas.microsoft.com/office/drawing/2014/main" id="{0CCA53F7-5923-8243-A9F7-CE087A69E62F}"/>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a16="http://schemas.microsoft.com/office/drawing/2014/main" id="{2D1DEB37-1E66-784C-82F3-BCF061C4B9E6}"/>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 name="Group 2">
            <a:extLst>
              <a:ext uri="{FF2B5EF4-FFF2-40B4-BE49-F238E27FC236}">
                <a16:creationId xmlns:a16="http://schemas.microsoft.com/office/drawing/2014/main" id="{DAC30787-C81B-B34E-8A0E-B2F3145F191C}"/>
              </a:ext>
            </a:extLst>
          </p:cNvPr>
          <p:cNvGrpSpPr/>
          <p:nvPr/>
        </p:nvGrpSpPr>
        <p:grpSpPr>
          <a:xfrm>
            <a:off x="406663" y="1260474"/>
            <a:ext cx="8049543" cy="1229767"/>
            <a:chOff x="2063180" y="2731569"/>
            <a:chExt cx="6942388" cy="1060622"/>
          </a:xfrm>
        </p:grpSpPr>
        <p:cxnSp>
          <p:nvCxnSpPr>
            <p:cNvPr id="156" name="Straight Connector 155">
              <a:extLst>
                <a:ext uri="{FF2B5EF4-FFF2-40B4-BE49-F238E27FC236}">
                  <a16:creationId xmlns:a16="http://schemas.microsoft.com/office/drawing/2014/main" id="{2220CDF4-9526-934E-9FF9-DA79AA55B696}"/>
                </a:ext>
              </a:extLst>
            </p:cNvPr>
            <p:cNvCxnSpPr>
              <a:cxnSpLocks/>
            </p:cNvCxnSpPr>
            <p:nvPr/>
          </p:nvCxnSpPr>
          <p:spPr>
            <a:xfrm flipV="1">
              <a:off x="3078497" y="2847899"/>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B00C8BA-EAD1-0F43-B9F1-AAEAB2D6AA10}"/>
                </a:ext>
              </a:extLst>
            </p:cNvPr>
            <p:cNvCxnSpPr>
              <a:cxnSpLocks/>
            </p:cNvCxnSpPr>
            <p:nvPr/>
          </p:nvCxnSpPr>
          <p:spPr>
            <a:xfrm flipV="1">
              <a:off x="3064935" y="3702814"/>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B751B061-C34B-4F45-9627-FD7F18245468}"/>
                </a:ext>
              </a:extLst>
            </p:cNvPr>
            <p:cNvCxnSpPr>
              <a:cxnSpLocks/>
            </p:cNvCxnSpPr>
            <p:nvPr/>
          </p:nvCxnSpPr>
          <p:spPr>
            <a:xfrm flipV="1">
              <a:off x="2241762" y="2847899"/>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9E738901-D84F-664B-9203-2A6570C322DF}"/>
                </a:ext>
              </a:extLst>
            </p:cNvPr>
            <p:cNvCxnSpPr>
              <a:cxnSpLocks/>
            </p:cNvCxnSpPr>
            <p:nvPr/>
          </p:nvCxnSpPr>
          <p:spPr>
            <a:xfrm flipV="1">
              <a:off x="2228197" y="3702814"/>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Oval 159">
              <a:extLst>
                <a:ext uri="{FF2B5EF4-FFF2-40B4-BE49-F238E27FC236}">
                  <a16:creationId xmlns:a16="http://schemas.microsoft.com/office/drawing/2014/main" id="{65C29D95-8B68-C043-97CE-0B7AF34171F6}"/>
                </a:ext>
              </a:extLst>
            </p:cNvPr>
            <p:cNvSpPr/>
            <p:nvPr/>
          </p:nvSpPr>
          <p:spPr>
            <a:xfrm>
              <a:off x="2190883" y="2796247"/>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1" name="Straight Connector 160">
              <a:extLst>
                <a:ext uri="{FF2B5EF4-FFF2-40B4-BE49-F238E27FC236}">
                  <a16:creationId xmlns:a16="http://schemas.microsoft.com/office/drawing/2014/main" id="{E560EA62-75D2-814E-906E-CE1AB9110E93}"/>
                </a:ext>
              </a:extLst>
            </p:cNvPr>
            <p:cNvCxnSpPr/>
            <p:nvPr/>
          </p:nvCxnSpPr>
          <p:spPr>
            <a:xfrm flipV="1">
              <a:off x="2238915" y="2863139"/>
              <a:ext cx="834364" cy="834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Oval 161">
              <a:extLst>
                <a:ext uri="{FF2B5EF4-FFF2-40B4-BE49-F238E27FC236}">
                  <a16:creationId xmlns:a16="http://schemas.microsoft.com/office/drawing/2014/main" id="{C6F3CB29-0951-0A4E-9034-34FB458C53FC}"/>
                </a:ext>
              </a:extLst>
            </p:cNvPr>
            <p:cNvSpPr/>
            <p:nvPr/>
          </p:nvSpPr>
          <p:spPr>
            <a:xfrm>
              <a:off x="2186305" y="3636213"/>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 name="Straight Connector 162">
              <a:extLst>
                <a:ext uri="{FF2B5EF4-FFF2-40B4-BE49-F238E27FC236}">
                  <a16:creationId xmlns:a16="http://schemas.microsoft.com/office/drawing/2014/main" id="{701B1DB6-1934-AD4C-95D0-C1B4A53947EB}"/>
                </a:ext>
              </a:extLst>
            </p:cNvPr>
            <p:cNvCxnSpPr>
              <a:cxnSpLocks/>
            </p:cNvCxnSpPr>
            <p:nvPr/>
          </p:nvCxnSpPr>
          <p:spPr>
            <a:xfrm>
              <a:off x="3065732" y="2822844"/>
              <a:ext cx="853780" cy="8900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B20F7217-AB06-2946-8518-154B345068E1}"/>
                </a:ext>
              </a:extLst>
            </p:cNvPr>
            <p:cNvCxnSpPr/>
            <p:nvPr/>
          </p:nvCxnSpPr>
          <p:spPr>
            <a:xfrm flipV="1">
              <a:off x="2184477" y="2733909"/>
              <a:ext cx="2" cy="2085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D188FDDA-02D2-A34C-A3E8-42F9CBFCC7D6}"/>
                </a:ext>
              </a:extLst>
            </p:cNvPr>
            <p:cNvCxnSpPr/>
            <p:nvPr/>
          </p:nvCxnSpPr>
          <p:spPr>
            <a:xfrm>
              <a:off x="2086587" y="2731569"/>
              <a:ext cx="104296" cy="23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82CD73EA-8767-304A-B37F-09D5DE1BA530}"/>
                </a:ext>
              </a:extLst>
            </p:cNvPr>
            <p:cNvCxnSpPr/>
            <p:nvPr/>
          </p:nvCxnSpPr>
          <p:spPr>
            <a:xfrm>
              <a:off x="2076155" y="2835657"/>
              <a:ext cx="104296" cy="23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DC1C551-25FE-D346-88B6-253751242E90}"/>
                </a:ext>
              </a:extLst>
            </p:cNvPr>
            <p:cNvCxnSpPr/>
            <p:nvPr/>
          </p:nvCxnSpPr>
          <p:spPr>
            <a:xfrm>
              <a:off x="2082413" y="2937954"/>
              <a:ext cx="104296" cy="23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89786049-2BF4-0847-AFEA-2F24D90D4E66}"/>
                </a:ext>
              </a:extLst>
            </p:cNvPr>
            <p:cNvCxnSpPr/>
            <p:nvPr/>
          </p:nvCxnSpPr>
          <p:spPr>
            <a:xfrm flipV="1">
              <a:off x="2171502" y="3583600"/>
              <a:ext cx="2" cy="2085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E2D7BE3E-EBBF-DB41-95E8-2CAD9CE51487}"/>
                </a:ext>
              </a:extLst>
            </p:cNvPr>
            <p:cNvCxnSpPr/>
            <p:nvPr/>
          </p:nvCxnSpPr>
          <p:spPr>
            <a:xfrm>
              <a:off x="2073612" y="3581261"/>
              <a:ext cx="104296" cy="23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73BE003E-FE15-A94E-A8EA-5CF13515F755}"/>
                </a:ext>
              </a:extLst>
            </p:cNvPr>
            <p:cNvCxnSpPr/>
            <p:nvPr/>
          </p:nvCxnSpPr>
          <p:spPr>
            <a:xfrm>
              <a:off x="2063180" y="3692798"/>
              <a:ext cx="104296" cy="23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22B56BA8-BC6D-5845-AFB7-90CED3A20239}"/>
                </a:ext>
              </a:extLst>
            </p:cNvPr>
            <p:cNvCxnSpPr/>
            <p:nvPr/>
          </p:nvCxnSpPr>
          <p:spPr>
            <a:xfrm>
              <a:off x="2069438" y="3787646"/>
              <a:ext cx="104296" cy="23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0B2F54FB-D3BE-2B4D-BF71-453245D7E641}"/>
                </a:ext>
              </a:extLst>
            </p:cNvPr>
            <p:cNvCxnSpPr/>
            <p:nvPr/>
          </p:nvCxnSpPr>
          <p:spPr>
            <a:xfrm flipV="1">
              <a:off x="3902307" y="2856683"/>
              <a:ext cx="834364" cy="834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39F2CA9D-30ED-1548-BCF8-1382E20F595F}"/>
                </a:ext>
              </a:extLst>
            </p:cNvPr>
            <p:cNvCxnSpPr>
              <a:cxnSpLocks/>
            </p:cNvCxnSpPr>
            <p:nvPr/>
          </p:nvCxnSpPr>
          <p:spPr>
            <a:xfrm>
              <a:off x="4749282" y="2865429"/>
              <a:ext cx="795137" cy="815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30B367A-5B7D-8049-A82A-601B54E73616}"/>
                </a:ext>
              </a:extLst>
            </p:cNvPr>
            <p:cNvCxnSpPr/>
            <p:nvPr/>
          </p:nvCxnSpPr>
          <p:spPr>
            <a:xfrm flipV="1">
              <a:off x="5561812" y="2869499"/>
              <a:ext cx="834364" cy="834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A3FE7F0F-7FEC-0B4C-945C-7D5CE02E5438}"/>
                </a:ext>
              </a:extLst>
            </p:cNvPr>
            <p:cNvCxnSpPr>
              <a:cxnSpLocks/>
            </p:cNvCxnSpPr>
            <p:nvPr/>
          </p:nvCxnSpPr>
          <p:spPr>
            <a:xfrm flipV="1">
              <a:off x="4730106" y="2849600"/>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24167341-23B2-304B-BCFB-A5FBAE59288C}"/>
                </a:ext>
              </a:extLst>
            </p:cNvPr>
            <p:cNvCxnSpPr>
              <a:cxnSpLocks/>
            </p:cNvCxnSpPr>
            <p:nvPr/>
          </p:nvCxnSpPr>
          <p:spPr>
            <a:xfrm flipV="1">
              <a:off x="4739685" y="3700126"/>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B47CEBDF-3A89-1742-AF21-C25B2A95932C}"/>
                </a:ext>
              </a:extLst>
            </p:cNvPr>
            <p:cNvCxnSpPr>
              <a:cxnSpLocks/>
            </p:cNvCxnSpPr>
            <p:nvPr/>
          </p:nvCxnSpPr>
          <p:spPr>
            <a:xfrm flipV="1">
              <a:off x="3900758" y="2843328"/>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93D50950-71A8-B04D-8DD6-9D837D81BFA7}"/>
                </a:ext>
              </a:extLst>
            </p:cNvPr>
            <p:cNvCxnSpPr>
              <a:cxnSpLocks/>
            </p:cNvCxnSpPr>
            <p:nvPr/>
          </p:nvCxnSpPr>
          <p:spPr>
            <a:xfrm flipV="1">
              <a:off x="3887197" y="3698243"/>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336BCE92-C96D-7244-A03A-47C99928C200}"/>
                </a:ext>
              </a:extLst>
            </p:cNvPr>
            <p:cNvCxnSpPr>
              <a:cxnSpLocks/>
            </p:cNvCxnSpPr>
            <p:nvPr/>
          </p:nvCxnSpPr>
          <p:spPr>
            <a:xfrm flipV="1">
              <a:off x="5573025" y="2848502"/>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619A5FB5-5C2D-824B-BF7F-3A372C8598C8}"/>
                </a:ext>
              </a:extLst>
            </p:cNvPr>
            <p:cNvCxnSpPr>
              <a:cxnSpLocks/>
            </p:cNvCxnSpPr>
            <p:nvPr/>
          </p:nvCxnSpPr>
          <p:spPr>
            <a:xfrm flipV="1">
              <a:off x="5559303" y="3696875"/>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9A3FD906-9FFF-4546-8BF1-14A4989841CF}"/>
                </a:ext>
              </a:extLst>
            </p:cNvPr>
            <p:cNvCxnSpPr>
              <a:cxnSpLocks/>
            </p:cNvCxnSpPr>
            <p:nvPr/>
          </p:nvCxnSpPr>
          <p:spPr>
            <a:xfrm flipH="1">
              <a:off x="6399521" y="2862897"/>
              <a:ext cx="11392" cy="8035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ACADC37B-45FB-8142-B050-7BB7874BAD6B}"/>
                </a:ext>
              </a:extLst>
            </p:cNvPr>
            <p:cNvCxnSpPr>
              <a:cxnSpLocks/>
            </p:cNvCxnSpPr>
            <p:nvPr/>
          </p:nvCxnSpPr>
          <p:spPr>
            <a:xfrm flipH="1">
              <a:off x="3070124" y="2878348"/>
              <a:ext cx="11392" cy="8035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30EB021B-3E34-D64B-AFBD-DD246F8386CC}"/>
                </a:ext>
              </a:extLst>
            </p:cNvPr>
            <p:cNvCxnSpPr>
              <a:cxnSpLocks/>
            </p:cNvCxnSpPr>
            <p:nvPr/>
          </p:nvCxnSpPr>
          <p:spPr>
            <a:xfrm flipH="1">
              <a:off x="3906454" y="2882949"/>
              <a:ext cx="11392" cy="8035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EE8C8813-8DE4-2F48-976C-0989CDA3F3A3}"/>
                </a:ext>
              </a:extLst>
            </p:cNvPr>
            <p:cNvCxnSpPr>
              <a:cxnSpLocks/>
            </p:cNvCxnSpPr>
            <p:nvPr/>
          </p:nvCxnSpPr>
          <p:spPr>
            <a:xfrm flipH="1">
              <a:off x="4720108" y="2876208"/>
              <a:ext cx="11392" cy="8035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91C4F423-CD7E-AB4E-AEFF-D2301FA9CED2}"/>
                </a:ext>
              </a:extLst>
            </p:cNvPr>
            <p:cNvCxnSpPr>
              <a:cxnSpLocks/>
            </p:cNvCxnSpPr>
            <p:nvPr/>
          </p:nvCxnSpPr>
          <p:spPr>
            <a:xfrm flipH="1">
              <a:off x="5573445" y="2869470"/>
              <a:ext cx="11392" cy="8035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Oval 185">
              <a:extLst>
                <a:ext uri="{FF2B5EF4-FFF2-40B4-BE49-F238E27FC236}">
                  <a16:creationId xmlns:a16="http://schemas.microsoft.com/office/drawing/2014/main" id="{4BB5B024-ED98-804C-979D-6BABFE00A482}"/>
                </a:ext>
              </a:extLst>
            </p:cNvPr>
            <p:cNvSpPr/>
            <p:nvPr/>
          </p:nvSpPr>
          <p:spPr>
            <a:xfrm>
              <a:off x="3032391" y="2798532"/>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D2DE0745-1DCE-F842-8B3D-4B59784D37E5}"/>
                </a:ext>
              </a:extLst>
            </p:cNvPr>
            <p:cNvSpPr/>
            <p:nvPr/>
          </p:nvSpPr>
          <p:spPr>
            <a:xfrm>
              <a:off x="3018843" y="3645639"/>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F0FA8C8E-66E0-B44E-AED4-B8A28597A493}"/>
                </a:ext>
              </a:extLst>
            </p:cNvPr>
            <p:cNvSpPr/>
            <p:nvPr/>
          </p:nvSpPr>
          <p:spPr>
            <a:xfrm>
              <a:off x="3872746" y="2802599"/>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43AFED67-E095-9947-8A93-3FC6788335FB}"/>
                </a:ext>
              </a:extLst>
            </p:cNvPr>
            <p:cNvSpPr/>
            <p:nvPr/>
          </p:nvSpPr>
          <p:spPr>
            <a:xfrm>
              <a:off x="3847066" y="3648725"/>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35DF152E-E865-3644-A5AA-E9191A3C43DD}"/>
                </a:ext>
              </a:extLst>
            </p:cNvPr>
            <p:cNvSpPr/>
            <p:nvPr/>
          </p:nvSpPr>
          <p:spPr>
            <a:xfrm>
              <a:off x="5532906" y="2802599"/>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23C30FA9-C559-524B-9C99-1D31B626B624}"/>
                </a:ext>
              </a:extLst>
            </p:cNvPr>
            <p:cNvSpPr/>
            <p:nvPr/>
          </p:nvSpPr>
          <p:spPr>
            <a:xfrm>
              <a:off x="5520857" y="3648725"/>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BD79480D-0456-984B-A0A0-98AEF55EAF56}"/>
                </a:ext>
              </a:extLst>
            </p:cNvPr>
            <p:cNvSpPr/>
            <p:nvPr/>
          </p:nvSpPr>
          <p:spPr>
            <a:xfrm>
              <a:off x="4679539" y="2792054"/>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84B29A60-9F1B-824F-94FA-318C2B467B9C}"/>
                </a:ext>
              </a:extLst>
            </p:cNvPr>
            <p:cNvSpPr/>
            <p:nvPr/>
          </p:nvSpPr>
          <p:spPr>
            <a:xfrm>
              <a:off x="4675289" y="3645322"/>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 name="Straight Connector 193">
              <a:extLst>
                <a:ext uri="{FF2B5EF4-FFF2-40B4-BE49-F238E27FC236}">
                  <a16:creationId xmlns:a16="http://schemas.microsoft.com/office/drawing/2014/main" id="{7445C7B9-60E4-4242-9C01-7DED181E1398}"/>
                </a:ext>
              </a:extLst>
            </p:cNvPr>
            <p:cNvCxnSpPr>
              <a:cxnSpLocks/>
            </p:cNvCxnSpPr>
            <p:nvPr/>
          </p:nvCxnSpPr>
          <p:spPr>
            <a:xfrm>
              <a:off x="6410352" y="2847850"/>
              <a:ext cx="834364" cy="834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C4A6D72A-24C6-D346-ABE3-05E3FE4ABEC6}"/>
                </a:ext>
              </a:extLst>
            </p:cNvPr>
            <p:cNvCxnSpPr>
              <a:cxnSpLocks/>
            </p:cNvCxnSpPr>
            <p:nvPr/>
          </p:nvCxnSpPr>
          <p:spPr>
            <a:xfrm flipV="1">
              <a:off x="6421565" y="2851714"/>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B6598903-0ACC-D64D-AFFF-938BF0BA0A99}"/>
                </a:ext>
              </a:extLst>
            </p:cNvPr>
            <p:cNvCxnSpPr>
              <a:cxnSpLocks/>
            </p:cNvCxnSpPr>
            <p:nvPr/>
          </p:nvCxnSpPr>
          <p:spPr>
            <a:xfrm flipV="1">
              <a:off x="6407843" y="3700087"/>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6B3B1567-658B-294A-8810-9B005109A97C}"/>
                </a:ext>
              </a:extLst>
            </p:cNvPr>
            <p:cNvCxnSpPr>
              <a:cxnSpLocks/>
            </p:cNvCxnSpPr>
            <p:nvPr/>
          </p:nvCxnSpPr>
          <p:spPr>
            <a:xfrm flipH="1">
              <a:off x="7248061" y="2866111"/>
              <a:ext cx="11392" cy="8035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Oval 197">
              <a:extLst>
                <a:ext uri="{FF2B5EF4-FFF2-40B4-BE49-F238E27FC236}">
                  <a16:creationId xmlns:a16="http://schemas.microsoft.com/office/drawing/2014/main" id="{AD4CB5C4-D446-FA41-9495-F60709269628}"/>
                </a:ext>
              </a:extLst>
            </p:cNvPr>
            <p:cNvSpPr/>
            <p:nvPr/>
          </p:nvSpPr>
          <p:spPr>
            <a:xfrm>
              <a:off x="6360475" y="2799197"/>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3210AC52-6977-FE48-AC85-0CC2AEF1FB09}"/>
                </a:ext>
              </a:extLst>
            </p:cNvPr>
            <p:cNvSpPr/>
            <p:nvPr/>
          </p:nvSpPr>
          <p:spPr>
            <a:xfrm>
              <a:off x="6349081" y="3645322"/>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6" name="Straight Connector 205">
              <a:extLst>
                <a:ext uri="{FF2B5EF4-FFF2-40B4-BE49-F238E27FC236}">
                  <a16:creationId xmlns:a16="http://schemas.microsoft.com/office/drawing/2014/main" id="{5064915A-D504-DE4F-9350-620999AD9D7B}"/>
                </a:ext>
              </a:extLst>
            </p:cNvPr>
            <p:cNvCxnSpPr/>
            <p:nvPr/>
          </p:nvCxnSpPr>
          <p:spPr>
            <a:xfrm flipV="1">
              <a:off x="7254070" y="2863139"/>
              <a:ext cx="834364" cy="834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FF78F870-B0DF-5448-A9CC-3D45A8B5410F}"/>
                </a:ext>
              </a:extLst>
            </p:cNvPr>
            <p:cNvCxnSpPr>
              <a:cxnSpLocks/>
            </p:cNvCxnSpPr>
            <p:nvPr/>
          </p:nvCxnSpPr>
          <p:spPr>
            <a:xfrm flipV="1">
              <a:off x="7265283" y="2842142"/>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96F36CED-3D0E-5248-A765-947F26CC5363}"/>
                </a:ext>
              </a:extLst>
            </p:cNvPr>
            <p:cNvCxnSpPr>
              <a:cxnSpLocks/>
            </p:cNvCxnSpPr>
            <p:nvPr/>
          </p:nvCxnSpPr>
          <p:spPr>
            <a:xfrm flipV="1">
              <a:off x="7251561" y="3690515"/>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876C38CA-9F22-0E41-A181-55A60E2BB1C9}"/>
                </a:ext>
              </a:extLst>
            </p:cNvPr>
            <p:cNvCxnSpPr>
              <a:cxnSpLocks/>
            </p:cNvCxnSpPr>
            <p:nvPr/>
          </p:nvCxnSpPr>
          <p:spPr>
            <a:xfrm flipH="1">
              <a:off x="8091779" y="2856537"/>
              <a:ext cx="11392" cy="8035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CCFBBF34-61AF-9747-9C07-9944B4AAE9DE}"/>
                </a:ext>
              </a:extLst>
            </p:cNvPr>
            <p:cNvCxnSpPr>
              <a:cxnSpLocks/>
            </p:cNvCxnSpPr>
            <p:nvPr/>
          </p:nvCxnSpPr>
          <p:spPr>
            <a:xfrm>
              <a:off x="8102610" y="2841490"/>
              <a:ext cx="834364" cy="834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9F98DC73-3174-F748-9640-75FE822C969D}"/>
                </a:ext>
              </a:extLst>
            </p:cNvPr>
            <p:cNvCxnSpPr>
              <a:cxnSpLocks/>
            </p:cNvCxnSpPr>
            <p:nvPr/>
          </p:nvCxnSpPr>
          <p:spPr>
            <a:xfrm flipV="1">
              <a:off x="8113823" y="2845354"/>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3795A5C0-52C3-4745-8911-A1F59298D95B}"/>
                </a:ext>
              </a:extLst>
            </p:cNvPr>
            <p:cNvCxnSpPr>
              <a:cxnSpLocks/>
            </p:cNvCxnSpPr>
            <p:nvPr/>
          </p:nvCxnSpPr>
          <p:spPr>
            <a:xfrm flipV="1">
              <a:off x="8100101" y="3693727"/>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D61C1A5C-534D-3C49-98E2-D8CF6E1EBF70}"/>
                </a:ext>
              </a:extLst>
            </p:cNvPr>
            <p:cNvCxnSpPr>
              <a:cxnSpLocks/>
            </p:cNvCxnSpPr>
            <p:nvPr/>
          </p:nvCxnSpPr>
          <p:spPr>
            <a:xfrm flipH="1">
              <a:off x="8940319" y="2859751"/>
              <a:ext cx="11392" cy="8035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7" name="Oval 216">
              <a:extLst>
                <a:ext uri="{FF2B5EF4-FFF2-40B4-BE49-F238E27FC236}">
                  <a16:creationId xmlns:a16="http://schemas.microsoft.com/office/drawing/2014/main" id="{5722E555-3E87-8748-9C65-DB3928C006F1}"/>
                </a:ext>
              </a:extLst>
            </p:cNvPr>
            <p:cNvSpPr/>
            <p:nvPr/>
          </p:nvSpPr>
          <p:spPr>
            <a:xfrm>
              <a:off x="8052733" y="2792837"/>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2E7CD8BB-4742-EB4C-8515-E08FCE72CD5D}"/>
                </a:ext>
              </a:extLst>
            </p:cNvPr>
            <p:cNvSpPr/>
            <p:nvPr/>
          </p:nvSpPr>
          <p:spPr>
            <a:xfrm>
              <a:off x="8041339" y="3638962"/>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id="{C8B8B2B1-27FF-D94F-813D-2E0554D30E21}"/>
                </a:ext>
              </a:extLst>
            </p:cNvPr>
            <p:cNvSpPr/>
            <p:nvPr/>
          </p:nvSpPr>
          <p:spPr>
            <a:xfrm>
              <a:off x="8901272" y="2796049"/>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4426D3FA-9335-F04A-8044-A7DCF3B906F2}"/>
                </a:ext>
              </a:extLst>
            </p:cNvPr>
            <p:cNvSpPr/>
            <p:nvPr/>
          </p:nvSpPr>
          <p:spPr>
            <a:xfrm>
              <a:off x="8889878" y="3642175"/>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3920CDCA-A343-E04C-936F-E85B4CA85F90}"/>
                </a:ext>
              </a:extLst>
            </p:cNvPr>
            <p:cNvSpPr/>
            <p:nvPr/>
          </p:nvSpPr>
          <p:spPr>
            <a:xfrm>
              <a:off x="7209014" y="2802409"/>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EAD0BD3D-92B2-424E-9381-DA5AC03ECE1C}"/>
                </a:ext>
              </a:extLst>
            </p:cNvPr>
            <p:cNvSpPr/>
            <p:nvPr/>
          </p:nvSpPr>
          <p:spPr>
            <a:xfrm>
              <a:off x="7197620" y="3648535"/>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4" name="TextBox 233">
            <a:extLst>
              <a:ext uri="{FF2B5EF4-FFF2-40B4-BE49-F238E27FC236}">
                <a16:creationId xmlns:a16="http://schemas.microsoft.com/office/drawing/2014/main" id="{26B4B5CA-0489-3A43-BB79-CF7AB8D1743D}"/>
              </a:ext>
            </a:extLst>
          </p:cNvPr>
          <p:cNvSpPr txBox="1"/>
          <p:nvPr/>
        </p:nvSpPr>
        <p:spPr>
          <a:xfrm>
            <a:off x="4700471" y="3582486"/>
            <a:ext cx="5184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17. </a:t>
            </a:r>
          </a:p>
        </p:txBody>
      </p:sp>
      <p:sp>
        <p:nvSpPr>
          <p:cNvPr id="235" name="TextBox 234">
            <a:extLst>
              <a:ext uri="{FF2B5EF4-FFF2-40B4-BE49-F238E27FC236}">
                <a16:creationId xmlns:a16="http://schemas.microsoft.com/office/drawing/2014/main" id="{A7C91120-54C3-0F46-BC26-E97DD24B2F3D}"/>
              </a:ext>
            </a:extLst>
          </p:cNvPr>
          <p:cNvSpPr txBox="1"/>
          <p:nvPr/>
        </p:nvSpPr>
        <p:spPr>
          <a:xfrm>
            <a:off x="4697483" y="3956907"/>
            <a:ext cx="54410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18. </a:t>
            </a:r>
          </a:p>
        </p:txBody>
      </p:sp>
      <p:sp>
        <p:nvSpPr>
          <p:cNvPr id="236" name="TextBox 235">
            <a:extLst>
              <a:ext uri="{FF2B5EF4-FFF2-40B4-BE49-F238E27FC236}">
                <a16:creationId xmlns:a16="http://schemas.microsoft.com/office/drawing/2014/main" id="{B3404515-D28F-374D-AF92-0381D39D68C6}"/>
              </a:ext>
            </a:extLst>
          </p:cNvPr>
          <p:cNvSpPr txBox="1"/>
          <p:nvPr/>
        </p:nvSpPr>
        <p:spPr>
          <a:xfrm>
            <a:off x="4699298" y="4323716"/>
            <a:ext cx="52800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19. </a:t>
            </a:r>
          </a:p>
        </p:txBody>
      </p:sp>
      <p:sp>
        <p:nvSpPr>
          <p:cNvPr id="237" name="TextBox 236">
            <a:extLst>
              <a:ext uri="{FF2B5EF4-FFF2-40B4-BE49-F238E27FC236}">
                <a16:creationId xmlns:a16="http://schemas.microsoft.com/office/drawing/2014/main" id="{36808D5F-59E2-1040-B479-DD32120D4C47}"/>
              </a:ext>
            </a:extLst>
          </p:cNvPr>
          <p:cNvSpPr txBox="1"/>
          <p:nvPr/>
        </p:nvSpPr>
        <p:spPr>
          <a:xfrm>
            <a:off x="4699298" y="4710661"/>
            <a:ext cx="55339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20. </a:t>
            </a:r>
          </a:p>
        </p:txBody>
      </p:sp>
      <p:sp>
        <p:nvSpPr>
          <p:cNvPr id="238" name="TextBox 237">
            <a:extLst>
              <a:ext uri="{FF2B5EF4-FFF2-40B4-BE49-F238E27FC236}">
                <a16:creationId xmlns:a16="http://schemas.microsoft.com/office/drawing/2014/main" id="{81208992-C3B8-F649-9973-F38CC17FCC5C}"/>
              </a:ext>
            </a:extLst>
          </p:cNvPr>
          <p:cNvSpPr txBox="1"/>
          <p:nvPr/>
        </p:nvSpPr>
        <p:spPr>
          <a:xfrm>
            <a:off x="4706950" y="5081660"/>
            <a:ext cx="56705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21. </a:t>
            </a:r>
          </a:p>
        </p:txBody>
      </p:sp>
      <p:sp>
        <p:nvSpPr>
          <p:cNvPr id="239" name="TextBox 238">
            <a:extLst>
              <a:ext uri="{FF2B5EF4-FFF2-40B4-BE49-F238E27FC236}">
                <a16:creationId xmlns:a16="http://schemas.microsoft.com/office/drawing/2014/main" id="{2B181622-E582-7D40-B67E-1800A3AC282B}"/>
              </a:ext>
            </a:extLst>
          </p:cNvPr>
          <p:cNvSpPr txBox="1"/>
          <p:nvPr/>
        </p:nvSpPr>
        <p:spPr>
          <a:xfrm>
            <a:off x="4705161" y="5456081"/>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22. </a:t>
            </a:r>
          </a:p>
        </p:txBody>
      </p:sp>
      <p:sp>
        <p:nvSpPr>
          <p:cNvPr id="240" name="TextBox 239">
            <a:extLst>
              <a:ext uri="{FF2B5EF4-FFF2-40B4-BE49-F238E27FC236}">
                <a16:creationId xmlns:a16="http://schemas.microsoft.com/office/drawing/2014/main" id="{1172ECF3-689D-644A-AC38-772B365BFEBB}"/>
              </a:ext>
            </a:extLst>
          </p:cNvPr>
          <p:cNvSpPr txBox="1"/>
          <p:nvPr/>
        </p:nvSpPr>
        <p:spPr>
          <a:xfrm>
            <a:off x="4713013" y="5811806"/>
            <a:ext cx="46956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23. </a:t>
            </a:r>
          </a:p>
        </p:txBody>
      </p:sp>
      <p:sp>
        <p:nvSpPr>
          <p:cNvPr id="248" name="TextBox 247">
            <a:extLst>
              <a:ext uri="{FF2B5EF4-FFF2-40B4-BE49-F238E27FC236}">
                <a16:creationId xmlns:a16="http://schemas.microsoft.com/office/drawing/2014/main" id="{1B33BAC0-BED2-C540-A0FB-32E2370DEEFA}"/>
              </a:ext>
            </a:extLst>
          </p:cNvPr>
          <p:cNvSpPr txBox="1"/>
          <p:nvPr/>
        </p:nvSpPr>
        <p:spPr>
          <a:xfrm>
            <a:off x="4702649" y="6182125"/>
            <a:ext cx="47993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24. </a:t>
            </a:r>
          </a:p>
        </p:txBody>
      </p:sp>
      <p:sp>
        <p:nvSpPr>
          <p:cNvPr id="249" name="TextBox 248">
            <a:extLst>
              <a:ext uri="{FF2B5EF4-FFF2-40B4-BE49-F238E27FC236}">
                <a16:creationId xmlns:a16="http://schemas.microsoft.com/office/drawing/2014/main" id="{6B80DEFA-4573-FA4A-9A4F-59C35F8BE15D}"/>
              </a:ext>
            </a:extLst>
          </p:cNvPr>
          <p:cNvSpPr txBox="1"/>
          <p:nvPr/>
        </p:nvSpPr>
        <p:spPr>
          <a:xfrm>
            <a:off x="6813897" y="3590687"/>
            <a:ext cx="4809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25. </a:t>
            </a:r>
          </a:p>
        </p:txBody>
      </p:sp>
      <p:sp>
        <p:nvSpPr>
          <p:cNvPr id="250" name="TextBox 249">
            <a:extLst>
              <a:ext uri="{FF2B5EF4-FFF2-40B4-BE49-F238E27FC236}">
                <a16:creationId xmlns:a16="http://schemas.microsoft.com/office/drawing/2014/main" id="{0CB6CE5A-7E73-7740-8D20-AB8DE414B981}"/>
              </a:ext>
            </a:extLst>
          </p:cNvPr>
          <p:cNvSpPr txBox="1"/>
          <p:nvPr/>
        </p:nvSpPr>
        <p:spPr>
          <a:xfrm>
            <a:off x="6815041" y="3942940"/>
            <a:ext cx="48092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26. </a:t>
            </a:r>
          </a:p>
        </p:txBody>
      </p:sp>
      <p:sp>
        <p:nvSpPr>
          <p:cNvPr id="251" name="TextBox 250">
            <a:extLst>
              <a:ext uri="{FF2B5EF4-FFF2-40B4-BE49-F238E27FC236}">
                <a16:creationId xmlns:a16="http://schemas.microsoft.com/office/drawing/2014/main" id="{8315E2AC-F7DF-8F43-AD9D-3AB2A90A666E}"/>
              </a:ext>
            </a:extLst>
          </p:cNvPr>
          <p:cNvSpPr txBox="1"/>
          <p:nvPr/>
        </p:nvSpPr>
        <p:spPr>
          <a:xfrm>
            <a:off x="6827940" y="4304207"/>
            <a:ext cx="50570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27. </a:t>
            </a:r>
          </a:p>
        </p:txBody>
      </p:sp>
      <p:sp>
        <p:nvSpPr>
          <p:cNvPr id="255" name="TextBox 254">
            <a:extLst>
              <a:ext uri="{FF2B5EF4-FFF2-40B4-BE49-F238E27FC236}">
                <a16:creationId xmlns:a16="http://schemas.microsoft.com/office/drawing/2014/main" id="{FBD5ED28-691D-EA49-9D8B-AF2E179EBA21}"/>
              </a:ext>
            </a:extLst>
          </p:cNvPr>
          <p:cNvSpPr txBox="1"/>
          <p:nvPr/>
        </p:nvSpPr>
        <p:spPr>
          <a:xfrm>
            <a:off x="6816856" y="4696694"/>
            <a:ext cx="48748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28. </a:t>
            </a:r>
          </a:p>
        </p:txBody>
      </p:sp>
      <p:sp>
        <p:nvSpPr>
          <p:cNvPr id="256" name="TextBox 255">
            <a:extLst>
              <a:ext uri="{FF2B5EF4-FFF2-40B4-BE49-F238E27FC236}">
                <a16:creationId xmlns:a16="http://schemas.microsoft.com/office/drawing/2014/main" id="{FC9F224B-DF54-224A-8B7C-B1EAE4EA214E}"/>
              </a:ext>
            </a:extLst>
          </p:cNvPr>
          <p:cNvSpPr txBox="1"/>
          <p:nvPr/>
        </p:nvSpPr>
        <p:spPr>
          <a:xfrm>
            <a:off x="6824507" y="5067693"/>
            <a:ext cx="48211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29. </a:t>
            </a:r>
          </a:p>
        </p:txBody>
      </p:sp>
      <p:sp>
        <p:nvSpPr>
          <p:cNvPr id="257" name="TextBox 256">
            <a:extLst>
              <a:ext uri="{FF2B5EF4-FFF2-40B4-BE49-F238E27FC236}">
                <a16:creationId xmlns:a16="http://schemas.microsoft.com/office/drawing/2014/main" id="{E1456509-B365-3C4F-ADA6-F2ACAD76C05F}"/>
              </a:ext>
            </a:extLst>
          </p:cNvPr>
          <p:cNvSpPr txBox="1"/>
          <p:nvPr/>
        </p:nvSpPr>
        <p:spPr>
          <a:xfrm>
            <a:off x="6817176" y="5442114"/>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30. </a:t>
            </a:r>
          </a:p>
        </p:txBody>
      </p:sp>
      <p:sp>
        <p:nvSpPr>
          <p:cNvPr id="258" name="TextBox 257">
            <a:extLst>
              <a:ext uri="{FF2B5EF4-FFF2-40B4-BE49-F238E27FC236}">
                <a16:creationId xmlns:a16="http://schemas.microsoft.com/office/drawing/2014/main" id="{14EDA257-47AC-F74C-9042-3710874599F3}"/>
              </a:ext>
            </a:extLst>
          </p:cNvPr>
          <p:cNvSpPr txBox="1"/>
          <p:nvPr/>
        </p:nvSpPr>
        <p:spPr>
          <a:xfrm>
            <a:off x="6836112" y="5808923"/>
            <a:ext cx="48044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31. </a:t>
            </a:r>
          </a:p>
        </p:txBody>
      </p:sp>
      <p:sp>
        <p:nvSpPr>
          <p:cNvPr id="259" name="TextBox 258">
            <a:extLst>
              <a:ext uri="{FF2B5EF4-FFF2-40B4-BE49-F238E27FC236}">
                <a16:creationId xmlns:a16="http://schemas.microsoft.com/office/drawing/2014/main" id="{78D91E47-8648-E943-A7BF-040AC2DE21D1}"/>
              </a:ext>
            </a:extLst>
          </p:cNvPr>
          <p:cNvSpPr txBox="1"/>
          <p:nvPr/>
        </p:nvSpPr>
        <p:spPr>
          <a:xfrm>
            <a:off x="6831290" y="6184784"/>
            <a:ext cx="48044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32. </a:t>
            </a:r>
          </a:p>
        </p:txBody>
      </p:sp>
      <mc:AlternateContent xmlns:mc="http://schemas.openxmlformats.org/markup-compatibility/2006" xmlns:a14="http://schemas.microsoft.com/office/drawing/2010/main">
        <mc:Choice Requires="a14">
          <p:sp>
            <p:nvSpPr>
              <p:cNvPr id="260" name="TextBox 259">
                <a:extLst>
                  <a:ext uri="{FF2B5EF4-FFF2-40B4-BE49-F238E27FC236}">
                    <a16:creationId xmlns:a16="http://schemas.microsoft.com/office/drawing/2014/main" id="{4B28BB79-7492-574D-9AFA-B93E26E5540C}"/>
                  </a:ext>
                </a:extLst>
              </p:cNvPr>
              <p:cNvSpPr txBox="1"/>
              <p:nvPr/>
            </p:nvSpPr>
            <p:spPr>
              <a:xfrm>
                <a:off x="1803927" y="5090608"/>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60" name="TextBox 259">
                <a:extLst>
                  <a:ext uri="{FF2B5EF4-FFF2-40B4-BE49-F238E27FC236}">
                    <a16:creationId xmlns:a16="http://schemas.microsoft.com/office/drawing/2014/main" id="{4B28BB79-7492-574D-9AFA-B93E26E5540C}"/>
                  </a:ext>
                </a:extLst>
              </p:cNvPr>
              <p:cNvSpPr txBox="1">
                <a:spLocks noRot="1" noChangeAspect="1" noMove="1" noResize="1" noEditPoints="1" noAdjustHandles="1" noChangeArrowheads="1" noChangeShapeType="1" noTextEdit="1"/>
              </p:cNvSpPr>
              <p:nvPr/>
            </p:nvSpPr>
            <p:spPr>
              <a:xfrm>
                <a:off x="1803927" y="5090608"/>
                <a:ext cx="646359" cy="309637"/>
              </a:xfrm>
              <a:prstGeom prst="rect">
                <a:avLst/>
              </a:prstGeom>
              <a:blipFill>
                <a:blip r:embed="rId10"/>
                <a:stretch>
                  <a:fillRect b="-8000"/>
                </a:stretch>
              </a:blipFill>
            </p:spPr>
            <p:txBody>
              <a:bodyPr/>
              <a:lstStyle/>
              <a:p>
                <a:r>
                  <a:rPr lang="en-US">
                    <a:noFill/>
                  </a:rPr>
                  <a:t> </a:t>
                </a:r>
              </a:p>
            </p:txBody>
          </p:sp>
        </mc:Fallback>
      </mc:AlternateContent>
      <p:sp>
        <p:nvSpPr>
          <p:cNvPr id="261" name="TextBox 260">
            <a:extLst>
              <a:ext uri="{FF2B5EF4-FFF2-40B4-BE49-F238E27FC236}">
                <a16:creationId xmlns:a16="http://schemas.microsoft.com/office/drawing/2014/main" id="{6EF46D29-B7E6-614E-9DBC-C2F23EFA9515}"/>
              </a:ext>
            </a:extLst>
          </p:cNvPr>
          <p:cNvSpPr txBox="1"/>
          <p:nvPr/>
        </p:nvSpPr>
        <p:spPr>
          <a:xfrm>
            <a:off x="1227817" y="4330457"/>
            <a:ext cx="3626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269" name="TextBox 268">
            <a:extLst>
              <a:ext uri="{FF2B5EF4-FFF2-40B4-BE49-F238E27FC236}">
                <a16:creationId xmlns:a16="http://schemas.microsoft.com/office/drawing/2014/main" id="{E1B3E51C-EA2B-484B-A302-8C0E9C70E4BC}"/>
              </a:ext>
            </a:extLst>
          </p:cNvPr>
          <p:cNvSpPr txBox="1"/>
          <p:nvPr/>
        </p:nvSpPr>
        <p:spPr>
          <a:xfrm>
            <a:off x="1232899" y="4691152"/>
            <a:ext cx="3560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270" name="TextBox 269">
            <a:extLst>
              <a:ext uri="{FF2B5EF4-FFF2-40B4-BE49-F238E27FC236}">
                <a16:creationId xmlns:a16="http://schemas.microsoft.com/office/drawing/2014/main" id="{068E93AD-A416-0544-94DF-D7D8D1DB3EAB}"/>
              </a:ext>
            </a:extLst>
          </p:cNvPr>
          <p:cNvSpPr txBox="1"/>
          <p:nvPr/>
        </p:nvSpPr>
        <p:spPr>
          <a:xfrm>
            <a:off x="1217877" y="5428950"/>
            <a:ext cx="4071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271" name="TextBox 270">
            <a:extLst>
              <a:ext uri="{FF2B5EF4-FFF2-40B4-BE49-F238E27FC236}">
                <a16:creationId xmlns:a16="http://schemas.microsoft.com/office/drawing/2014/main" id="{635F081A-67AC-DA45-90C2-DFEA7DDA43E6}"/>
              </a:ext>
            </a:extLst>
          </p:cNvPr>
          <p:cNvSpPr txBox="1"/>
          <p:nvPr/>
        </p:nvSpPr>
        <p:spPr>
          <a:xfrm>
            <a:off x="1927516" y="3955921"/>
            <a:ext cx="32678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 </a:t>
            </a:r>
          </a:p>
        </p:txBody>
      </p:sp>
      <p:sp>
        <p:nvSpPr>
          <p:cNvPr id="272" name="TextBox 271">
            <a:extLst>
              <a:ext uri="{FF2B5EF4-FFF2-40B4-BE49-F238E27FC236}">
                <a16:creationId xmlns:a16="http://schemas.microsoft.com/office/drawing/2014/main" id="{6041DAA5-BEBE-EE42-92AA-E54A86C678B2}"/>
              </a:ext>
            </a:extLst>
          </p:cNvPr>
          <p:cNvSpPr txBox="1"/>
          <p:nvPr/>
        </p:nvSpPr>
        <p:spPr>
          <a:xfrm>
            <a:off x="6099341" y="4675620"/>
            <a:ext cx="53045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- 3 </a:t>
            </a:r>
          </a:p>
        </p:txBody>
      </p:sp>
      <p:sp>
        <p:nvSpPr>
          <p:cNvPr id="276" name="TextBox 275">
            <a:extLst>
              <a:ext uri="{FF2B5EF4-FFF2-40B4-BE49-F238E27FC236}">
                <a16:creationId xmlns:a16="http://schemas.microsoft.com/office/drawing/2014/main" id="{2A14831C-984C-6545-9DAB-16F9CB8A3CAB}"/>
              </a:ext>
            </a:extLst>
          </p:cNvPr>
          <p:cNvSpPr txBox="1"/>
          <p:nvPr/>
        </p:nvSpPr>
        <p:spPr>
          <a:xfrm>
            <a:off x="1953012" y="5437796"/>
            <a:ext cx="31187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277" name="TextBox 276">
            <a:extLst>
              <a:ext uri="{FF2B5EF4-FFF2-40B4-BE49-F238E27FC236}">
                <a16:creationId xmlns:a16="http://schemas.microsoft.com/office/drawing/2014/main" id="{57E296EF-F385-4441-8D8C-16AE987DA8C8}"/>
              </a:ext>
            </a:extLst>
          </p:cNvPr>
          <p:cNvSpPr txBox="1"/>
          <p:nvPr/>
        </p:nvSpPr>
        <p:spPr>
          <a:xfrm>
            <a:off x="1950350" y="6166531"/>
            <a:ext cx="35927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mc:AlternateContent xmlns:mc="http://schemas.openxmlformats.org/markup-compatibility/2006" xmlns:a14="http://schemas.microsoft.com/office/drawing/2010/main">
        <mc:Choice Requires="a14">
          <p:sp>
            <p:nvSpPr>
              <p:cNvPr id="278" name="TextBox 277">
                <a:extLst>
                  <a:ext uri="{FF2B5EF4-FFF2-40B4-BE49-F238E27FC236}">
                    <a16:creationId xmlns:a16="http://schemas.microsoft.com/office/drawing/2014/main" id="{0EB9EA3A-3816-7040-8722-D5F4A2EEDEDC}"/>
                  </a:ext>
                </a:extLst>
              </p:cNvPr>
              <p:cNvSpPr txBox="1"/>
              <p:nvPr/>
            </p:nvSpPr>
            <p:spPr>
              <a:xfrm>
                <a:off x="1732301" y="5837863"/>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78" name="TextBox 277">
                <a:extLst>
                  <a:ext uri="{FF2B5EF4-FFF2-40B4-BE49-F238E27FC236}">
                    <a16:creationId xmlns:a16="http://schemas.microsoft.com/office/drawing/2014/main" id="{0EB9EA3A-3816-7040-8722-D5F4A2EEDEDC}"/>
                  </a:ext>
                </a:extLst>
              </p:cNvPr>
              <p:cNvSpPr txBox="1">
                <a:spLocks noRot="1" noChangeAspect="1" noMove="1" noResize="1" noEditPoints="1" noAdjustHandles="1" noChangeArrowheads="1" noChangeShapeType="1" noTextEdit="1"/>
              </p:cNvSpPr>
              <p:nvPr/>
            </p:nvSpPr>
            <p:spPr>
              <a:xfrm>
                <a:off x="1732301" y="5837863"/>
                <a:ext cx="646359" cy="309637"/>
              </a:xfrm>
              <a:prstGeom prst="rect">
                <a:avLst/>
              </a:prstGeom>
              <a:blipFill>
                <a:blip r:embed="rId11"/>
                <a:stretch>
                  <a:fillRect b="-4000"/>
                </a:stretch>
              </a:blipFill>
            </p:spPr>
            <p:txBody>
              <a:bodyPr/>
              <a:lstStyle/>
              <a:p>
                <a:r>
                  <a:rPr lang="en-US">
                    <a:noFill/>
                  </a:rPr>
                  <a:t> </a:t>
                </a:r>
              </a:p>
            </p:txBody>
          </p:sp>
        </mc:Fallback>
      </mc:AlternateContent>
      <p:sp>
        <p:nvSpPr>
          <p:cNvPr id="211" name="TextBox 210">
            <a:extLst>
              <a:ext uri="{FF2B5EF4-FFF2-40B4-BE49-F238E27FC236}">
                <a16:creationId xmlns:a16="http://schemas.microsoft.com/office/drawing/2014/main" id="{BDB3388C-7169-404A-A617-3C5A952A8B65}"/>
              </a:ext>
            </a:extLst>
          </p:cNvPr>
          <p:cNvSpPr txBox="1"/>
          <p:nvPr/>
        </p:nvSpPr>
        <p:spPr>
          <a:xfrm>
            <a:off x="6103566" y="4332067"/>
            <a:ext cx="21855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285" name="TextBox 284">
            <a:extLst>
              <a:ext uri="{FF2B5EF4-FFF2-40B4-BE49-F238E27FC236}">
                <a16:creationId xmlns:a16="http://schemas.microsoft.com/office/drawing/2014/main" id="{62909C1D-AC74-6F44-B1DE-56DC1558F459}"/>
              </a:ext>
            </a:extLst>
          </p:cNvPr>
          <p:cNvSpPr txBox="1"/>
          <p:nvPr/>
        </p:nvSpPr>
        <p:spPr>
          <a:xfrm>
            <a:off x="5438232" y="3941356"/>
            <a:ext cx="4071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287" name="TextBox 286">
            <a:extLst>
              <a:ext uri="{FF2B5EF4-FFF2-40B4-BE49-F238E27FC236}">
                <a16:creationId xmlns:a16="http://schemas.microsoft.com/office/drawing/2014/main" id="{771CDB16-DD51-1C45-A94E-CC5433D4783F}"/>
              </a:ext>
            </a:extLst>
          </p:cNvPr>
          <p:cNvSpPr txBox="1"/>
          <p:nvPr/>
        </p:nvSpPr>
        <p:spPr>
          <a:xfrm>
            <a:off x="5448723" y="4334957"/>
            <a:ext cx="3626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288" name="TextBox 287">
            <a:extLst>
              <a:ext uri="{FF2B5EF4-FFF2-40B4-BE49-F238E27FC236}">
                <a16:creationId xmlns:a16="http://schemas.microsoft.com/office/drawing/2014/main" id="{16986E8D-7BE8-3B4F-B750-49911F6F21EF}"/>
              </a:ext>
            </a:extLst>
          </p:cNvPr>
          <p:cNvSpPr txBox="1"/>
          <p:nvPr/>
        </p:nvSpPr>
        <p:spPr>
          <a:xfrm>
            <a:off x="5438083" y="4702460"/>
            <a:ext cx="3560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289" name="TextBox 288">
            <a:extLst>
              <a:ext uri="{FF2B5EF4-FFF2-40B4-BE49-F238E27FC236}">
                <a16:creationId xmlns:a16="http://schemas.microsoft.com/office/drawing/2014/main" id="{2C451228-B5FE-D747-9356-A5E206927C8C}"/>
              </a:ext>
            </a:extLst>
          </p:cNvPr>
          <p:cNvSpPr txBox="1"/>
          <p:nvPr/>
        </p:nvSpPr>
        <p:spPr>
          <a:xfrm>
            <a:off x="5428672" y="5436457"/>
            <a:ext cx="4071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293" name="TextBox 292">
                <a:extLst>
                  <a:ext uri="{FF2B5EF4-FFF2-40B4-BE49-F238E27FC236}">
                    <a16:creationId xmlns:a16="http://schemas.microsoft.com/office/drawing/2014/main" id="{142354F4-3A1B-6049-BDD4-A9BB48CEF8C8}"/>
                  </a:ext>
                </a:extLst>
              </p:cNvPr>
              <p:cNvSpPr txBox="1"/>
              <p:nvPr/>
            </p:nvSpPr>
            <p:spPr>
              <a:xfrm>
                <a:off x="5249105" y="5843535"/>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93" name="TextBox 292">
                <a:extLst>
                  <a:ext uri="{FF2B5EF4-FFF2-40B4-BE49-F238E27FC236}">
                    <a16:creationId xmlns:a16="http://schemas.microsoft.com/office/drawing/2014/main" id="{142354F4-3A1B-6049-BDD4-A9BB48CEF8C8}"/>
                  </a:ext>
                </a:extLst>
              </p:cNvPr>
              <p:cNvSpPr txBox="1">
                <a:spLocks noRot="1" noChangeAspect="1" noMove="1" noResize="1" noEditPoints="1" noAdjustHandles="1" noChangeArrowheads="1" noChangeShapeType="1" noTextEdit="1"/>
              </p:cNvSpPr>
              <p:nvPr/>
            </p:nvSpPr>
            <p:spPr>
              <a:xfrm>
                <a:off x="5249105" y="5843535"/>
                <a:ext cx="646359" cy="309637"/>
              </a:xfrm>
              <a:prstGeom prst="rect">
                <a:avLst/>
              </a:prstGeom>
              <a:blipFill>
                <a:blip r:embed="rId12"/>
                <a:stretch>
                  <a:fillRect b="-3846"/>
                </a:stretch>
              </a:blipFill>
            </p:spPr>
            <p:txBody>
              <a:bodyPr/>
              <a:lstStyle/>
              <a:p>
                <a:r>
                  <a:rPr lang="en-US">
                    <a:noFill/>
                  </a:rPr>
                  <a:t> </a:t>
                </a:r>
              </a:p>
            </p:txBody>
          </p:sp>
        </mc:Fallback>
      </mc:AlternateContent>
      <p:sp>
        <p:nvSpPr>
          <p:cNvPr id="297" name="TextBox 296">
            <a:extLst>
              <a:ext uri="{FF2B5EF4-FFF2-40B4-BE49-F238E27FC236}">
                <a16:creationId xmlns:a16="http://schemas.microsoft.com/office/drawing/2014/main" id="{338C6369-E39E-024D-AED4-05477C882734}"/>
              </a:ext>
            </a:extLst>
          </p:cNvPr>
          <p:cNvSpPr txBox="1"/>
          <p:nvPr/>
        </p:nvSpPr>
        <p:spPr>
          <a:xfrm>
            <a:off x="5450131" y="6183948"/>
            <a:ext cx="3626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40" name="TextBox 339">
            <a:extLst>
              <a:ext uri="{FF2B5EF4-FFF2-40B4-BE49-F238E27FC236}">
                <a16:creationId xmlns:a16="http://schemas.microsoft.com/office/drawing/2014/main" id="{21F2A7B7-02E0-C045-9A22-7728B8926F79}"/>
              </a:ext>
            </a:extLst>
          </p:cNvPr>
          <p:cNvSpPr txBox="1"/>
          <p:nvPr/>
        </p:nvSpPr>
        <p:spPr>
          <a:xfrm>
            <a:off x="6154832" y="3577880"/>
            <a:ext cx="32678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sp>
        <p:nvSpPr>
          <p:cNvPr id="342" name="TextBox 341">
            <a:extLst>
              <a:ext uri="{FF2B5EF4-FFF2-40B4-BE49-F238E27FC236}">
                <a16:creationId xmlns:a16="http://schemas.microsoft.com/office/drawing/2014/main" id="{4AAFE6E8-EF38-5648-BC8C-E03E3C0F7598}"/>
              </a:ext>
            </a:extLst>
          </p:cNvPr>
          <p:cNvSpPr txBox="1"/>
          <p:nvPr/>
        </p:nvSpPr>
        <p:spPr>
          <a:xfrm>
            <a:off x="6168965" y="3945209"/>
            <a:ext cx="3626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p>
        </p:txBody>
      </p:sp>
      <p:sp>
        <p:nvSpPr>
          <p:cNvPr id="345" name="TextBox 344">
            <a:extLst>
              <a:ext uri="{FF2B5EF4-FFF2-40B4-BE49-F238E27FC236}">
                <a16:creationId xmlns:a16="http://schemas.microsoft.com/office/drawing/2014/main" id="{073A3083-F16D-AA42-AC0E-AFB13F5B90E9}"/>
              </a:ext>
            </a:extLst>
          </p:cNvPr>
          <p:cNvSpPr txBox="1"/>
          <p:nvPr/>
        </p:nvSpPr>
        <p:spPr>
          <a:xfrm>
            <a:off x="6200201" y="6191083"/>
            <a:ext cx="30089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mc:AlternateContent xmlns:mc="http://schemas.openxmlformats.org/markup-compatibility/2006" xmlns:a14="http://schemas.microsoft.com/office/drawing/2010/main">
        <mc:Choice Requires="a14">
          <p:sp>
            <p:nvSpPr>
              <p:cNvPr id="346" name="TextBox 345">
                <a:extLst>
                  <a:ext uri="{FF2B5EF4-FFF2-40B4-BE49-F238E27FC236}">
                    <a16:creationId xmlns:a16="http://schemas.microsoft.com/office/drawing/2014/main" id="{7707F73F-A0F6-7743-B97E-2D2E7ADAB83D}"/>
                  </a:ext>
                </a:extLst>
              </p:cNvPr>
              <p:cNvSpPr txBox="1"/>
              <p:nvPr/>
            </p:nvSpPr>
            <p:spPr>
              <a:xfrm>
                <a:off x="5970813" y="5832616"/>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46" name="TextBox 345">
                <a:extLst>
                  <a:ext uri="{FF2B5EF4-FFF2-40B4-BE49-F238E27FC236}">
                    <a16:creationId xmlns:a16="http://schemas.microsoft.com/office/drawing/2014/main" id="{7707F73F-A0F6-7743-B97E-2D2E7ADAB83D}"/>
                  </a:ext>
                </a:extLst>
              </p:cNvPr>
              <p:cNvSpPr txBox="1">
                <a:spLocks noRot="1" noChangeAspect="1" noMove="1" noResize="1" noEditPoints="1" noAdjustHandles="1" noChangeArrowheads="1" noChangeShapeType="1" noTextEdit="1"/>
              </p:cNvSpPr>
              <p:nvPr/>
            </p:nvSpPr>
            <p:spPr>
              <a:xfrm>
                <a:off x="5970813" y="5832616"/>
                <a:ext cx="646359" cy="309637"/>
              </a:xfrm>
              <a:prstGeom prst="rect">
                <a:avLst/>
              </a:prstGeom>
              <a:blipFill>
                <a:blip r:embed="rId15"/>
                <a:stretch>
                  <a:fillRect b="-3846"/>
                </a:stretch>
              </a:blipFill>
            </p:spPr>
            <p:txBody>
              <a:bodyPr/>
              <a:lstStyle/>
              <a:p>
                <a:r>
                  <a:rPr lang="en-US">
                    <a:noFill/>
                  </a:rPr>
                  <a:t> </a:t>
                </a:r>
              </a:p>
            </p:txBody>
          </p:sp>
        </mc:Fallback>
      </mc:AlternateContent>
      <p:sp>
        <p:nvSpPr>
          <p:cNvPr id="348" name="TextBox 347">
            <a:extLst>
              <a:ext uri="{FF2B5EF4-FFF2-40B4-BE49-F238E27FC236}">
                <a16:creationId xmlns:a16="http://schemas.microsoft.com/office/drawing/2014/main" id="{2ABADCC3-5449-B54B-A21E-3ED6858342AF}"/>
              </a:ext>
            </a:extLst>
          </p:cNvPr>
          <p:cNvSpPr txBox="1"/>
          <p:nvPr/>
        </p:nvSpPr>
        <p:spPr>
          <a:xfrm>
            <a:off x="7547300" y="3948706"/>
            <a:ext cx="4071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349" name="TextBox 348">
                <a:extLst>
                  <a:ext uri="{FF2B5EF4-FFF2-40B4-BE49-F238E27FC236}">
                    <a16:creationId xmlns:a16="http://schemas.microsoft.com/office/drawing/2014/main" id="{8CE9D8D3-4101-4743-A335-AC8C25D58F38}"/>
                  </a:ext>
                </a:extLst>
              </p:cNvPr>
              <p:cNvSpPr txBox="1"/>
              <p:nvPr/>
            </p:nvSpPr>
            <p:spPr>
              <a:xfrm>
                <a:off x="7358173" y="5833695"/>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49" name="TextBox 348">
                <a:extLst>
                  <a:ext uri="{FF2B5EF4-FFF2-40B4-BE49-F238E27FC236}">
                    <a16:creationId xmlns:a16="http://schemas.microsoft.com/office/drawing/2014/main" id="{8CE9D8D3-4101-4743-A335-AC8C25D58F38}"/>
                  </a:ext>
                </a:extLst>
              </p:cNvPr>
              <p:cNvSpPr txBox="1">
                <a:spLocks noRot="1" noChangeAspect="1" noMove="1" noResize="1" noEditPoints="1" noAdjustHandles="1" noChangeArrowheads="1" noChangeShapeType="1" noTextEdit="1"/>
              </p:cNvSpPr>
              <p:nvPr/>
            </p:nvSpPr>
            <p:spPr>
              <a:xfrm>
                <a:off x="7358173" y="5833695"/>
                <a:ext cx="646359" cy="309637"/>
              </a:xfrm>
              <a:prstGeom prst="rect">
                <a:avLst/>
              </a:prstGeom>
              <a:blipFill>
                <a:blip r:embed="rId16"/>
                <a:stretch>
                  <a:fillRect b="-3846"/>
                </a:stretch>
              </a:blipFill>
            </p:spPr>
            <p:txBody>
              <a:bodyPr/>
              <a:lstStyle/>
              <a:p>
                <a:r>
                  <a:rPr lang="en-US">
                    <a:noFill/>
                  </a:rPr>
                  <a:t> </a:t>
                </a:r>
              </a:p>
            </p:txBody>
          </p:sp>
        </mc:Fallback>
      </mc:AlternateContent>
      <p:sp>
        <p:nvSpPr>
          <p:cNvPr id="350" name="TextBox 349">
            <a:extLst>
              <a:ext uri="{FF2B5EF4-FFF2-40B4-BE49-F238E27FC236}">
                <a16:creationId xmlns:a16="http://schemas.microsoft.com/office/drawing/2014/main" id="{115C0CA7-7B08-F84F-8286-BAAA583C65E6}"/>
              </a:ext>
            </a:extLst>
          </p:cNvPr>
          <p:cNvSpPr txBox="1"/>
          <p:nvPr/>
        </p:nvSpPr>
        <p:spPr>
          <a:xfrm>
            <a:off x="7573268" y="6179301"/>
            <a:ext cx="3626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52" name="TextBox 351">
            <a:extLst>
              <a:ext uri="{FF2B5EF4-FFF2-40B4-BE49-F238E27FC236}">
                <a16:creationId xmlns:a16="http://schemas.microsoft.com/office/drawing/2014/main" id="{A7487506-F7C8-1A42-A166-15F78FAF5EEE}"/>
              </a:ext>
            </a:extLst>
          </p:cNvPr>
          <p:cNvSpPr txBox="1"/>
          <p:nvPr/>
        </p:nvSpPr>
        <p:spPr>
          <a:xfrm>
            <a:off x="8264586" y="3568348"/>
            <a:ext cx="32678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p>
        </p:txBody>
      </p:sp>
      <p:sp>
        <p:nvSpPr>
          <p:cNvPr id="275" name="Rectangle 274">
            <a:extLst>
              <a:ext uri="{FF2B5EF4-FFF2-40B4-BE49-F238E27FC236}">
                <a16:creationId xmlns:a16="http://schemas.microsoft.com/office/drawing/2014/main" id="{6B922021-3E89-284A-A1B6-9BD119E77382}"/>
              </a:ext>
            </a:extLst>
          </p:cNvPr>
          <p:cNvSpPr/>
          <p:nvPr/>
        </p:nvSpPr>
        <p:spPr>
          <a:xfrm>
            <a:off x="781762" y="1086234"/>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9" name="Rectangle 278">
            <a:extLst>
              <a:ext uri="{FF2B5EF4-FFF2-40B4-BE49-F238E27FC236}">
                <a16:creationId xmlns:a16="http://schemas.microsoft.com/office/drawing/2014/main" id="{7D55F799-6ABC-2E4E-ADB8-3180DA5E8324}"/>
              </a:ext>
            </a:extLst>
          </p:cNvPr>
          <p:cNvSpPr/>
          <p:nvPr/>
        </p:nvSpPr>
        <p:spPr>
          <a:xfrm>
            <a:off x="1750816" y="1088653"/>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TextBox 279">
            <a:extLst>
              <a:ext uri="{FF2B5EF4-FFF2-40B4-BE49-F238E27FC236}">
                <a16:creationId xmlns:a16="http://schemas.microsoft.com/office/drawing/2014/main" id="{595BF746-0035-6347-90BA-6A736063ADBF}"/>
              </a:ext>
            </a:extLst>
          </p:cNvPr>
          <p:cNvSpPr txBox="1"/>
          <p:nvPr/>
        </p:nvSpPr>
        <p:spPr>
          <a:xfrm>
            <a:off x="773949" y="1058730"/>
            <a:ext cx="78352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 =  8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314" name="TextBox 313">
            <a:extLst>
              <a:ext uri="{FF2B5EF4-FFF2-40B4-BE49-F238E27FC236}">
                <a16:creationId xmlns:a16="http://schemas.microsoft.com/office/drawing/2014/main" id="{525F32A7-447A-CA4D-990F-F0F7195FC17B}"/>
              </a:ext>
            </a:extLst>
          </p:cNvPr>
          <p:cNvSpPr txBox="1"/>
          <p:nvPr/>
        </p:nvSpPr>
        <p:spPr>
          <a:xfrm>
            <a:off x="1757904" y="1060189"/>
            <a:ext cx="720035"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 =  6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347" name="Rectangle 346">
            <a:extLst>
              <a:ext uri="{FF2B5EF4-FFF2-40B4-BE49-F238E27FC236}">
                <a16:creationId xmlns:a16="http://schemas.microsoft.com/office/drawing/2014/main" id="{2658632E-A01C-494F-92BA-F436C252EDCB}"/>
              </a:ext>
            </a:extLst>
          </p:cNvPr>
          <p:cNvSpPr/>
          <p:nvPr/>
        </p:nvSpPr>
        <p:spPr>
          <a:xfrm>
            <a:off x="2685153" y="1081464"/>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6" name="Rectangle 355">
            <a:extLst>
              <a:ext uri="{FF2B5EF4-FFF2-40B4-BE49-F238E27FC236}">
                <a16:creationId xmlns:a16="http://schemas.microsoft.com/office/drawing/2014/main" id="{ADDF3C38-07F2-0449-BA50-728595B9B6CD}"/>
              </a:ext>
            </a:extLst>
          </p:cNvPr>
          <p:cNvSpPr/>
          <p:nvPr/>
        </p:nvSpPr>
        <p:spPr>
          <a:xfrm>
            <a:off x="3654207" y="1083883"/>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7" name="TextBox 356">
            <a:extLst>
              <a:ext uri="{FF2B5EF4-FFF2-40B4-BE49-F238E27FC236}">
                <a16:creationId xmlns:a16="http://schemas.microsoft.com/office/drawing/2014/main" id="{E8D37411-A3FD-FD4B-8DA7-9121BCA5DB4E}"/>
              </a:ext>
            </a:extLst>
          </p:cNvPr>
          <p:cNvSpPr txBox="1"/>
          <p:nvPr/>
        </p:nvSpPr>
        <p:spPr>
          <a:xfrm>
            <a:off x="2693244" y="1053960"/>
            <a:ext cx="78352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9. =  6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358" name="Rectangle 357">
            <a:extLst>
              <a:ext uri="{FF2B5EF4-FFF2-40B4-BE49-F238E27FC236}">
                <a16:creationId xmlns:a16="http://schemas.microsoft.com/office/drawing/2014/main" id="{4A2F56E1-D642-B941-8691-EDB55CF376C7}"/>
              </a:ext>
            </a:extLst>
          </p:cNvPr>
          <p:cNvSpPr/>
          <p:nvPr/>
        </p:nvSpPr>
        <p:spPr>
          <a:xfrm>
            <a:off x="4618879" y="1086234"/>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9" name="Rectangle 358">
            <a:extLst>
              <a:ext uri="{FF2B5EF4-FFF2-40B4-BE49-F238E27FC236}">
                <a16:creationId xmlns:a16="http://schemas.microsoft.com/office/drawing/2014/main" id="{BD6EC851-3170-FE43-A25D-69CE3B8B45F6}"/>
              </a:ext>
            </a:extLst>
          </p:cNvPr>
          <p:cNvSpPr/>
          <p:nvPr/>
        </p:nvSpPr>
        <p:spPr>
          <a:xfrm>
            <a:off x="5587933" y="1088653"/>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0" name="TextBox 359">
            <a:extLst>
              <a:ext uri="{FF2B5EF4-FFF2-40B4-BE49-F238E27FC236}">
                <a16:creationId xmlns:a16="http://schemas.microsoft.com/office/drawing/2014/main" id="{1FF52584-F14D-C641-9F79-F4D0B5647A8E}"/>
              </a:ext>
            </a:extLst>
          </p:cNvPr>
          <p:cNvSpPr txBox="1"/>
          <p:nvPr/>
        </p:nvSpPr>
        <p:spPr>
          <a:xfrm>
            <a:off x="4584078" y="1058730"/>
            <a:ext cx="78352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17. =  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361" name="Rectangle 360">
            <a:extLst>
              <a:ext uri="{FF2B5EF4-FFF2-40B4-BE49-F238E27FC236}">
                <a16:creationId xmlns:a16="http://schemas.microsoft.com/office/drawing/2014/main" id="{97494649-3D6F-D449-B975-FA84874ADAB5}"/>
              </a:ext>
            </a:extLst>
          </p:cNvPr>
          <p:cNvSpPr/>
          <p:nvPr/>
        </p:nvSpPr>
        <p:spPr>
          <a:xfrm>
            <a:off x="6552605" y="1091004"/>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3" name="TextBox 362">
            <a:extLst>
              <a:ext uri="{FF2B5EF4-FFF2-40B4-BE49-F238E27FC236}">
                <a16:creationId xmlns:a16="http://schemas.microsoft.com/office/drawing/2014/main" id="{49EF5C93-2F5E-DC4F-8658-D922954821CE}"/>
              </a:ext>
            </a:extLst>
          </p:cNvPr>
          <p:cNvSpPr txBox="1"/>
          <p:nvPr/>
        </p:nvSpPr>
        <p:spPr>
          <a:xfrm>
            <a:off x="6528166" y="1063500"/>
            <a:ext cx="78352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25. =  2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364" name="Rectangle 363">
            <a:extLst>
              <a:ext uri="{FF2B5EF4-FFF2-40B4-BE49-F238E27FC236}">
                <a16:creationId xmlns:a16="http://schemas.microsoft.com/office/drawing/2014/main" id="{4457E82F-4927-2C45-B325-6B56445F6867}"/>
              </a:ext>
            </a:extLst>
          </p:cNvPr>
          <p:cNvSpPr/>
          <p:nvPr/>
        </p:nvSpPr>
        <p:spPr>
          <a:xfrm>
            <a:off x="389906" y="1771611"/>
            <a:ext cx="904908"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5" name="Rectangle 364">
            <a:extLst>
              <a:ext uri="{FF2B5EF4-FFF2-40B4-BE49-F238E27FC236}">
                <a16:creationId xmlns:a16="http://schemas.microsoft.com/office/drawing/2014/main" id="{84B80FAA-5009-C145-9450-D384A7771445}"/>
              </a:ext>
            </a:extLst>
          </p:cNvPr>
          <p:cNvSpPr/>
          <p:nvPr/>
        </p:nvSpPr>
        <p:spPr>
          <a:xfrm>
            <a:off x="2289265" y="1509338"/>
            <a:ext cx="533780"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6" name="TextBox 365">
            <a:extLst>
              <a:ext uri="{FF2B5EF4-FFF2-40B4-BE49-F238E27FC236}">
                <a16:creationId xmlns:a16="http://schemas.microsoft.com/office/drawing/2014/main" id="{6F0D98A0-60D6-954B-B220-20DE03956376}"/>
              </a:ext>
            </a:extLst>
          </p:cNvPr>
          <p:cNvSpPr txBox="1"/>
          <p:nvPr/>
        </p:nvSpPr>
        <p:spPr>
          <a:xfrm>
            <a:off x="353228" y="1735620"/>
            <a:ext cx="1029593"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5.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367" name="Rectangle 366">
            <a:extLst>
              <a:ext uri="{FF2B5EF4-FFF2-40B4-BE49-F238E27FC236}">
                <a16:creationId xmlns:a16="http://schemas.microsoft.com/office/drawing/2014/main" id="{CC73E7DA-E6E6-C042-AAD8-F0810CBD071C}"/>
              </a:ext>
            </a:extLst>
          </p:cNvPr>
          <p:cNvSpPr/>
          <p:nvPr/>
        </p:nvSpPr>
        <p:spPr>
          <a:xfrm>
            <a:off x="4140415" y="1502326"/>
            <a:ext cx="590941"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 name="TextBox 367">
            <a:extLst>
              <a:ext uri="{FF2B5EF4-FFF2-40B4-BE49-F238E27FC236}">
                <a16:creationId xmlns:a16="http://schemas.microsoft.com/office/drawing/2014/main" id="{B6810141-49A9-FE49-AA56-1E6F58FD8257}"/>
              </a:ext>
            </a:extLst>
          </p:cNvPr>
          <p:cNvSpPr txBox="1"/>
          <p:nvPr/>
        </p:nvSpPr>
        <p:spPr>
          <a:xfrm>
            <a:off x="2283125" y="1480294"/>
            <a:ext cx="563773"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8. =  0 </a:t>
            </a:r>
          </a:p>
        </p:txBody>
      </p:sp>
      <p:sp>
        <p:nvSpPr>
          <p:cNvPr id="381" name="Rectangle 380">
            <a:extLst>
              <a:ext uri="{FF2B5EF4-FFF2-40B4-BE49-F238E27FC236}">
                <a16:creationId xmlns:a16="http://schemas.microsoft.com/office/drawing/2014/main" id="{A6E163E7-1872-FE4E-BC0F-FDC6F04CE983}"/>
              </a:ext>
            </a:extLst>
          </p:cNvPr>
          <p:cNvSpPr/>
          <p:nvPr/>
        </p:nvSpPr>
        <p:spPr>
          <a:xfrm>
            <a:off x="6090089" y="1489838"/>
            <a:ext cx="601710"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 name="Rectangle 381">
            <a:extLst>
              <a:ext uri="{FF2B5EF4-FFF2-40B4-BE49-F238E27FC236}">
                <a16:creationId xmlns:a16="http://schemas.microsoft.com/office/drawing/2014/main" id="{8C4584C9-895F-474F-833F-89A3ED62D4BE}"/>
              </a:ext>
            </a:extLst>
          </p:cNvPr>
          <p:cNvSpPr/>
          <p:nvPr/>
        </p:nvSpPr>
        <p:spPr>
          <a:xfrm>
            <a:off x="7849961" y="1504236"/>
            <a:ext cx="768688"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1" name="Rectangle 390">
            <a:extLst>
              <a:ext uri="{FF2B5EF4-FFF2-40B4-BE49-F238E27FC236}">
                <a16:creationId xmlns:a16="http://schemas.microsoft.com/office/drawing/2014/main" id="{BEB9A450-89FF-BC44-BA82-228BA106BA8A}"/>
              </a:ext>
            </a:extLst>
          </p:cNvPr>
          <p:cNvSpPr/>
          <p:nvPr/>
        </p:nvSpPr>
        <p:spPr>
          <a:xfrm>
            <a:off x="740201" y="2514118"/>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2" name="Rectangle 391">
            <a:extLst>
              <a:ext uri="{FF2B5EF4-FFF2-40B4-BE49-F238E27FC236}">
                <a16:creationId xmlns:a16="http://schemas.microsoft.com/office/drawing/2014/main" id="{16DADDC1-9D41-E443-A3E1-A2AA9AA5DA4C}"/>
              </a:ext>
            </a:extLst>
          </p:cNvPr>
          <p:cNvSpPr/>
          <p:nvPr/>
        </p:nvSpPr>
        <p:spPr>
          <a:xfrm>
            <a:off x="1709255" y="2516537"/>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3" name="TextBox 392">
            <a:extLst>
              <a:ext uri="{FF2B5EF4-FFF2-40B4-BE49-F238E27FC236}">
                <a16:creationId xmlns:a16="http://schemas.microsoft.com/office/drawing/2014/main" id="{3868114E-343D-E648-A561-0F3E0A723185}"/>
              </a:ext>
            </a:extLst>
          </p:cNvPr>
          <p:cNvSpPr txBox="1"/>
          <p:nvPr/>
        </p:nvSpPr>
        <p:spPr>
          <a:xfrm>
            <a:off x="712508" y="2486614"/>
            <a:ext cx="78352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3. =  - 7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394" name="TextBox 393">
            <a:extLst>
              <a:ext uri="{FF2B5EF4-FFF2-40B4-BE49-F238E27FC236}">
                <a16:creationId xmlns:a16="http://schemas.microsoft.com/office/drawing/2014/main" id="{D78F4CDB-C710-AF4C-8E24-A60F22DE40FC}"/>
              </a:ext>
            </a:extLst>
          </p:cNvPr>
          <p:cNvSpPr txBox="1"/>
          <p:nvPr/>
        </p:nvSpPr>
        <p:spPr>
          <a:xfrm>
            <a:off x="1682969" y="2488073"/>
            <a:ext cx="777524"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4. =  - 7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395" name="Rectangle 394">
            <a:extLst>
              <a:ext uri="{FF2B5EF4-FFF2-40B4-BE49-F238E27FC236}">
                <a16:creationId xmlns:a16="http://schemas.microsoft.com/office/drawing/2014/main" id="{9C2A04EC-D7FD-4B4D-AECC-81DFA3746A07}"/>
              </a:ext>
            </a:extLst>
          </p:cNvPr>
          <p:cNvSpPr/>
          <p:nvPr/>
        </p:nvSpPr>
        <p:spPr>
          <a:xfrm>
            <a:off x="2655520" y="2509348"/>
            <a:ext cx="755919"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6" name="Rectangle 395">
            <a:extLst>
              <a:ext uri="{FF2B5EF4-FFF2-40B4-BE49-F238E27FC236}">
                <a16:creationId xmlns:a16="http://schemas.microsoft.com/office/drawing/2014/main" id="{DC3A87AF-FAE1-FE49-BA3A-D671AFE73673}"/>
              </a:ext>
            </a:extLst>
          </p:cNvPr>
          <p:cNvSpPr/>
          <p:nvPr/>
        </p:nvSpPr>
        <p:spPr>
          <a:xfrm>
            <a:off x="3644451" y="2511767"/>
            <a:ext cx="749515"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027861F7-A07C-A543-9782-D1260CBA6F4E}"/>
              </a:ext>
            </a:extLst>
          </p:cNvPr>
          <p:cNvSpPr txBox="1"/>
          <p:nvPr/>
        </p:nvSpPr>
        <p:spPr>
          <a:xfrm>
            <a:off x="2607801" y="2480859"/>
            <a:ext cx="863124"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11. =  - 5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398" name="Rectangle 397">
            <a:extLst>
              <a:ext uri="{FF2B5EF4-FFF2-40B4-BE49-F238E27FC236}">
                <a16:creationId xmlns:a16="http://schemas.microsoft.com/office/drawing/2014/main" id="{63012880-A4B2-C145-9733-B80E5D5BC363}"/>
              </a:ext>
            </a:extLst>
          </p:cNvPr>
          <p:cNvSpPr/>
          <p:nvPr/>
        </p:nvSpPr>
        <p:spPr>
          <a:xfrm>
            <a:off x="4577318" y="2514118"/>
            <a:ext cx="737489"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 name="Rectangle 398">
            <a:extLst>
              <a:ext uri="{FF2B5EF4-FFF2-40B4-BE49-F238E27FC236}">
                <a16:creationId xmlns:a16="http://schemas.microsoft.com/office/drawing/2014/main" id="{7F7242E4-4627-DA40-98BF-7A2F051CE3CB}"/>
              </a:ext>
            </a:extLst>
          </p:cNvPr>
          <p:cNvSpPr/>
          <p:nvPr/>
        </p:nvSpPr>
        <p:spPr>
          <a:xfrm>
            <a:off x="5546372" y="2516537"/>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0" name="TextBox 399">
            <a:extLst>
              <a:ext uri="{FF2B5EF4-FFF2-40B4-BE49-F238E27FC236}">
                <a16:creationId xmlns:a16="http://schemas.microsoft.com/office/drawing/2014/main" id="{4996AA9F-E110-344C-8A16-879F72F008D2}"/>
              </a:ext>
            </a:extLst>
          </p:cNvPr>
          <p:cNvSpPr txBox="1"/>
          <p:nvPr/>
        </p:nvSpPr>
        <p:spPr>
          <a:xfrm>
            <a:off x="4539770" y="2489098"/>
            <a:ext cx="824336"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19. =  -3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01" name="Rectangle 400">
            <a:extLst>
              <a:ext uri="{FF2B5EF4-FFF2-40B4-BE49-F238E27FC236}">
                <a16:creationId xmlns:a16="http://schemas.microsoft.com/office/drawing/2014/main" id="{AB19AA2E-5B0C-D046-A358-1E3138C0A878}"/>
              </a:ext>
            </a:extLst>
          </p:cNvPr>
          <p:cNvSpPr/>
          <p:nvPr/>
        </p:nvSpPr>
        <p:spPr>
          <a:xfrm>
            <a:off x="6557340" y="2504649"/>
            <a:ext cx="770361"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2" name="Rectangle 401">
            <a:extLst>
              <a:ext uri="{FF2B5EF4-FFF2-40B4-BE49-F238E27FC236}">
                <a16:creationId xmlns:a16="http://schemas.microsoft.com/office/drawing/2014/main" id="{24F1E15F-DC32-EF48-B2B6-D4EDB60D34DF}"/>
              </a:ext>
            </a:extLst>
          </p:cNvPr>
          <p:cNvSpPr/>
          <p:nvPr/>
        </p:nvSpPr>
        <p:spPr>
          <a:xfrm>
            <a:off x="7541827" y="2471152"/>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3" name="TextBox 402">
            <a:extLst>
              <a:ext uri="{FF2B5EF4-FFF2-40B4-BE49-F238E27FC236}">
                <a16:creationId xmlns:a16="http://schemas.microsoft.com/office/drawing/2014/main" id="{6CA1A07A-9FF6-5F45-9C77-D67DB322A82B}"/>
              </a:ext>
            </a:extLst>
          </p:cNvPr>
          <p:cNvSpPr txBox="1"/>
          <p:nvPr/>
        </p:nvSpPr>
        <p:spPr>
          <a:xfrm>
            <a:off x="6535957" y="2473275"/>
            <a:ext cx="818790"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27. =  -1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04" name="Rectangle 403">
            <a:extLst>
              <a:ext uri="{FF2B5EF4-FFF2-40B4-BE49-F238E27FC236}">
                <a16:creationId xmlns:a16="http://schemas.microsoft.com/office/drawing/2014/main" id="{8F734C6C-CF33-2449-8B85-0BCC95AA289E}"/>
              </a:ext>
            </a:extLst>
          </p:cNvPr>
          <p:cNvSpPr/>
          <p:nvPr/>
        </p:nvSpPr>
        <p:spPr>
          <a:xfrm>
            <a:off x="1294648" y="2071148"/>
            <a:ext cx="54989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5" name="TextBox 404">
            <a:extLst>
              <a:ext uri="{FF2B5EF4-FFF2-40B4-BE49-F238E27FC236}">
                <a16:creationId xmlns:a16="http://schemas.microsoft.com/office/drawing/2014/main" id="{113C6CF2-BDC9-504B-8810-B4434C4A1118}"/>
              </a:ext>
            </a:extLst>
          </p:cNvPr>
          <p:cNvSpPr txBox="1"/>
          <p:nvPr/>
        </p:nvSpPr>
        <p:spPr>
          <a:xfrm>
            <a:off x="1301367" y="2038058"/>
            <a:ext cx="570627"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6. =  0 </a:t>
            </a:r>
          </a:p>
        </p:txBody>
      </p:sp>
      <p:sp>
        <p:nvSpPr>
          <p:cNvPr id="406" name="Rectangle 405">
            <a:extLst>
              <a:ext uri="{FF2B5EF4-FFF2-40B4-BE49-F238E27FC236}">
                <a16:creationId xmlns:a16="http://schemas.microsoft.com/office/drawing/2014/main" id="{AEF73769-6075-244F-852F-E20EE93E6266}"/>
              </a:ext>
            </a:extLst>
          </p:cNvPr>
          <p:cNvSpPr/>
          <p:nvPr/>
        </p:nvSpPr>
        <p:spPr>
          <a:xfrm>
            <a:off x="3146482" y="2082463"/>
            <a:ext cx="594706"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7" name="Rectangle 406">
            <a:extLst>
              <a:ext uri="{FF2B5EF4-FFF2-40B4-BE49-F238E27FC236}">
                <a16:creationId xmlns:a16="http://schemas.microsoft.com/office/drawing/2014/main" id="{F1AA9913-918B-0C42-994F-3DEC5B188AD2}"/>
              </a:ext>
            </a:extLst>
          </p:cNvPr>
          <p:cNvSpPr/>
          <p:nvPr/>
        </p:nvSpPr>
        <p:spPr>
          <a:xfrm>
            <a:off x="5090874" y="2078119"/>
            <a:ext cx="595241"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8" name="Rectangle 407">
            <a:extLst>
              <a:ext uri="{FF2B5EF4-FFF2-40B4-BE49-F238E27FC236}">
                <a16:creationId xmlns:a16="http://schemas.microsoft.com/office/drawing/2014/main" id="{007DDB09-7CC0-964A-994C-C7498538BDF9}"/>
              </a:ext>
            </a:extLst>
          </p:cNvPr>
          <p:cNvSpPr/>
          <p:nvPr/>
        </p:nvSpPr>
        <p:spPr>
          <a:xfrm>
            <a:off x="7047219" y="2081707"/>
            <a:ext cx="59571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 name="Rectangle 408">
            <a:extLst>
              <a:ext uri="{FF2B5EF4-FFF2-40B4-BE49-F238E27FC236}">
                <a16:creationId xmlns:a16="http://schemas.microsoft.com/office/drawing/2014/main" id="{08E292D2-6C51-EA45-936F-4FFDEDA7B574}"/>
              </a:ext>
            </a:extLst>
          </p:cNvPr>
          <p:cNvSpPr/>
          <p:nvPr/>
        </p:nvSpPr>
        <p:spPr>
          <a:xfrm>
            <a:off x="1632275" y="1794009"/>
            <a:ext cx="875080"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 name="TextBox 409">
            <a:extLst>
              <a:ext uri="{FF2B5EF4-FFF2-40B4-BE49-F238E27FC236}">
                <a16:creationId xmlns:a16="http://schemas.microsoft.com/office/drawing/2014/main" id="{E5A53434-3A5A-E843-B111-4110D46DB436}"/>
              </a:ext>
            </a:extLst>
          </p:cNvPr>
          <p:cNvSpPr txBox="1"/>
          <p:nvPr/>
        </p:nvSpPr>
        <p:spPr>
          <a:xfrm>
            <a:off x="1609718" y="1758393"/>
            <a:ext cx="934158"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7.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11" name="Rectangle 410">
            <a:extLst>
              <a:ext uri="{FF2B5EF4-FFF2-40B4-BE49-F238E27FC236}">
                <a16:creationId xmlns:a16="http://schemas.microsoft.com/office/drawing/2014/main" id="{D3C6E120-BE08-C64E-B8B0-A5064F1833F6}"/>
              </a:ext>
            </a:extLst>
          </p:cNvPr>
          <p:cNvSpPr/>
          <p:nvPr/>
        </p:nvSpPr>
        <p:spPr>
          <a:xfrm>
            <a:off x="2566479" y="1800127"/>
            <a:ext cx="908567"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2" name="Rectangle 411">
            <a:extLst>
              <a:ext uri="{FF2B5EF4-FFF2-40B4-BE49-F238E27FC236}">
                <a16:creationId xmlns:a16="http://schemas.microsoft.com/office/drawing/2014/main" id="{48A458C6-44E2-1540-A68D-4999CA8F2353}"/>
              </a:ext>
            </a:extLst>
          </p:cNvPr>
          <p:cNvSpPr/>
          <p:nvPr/>
        </p:nvSpPr>
        <p:spPr>
          <a:xfrm>
            <a:off x="3546952" y="1798293"/>
            <a:ext cx="913515"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3" name="Rectangle 412">
            <a:extLst>
              <a:ext uri="{FF2B5EF4-FFF2-40B4-BE49-F238E27FC236}">
                <a16:creationId xmlns:a16="http://schemas.microsoft.com/office/drawing/2014/main" id="{429F1797-FD80-8C4D-84F0-411C4775A429}"/>
              </a:ext>
            </a:extLst>
          </p:cNvPr>
          <p:cNvSpPr/>
          <p:nvPr/>
        </p:nvSpPr>
        <p:spPr>
          <a:xfrm>
            <a:off x="4531527" y="1802242"/>
            <a:ext cx="955081"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4" name="Rectangle 413">
            <a:extLst>
              <a:ext uri="{FF2B5EF4-FFF2-40B4-BE49-F238E27FC236}">
                <a16:creationId xmlns:a16="http://schemas.microsoft.com/office/drawing/2014/main" id="{0DC660A8-00F8-664B-81C3-218770934284}"/>
              </a:ext>
            </a:extLst>
          </p:cNvPr>
          <p:cNvSpPr/>
          <p:nvPr/>
        </p:nvSpPr>
        <p:spPr>
          <a:xfrm>
            <a:off x="5512747" y="1808360"/>
            <a:ext cx="875080"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5" name="Rectangle 414">
            <a:extLst>
              <a:ext uri="{FF2B5EF4-FFF2-40B4-BE49-F238E27FC236}">
                <a16:creationId xmlns:a16="http://schemas.microsoft.com/office/drawing/2014/main" id="{4EA1F5DA-108E-0F47-A703-B490F497AAF1}"/>
              </a:ext>
            </a:extLst>
          </p:cNvPr>
          <p:cNvSpPr/>
          <p:nvPr/>
        </p:nvSpPr>
        <p:spPr>
          <a:xfrm>
            <a:off x="6454116" y="1812309"/>
            <a:ext cx="1010922"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6" name="Rectangle 415">
            <a:extLst>
              <a:ext uri="{FF2B5EF4-FFF2-40B4-BE49-F238E27FC236}">
                <a16:creationId xmlns:a16="http://schemas.microsoft.com/office/drawing/2014/main" id="{1A61764C-7F54-8B46-A7AD-68559021594B}"/>
              </a:ext>
            </a:extLst>
          </p:cNvPr>
          <p:cNvSpPr/>
          <p:nvPr/>
        </p:nvSpPr>
        <p:spPr>
          <a:xfrm>
            <a:off x="7564791" y="1818427"/>
            <a:ext cx="951230"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7" name="TextBox 416">
            <a:extLst>
              <a:ext uri="{FF2B5EF4-FFF2-40B4-BE49-F238E27FC236}">
                <a16:creationId xmlns:a16="http://schemas.microsoft.com/office/drawing/2014/main" id="{7BD73CE0-0B6C-B84A-A8A0-E5EF98B2ECF3}"/>
              </a:ext>
            </a:extLst>
          </p:cNvPr>
          <p:cNvSpPr txBox="1"/>
          <p:nvPr/>
        </p:nvSpPr>
        <p:spPr>
          <a:xfrm>
            <a:off x="2505728" y="1769180"/>
            <a:ext cx="1072686"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13.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18" name="TextBox 417">
            <a:extLst>
              <a:ext uri="{FF2B5EF4-FFF2-40B4-BE49-F238E27FC236}">
                <a16:creationId xmlns:a16="http://schemas.microsoft.com/office/drawing/2014/main" id="{B48A7032-B7D9-2540-9BB7-49A610F43BF1}"/>
              </a:ext>
            </a:extLst>
          </p:cNvPr>
          <p:cNvSpPr txBox="1"/>
          <p:nvPr/>
        </p:nvSpPr>
        <p:spPr>
          <a:xfrm>
            <a:off x="3515495" y="1773580"/>
            <a:ext cx="1027637"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15.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19" name="TextBox 418">
            <a:extLst>
              <a:ext uri="{FF2B5EF4-FFF2-40B4-BE49-F238E27FC236}">
                <a16:creationId xmlns:a16="http://schemas.microsoft.com/office/drawing/2014/main" id="{7652D742-4403-9642-9437-B070C09F8299}"/>
              </a:ext>
            </a:extLst>
          </p:cNvPr>
          <p:cNvSpPr txBox="1"/>
          <p:nvPr/>
        </p:nvSpPr>
        <p:spPr>
          <a:xfrm>
            <a:off x="4480287" y="1774463"/>
            <a:ext cx="1094609"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21.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20" name="TextBox 419">
            <a:extLst>
              <a:ext uri="{FF2B5EF4-FFF2-40B4-BE49-F238E27FC236}">
                <a16:creationId xmlns:a16="http://schemas.microsoft.com/office/drawing/2014/main" id="{2BBBD24B-9319-9E40-A56B-2B10A209B1F7}"/>
              </a:ext>
            </a:extLst>
          </p:cNvPr>
          <p:cNvSpPr txBox="1"/>
          <p:nvPr/>
        </p:nvSpPr>
        <p:spPr>
          <a:xfrm>
            <a:off x="5469599" y="1779835"/>
            <a:ext cx="1003995"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23.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21" name="TextBox 420">
            <a:extLst>
              <a:ext uri="{FF2B5EF4-FFF2-40B4-BE49-F238E27FC236}">
                <a16:creationId xmlns:a16="http://schemas.microsoft.com/office/drawing/2014/main" id="{907AC3A1-A5E5-3E44-9EC2-3D74C1B37BFC}"/>
              </a:ext>
            </a:extLst>
          </p:cNvPr>
          <p:cNvSpPr txBox="1"/>
          <p:nvPr/>
        </p:nvSpPr>
        <p:spPr>
          <a:xfrm>
            <a:off x="6435387" y="1785258"/>
            <a:ext cx="106860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29.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22" name="TextBox 421">
            <a:extLst>
              <a:ext uri="{FF2B5EF4-FFF2-40B4-BE49-F238E27FC236}">
                <a16:creationId xmlns:a16="http://schemas.microsoft.com/office/drawing/2014/main" id="{30ED4BF9-610F-5249-A7FA-9C5E9268F3E0}"/>
              </a:ext>
            </a:extLst>
          </p:cNvPr>
          <p:cNvSpPr txBox="1"/>
          <p:nvPr/>
        </p:nvSpPr>
        <p:spPr>
          <a:xfrm>
            <a:off x="7539178" y="1788594"/>
            <a:ext cx="1057303"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31.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23" name="TextBox 422">
            <a:extLst>
              <a:ext uri="{FF2B5EF4-FFF2-40B4-BE49-F238E27FC236}">
                <a16:creationId xmlns:a16="http://schemas.microsoft.com/office/drawing/2014/main" id="{693A4A4F-222D-8343-8B9D-8EB434957D71}"/>
              </a:ext>
            </a:extLst>
          </p:cNvPr>
          <p:cNvSpPr txBox="1"/>
          <p:nvPr/>
        </p:nvSpPr>
        <p:spPr>
          <a:xfrm>
            <a:off x="4124983" y="1471455"/>
            <a:ext cx="618298"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16. =  0 </a:t>
            </a:r>
          </a:p>
        </p:txBody>
      </p:sp>
      <p:sp>
        <p:nvSpPr>
          <p:cNvPr id="424" name="TextBox 423">
            <a:extLst>
              <a:ext uri="{FF2B5EF4-FFF2-40B4-BE49-F238E27FC236}">
                <a16:creationId xmlns:a16="http://schemas.microsoft.com/office/drawing/2014/main" id="{59E77D08-C3D9-9D41-BA52-718BE7B46A4F}"/>
              </a:ext>
            </a:extLst>
          </p:cNvPr>
          <p:cNvSpPr txBox="1"/>
          <p:nvPr/>
        </p:nvSpPr>
        <p:spPr>
          <a:xfrm>
            <a:off x="3116927" y="2056059"/>
            <a:ext cx="642159"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14. =  0  </a:t>
            </a:r>
          </a:p>
        </p:txBody>
      </p:sp>
      <p:sp>
        <p:nvSpPr>
          <p:cNvPr id="425" name="TextBox 424">
            <a:extLst>
              <a:ext uri="{FF2B5EF4-FFF2-40B4-BE49-F238E27FC236}">
                <a16:creationId xmlns:a16="http://schemas.microsoft.com/office/drawing/2014/main" id="{3173E272-F75D-A247-B658-B8A9F7C091E7}"/>
              </a:ext>
            </a:extLst>
          </p:cNvPr>
          <p:cNvSpPr txBox="1"/>
          <p:nvPr/>
        </p:nvSpPr>
        <p:spPr>
          <a:xfrm>
            <a:off x="6070781" y="1461751"/>
            <a:ext cx="621017"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24. =  0  </a:t>
            </a:r>
          </a:p>
        </p:txBody>
      </p:sp>
      <p:sp>
        <p:nvSpPr>
          <p:cNvPr id="426" name="TextBox 425">
            <a:extLst>
              <a:ext uri="{FF2B5EF4-FFF2-40B4-BE49-F238E27FC236}">
                <a16:creationId xmlns:a16="http://schemas.microsoft.com/office/drawing/2014/main" id="{F6647E1B-FFBF-094D-8CBD-4A924B632104}"/>
              </a:ext>
            </a:extLst>
          </p:cNvPr>
          <p:cNvSpPr txBox="1"/>
          <p:nvPr/>
        </p:nvSpPr>
        <p:spPr>
          <a:xfrm>
            <a:off x="5064357" y="2046355"/>
            <a:ext cx="638384"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22. =  0   </a:t>
            </a:r>
          </a:p>
        </p:txBody>
      </p:sp>
      <p:sp>
        <p:nvSpPr>
          <p:cNvPr id="427" name="TextBox 426">
            <a:extLst>
              <a:ext uri="{FF2B5EF4-FFF2-40B4-BE49-F238E27FC236}">
                <a16:creationId xmlns:a16="http://schemas.microsoft.com/office/drawing/2014/main" id="{8FEEB914-A419-C04C-88BD-4912E7C3A959}"/>
              </a:ext>
            </a:extLst>
          </p:cNvPr>
          <p:cNvSpPr txBox="1"/>
          <p:nvPr/>
        </p:nvSpPr>
        <p:spPr>
          <a:xfrm>
            <a:off x="7814824" y="1470366"/>
            <a:ext cx="855608"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32. =  -.5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28" name="TextBox 427">
            <a:extLst>
              <a:ext uri="{FF2B5EF4-FFF2-40B4-BE49-F238E27FC236}">
                <a16:creationId xmlns:a16="http://schemas.microsoft.com/office/drawing/2014/main" id="{10194623-C6DD-184D-9FC2-7B1C87D21D62}"/>
              </a:ext>
            </a:extLst>
          </p:cNvPr>
          <p:cNvSpPr txBox="1"/>
          <p:nvPr/>
        </p:nvSpPr>
        <p:spPr>
          <a:xfrm>
            <a:off x="7032801" y="2057178"/>
            <a:ext cx="625310"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30. =  0   </a:t>
            </a:r>
          </a:p>
        </p:txBody>
      </p:sp>
      <p:sp>
        <p:nvSpPr>
          <p:cNvPr id="252" name="TextBox 251">
            <a:extLst>
              <a:ext uri="{FF2B5EF4-FFF2-40B4-BE49-F238E27FC236}">
                <a16:creationId xmlns:a16="http://schemas.microsoft.com/office/drawing/2014/main" id="{1E451108-5FA0-EB48-AC14-4F5D92165558}"/>
              </a:ext>
            </a:extLst>
          </p:cNvPr>
          <p:cNvSpPr txBox="1"/>
          <p:nvPr/>
        </p:nvSpPr>
        <p:spPr>
          <a:xfrm>
            <a:off x="3613603" y="1060459"/>
            <a:ext cx="78352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10. =  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53" name="TextBox 252">
            <a:extLst>
              <a:ext uri="{FF2B5EF4-FFF2-40B4-BE49-F238E27FC236}">
                <a16:creationId xmlns:a16="http://schemas.microsoft.com/office/drawing/2014/main" id="{F34353B1-5E6D-2044-9BB5-4250AC68A409}"/>
              </a:ext>
            </a:extLst>
          </p:cNvPr>
          <p:cNvSpPr txBox="1"/>
          <p:nvPr/>
        </p:nvSpPr>
        <p:spPr>
          <a:xfrm>
            <a:off x="3611664" y="2484614"/>
            <a:ext cx="831049"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12. =  -5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54" name="TextBox 253">
            <a:extLst>
              <a:ext uri="{FF2B5EF4-FFF2-40B4-BE49-F238E27FC236}">
                <a16:creationId xmlns:a16="http://schemas.microsoft.com/office/drawing/2014/main" id="{36516C1B-7D07-CC4A-9D10-615FA07A1D91}"/>
              </a:ext>
            </a:extLst>
          </p:cNvPr>
          <p:cNvSpPr txBox="1"/>
          <p:nvPr/>
        </p:nvSpPr>
        <p:spPr>
          <a:xfrm>
            <a:off x="5539625" y="1055135"/>
            <a:ext cx="78352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18. =  2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62" name="TextBox 261">
            <a:extLst>
              <a:ext uri="{FF2B5EF4-FFF2-40B4-BE49-F238E27FC236}">
                <a16:creationId xmlns:a16="http://schemas.microsoft.com/office/drawing/2014/main" id="{29AA495B-AEDC-7645-809A-EF3A5FD5F78C}"/>
              </a:ext>
            </a:extLst>
          </p:cNvPr>
          <p:cNvSpPr txBox="1"/>
          <p:nvPr/>
        </p:nvSpPr>
        <p:spPr>
          <a:xfrm>
            <a:off x="5503445" y="2485930"/>
            <a:ext cx="842143"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20. =  -3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nvGrpSpPr>
          <p:cNvPr id="5" name="Group 4">
            <a:extLst>
              <a:ext uri="{FF2B5EF4-FFF2-40B4-BE49-F238E27FC236}">
                <a16:creationId xmlns:a16="http://schemas.microsoft.com/office/drawing/2014/main" id="{F47A3F42-637E-C54A-B346-7E7795C5514A}"/>
              </a:ext>
            </a:extLst>
          </p:cNvPr>
          <p:cNvGrpSpPr/>
          <p:nvPr/>
        </p:nvGrpSpPr>
        <p:grpSpPr>
          <a:xfrm>
            <a:off x="7483895" y="1078001"/>
            <a:ext cx="647470" cy="261610"/>
            <a:chOff x="7511395" y="1078001"/>
            <a:chExt cx="647470" cy="261610"/>
          </a:xfrm>
        </p:grpSpPr>
        <p:sp>
          <p:nvSpPr>
            <p:cNvPr id="362" name="Rectangle 361">
              <a:extLst>
                <a:ext uri="{FF2B5EF4-FFF2-40B4-BE49-F238E27FC236}">
                  <a16:creationId xmlns:a16="http://schemas.microsoft.com/office/drawing/2014/main" id="{33BB7283-0AFE-1047-8DCB-0C85C5B24833}"/>
                </a:ext>
              </a:extLst>
            </p:cNvPr>
            <p:cNvSpPr/>
            <p:nvPr/>
          </p:nvSpPr>
          <p:spPr>
            <a:xfrm>
              <a:off x="7550630" y="1104997"/>
              <a:ext cx="539900"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 name="TextBox 262">
              <a:extLst>
                <a:ext uri="{FF2B5EF4-FFF2-40B4-BE49-F238E27FC236}">
                  <a16:creationId xmlns:a16="http://schemas.microsoft.com/office/drawing/2014/main" id="{3DA7A07B-40C9-FC44-974A-6F9C6318EF26}"/>
                </a:ext>
              </a:extLst>
            </p:cNvPr>
            <p:cNvSpPr txBox="1"/>
            <p:nvPr/>
          </p:nvSpPr>
          <p:spPr>
            <a:xfrm>
              <a:off x="7511395" y="1078001"/>
              <a:ext cx="647470"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26. =  0   </a:t>
              </a:r>
            </a:p>
          </p:txBody>
        </p:sp>
      </p:grpSp>
      <p:sp>
        <p:nvSpPr>
          <p:cNvPr id="264" name="TextBox 263">
            <a:extLst>
              <a:ext uri="{FF2B5EF4-FFF2-40B4-BE49-F238E27FC236}">
                <a16:creationId xmlns:a16="http://schemas.microsoft.com/office/drawing/2014/main" id="{95306DC5-3097-834E-8244-4E1C032EBE69}"/>
              </a:ext>
            </a:extLst>
          </p:cNvPr>
          <p:cNvSpPr txBox="1"/>
          <p:nvPr/>
        </p:nvSpPr>
        <p:spPr>
          <a:xfrm>
            <a:off x="7500652" y="2441818"/>
            <a:ext cx="858390"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28. =  -1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73" name="TextBox 272">
            <a:extLst>
              <a:ext uri="{FF2B5EF4-FFF2-40B4-BE49-F238E27FC236}">
                <a16:creationId xmlns:a16="http://schemas.microsoft.com/office/drawing/2014/main" id="{965E2C5E-16FD-9E49-AF3B-AA76248C8CC8}"/>
              </a:ext>
            </a:extLst>
          </p:cNvPr>
          <p:cNvSpPr txBox="1"/>
          <p:nvPr/>
        </p:nvSpPr>
        <p:spPr>
          <a:xfrm>
            <a:off x="1865445" y="4679735"/>
            <a:ext cx="53045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- 7 </a:t>
            </a:r>
          </a:p>
        </p:txBody>
      </p:sp>
      <p:sp>
        <p:nvSpPr>
          <p:cNvPr id="274" name="TextBox 273">
            <a:extLst>
              <a:ext uri="{FF2B5EF4-FFF2-40B4-BE49-F238E27FC236}">
                <a16:creationId xmlns:a16="http://schemas.microsoft.com/office/drawing/2014/main" id="{6CFD6AC6-C9EF-EC4F-A3BC-88D9C2FF5302}"/>
              </a:ext>
            </a:extLst>
          </p:cNvPr>
          <p:cNvSpPr txBox="1"/>
          <p:nvPr/>
        </p:nvSpPr>
        <p:spPr>
          <a:xfrm>
            <a:off x="3980231" y="4332616"/>
            <a:ext cx="53045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- 5 </a:t>
            </a:r>
          </a:p>
        </p:txBody>
      </p:sp>
      <p:sp>
        <p:nvSpPr>
          <p:cNvPr id="281" name="TextBox 280">
            <a:extLst>
              <a:ext uri="{FF2B5EF4-FFF2-40B4-BE49-F238E27FC236}">
                <a16:creationId xmlns:a16="http://schemas.microsoft.com/office/drawing/2014/main" id="{7351D97E-330E-7F45-8DC7-D1DFA45E8A7E}"/>
              </a:ext>
            </a:extLst>
          </p:cNvPr>
          <p:cNvSpPr txBox="1"/>
          <p:nvPr/>
        </p:nvSpPr>
        <p:spPr>
          <a:xfrm>
            <a:off x="3991314" y="4694498"/>
            <a:ext cx="53045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- 5 </a:t>
            </a:r>
          </a:p>
        </p:txBody>
      </p:sp>
      <p:sp>
        <p:nvSpPr>
          <p:cNvPr id="282" name="TextBox 281">
            <a:extLst>
              <a:ext uri="{FF2B5EF4-FFF2-40B4-BE49-F238E27FC236}">
                <a16:creationId xmlns:a16="http://schemas.microsoft.com/office/drawing/2014/main" id="{C4DF5C5D-0997-F649-A046-D9C4EEDB606B}"/>
              </a:ext>
            </a:extLst>
          </p:cNvPr>
          <p:cNvSpPr txBox="1"/>
          <p:nvPr/>
        </p:nvSpPr>
        <p:spPr>
          <a:xfrm>
            <a:off x="6241364" y="4318174"/>
            <a:ext cx="33081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 </a:t>
            </a:r>
          </a:p>
        </p:txBody>
      </p:sp>
      <p:sp>
        <p:nvSpPr>
          <p:cNvPr id="283" name="TextBox 282">
            <a:extLst>
              <a:ext uri="{FF2B5EF4-FFF2-40B4-BE49-F238E27FC236}">
                <a16:creationId xmlns:a16="http://schemas.microsoft.com/office/drawing/2014/main" id="{8590286A-D9B3-3543-A90C-61714D0F3AE7}"/>
              </a:ext>
            </a:extLst>
          </p:cNvPr>
          <p:cNvSpPr txBox="1"/>
          <p:nvPr/>
        </p:nvSpPr>
        <p:spPr>
          <a:xfrm>
            <a:off x="8301024" y="4312486"/>
            <a:ext cx="3560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284" name="TextBox 283">
            <a:extLst>
              <a:ext uri="{FF2B5EF4-FFF2-40B4-BE49-F238E27FC236}">
                <a16:creationId xmlns:a16="http://schemas.microsoft.com/office/drawing/2014/main" id="{42D47BE4-F70F-F24B-9869-1340CF7A8D40}"/>
              </a:ext>
            </a:extLst>
          </p:cNvPr>
          <p:cNvSpPr txBox="1"/>
          <p:nvPr/>
        </p:nvSpPr>
        <p:spPr>
          <a:xfrm>
            <a:off x="8313215" y="4677463"/>
            <a:ext cx="4071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290" name="TextBox 289">
            <a:extLst>
              <a:ext uri="{FF2B5EF4-FFF2-40B4-BE49-F238E27FC236}">
                <a16:creationId xmlns:a16="http://schemas.microsoft.com/office/drawing/2014/main" id="{F70196E1-9EEE-D141-BE67-09F0099408EF}"/>
              </a:ext>
            </a:extLst>
          </p:cNvPr>
          <p:cNvSpPr txBox="1"/>
          <p:nvPr/>
        </p:nvSpPr>
        <p:spPr>
          <a:xfrm>
            <a:off x="8154259" y="4682700"/>
            <a:ext cx="257049"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291" name="TextBox 290">
                <a:extLst>
                  <a:ext uri="{FF2B5EF4-FFF2-40B4-BE49-F238E27FC236}">
                    <a16:creationId xmlns:a16="http://schemas.microsoft.com/office/drawing/2014/main" id="{6758625B-C2E9-6C48-8351-E9263770DFE9}"/>
                  </a:ext>
                </a:extLst>
              </p:cNvPr>
              <p:cNvSpPr txBox="1"/>
              <p:nvPr/>
            </p:nvSpPr>
            <p:spPr>
              <a:xfrm>
                <a:off x="3119715" y="5095798"/>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91" name="TextBox 290">
                <a:extLst>
                  <a:ext uri="{FF2B5EF4-FFF2-40B4-BE49-F238E27FC236}">
                    <a16:creationId xmlns:a16="http://schemas.microsoft.com/office/drawing/2014/main" id="{6758625B-C2E9-6C48-8351-E9263770DFE9}"/>
                  </a:ext>
                </a:extLst>
              </p:cNvPr>
              <p:cNvSpPr txBox="1">
                <a:spLocks noRot="1" noChangeAspect="1" noMove="1" noResize="1" noEditPoints="1" noAdjustHandles="1" noChangeArrowheads="1" noChangeShapeType="1" noTextEdit="1"/>
              </p:cNvSpPr>
              <p:nvPr/>
            </p:nvSpPr>
            <p:spPr>
              <a:xfrm>
                <a:off x="3119715" y="5095798"/>
                <a:ext cx="646359" cy="309637"/>
              </a:xfrm>
              <a:prstGeom prst="rect">
                <a:avLst/>
              </a:prstGeom>
              <a:blipFill>
                <a:blip r:embed="rId17"/>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2" name="TextBox 291">
                <a:extLst>
                  <a:ext uri="{FF2B5EF4-FFF2-40B4-BE49-F238E27FC236}">
                    <a16:creationId xmlns:a16="http://schemas.microsoft.com/office/drawing/2014/main" id="{53C747A4-F97C-DC46-AF4D-F01D5B6787FC}"/>
                  </a:ext>
                </a:extLst>
              </p:cNvPr>
              <p:cNvSpPr txBox="1"/>
              <p:nvPr/>
            </p:nvSpPr>
            <p:spPr>
              <a:xfrm>
                <a:off x="3893613" y="5098029"/>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92" name="TextBox 291">
                <a:extLst>
                  <a:ext uri="{FF2B5EF4-FFF2-40B4-BE49-F238E27FC236}">
                    <a16:creationId xmlns:a16="http://schemas.microsoft.com/office/drawing/2014/main" id="{53C747A4-F97C-DC46-AF4D-F01D5B6787FC}"/>
                  </a:ext>
                </a:extLst>
              </p:cNvPr>
              <p:cNvSpPr txBox="1">
                <a:spLocks noRot="1" noChangeAspect="1" noMove="1" noResize="1" noEditPoints="1" noAdjustHandles="1" noChangeArrowheads="1" noChangeShapeType="1" noTextEdit="1"/>
              </p:cNvSpPr>
              <p:nvPr/>
            </p:nvSpPr>
            <p:spPr>
              <a:xfrm>
                <a:off x="3893613" y="5098029"/>
                <a:ext cx="646359" cy="309637"/>
              </a:xfrm>
              <a:prstGeom prst="rect">
                <a:avLst/>
              </a:prstGeom>
              <a:blipFill>
                <a:blip r:embed="rId18"/>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9" name="TextBox 368">
                <a:extLst>
                  <a:ext uri="{FF2B5EF4-FFF2-40B4-BE49-F238E27FC236}">
                    <a16:creationId xmlns:a16="http://schemas.microsoft.com/office/drawing/2014/main" id="{CA99C9E2-5241-E943-89B7-DCD9954DCEF2}"/>
                  </a:ext>
                </a:extLst>
              </p:cNvPr>
              <p:cNvSpPr txBox="1"/>
              <p:nvPr/>
            </p:nvSpPr>
            <p:spPr>
              <a:xfrm>
                <a:off x="5248195" y="5103219"/>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69" name="TextBox 368">
                <a:extLst>
                  <a:ext uri="{FF2B5EF4-FFF2-40B4-BE49-F238E27FC236}">
                    <a16:creationId xmlns:a16="http://schemas.microsoft.com/office/drawing/2014/main" id="{CA99C9E2-5241-E943-89B7-DCD9954DCEF2}"/>
                  </a:ext>
                </a:extLst>
              </p:cNvPr>
              <p:cNvSpPr txBox="1">
                <a:spLocks noRot="1" noChangeAspect="1" noMove="1" noResize="1" noEditPoints="1" noAdjustHandles="1" noChangeArrowheads="1" noChangeShapeType="1" noTextEdit="1"/>
              </p:cNvSpPr>
              <p:nvPr/>
            </p:nvSpPr>
            <p:spPr>
              <a:xfrm>
                <a:off x="5248195" y="5103219"/>
                <a:ext cx="646359" cy="309637"/>
              </a:xfrm>
              <a:prstGeom prst="rect">
                <a:avLst/>
              </a:prstGeom>
              <a:blipFill>
                <a:blip r:embed="rId19"/>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0" name="TextBox 369">
                <a:extLst>
                  <a:ext uri="{FF2B5EF4-FFF2-40B4-BE49-F238E27FC236}">
                    <a16:creationId xmlns:a16="http://schemas.microsoft.com/office/drawing/2014/main" id="{777F5980-FB3B-4D41-8F40-83F172FA5E99}"/>
                  </a:ext>
                </a:extLst>
              </p:cNvPr>
              <p:cNvSpPr txBox="1"/>
              <p:nvPr/>
            </p:nvSpPr>
            <p:spPr>
              <a:xfrm>
                <a:off x="6027425" y="5105450"/>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70" name="TextBox 369">
                <a:extLst>
                  <a:ext uri="{FF2B5EF4-FFF2-40B4-BE49-F238E27FC236}">
                    <a16:creationId xmlns:a16="http://schemas.microsoft.com/office/drawing/2014/main" id="{777F5980-FB3B-4D41-8F40-83F172FA5E99}"/>
                  </a:ext>
                </a:extLst>
              </p:cNvPr>
              <p:cNvSpPr txBox="1">
                <a:spLocks noRot="1" noChangeAspect="1" noMove="1" noResize="1" noEditPoints="1" noAdjustHandles="1" noChangeArrowheads="1" noChangeShapeType="1" noTextEdit="1"/>
              </p:cNvSpPr>
              <p:nvPr/>
            </p:nvSpPr>
            <p:spPr>
              <a:xfrm>
                <a:off x="6027425" y="5105450"/>
                <a:ext cx="646359" cy="309637"/>
              </a:xfrm>
              <a:prstGeom prst="rect">
                <a:avLst/>
              </a:prstGeom>
              <a:blipFill>
                <a:blip r:embed="rId20"/>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1" name="TextBox 370">
                <a:extLst>
                  <a:ext uri="{FF2B5EF4-FFF2-40B4-BE49-F238E27FC236}">
                    <a16:creationId xmlns:a16="http://schemas.microsoft.com/office/drawing/2014/main" id="{73B30A2D-D6AE-CD49-B22B-6F190C7DCAB8}"/>
                  </a:ext>
                </a:extLst>
              </p:cNvPr>
              <p:cNvSpPr txBox="1"/>
              <p:nvPr/>
            </p:nvSpPr>
            <p:spPr>
              <a:xfrm>
                <a:off x="7354507" y="5099556"/>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71" name="TextBox 370">
                <a:extLst>
                  <a:ext uri="{FF2B5EF4-FFF2-40B4-BE49-F238E27FC236}">
                    <a16:creationId xmlns:a16="http://schemas.microsoft.com/office/drawing/2014/main" id="{73B30A2D-D6AE-CD49-B22B-6F190C7DCAB8}"/>
                  </a:ext>
                </a:extLst>
              </p:cNvPr>
              <p:cNvSpPr txBox="1">
                <a:spLocks noRot="1" noChangeAspect="1" noMove="1" noResize="1" noEditPoints="1" noAdjustHandles="1" noChangeArrowheads="1" noChangeShapeType="1" noTextEdit="1"/>
              </p:cNvSpPr>
              <p:nvPr/>
            </p:nvSpPr>
            <p:spPr>
              <a:xfrm>
                <a:off x="7354507" y="5099556"/>
                <a:ext cx="646359" cy="309637"/>
              </a:xfrm>
              <a:prstGeom prst="rect">
                <a:avLst/>
              </a:prstGeom>
              <a:blipFill>
                <a:blip r:embed="rId21"/>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2" name="TextBox 371">
                <a:extLst>
                  <a:ext uri="{FF2B5EF4-FFF2-40B4-BE49-F238E27FC236}">
                    <a16:creationId xmlns:a16="http://schemas.microsoft.com/office/drawing/2014/main" id="{A0E41A7A-0505-BE4C-8A37-EBB2B69C4AA0}"/>
                  </a:ext>
                </a:extLst>
              </p:cNvPr>
              <p:cNvSpPr txBox="1"/>
              <p:nvPr/>
            </p:nvSpPr>
            <p:spPr>
              <a:xfrm>
                <a:off x="8161237" y="5101787"/>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72" name="TextBox 371">
                <a:extLst>
                  <a:ext uri="{FF2B5EF4-FFF2-40B4-BE49-F238E27FC236}">
                    <a16:creationId xmlns:a16="http://schemas.microsoft.com/office/drawing/2014/main" id="{A0E41A7A-0505-BE4C-8A37-EBB2B69C4AA0}"/>
                  </a:ext>
                </a:extLst>
              </p:cNvPr>
              <p:cNvSpPr txBox="1">
                <a:spLocks noRot="1" noChangeAspect="1" noMove="1" noResize="1" noEditPoints="1" noAdjustHandles="1" noChangeArrowheads="1" noChangeShapeType="1" noTextEdit="1"/>
              </p:cNvSpPr>
              <p:nvPr/>
            </p:nvSpPr>
            <p:spPr>
              <a:xfrm>
                <a:off x="8161237" y="5101787"/>
                <a:ext cx="646359" cy="309637"/>
              </a:xfrm>
              <a:prstGeom prst="rect">
                <a:avLst/>
              </a:prstGeom>
              <a:blipFill>
                <a:blip r:embed="rId22"/>
                <a:stretch>
                  <a:fillRect b="-8000"/>
                </a:stretch>
              </a:blipFill>
            </p:spPr>
            <p:txBody>
              <a:bodyPr/>
              <a:lstStyle/>
              <a:p>
                <a:r>
                  <a:rPr lang="en-US">
                    <a:noFill/>
                  </a:rPr>
                  <a:t> </a:t>
                </a:r>
              </a:p>
            </p:txBody>
          </p:sp>
        </mc:Fallback>
      </mc:AlternateContent>
      <p:sp>
        <p:nvSpPr>
          <p:cNvPr id="373" name="TextBox 372">
            <a:extLst>
              <a:ext uri="{FF2B5EF4-FFF2-40B4-BE49-F238E27FC236}">
                <a16:creationId xmlns:a16="http://schemas.microsoft.com/office/drawing/2014/main" id="{A809CE34-3946-5B46-9BBD-DFDB68A55EBC}"/>
              </a:ext>
            </a:extLst>
          </p:cNvPr>
          <p:cNvSpPr txBox="1"/>
          <p:nvPr/>
        </p:nvSpPr>
        <p:spPr>
          <a:xfrm>
            <a:off x="4068414" y="5428950"/>
            <a:ext cx="31187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374" name="TextBox 373">
            <a:extLst>
              <a:ext uri="{FF2B5EF4-FFF2-40B4-BE49-F238E27FC236}">
                <a16:creationId xmlns:a16="http://schemas.microsoft.com/office/drawing/2014/main" id="{D1E3B00E-C550-2F41-AE5C-FBFD5DB3AEF0}"/>
              </a:ext>
            </a:extLst>
          </p:cNvPr>
          <p:cNvSpPr txBox="1"/>
          <p:nvPr/>
        </p:nvSpPr>
        <p:spPr>
          <a:xfrm>
            <a:off x="6183816" y="5431188"/>
            <a:ext cx="31187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375" name="TextBox 374">
            <a:extLst>
              <a:ext uri="{FF2B5EF4-FFF2-40B4-BE49-F238E27FC236}">
                <a16:creationId xmlns:a16="http://schemas.microsoft.com/office/drawing/2014/main" id="{0054536A-1A48-4B41-84E7-C1EAB8D6F3A6}"/>
              </a:ext>
            </a:extLst>
          </p:cNvPr>
          <p:cNvSpPr txBox="1"/>
          <p:nvPr/>
        </p:nvSpPr>
        <p:spPr>
          <a:xfrm>
            <a:off x="8293676" y="5433426"/>
            <a:ext cx="31187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376" name="TextBox 375">
            <a:extLst>
              <a:ext uri="{FF2B5EF4-FFF2-40B4-BE49-F238E27FC236}">
                <a16:creationId xmlns:a16="http://schemas.microsoft.com/office/drawing/2014/main" id="{1CD7B12E-71DC-6145-87BE-F5265B34A2C7}"/>
              </a:ext>
            </a:extLst>
          </p:cNvPr>
          <p:cNvSpPr txBox="1"/>
          <p:nvPr/>
        </p:nvSpPr>
        <p:spPr>
          <a:xfrm>
            <a:off x="3857335" y="5017120"/>
            <a:ext cx="26978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377" name="TextBox 376">
            <a:extLst>
              <a:ext uri="{FF2B5EF4-FFF2-40B4-BE49-F238E27FC236}">
                <a16:creationId xmlns:a16="http://schemas.microsoft.com/office/drawing/2014/main" id="{67FC929B-FBA7-CF40-89E3-E3B99FC6AD73}"/>
              </a:ext>
            </a:extLst>
          </p:cNvPr>
          <p:cNvSpPr txBox="1"/>
          <p:nvPr/>
        </p:nvSpPr>
        <p:spPr>
          <a:xfrm>
            <a:off x="5969159" y="5013380"/>
            <a:ext cx="26978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378" name="TextBox 377">
            <a:extLst>
              <a:ext uri="{FF2B5EF4-FFF2-40B4-BE49-F238E27FC236}">
                <a16:creationId xmlns:a16="http://schemas.microsoft.com/office/drawing/2014/main" id="{BC25CEE9-F177-374A-B99A-BDABBCC15846}"/>
              </a:ext>
            </a:extLst>
          </p:cNvPr>
          <p:cNvSpPr txBox="1"/>
          <p:nvPr/>
        </p:nvSpPr>
        <p:spPr>
          <a:xfrm>
            <a:off x="8080983" y="5016515"/>
            <a:ext cx="26978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379" name="TextBox 378">
            <a:extLst>
              <a:ext uri="{FF2B5EF4-FFF2-40B4-BE49-F238E27FC236}">
                <a16:creationId xmlns:a16="http://schemas.microsoft.com/office/drawing/2014/main" id="{E9CC2FC2-A3D2-6A45-9698-7E07B111273D}"/>
              </a:ext>
            </a:extLst>
          </p:cNvPr>
          <p:cNvSpPr txBox="1"/>
          <p:nvPr/>
        </p:nvSpPr>
        <p:spPr>
          <a:xfrm>
            <a:off x="8085078" y="6187031"/>
            <a:ext cx="26978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267" name="TextBox 266">
            <a:extLst>
              <a:ext uri="{FF2B5EF4-FFF2-40B4-BE49-F238E27FC236}">
                <a16:creationId xmlns:a16="http://schemas.microsoft.com/office/drawing/2014/main" id="{0D8009EB-92FB-2940-B6BF-632DF0B60BBD}"/>
              </a:ext>
            </a:extLst>
          </p:cNvPr>
          <p:cNvSpPr txBox="1"/>
          <p:nvPr/>
        </p:nvSpPr>
        <p:spPr>
          <a:xfrm>
            <a:off x="1349674" y="270986"/>
            <a:ext cx="6570899"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Member Forces of Four Truss Units      </a:t>
            </a:r>
          </a:p>
        </p:txBody>
      </p:sp>
      <p:grpSp>
        <p:nvGrpSpPr>
          <p:cNvPr id="286" name="Group 285">
            <a:extLst>
              <a:ext uri="{FF2B5EF4-FFF2-40B4-BE49-F238E27FC236}">
                <a16:creationId xmlns:a16="http://schemas.microsoft.com/office/drawing/2014/main" id="{EF84BEAA-5A4E-D647-8E72-5A750F754633}"/>
              </a:ext>
            </a:extLst>
          </p:cNvPr>
          <p:cNvGrpSpPr/>
          <p:nvPr/>
        </p:nvGrpSpPr>
        <p:grpSpPr>
          <a:xfrm>
            <a:off x="302699" y="2620649"/>
            <a:ext cx="1678033" cy="481586"/>
            <a:chOff x="1032936" y="5890542"/>
            <a:chExt cx="1678033" cy="481586"/>
          </a:xfrm>
        </p:grpSpPr>
        <p:sp>
          <p:nvSpPr>
            <p:cNvPr id="298" name="TextBox 297">
              <a:extLst>
                <a:ext uri="{FF2B5EF4-FFF2-40B4-BE49-F238E27FC236}">
                  <a16:creationId xmlns:a16="http://schemas.microsoft.com/office/drawing/2014/main" id="{2D11C674-6BDD-2246-BF37-769484060760}"/>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305" name="TextBox 304">
              <a:extLst>
                <a:ext uri="{FF2B5EF4-FFF2-40B4-BE49-F238E27FC236}">
                  <a16:creationId xmlns:a16="http://schemas.microsoft.com/office/drawing/2014/main" id="{63EB3FED-A7FE-8B4C-910A-A088245DDEAB}"/>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584339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A8E746-B4A2-644F-AEBD-57EC34CA3F70}"/>
              </a:ext>
            </a:extLst>
          </p:cNvPr>
          <p:cNvSpPr txBox="1"/>
          <p:nvPr/>
        </p:nvSpPr>
        <p:spPr>
          <a:xfrm>
            <a:off x="3433420" y="2490029"/>
            <a:ext cx="2693850"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Displacement Analysis Per Truss Unit.     </a:t>
            </a:r>
          </a:p>
        </p:txBody>
      </p:sp>
      <p:sp>
        <p:nvSpPr>
          <p:cNvPr id="3" name="Rectangle 2">
            <a:extLst>
              <a:ext uri="{FF2B5EF4-FFF2-40B4-BE49-F238E27FC236}">
                <a16:creationId xmlns:a16="http://schemas.microsoft.com/office/drawing/2014/main" id="{5EBE5744-93F1-4548-8532-37DE628AF50E}"/>
              </a:ext>
            </a:extLst>
          </p:cNvPr>
          <p:cNvSpPr/>
          <p:nvPr/>
        </p:nvSpPr>
        <p:spPr>
          <a:xfrm>
            <a:off x="291986" y="250728"/>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A7438A6D-37D6-DB4D-9417-08C36DB73718}"/>
              </a:ext>
            </a:extLst>
          </p:cNvPr>
          <p:cNvGrpSpPr/>
          <p:nvPr/>
        </p:nvGrpSpPr>
        <p:grpSpPr>
          <a:xfrm>
            <a:off x="380195" y="6068867"/>
            <a:ext cx="1678033" cy="481586"/>
            <a:chOff x="1032936" y="5890542"/>
            <a:chExt cx="1678033" cy="481586"/>
          </a:xfrm>
        </p:grpSpPr>
        <p:sp>
          <p:nvSpPr>
            <p:cNvPr id="5" name="TextBox 4">
              <a:extLst>
                <a:ext uri="{FF2B5EF4-FFF2-40B4-BE49-F238E27FC236}">
                  <a16:creationId xmlns:a16="http://schemas.microsoft.com/office/drawing/2014/main" id="{4AA3D2B4-BD63-E344-904A-F85C33B16DEE}"/>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6" name="TextBox 5">
              <a:extLst>
                <a:ext uri="{FF2B5EF4-FFF2-40B4-BE49-F238E27FC236}">
                  <a16:creationId xmlns:a16="http://schemas.microsoft.com/office/drawing/2014/main" id="{E4405DDE-8F63-6945-AA82-BD0DE2159A5B}"/>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968379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801598"/>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3A6B7DDD-2813-9B40-BB80-CE21408CC65C}"/>
              </a:ext>
            </a:extLst>
          </p:cNvPr>
          <p:cNvSpPr/>
          <p:nvPr/>
        </p:nvSpPr>
        <p:spPr>
          <a:xfrm>
            <a:off x="1615589" y="2728315"/>
            <a:ext cx="6073119" cy="30703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1434A042-175D-D145-BD20-1AC95E16AC8F}"/>
              </a:ext>
            </a:extLst>
          </p:cNvPr>
          <p:cNvCxnSpPr>
            <a:cxnSpLocks/>
          </p:cNvCxnSpPr>
          <p:nvPr/>
        </p:nvCxnSpPr>
        <p:spPr>
          <a:xfrm>
            <a:off x="1615590" y="3277289"/>
            <a:ext cx="60731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3E21062-399A-4244-9113-24EFEA42502E}"/>
              </a:ext>
            </a:extLst>
          </p:cNvPr>
          <p:cNvCxnSpPr>
            <a:cxnSpLocks/>
          </p:cNvCxnSpPr>
          <p:nvPr/>
        </p:nvCxnSpPr>
        <p:spPr>
          <a:xfrm>
            <a:off x="3841766" y="2729167"/>
            <a:ext cx="0" cy="30695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2AAD7E6B-533A-1C41-8DEE-789F41ACA469}"/>
              </a:ext>
            </a:extLst>
          </p:cNvPr>
          <p:cNvSpPr txBox="1"/>
          <p:nvPr/>
        </p:nvSpPr>
        <p:spPr>
          <a:xfrm>
            <a:off x="2704757" y="2728702"/>
            <a:ext cx="112779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Length, in.</a:t>
            </a:r>
          </a:p>
        </p:txBody>
      </p:sp>
      <p:sp>
        <p:nvSpPr>
          <p:cNvPr id="48" name="TextBox 47">
            <a:extLst>
              <a:ext uri="{FF2B5EF4-FFF2-40B4-BE49-F238E27FC236}">
                <a16:creationId xmlns:a16="http://schemas.microsoft.com/office/drawing/2014/main" id="{5C26E4A9-9E78-B040-8AF9-B948CC91BFD2}"/>
              </a:ext>
            </a:extLst>
          </p:cNvPr>
          <p:cNvSpPr txBox="1"/>
          <p:nvPr/>
        </p:nvSpPr>
        <p:spPr>
          <a:xfrm>
            <a:off x="3957986" y="2710678"/>
            <a:ext cx="907938" cy="584775"/>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Internal force,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49" name="Straight Connector 48">
            <a:extLst>
              <a:ext uri="{FF2B5EF4-FFF2-40B4-BE49-F238E27FC236}">
                <a16:creationId xmlns:a16="http://schemas.microsoft.com/office/drawing/2014/main" id="{A82B92DE-1D1F-0F44-8E2F-48822BEC9F35}"/>
              </a:ext>
            </a:extLst>
          </p:cNvPr>
          <p:cNvCxnSpPr>
            <a:cxnSpLocks/>
          </p:cNvCxnSpPr>
          <p:nvPr/>
        </p:nvCxnSpPr>
        <p:spPr>
          <a:xfrm>
            <a:off x="2644093" y="2729166"/>
            <a:ext cx="0" cy="30695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002C1F8E-B03E-AB43-B334-F6B8A9922100}"/>
              </a:ext>
            </a:extLst>
          </p:cNvPr>
          <p:cNvSpPr txBox="1"/>
          <p:nvPr/>
        </p:nvSpPr>
        <p:spPr>
          <a:xfrm>
            <a:off x="1676486" y="2838473"/>
            <a:ext cx="93743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Member </a:t>
            </a:r>
          </a:p>
        </p:txBody>
      </p:sp>
      <p:sp>
        <p:nvSpPr>
          <p:cNvPr id="51" name="TextBox 50">
            <a:extLst>
              <a:ext uri="{FF2B5EF4-FFF2-40B4-BE49-F238E27FC236}">
                <a16:creationId xmlns:a16="http://schemas.microsoft.com/office/drawing/2014/main" id="{E68ADF26-0709-7D40-8763-FBC7D01D8610}"/>
              </a:ext>
            </a:extLst>
          </p:cNvPr>
          <p:cNvSpPr txBox="1"/>
          <p:nvPr/>
        </p:nvSpPr>
        <p:spPr>
          <a:xfrm>
            <a:off x="1967718" y="3258395"/>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52" name="TextBox 51">
            <a:extLst>
              <a:ext uri="{FF2B5EF4-FFF2-40B4-BE49-F238E27FC236}">
                <a16:creationId xmlns:a16="http://schemas.microsoft.com/office/drawing/2014/main" id="{EBB3BDE5-B7AD-BC43-AEC0-44B9932D3D48}"/>
              </a:ext>
            </a:extLst>
          </p:cNvPr>
          <p:cNvSpPr txBox="1"/>
          <p:nvPr/>
        </p:nvSpPr>
        <p:spPr>
          <a:xfrm>
            <a:off x="1972191" y="3581728"/>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5" name="TextBox 54">
            <a:extLst>
              <a:ext uri="{FF2B5EF4-FFF2-40B4-BE49-F238E27FC236}">
                <a16:creationId xmlns:a16="http://schemas.microsoft.com/office/drawing/2014/main" id="{DF4BC274-36AB-DC43-9C7E-363049E29010}"/>
              </a:ext>
            </a:extLst>
          </p:cNvPr>
          <p:cNvSpPr txBox="1"/>
          <p:nvPr/>
        </p:nvSpPr>
        <p:spPr>
          <a:xfrm>
            <a:off x="1982043" y="3905480"/>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3. </a:t>
            </a:r>
          </a:p>
        </p:txBody>
      </p:sp>
      <p:sp>
        <p:nvSpPr>
          <p:cNvPr id="56" name="TextBox 55">
            <a:extLst>
              <a:ext uri="{FF2B5EF4-FFF2-40B4-BE49-F238E27FC236}">
                <a16:creationId xmlns:a16="http://schemas.microsoft.com/office/drawing/2014/main" id="{F5399F02-DDBB-DA40-9F44-EC647ADBA789}"/>
              </a:ext>
            </a:extLst>
          </p:cNvPr>
          <p:cNvSpPr txBox="1"/>
          <p:nvPr/>
        </p:nvSpPr>
        <p:spPr>
          <a:xfrm>
            <a:off x="1985631" y="4220985"/>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4. </a:t>
            </a:r>
          </a:p>
        </p:txBody>
      </p:sp>
      <p:cxnSp>
        <p:nvCxnSpPr>
          <p:cNvPr id="57" name="Straight Connector 56">
            <a:extLst>
              <a:ext uri="{FF2B5EF4-FFF2-40B4-BE49-F238E27FC236}">
                <a16:creationId xmlns:a16="http://schemas.microsoft.com/office/drawing/2014/main" id="{0F72FB01-5344-764F-A47B-B5A8E0997830}"/>
              </a:ext>
            </a:extLst>
          </p:cNvPr>
          <p:cNvCxnSpPr>
            <a:cxnSpLocks/>
          </p:cNvCxnSpPr>
          <p:nvPr/>
        </p:nvCxnSpPr>
        <p:spPr>
          <a:xfrm>
            <a:off x="1615590" y="3598525"/>
            <a:ext cx="60731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4AE78A9-85D2-F740-96EF-666EF982C03B}"/>
              </a:ext>
            </a:extLst>
          </p:cNvPr>
          <p:cNvCxnSpPr>
            <a:cxnSpLocks/>
          </p:cNvCxnSpPr>
          <p:nvPr/>
        </p:nvCxnSpPr>
        <p:spPr>
          <a:xfrm>
            <a:off x="1619916" y="3915414"/>
            <a:ext cx="60687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6515E95-C0AA-144B-9F2D-487B263DA68F}"/>
              </a:ext>
            </a:extLst>
          </p:cNvPr>
          <p:cNvCxnSpPr>
            <a:cxnSpLocks/>
          </p:cNvCxnSpPr>
          <p:nvPr/>
        </p:nvCxnSpPr>
        <p:spPr>
          <a:xfrm>
            <a:off x="1619916" y="4238228"/>
            <a:ext cx="60687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5FD4060-5E7B-C848-9017-71B3E982EBF4}"/>
              </a:ext>
            </a:extLst>
          </p:cNvPr>
          <p:cNvSpPr txBox="1"/>
          <p:nvPr/>
        </p:nvSpPr>
        <p:spPr>
          <a:xfrm>
            <a:off x="4282631" y="3259757"/>
            <a:ext cx="33999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63" name="TextBox 62">
            <a:extLst>
              <a:ext uri="{FF2B5EF4-FFF2-40B4-BE49-F238E27FC236}">
                <a16:creationId xmlns:a16="http://schemas.microsoft.com/office/drawing/2014/main" id="{5100E981-C847-FD4C-9CF6-5D29952599D2}"/>
              </a:ext>
            </a:extLst>
          </p:cNvPr>
          <p:cNvSpPr txBox="1"/>
          <p:nvPr/>
        </p:nvSpPr>
        <p:spPr>
          <a:xfrm>
            <a:off x="3113979" y="3910639"/>
            <a:ext cx="397499"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64" name="TextBox 63">
            <a:extLst>
              <a:ext uri="{FF2B5EF4-FFF2-40B4-BE49-F238E27FC236}">
                <a16:creationId xmlns:a16="http://schemas.microsoft.com/office/drawing/2014/main" id="{C7098E8E-3D76-D740-89AA-D90B11B2BC33}"/>
              </a:ext>
            </a:extLst>
          </p:cNvPr>
          <p:cNvSpPr txBox="1"/>
          <p:nvPr/>
        </p:nvSpPr>
        <p:spPr>
          <a:xfrm>
            <a:off x="3097939" y="3258779"/>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65" name="TextBox 64">
            <a:extLst>
              <a:ext uri="{FF2B5EF4-FFF2-40B4-BE49-F238E27FC236}">
                <a16:creationId xmlns:a16="http://schemas.microsoft.com/office/drawing/2014/main" id="{F9B9B390-F95B-3C42-B630-566B18674E16}"/>
              </a:ext>
            </a:extLst>
          </p:cNvPr>
          <p:cNvSpPr txBox="1"/>
          <p:nvPr/>
        </p:nvSpPr>
        <p:spPr>
          <a:xfrm>
            <a:off x="3105270" y="3581764"/>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cxnSp>
        <p:nvCxnSpPr>
          <p:cNvPr id="67" name="Straight Connector 66">
            <a:extLst>
              <a:ext uri="{FF2B5EF4-FFF2-40B4-BE49-F238E27FC236}">
                <a16:creationId xmlns:a16="http://schemas.microsoft.com/office/drawing/2014/main" id="{A6A53117-A737-734D-B959-28DF4E52399A}"/>
              </a:ext>
            </a:extLst>
          </p:cNvPr>
          <p:cNvCxnSpPr>
            <a:cxnSpLocks/>
          </p:cNvCxnSpPr>
          <p:nvPr/>
        </p:nvCxnSpPr>
        <p:spPr>
          <a:xfrm>
            <a:off x="4964711" y="2726156"/>
            <a:ext cx="0" cy="30725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EB345F8-E8A1-AE4A-ADA9-178FDC5BE191}"/>
              </a:ext>
            </a:extLst>
          </p:cNvPr>
          <p:cNvCxnSpPr>
            <a:cxnSpLocks/>
          </p:cNvCxnSpPr>
          <p:nvPr/>
        </p:nvCxnSpPr>
        <p:spPr>
          <a:xfrm>
            <a:off x="6080931" y="2723145"/>
            <a:ext cx="0" cy="30755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719A2057-94A2-8D44-B5A5-981DCEF1E1AF}"/>
              </a:ext>
            </a:extLst>
          </p:cNvPr>
          <p:cNvSpPr txBox="1"/>
          <p:nvPr/>
        </p:nvSpPr>
        <p:spPr>
          <a:xfrm>
            <a:off x="5127703" y="2729664"/>
            <a:ext cx="821259" cy="584775"/>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Virtual   </a:t>
            </a:r>
          </a:p>
          <a:p>
            <a:r>
              <a:rPr lang="en-US" sz="1600" dirty="0">
                <a:latin typeface="Times New Roman" panose="02020603050405020304" pitchFamily="18" charset="0"/>
                <a:ea typeface="Cambria Math" panose="02040503050406030204" pitchFamily="18" charset="0"/>
                <a:cs typeface="Times New Roman" panose="02020603050405020304" pitchFamily="18" charset="0"/>
              </a:rPr>
              <a:t> force   </a:t>
            </a:r>
          </a:p>
        </p:txBody>
      </p:sp>
      <p:sp>
        <p:nvSpPr>
          <p:cNvPr id="75" name="TextBox 74">
            <a:extLst>
              <a:ext uri="{FF2B5EF4-FFF2-40B4-BE49-F238E27FC236}">
                <a16:creationId xmlns:a16="http://schemas.microsoft.com/office/drawing/2014/main" id="{EED06156-AC49-6A40-BBAD-53428E22263D}"/>
              </a:ext>
            </a:extLst>
          </p:cNvPr>
          <p:cNvSpPr txBox="1"/>
          <p:nvPr/>
        </p:nvSpPr>
        <p:spPr>
          <a:xfrm>
            <a:off x="5330137" y="6078731"/>
            <a:ext cx="59647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1-8</a:t>
            </a:r>
            <a:endParaRPr lang="en-US" dirty="0">
              <a:latin typeface="Times New Roman" panose="02020603050405020304" pitchFamily="18" charset="0"/>
              <a:cs typeface="Times New Roman" panose="02020603050405020304" pitchFamily="18" charset="0"/>
            </a:endParaRPr>
          </a:p>
        </p:txBody>
      </p:sp>
      <p:sp>
        <p:nvSpPr>
          <p:cNvPr id="117" name="TextBox 116">
            <a:extLst>
              <a:ext uri="{FF2B5EF4-FFF2-40B4-BE49-F238E27FC236}">
                <a16:creationId xmlns:a16="http://schemas.microsoft.com/office/drawing/2014/main" id="{574CB0DB-6A8B-8B44-9FE3-67E1CC39F512}"/>
              </a:ext>
            </a:extLst>
          </p:cNvPr>
          <p:cNvSpPr txBox="1"/>
          <p:nvPr/>
        </p:nvSpPr>
        <p:spPr>
          <a:xfrm>
            <a:off x="1986905" y="4526621"/>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5. </a:t>
            </a:r>
          </a:p>
        </p:txBody>
      </p:sp>
      <p:sp>
        <p:nvSpPr>
          <p:cNvPr id="118" name="TextBox 117">
            <a:extLst>
              <a:ext uri="{FF2B5EF4-FFF2-40B4-BE49-F238E27FC236}">
                <a16:creationId xmlns:a16="http://schemas.microsoft.com/office/drawing/2014/main" id="{82336AF1-C5FA-E042-ADDE-C320D2419001}"/>
              </a:ext>
            </a:extLst>
          </p:cNvPr>
          <p:cNvSpPr txBox="1"/>
          <p:nvPr/>
        </p:nvSpPr>
        <p:spPr>
          <a:xfrm>
            <a:off x="1977570" y="4842853"/>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6. </a:t>
            </a:r>
          </a:p>
        </p:txBody>
      </p:sp>
      <p:sp>
        <p:nvSpPr>
          <p:cNvPr id="119" name="TextBox 118">
            <a:extLst>
              <a:ext uri="{FF2B5EF4-FFF2-40B4-BE49-F238E27FC236}">
                <a16:creationId xmlns:a16="http://schemas.microsoft.com/office/drawing/2014/main" id="{52177865-7F21-924D-82BF-A4ABB0F79223}"/>
              </a:ext>
            </a:extLst>
          </p:cNvPr>
          <p:cNvSpPr txBox="1"/>
          <p:nvPr/>
        </p:nvSpPr>
        <p:spPr>
          <a:xfrm>
            <a:off x="1982043" y="5157640"/>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7. </a:t>
            </a:r>
          </a:p>
        </p:txBody>
      </p:sp>
      <p:sp>
        <p:nvSpPr>
          <p:cNvPr id="120" name="TextBox 119">
            <a:extLst>
              <a:ext uri="{FF2B5EF4-FFF2-40B4-BE49-F238E27FC236}">
                <a16:creationId xmlns:a16="http://schemas.microsoft.com/office/drawing/2014/main" id="{FD968E90-1AD7-504F-886E-4F2CD9649E0C}"/>
              </a:ext>
            </a:extLst>
          </p:cNvPr>
          <p:cNvSpPr txBox="1"/>
          <p:nvPr/>
        </p:nvSpPr>
        <p:spPr>
          <a:xfrm>
            <a:off x="1982206" y="5453695"/>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8. </a:t>
            </a:r>
          </a:p>
        </p:txBody>
      </p:sp>
      <p:cxnSp>
        <p:nvCxnSpPr>
          <p:cNvPr id="121" name="Straight Connector 120">
            <a:extLst>
              <a:ext uri="{FF2B5EF4-FFF2-40B4-BE49-F238E27FC236}">
                <a16:creationId xmlns:a16="http://schemas.microsoft.com/office/drawing/2014/main" id="{A371E10A-7129-E44C-BF33-AB26EE933D09}"/>
              </a:ext>
            </a:extLst>
          </p:cNvPr>
          <p:cNvCxnSpPr>
            <a:cxnSpLocks/>
          </p:cNvCxnSpPr>
          <p:nvPr/>
        </p:nvCxnSpPr>
        <p:spPr>
          <a:xfrm>
            <a:off x="1608118" y="4863211"/>
            <a:ext cx="60805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AC5A54AA-0A4E-454F-BF14-3A89FC3CB9F2}"/>
              </a:ext>
            </a:extLst>
          </p:cNvPr>
          <p:cNvCxnSpPr>
            <a:cxnSpLocks/>
          </p:cNvCxnSpPr>
          <p:nvPr/>
        </p:nvCxnSpPr>
        <p:spPr>
          <a:xfrm>
            <a:off x="1623658" y="5180011"/>
            <a:ext cx="60650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F6A5CDE-F3A0-5848-BD34-288BEF88B73B}"/>
              </a:ext>
            </a:extLst>
          </p:cNvPr>
          <p:cNvCxnSpPr>
            <a:cxnSpLocks/>
          </p:cNvCxnSpPr>
          <p:nvPr/>
        </p:nvCxnSpPr>
        <p:spPr>
          <a:xfrm>
            <a:off x="1608118" y="5492580"/>
            <a:ext cx="6083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A42703CA-2AB5-244E-AAF1-36DDEED8831E}"/>
              </a:ext>
            </a:extLst>
          </p:cNvPr>
          <p:cNvSpPr txBox="1"/>
          <p:nvPr/>
        </p:nvSpPr>
        <p:spPr>
          <a:xfrm>
            <a:off x="4237664" y="4847160"/>
            <a:ext cx="41532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0 </a:t>
            </a:r>
          </a:p>
        </p:txBody>
      </p:sp>
      <p:sp>
        <p:nvSpPr>
          <p:cNvPr id="127" name="TextBox 126">
            <a:extLst>
              <a:ext uri="{FF2B5EF4-FFF2-40B4-BE49-F238E27FC236}">
                <a16:creationId xmlns:a16="http://schemas.microsoft.com/office/drawing/2014/main" id="{4866BF84-4BF3-2C4B-8482-E6D986CC5355}"/>
              </a:ext>
            </a:extLst>
          </p:cNvPr>
          <p:cNvSpPr txBox="1"/>
          <p:nvPr/>
        </p:nvSpPr>
        <p:spPr>
          <a:xfrm>
            <a:off x="3133563" y="5469544"/>
            <a:ext cx="373898"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28" name="TextBox 127">
            <a:extLst>
              <a:ext uri="{FF2B5EF4-FFF2-40B4-BE49-F238E27FC236}">
                <a16:creationId xmlns:a16="http://schemas.microsoft.com/office/drawing/2014/main" id="{778F3AC7-7014-ED42-9D00-975C81DEE65E}"/>
              </a:ext>
            </a:extLst>
          </p:cNvPr>
          <p:cNvSpPr txBox="1"/>
          <p:nvPr/>
        </p:nvSpPr>
        <p:spPr>
          <a:xfrm>
            <a:off x="3118594" y="4227253"/>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29" name="TextBox 128">
            <a:extLst>
              <a:ext uri="{FF2B5EF4-FFF2-40B4-BE49-F238E27FC236}">
                <a16:creationId xmlns:a16="http://schemas.microsoft.com/office/drawing/2014/main" id="{43F63451-0CB2-DE48-BBE9-76E389BB5521}"/>
              </a:ext>
            </a:extLst>
          </p:cNvPr>
          <p:cNvSpPr txBox="1"/>
          <p:nvPr/>
        </p:nvSpPr>
        <p:spPr>
          <a:xfrm>
            <a:off x="3118493" y="4837686"/>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cxnSp>
        <p:nvCxnSpPr>
          <p:cNvPr id="151" name="Straight Connector 150">
            <a:extLst>
              <a:ext uri="{FF2B5EF4-FFF2-40B4-BE49-F238E27FC236}">
                <a16:creationId xmlns:a16="http://schemas.microsoft.com/office/drawing/2014/main" id="{FF3BEAF0-153E-7B43-A789-77D1D857D585}"/>
              </a:ext>
            </a:extLst>
          </p:cNvPr>
          <p:cNvCxnSpPr>
            <a:cxnSpLocks/>
          </p:cNvCxnSpPr>
          <p:nvPr/>
        </p:nvCxnSpPr>
        <p:spPr>
          <a:xfrm>
            <a:off x="1608118" y="4553019"/>
            <a:ext cx="60805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B1E6F5A9-73B2-4948-ADC6-79A3B3C70B9B}"/>
              </a:ext>
            </a:extLst>
          </p:cNvPr>
          <p:cNvCxnSpPr>
            <a:cxnSpLocks/>
          </p:cNvCxnSpPr>
          <p:nvPr/>
        </p:nvCxnSpPr>
        <p:spPr>
          <a:xfrm>
            <a:off x="5654060" y="1139047"/>
            <a:ext cx="0" cy="145067"/>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EA3652D4-921F-034E-BC35-99609FDF43C3}"/>
              </a:ext>
            </a:extLst>
          </p:cNvPr>
          <p:cNvCxnSpPr>
            <a:cxnSpLocks/>
          </p:cNvCxnSpPr>
          <p:nvPr/>
        </p:nvCxnSpPr>
        <p:spPr>
          <a:xfrm>
            <a:off x="5689808" y="2091542"/>
            <a:ext cx="0" cy="175240"/>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D774686C-EA07-184C-B741-C3CEA4B1C247}"/>
              </a:ext>
            </a:extLst>
          </p:cNvPr>
          <p:cNvCxnSpPr>
            <a:cxnSpLocks/>
          </p:cNvCxnSpPr>
          <p:nvPr/>
        </p:nvCxnSpPr>
        <p:spPr>
          <a:xfrm flipV="1">
            <a:off x="3483519" y="1298150"/>
            <a:ext cx="984050" cy="3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4355E7C-D6E3-6C47-A726-E48EA8E3A95E}"/>
              </a:ext>
            </a:extLst>
          </p:cNvPr>
          <p:cNvCxnSpPr>
            <a:cxnSpLocks/>
          </p:cNvCxnSpPr>
          <p:nvPr/>
        </p:nvCxnSpPr>
        <p:spPr>
          <a:xfrm flipV="1">
            <a:off x="3467665" y="2260037"/>
            <a:ext cx="984050" cy="3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Oval 162">
            <a:extLst>
              <a:ext uri="{FF2B5EF4-FFF2-40B4-BE49-F238E27FC236}">
                <a16:creationId xmlns:a16="http://schemas.microsoft.com/office/drawing/2014/main" id="{D288A89F-A907-E64D-9A99-9BF2E0E15165}"/>
              </a:ext>
            </a:extLst>
          </p:cNvPr>
          <p:cNvSpPr/>
          <p:nvPr/>
        </p:nvSpPr>
        <p:spPr>
          <a:xfrm>
            <a:off x="3424047" y="1238434"/>
            <a:ext cx="121911" cy="1219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 name="Straight Connector 163">
            <a:extLst>
              <a:ext uri="{FF2B5EF4-FFF2-40B4-BE49-F238E27FC236}">
                <a16:creationId xmlns:a16="http://schemas.microsoft.com/office/drawing/2014/main" id="{88EFC377-8928-2149-9532-AA688B39BCD5}"/>
              </a:ext>
            </a:extLst>
          </p:cNvPr>
          <p:cNvCxnSpPr/>
          <p:nvPr/>
        </p:nvCxnSpPr>
        <p:spPr>
          <a:xfrm flipV="1">
            <a:off x="3480192" y="1299924"/>
            <a:ext cx="975293" cy="975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Oval 164">
            <a:extLst>
              <a:ext uri="{FF2B5EF4-FFF2-40B4-BE49-F238E27FC236}">
                <a16:creationId xmlns:a16="http://schemas.microsoft.com/office/drawing/2014/main" id="{020B8D62-3421-904A-BD5D-2111060BEC21}"/>
              </a:ext>
            </a:extLst>
          </p:cNvPr>
          <p:cNvSpPr/>
          <p:nvPr/>
        </p:nvSpPr>
        <p:spPr>
          <a:xfrm>
            <a:off x="3418697" y="2203572"/>
            <a:ext cx="121911" cy="1219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 name="Straight Connector 165">
            <a:extLst>
              <a:ext uri="{FF2B5EF4-FFF2-40B4-BE49-F238E27FC236}">
                <a16:creationId xmlns:a16="http://schemas.microsoft.com/office/drawing/2014/main" id="{DC4D1C17-4EE1-524B-88BE-079EB8BAC315}"/>
              </a:ext>
            </a:extLst>
          </p:cNvPr>
          <p:cNvCxnSpPr/>
          <p:nvPr/>
        </p:nvCxnSpPr>
        <p:spPr>
          <a:xfrm flipV="1">
            <a:off x="3416560" y="1165565"/>
            <a:ext cx="1" cy="2438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8C6D0E53-5A65-4148-B6F6-E87A8F833BA2}"/>
              </a:ext>
            </a:extLst>
          </p:cNvPr>
          <p:cNvCxnSpPr>
            <a:cxnSpLocks/>
          </p:cNvCxnSpPr>
          <p:nvPr/>
        </p:nvCxnSpPr>
        <p:spPr>
          <a:xfrm>
            <a:off x="3292490" y="1165565"/>
            <a:ext cx="1267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94657489-588D-6544-BEE4-623A2E12DF46}"/>
              </a:ext>
            </a:extLst>
          </p:cNvPr>
          <p:cNvCxnSpPr>
            <a:cxnSpLocks/>
          </p:cNvCxnSpPr>
          <p:nvPr/>
        </p:nvCxnSpPr>
        <p:spPr>
          <a:xfrm>
            <a:off x="3297256" y="1290594"/>
            <a:ext cx="119363"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CD69120-11F4-1C41-B38F-4E8E82D65DFA}"/>
              </a:ext>
            </a:extLst>
          </p:cNvPr>
          <p:cNvCxnSpPr>
            <a:cxnSpLocks/>
          </p:cNvCxnSpPr>
          <p:nvPr/>
        </p:nvCxnSpPr>
        <p:spPr>
          <a:xfrm flipV="1">
            <a:off x="3302069" y="1406810"/>
            <a:ext cx="117099" cy="25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49D5F0F4-723B-494A-80F0-DA9211EED4C4}"/>
              </a:ext>
            </a:extLst>
          </p:cNvPr>
          <p:cNvCxnSpPr/>
          <p:nvPr/>
        </p:nvCxnSpPr>
        <p:spPr>
          <a:xfrm flipV="1">
            <a:off x="3413307" y="2137308"/>
            <a:ext cx="1" cy="2438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F63BD76A-C494-8C49-BDB7-94AA168EA2B9}"/>
              </a:ext>
            </a:extLst>
          </p:cNvPr>
          <p:cNvCxnSpPr/>
          <p:nvPr/>
        </p:nvCxnSpPr>
        <p:spPr>
          <a:xfrm>
            <a:off x="3291734" y="2139920"/>
            <a:ext cx="121911" cy="27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ED86C224-423C-5147-B67A-FA15EED009BF}"/>
              </a:ext>
            </a:extLst>
          </p:cNvPr>
          <p:cNvCxnSpPr/>
          <p:nvPr/>
        </p:nvCxnSpPr>
        <p:spPr>
          <a:xfrm>
            <a:off x="3286689" y="2254256"/>
            <a:ext cx="121911" cy="27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DDAE86ED-C4CF-E045-B720-F877A1D035C2}"/>
              </a:ext>
            </a:extLst>
          </p:cNvPr>
          <p:cNvCxnSpPr/>
          <p:nvPr/>
        </p:nvCxnSpPr>
        <p:spPr>
          <a:xfrm>
            <a:off x="3294003" y="2375818"/>
            <a:ext cx="121911" cy="27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5666F99-BE5E-A541-881E-C443F9C86771}"/>
              </a:ext>
            </a:extLst>
          </p:cNvPr>
          <p:cNvCxnSpPr>
            <a:cxnSpLocks/>
            <a:stCxn id="181" idx="4"/>
            <a:endCxn id="182" idx="0"/>
          </p:cNvCxnSpPr>
          <p:nvPr/>
        </p:nvCxnSpPr>
        <p:spPr>
          <a:xfrm flipH="1">
            <a:off x="4452811" y="1363015"/>
            <a:ext cx="5351" cy="8432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D7509F0F-0F89-9E4F-B98D-C34EB575665C}"/>
              </a:ext>
            </a:extLst>
          </p:cNvPr>
          <p:cNvCxnSpPr>
            <a:cxnSpLocks/>
          </p:cNvCxnSpPr>
          <p:nvPr/>
        </p:nvCxnSpPr>
        <p:spPr>
          <a:xfrm flipV="1">
            <a:off x="4459969" y="1298150"/>
            <a:ext cx="984050" cy="3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505B6B78-C40F-A148-BB55-4AB112AB2ACA}"/>
              </a:ext>
            </a:extLst>
          </p:cNvPr>
          <p:cNvCxnSpPr>
            <a:cxnSpLocks/>
          </p:cNvCxnSpPr>
          <p:nvPr/>
        </p:nvCxnSpPr>
        <p:spPr>
          <a:xfrm flipV="1">
            <a:off x="4444115" y="2260037"/>
            <a:ext cx="984050" cy="3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EB73C640-C211-204E-958F-5DD00B9FF1AF}"/>
              </a:ext>
            </a:extLst>
          </p:cNvPr>
          <p:cNvCxnSpPr>
            <a:cxnSpLocks/>
          </p:cNvCxnSpPr>
          <p:nvPr/>
        </p:nvCxnSpPr>
        <p:spPr>
          <a:xfrm flipH="1" flipV="1">
            <a:off x="4456642" y="1299924"/>
            <a:ext cx="975293" cy="975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Oval 177">
            <a:extLst>
              <a:ext uri="{FF2B5EF4-FFF2-40B4-BE49-F238E27FC236}">
                <a16:creationId xmlns:a16="http://schemas.microsoft.com/office/drawing/2014/main" id="{00AA83A5-781B-5242-8C90-792A8D1987DA}"/>
              </a:ext>
            </a:extLst>
          </p:cNvPr>
          <p:cNvSpPr/>
          <p:nvPr/>
        </p:nvSpPr>
        <p:spPr>
          <a:xfrm>
            <a:off x="5373656" y="1241104"/>
            <a:ext cx="121911" cy="1219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6CC6CB9-5406-B341-B1A5-2FE3176BD17D}"/>
              </a:ext>
            </a:extLst>
          </p:cNvPr>
          <p:cNvSpPr/>
          <p:nvPr/>
        </p:nvSpPr>
        <p:spPr>
          <a:xfrm>
            <a:off x="5368305" y="2206241"/>
            <a:ext cx="121911" cy="1219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0" name="Straight Connector 179">
            <a:extLst>
              <a:ext uri="{FF2B5EF4-FFF2-40B4-BE49-F238E27FC236}">
                <a16:creationId xmlns:a16="http://schemas.microsoft.com/office/drawing/2014/main" id="{66075F68-55BF-2D48-A5DC-83D4145C2B86}"/>
              </a:ext>
            </a:extLst>
          </p:cNvPr>
          <p:cNvCxnSpPr>
            <a:cxnSpLocks/>
            <a:stCxn id="178" idx="4"/>
            <a:endCxn id="179" idx="0"/>
          </p:cNvCxnSpPr>
          <p:nvPr/>
        </p:nvCxnSpPr>
        <p:spPr>
          <a:xfrm flipH="1">
            <a:off x="5429261" y="1363015"/>
            <a:ext cx="5351" cy="8432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5F5F0A7F-5314-904A-A48A-8948B46CC7AD}"/>
              </a:ext>
            </a:extLst>
          </p:cNvPr>
          <p:cNvSpPr/>
          <p:nvPr/>
        </p:nvSpPr>
        <p:spPr>
          <a:xfrm>
            <a:off x="4397205" y="1241104"/>
            <a:ext cx="121911" cy="1219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2298D74D-62A4-594B-9544-E8D5B3BE058C}"/>
              </a:ext>
            </a:extLst>
          </p:cNvPr>
          <p:cNvSpPr/>
          <p:nvPr/>
        </p:nvSpPr>
        <p:spPr>
          <a:xfrm>
            <a:off x="4391855" y="2206241"/>
            <a:ext cx="121911" cy="1219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extBox 186">
            <a:extLst>
              <a:ext uri="{FF2B5EF4-FFF2-40B4-BE49-F238E27FC236}">
                <a16:creationId xmlns:a16="http://schemas.microsoft.com/office/drawing/2014/main" id="{B4A9B36A-688F-3C47-8520-59EA259659DF}"/>
              </a:ext>
            </a:extLst>
          </p:cNvPr>
          <p:cNvSpPr txBox="1"/>
          <p:nvPr/>
        </p:nvSpPr>
        <p:spPr>
          <a:xfrm>
            <a:off x="1772443" y="284567"/>
            <a:ext cx="5873157" cy="523220"/>
          </a:xfrm>
          <a:prstGeom prst="rect">
            <a:avLst/>
          </a:prstGeom>
          <a:noFill/>
          <a:ln>
            <a:noFill/>
          </a:ln>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One Truss Unit     </a:t>
            </a:r>
          </a:p>
        </p:txBody>
      </p: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98850AA6-149B-AF43-BB03-942546361820}"/>
                  </a:ext>
                </a:extLst>
              </p:cNvPr>
              <p:cNvSpPr txBox="1"/>
              <p:nvPr/>
            </p:nvSpPr>
            <p:spPr>
              <a:xfrm>
                <a:off x="2897030" y="4556957"/>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110" name="TextBox 109">
                <a:extLst>
                  <a:ext uri="{FF2B5EF4-FFF2-40B4-BE49-F238E27FC236}">
                    <a16:creationId xmlns:a16="http://schemas.microsoft.com/office/drawing/2014/main" id="{98850AA6-149B-AF43-BB03-942546361820}"/>
                  </a:ext>
                </a:extLst>
              </p:cNvPr>
              <p:cNvSpPr txBox="1">
                <a:spLocks noRot="1" noChangeAspect="1" noMove="1" noResize="1" noEditPoints="1" noAdjustHandles="1" noChangeArrowheads="1" noChangeShapeType="1" noTextEdit="1"/>
              </p:cNvSpPr>
              <p:nvPr/>
            </p:nvSpPr>
            <p:spPr>
              <a:xfrm>
                <a:off x="2897030" y="4556957"/>
                <a:ext cx="646359" cy="309637"/>
              </a:xfrm>
              <a:prstGeom prst="rect">
                <a:avLst/>
              </a:prstGeom>
              <a:blipFill>
                <a:blip r:embed="rId2"/>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7D6B66C4-F289-CF40-993A-101E4735CF80}"/>
                  </a:ext>
                </a:extLst>
              </p:cNvPr>
              <p:cNvSpPr txBox="1"/>
              <p:nvPr/>
            </p:nvSpPr>
            <p:spPr>
              <a:xfrm>
                <a:off x="4146715" y="4557182"/>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111" name="TextBox 110">
                <a:extLst>
                  <a:ext uri="{FF2B5EF4-FFF2-40B4-BE49-F238E27FC236}">
                    <a16:creationId xmlns:a16="http://schemas.microsoft.com/office/drawing/2014/main" id="{7D6B66C4-F289-CF40-993A-101E4735CF80}"/>
                  </a:ext>
                </a:extLst>
              </p:cNvPr>
              <p:cNvSpPr txBox="1">
                <a:spLocks noRot="1" noChangeAspect="1" noMove="1" noResize="1" noEditPoints="1" noAdjustHandles="1" noChangeArrowheads="1" noChangeShapeType="1" noTextEdit="1"/>
              </p:cNvSpPr>
              <p:nvPr/>
            </p:nvSpPr>
            <p:spPr>
              <a:xfrm>
                <a:off x="4146715" y="4557182"/>
                <a:ext cx="646359" cy="309637"/>
              </a:xfrm>
              <a:prstGeom prst="rect">
                <a:avLst/>
              </a:prstGeom>
              <a:blipFill>
                <a:blip r:embed="rId3"/>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F058E0BC-509C-3A43-96CE-15B15855B0FF}"/>
                  </a:ext>
                </a:extLst>
              </p:cNvPr>
              <p:cNvSpPr txBox="1"/>
              <p:nvPr/>
            </p:nvSpPr>
            <p:spPr>
              <a:xfrm>
                <a:off x="2909678" y="5189453"/>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114" name="TextBox 113">
                <a:extLst>
                  <a:ext uri="{FF2B5EF4-FFF2-40B4-BE49-F238E27FC236}">
                    <a16:creationId xmlns:a16="http://schemas.microsoft.com/office/drawing/2014/main" id="{F058E0BC-509C-3A43-96CE-15B15855B0FF}"/>
                  </a:ext>
                </a:extLst>
              </p:cNvPr>
              <p:cNvSpPr txBox="1">
                <a:spLocks noRot="1" noChangeAspect="1" noMove="1" noResize="1" noEditPoints="1" noAdjustHandles="1" noChangeArrowheads="1" noChangeShapeType="1" noTextEdit="1"/>
              </p:cNvSpPr>
              <p:nvPr/>
            </p:nvSpPr>
            <p:spPr>
              <a:xfrm>
                <a:off x="2909678" y="5189453"/>
                <a:ext cx="646359" cy="309637"/>
              </a:xfrm>
              <a:prstGeom prst="rect">
                <a:avLst/>
              </a:prstGeom>
              <a:blipFill>
                <a:blip r:embed="rId4"/>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D0E00E25-1EC1-284B-924F-9D815BA5C19B}"/>
                  </a:ext>
                </a:extLst>
              </p:cNvPr>
              <p:cNvSpPr txBox="1"/>
              <p:nvPr/>
            </p:nvSpPr>
            <p:spPr>
              <a:xfrm>
                <a:off x="4112809" y="5182072"/>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115" name="TextBox 114">
                <a:extLst>
                  <a:ext uri="{FF2B5EF4-FFF2-40B4-BE49-F238E27FC236}">
                    <a16:creationId xmlns:a16="http://schemas.microsoft.com/office/drawing/2014/main" id="{D0E00E25-1EC1-284B-924F-9D815BA5C19B}"/>
                  </a:ext>
                </a:extLst>
              </p:cNvPr>
              <p:cNvSpPr txBox="1">
                <a:spLocks noRot="1" noChangeAspect="1" noMove="1" noResize="1" noEditPoints="1" noAdjustHandles="1" noChangeArrowheads="1" noChangeShapeType="1" noTextEdit="1"/>
              </p:cNvSpPr>
              <p:nvPr/>
            </p:nvSpPr>
            <p:spPr>
              <a:xfrm>
                <a:off x="4112809" y="5182072"/>
                <a:ext cx="646359" cy="309637"/>
              </a:xfrm>
              <a:prstGeom prst="rect">
                <a:avLst/>
              </a:prstGeom>
              <a:blipFill>
                <a:blip r:embed="rId5"/>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7C42450A-0650-5240-B225-57D922A57720}"/>
                  </a:ext>
                </a:extLst>
              </p:cNvPr>
              <p:cNvSpPr txBox="1"/>
              <p:nvPr/>
            </p:nvSpPr>
            <p:spPr>
              <a:xfrm>
                <a:off x="6534564" y="5181151"/>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2</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116" name="TextBox 115">
                <a:extLst>
                  <a:ext uri="{FF2B5EF4-FFF2-40B4-BE49-F238E27FC236}">
                    <a16:creationId xmlns:a16="http://schemas.microsoft.com/office/drawing/2014/main" id="{7C42450A-0650-5240-B225-57D922A57720}"/>
                  </a:ext>
                </a:extLst>
              </p:cNvPr>
              <p:cNvSpPr txBox="1">
                <a:spLocks noRot="1" noChangeAspect="1" noMove="1" noResize="1" noEditPoints="1" noAdjustHandles="1" noChangeArrowheads="1" noChangeShapeType="1" noTextEdit="1"/>
              </p:cNvSpPr>
              <p:nvPr/>
            </p:nvSpPr>
            <p:spPr>
              <a:xfrm>
                <a:off x="6534564" y="5181151"/>
                <a:ext cx="646359" cy="309637"/>
              </a:xfrm>
              <a:prstGeom prst="rect">
                <a:avLst/>
              </a:prstGeom>
              <a:blipFill>
                <a:blip r:embed="rId6"/>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3D8BD26D-87F8-714A-AC9C-2152E90EB14E}"/>
                  </a:ext>
                </a:extLst>
              </p:cNvPr>
              <p:cNvSpPr txBox="1"/>
              <p:nvPr/>
            </p:nvSpPr>
            <p:spPr>
              <a:xfrm>
                <a:off x="5212299" y="5187784"/>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131" name="TextBox 130">
                <a:extLst>
                  <a:ext uri="{FF2B5EF4-FFF2-40B4-BE49-F238E27FC236}">
                    <a16:creationId xmlns:a16="http://schemas.microsoft.com/office/drawing/2014/main" id="{3D8BD26D-87F8-714A-AC9C-2152E90EB14E}"/>
                  </a:ext>
                </a:extLst>
              </p:cNvPr>
              <p:cNvSpPr txBox="1">
                <a:spLocks noRot="1" noChangeAspect="1" noMove="1" noResize="1" noEditPoints="1" noAdjustHandles="1" noChangeArrowheads="1" noChangeShapeType="1" noTextEdit="1"/>
              </p:cNvSpPr>
              <p:nvPr/>
            </p:nvSpPr>
            <p:spPr>
              <a:xfrm>
                <a:off x="5212299" y="5187784"/>
                <a:ext cx="646359" cy="309637"/>
              </a:xfrm>
              <a:prstGeom prst="rect">
                <a:avLst/>
              </a:prstGeom>
              <a:blipFill>
                <a:blip r:embed="rId7"/>
                <a:stretch>
                  <a:fillRect b="-4000"/>
                </a:stretch>
              </a:blipFill>
            </p:spPr>
            <p:txBody>
              <a:bodyPr/>
              <a:lstStyle/>
              <a:p>
                <a:r>
                  <a:rPr lang="en-US">
                    <a:noFill/>
                  </a:rPr>
                  <a:t> </a:t>
                </a:r>
              </a:p>
            </p:txBody>
          </p:sp>
        </mc:Fallback>
      </mc:AlternateContent>
      <p:cxnSp>
        <p:nvCxnSpPr>
          <p:cNvPr id="132" name="Straight Connector 131">
            <a:extLst>
              <a:ext uri="{FF2B5EF4-FFF2-40B4-BE49-F238E27FC236}">
                <a16:creationId xmlns:a16="http://schemas.microsoft.com/office/drawing/2014/main" id="{43B75977-C002-FC43-8D78-248AFC7FC40B}"/>
              </a:ext>
            </a:extLst>
          </p:cNvPr>
          <p:cNvCxnSpPr>
            <a:cxnSpLocks/>
          </p:cNvCxnSpPr>
          <p:nvPr/>
        </p:nvCxnSpPr>
        <p:spPr>
          <a:xfrm>
            <a:off x="6115075" y="2720809"/>
            <a:ext cx="0" cy="30779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Rectangle 134">
            <a:extLst>
              <a:ext uri="{FF2B5EF4-FFF2-40B4-BE49-F238E27FC236}">
                <a16:creationId xmlns:a16="http://schemas.microsoft.com/office/drawing/2014/main" id="{E47FDC3C-F314-C34E-B508-F8572187EEEF}"/>
              </a:ext>
            </a:extLst>
          </p:cNvPr>
          <p:cNvSpPr/>
          <p:nvPr/>
        </p:nvSpPr>
        <p:spPr>
          <a:xfrm>
            <a:off x="2974680" y="6074868"/>
            <a:ext cx="4724099" cy="402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Straight Connector 135">
            <a:extLst>
              <a:ext uri="{FF2B5EF4-FFF2-40B4-BE49-F238E27FC236}">
                <a16:creationId xmlns:a16="http://schemas.microsoft.com/office/drawing/2014/main" id="{9F2500A6-6B43-8D40-8E3A-6E00C9A1BD34}"/>
              </a:ext>
            </a:extLst>
          </p:cNvPr>
          <p:cNvCxnSpPr>
            <a:cxnSpLocks/>
          </p:cNvCxnSpPr>
          <p:nvPr/>
        </p:nvCxnSpPr>
        <p:spPr>
          <a:xfrm>
            <a:off x="4576223" y="6074868"/>
            <a:ext cx="0" cy="402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30670EE-CF4F-4C47-ACE0-2F131912E547}"/>
              </a:ext>
            </a:extLst>
          </p:cNvPr>
          <p:cNvCxnSpPr>
            <a:cxnSpLocks/>
          </p:cNvCxnSpPr>
          <p:nvPr/>
        </p:nvCxnSpPr>
        <p:spPr>
          <a:xfrm>
            <a:off x="4612021" y="6071400"/>
            <a:ext cx="0" cy="4063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A197A317-D17C-BA42-9272-9F803697F9D9}"/>
              </a:ext>
            </a:extLst>
          </p:cNvPr>
          <p:cNvSpPr txBox="1"/>
          <p:nvPr/>
        </p:nvSpPr>
        <p:spPr>
          <a:xfrm>
            <a:off x="4716062" y="6093858"/>
            <a:ext cx="44894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Y</a:t>
            </a:r>
            <a:r>
              <a:rPr lang="en-US" baseline="-25000" dirty="0">
                <a:latin typeface="Times New Roman" panose="02020603050405020304" pitchFamily="18" charset="0"/>
                <a:ea typeface="Cambria Math" panose="02040503050406030204" pitchFamily="18" charset="0"/>
                <a:cs typeface="Times New Roman" panose="02020603050405020304" pitchFamily="18" charset="0"/>
              </a:rPr>
              <a:t>1</a:t>
            </a:r>
            <a:r>
              <a:rPr lang="en-US"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189" name="TextBox 188">
            <a:extLst>
              <a:ext uri="{FF2B5EF4-FFF2-40B4-BE49-F238E27FC236}">
                <a16:creationId xmlns:a16="http://schemas.microsoft.com/office/drawing/2014/main" id="{3881B5F2-05E1-2345-A7E6-2220FD593F48}"/>
              </a:ext>
            </a:extLst>
          </p:cNvPr>
          <p:cNvSpPr txBox="1"/>
          <p:nvPr/>
        </p:nvSpPr>
        <p:spPr>
          <a:xfrm>
            <a:off x="6019654" y="6099335"/>
            <a:ext cx="36404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6</a:t>
            </a:r>
          </a:p>
        </p:txBody>
      </p:sp>
      <mc:AlternateContent xmlns:mc="http://schemas.openxmlformats.org/markup-compatibility/2006" xmlns:a14="http://schemas.microsoft.com/office/drawing/2010/main">
        <mc:Choice Requires="a14">
          <p:sp>
            <p:nvSpPr>
              <p:cNvPr id="190" name="TextBox 189">
                <a:extLst>
                  <a:ext uri="{FF2B5EF4-FFF2-40B4-BE49-F238E27FC236}">
                    <a16:creationId xmlns:a16="http://schemas.microsoft.com/office/drawing/2014/main" id="{7D840163-A801-9847-A9B3-A0C5B6F44531}"/>
                  </a:ext>
                </a:extLst>
              </p:cNvPr>
              <p:cNvSpPr txBox="1"/>
              <p:nvPr/>
            </p:nvSpPr>
            <p:spPr>
              <a:xfrm>
                <a:off x="7045268" y="6119946"/>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4</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190" name="TextBox 189">
                <a:extLst>
                  <a:ext uri="{FF2B5EF4-FFF2-40B4-BE49-F238E27FC236}">
                    <a16:creationId xmlns:a16="http://schemas.microsoft.com/office/drawing/2014/main" id="{7D840163-A801-9847-A9B3-A0C5B6F44531}"/>
                  </a:ext>
                </a:extLst>
              </p:cNvPr>
              <p:cNvSpPr txBox="1">
                <a:spLocks noRot="1" noChangeAspect="1" noMove="1" noResize="1" noEditPoints="1" noAdjustHandles="1" noChangeArrowheads="1" noChangeShapeType="1" noTextEdit="1"/>
              </p:cNvSpPr>
              <p:nvPr/>
            </p:nvSpPr>
            <p:spPr>
              <a:xfrm>
                <a:off x="7045268" y="6119946"/>
                <a:ext cx="646359" cy="309637"/>
              </a:xfrm>
              <a:prstGeom prst="rect">
                <a:avLst/>
              </a:prstGeom>
              <a:blipFill>
                <a:blip r:embed="rId8"/>
                <a:stretch>
                  <a:fillRect b="-8000"/>
                </a:stretch>
              </a:blipFill>
            </p:spPr>
            <p:txBody>
              <a:bodyPr/>
              <a:lstStyle/>
              <a:p>
                <a:r>
                  <a:rPr lang="en-US">
                    <a:noFill/>
                  </a:rPr>
                  <a:t> </a:t>
                </a:r>
              </a:p>
            </p:txBody>
          </p:sp>
        </mc:Fallback>
      </mc:AlternateContent>
      <p:sp>
        <p:nvSpPr>
          <p:cNvPr id="191" name="TextBox 190">
            <a:extLst>
              <a:ext uri="{FF2B5EF4-FFF2-40B4-BE49-F238E27FC236}">
                <a16:creationId xmlns:a16="http://schemas.microsoft.com/office/drawing/2014/main" id="{CB401261-E0DF-8B46-ACD4-68C42B7E1EF2}"/>
              </a:ext>
            </a:extLst>
          </p:cNvPr>
          <p:cNvSpPr txBox="1"/>
          <p:nvPr/>
        </p:nvSpPr>
        <p:spPr>
          <a:xfrm>
            <a:off x="6170744" y="6130775"/>
            <a:ext cx="379080" cy="307777"/>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 </a:t>
            </a:r>
            <a:r>
              <a:rPr lang="en-US" sz="1400" dirty="0">
                <a:latin typeface="Cambria Math" panose="02040503050406030204" pitchFamily="18" charset="0"/>
                <a:ea typeface="Cambria Math" panose="02040503050406030204" pitchFamily="18" charset="0"/>
                <a:cs typeface="Times New Roman" panose="02020603050405020304" pitchFamily="18" charset="0"/>
              </a:rPr>
              <a:t>+</a:t>
            </a:r>
          </a:p>
        </p:txBody>
      </p:sp>
      <p:sp>
        <p:nvSpPr>
          <p:cNvPr id="192" name="TextBox 191">
            <a:extLst>
              <a:ext uri="{FF2B5EF4-FFF2-40B4-BE49-F238E27FC236}">
                <a16:creationId xmlns:a16="http://schemas.microsoft.com/office/drawing/2014/main" id="{AC0EE09C-B309-ED48-926D-18F0F7FEDD4B}"/>
              </a:ext>
            </a:extLst>
          </p:cNvPr>
          <p:cNvSpPr txBox="1"/>
          <p:nvPr/>
        </p:nvSpPr>
        <p:spPr>
          <a:xfrm>
            <a:off x="6817595" y="6126798"/>
            <a:ext cx="379080"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Arial" panose="020B0604020202020204" pitchFamily="34" charset="0"/>
              </a:rPr>
              <a:t> +</a:t>
            </a:r>
          </a:p>
        </p:txBody>
      </p:sp>
      <p:sp>
        <p:nvSpPr>
          <p:cNvPr id="197" name="TextBox 196">
            <a:extLst>
              <a:ext uri="{FF2B5EF4-FFF2-40B4-BE49-F238E27FC236}">
                <a16:creationId xmlns:a16="http://schemas.microsoft.com/office/drawing/2014/main" id="{7DFDF4CC-10DC-F345-9B9F-86CC7C942DA1}"/>
              </a:ext>
            </a:extLst>
          </p:cNvPr>
          <p:cNvSpPr txBox="1"/>
          <p:nvPr/>
        </p:nvSpPr>
        <p:spPr>
          <a:xfrm>
            <a:off x="5773917" y="6091875"/>
            <a:ext cx="320816" cy="369332"/>
          </a:xfrm>
          <a:prstGeom prst="rect">
            <a:avLst/>
          </a:prstGeom>
          <a:noFill/>
        </p:spPr>
        <p:txBody>
          <a:bodyPr wrap="square" rtlCol="0">
            <a:spAutoFit/>
          </a:bodyPr>
          <a:lstStyle/>
          <a:p>
            <a:r>
              <a:rPr lang="en-US" dirty="0">
                <a:latin typeface="Arial" panose="020B0604020202020204" pitchFamily="34" charset="0"/>
                <a:ea typeface="Cambria Math" panose="02040503050406030204" pitchFamily="18" charset="0"/>
                <a:cs typeface="Arial" panose="020B0604020202020204" pitchFamily="34" charset="0"/>
              </a:rPr>
              <a:t>=</a:t>
            </a:r>
          </a:p>
        </p:txBody>
      </p:sp>
      <p:sp>
        <p:nvSpPr>
          <p:cNvPr id="198" name="TextBox 197">
            <a:extLst>
              <a:ext uri="{FF2B5EF4-FFF2-40B4-BE49-F238E27FC236}">
                <a16:creationId xmlns:a16="http://schemas.microsoft.com/office/drawing/2014/main" id="{137B92C2-F7E5-DA4A-B86F-DE496F9F3026}"/>
              </a:ext>
            </a:extLst>
          </p:cNvPr>
          <p:cNvSpPr txBox="1"/>
          <p:nvPr/>
        </p:nvSpPr>
        <p:spPr>
          <a:xfrm>
            <a:off x="5050426" y="6097258"/>
            <a:ext cx="320816" cy="369332"/>
          </a:xfrm>
          <a:prstGeom prst="rect">
            <a:avLst/>
          </a:prstGeom>
          <a:noFill/>
        </p:spPr>
        <p:txBody>
          <a:bodyPr wrap="square" rtlCol="0">
            <a:spAutoFit/>
          </a:bodyPr>
          <a:lstStyle/>
          <a:p>
            <a:r>
              <a:rPr lang="en-US" dirty="0">
                <a:latin typeface="Arial" panose="020B0604020202020204" pitchFamily="34" charset="0"/>
                <a:ea typeface="Cambria Math" panose="02040503050406030204" pitchFamily="18" charset="0"/>
                <a:cs typeface="Arial" panose="020B0604020202020204" pitchFamily="34" charset="0"/>
              </a:rPr>
              <a:t>=</a:t>
            </a:r>
          </a:p>
        </p:txBody>
      </p:sp>
      <p:sp>
        <p:nvSpPr>
          <p:cNvPr id="199" name="Down Arrow 198">
            <a:extLst>
              <a:ext uri="{FF2B5EF4-FFF2-40B4-BE49-F238E27FC236}">
                <a16:creationId xmlns:a16="http://schemas.microsoft.com/office/drawing/2014/main" id="{3C2154C6-497B-874A-A966-25C1D9A04F2C}"/>
              </a:ext>
            </a:extLst>
          </p:cNvPr>
          <p:cNvSpPr/>
          <p:nvPr/>
        </p:nvSpPr>
        <p:spPr>
          <a:xfrm>
            <a:off x="6778299" y="5865565"/>
            <a:ext cx="222837" cy="163057"/>
          </a:xfrm>
          <a:prstGeom prst="downArrow">
            <a:avLst>
              <a:gd name="adj1" fmla="val 29311"/>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extBox 200">
            <a:extLst>
              <a:ext uri="{FF2B5EF4-FFF2-40B4-BE49-F238E27FC236}">
                <a16:creationId xmlns:a16="http://schemas.microsoft.com/office/drawing/2014/main" id="{E81A7CA6-4CD0-BC44-857E-BA9451CC6000}"/>
              </a:ext>
            </a:extLst>
          </p:cNvPr>
          <p:cNvSpPr txBox="1"/>
          <p:nvPr/>
        </p:nvSpPr>
        <p:spPr>
          <a:xfrm>
            <a:off x="3060818" y="6100651"/>
            <a:ext cx="1522864"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Deflection, in.</a:t>
            </a:r>
          </a:p>
        </p:txBody>
      </p:sp>
      <p:sp>
        <p:nvSpPr>
          <p:cNvPr id="202" name="TextBox 201">
            <a:extLst>
              <a:ext uri="{FF2B5EF4-FFF2-40B4-BE49-F238E27FC236}">
                <a16:creationId xmlns:a16="http://schemas.microsoft.com/office/drawing/2014/main" id="{254A3A85-A29E-DD49-B088-CFC0548761B3}"/>
              </a:ext>
            </a:extLst>
          </p:cNvPr>
          <p:cNvSpPr txBox="1"/>
          <p:nvPr/>
        </p:nvSpPr>
        <p:spPr>
          <a:xfrm>
            <a:off x="5684462" y="1071473"/>
            <a:ext cx="564228"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 .5 </a:t>
            </a:r>
            <a:r>
              <a:rPr lang="en-US" sz="1200" dirty="0" err="1">
                <a:solidFill>
                  <a:srgbClr val="FF0000"/>
                </a:solidFill>
                <a:latin typeface="Times New Roman" panose="02020603050405020304" pitchFamily="18" charset="0"/>
                <a:cs typeface="Times New Roman" panose="02020603050405020304" pitchFamily="18" charset="0"/>
              </a:rPr>
              <a:t>lb</a:t>
            </a:r>
            <a:endParaRPr lang="en-US" sz="1200" dirty="0">
              <a:solidFill>
                <a:srgbClr val="FF0000"/>
              </a:solidFill>
              <a:latin typeface="Times New Roman" panose="02020603050405020304" pitchFamily="18" charset="0"/>
              <a:cs typeface="Times New Roman" panose="02020603050405020304" pitchFamily="18" charset="0"/>
            </a:endParaRPr>
          </a:p>
        </p:txBody>
      </p:sp>
      <p:sp>
        <p:nvSpPr>
          <p:cNvPr id="203" name="TextBox 202">
            <a:extLst>
              <a:ext uri="{FF2B5EF4-FFF2-40B4-BE49-F238E27FC236}">
                <a16:creationId xmlns:a16="http://schemas.microsoft.com/office/drawing/2014/main" id="{1E804826-CD3B-2A4D-8BA3-B1A366D8D96D}"/>
              </a:ext>
            </a:extLst>
          </p:cNvPr>
          <p:cNvSpPr txBox="1"/>
          <p:nvPr/>
        </p:nvSpPr>
        <p:spPr>
          <a:xfrm>
            <a:off x="5746841" y="2051214"/>
            <a:ext cx="554857"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2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04" name="TextBox 203">
            <a:extLst>
              <a:ext uri="{FF2B5EF4-FFF2-40B4-BE49-F238E27FC236}">
                <a16:creationId xmlns:a16="http://schemas.microsoft.com/office/drawing/2014/main" id="{67BB8624-1116-6441-AE23-4AD1553A5CC7}"/>
              </a:ext>
            </a:extLst>
          </p:cNvPr>
          <p:cNvSpPr txBox="1"/>
          <p:nvPr/>
        </p:nvSpPr>
        <p:spPr>
          <a:xfrm>
            <a:off x="5381941" y="3260666"/>
            <a:ext cx="33999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207" name="TextBox 206">
            <a:extLst>
              <a:ext uri="{FF2B5EF4-FFF2-40B4-BE49-F238E27FC236}">
                <a16:creationId xmlns:a16="http://schemas.microsoft.com/office/drawing/2014/main" id="{B59488C8-1E4B-E14C-A22F-90F9362793B0}"/>
              </a:ext>
            </a:extLst>
          </p:cNvPr>
          <p:cNvSpPr txBox="1"/>
          <p:nvPr/>
        </p:nvSpPr>
        <p:spPr>
          <a:xfrm>
            <a:off x="5421128" y="4848232"/>
            <a:ext cx="39621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0 </a:t>
            </a:r>
          </a:p>
        </p:txBody>
      </p:sp>
      <p:grpSp>
        <p:nvGrpSpPr>
          <p:cNvPr id="220" name="Group 219">
            <a:extLst>
              <a:ext uri="{FF2B5EF4-FFF2-40B4-BE49-F238E27FC236}">
                <a16:creationId xmlns:a16="http://schemas.microsoft.com/office/drawing/2014/main" id="{E21E0578-FFED-FF43-AEB2-354BEE8BBEF4}"/>
              </a:ext>
            </a:extLst>
          </p:cNvPr>
          <p:cNvGrpSpPr/>
          <p:nvPr/>
        </p:nvGrpSpPr>
        <p:grpSpPr>
          <a:xfrm>
            <a:off x="6631093" y="5421821"/>
            <a:ext cx="472303" cy="411430"/>
            <a:chOff x="7323318" y="3067282"/>
            <a:chExt cx="472303" cy="411430"/>
          </a:xfrm>
        </p:grpSpPr>
        <p:sp>
          <p:nvSpPr>
            <p:cNvPr id="221" name="TextBox 220">
              <a:extLst>
                <a:ext uri="{FF2B5EF4-FFF2-40B4-BE49-F238E27FC236}">
                  <a16:creationId xmlns:a16="http://schemas.microsoft.com/office/drawing/2014/main" id="{DEE62142-3AB9-084A-9D56-37B9CCF5754C}"/>
                </a:ext>
              </a:extLst>
            </p:cNvPr>
            <p:cNvSpPr txBox="1"/>
            <p:nvPr/>
          </p:nvSpPr>
          <p:spPr>
            <a:xfrm>
              <a:off x="7323318" y="3067282"/>
              <a:ext cx="282117" cy="338554"/>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Arial" panose="020B0604020202020204" pitchFamily="34" charset="0"/>
                </a:rPr>
                <a:t>1</a:t>
              </a:r>
              <a:r>
                <a:rPr lang="en-US" sz="1600" dirty="0">
                  <a:latin typeface="Arial" panose="020B0604020202020204" pitchFamily="34" charset="0"/>
                  <a:cs typeface="Arial" panose="020B0604020202020204" pitchFamily="34" charset="0"/>
                </a:rPr>
                <a:t>  </a:t>
              </a:r>
            </a:p>
          </p:txBody>
        </p:sp>
        <p:cxnSp>
          <p:nvCxnSpPr>
            <p:cNvPr id="222" name="Straight Connector 221">
              <a:extLst>
                <a:ext uri="{FF2B5EF4-FFF2-40B4-BE49-F238E27FC236}">
                  <a16:creationId xmlns:a16="http://schemas.microsoft.com/office/drawing/2014/main" id="{5D16E413-FB8A-A34C-A0E9-8CA665F277FD}"/>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3" name="TextBox 222">
              <a:extLst>
                <a:ext uri="{FF2B5EF4-FFF2-40B4-BE49-F238E27FC236}">
                  <a16:creationId xmlns:a16="http://schemas.microsoft.com/office/drawing/2014/main" id="{8C633469-4B2F-8047-A2B7-2AA3386B4E31}"/>
                </a:ext>
              </a:extLst>
            </p:cNvPr>
            <p:cNvSpPr txBox="1"/>
            <p:nvPr/>
          </p:nvSpPr>
          <p:spPr>
            <a:xfrm>
              <a:off x="7513504" y="3140158"/>
              <a:ext cx="282117" cy="338554"/>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Arial" panose="020B0604020202020204" pitchFamily="34" charset="0"/>
                </a:rPr>
                <a:t>4</a:t>
              </a:r>
              <a:r>
                <a:rPr lang="en-US" sz="1600" dirty="0">
                  <a:latin typeface="Arial" panose="020B0604020202020204" pitchFamily="34" charset="0"/>
                  <a:cs typeface="Arial" panose="020B0604020202020204" pitchFamily="34" charset="0"/>
                </a:rPr>
                <a:t>  </a:t>
              </a:r>
            </a:p>
          </p:txBody>
        </p:sp>
      </p:grpSp>
      <p:grpSp>
        <p:nvGrpSpPr>
          <p:cNvPr id="224" name="Group 223">
            <a:extLst>
              <a:ext uri="{FF2B5EF4-FFF2-40B4-BE49-F238E27FC236}">
                <a16:creationId xmlns:a16="http://schemas.microsoft.com/office/drawing/2014/main" id="{125D0656-2140-134B-A72A-050C7ACCA21A}"/>
              </a:ext>
            </a:extLst>
          </p:cNvPr>
          <p:cNvGrpSpPr/>
          <p:nvPr/>
        </p:nvGrpSpPr>
        <p:grpSpPr>
          <a:xfrm>
            <a:off x="5370996" y="5429948"/>
            <a:ext cx="495451" cy="411430"/>
            <a:chOff x="7323318" y="3067282"/>
            <a:chExt cx="495451" cy="411430"/>
          </a:xfrm>
        </p:grpSpPr>
        <p:sp>
          <p:nvSpPr>
            <p:cNvPr id="225" name="TextBox 224">
              <a:extLst>
                <a:ext uri="{FF2B5EF4-FFF2-40B4-BE49-F238E27FC236}">
                  <a16:creationId xmlns:a16="http://schemas.microsoft.com/office/drawing/2014/main" id="{BC3CA98F-2A21-FF42-B4AF-61987D93F16B}"/>
                </a:ext>
              </a:extLst>
            </p:cNvPr>
            <p:cNvSpPr txBox="1"/>
            <p:nvPr/>
          </p:nvSpPr>
          <p:spPr>
            <a:xfrm>
              <a:off x="7323318" y="3067282"/>
              <a:ext cx="282117" cy="338554"/>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Arial" panose="020B0604020202020204" pitchFamily="34" charset="0"/>
                </a:rPr>
                <a:t>1</a:t>
              </a:r>
              <a:r>
                <a:rPr lang="en-US" sz="1600" dirty="0">
                  <a:latin typeface="Arial" panose="020B0604020202020204" pitchFamily="34" charset="0"/>
                  <a:cs typeface="Arial" panose="020B0604020202020204" pitchFamily="34" charset="0"/>
                </a:rPr>
                <a:t>  </a:t>
              </a:r>
            </a:p>
          </p:txBody>
        </p:sp>
        <p:cxnSp>
          <p:nvCxnSpPr>
            <p:cNvPr id="226" name="Straight Connector 225">
              <a:extLst>
                <a:ext uri="{FF2B5EF4-FFF2-40B4-BE49-F238E27FC236}">
                  <a16:creationId xmlns:a16="http://schemas.microsoft.com/office/drawing/2014/main" id="{E216E98F-2F1E-1E4D-8D22-E5FD13FD57B4}"/>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7" name="TextBox 226">
              <a:extLst>
                <a:ext uri="{FF2B5EF4-FFF2-40B4-BE49-F238E27FC236}">
                  <a16:creationId xmlns:a16="http://schemas.microsoft.com/office/drawing/2014/main" id="{95CA199D-E2F6-B744-B9B3-AF78E9151925}"/>
                </a:ext>
              </a:extLst>
            </p:cNvPr>
            <p:cNvSpPr txBox="1"/>
            <p:nvPr/>
          </p:nvSpPr>
          <p:spPr>
            <a:xfrm>
              <a:off x="7536652" y="3140158"/>
              <a:ext cx="282117" cy="338554"/>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Arial" panose="020B0604020202020204" pitchFamily="34" charset="0"/>
                </a:rPr>
                <a:t>2</a:t>
              </a:r>
              <a:r>
                <a:rPr lang="en-US" sz="1600" dirty="0">
                  <a:latin typeface="Arial" panose="020B0604020202020204" pitchFamily="34" charset="0"/>
                  <a:cs typeface="Arial" panose="020B0604020202020204" pitchFamily="34" charset="0"/>
                </a:rPr>
                <a:t>  </a:t>
              </a:r>
            </a:p>
          </p:txBody>
        </p:sp>
      </p:grpSp>
      <p:grpSp>
        <p:nvGrpSpPr>
          <p:cNvPr id="228" name="Group 227">
            <a:extLst>
              <a:ext uri="{FF2B5EF4-FFF2-40B4-BE49-F238E27FC236}">
                <a16:creationId xmlns:a16="http://schemas.microsoft.com/office/drawing/2014/main" id="{ECB55B38-96AD-604C-9C18-C82D237BBE1D}"/>
              </a:ext>
            </a:extLst>
          </p:cNvPr>
          <p:cNvGrpSpPr/>
          <p:nvPr/>
        </p:nvGrpSpPr>
        <p:grpSpPr>
          <a:xfrm>
            <a:off x="4242744" y="5435490"/>
            <a:ext cx="499309" cy="411430"/>
            <a:chOff x="7323318" y="3067282"/>
            <a:chExt cx="499309" cy="411430"/>
          </a:xfrm>
        </p:grpSpPr>
        <p:sp>
          <p:nvSpPr>
            <p:cNvPr id="229" name="TextBox 228">
              <a:extLst>
                <a:ext uri="{FF2B5EF4-FFF2-40B4-BE49-F238E27FC236}">
                  <a16:creationId xmlns:a16="http://schemas.microsoft.com/office/drawing/2014/main" id="{FFEAFB73-B354-0E48-A5C3-F513A5A2D617}"/>
                </a:ext>
              </a:extLst>
            </p:cNvPr>
            <p:cNvSpPr txBox="1"/>
            <p:nvPr/>
          </p:nvSpPr>
          <p:spPr>
            <a:xfrm>
              <a:off x="7323318" y="3067282"/>
              <a:ext cx="282117" cy="338554"/>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Arial" panose="020B0604020202020204" pitchFamily="34" charset="0"/>
                </a:rPr>
                <a:t>1</a:t>
              </a:r>
              <a:r>
                <a:rPr lang="en-US" sz="1600" dirty="0">
                  <a:latin typeface="Arial" panose="020B0604020202020204" pitchFamily="34" charset="0"/>
                  <a:cs typeface="Arial" panose="020B0604020202020204" pitchFamily="34" charset="0"/>
                </a:rPr>
                <a:t>  </a:t>
              </a:r>
            </a:p>
          </p:txBody>
        </p:sp>
        <p:cxnSp>
          <p:nvCxnSpPr>
            <p:cNvPr id="230" name="Straight Connector 229">
              <a:extLst>
                <a:ext uri="{FF2B5EF4-FFF2-40B4-BE49-F238E27FC236}">
                  <a16:creationId xmlns:a16="http://schemas.microsoft.com/office/drawing/2014/main" id="{A3785638-2E8F-3E4E-8338-B9D92700314C}"/>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1" name="TextBox 230">
              <a:extLst>
                <a:ext uri="{FF2B5EF4-FFF2-40B4-BE49-F238E27FC236}">
                  <a16:creationId xmlns:a16="http://schemas.microsoft.com/office/drawing/2014/main" id="{9485706B-AEA9-1F4E-BED8-10CFB0247719}"/>
                </a:ext>
              </a:extLst>
            </p:cNvPr>
            <p:cNvSpPr txBox="1"/>
            <p:nvPr/>
          </p:nvSpPr>
          <p:spPr>
            <a:xfrm>
              <a:off x="7540510" y="3140158"/>
              <a:ext cx="282117" cy="338554"/>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Arial" panose="020B0604020202020204" pitchFamily="34" charset="0"/>
                </a:rPr>
                <a:t>2</a:t>
              </a:r>
              <a:r>
                <a:rPr lang="en-US" sz="1600" dirty="0">
                  <a:latin typeface="Arial" panose="020B0604020202020204" pitchFamily="34" charset="0"/>
                  <a:cs typeface="Arial" panose="020B0604020202020204" pitchFamily="34" charset="0"/>
                </a:rPr>
                <a:t>  </a:t>
              </a:r>
            </a:p>
          </p:txBody>
        </p:sp>
      </p:grpSp>
      <p:sp>
        <p:nvSpPr>
          <p:cNvPr id="232" name="TextBox 231">
            <a:extLst>
              <a:ext uri="{FF2B5EF4-FFF2-40B4-BE49-F238E27FC236}">
                <a16:creationId xmlns:a16="http://schemas.microsoft.com/office/drawing/2014/main" id="{A36A3FCB-1D2D-8545-B595-90C7F0DEA3DF}"/>
              </a:ext>
            </a:extLst>
          </p:cNvPr>
          <p:cNvSpPr txBox="1"/>
          <p:nvPr/>
        </p:nvSpPr>
        <p:spPr>
          <a:xfrm>
            <a:off x="6742174" y="3257296"/>
            <a:ext cx="331008"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235" name="TextBox 234">
            <a:extLst>
              <a:ext uri="{FF2B5EF4-FFF2-40B4-BE49-F238E27FC236}">
                <a16:creationId xmlns:a16="http://schemas.microsoft.com/office/drawing/2014/main" id="{922BBB5D-A29F-AF4E-9DDC-4FB5EE158C00}"/>
              </a:ext>
            </a:extLst>
          </p:cNvPr>
          <p:cNvSpPr txBox="1"/>
          <p:nvPr/>
        </p:nvSpPr>
        <p:spPr>
          <a:xfrm>
            <a:off x="6712012" y="4844862"/>
            <a:ext cx="387263"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0 </a:t>
            </a:r>
          </a:p>
        </p:txBody>
      </p:sp>
      <p:sp>
        <p:nvSpPr>
          <p:cNvPr id="241" name="TextBox 240">
            <a:extLst>
              <a:ext uri="{FF2B5EF4-FFF2-40B4-BE49-F238E27FC236}">
                <a16:creationId xmlns:a16="http://schemas.microsoft.com/office/drawing/2014/main" id="{419181B6-D521-D34A-B694-0FF40196C369}"/>
              </a:ext>
            </a:extLst>
          </p:cNvPr>
          <p:cNvSpPr txBox="1"/>
          <p:nvPr/>
        </p:nvSpPr>
        <p:spPr>
          <a:xfrm>
            <a:off x="4027619" y="4514386"/>
            <a:ext cx="3790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244" name="TextBox 243">
            <a:extLst>
              <a:ext uri="{FF2B5EF4-FFF2-40B4-BE49-F238E27FC236}">
                <a16:creationId xmlns:a16="http://schemas.microsoft.com/office/drawing/2014/main" id="{58FB1299-D116-8F42-8BDF-1043C0CA70FD}"/>
              </a:ext>
            </a:extLst>
          </p:cNvPr>
          <p:cNvSpPr txBox="1"/>
          <p:nvPr/>
        </p:nvSpPr>
        <p:spPr>
          <a:xfrm>
            <a:off x="4336484" y="4206526"/>
            <a:ext cx="43511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245" name="TextBox 244">
            <a:extLst>
              <a:ext uri="{FF2B5EF4-FFF2-40B4-BE49-F238E27FC236}">
                <a16:creationId xmlns:a16="http://schemas.microsoft.com/office/drawing/2014/main" id="{95070EE4-0CAE-E147-886D-8EC5A599D95F}"/>
              </a:ext>
            </a:extLst>
          </p:cNvPr>
          <p:cNvSpPr txBox="1"/>
          <p:nvPr/>
        </p:nvSpPr>
        <p:spPr>
          <a:xfrm>
            <a:off x="5488871" y="4215682"/>
            <a:ext cx="38837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246" name="TextBox 245">
            <a:extLst>
              <a:ext uri="{FF2B5EF4-FFF2-40B4-BE49-F238E27FC236}">
                <a16:creationId xmlns:a16="http://schemas.microsoft.com/office/drawing/2014/main" id="{4ABBA6AE-2527-9247-A0C2-10E28AE3B8B0}"/>
              </a:ext>
            </a:extLst>
          </p:cNvPr>
          <p:cNvSpPr txBox="1"/>
          <p:nvPr/>
        </p:nvSpPr>
        <p:spPr>
          <a:xfrm>
            <a:off x="6740959" y="4216387"/>
            <a:ext cx="38837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247" name="TextBox 246">
            <a:extLst>
              <a:ext uri="{FF2B5EF4-FFF2-40B4-BE49-F238E27FC236}">
                <a16:creationId xmlns:a16="http://schemas.microsoft.com/office/drawing/2014/main" id="{951E9CF1-D3EF-E246-B9EF-095828B7FE0C}"/>
              </a:ext>
            </a:extLst>
          </p:cNvPr>
          <p:cNvSpPr txBox="1"/>
          <p:nvPr/>
        </p:nvSpPr>
        <p:spPr>
          <a:xfrm>
            <a:off x="6194059" y="2737441"/>
            <a:ext cx="1410340"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Displacement, </a:t>
            </a:r>
          </a:p>
          <a:p>
            <a:r>
              <a:rPr lang="en-US" sz="1600" dirty="0">
                <a:latin typeface="Times New Roman" panose="02020603050405020304" pitchFamily="18" charset="0"/>
                <a:cs typeface="Times New Roman" panose="02020603050405020304" pitchFamily="18" charset="0"/>
              </a:rPr>
              <a:t>          in.</a:t>
            </a:r>
          </a:p>
        </p:txBody>
      </p:sp>
      <p:cxnSp>
        <p:nvCxnSpPr>
          <p:cNvPr id="248" name="Straight Connector 247">
            <a:extLst>
              <a:ext uri="{FF2B5EF4-FFF2-40B4-BE49-F238E27FC236}">
                <a16:creationId xmlns:a16="http://schemas.microsoft.com/office/drawing/2014/main" id="{E6A5FFAE-1D47-CD46-B8AA-2DFC210035D2}"/>
              </a:ext>
            </a:extLst>
          </p:cNvPr>
          <p:cNvCxnSpPr>
            <a:cxnSpLocks/>
          </p:cNvCxnSpPr>
          <p:nvPr/>
        </p:nvCxnSpPr>
        <p:spPr>
          <a:xfrm>
            <a:off x="2773531" y="3022747"/>
            <a:ext cx="8917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9" name="TextBox 248">
            <a:extLst>
              <a:ext uri="{FF2B5EF4-FFF2-40B4-BE49-F238E27FC236}">
                <a16:creationId xmlns:a16="http://schemas.microsoft.com/office/drawing/2014/main" id="{2885D824-F919-E54D-8468-580498C7062E}"/>
              </a:ext>
            </a:extLst>
          </p:cNvPr>
          <p:cNvSpPr txBox="1"/>
          <p:nvPr/>
        </p:nvSpPr>
        <p:spPr>
          <a:xfrm>
            <a:off x="3000706" y="2965420"/>
            <a:ext cx="555948"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EA </a:t>
            </a:r>
          </a:p>
        </p:txBody>
      </p:sp>
      <p:grpSp>
        <p:nvGrpSpPr>
          <p:cNvPr id="250" name="Group 249">
            <a:extLst>
              <a:ext uri="{FF2B5EF4-FFF2-40B4-BE49-F238E27FC236}">
                <a16:creationId xmlns:a16="http://schemas.microsoft.com/office/drawing/2014/main" id="{A199AEDF-3B6E-4341-A0AA-FEB759CAB5D6}"/>
              </a:ext>
            </a:extLst>
          </p:cNvPr>
          <p:cNvGrpSpPr/>
          <p:nvPr/>
        </p:nvGrpSpPr>
        <p:grpSpPr>
          <a:xfrm>
            <a:off x="6449824" y="6076150"/>
            <a:ext cx="472303" cy="411430"/>
            <a:chOff x="7323318" y="3067282"/>
            <a:chExt cx="472303" cy="411430"/>
          </a:xfrm>
        </p:grpSpPr>
        <p:sp>
          <p:nvSpPr>
            <p:cNvPr id="251" name="TextBox 250">
              <a:extLst>
                <a:ext uri="{FF2B5EF4-FFF2-40B4-BE49-F238E27FC236}">
                  <a16:creationId xmlns:a16="http://schemas.microsoft.com/office/drawing/2014/main" id="{668A4974-76AF-AF48-B6E4-64546C9FF49A}"/>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252" name="Straight Connector 251">
              <a:extLst>
                <a:ext uri="{FF2B5EF4-FFF2-40B4-BE49-F238E27FC236}">
                  <a16:creationId xmlns:a16="http://schemas.microsoft.com/office/drawing/2014/main" id="{452E64D3-3498-2346-B9C7-DD7A8F8F384F}"/>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3" name="TextBox 252">
              <a:extLst>
                <a:ext uri="{FF2B5EF4-FFF2-40B4-BE49-F238E27FC236}">
                  <a16:creationId xmlns:a16="http://schemas.microsoft.com/office/drawing/2014/main" id="{3C3E707A-D178-A641-9EEA-43D7077A6294}"/>
                </a:ext>
              </a:extLst>
            </p:cNvPr>
            <p:cNvSpPr txBox="1"/>
            <p:nvPr/>
          </p:nvSpPr>
          <p:spPr>
            <a:xfrm>
              <a:off x="7513504"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cs typeface="Times New Roman" panose="02020603050405020304" pitchFamily="18" charset="0"/>
                </a:rPr>
                <a:t>  </a:t>
              </a:r>
            </a:p>
          </p:txBody>
        </p:sp>
      </p:grpSp>
      <p:sp>
        <p:nvSpPr>
          <p:cNvPr id="133" name="Rectangle 132">
            <a:extLst>
              <a:ext uri="{FF2B5EF4-FFF2-40B4-BE49-F238E27FC236}">
                <a16:creationId xmlns:a16="http://schemas.microsoft.com/office/drawing/2014/main" id="{9848D331-FC97-2948-9A7E-C44AB96EC4A5}"/>
              </a:ext>
            </a:extLst>
          </p:cNvPr>
          <p:cNvSpPr/>
          <p:nvPr/>
        </p:nvSpPr>
        <p:spPr>
          <a:xfrm>
            <a:off x="3577282" y="995883"/>
            <a:ext cx="781911" cy="2502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B83F39EC-16EC-6E4D-839C-B4F95EE01CD6}"/>
              </a:ext>
            </a:extLst>
          </p:cNvPr>
          <p:cNvSpPr txBox="1"/>
          <p:nvPr/>
        </p:nvSpPr>
        <p:spPr>
          <a:xfrm>
            <a:off x="3605746" y="983247"/>
            <a:ext cx="783522"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1. =  2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139" name="Rectangle 138">
            <a:extLst>
              <a:ext uri="{FF2B5EF4-FFF2-40B4-BE49-F238E27FC236}">
                <a16:creationId xmlns:a16="http://schemas.microsoft.com/office/drawing/2014/main" id="{7E5E5DFD-045B-6749-9539-401F32C92FA9}"/>
              </a:ext>
            </a:extLst>
          </p:cNvPr>
          <p:cNvSpPr/>
          <p:nvPr/>
        </p:nvSpPr>
        <p:spPr>
          <a:xfrm>
            <a:off x="4551163" y="995847"/>
            <a:ext cx="630814" cy="2502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TextBox 139">
            <a:extLst>
              <a:ext uri="{FF2B5EF4-FFF2-40B4-BE49-F238E27FC236}">
                <a16:creationId xmlns:a16="http://schemas.microsoft.com/office/drawing/2014/main" id="{A74E6284-E518-D94B-8F35-E54AFDFC61F4}"/>
              </a:ext>
            </a:extLst>
          </p:cNvPr>
          <p:cNvSpPr txBox="1"/>
          <p:nvPr/>
        </p:nvSpPr>
        <p:spPr>
          <a:xfrm>
            <a:off x="4579626" y="983211"/>
            <a:ext cx="630814"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2. =  0   </a:t>
            </a:r>
          </a:p>
        </p:txBody>
      </p:sp>
      <p:grpSp>
        <p:nvGrpSpPr>
          <p:cNvPr id="141" name="Group 140">
            <a:extLst>
              <a:ext uri="{FF2B5EF4-FFF2-40B4-BE49-F238E27FC236}">
                <a16:creationId xmlns:a16="http://schemas.microsoft.com/office/drawing/2014/main" id="{B8D08C9D-1877-7A43-AC0F-D98E2AC40696}"/>
              </a:ext>
            </a:extLst>
          </p:cNvPr>
          <p:cNvGrpSpPr/>
          <p:nvPr/>
        </p:nvGrpSpPr>
        <p:grpSpPr>
          <a:xfrm>
            <a:off x="3274756" y="1459284"/>
            <a:ext cx="1098781" cy="276999"/>
            <a:chOff x="343508" y="1349319"/>
            <a:chExt cx="1098781" cy="276999"/>
          </a:xfrm>
        </p:grpSpPr>
        <p:sp>
          <p:nvSpPr>
            <p:cNvPr id="142" name="Rectangle 141">
              <a:extLst>
                <a:ext uri="{FF2B5EF4-FFF2-40B4-BE49-F238E27FC236}">
                  <a16:creationId xmlns:a16="http://schemas.microsoft.com/office/drawing/2014/main" id="{733E9622-F5F3-A74B-8EEF-94F5D94363E0}"/>
                </a:ext>
              </a:extLst>
            </p:cNvPr>
            <p:cNvSpPr/>
            <p:nvPr/>
          </p:nvSpPr>
          <p:spPr>
            <a:xfrm>
              <a:off x="374283" y="1380796"/>
              <a:ext cx="968618"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TextBox 142">
              <a:extLst>
                <a:ext uri="{FF2B5EF4-FFF2-40B4-BE49-F238E27FC236}">
                  <a16:creationId xmlns:a16="http://schemas.microsoft.com/office/drawing/2014/main" id="{BB3700CF-E84D-F741-A0CD-387195D2F47C}"/>
                </a:ext>
              </a:extLst>
            </p:cNvPr>
            <p:cNvSpPr txBox="1"/>
            <p:nvPr/>
          </p:nvSpPr>
          <p:spPr>
            <a:xfrm>
              <a:off x="343508" y="1349319"/>
              <a:ext cx="1098781"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5. =  -1.414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144" name="Group 143">
            <a:extLst>
              <a:ext uri="{FF2B5EF4-FFF2-40B4-BE49-F238E27FC236}">
                <a16:creationId xmlns:a16="http://schemas.microsoft.com/office/drawing/2014/main" id="{B04DB27A-036D-5247-801F-0206A768D35D}"/>
              </a:ext>
            </a:extLst>
          </p:cNvPr>
          <p:cNvGrpSpPr/>
          <p:nvPr/>
        </p:nvGrpSpPr>
        <p:grpSpPr>
          <a:xfrm>
            <a:off x="4455678" y="1450821"/>
            <a:ext cx="1019264" cy="276999"/>
            <a:chOff x="1304878" y="1689496"/>
            <a:chExt cx="1019264" cy="276999"/>
          </a:xfrm>
        </p:grpSpPr>
        <p:sp>
          <p:nvSpPr>
            <p:cNvPr id="145" name="Rectangle 144">
              <a:extLst>
                <a:ext uri="{FF2B5EF4-FFF2-40B4-BE49-F238E27FC236}">
                  <a16:creationId xmlns:a16="http://schemas.microsoft.com/office/drawing/2014/main" id="{2952899B-39BA-E542-AF26-555B3175C2FF}"/>
                </a:ext>
              </a:extLst>
            </p:cNvPr>
            <p:cNvSpPr/>
            <p:nvPr/>
          </p:nvSpPr>
          <p:spPr>
            <a:xfrm>
              <a:off x="1333720" y="1723984"/>
              <a:ext cx="919385"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TextBox 145">
              <a:extLst>
                <a:ext uri="{FF2B5EF4-FFF2-40B4-BE49-F238E27FC236}">
                  <a16:creationId xmlns:a16="http://schemas.microsoft.com/office/drawing/2014/main" id="{8DEBC46B-E242-D541-A266-2A82C0AF6D21}"/>
                </a:ext>
              </a:extLst>
            </p:cNvPr>
            <p:cNvSpPr txBox="1"/>
            <p:nvPr/>
          </p:nvSpPr>
          <p:spPr>
            <a:xfrm>
              <a:off x="1304878" y="1689496"/>
              <a:ext cx="1019264"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7. =  1.414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147" name="Group 146">
            <a:extLst>
              <a:ext uri="{FF2B5EF4-FFF2-40B4-BE49-F238E27FC236}">
                <a16:creationId xmlns:a16="http://schemas.microsoft.com/office/drawing/2014/main" id="{FDAF67FF-27D6-C94D-92D1-3E72D709DA4D}"/>
              </a:ext>
            </a:extLst>
          </p:cNvPr>
          <p:cNvGrpSpPr/>
          <p:nvPr/>
        </p:nvGrpSpPr>
        <p:grpSpPr>
          <a:xfrm>
            <a:off x="5205492" y="1758542"/>
            <a:ext cx="866976" cy="276999"/>
            <a:chOff x="1148297" y="1464390"/>
            <a:chExt cx="699612" cy="276999"/>
          </a:xfrm>
        </p:grpSpPr>
        <p:sp>
          <p:nvSpPr>
            <p:cNvPr id="148" name="Rectangle 147">
              <a:extLst>
                <a:ext uri="{FF2B5EF4-FFF2-40B4-BE49-F238E27FC236}">
                  <a16:creationId xmlns:a16="http://schemas.microsoft.com/office/drawing/2014/main" id="{33297038-E0F0-054B-AB8E-4D7E858D60C1}"/>
                </a:ext>
              </a:extLst>
            </p:cNvPr>
            <p:cNvSpPr/>
            <p:nvPr/>
          </p:nvSpPr>
          <p:spPr>
            <a:xfrm>
              <a:off x="1164573" y="1498520"/>
              <a:ext cx="586249"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TextBox 148">
              <a:extLst>
                <a:ext uri="{FF2B5EF4-FFF2-40B4-BE49-F238E27FC236}">
                  <a16:creationId xmlns:a16="http://schemas.microsoft.com/office/drawing/2014/main" id="{D2F1D4EA-E377-304F-8E8C-14176DECF7DB}"/>
                </a:ext>
              </a:extLst>
            </p:cNvPr>
            <p:cNvSpPr txBox="1"/>
            <p:nvPr/>
          </p:nvSpPr>
          <p:spPr>
            <a:xfrm>
              <a:off x="1148297" y="1464390"/>
              <a:ext cx="699612"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8. = -.5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152" name="Rectangle 151">
            <a:extLst>
              <a:ext uri="{FF2B5EF4-FFF2-40B4-BE49-F238E27FC236}">
                <a16:creationId xmlns:a16="http://schemas.microsoft.com/office/drawing/2014/main" id="{CF0BF9B8-B72B-4746-97D2-4EFCC924F376}"/>
              </a:ext>
            </a:extLst>
          </p:cNvPr>
          <p:cNvSpPr/>
          <p:nvPr/>
        </p:nvSpPr>
        <p:spPr>
          <a:xfrm>
            <a:off x="4550576" y="2316833"/>
            <a:ext cx="781911" cy="2502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TextBox 152">
            <a:extLst>
              <a:ext uri="{FF2B5EF4-FFF2-40B4-BE49-F238E27FC236}">
                <a16:creationId xmlns:a16="http://schemas.microsoft.com/office/drawing/2014/main" id="{8FD647CF-5049-2147-83B7-BD3887D812C5}"/>
              </a:ext>
            </a:extLst>
          </p:cNvPr>
          <p:cNvSpPr txBox="1"/>
          <p:nvPr/>
        </p:nvSpPr>
        <p:spPr>
          <a:xfrm>
            <a:off x="4579040" y="2297571"/>
            <a:ext cx="783522"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4. =  -1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156" name="Rectangle 155">
            <a:extLst>
              <a:ext uri="{FF2B5EF4-FFF2-40B4-BE49-F238E27FC236}">
                <a16:creationId xmlns:a16="http://schemas.microsoft.com/office/drawing/2014/main" id="{947103A8-D2B8-0741-A920-4E265FE254D5}"/>
              </a:ext>
            </a:extLst>
          </p:cNvPr>
          <p:cNvSpPr/>
          <p:nvPr/>
        </p:nvSpPr>
        <p:spPr>
          <a:xfrm>
            <a:off x="3574126" y="2307953"/>
            <a:ext cx="781911" cy="2502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TextBox 157">
            <a:extLst>
              <a:ext uri="{FF2B5EF4-FFF2-40B4-BE49-F238E27FC236}">
                <a16:creationId xmlns:a16="http://schemas.microsoft.com/office/drawing/2014/main" id="{5DA508B7-6AC9-9F4E-B573-26F2C334901B}"/>
              </a:ext>
            </a:extLst>
          </p:cNvPr>
          <p:cNvSpPr txBox="1"/>
          <p:nvPr/>
        </p:nvSpPr>
        <p:spPr>
          <a:xfrm>
            <a:off x="3602590" y="2288691"/>
            <a:ext cx="783522"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3. =  -1 </a:t>
            </a:r>
            <a:r>
              <a:rPr lang="en-US" sz="12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160" name="Rectangle 159">
            <a:extLst>
              <a:ext uri="{FF2B5EF4-FFF2-40B4-BE49-F238E27FC236}">
                <a16:creationId xmlns:a16="http://schemas.microsoft.com/office/drawing/2014/main" id="{483D71E4-3933-9D40-B674-D78AC26601E6}"/>
              </a:ext>
            </a:extLst>
          </p:cNvPr>
          <p:cNvSpPr/>
          <p:nvPr/>
        </p:nvSpPr>
        <p:spPr>
          <a:xfrm>
            <a:off x="4075289" y="1909009"/>
            <a:ext cx="643686" cy="2502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TextBox 184">
            <a:extLst>
              <a:ext uri="{FF2B5EF4-FFF2-40B4-BE49-F238E27FC236}">
                <a16:creationId xmlns:a16="http://schemas.microsoft.com/office/drawing/2014/main" id="{E679D10C-5E7C-8349-A1D2-93BA2800785C}"/>
              </a:ext>
            </a:extLst>
          </p:cNvPr>
          <p:cNvSpPr txBox="1"/>
          <p:nvPr/>
        </p:nvSpPr>
        <p:spPr>
          <a:xfrm>
            <a:off x="4103752" y="1896373"/>
            <a:ext cx="581315" cy="276999"/>
          </a:xfrm>
          <a:prstGeom prst="rect">
            <a:avLst/>
          </a:prstGeom>
          <a:noFill/>
        </p:spPr>
        <p:txBody>
          <a:bodyPr wrap="square" rtlCol="0">
            <a:spAutoFit/>
          </a:bodyPr>
          <a:lstStyle/>
          <a:p>
            <a:r>
              <a:rPr lang="en-US" sz="1200" dirty="0">
                <a:latin typeface="Times New Roman" panose="02020603050405020304" pitchFamily="18" charset="0"/>
                <a:ea typeface="Cambria Math" panose="02040503050406030204" pitchFamily="18" charset="0"/>
                <a:cs typeface="Times New Roman" panose="02020603050405020304" pitchFamily="18" charset="0"/>
              </a:rPr>
              <a:t>6. =  0 </a:t>
            </a:r>
          </a:p>
        </p:txBody>
      </p:sp>
      <p:sp>
        <p:nvSpPr>
          <p:cNvPr id="150" name="TextBox 149">
            <a:extLst>
              <a:ext uri="{FF2B5EF4-FFF2-40B4-BE49-F238E27FC236}">
                <a16:creationId xmlns:a16="http://schemas.microsoft.com/office/drawing/2014/main" id="{15397AFD-FE74-A343-AC79-FB4A1BB5DB05}"/>
              </a:ext>
            </a:extLst>
          </p:cNvPr>
          <p:cNvSpPr txBox="1"/>
          <p:nvPr/>
        </p:nvSpPr>
        <p:spPr>
          <a:xfrm>
            <a:off x="4279570" y="3578997"/>
            <a:ext cx="33999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0 </a:t>
            </a:r>
          </a:p>
        </p:txBody>
      </p:sp>
      <p:sp>
        <p:nvSpPr>
          <p:cNvPr id="157" name="TextBox 156">
            <a:extLst>
              <a:ext uri="{FF2B5EF4-FFF2-40B4-BE49-F238E27FC236}">
                <a16:creationId xmlns:a16="http://schemas.microsoft.com/office/drawing/2014/main" id="{680CBC71-6403-3A48-99D4-C91991C57019}"/>
              </a:ext>
            </a:extLst>
          </p:cNvPr>
          <p:cNvSpPr txBox="1"/>
          <p:nvPr/>
        </p:nvSpPr>
        <p:spPr>
          <a:xfrm>
            <a:off x="5378880" y="3585448"/>
            <a:ext cx="33999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0 </a:t>
            </a:r>
          </a:p>
        </p:txBody>
      </p:sp>
      <p:sp>
        <p:nvSpPr>
          <p:cNvPr id="159" name="TextBox 158">
            <a:extLst>
              <a:ext uri="{FF2B5EF4-FFF2-40B4-BE49-F238E27FC236}">
                <a16:creationId xmlns:a16="http://schemas.microsoft.com/office/drawing/2014/main" id="{5A5B046C-C68C-264D-B6B2-71D86AB908B3}"/>
              </a:ext>
            </a:extLst>
          </p:cNvPr>
          <p:cNvSpPr txBox="1"/>
          <p:nvPr/>
        </p:nvSpPr>
        <p:spPr>
          <a:xfrm>
            <a:off x="6739113" y="3582078"/>
            <a:ext cx="331008"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0 </a:t>
            </a:r>
          </a:p>
        </p:txBody>
      </p:sp>
      <p:sp>
        <p:nvSpPr>
          <p:cNvPr id="183" name="TextBox 182">
            <a:extLst>
              <a:ext uri="{FF2B5EF4-FFF2-40B4-BE49-F238E27FC236}">
                <a16:creationId xmlns:a16="http://schemas.microsoft.com/office/drawing/2014/main" id="{4D25A1B2-EE0D-FE4B-B20E-4435A5134B92}"/>
              </a:ext>
            </a:extLst>
          </p:cNvPr>
          <p:cNvSpPr txBox="1"/>
          <p:nvPr/>
        </p:nvSpPr>
        <p:spPr>
          <a:xfrm>
            <a:off x="4343013" y="3903779"/>
            <a:ext cx="33999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84" name="TextBox 183">
            <a:extLst>
              <a:ext uri="{FF2B5EF4-FFF2-40B4-BE49-F238E27FC236}">
                <a16:creationId xmlns:a16="http://schemas.microsoft.com/office/drawing/2014/main" id="{31B5D35E-DD90-8C42-B0E2-EFAEB8262726}"/>
              </a:ext>
            </a:extLst>
          </p:cNvPr>
          <p:cNvSpPr txBox="1"/>
          <p:nvPr/>
        </p:nvSpPr>
        <p:spPr>
          <a:xfrm>
            <a:off x="5475575" y="3910230"/>
            <a:ext cx="33999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86" name="TextBox 185">
            <a:extLst>
              <a:ext uri="{FF2B5EF4-FFF2-40B4-BE49-F238E27FC236}">
                <a16:creationId xmlns:a16="http://schemas.microsoft.com/office/drawing/2014/main" id="{D632BD08-23A2-654B-A6D8-353ED5D7D6EE}"/>
              </a:ext>
            </a:extLst>
          </p:cNvPr>
          <p:cNvSpPr txBox="1"/>
          <p:nvPr/>
        </p:nvSpPr>
        <p:spPr>
          <a:xfrm>
            <a:off x="6736052" y="3906860"/>
            <a:ext cx="331008"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188" name="TextBox 187">
                <a:extLst>
                  <a:ext uri="{FF2B5EF4-FFF2-40B4-BE49-F238E27FC236}">
                    <a16:creationId xmlns:a16="http://schemas.microsoft.com/office/drawing/2014/main" id="{F0FC560A-B02C-4F49-93E9-78E066A08CBC}"/>
                  </a:ext>
                </a:extLst>
              </p:cNvPr>
              <p:cNvSpPr txBox="1"/>
              <p:nvPr/>
            </p:nvSpPr>
            <p:spPr>
              <a:xfrm>
                <a:off x="5222140" y="4554427"/>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188" name="TextBox 187">
                <a:extLst>
                  <a:ext uri="{FF2B5EF4-FFF2-40B4-BE49-F238E27FC236}">
                    <a16:creationId xmlns:a16="http://schemas.microsoft.com/office/drawing/2014/main" id="{F0FC560A-B02C-4F49-93E9-78E066A08CBC}"/>
                  </a:ext>
                </a:extLst>
              </p:cNvPr>
              <p:cNvSpPr txBox="1">
                <a:spLocks noRot="1" noChangeAspect="1" noMove="1" noResize="1" noEditPoints="1" noAdjustHandles="1" noChangeArrowheads="1" noChangeShapeType="1" noTextEdit="1"/>
              </p:cNvSpPr>
              <p:nvPr/>
            </p:nvSpPr>
            <p:spPr>
              <a:xfrm>
                <a:off x="5222140" y="4554427"/>
                <a:ext cx="646359" cy="309637"/>
              </a:xfrm>
              <a:prstGeom prst="rect">
                <a:avLst/>
              </a:prstGeom>
              <a:blipFill>
                <a:blip r:embed="rId9"/>
                <a:stretch>
                  <a:fillRect b="-4000"/>
                </a:stretch>
              </a:blipFill>
            </p:spPr>
            <p:txBody>
              <a:bodyPr/>
              <a:lstStyle/>
              <a:p>
                <a:r>
                  <a:rPr lang="en-US">
                    <a:noFill/>
                  </a:rPr>
                  <a:t> </a:t>
                </a:r>
              </a:p>
            </p:txBody>
          </p:sp>
        </mc:Fallback>
      </mc:AlternateContent>
      <p:sp>
        <p:nvSpPr>
          <p:cNvPr id="193" name="TextBox 192">
            <a:extLst>
              <a:ext uri="{FF2B5EF4-FFF2-40B4-BE49-F238E27FC236}">
                <a16:creationId xmlns:a16="http://schemas.microsoft.com/office/drawing/2014/main" id="{1B6FAC25-D14F-0C43-9D8A-D5CC27D4D431}"/>
              </a:ext>
            </a:extLst>
          </p:cNvPr>
          <p:cNvSpPr txBox="1"/>
          <p:nvPr/>
        </p:nvSpPr>
        <p:spPr>
          <a:xfrm>
            <a:off x="5103044" y="4511631"/>
            <a:ext cx="3790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 - </a:t>
            </a:r>
          </a:p>
        </p:txBody>
      </p:sp>
      <mc:AlternateContent xmlns:mc="http://schemas.openxmlformats.org/markup-compatibility/2006" xmlns:a14="http://schemas.microsoft.com/office/drawing/2010/main">
        <mc:Choice Requires="a14">
          <p:sp>
            <p:nvSpPr>
              <p:cNvPr id="194" name="TextBox 193">
                <a:extLst>
                  <a:ext uri="{FF2B5EF4-FFF2-40B4-BE49-F238E27FC236}">
                    <a16:creationId xmlns:a16="http://schemas.microsoft.com/office/drawing/2014/main" id="{105DE926-8021-B646-B1B5-2B9E82FF4AC5}"/>
                  </a:ext>
                </a:extLst>
              </p:cNvPr>
              <p:cNvSpPr txBox="1"/>
              <p:nvPr/>
            </p:nvSpPr>
            <p:spPr>
              <a:xfrm>
                <a:off x="6546945" y="4551672"/>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194" name="TextBox 193">
                <a:extLst>
                  <a:ext uri="{FF2B5EF4-FFF2-40B4-BE49-F238E27FC236}">
                    <a16:creationId xmlns:a16="http://schemas.microsoft.com/office/drawing/2014/main" id="{105DE926-8021-B646-B1B5-2B9E82FF4AC5}"/>
                  </a:ext>
                </a:extLst>
              </p:cNvPr>
              <p:cNvSpPr txBox="1">
                <a:spLocks noRot="1" noChangeAspect="1" noMove="1" noResize="1" noEditPoints="1" noAdjustHandles="1" noChangeArrowheads="1" noChangeShapeType="1" noTextEdit="1"/>
              </p:cNvSpPr>
              <p:nvPr/>
            </p:nvSpPr>
            <p:spPr>
              <a:xfrm>
                <a:off x="6546945" y="4551672"/>
                <a:ext cx="646359" cy="309637"/>
              </a:xfrm>
              <a:prstGeom prst="rect">
                <a:avLst/>
              </a:prstGeom>
              <a:blipFill>
                <a:blip r:embed="rId10"/>
                <a:stretch>
                  <a:fillRect b="-3846"/>
                </a:stretch>
              </a:blipFill>
            </p:spPr>
            <p:txBody>
              <a:bodyPr/>
              <a:lstStyle/>
              <a:p>
                <a:r>
                  <a:rPr lang="en-US">
                    <a:noFill/>
                  </a:rPr>
                  <a:t> </a:t>
                </a:r>
              </a:p>
            </p:txBody>
          </p:sp>
        </mc:Fallback>
      </mc:AlternateContent>
      <p:sp>
        <p:nvSpPr>
          <p:cNvPr id="195" name="TextBox 194">
            <a:extLst>
              <a:ext uri="{FF2B5EF4-FFF2-40B4-BE49-F238E27FC236}">
                <a16:creationId xmlns:a16="http://schemas.microsoft.com/office/drawing/2014/main" id="{D6678931-56F9-BE4D-A77C-85BA0275790C}"/>
              </a:ext>
            </a:extLst>
          </p:cNvPr>
          <p:cNvSpPr txBox="1"/>
          <p:nvPr/>
        </p:nvSpPr>
        <p:spPr>
          <a:xfrm>
            <a:off x="4001205" y="5450940"/>
            <a:ext cx="315774"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196" name="TextBox 195">
            <a:extLst>
              <a:ext uri="{FF2B5EF4-FFF2-40B4-BE49-F238E27FC236}">
                <a16:creationId xmlns:a16="http://schemas.microsoft.com/office/drawing/2014/main" id="{EDAF0556-BFC9-2041-AC22-ED078418CB7A}"/>
              </a:ext>
            </a:extLst>
          </p:cNvPr>
          <p:cNvSpPr txBox="1"/>
          <p:nvPr/>
        </p:nvSpPr>
        <p:spPr>
          <a:xfrm>
            <a:off x="5122472" y="5448316"/>
            <a:ext cx="315774"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200" name="TextBox 199">
            <a:extLst>
              <a:ext uri="{FF2B5EF4-FFF2-40B4-BE49-F238E27FC236}">
                <a16:creationId xmlns:a16="http://schemas.microsoft.com/office/drawing/2014/main" id="{BD762894-6AD9-2948-9741-DD9FFE89D014}"/>
              </a:ext>
            </a:extLst>
          </p:cNvPr>
          <p:cNvSpPr txBox="1"/>
          <p:nvPr/>
        </p:nvSpPr>
        <p:spPr>
          <a:xfrm>
            <a:off x="4065582" y="3892307"/>
            <a:ext cx="3790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208" name="TextBox 207">
            <a:extLst>
              <a:ext uri="{FF2B5EF4-FFF2-40B4-BE49-F238E27FC236}">
                <a16:creationId xmlns:a16="http://schemas.microsoft.com/office/drawing/2014/main" id="{41DADD2D-D93F-494A-801D-9EB93DDAD184}"/>
              </a:ext>
            </a:extLst>
          </p:cNvPr>
          <p:cNvSpPr txBox="1"/>
          <p:nvPr/>
        </p:nvSpPr>
        <p:spPr>
          <a:xfrm>
            <a:off x="5182257" y="3889552"/>
            <a:ext cx="3790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209" name="TextBox 208">
            <a:extLst>
              <a:ext uri="{FF2B5EF4-FFF2-40B4-BE49-F238E27FC236}">
                <a16:creationId xmlns:a16="http://schemas.microsoft.com/office/drawing/2014/main" id="{9E8002AF-1C86-2E47-B532-B775C29F9D3C}"/>
              </a:ext>
            </a:extLst>
          </p:cNvPr>
          <p:cNvSpPr txBox="1"/>
          <p:nvPr/>
        </p:nvSpPr>
        <p:spPr>
          <a:xfrm>
            <a:off x="4071124" y="4189513"/>
            <a:ext cx="3790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210" name="TextBox 209">
            <a:extLst>
              <a:ext uri="{FF2B5EF4-FFF2-40B4-BE49-F238E27FC236}">
                <a16:creationId xmlns:a16="http://schemas.microsoft.com/office/drawing/2014/main" id="{5A0D3289-AC2B-3747-9AEA-FB85FF0E0D39}"/>
              </a:ext>
            </a:extLst>
          </p:cNvPr>
          <p:cNvSpPr txBox="1"/>
          <p:nvPr/>
        </p:nvSpPr>
        <p:spPr>
          <a:xfrm>
            <a:off x="5187799" y="4186758"/>
            <a:ext cx="3790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211" name="TextBox 210">
            <a:extLst>
              <a:ext uri="{FF2B5EF4-FFF2-40B4-BE49-F238E27FC236}">
                <a16:creationId xmlns:a16="http://schemas.microsoft.com/office/drawing/2014/main" id="{6E12C8BC-0365-E44C-910F-C04BA17A4228}"/>
              </a:ext>
            </a:extLst>
          </p:cNvPr>
          <p:cNvSpPr txBox="1"/>
          <p:nvPr/>
        </p:nvSpPr>
        <p:spPr>
          <a:xfrm>
            <a:off x="5548944" y="1304435"/>
            <a:ext cx="1101150"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External force </a:t>
            </a:r>
          </a:p>
        </p:txBody>
      </p:sp>
      <p:sp>
        <p:nvSpPr>
          <p:cNvPr id="212" name="TextBox 211">
            <a:extLst>
              <a:ext uri="{FF2B5EF4-FFF2-40B4-BE49-F238E27FC236}">
                <a16:creationId xmlns:a16="http://schemas.microsoft.com/office/drawing/2014/main" id="{EF431B23-608C-CA46-9C1C-2C564B4AB8B9}"/>
              </a:ext>
            </a:extLst>
          </p:cNvPr>
          <p:cNvSpPr txBox="1"/>
          <p:nvPr/>
        </p:nvSpPr>
        <p:spPr>
          <a:xfrm>
            <a:off x="5549110" y="2281343"/>
            <a:ext cx="1090455"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External force </a:t>
            </a:r>
          </a:p>
        </p:txBody>
      </p:sp>
      <p:grpSp>
        <p:nvGrpSpPr>
          <p:cNvPr id="205" name="Group 204">
            <a:extLst>
              <a:ext uri="{FF2B5EF4-FFF2-40B4-BE49-F238E27FC236}">
                <a16:creationId xmlns:a16="http://schemas.microsoft.com/office/drawing/2014/main" id="{21A7D25A-1298-EA4D-820E-6B71C533BBB0}"/>
              </a:ext>
            </a:extLst>
          </p:cNvPr>
          <p:cNvGrpSpPr/>
          <p:nvPr/>
        </p:nvGrpSpPr>
        <p:grpSpPr>
          <a:xfrm>
            <a:off x="330500" y="6098684"/>
            <a:ext cx="1678033" cy="481586"/>
            <a:chOff x="1032936" y="5890542"/>
            <a:chExt cx="1678033" cy="481586"/>
          </a:xfrm>
        </p:grpSpPr>
        <p:sp>
          <p:nvSpPr>
            <p:cNvPr id="206" name="TextBox 205">
              <a:extLst>
                <a:ext uri="{FF2B5EF4-FFF2-40B4-BE49-F238E27FC236}">
                  <a16:creationId xmlns:a16="http://schemas.microsoft.com/office/drawing/2014/main" id="{95F728A8-347D-D448-85D1-316821E36225}"/>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13" name="TextBox 212">
              <a:extLst>
                <a:ext uri="{FF2B5EF4-FFF2-40B4-BE49-F238E27FC236}">
                  <a16:creationId xmlns:a16="http://schemas.microsoft.com/office/drawing/2014/main" id="{9E2D16F8-C431-AB41-9822-D2809416722D}"/>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996910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802210"/>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62166DB-B6C3-3B48-B940-E776E9D1BB99}"/>
              </a:ext>
            </a:extLst>
          </p:cNvPr>
          <p:cNvSpPr txBox="1"/>
          <p:nvPr/>
        </p:nvSpPr>
        <p:spPr>
          <a:xfrm>
            <a:off x="1750822" y="273266"/>
            <a:ext cx="587315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Two Truss Units    </a:t>
            </a:r>
          </a:p>
        </p:txBody>
      </p:sp>
      <p:sp>
        <p:nvSpPr>
          <p:cNvPr id="143" name="Rectangle 142">
            <a:extLst>
              <a:ext uri="{FF2B5EF4-FFF2-40B4-BE49-F238E27FC236}">
                <a16:creationId xmlns:a16="http://schemas.microsoft.com/office/drawing/2014/main" id="{64805148-37AD-C24A-8D2E-EF604BFCDA50}"/>
              </a:ext>
            </a:extLst>
          </p:cNvPr>
          <p:cNvSpPr/>
          <p:nvPr/>
        </p:nvSpPr>
        <p:spPr>
          <a:xfrm>
            <a:off x="409656" y="2668797"/>
            <a:ext cx="4058642" cy="34043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a:extLst>
              <a:ext uri="{FF2B5EF4-FFF2-40B4-BE49-F238E27FC236}">
                <a16:creationId xmlns:a16="http://schemas.microsoft.com/office/drawing/2014/main" id="{47B5375A-FD22-5F4B-9C71-A828C7C843CE}"/>
              </a:ext>
            </a:extLst>
          </p:cNvPr>
          <p:cNvCxnSpPr>
            <a:cxnSpLocks/>
          </p:cNvCxnSpPr>
          <p:nvPr/>
        </p:nvCxnSpPr>
        <p:spPr>
          <a:xfrm>
            <a:off x="409656" y="3100868"/>
            <a:ext cx="40586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9DDFA0F-15D7-CE4D-AD85-FDC545B6507D}"/>
              </a:ext>
            </a:extLst>
          </p:cNvPr>
          <p:cNvCxnSpPr>
            <a:cxnSpLocks/>
          </p:cNvCxnSpPr>
          <p:nvPr/>
        </p:nvCxnSpPr>
        <p:spPr>
          <a:xfrm>
            <a:off x="1838683" y="2670505"/>
            <a:ext cx="0" cy="3402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71709985-CC7D-6149-9A64-22BD451F1E63}"/>
              </a:ext>
            </a:extLst>
          </p:cNvPr>
          <p:cNvSpPr txBox="1"/>
          <p:nvPr/>
        </p:nvSpPr>
        <p:spPr>
          <a:xfrm>
            <a:off x="1085149" y="2667517"/>
            <a:ext cx="806959"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147" name="TextBox 146">
            <a:extLst>
              <a:ext uri="{FF2B5EF4-FFF2-40B4-BE49-F238E27FC236}">
                <a16:creationId xmlns:a16="http://schemas.microsoft.com/office/drawing/2014/main" id="{7D95860E-B2A3-B749-9D77-BFF00BED645E}"/>
              </a:ext>
            </a:extLst>
          </p:cNvPr>
          <p:cNvSpPr txBox="1"/>
          <p:nvPr/>
        </p:nvSpPr>
        <p:spPr>
          <a:xfrm>
            <a:off x="1842293" y="2624735"/>
            <a:ext cx="801152"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Internal force, </a:t>
            </a:r>
            <a:r>
              <a:rPr lang="en-US" sz="1400" dirty="0" err="1">
                <a:latin typeface="Times New Roman" panose="02020603050405020304" pitchFamily="18" charset="0"/>
                <a:cs typeface="Times New Roman" panose="02020603050405020304" pitchFamily="18" charset="0"/>
              </a:rPr>
              <a:t>lb</a:t>
            </a:r>
            <a:endParaRPr lang="en-US" sz="1400" dirty="0">
              <a:latin typeface="Times New Roman" panose="02020603050405020304" pitchFamily="18"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01B3E1E9-847B-2747-88D2-EAB92C0005EC}"/>
              </a:ext>
            </a:extLst>
          </p:cNvPr>
          <p:cNvCxnSpPr>
            <a:cxnSpLocks/>
          </p:cNvCxnSpPr>
          <p:nvPr/>
        </p:nvCxnSpPr>
        <p:spPr>
          <a:xfrm>
            <a:off x="1119112" y="2670505"/>
            <a:ext cx="0" cy="3402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D00E4B06-66B7-1D45-8058-790D97108FD3}"/>
              </a:ext>
            </a:extLst>
          </p:cNvPr>
          <p:cNvSpPr txBox="1"/>
          <p:nvPr/>
        </p:nvSpPr>
        <p:spPr>
          <a:xfrm>
            <a:off x="374322" y="2708200"/>
            <a:ext cx="81541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Member </a:t>
            </a:r>
          </a:p>
        </p:txBody>
      </p:sp>
      <p:sp>
        <p:nvSpPr>
          <p:cNvPr id="150" name="TextBox 149">
            <a:extLst>
              <a:ext uri="{FF2B5EF4-FFF2-40B4-BE49-F238E27FC236}">
                <a16:creationId xmlns:a16="http://schemas.microsoft.com/office/drawing/2014/main" id="{E991F830-77AD-1E4C-ADD1-8E888BC5BB65}"/>
              </a:ext>
            </a:extLst>
          </p:cNvPr>
          <p:cNvSpPr txBox="1"/>
          <p:nvPr/>
        </p:nvSpPr>
        <p:spPr>
          <a:xfrm>
            <a:off x="629441" y="3105832"/>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151" name="TextBox 150">
            <a:extLst>
              <a:ext uri="{FF2B5EF4-FFF2-40B4-BE49-F238E27FC236}">
                <a16:creationId xmlns:a16="http://schemas.microsoft.com/office/drawing/2014/main" id="{146B8B21-4E80-E04C-A15E-57CE368E6E4C}"/>
              </a:ext>
            </a:extLst>
          </p:cNvPr>
          <p:cNvSpPr txBox="1"/>
          <p:nvPr/>
        </p:nvSpPr>
        <p:spPr>
          <a:xfrm>
            <a:off x="628598" y="3473990"/>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p>
        </p:txBody>
      </p:sp>
      <p:sp>
        <p:nvSpPr>
          <p:cNvPr id="152" name="TextBox 151">
            <a:extLst>
              <a:ext uri="{FF2B5EF4-FFF2-40B4-BE49-F238E27FC236}">
                <a16:creationId xmlns:a16="http://schemas.microsoft.com/office/drawing/2014/main" id="{5A081E05-32AC-C847-BAF1-AAEFD21D9441}"/>
              </a:ext>
            </a:extLst>
          </p:cNvPr>
          <p:cNvSpPr txBox="1"/>
          <p:nvPr/>
        </p:nvSpPr>
        <p:spPr>
          <a:xfrm>
            <a:off x="633071" y="3853325"/>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 </a:t>
            </a:r>
          </a:p>
        </p:txBody>
      </p:sp>
      <p:sp>
        <p:nvSpPr>
          <p:cNvPr id="153" name="TextBox 152">
            <a:extLst>
              <a:ext uri="{FF2B5EF4-FFF2-40B4-BE49-F238E27FC236}">
                <a16:creationId xmlns:a16="http://schemas.microsoft.com/office/drawing/2014/main" id="{AE7CBEB9-6093-D043-BA56-E318E9E4DF01}"/>
              </a:ext>
            </a:extLst>
          </p:cNvPr>
          <p:cNvSpPr txBox="1"/>
          <p:nvPr/>
        </p:nvSpPr>
        <p:spPr>
          <a:xfrm>
            <a:off x="633071" y="4232453"/>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cxnSp>
        <p:nvCxnSpPr>
          <p:cNvPr id="154" name="Straight Connector 153">
            <a:extLst>
              <a:ext uri="{FF2B5EF4-FFF2-40B4-BE49-F238E27FC236}">
                <a16:creationId xmlns:a16="http://schemas.microsoft.com/office/drawing/2014/main" id="{E4E27452-ACA1-514E-B9B3-37B188A6B7A6}"/>
              </a:ext>
            </a:extLst>
          </p:cNvPr>
          <p:cNvCxnSpPr>
            <a:cxnSpLocks/>
          </p:cNvCxnSpPr>
          <p:nvPr/>
        </p:nvCxnSpPr>
        <p:spPr>
          <a:xfrm>
            <a:off x="409656" y="3447458"/>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1D18FFF-95D5-BA4A-9227-A7F3DD11DCC4}"/>
              </a:ext>
            </a:extLst>
          </p:cNvPr>
          <p:cNvCxnSpPr>
            <a:cxnSpLocks/>
          </p:cNvCxnSpPr>
          <p:nvPr/>
        </p:nvCxnSpPr>
        <p:spPr>
          <a:xfrm>
            <a:off x="417724" y="3837746"/>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998AD5FF-574E-3444-9B3A-7B1801E722CD}"/>
              </a:ext>
            </a:extLst>
          </p:cNvPr>
          <p:cNvCxnSpPr>
            <a:cxnSpLocks/>
          </p:cNvCxnSpPr>
          <p:nvPr/>
        </p:nvCxnSpPr>
        <p:spPr>
          <a:xfrm>
            <a:off x="405926" y="4218448"/>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287E3E25-5980-9B46-AE21-CD863A80C416}"/>
              </a:ext>
            </a:extLst>
          </p:cNvPr>
          <p:cNvSpPr txBox="1"/>
          <p:nvPr/>
        </p:nvSpPr>
        <p:spPr>
          <a:xfrm>
            <a:off x="2113057" y="3098060"/>
            <a:ext cx="33997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sp>
        <p:nvSpPr>
          <p:cNvPr id="159" name="TextBox 158">
            <a:extLst>
              <a:ext uri="{FF2B5EF4-FFF2-40B4-BE49-F238E27FC236}">
                <a16:creationId xmlns:a16="http://schemas.microsoft.com/office/drawing/2014/main" id="{76B8E963-8E1D-5D4F-B241-2E02B5F71221}"/>
              </a:ext>
            </a:extLst>
          </p:cNvPr>
          <p:cNvSpPr txBox="1"/>
          <p:nvPr/>
        </p:nvSpPr>
        <p:spPr>
          <a:xfrm>
            <a:off x="2437016" y="3866663"/>
            <a:ext cx="62913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161" name="TextBox 160">
            <a:extLst>
              <a:ext uri="{FF2B5EF4-FFF2-40B4-BE49-F238E27FC236}">
                <a16:creationId xmlns:a16="http://schemas.microsoft.com/office/drawing/2014/main" id="{5209C84B-4B35-2D40-B194-E88ABD2E373C}"/>
              </a:ext>
            </a:extLst>
          </p:cNvPr>
          <p:cNvSpPr txBox="1"/>
          <p:nvPr/>
        </p:nvSpPr>
        <p:spPr>
          <a:xfrm>
            <a:off x="1361218" y="3099824"/>
            <a:ext cx="3560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162" name="TextBox 161">
            <a:extLst>
              <a:ext uri="{FF2B5EF4-FFF2-40B4-BE49-F238E27FC236}">
                <a16:creationId xmlns:a16="http://schemas.microsoft.com/office/drawing/2014/main" id="{3DF73A1D-97F2-1543-A3A7-E4413EC3586A}"/>
              </a:ext>
            </a:extLst>
          </p:cNvPr>
          <p:cNvSpPr txBox="1"/>
          <p:nvPr/>
        </p:nvSpPr>
        <p:spPr>
          <a:xfrm>
            <a:off x="1357917" y="3471731"/>
            <a:ext cx="3576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cxnSp>
        <p:nvCxnSpPr>
          <p:cNvPr id="164" name="Straight Connector 163">
            <a:extLst>
              <a:ext uri="{FF2B5EF4-FFF2-40B4-BE49-F238E27FC236}">
                <a16:creationId xmlns:a16="http://schemas.microsoft.com/office/drawing/2014/main" id="{45851B75-9DE9-9C4D-A749-08893554EAC5}"/>
              </a:ext>
            </a:extLst>
          </p:cNvPr>
          <p:cNvCxnSpPr>
            <a:cxnSpLocks/>
          </p:cNvCxnSpPr>
          <p:nvPr/>
        </p:nvCxnSpPr>
        <p:spPr>
          <a:xfrm>
            <a:off x="2629143" y="2670505"/>
            <a:ext cx="0" cy="3402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002E8B7-7197-FB45-A98E-928FE7AAD0F5}"/>
              </a:ext>
            </a:extLst>
          </p:cNvPr>
          <p:cNvCxnSpPr>
            <a:cxnSpLocks/>
          </p:cNvCxnSpPr>
          <p:nvPr/>
        </p:nvCxnSpPr>
        <p:spPr>
          <a:xfrm>
            <a:off x="3302081" y="2670505"/>
            <a:ext cx="0" cy="3402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1433BC4E-8DB6-7F43-BB71-93FE04B9B6A3}"/>
              </a:ext>
            </a:extLst>
          </p:cNvPr>
          <p:cNvSpPr txBox="1"/>
          <p:nvPr/>
        </p:nvSpPr>
        <p:spPr>
          <a:xfrm>
            <a:off x="2619809" y="2614941"/>
            <a:ext cx="711467"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Virtual  </a:t>
            </a:r>
          </a:p>
          <a:p>
            <a:r>
              <a:rPr lang="en-US" sz="1400" dirty="0">
                <a:latin typeface="Times New Roman" panose="02020603050405020304" pitchFamily="18" charset="0"/>
                <a:cs typeface="Times New Roman" panose="02020603050405020304" pitchFamily="18" charset="0"/>
              </a:rPr>
              <a:t> force</a:t>
            </a:r>
          </a:p>
        </p:txBody>
      </p:sp>
      <p:sp>
        <p:nvSpPr>
          <p:cNvPr id="180" name="TextBox 179">
            <a:extLst>
              <a:ext uri="{FF2B5EF4-FFF2-40B4-BE49-F238E27FC236}">
                <a16:creationId xmlns:a16="http://schemas.microsoft.com/office/drawing/2014/main" id="{C159BF1E-A55B-DE48-8E23-2F06F9A08C18}"/>
              </a:ext>
            </a:extLst>
          </p:cNvPr>
          <p:cNvSpPr txBox="1"/>
          <p:nvPr/>
        </p:nvSpPr>
        <p:spPr>
          <a:xfrm>
            <a:off x="624125" y="4590168"/>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 </a:t>
            </a:r>
          </a:p>
        </p:txBody>
      </p:sp>
      <p:sp>
        <p:nvSpPr>
          <p:cNvPr id="181" name="TextBox 180">
            <a:extLst>
              <a:ext uri="{FF2B5EF4-FFF2-40B4-BE49-F238E27FC236}">
                <a16:creationId xmlns:a16="http://schemas.microsoft.com/office/drawing/2014/main" id="{A50129A1-F6A7-8B44-AA50-7DF3E61F5C6F}"/>
              </a:ext>
            </a:extLst>
          </p:cNvPr>
          <p:cNvSpPr txBox="1"/>
          <p:nvPr/>
        </p:nvSpPr>
        <p:spPr>
          <a:xfrm>
            <a:off x="628598" y="4952063"/>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 </a:t>
            </a:r>
          </a:p>
        </p:txBody>
      </p:sp>
      <p:sp>
        <p:nvSpPr>
          <p:cNvPr id="182" name="TextBox 181">
            <a:extLst>
              <a:ext uri="{FF2B5EF4-FFF2-40B4-BE49-F238E27FC236}">
                <a16:creationId xmlns:a16="http://schemas.microsoft.com/office/drawing/2014/main" id="{8178CC26-F9F2-FB4E-BF59-1579B80E5214}"/>
              </a:ext>
            </a:extLst>
          </p:cNvPr>
          <p:cNvSpPr txBox="1"/>
          <p:nvPr/>
        </p:nvSpPr>
        <p:spPr>
          <a:xfrm>
            <a:off x="633071" y="5331398"/>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7. </a:t>
            </a:r>
          </a:p>
        </p:txBody>
      </p:sp>
      <p:sp>
        <p:nvSpPr>
          <p:cNvPr id="183" name="TextBox 182">
            <a:extLst>
              <a:ext uri="{FF2B5EF4-FFF2-40B4-BE49-F238E27FC236}">
                <a16:creationId xmlns:a16="http://schemas.microsoft.com/office/drawing/2014/main" id="{608004C9-10CE-0F47-9816-60D9E6C93355}"/>
              </a:ext>
            </a:extLst>
          </p:cNvPr>
          <p:cNvSpPr txBox="1"/>
          <p:nvPr/>
        </p:nvSpPr>
        <p:spPr>
          <a:xfrm>
            <a:off x="633071" y="5710526"/>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8. </a:t>
            </a:r>
          </a:p>
        </p:txBody>
      </p:sp>
      <p:cxnSp>
        <p:nvCxnSpPr>
          <p:cNvPr id="184" name="Straight Connector 183">
            <a:extLst>
              <a:ext uri="{FF2B5EF4-FFF2-40B4-BE49-F238E27FC236}">
                <a16:creationId xmlns:a16="http://schemas.microsoft.com/office/drawing/2014/main" id="{8164444E-824D-AE40-8826-77769B614A6A}"/>
              </a:ext>
            </a:extLst>
          </p:cNvPr>
          <p:cNvCxnSpPr>
            <a:cxnSpLocks/>
          </p:cNvCxnSpPr>
          <p:nvPr/>
        </p:nvCxnSpPr>
        <p:spPr>
          <a:xfrm>
            <a:off x="409656" y="4938057"/>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280BAF7D-81D2-B04E-9CD5-C10CFEDE3FD4}"/>
              </a:ext>
            </a:extLst>
          </p:cNvPr>
          <p:cNvCxnSpPr>
            <a:cxnSpLocks/>
          </p:cNvCxnSpPr>
          <p:nvPr/>
        </p:nvCxnSpPr>
        <p:spPr>
          <a:xfrm>
            <a:off x="417724" y="5315819"/>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E0F3AAD-5A13-0E43-B7B1-CF3664507936}"/>
              </a:ext>
            </a:extLst>
          </p:cNvPr>
          <p:cNvCxnSpPr>
            <a:cxnSpLocks/>
          </p:cNvCxnSpPr>
          <p:nvPr/>
        </p:nvCxnSpPr>
        <p:spPr>
          <a:xfrm>
            <a:off x="405926" y="5696521"/>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8" name="TextBox 187">
            <a:extLst>
              <a:ext uri="{FF2B5EF4-FFF2-40B4-BE49-F238E27FC236}">
                <a16:creationId xmlns:a16="http://schemas.microsoft.com/office/drawing/2014/main" id="{7017B814-B8FB-1647-84F5-38F2B6397EFB}"/>
              </a:ext>
            </a:extLst>
          </p:cNvPr>
          <p:cNvSpPr txBox="1"/>
          <p:nvPr/>
        </p:nvSpPr>
        <p:spPr>
          <a:xfrm>
            <a:off x="2007209" y="3842651"/>
            <a:ext cx="43442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- 3 </a:t>
            </a:r>
          </a:p>
        </p:txBody>
      </p:sp>
      <p:sp>
        <p:nvSpPr>
          <p:cNvPr id="189" name="TextBox 188">
            <a:extLst>
              <a:ext uri="{FF2B5EF4-FFF2-40B4-BE49-F238E27FC236}">
                <a16:creationId xmlns:a16="http://schemas.microsoft.com/office/drawing/2014/main" id="{8F4E0AC2-2806-6F49-B88A-794C18B6D61B}"/>
              </a:ext>
            </a:extLst>
          </p:cNvPr>
          <p:cNvSpPr txBox="1"/>
          <p:nvPr/>
        </p:nvSpPr>
        <p:spPr>
          <a:xfrm>
            <a:off x="2437016" y="5344736"/>
            <a:ext cx="62913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190" name="TextBox 189">
            <a:extLst>
              <a:ext uri="{FF2B5EF4-FFF2-40B4-BE49-F238E27FC236}">
                <a16:creationId xmlns:a16="http://schemas.microsoft.com/office/drawing/2014/main" id="{C9E29BEB-14A5-1B4A-8E3F-DE14F792867C}"/>
              </a:ext>
            </a:extLst>
          </p:cNvPr>
          <p:cNvSpPr txBox="1"/>
          <p:nvPr/>
        </p:nvSpPr>
        <p:spPr>
          <a:xfrm>
            <a:off x="2099413" y="5707588"/>
            <a:ext cx="33236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191" name="TextBox 190">
            <a:extLst>
              <a:ext uri="{FF2B5EF4-FFF2-40B4-BE49-F238E27FC236}">
                <a16:creationId xmlns:a16="http://schemas.microsoft.com/office/drawing/2014/main" id="{39B1DAEC-F204-9749-8BD6-B3E5DA40BA4F}"/>
              </a:ext>
            </a:extLst>
          </p:cNvPr>
          <p:cNvSpPr txBox="1"/>
          <p:nvPr/>
        </p:nvSpPr>
        <p:spPr>
          <a:xfrm>
            <a:off x="1352429" y="4231817"/>
            <a:ext cx="3560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192" name="TextBox 191">
            <a:extLst>
              <a:ext uri="{FF2B5EF4-FFF2-40B4-BE49-F238E27FC236}">
                <a16:creationId xmlns:a16="http://schemas.microsoft.com/office/drawing/2014/main" id="{EC467F63-340B-D64E-8BE7-1BEE18510E49}"/>
              </a:ext>
            </a:extLst>
          </p:cNvPr>
          <p:cNvSpPr txBox="1"/>
          <p:nvPr/>
        </p:nvSpPr>
        <p:spPr>
          <a:xfrm>
            <a:off x="1347285" y="4949804"/>
            <a:ext cx="4071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cxnSp>
        <p:nvCxnSpPr>
          <p:cNvPr id="206" name="Straight Connector 205">
            <a:extLst>
              <a:ext uri="{FF2B5EF4-FFF2-40B4-BE49-F238E27FC236}">
                <a16:creationId xmlns:a16="http://schemas.microsoft.com/office/drawing/2014/main" id="{EF3819A9-F125-5D4B-88E8-C3687725E147}"/>
              </a:ext>
            </a:extLst>
          </p:cNvPr>
          <p:cNvCxnSpPr>
            <a:cxnSpLocks/>
          </p:cNvCxnSpPr>
          <p:nvPr/>
        </p:nvCxnSpPr>
        <p:spPr>
          <a:xfrm>
            <a:off x="405926" y="4588417"/>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Rectangle 206">
            <a:extLst>
              <a:ext uri="{FF2B5EF4-FFF2-40B4-BE49-F238E27FC236}">
                <a16:creationId xmlns:a16="http://schemas.microsoft.com/office/drawing/2014/main" id="{675EF9CC-3D9E-E741-966E-E48FA6BC1F0E}"/>
              </a:ext>
            </a:extLst>
          </p:cNvPr>
          <p:cNvSpPr/>
          <p:nvPr/>
        </p:nvSpPr>
        <p:spPr>
          <a:xfrm>
            <a:off x="4660801" y="2664242"/>
            <a:ext cx="4058642" cy="340579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8" name="Straight Connector 207">
            <a:extLst>
              <a:ext uri="{FF2B5EF4-FFF2-40B4-BE49-F238E27FC236}">
                <a16:creationId xmlns:a16="http://schemas.microsoft.com/office/drawing/2014/main" id="{A73D5EE8-46A4-1745-870E-9DBBAC04DA2A}"/>
              </a:ext>
            </a:extLst>
          </p:cNvPr>
          <p:cNvCxnSpPr>
            <a:cxnSpLocks/>
          </p:cNvCxnSpPr>
          <p:nvPr/>
        </p:nvCxnSpPr>
        <p:spPr>
          <a:xfrm>
            <a:off x="4660801" y="3092418"/>
            <a:ext cx="40586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0B29C0F2-21D8-B74A-9DBE-E37430903F53}"/>
              </a:ext>
            </a:extLst>
          </p:cNvPr>
          <p:cNvCxnSpPr>
            <a:cxnSpLocks/>
          </p:cNvCxnSpPr>
          <p:nvPr/>
        </p:nvCxnSpPr>
        <p:spPr>
          <a:xfrm>
            <a:off x="6068565" y="2664242"/>
            <a:ext cx="0" cy="3405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TextBox 209">
            <a:extLst>
              <a:ext uri="{FF2B5EF4-FFF2-40B4-BE49-F238E27FC236}">
                <a16:creationId xmlns:a16="http://schemas.microsoft.com/office/drawing/2014/main" id="{BD9F3B66-2544-D548-93AC-6FF024E36993}"/>
              </a:ext>
            </a:extLst>
          </p:cNvPr>
          <p:cNvSpPr txBox="1"/>
          <p:nvPr/>
        </p:nvSpPr>
        <p:spPr>
          <a:xfrm>
            <a:off x="5343163" y="2657387"/>
            <a:ext cx="825594"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211" name="TextBox 210">
            <a:extLst>
              <a:ext uri="{FF2B5EF4-FFF2-40B4-BE49-F238E27FC236}">
                <a16:creationId xmlns:a16="http://schemas.microsoft.com/office/drawing/2014/main" id="{C7C5059B-8D4F-4549-B376-319C480EAD21}"/>
              </a:ext>
            </a:extLst>
          </p:cNvPr>
          <p:cNvSpPr txBox="1"/>
          <p:nvPr/>
        </p:nvSpPr>
        <p:spPr>
          <a:xfrm>
            <a:off x="6082806" y="2618981"/>
            <a:ext cx="852676"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Internal force, </a:t>
            </a:r>
            <a:r>
              <a:rPr lang="en-US" sz="1400" dirty="0" err="1">
                <a:latin typeface="Times New Roman" panose="02020603050405020304" pitchFamily="18" charset="0"/>
                <a:cs typeface="Times New Roman" panose="02020603050405020304" pitchFamily="18" charset="0"/>
              </a:rPr>
              <a:t>lb</a:t>
            </a:r>
            <a:endParaRPr lang="en-US" sz="1400" dirty="0">
              <a:latin typeface="Times New Roman" panose="02020603050405020304" pitchFamily="18" charset="0"/>
              <a:cs typeface="Times New Roman" panose="02020603050405020304" pitchFamily="18" charset="0"/>
            </a:endParaRPr>
          </a:p>
        </p:txBody>
      </p:sp>
      <p:cxnSp>
        <p:nvCxnSpPr>
          <p:cNvPr id="212" name="Straight Connector 211">
            <a:extLst>
              <a:ext uri="{FF2B5EF4-FFF2-40B4-BE49-F238E27FC236}">
                <a16:creationId xmlns:a16="http://schemas.microsoft.com/office/drawing/2014/main" id="{B1196A8F-2167-AC42-AF79-66F8018B98E2}"/>
              </a:ext>
            </a:extLst>
          </p:cNvPr>
          <p:cNvCxnSpPr>
            <a:cxnSpLocks/>
          </p:cNvCxnSpPr>
          <p:nvPr/>
        </p:nvCxnSpPr>
        <p:spPr>
          <a:xfrm>
            <a:off x="5396837" y="2664242"/>
            <a:ext cx="0" cy="3405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3" name="TextBox 212">
            <a:extLst>
              <a:ext uri="{FF2B5EF4-FFF2-40B4-BE49-F238E27FC236}">
                <a16:creationId xmlns:a16="http://schemas.microsoft.com/office/drawing/2014/main" id="{70F46693-E251-D041-B7BC-C67B363A2670}"/>
              </a:ext>
            </a:extLst>
          </p:cNvPr>
          <p:cNvSpPr txBox="1"/>
          <p:nvPr/>
        </p:nvSpPr>
        <p:spPr>
          <a:xfrm>
            <a:off x="4636501" y="2726556"/>
            <a:ext cx="81541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Member </a:t>
            </a:r>
          </a:p>
        </p:txBody>
      </p:sp>
      <p:sp>
        <p:nvSpPr>
          <p:cNvPr id="214" name="TextBox 213">
            <a:extLst>
              <a:ext uri="{FF2B5EF4-FFF2-40B4-BE49-F238E27FC236}">
                <a16:creationId xmlns:a16="http://schemas.microsoft.com/office/drawing/2014/main" id="{F98D3A63-6D44-3D43-904C-0847CACDB070}"/>
              </a:ext>
            </a:extLst>
          </p:cNvPr>
          <p:cNvSpPr txBox="1"/>
          <p:nvPr/>
        </p:nvSpPr>
        <p:spPr>
          <a:xfrm>
            <a:off x="4907166" y="3109573"/>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9. </a:t>
            </a:r>
          </a:p>
        </p:txBody>
      </p:sp>
      <p:sp>
        <p:nvSpPr>
          <p:cNvPr id="215" name="TextBox 214">
            <a:extLst>
              <a:ext uri="{FF2B5EF4-FFF2-40B4-BE49-F238E27FC236}">
                <a16:creationId xmlns:a16="http://schemas.microsoft.com/office/drawing/2014/main" id="{44F34830-E70C-FD43-8A47-16DBA8EBC9A4}"/>
              </a:ext>
            </a:extLst>
          </p:cNvPr>
          <p:cNvSpPr txBox="1"/>
          <p:nvPr/>
        </p:nvSpPr>
        <p:spPr>
          <a:xfrm>
            <a:off x="4842531" y="3477731"/>
            <a:ext cx="49969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10. </a:t>
            </a:r>
          </a:p>
        </p:txBody>
      </p:sp>
      <p:sp>
        <p:nvSpPr>
          <p:cNvPr id="216" name="TextBox 215">
            <a:extLst>
              <a:ext uri="{FF2B5EF4-FFF2-40B4-BE49-F238E27FC236}">
                <a16:creationId xmlns:a16="http://schemas.microsoft.com/office/drawing/2014/main" id="{4BC293E7-91E6-DA48-B211-5232B022B676}"/>
              </a:ext>
            </a:extLst>
          </p:cNvPr>
          <p:cNvSpPr txBox="1"/>
          <p:nvPr/>
        </p:nvSpPr>
        <p:spPr>
          <a:xfrm>
            <a:off x="4852319" y="3843316"/>
            <a:ext cx="46586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11. </a:t>
            </a:r>
          </a:p>
        </p:txBody>
      </p:sp>
      <p:sp>
        <p:nvSpPr>
          <p:cNvPr id="217" name="TextBox 216">
            <a:extLst>
              <a:ext uri="{FF2B5EF4-FFF2-40B4-BE49-F238E27FC236}">
                <a16:creationId xmlns:a16="http://schemas.microsoft.com/office/drawing/2014/main" id="{5D624138-4AAE-5F4C-9048-2C308799BF03}"/>
              </a:ext>
            </a:extLst>
          </p:cNvPr>
          <p:cNvSpPr txBox="1"/>
          <p:nvPr/>
        </p:nvSpPr>
        <p:spPr>
          <a:xfrm>
            <a:off x="4852320" y="4236194"/>
            <a:ext cx="48788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12. </a:t>
            </a:r>
          </a:p>
        </p:txBody>
      </p:sp>
      <p:cxnSp>
        <p:nvCxnSpPr>
          <p:cNvPr id="218" name="Straight Connector 217">
            <a:extLst>
              <a:ext uri="{FF2B5EF4-FFF2-40B4-BE49-F238E27FC236}">
                <a16:creationId xmlns:a16="http://schemas.microsoft.com/office/drawing/2014/main" id="{BDD047ED-5EF0-F94C-9AD7-A6D3152A560A}"/>
              </a:ext>
            </a:extLst>
          </p:cNvPr>
          <p:cNvCxnSpPr>
            <a:cxnSpLocks/>
          </p:cNvCxnSpPr>
          <p:nvPr/>
        </p:nvCxnSpPr>
        <p:spPr>
          <a:xfrm>
            <a:off x="4660801" y="3444324"/>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EE1BFB0-D094-E643-A4A1-E09632EE2B14}"/>
              </a:ext>
            </a:extLst>
          </p:cNvPr>
          <p:cNvCxnSpPr>
            <a:cxnSpLocks/>
          </p:cNvCxnSpPr>
          <p:nvPr/>
        </p:nvCxnSpPr>
        <p:spPr>
          <a:xfrm>
            <a:off x="4668869" y="3834612"/>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94DF220C-8E02-AA46-A2A8-EEF02F19EFFB}"/>
              </a:ext>
            </a:extLst>
          </p:cNvPr>
          <p:cNvCxnSpPr>
            <a:cxnSpLocks/>
          </p:cNvCxnSpPr>
          <p:nvPr/>
        </p:nvCxnSpPr>
        <p:spPr>
          <a:xfrm>
            <a:off x="4657071" y="4215314"/>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1" name="TextBox 220">
            <a:extLst>
              <a:ext uri="{FF2B5EF4-FFF2-40B4-BE49-F238E27FC236}">
                <a16:creationId xmlns:a16="http://schemas.microsoft.com/office/drawing/2014/main" id="{5EFB12AF-E62B-8C4F-B679-6000C5732DA6}"/>
              </a:ext>
            </a:extLst>
          </p:cNvPr>
          <p:cNvSpPr txBox="1"/>
          <p:nvPr/>
        </p:nvSpPr>
        <p:spPr>
          <a:xfrm>
            <a:off x="6346594" y="3108676"/>
            <a:ext cx="30653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p>
        </p:txBody>
      </p:sp>
      <p:sp>
        <p:nvSpPr>
          <p:cNvPr id="222" name="TextBox 221">
            <a:extLst>
              <a:ext uri="{FF2B5EF4-FFF2-40B4-BE49-F238E27FC236}">
                <a16:creationId xmlns:a16="http://schemas.microsoft.com/office/drawing/2014/main" id="{B8EFC851-E9A3-2D43-97A0-09268DB74CBC}"/>
              </a:ext>
            </a:extLst>
          </p:cNvPr>
          <p:cNvSpPr txBox="1"/>
          <p:nvPr/>
        </p:nvSpPr>
        <p:spPr>
          <a:xfrm>
            <a:off x="6314142" y="4222645"/>
            <a:ext cx="39700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224" name="TextBox 223">
            <a:extLst>
              <a:ext uri="{FF2B5EF4-FFF2-40B4-BE49-F238E27FC236}">
                <a16:creationId xmlns:a16="http://schemas.microsoft.com/office/drawing/2014/main" id="{86452158-174B-024B-95ED-873F2DFE740A}"/>
              </a:ext>
            </a:extLst>
          </p:cNvPr>
          <p:cNvSpPr txBox="1"/>
          <p:nvPr/>
        </p:nvSpPr>
        <p:spPr>
          <a:xfrm>
            <a:off x="5596836" y="4238381"/>
            <a:ext cx="32208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225" name="TextBox 224">
            <a:extLst>
              <a:ext uri="{FF2B5EF4-FFF2-40B4-BE49-F238E27FC236}">
                <a16:creationId xmlns:a16="http://schemas.microsoft.com/office/drawing/2014/main" id="{26D32E7A-D8DD-0F46-B7EB-6E26A9429408}"/>
              </a:ext>
            </a:extLst>
          </p:cNvPr>
          <p:cNvSpPr txBox="1"/>
          <p:nvPr/>
        </p:nvSpPr>
        <p:spPr>
          <a:xfrm>
            <a:off x="5586549" y="3103565"/>
            <a:ext cx="3560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226" name="TextBox 225">
            <a:extLst>
              <a:ext uri="{FF2B5EF4-FFF2-40B4-BE49-F238E27FC236}">
                <a16:creationId xmlns:a16="http://schemas.microsoft.com/office/drawing/2014/main" id="{CF179CFF-BF66-5F49-A413-2C6EA9D5B5D6}"/>
              </a:ext>
            </a:extLst>
          </p:cNvPr>
          <p:cNvSpPr txBox="1"/>
          <p:nvPr/>
        </p:nvSpPr>
        <p:spPr>
          <a:xfrm>
            <a:off x="5593880" y="3475472"/>
            <a:ext cx="4071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cxnSp>
        <p:nvCxnSpPr>
          <p:cNvPr id="228" name="Straight Connector 227">
            <a:extLst>
              <a:ext uri="{FF2B5EF4-FFF2-40B4-BE49-F238E27FC236}">
                <a16:creationId xmlns:a16="http://schemas.microsoft.com/office/drawing/2014/main" id="{0F869A2F-23CE-8A43-9769-9D5B4502240D}"/>
              </a:ext>
            </a:extLst>
          </p:cNvPr>
          <p:cNvCxnSpPr>
            <a:cxnSpLocks/>
          </p:cNvCxnSpPr>
          <p:nvPr/>
        </p:nvCxnSpPr>
        <p:spPr>
          <a:xfrm>
            <a:off x="6873758" y="2664242"/>
            <a:ext cx="0" cy="3405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805C1228-70B0-754C-A9A3-39EF00F54D68}"/>
              </a:ext>
            </a:extLst>
          </p:cNvPr>
          <p:cNvCxnSpPr>
            <a:cxnSpLocks/>
          </p:cNvCxnSpPr>
          <p:nvPr/>
        </p:nvCxnSpPr>
        <p:spPr>
          <a:xfrm>
            <a:off x="7582233" y="2664242"/>
            <a:ext cx="0" cy="3405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0" name="TextBox 229">
            <a:extLst>
              <a:ext uri="{FF2B5EF4-FFF2-40B4-BE49-F238E27FC236}">
                <a16:creationId xmlns:a16="http://schemas.microsoft.com/office/drawing/2014/main" id="{B29A4B05-00BD-2442-A284-BE733C04BC31}"/>
              </a:ext>
            </a:extLst>
          </p:cNvPr>
          <p:cNvSpPr txBox="1"/>
          <p:nvPr/>
        </p:nvSpPr>
        <p:spPr>
          <a:xfrm>
            <a:off x="6882801" y="2619743"/>
            <a:ext cx="695959"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Virtual   </a:t>
            </a:r>
          </a:p>
          <a:p>
            <a:r>
              <a:rPr lang="en-US" sz="1400" dirty="0">
                <a:latin typeface="Times New Roman" panose="02020603050405020304" pitchFamily="18" charset="0"/>
                <a:cs typeface="Times New Roman" panose="02020603050405020304" pitchFamily="18" charset="0"/>
              </a:rPr>
              <a:t> force </a:t>
            </a:r>
          </a:p>
        </p:txBody>
      </p:sp>
      <p:sp>
        <p:nvSpPr>
          <p:cNvPr id="244" name="TextBox 243">
            <a:extLst>
              <a:ext uri="{FF2B5EF4-FFF2-40B4-BE49-F238E27FC236}">
                <a16:creationId xmlns:a16="http://schemas.microsoft.com/office/drawing/2014/main" id="{050E428A-1BE4-E946-97A6-228341D1BF0D}"/>
              </a:ext>
            </a:extLst>
          </p:cNvPr>
          <p:cNvSpPr txBox="1"/>
          <p:nvPr/>
        </p:nvSpPr>
        <p:spPr>
          <a:xfrm>
            <a:off x="4843373" y="4593909"/>
            <a:ext cx="48976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13. </a:t>
            </a:r>
          </a:p>
        </p:txBody>
      </p:sp>
      <p:sp>
        <p:nvSpPr>
          <p:cNvPr id="245" name="TextBox 244">
            <a:extLst>
              <a:ext uri="{FF2B5EF4-FFF2-40B4-BE49-F238E27FC236}">
                <a16:creationId xmlns:a16="http://schemas.microsoft.com/office/drawing/2014/main" id="{6C53C51B-9370-0F42-9D3D-21493029480D}"/>
              </a:ext>
            </a:extLst>
          </p:cNvPr>
          <p:cNvSpPr txBox="1"/>
          <p:nvPr/>
        </p:nvSpPr>
        <p:spPr>
          <a:xfrm>
            <a:off x="4847846" y="4955804"/>
            <a:ext cx="4923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14. </a:t>
            </a:r>
          </a:p>
        </p:txBody>
      </p:sp>
      <p:sp>
        <p:nvSpPr>
          <p:cNvPr id="246" name="TextBox 245">
            <a:extLst>
              <a:ext uri="{FF2B5EF4-FFF2-40B4-BE49-F238E27FC236}">
                <a16:creationId xmlns:a16="http://schemas.microsoft.com/office/drawing/2014/main" id="{FF19444C-DA1B-6D48-8264-962084659419}"/>
              </a:ext>
            </a:extLst>
          </p:cNvPr>
          <p:cNvSpPr txBox="1"/>
          <p:nvPr/>
        </p:nvSpPr>
        <p:spPr>
          <a:xfrm>
            <a:off x="4852320" y="5335139"/>
            <a:ext cx="48082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15. </a:t>
            </a:r>
          </a:p>
        </p:txBody>
      </p:sp>
      <p:sp>
        <p:nvSpPr>
          <p:cNvPr id="247" name="TextBox 246">
            <a:extLst>
              <a:ext uri="{FF2B5EF4-FFF2-40B4-BE49-F238E27FC236}">
                <a16:creationId xmlns:a16="http://schemas.microsoft.com/office/drawing/2014/main" id="{155F8D0B-62C0-6D49-941A-B63054949E37}"/>
              </a:ext>
            </a:extLst>
          </p:cNvPr>
          <p:cNvSpPr txBox="1"/>
          <p:nvPr/>
        </p:nvSpPr>
        <p:spPr>
          <a:xfrm>
            <a:off x="4852320" y="5714267"/>
            <a:ext cx="5060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16. </a:t>
            </a:r>
          </a:p>
        </p:txBody>
      </p:sp>
      <p:cxnSp>
        <p:nvCxnSpPr>
          <p:cNvPr id="248" name="Straight Connector 247">
            <a:extLst>
              <a:ext uri="{FF2B5EF4-FFF2-40B4-BE49-F238E27FC236}">
                <a16:creationId xmlns:a16="http://schemas.microsoft.com/office/drawing/2014/main" id="{EBAE532B-A8A5-6048-BCB7-38DC36D0B2FD}"/>
              </a:ext>
            </a:extLst>
          </p:cNvPr>
          <p:cNvCxnSpPr>
            <a:cxnSpLocks/>
          </p:cNvCxnSpPr>
          <p:nvPr/>
        </p:nvCxnSpPr>
        <p:spPr>
          <a:xfrm>
            <a:off x="4660801" y="4934923"/>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53E0F665-DC1B-B345-9022-883D1AA3BC1C}"/>
              </a:ext>
            </a:extLst>
          </p:cNvPr>
          <p:cNvCxnSpPr>
            <a:cxnSpLocks/>
          </p:cNvCxnSpPr>
          <p:nvPr/>
        </p:nvCxnSpPr>
        <p:spPr>
          <a:xfrm>
            <a:off x="4668869" y="5312685"/>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9ABE071E-903E-1B4B-AB95-3598850AF291}"/>
              </a:ext>
            </a:extLst>
          </p:cNvPr>
          <p:cNvCxnSpPr>
            <a:cxnSpLocks/>
          </p:cNvCxnSpPr>
          <p:nvPr/>
        </p:nvCxnSpPr>
        <p:spPr>
          <a:xfrm>
            <a:off x="4657071" y="5693387"/>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2" name="TextBox 251">
            <a:extLst>
              <a:ext uri="{FF2B5EF4-FFF2-40B4-BE49-F238E27FC236}">
                <a16:creationId xmlns:a16="http://schemas.microsoft.com/office/drawing/2014/main" id="{1311E047-C5B5-4340-8329-871D590B04DB}"/>
              </a:ext>
            </a:extLst>
          </p:cNvPr>
          <p:cNvSpPr txBox="1"/>
          <p:nvPr/>
        </p:nvSpPr>
        <p:spPr>
          <a:xfrm>
            <a:off x="6346092" y="4957640"/>
            <a:ext cx="23088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253" name="TextBox 252">
            <a:extLst>
              <a:ext uri="{FF2B5EF4-FFF2-40B4-BE49-F238E27FC236}">
                <a16:creationId xmlns:a16="http://schemas.microsoft.com/office/drawing/2014/main" id="{D2375620-6ABD-3C48-A23B-028E767D7F44}"/>
              </a:ext>
            </a:extLst>
          </p:cNvPr>
          <p:cNvSpPr txBox="1"/>
          <p:nvPr/>
        </p:nvSpPr>
        <p:spPr>
          <a:xfrm>
            <a:off x="6688161" y="5341602"/>
            <a:ext cx="62913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256" name="TextBox 255">
            <a:extLst>
              <a:ext uri="{FF2B5EF4-FFF2-40B4-BE49-F238E27FC236}">
                <a16:creationId xmlns:a16="http://schemas.microsoft.com/office/drawing/2014/main" id="{F4372DBD-44B9-0A47-BC32-99DF6184AA5A}"/>
              </a:ext>
            </a:extLst>
          </p:cNvPr>
          <p:cNvSpPr txBox="1"/>
          <p:nvPr/>
        </p:nvSpPr>
        <p:spPr>
          <a:xfrm>
            <a:off x="5599198" y="4953545"/>
            <a:ext cx="4071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cxnSp>
        <p:nvCxnSpPr>
          <p:cNvPr id="270" name="Straight Connector 269">
            <a:extLst>
              <a:ext uri="{FF2B5EF4-FFF2-40B4-BE49-F238E27FC236}">
                <a16:creationId xmlns:a16="http://schemas.microsoft.com/office/drawing/2014/main" id="{D53FA297-8D15-BE41-BD6D-FE67FA9F20ED}"/>
              </a:ext>
            </a:extLst>
          </p:cNvPr>
          <p:cNvCxnSpPr>
            <a:cxnSpLocks/>
          </p:cNvCxnSpPr>
          <p:nvPr/>
        </p:nvCxnSpPr>
        <p:spPr>
          <a:xfrm>
            <a:off x="4657071" y="4585283"/>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41F046B-24D8-0F4A-B861-F9BE7BD4476C}"/>
              </a:ext>
            </a:extLst>
          </p:cNvPr>
          <p:cNvCxnSpPr>
            <a:cxnSpLocks/>
          </p:cNvCxnSpPr>
          <p:nvPr/>
        </p:nvCxnSpPr>
        <p:spPr>
          <a:xfrm flipV="1">
            <a:off x="4303683" y="1272868"/>
            <a:ext cx="883257" cy="35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014C485B-64CB-7F4C-BEF0-2E1D757815DB}"/>
              </a:ext>
            </a:extLst>
          </p:cNvPr>
          <p:cNvCxnSpPr>
            <a:cxnSpLocks/>
          </p:cNvCxnSpPr>
          <p:nvPr/>
        </p:nvCxnSpPr>
        <p:spPr>
          <a:xfrm flipV="1">
            <a:off x="4289454" y="2136233"/>
            <a:ext cx="883257" cy="35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A9ED47D5-89A9-AE42-8C30-32156B303701}"/>
              </a:ext>
            </a:extLst>
          </p:cNvPr>
          <p:cNvCxnSpPr/>
          <p:nvPr/>
        </p:nvCxnSpPr>
        <p:spPr>
          <a:xfrm flipV="1">
            <a:off x="4300698" y="1274461"/>
            <a:ext cx="875397" cy="8753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41D3A15-345B-FE4E-ABC3-BF682DB9D44C}"/>
              </a:ext>
            </a:extLst>
          </p:cNvPr>
          <p:cNvCxnSpPr>
            <a:cxnSpLocks/>
            <a:stCxn id="295" idx="4"/>
            <a:endCxn id="296" idx="0"/>
          </p:cNvCxnSpPr>
          <p:nvPr/>
        </p:nvCxnSpPr>
        <p:spPr>
          <a:xfrm flipH="1">
            <a:off x="5173694" y="1331090"/>
            <a:ext cx="4803" cy="7568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8FC22710-A680-F24F-B098-EC809762147C}"/>
              </a:ext>
            </a:extLst>
          </p:cNvPr>
          <p:cNvCxnSpPr>
            <a:cxnSpLocks/>
          </p:cNvCxnSpPr>
          <p:nvPr/>
        </p:nvCxnSpPr>
        <p:spPr>
          <a:xfrm flipV="1">
            <a:off x="2554575" y="1274972"/>
            <a:ext cx="883257" cy="35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E88B5B80-3ED7-1447-BF0A-5A798D736F89}"/>
              </a:ext>
            </a:extLst>
          </p:cNvPr>
          <p:cNvCxnSpPr>
            <a:cxnSpLocks/>
          </p:cNvCxnSpPr>
          <p:nvPr/>
        </p:nvCxnSpPr>
        <p:spPr>
          <a:xfrm flipV="1">
            <a:off x="2540346" y="2138336"/>
            <a:ext cx="883257" cy="35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Oval 140">
            <a:extLst>
              <a:ext uri="{FF2B5EF4-FFF2-40B4-BE49-F238E27FC236}">
                <a16:creationId xmlns:a16="http://schemas.microsoft.com/office/drawing/2014/main" id="{DAB71A26-79E5-E548-9473-C271E28196F8}"/>
              </a:ext>
            </a:extLst>
          </p:cNvPr>
          <p:cNvSpPr/>
          <p:nvPr/>
        </p:nvSpPr>
        <p:spPr>
          <a:xfrm>
            <a:off x="2501195" y="1221373"/>
            <a:ext cx="109425" cy="1094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141">
            <a:extLst>
              <a:ext uri="{FF2B5EF4-FFF2-40B4-BE49-F238E27FC236}">
                <a16:creationId xmlns:a16="http://schemas.microsoft.com/office/drawing/2014/main" id="{71CC7C35-0169-F746-8DF8-E970C3ADBF7B}"/>
              </a:ext>
            </a:extLst>
          </p:cNvPr>
          <p:cNvCxnSpPr/>
          <p:nvPr/>
        </p:nvCxnSpPr>
        <p:spPr>
          <a:xfrm flipV="1">
            <a:off x="2551589" y="1276564"/>
            <a:ext cx="875397" cy="8753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1" name="Oval 270">
            <a:extLst>
              <a:ext uri="{FF2B5EF4-FFF2-40B4-BE49-F238E27FC236}">
                <a16:creationId xmlns:a16="http://schemas.microsoft.com/office/drawing/2014/main" id="{16CDAB5E-1001-7B46-9612-FD6035EC509F}"/>
              </a:ext>
            </a:extLst>
          </p:cNvPr>
          <p:cNvSpPr/>
          <p:nvPr/>
        </p:nvSpPr>
        <p:spPr>
          <a:xfrm>
            <a:off x="2496393" y="2087655"/>
            <a:ext cx="109425" cy="1094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2" name="Straight Connector 271">
            <a:extLst>
              <a:ext uri="{FF2B5EF4-FFF2-40B4-BE49-F238E27FC236}">
                <a16:creationId xmlns:a16="http://schemas.microsoft.com/office/drawing/2014/main" id="{C70022FC-4C0D-4942-949C-E8A3A46AC05C}"/>
              </a:ext>
            </a:extLst>
          </p:cNvPr>
          <p:cNvCxnSpPr/>
          <p:nvPr/>
        </p:nvCxnSpPr>
        <p:spPr>
          <a:xfrm flipV="1">
            <a:off x="2494474" y="1155967"/>
            <a:ext cx="1" cy="2188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CDB95331-BD80-7549-AFF8-85940D88CA2C}"/>
              </a:ext>
            </a:extLst>
          </p:cNvPr>
          <p:cNvCxnSpPr>
            <a:cxnSpLocks/>
          </p:cNvCxnSpPr>
          <p:nvPr/>
        </p:nvCxnSpPr>
        <p:spPr>
          <a:xfrm>
            <a:off x="2383113" y="1155967"/>
            <a:ext cx="1138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94AFA4FE-4E08-5D42-8255-5496A8942675}"/>
              </a:ext>
            </a:extLst>
          </p:cNvPr>
          <p:cNvCxnSpPr>
            <a:cxnSpLocks/>
          </p:cNvCxnSpPr>
          <p:nvPr/>
        </p:nvCxnSpPr>
        <p:spPr>
          <a:xfrm>
            <a:off x="2387390" y="1268189"/>
            <a:ext cx="107137"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B1235281-476C-3B49-8FE9-CF847BBADA39}"/>
              </a:ext>
            </a:extLst>
          </p:cNvPr>
          <p:cNvCxnSpPr>
            <a:cxnSpLocks/>
          </p:cNvCxnSpPr>
          <p:nvPr/>
        </p:nvCxnSpPr>
        <p:spPr>
          <a:xfrm flipV="1">
            <a:off x="2391711" y="1372502"/>
            <a:ext cx="105105" cy="2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55DD31C3-269F-5845-962C-36A2860C4AA2}"/>
              </a:ext>
            </a:extLst>
          </p:cNvPr>
          <p:cNvCxnSpPr/>
          <p:nvPr/>
        </p:nvCxnSpPr>
        <p:spPr>
          <a:xfrm flipV="1">
            <a:off x="2491555" y="2028178"/>
            <a:ext cx="1" cy="2188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54590E33-DAD1-0544-A15C-7A757AA3D3CE}"/>
              </a:ext>
            </a:extLst>
          </p:cNvPr>
          <p:cNvCxnSpPr/>
          <p:nvPr/>
        </p:nvCxnSpPr>
        <p:spPr>
          <a:xfrm>
            <a:off x="2382434" y="2030522"/>
            <a:ext cx="109425" cy="24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F7C9D06A-4F03-414E-A813-AFF0ED678517}"/>
              </a:ext>
            </a:extLst>
          </p:cNvPr>
          <p:cNvCxnSpPr/>
          <p:nvPr/>
        </p:nvCxnSpPr>
        <p:spPr>
          <a:xfrm>
            <a:off x="2377906" y="2133147"/>
            <a:ext cx="109425" cy="24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45FD277C-68CE-154C-8037-26F6A1B98FBD}"/>
              </a:ext>
            </a:extLst>
          </p:cNvPr>
          <p:cNvCxnSpPr/>
          <p:nvPr/>
        </p:nvCxnSpPr>
        <p:spPr>
          <a:xfrm>
            <a:off x="2384470" y="2242259"/>
            <a:ext cx="109425" cy="24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24740137-E04A-0940-8E40-A4439EB00FFF}"/>
              </a:ext>
            </a:extLst>
          </p:cNvPr>
          <p:cNvCxnSpPr>
            <a:cxnSpLocks/>
            <a:stCxn id="287" idx="4"/>
            <a:endCxn id="288" idx="0"/>
          </p:cNvCxnSpPr>
          <p:nvPr/>
        </p:nvCxnSpPr>
        <p:spPr>
          <a:xfrm flipH="1">
            <a:off x="3424586" y="1333193"/>
            <a:ext cx="4803" cy="7568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09E7FE56-5703-4F4C-A5F2-D517558743A2}"/>
              </a:ext>
            </a:extLst>
          </p:cNvPr>
          <p:cNvCxnSpPr>
            <a:cxnSpLocks/>
          </p:cNvCxnSpPr>
          <p:nvPr/>
        </p:nvCxnSpPr>
        <p:spPr>
          <a:xfrm flipV="1">
            <a:off x="3431011" y="1274972"/>
            <a:ext cx="883257" cy="35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54B7A951-3CAE-BF4F-907A-D557F6E06D11}"/>
              </a:ext>
            </a:extLst>
          </p:cNvPr>
          <p:cNvCxnSpPr>
            <a:cxnSpLocks/>
          </p:cNvCxnSpPr>
          <p:nvPr/>
        </p:nvCxnSpPr>
        <p:spPr>
          <a:xfrm flipV="1">
            <a:off x="3416781" y="2138336"/>
            <a:ext cx="883257" cy="35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C51417B5-BACA-3E48-A14E-387847AF3547}"/>
              </a:ext>
            </a:extLst>
          </p:cNvPr>
          <p:cNvCxnSpPr>
            <a:cxnSpLocks/>
          </p:cNvCxnSpPr>
          <p:nvPr/>
        </p:nvCxnSpPr>
        <p:spPr>
          <a:xfrm flipH="1" flipV="1">
            <a:off x="3428025" y="1276564"/>
            <a:ext cx="875397" cy="8753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4" name="Oval 283">
            <a:extLst>
              <a:ext uri="{FF2B5EF4-FFF2-40B4-BE49-F238E27FC236}">
                <a16:creationId xmlns:a16="http://schemas.microsoft.com/office/drawing/2014/main" id="{5768710B-F9CB-794D-B93F-7286C760A60F}"/>
              </a:ext>
            </a:extLst>
          </p:cNvPr>
          <p:cNvSpPr/>
          <p:nvPr/>
        </p:nvSpPr>
        <p:spPr>
          <a:xfrm>
            <a:off x="4251111" y="1223768"/>
            <a:ext cx="109425" cy="1094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a:extLst>
              <a:ext uri="{FF2B5EF4-FFF2-40B4-BE49-F238E27FC236}">
                <a16:creationId xmlns:a16="http://schemas.microsoft.com/office/drawing/2014/main" id="{73B4E9C0-813E-0647-A814-07A801A47440}"/>
              </a:ext>
            </a:extLst>
          </p:cNvPr>
          <p:cNvSpPr/>
          <p:nvPr/>
        </p:nvSpPr>
        <p:spPr>
          <a:xfrm>
            <a:off x="4246309" y="2090050"/>
            <a:ext cx="109425" cy="1094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6" name="Straight Connector 285">
            <a:extLst>
              <a:ext uri="{FF2B5EF4-FFF2-40B4-BE49-F238E27FC236}">
                <a16:creationId xmlns:a16="http://schemas.microsoft.com/office/drawing/2014/main" id="{C10B0C0E-BA4B-B647-BAD5-ED017C6302A9}"/>
              </a:ext>
            </a:extLst>
          </p:cNvPr>
          <p:cNvCxnSpPr>
            <a:cxnSpLocks/>
            <a:stCxn id="284" idx="4"/>
            <a:endCxn id="285" idx="0"/>
          </p:cNvCxnSpPr>
          <p:nvPr/>
        </p:nvCxnSpPr>
        <p:spPr>
          <a:xfrm flipH="1">
            <a:off x="4301021" y="1333193"/>
            <a:ext cx="4803" cy="7568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7" name="Oval 286">
            <a:extLst>
              <a:ext uri="{FF2B5EF4-FFF2-40B4-BE49-F238E27FC236}">
                <a16:creationId xmlns:a16="http://schemas.microsoft.com/office/drawing/2014/main" id="{23584D39-DC45-1742-9936-A87E08649499}"/>
              </a:ext>
            </a:extLst>
          </p:cNvPr>
          <p:cNvSpPr/>
          <p:nvPr/>
        </p:nvSpPr>
        <p:spPr>
          <a:xfrm>
            <a:off x="3374676" y="1223768"/>
            <a:ext cx="109425" cy="1094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a:extLst>
              <a:ext uri="{FF2B5EF4-FFF2-40B4-BE49-F238E27FC236}">
                <a16:creationId xmlns:a16="http://schemas.microsoft.com/office/drawing/2014/main" id="{92177EC8-2EC1-064C-8C63-8F6CCEC6676B}"/>
              </a:ext>
            </a:extLst>
          </p:cNvPr>
          <p:cNvSpPr/>
          <p:nvPr/>
        </p:nvSpPr>
        <p:spPr>
          <a:xfrm>
            <a:off x="3369874" y="2090050"/>
            <a:ext cx="109425" cy="1094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9" name="Straight Connector 288">
            <a:extLst>
              <a:ext uri="{FF2B5EF4-FFF2-40B4-BE49-F238E27FC236}">
                <a16:creationId xmlns:a16="http://schemas.microsoft.com/office/drawing/2014/main" id="{07580FF3-D6A6-B145-8885-ACA266DC08F2}"/>
              </a:ext>
            </a:extLst>
          </p:cNvPr>
          <p:cNvCxnSpPr>
            <a:cxnSpLocks/>
          </p:cNvCxnSpPr>
          <p:nvPr/>
        </p:nvCxnSpPr>
        <p:spPr>
          <a:xfrm flipV="1">
            <a:off x="5169515" y="1263337"/>
            <a:ext cx="883257" cy="35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6D58CD4F-97C7-0543-9AA5-01F3F18721F7}"/>
              </a:ext>
            </a:extLst>
          </p:cNvPr>
          <p:cNvCxnSpPr>
            <a:cxnSpLocks/>
          </p:cNvCxnSpPr>
          <p:nvPr/>
        </p:nvCxnSpPr>
        <p:spPr>
          <a:xfrm flipV="1">
            <a:off x="5155286" y="2126702"/>
            <a:ext cx="883257" cy="35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97E87D32-CF02-0F47-8C4C-20DDA2018A56}"/>
              </a:ext>
            </a:extLst>
          </p:cNvPr>
          <p:cNvCxnSpPr>
            <a:cxnSpLocks/>
          </p:cNvCxnSpPr>
          <p:nvPr/>
        </p:nvCxnSpPr>
        <p:spPr>
          <a:xfrm flipH="1" flipV="1">
            <a:off x="5166530" y="1264930"/>
            <a:ext cx="875397" cy="8753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2" name="Oval 291">
            <a:extLst>
              <a:ext uri="{FF2B5EF4-FFF2-40B4-BE49-F238E27FC236}">
                <a16:creationId xmlns:a16="http://schemas.microsoft.com/office/drawing/2014/main" id="{22A66155-8752-EB48-9A24-FFC291B1BB7F}"/>
              </a:ext>
            </a:extLst>
          </p:cNvPr>
          <p:cNvSpPr/>
          <p:nvPr/>
        </p:nvSpPr>
        <p:spPr>
          <a:xfrm>
            <a:off x="5989616" y="1212134"/>
            <a:ext cx="109425" cy="1094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a:extLst>
              <a:ext uri="{FF2B5EF4-FFF2-40B4-BE49-F238E27FC236}">
                <a16:creationId xmlns:a16="http://schemas.microsoft.com/office/drawing/2014/main" id="{48A00832-D4A2-9141-839E-34A168171727}"/>
              </a:ext>
            </a:extLst>
          </p:cNvPr>
          <p:cNvSpPr/>
          <p:nvPr/>
        </p:nvSpPr>
        <p:spPr>
          <a:xfrm>
            <a:off x="5984814" y="2078416"/>
            <a:ext cx="109425" cy="1094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4" name="Straight Connector 293">
            <a:extLst>
              <a:ext uri="{FF2B5EF4-FFF2-40B4-BE49-F238E27FC236}">
                <a16:creationId xmlns:a16="http://schemas.microsoft.com/office/drawing/2014/main" id="{033C3B62-9309-4D4D-9BEF-B3F2EC3970CA}"/>
              </a:ext>
            </a:extLst>
          </p:cNvPr>
          <p:cNvCxnSpPr>
            <a:cxnSpLocks/>
            <a:stCxn id="292" idx="4"/>
            <a:endCxn id="293" idx="0"/>
          </p:cNvCxnSpPr>
          <p:nvPr/>
        </p:nvCxnSpPr>
        <p:spPr>
          <a:xfrm flipH="1">
            <a:off x="6039526" y="1321559"/>
            <a:ext cx="4803" cy="7568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5" name="Oval 294">
            <a:extLst>
              <a:ext uri="{FF2B5EF4-FFF2-40B4-BE49-F238E27FC236}">
                <a16:creationId xmlns:a16="http://schemas.microsoft.com/office/drawing/2014/main" id="{9557EDBF-3135-464D-8B11-1D5803681C3D}"/>
              </a:ext>
            </a:extLst>
          </p:cNvPr>
          <p:cNvSpPr/>
          <p:nvPr/>
        </p:nvSpPr>
        <p:spPr>
          <a:xfrm>
            <a:off x="5123784" y="1221665"/>
            <a:ext cx="109425" cy="1094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a:extLst>
              <a:ext uri="{FF2B5EF4-FFF2-40B4-BE49-F238E27FC236}">
                <a16:creationId xmlns:a16="http://schemas.microsoft.com/office/drawing/2014/main" id="{A6E17447-C174-6F44-AD2F-35ECCABB1E40}"/>
              </a:ext>
            </a:extLst>
          </p:cNvPr>
          <p:cNvSpPr/>
          <p:nvPr/>
        </p:nvSpPr>
        <p:spPr>
          <a:xfrm>
            <a:off x="5118982" y="2087947"/>
            <a:ext cx="109425" cy="1094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TextBox 304">
            <a:extLst>
              <a:ext uri="{FF2B5EF4-FFF2-40B4-BE49-F238E27FC236}">
                <a16:creationId xmlns:a16="http://schemas.microsoft.com/office/drawing/2014/main" id="{58C228D7-4725-9F47-834A-DAE9E001532B}"/>
              </a:ext>
            </a:extLst>
          </p:cNvPr>
          <p:cNvSpPr txBox="1"/>
          <p:nvPr/>
        </p:nvSpPr>
        <p:spPr>
          <a:xfrm>
            <a:off x="6260444" y="1045045"/>
            <a:ext cx="564228"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 .5 </a:t>
            </a:r>
            <a:r>
              <a:rPr lang="en-US" sz="1200" dirty="0" err="1">
                <a:solidFill>
                  <a:srgbClr val="FF0000"/>
                </a:solidFill>
                <a:latin typeface="Times New Roman" panose="02020603050405020304" pitchFamily="18" charset="0"/>
                <a:cs typeface="Times New Roman" panose="02020603050405020304" pitchFamily="18" charset="0"/>
              </a:rPr>
              <a:t>lb</a:t>
            </a:r>
            <a:endParaRPr lang="en-US" sz="1200" dirty="0">
              <a:solidFill>
                <a:srgbClr val="FF0000"/>
              </a:solidFill>
              <a:latin typeface="Times New Roman" panose="02020603050405020304" pitchFamily="18" charset="0"/>
              <a:cs typeface="Times New Roman" panose="02020603050405020304" pitchFamily="18" charset="0"/>
            </a:endParaRPr>
          </a:p>
        </p:txBody>
      </p:sp>
      <p:sp>
        <p:nvSpPr>
          <p:cNvPr id="306" name="TextBox 305">
            <a:extLst>
              <a:ext uri="{FF2B5EF4-FFF2-40B4-BE49-F238E27FC236}">
                <a16:creationId xmlns:a16="http://schemas.microsoft.com/office/drawing/2014/main" id="{4BCAC6FB-CE20-8A43-8A8D-B40CF0E3D7B3}"/>
              </a:ext>
            </a:extLst>
          </p:cNvPr>
          <p:cNvSpPr txBox="1"/>
          <p:nvPr/>
        </p:nvSpPr>
        <p:spPr>
          <a:xfrm>
            <a:off x="6289680" y="1853517"/>
            <a:ext cx="554857"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2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310" name="TextBox 309">
                <a:extLst>
                  <a:ext uri="{FF2B5EF4-FFF2-40B4-BE49-F238E27FC236}">
                    <a16:creationId xmlns:a16="http://schemas.microsoft.com/office/drawing/2014/main" id="{7232BC2F-1EB7-374C-B85B-766F4ED99B6F}"/>
                  </a:ext>
                </a:extLst>
              </p:cNvPr>
              <p:cNvSpPr txBox="1"/>
              <p:nvPr/>
            </p:nvSpPr>
            <p:spPr>
              <a:xfrm>
                <a:off x="1167191" y="5347846"/>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10" name="TextBox 309">
                <a:extLst>
                  <a:ext uri="{FF2B5EF4-FFF2-40B4-BE49-F238E27FC236}">
                    <a16:creationId xmlns:a16="http://schemas.microsoft.com/office/drawing/2014/main" id="{7232BC2F-1EB7-374C-B85B-766F4ED99B6F}"/>
                  </a:ext>
                </a:extLst>
              </p:cNvPr>
              <p:cNvSpPr txBox="1">
                <a:spLocks noRot="1" noChangeAspect="1" noMove="1" noResize="1" noEditPoints="1" noAdjustHandles="1" noChangeArrowheads="1" noChangeShapeType="1" noTextEdit="1"/>
              </p:cNvSpPr>
              <p:nvPr/>
            </p:nvSpPr>
            <p:spPr>
              <a:xfrm>
                <a:off x="1167191" y="5347846"/>
                <a:ext cx="646359" cy="309637"/>
              </a:xfrm>
              <a:prstGeom prst="rect">
                <a:avLst/>
              </a:prstGeom>
              <a:blipFill>
                <a:blip r:embed="rId2"/>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1" name="TextBox 310">
                <a:extLst>
                  <a:ext uri="{FF2B5EF4-FFF2-40B4-BE49-F238E27FC236}">
                    <a16:creationId xmlns:a16="http://schemas.microsoft.com/office/drawing/2014/main" id="{16F2684A-C2D5-7E41-B92B-9D1AC6980DB7}"/>
                  </a:ext>
                </a:extLst>
              </p:cNvPr>
              <p:cNvSpPr txBox="1"/>
              <p:nvPr/>
            </p:nvSpPr>
            <p:spPr>
              <a:xfrm>
                <a:off x="1964474" y="5353070"/>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11" name="TextBox 310">
                <a:extLst>
                  <a:ext uri="{FF2B5EF4-FFF2-40B4-BE49-F238E27FC236}">
                    <a16:creationId xmlns:a16="http://schemas.microsoft.com/office/drawing/2014/main" id="{16F2684A-C2D5-7E41-B92B-9D1AC6980DB7}"/>
                  </a:ext>
                </a:extLst>
              </p:cNvPr>
              <p:cNvSpPr txBox="1">
                <a:spLocks noRot="1" noChangeAspect="1" noMove="1" noResize="1" noEditPoints="1" noAdjustHandles="1" noChangeArrowheads="1" noChangeShapeType="1" noTextEdit="1"/>
              </p:cNvSpPr>
              <p:nvPr/>
            </p:nvSpPr>
            <p:spPr>
              <a:xfrm>
                <a:off x="1964474" y="5353070"/>
                <a:ext cx="646359" cy="309637"/>
              </a:xfrm>
              <a:prstGeom prst="rect">
                <a:avLst/>
              </a:prstGeom>
              <a:blipFill>
                <a:blip r:embed="rId3"/>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2" name="TextBox 311">
                <a:extLst>
                  <a:ext uri="{FF2B5EF4-FFF2-40B4-BE49-F238E27FC236}">
                    <a16:creationId xmlns:a16="http://schemas.microsoft.com/office/drawing/2014/main" id="{13812F3E-DB28-A54E-B9FE-9ABBB4E14542}"/>
                  </a:ext>
                </a:extLst>
              </p:cNvPr>
              <p:cNvSpPr txBox="1"/>
              <p:nvPr/>
            </p:nvSpPr>
            <p:spPr>
              <a:xfrm>
                <a:off x="2702157" y="5354213"/>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12" name="TextBox 311">
                <a:extLst>
                  <a:ext uri="{FF2B5EF4-FFF2-40B4-BE49-F238E27FC236}">
                    <a16:creationId xmlns:a16="http://schemas.microsoft.com/office/drawing/2014/main" id="{13812F3E-DB28-A54E-B9FE-9ABBB4E14542}"/>
                  </a:ext>
                </a:extLst>
              </p:cNvPr>
              <p:cNvSpPr txBox="1">
                <a:spLocks noRot="1" noChangeAspect="1" noMove="1" noResize="1" noEditPoints="1" noAdjustHandles="1" noChangeArrowheads="1" noChangeShapeType="1" noTextEdit="1"/>
              </p:cNvSpPr>
              <p:nvPr/>
            </p:nvSpPr>
            <p:spPr>
              <a:xfrm>
                <a:off x="2702157" y="5354213"/>
                <a:ext cx="646359" cy="309637"/>
              </a:xfrm>
              <a:prstGeom prst="rect">
                <a:avLst/>
              </a:prstGeom>
              <a:blipFill>
                <a:blip r:embed="rId4"/>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4" name="TextBox 313">
                <a:extLst>
                  <a:ext uri="{FF2B5EF4-FFF2-40B4-BE49-F238E27FC236}">
                    <a16:creationId xmlns:a16="http://schemas.microsoft.com/office/drawing/2014/main" id="{87CEEE67-104B-7242-9E0E-994C3C42DBC7}"/>
                  </a:ext>
                </a:extLst>
              </p:cNvPr>
              <p:cNvSpPr txBox="1"/>
              <p:nvPr/>
            </p:nvSpPr>
            <p:spPr>
              <a:xfrm>
                <a:off x="3555568" y="5342463"/>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2</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14" name="TextBox 313">
                <a:extLst>
                  <a:ext uri="{FF2B5EF4-FFF2-40B4-BE49-F238E27FC236}">
                    <a16:creationId xmlns:a16="http://schemas.microsoft.com/office/drawing/2014/main" id="{87CEEE67-104B-7242-9E0E-994C3C42DBC7}"/>
                  </a:ext>
                </a:extLst>
              </p:cNvPr>
              <p:cNvSpPr txBox="1">
                <a:spLocks noRot="1" noChangeAspect="1" noMove="1" noResize="1" noEditPoints="1" noAdjustHandles="1" noChangeArrowheads="1" noChangeShapeType="1" noTextEdit="1"/>
              </p:cNvSpPr>
              <p:nvPr/>
            </p:nvSpPr>
            <p:spPr>
              <a:xfrm>
                <a:off x="3555568" y="5342463"/>
                <a:ext cx="646359" cy="309637"/>
              </a:xfrm>
              <a:prstGeom prst="rect">
                <a:avLst/>
              </a:prstGeom>
              <a:blipFill>
                <a:blip r:embed="rId5"/>
                <a:stretch>
                  <a:fillRect b="-4000"/>
                </a:stretch>
              </a:blipFill>
            </p:spPr>
            <p:txBody>
              <a:bodyPr/>
              <a:lstStyle/>
              <a:p>
                <a:r>
                  <a:rPr lang="en-US">
                    <a:noFill/>
                  </a:rPr>
                  <a:t> </a:t>
                </a:r>
              </a:p>
            </p:txBody>
          </p:sp>
        </mc:Fallback>
      </mc:AlternateContent>
      <p:sp>
        <p:nvSpPr>
          <p:cNvPr id="315" name="Down Arrow 314">
            <a:extLst>
              <a:ext uri="{FF2B5EF4-FFF2-40B4-BE49-F238E27FC236}">
                <a16:creationId xmlns:a16="http://schemas.microsoft.com/office/drawing/2014/main" id="{9B7F3CAA-CC2C-ED43-8D40-B52A31A19C42}"/>
              </a:ext>
            </a:extLst>
          </p:cNvPr>
          <p:cNvSpPr/>
          <p:nvPr/>
        </p:nvSpPr>
        <p:spPr>
          <a:xfrm>
            <a:off x="8119004" y="6309661"/>
            <a:ext cx="222837" cy="144037"/>
          </a:xfrm>
          <a:prstGeom prst="downArrow">
            <a:avLst>
              <a:gd name="adj1" fmla="val 29311"/>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TextBox 330">
            <a:extLst>
              <a:ext uri="{FF2B5EF4-FFF2-40B4-BE49-F238E27FC236}">
                <a16:creationId xmlns:a16="http://schemas.microsoft.com/office/drawing/2014/main" id="{ED60C56B-6A75-9C43-857C-E46DA2E88413}"/>
              </a:ext>
            </a:extLst>
          </p:cNvPr>
          <p:cNvSpPr txBox="1"/>
          <p:nvPr/>
        </p:nvSpPr>
        <p:spPr>
          <a:xfrm>
            <a:off x="3280940" y="2614612"/>
            <a:ext cx="1229152"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Displacement, </a:t>
            </a:r>
          </a:p>
          <a:p>
            <a:r>
              <a:rPr lang="en-US" sz="1400" dirty="0">
                <a:latin typeface="Times New Roman" panose="02020603050405020304" pitchFamily="18" charset="0"/>
                <a:cs typeface="Times New Roman" panose="02020603050405020304" pitchFamily="18" charset="0"/>
              </a:rPr>
              <a:t>          in.</a:t>
            </a:r>
          </a:p>
        </p:txBody>
      </p:sp>
      <p:sp>
        <p:nvSpPr>
          <p:cNvPr id="332" name="TextBox 331">
            <a:extLst>
              <a:ext uri="{FF2B5EF4-FFF2-40B4-BE49-F238E27FC236}">
                <a16:creationId xmlns:a16="http://schemas.microsoft.com/office/drawing/2014/main" id="{D9B9888B-2A2C-D44A-B3FB-8E6AF6598087}"/>
              </a:ext>
            </a:extLst>
          </p:cNvPr>
          <p:cNvSpPr txBox="1"/>
          <p:nvPr/>
        </p:nvSpPr>
        <p:spPr>
          <a:xfrm>
            <a:off x="7537719" y="2627755"/>
            <a:ext cx="1220189"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Displacement, </a:t>
            </a:r>
          </a:p>
          <a:p>
            <a:r>
              <a:rPr lang="en-US" sz="1400" dirty="0">
                <a:latin typeface="Times New Roman" panose="02020603050405020304" pitchFamily="18" charset="0"/>
                <a:cs typeface="Times New Roman" panose="02020603050405020304" pitchFamily="18" charset="0"/>
              </a:rPr>
              <a:t>          in.</a:t>
            </a:r>
          </a:p>
        </p:txBody>
      </p:sp>
      <p:sp>
        <p:nvSpPr>
          <p:cNvPr id="333" name="TextBox 332">
            <a:extLst>
              <a:ext uri="{FF2B5EF4-FFF2-40B4-BE49-F238E27FC236}">
                <a16:creationId xmlns:a16="http://schemas.microsoft.com/office/drawing/2014/main" id="{FFC87ACB-E34D-7C4A-B77D-8E930A1AD579}"/>
              </a:ext>
            </a:extLst>
          </p:cNvPr>
          <p:cNvSpPr txBox="1"/>
          <p:nvPr/>
        </p:nvSpPr>
        <p:spPr>
          <a:xfrm>
            <a:off x="1361936" y="3862794"/>
            <a:ext cx="29648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34" name="TextBox 333">
            <a:extLst>
              <a:ext uri="{FF2B5EF4-FFF2-40B4-BE49-F238E27FC236}">
                <a16:creationId xmlns:a16="http://schemas.microsoft.com/office/drawing/2014/main" id="{981A50F8-87F2-6249-AA68-F5C008D3266F}"/>
              </a:ext>
            </a:extLst>
          </p:cNvPr>
          <p:cNvSpPr txBox="1"/>
          <p:nvPr/>
        </p:nvSpPr>
        <p:spPr>
          <a:xfrm>
            <a:off x="1349461" y="5718874"/>
            <a:ext cx="33236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39" name="TextBox 338">
            <a:extLst>
              <a:ext uri="{FF2B5EF4-FFF2-40B4-BE49-F238E27FC236}">
                <a16:creationId xmlns:a16="http://schemas.microsoft.com/office/drawing/2014/main" id="{3DE18D3C-D6BE-9249-AE9E-19D74656C99A}"/>
              </a:ext>
            </a:extLst>
          </p:cNvPr>
          <p:cNvSpPr txBox="1"/>
          <p:nvPr/>
        </p:nvSpPr>
        <p:spPr>
          <a:xfrm>
            <a:off x="2850458" y="3098811"/>
            <a:ext cx="33997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sp>
        <p:nvSpPr>
          <p:cNvPr id="343" name="TextBox 342">
            <a:extLst>
              <a:ext uri="{FF2B5EF4-FFF2-40B4-BE49-F238E27FC236}">
                <a16:creationId xmlns:a16="http://schemas.microsoft.com/office/drawing/2014/main" id="{0EABAC69-C528-1442-B61C-D030787F5810}"/>
              </a:ext>
            </a:extLst>
          </p:cNvPr>
          <p:cNvSpPr txBox="1"/>
          <p:nvPr/>
        </p:nvSpPr>
        <p:spPr>
          <a:xfrm>
            <a:off x="2728662" y="3843402"/>
            <a:ext cx="43442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- 3 </a:t>
            </a:r>
          </a:p>
        </p:txBody>
      </p:sp>
      <p:sp>
        <p:nvSpPr>
          <p:cNvPr id="344" name="TextBox 343">
            <a:extLst>
              <a:ext uri="{FF2B5EF4-FFF2-40B4-BE49-F238E27FC236}">
                <a16:creationId xmlns:a16="http://schemas.microsoft.com/office/drawing/2014/main" id="{24871B30-CC0F-084B-B04C-FC37AF86CAC8}"/>
              </a:ext>
            </a:extLst>
          </p:cNvPr>
          <p:cNvSpPr txBox="1"/>
          <p:nvPr/>
        </p:nvSpPr>
        <p:spPr>
          <a:xfrm>
            <a:off x="2846990" y="5708339"/>
            <a:ext cx="33236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345" name="TextBox 344">
            <a:extLst>
              <a:ext uri="{FF2B5EF4-FFF2-40B4-BE49-F238E27FC236}">
                <a16:creationId xmlns:a16="http://schemas.microsoft.com/office/drawing/2014/main" id="{CA4524A3-1A73-6141-981D-3B7F29F51525}"/>
              </a:ext>
            </a:extLst>
          </p:cNvPr>
          <p:cNvSpPr txBox="1"/>
          <p:nvPr/>
        </p:nvSpPr>
        <p:spPr>
          <a:xfrm>
            <a:off x="3681124" y="3099562"/>
            <a:ext cx="43221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16 </a:t>
            </a:r>
          </a:p>
        </p:txBody>
      </p:sp>
      <p:sp>
        <p:nvSpPr>
          <p:cNvPr id="346" name="TextBox 345">
            <a:extLst>
              <a:ext uri="{FF2B5EF4-FFF2-40B4-BE49-F238E27FC236}">
                <a16:creationId xmlns:a16="http://schemas.microsoft.com/office/drawing/2014/main" id="{FA6AAC74-4F38-9A4B-B2BF-CF9C7945FE7D}"/>
              </a:ext>
            </a:extLst>
          </p:cNvPr>
          <p:cNvSpPr txBox="1"/>
          <p:nvPr/>
        </p:nvSpPr>
        <p:spPr>
          <a:xfrm>
            <a:off x="3752909" y="3830871"/>
            <a:ext cx="27601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9 </a:t>
            </a:r>
          </a:p>
        </p:txBody>
      </p:sp>
      <p:sp>
        <p:nvSpPr>
          <p:cNvPr id="349" name="TextBox 348">
            <a:extLst>
              <a:ext uri="{FF2B5EF4-FFF2-40B4-BE49-F238E27FC236}">
                <a16:creationId xmlns:a16="http://schemas.microsoft.com/office/drawing/2014/main" id="{7D1B3EEA-F54E-754F-BA9F-56854353125A}"/>
              </a:ext>
            </a:extLst>
          </p:cNvPr>
          <p:cNvSpPr txBox="1"/>
          <p:nvPr/>
        </p:nvSpPr>
        <p:spPr>
          <a:xfrm>
            <a:off x="3691175" y="4943116"/>
            <a:ext cx="43442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0 </a:t>
            </a:r>
          </a:p>
        </p:txBody>
      </p:sp>
      <p:sp>
        <p:nvSpPr>
          <p:cNvPr id="350" name="TextBox 349">
            <a:extLst>
              <a:ext uri="{FF2B5EF4-FFF2-40B4-BE49-F238E27FC236}">
                <a16:creationId xmlns:a16="http://schemas.microsoft.com/office/drawing/2014/main" id="{B9123813-57DB-0443-B8C1-77F80BB2F916}"/>
              </a:ext>
            </a:extLst>
          </p:cNvPr>
          <p:cNvSpPr txBox="1"/>
          <p:nvPr/>
        </p:nvSpPr>
        <p:spPr>
          <a:xfrm>
            <a:off x="3757905" y="5709090"/>
            <a:ext cx="33236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51" name="TextBox 350">
            <a:extLst>
              <a:ext uri="{FF2B5EF4-FFF2-40B4-BE49-F238E27FC236}">
                <a16:creationId xmlns:a16="http://schemas.microsoft.com/office/drawing/2014/main" id="{30F98605-DA57-5042-B3FE-09037EB3A2FF}"/>
              </a:ext>
            </a:extLst>
          </p:cNvPr>
          <p:cNvSpPr txBox="1"/>
          <p:nvPr/>
        </p:nvSpPr>
        <p:spPr>
          <a:xfrm>
            <a:off x="7984618" y="3103300"/>
            <a:ext cx="33997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sp>
        <p:nvSpPr>
          <p:cNvPr id="352" name="TextBox 351">
            <a:extLst>
              <a:ext uri="{FF2B5EF4-FFF2-40B4-BE49-F238E27FC236}">
                <a16:creationId xmlns:a16="http://schemas.microsoft.com/office/drawing/2014/main" id="{3C031551-4092-CF45-AA14-9DDD829E27FD}"/>
              </a:ext>
            </a:extLst>
          </p:cNvPr>
          <p:cNvSpPr txBox="1"/>
          <p:nvPr/>
        </p:nvSpPr>
        <p:spPr>
          <a:xfrm>
            <a:off x="7995520" y="3474191"/>
            <a:ext cx="29606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353" name="TextBox 352">
            <a:extLst>
              <a:ext uri="{FF2B5EF4-FFF2-40B4-BE49-F238E27FC236}">
                <a16:creationId xmlns:a16="http://schemas.microsoft.com/office/drawing/2014/main" id="{5021D815-DEEC-6349-95B4-00A13A205112}"/>
              </a:ext>
            </a:extLst>
          </p:cNvPr>
          <p:cNvSpPr txBox="1"/>
          <p:nvPr/>
        </p:nvSpPr>
        <p:spPr>
          <a:xfrm>
            <a:off x="7094389" y="3844314"/>
            <a:ext cx="43644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55" name="TextBox 354">
            <a:extLst>
              <a:ext uri="{FF2B5EF4-FFF2-40B4-BE49-F238E27FC236}">
                <a16:creationId xmlns:a16="http://schemas.microsoft.com/office/drawing/2014/main" id="{5C11E526-48DA-434A-8CAD-A9A7D3B7DABD}"/>
              </a:ext>
            </a:extLst>
          </p:cNvPr>
          <p:cNvSpPr txBox="1"/>
          <p:nvPr/>
        </p:nvSpPr>
        <p:spPr>
          <a:xfrm>
            <a:off x="7994669" y="4953729"/>
            <a:ext cx="28628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mc:AlternateContent xmlns:mc="http://schemas.openxmlformats.org/markup-compatibility/2006" xmlns:a14="http://schemas.microsoft.com/office/drawing/2010/main">
        <mc:Choice Requires="a14">
          <p:sp>
            <p:nvSpPr>
              <p:cNvPr id="357" name="TextBox 356">
                <a:extLst>
                  <a:ext uri="{FF2B5EF4-FFF2-40B4-BE49-F238E27FC236}">
                    <a16:creationId xmlns:a16="http://schemas.microsoft.com/office/drawing/2014/main" id="{A50D40A5-CB5F-4C4D-9C20-E7AF894D3B1D}"/>
                  </a:ext>
                </a:extLst>
              </p:cNvPr>
              <p:cNvSpPr txBox="1"/>
              <p:nvPr/>
            </p:nvSpPr>
            <p:spPr>
              <a:xfrm>
                <a:off x="6166866" y="4609757"/>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57" name="TextBox 356">
                <a:extLst>
                  <a:ext uri="{FF2B5EF4-FFF2-40B4-BE49-F238E27FC236}">
                    <a16:creationId xmlns:a16="http://schemas.microsoft.com/office/drawing/2014/main" id="{A50D40A5-CB5F-4C4D-9C20-E7AF894D3B1D}"/>
                  </a:ext>
                </a:extLst>
              </p:cNvPr>
              <p:cNvSpPr txBox="1">
                <a:spLocks noRot="1" noChangeAspect="1" noMove="1" noResize="1" noEditPoints="1" noAdjustHandles="1" noChangeArrowheads="1" noChangeShapeType="1" noTextEdit="1"/>
              </p:cNvSpPr>
              <p:nvPr/>
            </p:nvSpPr>
            <p:spPr>
              <a:xfrm>
                <a:off x="6166866" y="4609757"/>
                <a:ext cx="646359" cy="309637"/>
              </a:xfrm>
              <a:prstGeom prst="rect">
                <a:avLst/>
              </a:prstGeom>
              <a:blipFill>
                <a:blip r:embed="rId6"/>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8" name="TextBox 357">
                <a:extLst>
                  <a:ext uri="{FF2B5EF4-FFF2-40B4-BE49-F238E27FC236}">
                    <a16:creationId xmlns:a16="http://schemas.microsoft.com/office/drawing/2014/main" id="{E715F0F1-B8B7-7E4A-A722-ED127E2D750F}"/>
                  </a:ext>
                </a:extLst>
              </p:cNvPr>
              <p:cNvSpPr txBox="1"/>
              <p:nvPr/>
            </p:nvSpPr>
            <p:spPr>
              <a:xfrm>
                <a:off x="5397411" y="5362076"/>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58" name="TextBox 357">
                <a:extLst>
                  <a:ext uri="{FF2B5EF4-FFF2-40B4-BE49-F238E27FC236}">
                    <a16:creationId xmlns:a16="http://schemas.microsoft.com/office/drawing/2014/main" id="{E715F0F1-B8B7-7E4A-A722-ED127E2D750F}"/>
                  </a:ext>
                </a:extLst>
              </p:cNvPr>
              <p:cNvSpPr txBox="1">
                <a:spLocks noRot="1" noChangeAspect="1" noMove="1" noResize="1" noEditPoints="1" noAdjustHandles="1" noChangeArrowheads="1" noChangeShapeType="1" noTextEdit="1"/>
              </p:cNvSpPr>
              <p:nvPr/>
            </p:nvSpPr>
            <p:spPr>
              <a:xfrm>
                <a:off x="5397411" y="5362076"/>
                <a:ext cx="646359" cy="309637"/>
              </a:xfrm>
              <a:prstGeom prst="rect">
                <a:avLst/>
              </a:prstGeom>
              <a:blipFill>
                <a:blip r:embed="rId7"/>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0" name="TextBox 359">
                <a:extLst>
                  <a:ext uri="{FF2B5EF4-FFF2-40B4-BE49-F238E27FC236}">
                    <a16:creationId xmlns:a16="http://schemas.microsoft.com/office/drawing/2014/main" id="{83082F2A-7792-E04E-93D1-5E3322847CF9}"/>
                  </a:ext>
                </a:extLst>
              </p:cNvPr>
              <p:cNvSpPr txBox="1"/>
              <p:nvPr/>
            </p:nvSpPr>
            <p:spPr>
              <a:xfrm>
                <a:off x="6166881" y="5360480"/>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60" name="TextBox 359">
                <a:extLst>
                  <a:ext uri="{FF2B5EF4-FFF2-40B4-BE49-F238E27FC236}">
                    <a16:creationId xmlns:a16="http://schemas.microsoft.com/office/drawing/2014/main" id="{83082F2A-7792-E04E-93D1-5E3322847CF9}"/>
                  </a:ext>
                </a:extLst>
              </p:cNvPr>
              <p:cNvSpPr txBox="1">
                <a:spLocks noRot="1" noChangeAspect="1" noMove="1" noResize="1" noEditPoints="1" noAdjustHandles="1" noChangeArrowheads="1" noChangeShapeType="1" noTextEdit="1"/>
              </p:cNvSpPr>
              <p:nvPr/>
            </p:nvSpPr>
            <p:spPr>
              <a:xfrm>
                <a:off x="6166881" y="5360480"/>
                <a:ext cx="646359" cy="309637"/>
              </a:xfrm>
              <a:prstGeom prst="rect">
                <a:avLst/>
              </a:prstGeom>
              <a:blipFill>
                <a:blip r:embed="rId8"/>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1" name="TextBox 360">
                <a:extLst>
                  <a:ext uri="{FF2B5EF4-FFF2-40B4-BE49-F238E27FC236}">
                    <a16:creationId xmlns:a16="http://schemas.microsoft.com/office/drawing/2014/main" id="{465F60D1-6B16-3140-8593-37BB35EFFA5E}"/>
                  </a:ext>
                </a:extLst>
              </p:cNvPr>
              <p:cNvSpPr txBox="1"/>
              <p:nvPr/>
            </p:nvSpPr>
            <p:spPr>
              <a:xfrm>
                <a:off x="7817121" y="4618933"/>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2</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61" name="TextBox 360">
                <a:extLst>
                  <a:ext uri="{FF2B5EF4-FFF2-40B4-BE49-F238E27FC236}">
                    <a16:creationId xmlns:a16="http://schemas.microsoft.com/office/drawing/2014/main" id="{465F60D1-6B16-3140-8593-37BB35EFFA5E}"/>
                  </a:ext>
                </a:extLst>
              </p:cNvPr>
              <p:cNvSpPr txBox="1">
                <a:spLocks noRot="1" noChangeAspect="1" noMove="1" noResize="1" noEditPoints="1" noAdjustHandles="1" noChangeArrowheads="1" noChangeShapeType="1" noTextEdit="1"/>
              </p:cNvSpPr>
              <p:nvPr/>
            </p:nvSpPr>
            <p:spPr>
              <a:xfrm>
                <a:off x="7817121" y="4618933"/>
                <a:ext cx="646359" cy="309637"/>
              </a:xfrm>
              <a:prstGeom prst="rect">
                <a:avLst/>
              </a:prstGeom>
              <a:blipFill>
                <a:blip r:embed="rId9"/>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2" name="TextBox 361">
                <a:extLst>
                  <a:ext uri="{FF2B5EF4-FFF2-40B4-BE49-F238E27FC236}">
                    <a16:creationId xmlns:a16="http://schemas.microsoft.com/office/drawing/2014/main" id="{BC04421D-C12F-BE46-BAC7-C3D16ED23AF8}"/>
                  </a:ext>
                </a:extLst>
              </p:cNvPr>
              <p:cNvSpPr txBox="1"/>
              <p:nvPr/>
            </p:nvSpPr>
            <p:spPr>
              <a:xfrm>
                <a:off x="7827748" y="5353845"/>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2</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62" name="TextBox 361">
                <a:extLst>
                  <a:ext uri="{FF2B5EF4-FFF2-40B4-BE49-F238E27FC236}">
                    <a16:creationId xmlns:a16="http://schemas.microsoft.com/office/drawing/2014/main" id="{BC04421D-C12F-BE46-BAC7-C3D16ED23AF8}"/>
                  </a:ext>
                </a:extLst>
              </p:cNvPr>
              <p:cNvSpPr txBox="1">
                <a:spLocks noRot="1" noChangeAspect="1" noMove="1" noResize="1" noEditPoints="1" noAdjustHandles="1" noChangeArrowheads="1" noChangeShapeType="1" noTextEdit="1"/>
              </p:cNvSpPr>
              <p:nvPr/>
            </p:nvSpPr>
            <p:spPr>
              <a:xfrm>
                <a:off x="7827748" y="5353845"/>
                <a:ext cx="646359" cy="309637"/>
              </a:xfrm>
              <a:prstGeom prst="rect">
                <a:avLst/>
              </a:prstGeom>
              <a:blipFill>
                <a:blip r:embed="rId10"/>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4" name="TextBox 363">
                <a:extLst>
                  <a:ext uri="{FF2B5EF4-FFF2-40B4-BE49-F238E27FC236}">
                    <a16:creationId xmlns:a16="http://schemas.microsoft.com/office/drawing/2014/main" id="{2D36E527-E9DD-F144-866C-CA2A79AE763A}"/>
                  </a:ext>
                </a:extLst>
              </p:cNvPr>
              <p:cNvSpPr txBox="1"/>
              <p:nvPr/>
            </p:nvSpPr>
            <p:spPr>
              <a:xfrm>
                <a:off x="6904624" y="5365186"/>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64" name="TextBox 363">
                <a:extLst>
                  <a:ext uri="{FF2B5EF4-FFF2-40B4-BE49-F238E27FC236}">
                    <a16:creationId xmlns:a16="http://schemas.microsoft.com/office/drawing/2014/main" id="{2D36E527-E9DD-F144-866C-CA2A79AE763A}"/>
                  </a:ext>
                </a:extLst>
              </p:cNvPr>
              <p:cNvSpPr txBox="1">
                <a:spLocks noRot="1" noChangeAspect="1" noMove="1" noResize="1" noEditPoints="1" noAdjustHandles="1" noChangeArrowheads="1" noChangeShapeType="1" noTextEdit="1"/>
              </p:cNvSpPr>
              <p:nvPr/>
            </p:nvSpPr>
            <p:spPr>
              <a:xfrm>
                <a:off x="6904624" y="5365186"/>
                <a:ext cx="646359" cy="309637"/>
              </a:xfrm>
              <a:prstGeom prst="rect">
                <a:avLst/>
              </a:prstGeom>
              <a:blipFill>
                <a:blip r:embed="rId11"/>
                <a:stretch>
                  <a:fillRect b="-3846"/>
                </a:stretch>
              </a:blipFill>
            </p:spPr>
            <p:txBody>
              <a:bodyPr/>
              <a:lstStyle/>
              <a:p>
                <a:r>
                  <a:rPr lang="en-US">
                    <a:noFill/>
                  </a:rPr>
                  <a:t> </a:t>
                </a:r>
              </a:p>
            </p:txBody>
          </p:sp>
        </mc:Fallback>
      </mc:AlternateContent>
      <p:sp>
        <p:nvSpPr>
          <p:cNvPr id="365" name="TextBox 364">
            <a:extLst>
              <a:ext uri="{FF2B5EF4-FFF2-40B4-BE49-F238E27FC236}">
                <a16:creationId xmlns:a16="http://schemas.microsoft.com/office/drawing/2014/main" id="{9AC97C5E-3910-BF44-ACFE-613A95D70A91}"/>
              </a:ext>
            </a:extLst>
          </p:cNvPr>
          <p:cNvSpPr txBox="1"/>
          <p:nvPr/>
        </p:nvSpPr>
        <p:spPr>
          <a:xfrm>
            <a:off x="7091311" y="3105547"/>
            <a:ext cx="30653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p>
        </p:txBody>
      </p:sp>
      <p:sp>
        <p:nvSpPr>
          <p:cNvPr id="366" name="TextBox 365">
            <a:extLst>
              <a:ext uri="{FF2B5EF4-FFF2-40B4-BE49-F238E27FC236}">
                <a16:creationId xmlns:a16="http://schemas.microsoft.com/office/drawing/2014/main" id="{B311C2C0-4181-3647-B9E1-11326064982D}"/>
              </a:ext>
            </a:extLst>
          </p:cNvPr>
          <p:cNvSpPr txBox="1"/>
          <p:nvPr/>
        </p:nvSpPr>
        <p:spPr>
          <a:xfrm>
            <a:off x="7087515" y="4217955"/>
            <a:ext cx="39700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67" name="TextBox 366">
            <a:extLst>
              <a:ext uri="{FF2B5EF4-FFF2-40B4-BE49-F238E27FC236}">
                <a16:creationId xmlns:a16="http://schemas.microsoft.com/office/drawing/2014/main" id="{29C150A2-55DE-1F4B-A5FA-BCF5062744EF}"/>
              </a:ext>
            </a:extLst>
          </p:cNvPr>
          <p:cNvSpPr txBox="1"/>
          <p:nvPr/>
        </p:nvSpPr>
        <p:spPr>
          <a:xfrm>
            <a:off x="5604228" y="3852727"/>
            <a:ext cx="34744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69" name="TextBox 368">
            <a:extLst>
              <a:ext uri="{FF2B5EF4-FFF2-40B4-BE49-F238E27FC236}">
                <a16:creationId xmlns:a16="http://schemas.microsoft.com/office/drawing/2014/main" id="{0C790B2B-417C-7244-9721-09211595D569}"/>
              </a:ext>
            </a:extLst>
          </p:cNvPr>
          <p:cNvSpPr txBox="1"/>
          <p:nvPr/>
        </p:nvSpPr>
        <p:spPr>
          <a:xfrm>
            <a:off x="7082757" y="4951195"/>
            <a:ext cx="23088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370" name="TextBox 369">
            <a:extLst>
              <a:ext uri="{FF2B5EF4-FFF2-40B4-BE49-F238E27FC236}">
                <a16:creationId xmlns:a16="http://schemas.microsoft.com/office/drawing/2014/main" id="{E3D9C9BE-F7B5-854C-9683-605F594D6512}"/>
              </a:ext>
            </a:extLst>
          </p:cNvPr>
          <p:cNvSpPr txBox="1"/>
          <p:nvPr/>
        </p:nvSpPr>
        <p:spPr>
          <a:xfrm>
            <a:off x="6329327" y="3845502"/>
            <a:ext cx="42361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71" name="TextBox 370">
            <a:extLst>
              <a:ext uri="{FF2B5EF4-FFF2-40B4-BE49-F238E27FC236}">
                <a16:creationId xmlns:a16="http://schemas.microsoft.com/office/drawing/2014/main" id="{5AAE4A4A-681F-D142-AEA0-D422E4C08F4C}"/>
              </a:ext>
            </a:extLst>
          </p:cNvPr>
          <p:cNvSpPr txBox="1"/>
          <p:nvPr/>
        </p:nvSpPr>
        <p:spPr>
          <a:xfrm>
            <a:off x="5588297" y="5714919"/>
            <a:ext cx="32208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74" name="TextBox 373">
            <a:extLst>
              <a:ext uri="{FF2B5EF4-FFF2-40B4-BE49-F238E27FC236}">
                <a16:creationId xmlns:a16="http://schemas.microsoft.com/office/drawing/2014/main" id="{D16D7BAE-5609-744C-9847-2C1962C421DE}"/>
              </a:ext>
            </a:extLst>
          </p:cNvPr>
          <p:cNvSpPr txBox="1"/>
          <p:nvPr/>
        </p:nvSpPr>
        <p:spPr>
          <a:xfrm>
            <a:off x="6094898" y="5690447"/>
            <a:ext cx="3790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375" name="TextBox 374">
            <a:extLst>
              <a:ext uri="{FF2B5EF4-FFF2-40B4-BE49-F238E27FC236}">
                <a16:creationId xmlns:a16="http://schemas.microsoft.com/office/drawing/2014/main" id="{4A760367-9B1F-CF4B-9007-6059E20D49A2}"/>
              </a:ext>
            </a:extLst>
          </p:cNvPr>
          <p:cNvSpPr txBox="1"/>
          <p:nvPr/>
        </p:nvSpPr>
        <p:spPr>
          <a:xfrm>
            <a:off x="6858575" y="5689869"/>
            <a:ext cx="3790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 - </a:t>
            </a:r>
          </a:p>
        </p:txBody>
      </p:sp>
      <p:cxnSp>
        <p:nvCxnSpPr>
          <p:cNvPr id="385" name="Straight Arrow Connector 384">
            <a:extLst>
              <a:ext uri="{FF2B5EF4-FFF2-40B4-BE49-F238E27FC236}">
                <a16:creationId xmlns:a16="http://schemas.microsoft.com/office/drawing/2014/main" id="{DBBAA2E1-28A7-A346-8591-CE6C9AB24EFD}"/>
              </a:ext>
            </a:extLst>
          </p:cNvPr>
          <p:cNvCxnSpPr>
            <a:cxnSpLocks/>
          </p:cNvCxnSpPr>
          <p:nvPr/>
        </p:nvCxnSpPr>
        <p:spPr>
          <a:xfrm>
            <a:off x="6227572" y="1109295"/>
            <a:ext cx="0" cy="145067"/>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86" name="Straight Arrow Connector 385">
            <a:extLst>
              <a:ext uri="{FF2B5EF4-FFF2-40B4-BE49-F238E27FC236}">
                <a16:creationId xmlns:a16="http://schemas.microsoft.com/office/drawing/2014/main" id="{0CB07F93-E44D-354E-9CC9-DFD7F7F7269C}"/>
              </a:ext>
            </a:extLst>
          </p:cNvPr>
          <p:cNvCxnSpPr>
            <a:cxnSpLocks/>
          </p:cNvCxnSpPr>
          <p:nvPr/>
        </p:nvCxnSpPr>
        <p:spPr>
          <a:xfrm>
            <a:off x="6224984" y="1922888"/>
            <a:ext cx="0" cy="175240"/>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387" name="Group 386">
            <a:extLst>
              <a:ext uri="{FF2B5EF4-FFF2-40B4-BE49-F238E27FC236}">
                <a16:creationId xmlns:a16="http://schemas.microsoft.com/office/drawing/2014/main" id="{E33F3721-898E-3E49-B9AD-CD096B9EA906}"/>
              </a:ext>
            </a:extLst>
          </p:cNvPr>
          <p:cNvGrpSpPr/>
          <p:nvPr/>
        </p:nvGrpSpPr>
        <p:grpSpPr>
          <a:xfrm>
            <a:off x="6292451" y="5673099"/>
            <a:ext cx="499309" cy="411430"/>
            <a:chOff x="7323318" y="3067282"/>
            <a:chExt cx="499309" cy="411430"/>
          </a:xfrm>
        </p:grpSpPr>
        <p:sp>
          <p:nvSpPr>
            <p:cNvPr id="388" name="TextBox 387">
              <a:extLst>
                <a:ext uri="{FF2B5EF4-FFF2-40B4-BE49-F238E27FC236}">
                  <a16:creationId xmlns:a16="http://schemas.microsoft.com/office/drawing/2014/main" id="{75BE1378-2785-4547-B0A0-3B64F074C2A9}"/>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389" name="Straight Connector 388">
              <a:extLst>
                <a:ext uri="{FF2B5EF4-FFF2-40B4-BE49-F238E27FC236}">
                  <a16:creationId xmlns:a16="http://schemas.microsoft.com/office/drawing/2014/main" id="{5193FDD7-0D5B-5A4C-862A-A59F7DF1DBB0}"/>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0" name="TextBox 389">
              <a:extLst>
                <a:ext uri="{FF2B5EF4-FFF2-40B4-BE49-F238E27FC236}">
                  <a16:creationId xmlns:a16="http://schemas.microsoft.com/office/drawing/2014/main" id="{D4FDF28C-0EC6-6844-8D73-D9B2E7E62687}"/>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a:t>
              </a:r>
            </a:p>
          </p:txBody>
        </p:sp>
      </p:grpSp>
      <p:grpSp>
        <p:nvGrpSpPr>
          <p:cNvPr id="391" name="Group 390">
            <a:extLst>
              <a:ext uri="{FF2B5EF4-FFF2-40B4-BE49-F238E27FC236}">
                <a16:creationId xmlns:a16="http://schemas.microsoft.com/office/drawing/2014/main" id="{F4396489-36DA-3644-95A8-918C1C917B75}"/>
              </a:ext>
            </a:extLst>
          </p:cNvPr>
          <p:cNvGrpSpPr/>
          <p:nvPr/>
        </p:nvGrpSpPr>
        <p:grpSpPr>
          <a:xfrm>
            <a:off x="7037343" y="5678878"/>
            <a:ext cx="499309" cy="411430"/>
            <a:chOff x="7323318" y="3067282"/>
            <a:chExt cx="499309" cy="411430"/>
          </a:xfrm>
        </p:grpSpPr>
        <p:sp>
          <p:nvSpPr>
            <p:cNvPr id="392" name="TextBox 391">
              <a:extLst>
                <a:ext uri="{FF2B5EF4-FFF2-40B4-BE49-F238E27FC236}">
                  <a16:creationId xmlns:a16="http://schemas.microsoft.com/office/drawing/2014/main" id="{A2435C5E-99E1-094E-B9F5-B6A4E24D2F3C}"/>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393" name="Straight Connector 392">
              <a:extLst>
                <a:ext uri="{FF2B5EF4-FFF2-40B4-BE49-F238E27FC236}">
                  <a16:creationId xmlns:a16="http://schemas.microsoft.com/office/drawing/2014/main" id="{7E04CBB9-148E-5D4A-B5A2-D5CEC472B6B0}"/>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4" name="TextBox 393">
              <a:extLst>
                <a:ext uri="{FF2B5EF4-FFF2-40B4-BE49-F238E27FC236}">
                  <a16:creationId xmlns:a16="http://schemas.microsoft.com/office/drawing/2014/main" id="{5DC35280-8861-184B-A887-C0E15FAAE78A}"/>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a:t>
              </a:r>
            </a:p>
          </p:txBody>
        </p:sp>
      </p:grpSp>
      <p:grpSp>
        <p:nvGrpSpPr>
          <p:cNvPr id="395" name="Group 394">
            <a:extLst>
              <a:ext uri="{FF2B5EF4-FFF2-40B4-BE49-F238E27FC236}">
                <a16:creationId xmlns:a16="http://schemas.microsoft.com/office/drawing/2014/main" id="{8FAEE059-9428-0444-855E-F218CA634502}"/>
              </a:ext>
            </a:extLst>
          </p:cNvPr>
          <p:cNvGrpSpPr/>
          <p:nvPr/>
        </p:nvGrpSpPr>
        <p:grpSpPr>
          <a:xfrm>
            <a:off x="7909865" y="5673943"/>
            <a:ext cx="472303" cy="411430"/>
            <a:chOff x="7323318" y="3067282"/>
            <a:chExt cx="472303" cy="411430"/>
          </a:xfrm>
        </p:grpSpPr>
        <p:sp>
          <p:nvSpPr>
            <p:cNvPr id="396" name="TextBox 395">
              <a:extLst>
                <a:ext uri="{FF2B5EF4-FFF2-40B4-BE49-F238E27FC236}">
                  <a16:creationId xmlns:a16="http://schemas.microsoft.com/office/drawing/2014/main" id="{5AE286AD-9B30-B04A-8722-B5E61D63D328}"/>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397" name="Straight Connector 396">
              <a:extLst>
                <a:ext uri="{FF2B5EF4-FFF2-40B4-BE49-F238E27FC236}">
                  <a16:creationId xmlns:a16="http://schemas.microsoft.com/office/drawing/2014/main" id="{254B2DB2-288A-C94D-BE71-5F0ABA696246}"/>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8" name="TextBox 397">
              <a:extLst>
                <a:ext uri="{FF2B5EF4-FFF2-40B4-BE49-F238E27FC236}">
                  <a16:creationId xmlns:a16="http://schemas.microsoft.com/office/drawing/2014/main" id="{E177111E-2FD0-7840-95EC-D3A1A4207794}"/>
                </a:ext>
              </a:extLst>
            </p:cNvPr>
            <p:cNvSpPr txBox="1"/>
            <p:nvPr/>
          </p:nvSpPr>
          <p:spPr>
            <a:xfrm>
              <a:off x="7513504"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cs typeface="Times New Roman" panose="02020603050405020304" pitchFamily="18" charset="0"/>
                </a:rPr>
                <a:t>  </a:t>
              </a:r>
            </a:p>
          </p:txBody>
        </p:sp>
      </p:grpSp>
      <p:cxnSp>
        <p:nvCxnSpPr>
          <p:cNvPr id="399" name="Straight Connector 398">
            <a:extLst>
              <a:ext uri="{FF2B5EF4-FFF2-40B4-BE49-F238E27FC236}">
                <a16:creationId xmlns:a16="http://schemas.microsoft.com/office/drawing/2014/main" id="{173DFF4E-5D95-3A48-A73C-63FCF99368E0}"/>
              </a:ext>
            </a:extLst>
          </p:cNvPr>
          <p:cNvCxnSpPr>
            <a:cxnSpLocks/>
          </p:cNvCxnSpPr>
          <p:nvPr/>
        </p:nvCxnSpPr>
        <p:spPr>
          <a:xfrm>
            <a:off x="1223859" y="2902925"/>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0" name="TextBox 399">
            <a:extLst>
              <a:ext uri="{FF2B5EF4-FFF2-40B4-BE49-F238E27FC236}">
                <a16:creationId xmlns:a16="http://schemas.microsoft.com/office/drawing/2014/main" id="{1D02947B-4532-2E41-BB71-B22690164B7E}"/>
              </a:ext>
            </a:extLst>
          </p:cNvPr>
          <p:cNvSpPr txBox="1"/>
          <p:nvPr/>
        </p:nvSpPr>
        <p:spPr>
          <a:xfrm>
            <a:off x="1317373" y="2803275"/>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cxnSp>
        <p:nvCxnSpPr>
          <p:cNvPr id="401" name="Straight Connector 400">
            <a:extLst>
              <a:ext uri="{FF2B5EF4-FFF2-40B4-BE49-F238E27FC236}">
                <a16:creationId xmlns:a16="http://schemas.microsoft.com/office/drawing/2014/main" id="{7897B14F-73C4-284F-8238-20632029C7CD}"/>
              </a:ext>
            </a:extLst>
          </p:cNvPr>
          <p:cNvCxnSpPr>
            <a:cxnSpLocks/>
          </p:cNvCxnSpPr>
          <p:nvPr/>
        </p:nvCxnSpPr>
        <p:spPr>
          <a:xfrm>
            <a:off x="5478678" y="2895493"/>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2" name="TextBox 401">
            <a:extLst>
              <a:ext uri="{FF2B5EF4-FFF2-40B4-BE49-F238E27FC236}">
                <a16:creationId xmlns:a16="http://schemas.microsoft.com/office/drawing/2014/main" id="{511FAD41-3AC4-9B4B-8580-312B344A4FD4}"/>
              </a:ext>
            </a:extLst>
          </p:cNvPr>
          <p:cNvSpPr txBox="1"/>
          <p:nvPr/>
        </p:nvSpPr>
        <p:spPr>
          <a:xfrm>
            <a:off x="5572192" y="2792822"/>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sp>
        <p:nvSpPr>
          <p:cNvPr id="201" name="TextBox 200">
            <a:extLst>
              <a:ext uri="{FF2B5EF4-FFF2-40B4-BE49-F238E27FC236}">
                <a16:creationId xmlns:a16="http://schemas.microsoft.com/office/drawing/2014/main" id="{9B1628D9-9C77-E743-B204-94EE4B7B41A2}"/>
              </a:ext>
            </a:extLst>
          </p:cNvPr>
          <p:cNvSpPr txBox="1"/>
          <p:nvPr/>
        </p:nvSpPr>
        <p:spPr>
          <a:xfrm>
            <a:off x="5037258" y="6163510"/>
            <a:ext cx="63476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1-16</a:t>
            </a:r>
            <a:endParaRPr lang="en-US" dirty="0">
              <a:latin typeface="Times New Roman" panose="02020603050405020304" pitchFamily="18" charset="0"/>
              <a:cs typeface="Times New Roman" panose="02020603050405020304" pitchFamily="18" charset="0"/>
            </a:endParaRPr>
          </a:p>
        </p:txBody>
      </p:sp>
      <p:sp>
        <p:nvSpPr>
          <p:cNvPr id="202" name="Rectangle 201">
            <a:extLst>
              <a:ext uri="{FF2B5EF4-FFF2-40B4-BE49-F238E27FC236}">
                <a16:creationId xmlns:a16="http://schemas.microsoft.com/office/drawing/2014/main" id="{609EBC15-2A32-C849-A536-D73D3B17072A}"/>
              </a:ext>
            </a:extLst>
          </p:cNvPr>
          <p:cNvSpPr/>
          <p:nvPr/>
        </p:nvSpPr>
        <p:spPr>
          <a:xfrm>
            <a:off x="2922430" y="6159647"/>
            <a:ext cx="4724099" cy="402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3" name="Straight Connector 202">
            <a:extLst>
              <a:ext uri="{FF2B5EF4-FFF2-40B4-BE49-F238E27FC236}">
                <a16:creationId xmlns:a16="http://schemas.microsoft.com/office/drawing/2014/main" id="{03871A77-C538-0C4E-A041-0DAC6B7830D2}"/>
              </a:ext>
            </a:extLst>
          </p:cNvPr>
          <p:cNvCxnSpPr>
            <a:cxnSpLocks/>
          </p:cNvCxnSpPr>
          <p:nvPr/>
        </p:nvCxnSpPr>
        <p:spPr>
          <a:xfrm>
            <a:off x="4352094" y="6159647"/>
            <a:ext cx="0" cy="402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6FDD0699-90D7-A04A-8E49-6F67C695F059}"/>
              </a:ext>
            </a:extLst>
          </p:cNvPr>
          <p:cNvCxnSpPr>
            <a:cxnSpLocks/>
          </p:cNvCxnSpPr>
          <p:nvPr/>
        </p:nvCxnSpPr>
        <p:spPr>
          <a:xfrm>
            <a:off x="4387892" y="6156179"/>
            <a:ext cx="0" cy="4063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a16="http://schemas.microsoft.com/office/drawing/2014/main" id="{B853C203-69D2-9D4A-9A74-9362E3E799D8}"/>
              </a:ext>
            </a:extLst>
          </p:cNvPr>
          <p:cNvSpPr txBox="1"/>
          <p:nvPr/>
        </p:nvSpPr>
        <p:spPr>
          <a:xfrm>
            <a:off x="4478184" y="6178637"/>
            <a:ext cx="44894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Y</a:t>
            </a:r>
            <a:r>
              <a:rPr lang="en-US" baseline="-25000" dirty="0">
                <a:latin typeface="Times New Roman" panose="02020603050405020304" pitchFamily="18" charset="0"/>
                <a:ea typeface="Cambria Math" panose="02040503050406030204" pitchFamily="18" charset="0"/>
                <a:cs typeface="Times New Roman" panose="02020603050405020304" pitchFamily="18" charset="0"/>
              </a:rPr>
              <a:t>2</a:t>
            </a:r>
            <a:r>
              <a:rPr lang="en-US"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223" name="TextBox 222">
            <a:extLst>
              <a:ext uri="{FF2B5EF4-FFF2-40B4-BE49-F238E27FC236}">
                <a16:creationId xmlns:a16="http://schemas.microsoft.com/office/drawing/2014/main" id="{FDFBD391-85F4-E24A-B26B-AF619613754B}"/>
              </a:ext>
            </a:extLst>
          </p:cNvPr>
          <p:cNvSpPr txBox="1"/>
          <p:nvPr/>
        </p:nvSpPr>
        <p:spPr>
          <a:xfrm>
            <a:off x="5836778" y="6184114"/>
            <a:ext cx="481519"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44</a:t>
            </a:r>
          </a:p>
        </p:txBody>
      </p:sp>
      <mc:AlternateContent xmlns:mc="http://schemas.openxmlformats.org/markup-compatibility/2006" xmlns:a14="http://schemas.microsoft.com/office/drawing/2010/main">
        <mc:Choice Requires="a14">
          <p:sp>
            <p:nvSpPr>
              <p:cNvPr id="227" name="TextBox 226">
                <a:extLst>
                  <a:ext uri="{FF2B5EF4-FFF2-40B4-BE49-F238E27FC236}">
                    <a16:creationId xmlns:a16="http://schemas.microsoft.com/office/drawing/2014/main" id="{F943078E-5452-7A4E-8385-4BB4C88A07E5}"/>
                  </a:ext>
                </a:extLst>
              </p:cNvPr>
              <p:cNvSpPr txBox="1"/>
              <p:nvPr/>
            </p:nvSpPr>
            <p:spPr>
              <a:xfrm>
                <a:off x="6977620" y="6199016"/>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8</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27" name="TextBox 226">
                <a:extLst>
                  <a:ext uri="{FF2B5EF4-FFF2-40B4-BE49-F238E27FC236}">
                    <a16:creationId xmlns:a16="http://schemas.microsoft.com/office/drawing/2014/main" id="{F943078E-5452-7A4E-8385-4BB4C88A07E5}"/>
                  </a:ext>
                </a:extLst>
              </p:cNvPr>
              <p:cNvSpPr txBox="1">
                <a:spLocks noRot="1" noChangeAspect="1" noMove="1" noResize="1" noEditPoints="1" noAdjustHandles="1" noChangeArrowheads="1" noChangeShapeType="1" noTextEdit="1"/>
              </p:cNvSpPr>
              <p:nvPr/>
            </p:nvSpPr>
            <p:spPr>
              <a:xfrm>
                <a:off x="6977620" y="6199016"/>
                <a:ext cx="646359" cy="309637"/>
              </a:xfrm>
              <a:prstGeom prst="rect">
                <a:avLst/>
              </a:prstGeom>
              <a:blipFill>
                <a:blip r:embed="rId12"/>
                <a:stretch>
                  <a:fillRect b="-8000"/>
                </a:stretch>
              </a:blipFill>
            </p:spPr>
            <p:txBody>
              <a:bodyPr/>
              <a:lstStyle/>
              <a:p>
                <a:r>
                  <a:rPr lang="en-US">
                    <a:noFill/>
                  </a:rPr>
                  <a:t> </a:t>
                </a:r>
              </a:p>
            </p:txBody>
          </p:sp>
        </mc:Fallback>
      </mc:AlternateContent>
      <p:sp>
        <p:nvSpPr>
          <p:cNvPr id="231" name="TextBox 230">
            <a:extLst>
              <a:ext uri="{FF2B5EF4-FFF2-40B4-BE49-F238E27FC236}">
                <a16:creationId xmlns:a16="http://schemas.microsoft.com/office/drawing/2014/main" id="{ADD42D76-A5FD-A944-9653-8059ECF14017}"/>
              </a:ext>
            </a:extLst>
          </p:cNvPr>
          <p:cNvSpPr txBox="1"/>
          <p:nvPr/>
        </p:nvSpPr>
        <p:spPr>
          <a:xfrm>
            <a:off x="6118494" y="6215554"/>
            <a:ext cx="379080" cy="307777"/>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 </a:t>
            </a:r>
            <a:r>
              <a:rPr lang="en-US" sz="1400" dirty="0">
                <a:latin typeface="Cambria Math" panose="02040503050406030204" pitchFamily="18" charset="0"/>
                <a:ea typeface="Cambria Math" panose="02040503050406030204" pitchFamily="18" charset="0"/>
                <a:cs typeface="Times New Roman" panose="02020603050405020304" pitchFamily="18" charset="0"/>
              </a:rPr>
              <a:t>+</a:t>
            </a:r>
          </a:p>
        </p:txBody>
      </p:sp>
      <p:sp>
        <p:nvSpPr>
          <p:cNvPr id="232" name="TextBox 231">
            <a:extLst>
              <a:ext uri="{FF2B5EF4-FFF2-40B4-BE49-F238E27FC236}">
                <a16:creationId xmlns:a16="http://schemas.microsoft.com/office/drawing/2014/main" id="{DC71988C-8AAE-3941-83B5-C337A880CA73}"/>
              </a:ext>
            </a:extLst>
          </p:cNvPr>
          <p:cNvSpPr txBox="1"/>
          <p:nvPr/>
        </p:nvSpPr>
        <p:spPr>
          <a:xfrm>
            <a:off x="6730967" y="6211577"/>
            <a:ext cx="379080"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Arial" panose="020B0604020202020204" pitchFamily="34" charset="0"/>
              </a:rPr>
              <a:t> +</a:t>
            </a:r>
          </a:p>
        </p:txBody>
      </p:sp>
      <p:sp>
        <p:nvSpPr>
          <p:cNvPr id="233" name="TextBox 232">
            <a:extLst>
              <a:ext uri="{FF2B5EF4-FFF2-40B4-BE49-F238E27FC236}">
                <a16:creationId xmlns:a16="http://schemas.microsoft.com/office/drawing/2014/main" id="{117B99D2-55C9-3F46-BE4B-0FF436C48C92}"/>
              </a:ext>
            </a:extLst>
          </p:cNvPr>
          <p:cNvSpPr txBox="1"/>
          <p:nvPr/>
        </p:nvSpPr>
        <p:spPr>
          <a:xfrm>
            <a:off x="5597916" y="6176654"/>
            <a:ext cx="320816" cy="369332"/>
          </a:xfrm>
          <a:prstGeom prst="rect">
            <a:avLst/>
          </a:prstGeom>
          <a:noFill/>
        </p:spPr>
        <p:txBody>
          <a:bodyPr wrap="square" rtlCol="0">
            <a:spAutoFit/>
          </a:bodyPr>
          <a:lstStyle/>
          <a:p>
            <a:r>
              <a:rPr lang="en-US" dirty="0">
                <a:latin typeface="Arial" panose="020B0604020202020204" pitchFamily="34" charset="0"/>
                <a:ea typeface="Cambria Math" panose="02040503050406030204" pitchFamily="18" charset="0"/>
                <a:cs typeface="Arial" panose="020B0604020202020204" pitchFamily="34" charset="0"/>
              </a:rPr>
              <a:t>=</a:t>
            </a:r>
          </a:p>
        </p:txBody>
      </p:sp>
      <p:sp>
        <p:nvSpPr>
          <p:cNvPr id="234" name="TextBox 233">
            <a:extLst>
              <a:ext uri="{FF2B5EF4-FFF2-40B4-BE49-F238E27FC236}">
                <a16:creationId xmlns:a16="http://schemas.microsoft.com/office/drawing/2014/main" id="{FAD4691D-7E6E-6244-AC06-DA3EEABD3685}"/>
              </a:ext>
            </a:extLst>
          </p:cNvPr>
          <p:cNvSpPr txBox="1"/>
          <p:nvPr/>
        </p:nvSpPr>
        <p:spPr>
          <a:xfrm>
            <a:off x="4812548" y="6182037"/>
            <a:ext cx="320816" cy="369332"/>
          </a:xfrm>
          <a:prstGeom prst="rect">
            <a:avLst/>
          </a:prstGeom>
          <a:noFill/>
        </p:spPr>
        <p:txBody>
          <a:bodyPr wrap="square" rtlCol="0">
            <a:spAutoFit/>
          </a:bodyPr>
          <a:lstStyle/>
          <a:p>
            <a:r>
              <a:rPr lang="en-US" dirty="0">
                <a:latin typeface="Arial" panose="020B0604020202020204" pitchFamily="34" charset="0"/>
                <a:ea typeface="Cambria Math" panose="02040503050406030204" pitchFamily="18" charset="0"/>
                <a:cs typeface="Arial" panose="020B0604020202020204" pitchFamily="34" charset="0"/>
              </a:rPr>
              <a:t>=</a:t>
            </a:r>
          </a:p>
        </p:txBody>
      </p:sp>
      <p:sp>
        <p:nvSpPr>
          <p:cNvPr id="235" name="TextBox 234">
            <a:extLst>
              <a:ext uri="{FF2B5EF4-FFF2-40B4-BE49-F238E27FC236}">
                <a16:creationId xmlns:a16="http://schemas.microsoft.com/office/drawing/2014/main" id="{4DECC378-5BB1-5F4F-B513-5C4B50A7EA3A}"/>
              </a:ext>
            </a:extLst>
          </p:cNvPr>
          <p:cNvSpPr txBox="1"/>
          <p:nvPr/>
        </p:nvSpPr>
        <p:spPr>
          <a:xfrm>
            <a:off x="2932942" y="6192305"/>
            <a:ext cx="1522864"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Deflection, in.</a:t>
            </a:r>
          </a:p>
        </p:txBody>
      </p:sp>
      <p:grpSp>
        <p:nvGrpSpPr>
          <p:cNvPr id="236" name="Group 235">
            <a:extLst>
              <a:ext uri="{FF2B5EF4-FFF2-40B4-BE49-F238E27FC236}">
                <a16:creationId xmlns:a16="http://schemas.microsoft.com/office/drawing/2014/main" id="{2B90FEE5-52C3-3D4C-9A3D-9C1E4D9C19BE}"/>
              </a:ext>
            </a:extLst>
          </p:cNvPr>
          <p:cNvGrpSpPr/>
          <p:nvPr/>
        </p:nvGrpSpPr>
        <p:grpSpPr>
          <a:xfrm>
            <a:off x="6379109" y="6156516"/>
            <a:ext cx="472303" cy="411430"/>
            <a:chOff x="7323318" y="3067282"/>
            <a:chExt cx="472303" cy="411430"/>
          </a:xfrm>
        </p:grpSpPr>
        <p:sp>
          <p:nvSpPr>
            <p:cNvPr id="237" name="TextBox 236">
              <a:extLst>
                <a:ext uri="{FF2B5EF4-FFF2-40B4-BE49-F238E27FC236}">
                  <a16:creationId xmlns:a16="http://schemas.microsoft.com/office/drawing/2014/main" id="{07BA2FA9-75C1-F548-816E-A2F74429A646}"/>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238" name="Straight Connector 237">
              <a:extLst>
                <a:ext uri="{FF2B5EF4-FFF2-40B4-BE49-F238E27FC236}">
                  <a16:creationId xmlns:a16="http://schemas.microsoft.com/office/drawing/2014/main" id="{61BD1913-4735-4940-855B-C0B4F1915F4A}"/>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9" name="TextBox 238">
              <a:extLst>
                <a:ext uri="{FF2B5EF4-FFF2-40B4-BE49-F238E27FC236}">
                  <a16:creationId xmlns:a16="http://schemas.microsoft.com/office/drawing/2014/main" id="{4EBC450F-DAB9-D342-9D49-B31C1EDDE506}"/>
                </a:ext>
              </a:extLst>
            </p:cNvPr>
            <p:cNvSpPr txBox="1"/>
            <p:nvPr/>
          </p:nvSpPr>
          <p:spPr>
            <a:xfrm>
              <a:off x="7513504"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cs typeface="Times New Roman" panose="02020603050405020304" pitchFamily="18" charset="0"/>
                </a:rPr>
                <a:t>  </a:t>
              </a:r>
            </a:p>
          </p:txBody>
        </p:sp>
      </p:grpSp>
      <p:grpSp>
        <p:nvGrpSpPr>
          <p:cNvPr id="240" name="Group 239">
            <a:extLst>
              <a:ext uri="{FF2B5EF4-FFF2-40B4-BE49-F238E27FC236}">
                <a16:creationId xmlns:a16="http://schemas.microsoft.com/office/drawing/2014/main" id="{40EEBE54-6AE3-5145-8CF6-4C2130EA5DBF}"/>
              </a:ext>
            </a:extLst>
          </p:cNvPr>
          <p:cNvGrpSpPr/>
          <p:nvPr/>
        </p:nvGrpSpPr>
        <p:grpSpPr>
          <a:xfrm>
            <a:off x="2652928" y="971600"/>
            <a:ext cx="785595" cy="261610"/>
            <a:chOff x="2943200" y="876844"/>
            <a:chExt cx="785595" cy="261610"/>
          </a:xfrm>
        </p:grpSpPr>
        <p:sp>
          <p:nvSpPr>
            <p:cNvPr id="241" name="Rectangle 240">
              <a:extLst>
                <a:ext uri="{FF2B5EF4-FFF2-40B4-BE49-F238E27FC236}">
                  <a16:creationId xmlns:a16="http://schemas.microsoft.com/office/drawing/2014/main" id="{BA05AC32-0E56-314F-92A0-30C9C1330236}"/>
                </a:ext>
              </a:extLst>
            </p:cNvPr>
            <p:cNvSpPr/>
            <p:nvPr/>
          </p:nvSpPr>
          <p:spPr>
            <a:xfrm>
              <a:off x="2943200" y="904348"/>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Box 241">
              <a:extLst>
                <a:ext uri="{FF2B5EF4-FFF2-40B4-BE49-F238E27FC236}">
                  <a16:creationId xmlns:a16="http://schemas.microsoft.com/office/drawing/2014/main" id="{4048B7A5-E13B-EE46-83AA-2B5AB5CAE34D}"/>
                </a:ext>
              </a:extLst>
            </p:cNvPr>
            <p:cNvSpPr txBox="1"/>
            <p:nvPr/>
          </p:nvSpPr>
          <p:spPr>
            <a:xfrm>
              <a:off x="2945273" y="876844"/>
              <a:ext cx="78352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 =  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43" name="Group 242">
            <a:extLst>
              <a:ext uri="{FF2B5EF4-FFF2-40B4-BE49-F238E27FC236}">
                <a16:creationId xmlns:a16="http://schemas.microsoft.com/office/drawing/2014/main" id="{22DD2308-A538-114B-BAC9-5AF48CA28607}"/>
              </a:ext>
            </a:extLst>
          </p:cNvPr>
          <p:cNvGrpSpPr/>
          <p:nvPr/>
        </p:nvGrpSpPr>
        <p:grpSpPr>
          <a:xfrm>
            <a:off x="3523448" y="973059"/>
            <a:ext cx="727123" cy="261610"/>
            <a:chOff x="3754086" y="878303"/>
            <a:chExt cx="727123" cy="261610"/>
          </a:xfrm>
        </p:grpSpPr>
        <p:sp>
          <p:nvSpPr>
            <p:cNvPr id="254" name="Rectangle 253">
              <a:extLst>
                <a:ext uri="{FF2B5EF4-FFF2-40B4-BE49-F238E27FC236}">
                  <a16:creationId xmlns:a16="http://schemas.microsoft.com/office/drawing/2014/main" id="{6D9E02AF-8124-C649-8965-0867DC52428D}"/>
                </a:ext>
              </a:extLst>
            </p:cNvPr>
            <p:cNvSpPr/>
            <p:nvPr/>
          </p:nvSpPr>
          <p:spPr>
            <a:xfrm>
              <a:off x="3754086" y="906767"/>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 name="TextBox 256">
              <a:extLst>
                <a:ext uri="{FF2B5EF4-FFF2-40B4-BE49-F238E27FC236}">
                  <a16:creationId xmlns:a16="http://schemas.microsoft.com/office/drawing/2014/main" id="{B54E21EF-D53D-CE42-87CB-F41D0E7BD3B4}"/>
                </a:ext>
              </a:extLst>
            </p:cNvPr>
            <p:cNvSpPr txBox="1"/>
            <p:nvPr/>
          </p:nvSpPr>
          <p:spPr>
            <a:xfrm>
              <a:off x="3761174" y="878303"/>
              <a:ext cx="720035"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 =  2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58" name="Group 257">
            <a:extLst>
              <a:ext uri="{FF2B5EF4-FFF2-40B4-BE49-F238E27FC236}">
                <a16:creationId xmlns:a16="http://schemas.microsoft.com/office/drawing/2014/main" id="{D45D5AE7-402A-AE4A-A438-229C94A5A158}"/>
              </a:ext>
            </a:extLst>
          </p:cNvPr>
          <p:cNvGrpSpPr/>
          <p:nvPr/>
        </p:nvGrpSpPr>
        <p:grpSpPr>
          <a:xfrm>
            <a:off x="4396830" y="975516"/>
            <a:ext cx="790538" cy="261610"/>
            <a:chOff x="4567834" y="880760"/>
            <a:chExt cx="790538" cy="261610"/>
          </a:xfrm>
        </p:grpSpPr>
        <p:sp>
          <p:nvSpPr>
            <p:cNvPr id="259" name="Rectangle 258">
              <a:extLst>
                <a:ext uri="{FF2B5EF4-FFF2-40B4-BE49-F238E27FC236}">
                  <a16:creationId xmlns:a16="http://schemas.microsoft.com/office/drawing/2014/main" id="{7C200DDC-697E-9E47-876A-072671B41AC9}"/>
                </a:ext>
              </a:extLst>
            </p:cNvPr>
            <p:cNvSpPr/>
            <p:nvPr/>
          </p:nvSpPr>
          <p:spPr>
            <a:xfrm>
              <a:off x="4567834" y="908264"/>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 name="TextBox 259">
              <a:extLst>
                <a:ext uri="{FF2B5EF4-FFF2-40B4-BE49-F238E27FC236}">
                  <a16:creationId xmlns:a16="http://schemas.microsoft.com/office/drawing/2014/main" id="{7624D488-A53F-2F4D-9E4B-6BAAD4DB7CB7}"/>
                </a:ext>
              </a:extLst>
            </p:cNvPr>
            <p:cNvSpPr txBox="1"/>
            <p:nvPr/>
          </p:nvSpPr>
          <p:spPr>
            <a:xfrm>
              <a:off x="4574850" y="880760"/>
              <a:ext cx="78352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9. =  2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61" name="Group 260">
            <a:extLst>
              <a:ext uri="{FF2B5EF4-FFF2-40B4-BE49-F238E27FC236}">
                <a16:creationId xmlns:a16="http://schemas.microsoft.com/office/drawing/2014/main" id="{ADC15BBE-5136-9549-BA4C-185EE4AAD7B5}"/>
              </a:ext>
            </a:extLst>
          </p:cNvPr>
          <p:cNvGrpSpPr/>
          <p:nvPr/>
        </p:nvGrpSpPr>
        <p:grpSpPr>
          <a:xfrm>
            <a:off x="5308908" y="976975"/>
            <a:ext cx="640413" cy="261610"/>
            <a:chOff x="5360644" y="882219"/>
            <a:chExt cx="640413" cy="261610"/>
          </a:xfrm>
        </p:grpSpPr>
        <p:sp>
          <p:nvSpPr>
            <p:cNvPr id="262" name="Rectangle 261">
              <a:extLst>
                <a:ext uri="{FF2B5EF4-FFF2-40B4-BE49-F238E27FC236}">
                  <a16:creationId xmlns:a16="http://schemas.microsoft.com/office/drawing/2014/main" id="{EE3C478C-FF14-1548-871B-2060A62E3B9B}"/>
                </a:ext>
              </a:extLst>
            </p:cNvPr>
            <p:cNvSpPr/>
            <p:nvPr/>
          </p:nvSpPr>
          <p:spPr>
            <a:xfrm>
              <a:off x="5378721" y="910683"/>
              <a:ext cx="622336"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 name="TextBox 262">
              <a:extLst>
                <a:ext uri="{FF2B5EF4-FFF2-40B4-BE49-F238E27FC236}">
                  <a16:creationId xmlns:a16="http://schemas.microsoft.com/office/drawing/2014/main" id="{C5BC061B-50C3-AD43-AAF8-096DCBB735AA}"/>
                </a:ext>
              </a:extLst>
            </p:cNvPr>
            <p:cNvSpPr txBox="1"/>
            <p:nvPr/>
          </p:nvSpPr>
          <p:spPr>
            <a:xfrm>
              <a:off x="5360644" y="882219"/>
              <a:ext cx="633906"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10. =  0 </a:t>
              </a:r>
            </a:p>
          </p:txBody>
        </p:sp>
      </p:grpSp>
      <p:grpSp>
        <p:nvGrpSpPr>
          <p:cNvPr id="264" name="Group 263">
            <a:extLst>
              <a:ext uri="{FF2B5EF4-FFF2-40B4-BE49-F238E27FC236}">
                <a16:creationId xmlns:a16="http://schemas.microsoft.com/office/drawing/2014/main" id="{DB3327BA-A3E3-B842-B1E2-ECA8A7DA4B83}"/>
              </a:ext>
            </a:extLst>
          </p:cNvPr>
          <p:cNvGrpSpPr/>
          <p:nvPr/>
        </p:nvGrpSpPr>
        <p:grpSpPr>
          <a:xfrm>
            <a:off x="4341067" y="2199332"/>
            <a:ext cx="840013" cy="261610"/>
            <a:chOff x="4990964" y="2038337"/>
            <a:chExt cx="840013" cy="261610"/>
          </a:xfrm>
        </p:grpSpPr>
        <p:sp>
          <p:nvSpPr>
            <p:cNvPr id="265" name="Rectangle 264">
              <a:extLst>
                <a:ext uri="{FF2B5EF4-FFF2-40B4-BE49-F238E27FC236}">
                  <a16:creationId xmlns:a16="http://schemas.microsoft.com/office/drawing/2014/main" id="{145C944A-D855-F342-8AF1-89505FB43AEB}"/>
                </a:ext>
              </a:extLst>
            </p:cNvPr>
            <p:cNvSpPr/>
            <p:nvPr/>
          </p:nvSpPr>
          <p:spPr>
            <a:xfrm>
              <a:off x="5041869" y="2075263"/>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TextBox 265">
              <a:extLst>
                <a:ext uri="{FF2B5EF4-FFF2-40B4-BE49-F238E27FC236}">
                  <a16:creationId xmlns:a16="http://schemas.microsoft.com/office/drawing/2014/main" id="{308B9CE9-7D87-0445-AEB9-9B4F487B6E20}"/>
                </a:ext>
              </a:extLst>
            </p:cNvPr>
            <p:cNvSpPr txBox="1"/>
            <p:nvPr/>
          </p:nvSpPr>
          <p:spPr>
            <a:xfrm>
              <a:off x="4990964" y="2038337"/>
              <a:ext cx="840013"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11. =  -1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67" name="Group 266">
            <a:extLst>
              <a:ext uri="{FF2B5EF4-FFF2-40B4-BE49-F238E27FC236}">
                <a16:creationId xmlns:a16="http://schemas.microsoft.com/office/drawing/2014/main" id="{AAAC6CB2-C8C1-094F-9FD6-03F7F6C83B6C}"/>
              </a:ext>
            </a:extLst>
          </p:cNvPr>
          <p:cNvGrpSpPr/>
          <p:nvPr/>
        </p:nvGrpSpPr>
        <p:grpSpPr>
          <a:xfrm>
            <a:off x="2629986" y="2207782"/>
            <a:ext cx="783522" cy="261610"/>
            <a:chOff x="3337129" y="2033931"/>
            <a:chExt cx="783522" cy="261610"/>
          </a:xfrm>
        </p:grpSpPr>
        <p:sp>
          <p:nvSpPr>
            <p:cNvPr id="268" name="Rectangle 267">
              <a:extLst>
                <a:ext uri="{FF2B5EF4-FFF2-40B4-BE49-F238E27FC236}">
                  <a16:creationId xmlns:a16="http://schemas.microsoft.com/office/drawing/2014/main" id="{7F1AEC4C-95EF-2747-8FA4-4E164975A9F4}"/>
                </a:ext>
              </a:extLst>
            </p:cNvPr>
            <p:cNvSpPr/>
            <p:nvPr/>
          </p:nvSpPr>
          <p:spPr>
            <a:xfrm>
              <a:off x="3345629" y="2070857"/>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 name="TextBox 268">
              <a:extLst>
                <a:ext uri="{FF2B5EF4-FFF2-40B4-BE49-F238E27FC236}">
                  <a16:creationId xmlns:a16="http://schemas.microsoft.com/office/drawing/2014/main" id="{6D22D35A-F964-9B48-84F0-95AB81A4394A}"/>
                </a:ext>
              </a:extLst>
            </p:cNvPr>
            <p:cNvSpPr txBox="1"/>
            <p:nvPr/>
          </p:nvSpPr>
          <p:spPr>
            <a:xfrm>
              <a:off x="3337129" y="2033931"/>
              <a:ext cx="78352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3. =  -3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16" name="Group 315">
            <a:extLst>
              <a:ext uri="{FF2B5EF4-FFF2-40B4-BE49-F238E27FC236}">
                <a16:creationId xmlns:a16="http://schemas.microsoft.com/office/drawing/2014/main" id="{6D5478B7-2763-4543-B048-5E50E5D8BFF6}"/>
              </a:ext>
            </a:extLst>
          </p:cNvPr>
          <p:cNvGrpSpPr/>
          <p:nvPr/>
        </p:nvGrpSpPr>
        <p:grpSpPr>
          <a:xfrm>
            <a:off x="2312950" y="1566775"/>
            <a:ext cx="1029593" cy="261610"/>
            <a:chOff x="371008" y="1356194"/>
            <a:chExt cx="1029593" cy="261610"/>
          </a:xfrm>
        </p:grpSpPr>
        <p:sp>
          <p:nvSpPr>
            <p:cNvPr id="317" name="Rectangle 316">
              <a:extLst>
                <a:ext uri="{FF2B5EF4-FFF2-40B4-BE49-F238E27FC236}">
                  <a16:creationId xmlns:a16="http://schemas.microsoft.com/office/drawing/2014/main" id="{CC9CD097-446A-A14D-ADE2-B4801773453A}"/>
                </a:ext>
              </a:extLst>
            </p:cNvPr>
            <p:cNvSpPr/>
            <p:nvPr/>
          </p:nvSpPr>
          <p:spPr>
            <a:xfrm>
              <a:off x="374283" y="1380796"/>
              <a:ext cx="968618"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8" name="TextBox 317">
              <a:extLst>
                <a:ext uri="{FF2B5EF4-FFF2-40B4-BE49-F238E27FC236}">
                  <a16:creationId xmlns:a16="http://schemas.microsoft.com/office/drawing/2014/main" id="{E6991694-3CE7-9645-8656-464985065A5A}"/>
                </a:ext>
              </a:extLst>
            </p:cNvPr>
            <p:cNvSpPr txBox="1"/>
            <p:nvPr/>
          </p:nvSpPr>
          <p:spPr>
            <a:xfrm>
              <a:off x="371008" y="1356194"/>
              <a:ext cx="1029593"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5.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19" name="Group 318">
            <a:extLst>
              <a:ext uri="{FF2B5EF4-FFF2-40B4-BE49-F238E27FC236}">
                <a16:creationId xmlns:a16="http://schemas.microsoft.com/office/drawing/2014/main" id="{7D27D96F-FB10-9143-84CC-69391A942349}"/>
              </a:ext>
            </a:extLst>
          </p:cNvPr>
          <p:cNvGrpSpPr/>
          <p:nvPr/>
        </p:nvGrpSpPr>
        <p:grpSpPr>
          <a:xfrm>
            <a:off x="3336093" y="1569169"/>
            <a:ext cx="962202" cy="261610"/>
            <a:chOff x="1325503" y="1695038"/>
            <a:chExt cx="962202" cy="261610"/>
          </a:xfrm>
        </p:grpSpPr>
        <p:sp>
          <p:nvSpPr>
            <p:cNvPr id="320" name="Rectangle 319">
              <a:extLst>
                <a:ext uri="{FF2B5EF4-FFF2-40B4-BE49-F238E27FC236}">
                  <a16:creationId xmlns:a16="http://schemas.microsoft.com/office/drawing/2014/main" id="{3F610CE9-F962-2441-B2B9-117ECAC81D9C}"/>
                </a:ext>
              </a:extLst>
            </p:cNvPr>
            <p:cNvSpPr/>
            <p:nvPr/>
          </p:nvSpPr>
          <p:spPr>
            <a:xfrm>
              <a:off x="1333720" y="1723984"/>
              <a:ext cx="919385"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1" name="TextBox 320">
              <a:extLst>
                <a:ext uri="{FF2B5EF4-FFF2-40B4-BE49-F238E27FC236}">
                  <a16:creationId xmlns:a16="http://schemas.microsoft.com/office/drawing/2014/main" id="{E77244D7-7A61-5B4E-88FF-491F11DA95E3}"/>
                </a:ext>
              </a:extLst>
            </p:cNvPr>
            <p:cNvSpPr txBox="1"/>
            <p:nvPr/>
          </p:nvSpPr>
          <p:spPr>
            <a:xfrm>
              <a:off x="1325503" y="1695038"/>
              <a:ext cx="96220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7.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22" name="Group 321">
            <a:extLst>
              <a:ext uri="{FF2B5EF4-FFF2-40B4-BE49-F238E27FC236}">
                <a16:creationId xmlns:a16="http://schemas.microsoft.com/office/drawing/2014/main" id="{D10B3713-716A-444E-B0A3-0162A3095120}"/>
              </a:ext>
            </a:extLst>
          </p:cNvPr>
          <p:cNvGrpSpPr/>
          <p:nvPr/>
        </p:nvGrpSpPr>
        <p:grpSpPr>
          <a:xfrm>
            <a:off x="4306417" y="1570564"/>
            <a:ext cx="1076253" cy="261610"/>
            <a:chOff x="324348" y="1351251"/>
            <a:chExt cx="1076253" cy="261610"/>
          </a:xfrm>
        </p:grpSpPr>
        <p:sp>
          <p:nvSpPr>
            <p:cNvPr id="323" name="Rectangle 322">
              <a:extLst>
                <a:ext uri="{FF2B5EF4-FFF2-40B4-BE49-F238E27FC236}">
                  <a16:creationId xmlns:a16="http://schemas.microsoft.com/office/drawing/2014/main" id="{CA1D512E-EEB8-454B-B226-B35B34F03760}"/>
                </a:ext>
              </a:extLst>
            </p:cNvPr>
            <p:cNvSpPr/>
            <p:nvPr/>
          </p:nvSpPr>
          <p:spPr>
            <a:xfrm>
              <a:off x="374283" y="1380796"/>
              <a:ext cx="968618"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4" name="TextBox 323">
              <a:extLst>
                <a:ext uri="{FF2B5EF4-FFF2-40B4-BE49-F238E27FC236}">
                  <a16:creationId xmlns:a16="http://schemas.microsoft.com/office/drawing/2014/main" id="{DCC81EF9-976A-3F4D-B2A8-23116578109E}"/>
                </a:ext>
              </a:extLst>
            </p:cNvPr>
            <p:cNvSpPr txBox="1"/>
            <p:nvPr/>
          </p:nvSpPr>
          <p:spPr>
            <a:xfrm>
              <a:off x="324348" y="1351251"/>
              <a:ext cx="1076253"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13.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25" name="Group 324">
            <a:extLst>
              <a:ext uri="{FF2B5EF4-FFF2-40B4-BE49-F238E27FC236}">
                <a16:creationId xmlns:a16="http://schemas.microsoft.com/office/drawing/2014/main" id="{53AC5F12-1662-F047-891D-28C98621BCB1}"/>
              </a:ext>
            </a:extLst>
          </p:cNvPr>
          <p:cNvGrpSpPr/>
          <p:nvPr/>
        </p:nvGrpSpPr>
        <p:grpSpPr>
          <a:xfrm>
            <a:off x="5311032" y="1575193"/>
            <a:ext cx="1032209" cy="261610"/>
            <a:chOff x="1296407" y="1699382"/>
            <a:chExt cx="1032209" cy="261610"/>
          </a:xfrm>
        </p:grpSpPr>
        <p:sp>
          <p:nvSpPr>
            <p:cNvPr id="326" name="Rectangle 325">
              <a:extLst>
                <a:ext uri="{FF2B5EF4-FFF2-40B4-BE49-F238E27FC236}">
                  <a16:creationId xmlns:a16="http://schemas.microsoft.com/office/drawing/2014/main" id="{7C6FF00A-CED9-A944-AC60-80C17BB19744}"/>
                </a:ext>
              </a:extLst>
            </p:cNvPr>
            <p:cNvSpPr/>
            <p:nvPr/>
          </p:nvSpPr>
          <p:spPr>
            <a:xfrm>
              <a:off x="1333720" y="1723984"/>
              <a:ext cx="919385"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 name="TextBox 326">
              <a:extLst>
                <a:ext uri="{FF2B5EF4-FFF2-40B4-BE49-F238E27FC236}">
                  <a16:creationId xmlns:a16="http://schemas.microsoft.com/office/drawing/2014/main" id="{E873E0BE-A15D-3E4F-9C2A-E9572BCBFF5F}"/>
                </a:ext>
              </a:extLst>
            </p:cNvPr>
            <p:cNvSpPr txBox="1"/>
            <p:nvPr/>
          </p:nvSpPr>
          <p:spPr>
            <a:xfrm>
              <a:off x="1296407" y="1699382"/>
              <a:ext cx="1032209"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15.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28" name="Group 327">
            <a:extLst>
              <a:ext uri="{FF2B5EF4-FFF2-40B4-BE49-F238E27FC236}">
                <a16:creationId xmlns:a16="http://schemas.microsoft.com/office/drawing/2014/main" id="{3E2D2605-8E98-C342-9E3D-4DA9932FCCEA}"/>
              </a:ext>
            </a:extLst>
          </p:cNvPr>
          <p:cNvGrpSpPr/>
          <p:nvPr/>
        </p:nvGrpSpPr>
        <p:grpSpPr>
          <a:xfrm>
            <a:off x="5726376" y="1330392"/>
            <a:ext cx="866976" cy="261610"/>
            <a:chOff x="1132658" y="1471016"/>
            <a:chExt cx="699612" cy="261610"/>
          </a:xfrm>
        </p:grpSpPr>
        <p:sp>
          <p:nvSpPr>
            <p:cNvPr id="329" name="Rectangle 328">
              <a:extLst>
                <a:ext uri="{FF2B5EF4-FFF2-40B4-BE49-F238E27FC236}">
                  <a16:creationId xmlns:a16="http://schemas.microsoft.com/office/drawing/2014/main" id="{62087B7C-594C-B04D-B64A-1962B555AA89}"/>
                </a:ext>
              </a:extLst>
            </p:cNvPr>
            <p:cNvSpPr/>
            <p:nvPr/>
          </p:nvSpPr>
          <p:spPr>
            <a:xfrm>
              <a:off x="1164573" y="1498520"/>
              <a:ext cx="586249"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 name="TextBox 329">
              <a:extLst>
                <a:ext uri="{FF2B5EF4-FFF2-40B4-BE49-F238E27FC236}">
                  <a16:creationId xmlns:a16="http://schemas.microsoft.com/office/drawing/2014/main" id="{AEA9EC0F-7B42-B846-A211-757B0EC02508}"/>
                </a:ext>
              </a:extLst>
            </p:cNvPr>
            <p:cNvSpPr txBox="1"/>
            <p:nvPr/>
          </p:nvSpPr>
          <p:spPr>
            <a:xfrm>
              <a:off x="1132658" y="1471016"/>
              <a:ext cx="69961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16. = -.5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56" name="Group 355">
            <a:extLst>
              <a:ext uri="{FF2B5EF4-FFF2-40B4-BE49-F238E27FC236}">
                <a16:creationId xmlns:a16="http://schemas.microsoft.com/office/drawing/2014/main" id="{7C40866C-374A-DE40-A6A0-4974ACE6FBEF}"/>
              </a:ext>
            </a:extLst>
          </p:cNvPr>
          <p:cNvGrpSpPr/>
          <p:nvPr/>
        </p:nvGrpSpPr>
        <p:grpSpPr>
          <a:xfrm>
            <a:off x="3055989" y="1829014"/>
            <a:ext cx="630221" cy="261610"/>
            <a:chOff x="1159490" y="1471016"/>
            <a:chExt cx="508561" cy="261610"/>
          </a:xfrm>
        </p:grpSpPr>
        <p:sp>
          <p:nvSpPr>
            <p:cNvPr id="372" name="Rectangle 371">
              <a:extLst>
                <a:ext uri="{FF2B5EF4-FFF2-40B4-BE49-F238E27FC236}">
                  <a16:creationId xmlns:a16="http://schemas.microsoft.com/office/drawing/2014/main" id="{40CE2A5C-9218-2347-B039-DC2768DF7A6D}"/>
                </a:ext>
              </a:extLst>
            </p:cNvPr>
            <p:cNvSpPr/>
            <p:nvPr/>
          </p:nvSpPr>
          <p:spPr>
            <a:xfrm>
              <a:off x="1164573" y="1498520"/>
              <a:ext cx="446236"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3" name="TextBox 402">
              <a:extLst>
                <a:ext uri="{FF2B5EF4-FFF2-40B4-BE49-F238E27FC236}">
                  <a16:creationId xmlns:a16="http://schemas.microsoft.com/office/drawing/2014/main" id="{06F877E3-F379-0142-8F9A-77EBB89AD7FE}"/>
                </a:ext>
              </a:extLst>
            </p:cNvPr>
            <p:cNvSpPr txBox="1"/>
            <p:nvPr/>
          </p:nvSpPr>
          <p:spPr>
            <a:xfrm>
              <a:off x="1159490" y="1471016"/>
              <a:ext cx="508561"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6. =  0  </a:t>
              </a:r>
            </a:p>
          </p:txBody>
        </p:sp>
      </p:grpSp>
      <p:grpSp>
        <p:nvGrpSpPr>
          <p:cNvPr id="404" name="Group 403">
            <a:extLst>
              <a:ext uri="{FF2B5EF4-FFF2-40B4-BE49-F238E27FC236}">
                <a16:creationId xmlns:a16="http://schemas.microsoft.com/office/drawing/2014/main" id="{74ADB7CE-8DA6-2641-BAC7-344204983E1E}"/>
              </a:ext>
            </a:extLst>
          </p:cNvPr>
          <p:cNvGrpSpPr/>
          <p:nvPr/>
        </p:nvGrpSpPr>
        <p:grpSpPr>
          <a:xfrm>
            <a:off x="3919468" y="1325252"/>
            <a:ext cx="618935" cy="261610"/>
            <a:chOff x="1146074" y="1471016"/>
            <a:chExt cx="499454" cy="261610"/>
          </a:xfrm>
        </p:grpSpPr>
        <p:sp>
          <p:nvSpPr>
            <p:cNvPr id="405" name="Rectangle 404">
              <a:extLst>
                <a:ext uri="{FF2B5EF4-FFF2-40B4-BE49-F238E27FC236}">
                  <a16:creationId xmlns:a16="http://schemas.microsoft.com/office/drawing/2014/main" id="{BDABDDC6-A3FD-2D47-84FB-7D386D944B0D}"/>
                </a:ext>
              </a:extLst>
            </p:cNvPr>
            <p:cNvSpPr/>
            <p:nvPr/>
          </p:nvSpPr>
          <p:spPr>
            <a:xfrm>
              <a:off x="1164573" y="1498520"/>
              <a:ext cx="44149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6" name="TextBox 405">
              <a:extLst>
                <a:ext uri="{FF2B5EF4-FFF2-40B4-BE49-F238E27FC236}">
                  <a16:creationId xmlns:a16="http://schemas.microsoft.com/office/drawing/2014/main" id="{7B64986D-2AAD-914E-A617-6DDE224B00D6}"/>
                </a:ext>
              </a:extLst>
            </p:cNvPr>
            <p:cNvSpPr txBox="1"/>
            <p:nvPr/>
          </p:nvSpPr>
          <p:spPr>
            <a:xfrm>
              <a:off x="1146074" y="1471016"/>
              <a:ext cx="499454"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8. =  0 </a:t>
              </a:r>
            </a:p>
          </p:txBody>
        </p:sp>
      </p:grpSp>
      <p:grpSp>
        <p:nvGrpSpPr>
          <p:cNvPr id="407" name="Group 406">
            <a:extLst>
              <a:ext uri="{FF2B5EF4-FFF2-40B4-BE49-F238E27FC236}">
                <a16:creationId xmlns:a16="http://schemas.microsoft.com/office/drawing/2014/main" id="{72FD0C08-D267-274C-9B6B-CE69860405DE}"/>
              </a:ext>
            </a:extLst>
          </p:cNvPr>
          <p:cNvGrpSpPr/>
          <p:nvPr/>
        </p:nvGrpSpPr>
        <p:grpSpPr>
          <a:xfrm>
            <a:off x="4759324" y="1822025"/>
            <a:ext cx="643040" cy="261610"/>
            <a:chOff x="1132658" y="1471016"/>
            <a:chExt cx="518905" cy="261610"/>
          </a:xfrm>
        </p:grpSpPr>
        <p:sp>
          <p:nvSpPr>
            <p:cNvPr id="408" name="Rectangle 407">
              <a:extLst>
                <a:ext uri="{FF2B5EF4-FFF2-40B4-BE49-F238E27FC236}">
                  <a16:creationId xmlns:a16="http://schemas.microsoft.com/office/drawing/2014/main" id="{0D0702CE-9305-444D-B6B7-320693287AEB}"/>
                </a:ext>
              </a:extLst>
            </p:cNvPr>
            <p:cNvSpPr/>
            <p:nvPr/>
          </p:nvSpPr>
          <p:spPr>
            <a:xfrm>
              <a:off x="1164573" y="1498520"/>
              <a:ext cx="46211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 name="TextBox 408">
              <a:extLst>
                <a:ext uri="{FF2B5EF4-FFF2-40B4-BE49-F238E27FC236}">
                  <a16:creationId xmlns:a16="http://schemas.microsoft.com/office/drawing/2014/main" id="{1813605E-C78C-2E43-B95F-A457CFD2F6D5}"/>
                </a:ext>
              </a:extLst>
            </p:cNvPr>
            <p:cNvSpPr txBox="1"/>
            <p:nvPr/>
          </p:nvSpPr>
          <p:spPr>
            <a:xfrm>
              <a:off x="1132658" y="1471016"/>
              <a:ext cx="518905"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14. =  0 </a:t>
              </a:r>
            </a:p>
          </p:txBody>
        </p:sp>
      </p:grpSp>
      <p:grpSp>
        <p:nvGrpSpPr>
          <p:cNvPr id="410" name="Group 409">
            <a:extLst>
              <a:ext uri="{FF2B5EF4-FFF2-40B4-BE49-F238E27FC236}">
                <a16:creationId xmlns:a16="http://schemas.microsoft.com/office/drawing/2014/main" id="{BD1C954D-E3CE-A442-85AA-C2F13B19E9F4}"/>
              </a:ext>
            </a:extLst>
          </p:cNvPr>
          <p:cNvGrpSpPr/>
          <p:nvPr/>
        </p:nvGrpSpPr>
        <p:grpSpPr>
          <a:xfrm>
            <a:off x="5217638" y="2219268"/>
            <a:ext cx="815405" cy="261610"/>
            <a:chOff x="4989631" y="2046545"/>
            <a:chExt cx="815405" cy="261610"/>
          </a:xfrm>
        </p:grpSpPr>
        <p:sp>
          <p:nvSpPr>
            <p:cNvPr id="411" name="Rectangle 410">
              <a:extLst>
                <a:ext uri="{FF2B5EF4-FFF2-40B4-BE49-F238E27FC236}">
                  <a16:creationId xmlns:a16="http://schemas.microsoft.com/office/drawing/2014/main" id="{AAC82664-71E2-EC46-A7FE-ECACDF2D669B}"/>
                </a:ext>
              </a:extLst>
            </p:cNvPr>
            <p:cNvSpPr/>
            <p:nvPr/>
          </p:nvSpPr>
          <p:spPr>
            <a:xfrm>
              <a:off x="5041869" y="2075263"/>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2" name="TextBox 411">
              <a:extLst>
                <a:ext uri="{FF2B5EF4-FFF2-40B4-BE49-F238E27FC236}">
                  <a16:creationId xmlns:a16="http://schemas.microsoft.com/office/drawing/2014/main" id="{E454EFAA-959F-4545-8F89-1830D7842E20}"/>
                </a:ext>
              </a:extLst>
            </p:cNvPr>
            <p:cNvSpPr txBox="1"/>
            <p:nvPr/>
          </p:nvSpPr>
          <p:spPr>
            <a:xfrm>
              <a:off x="4989631" y="2046545"/>
              <a:ext cx="815405"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12. =  -1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413" name="Group 412">
            <a:extLst>
              <a:ext uri="{FF2B5EF4-FFF2-40B4-BE49-F238E27FC236}">
                <a16:creationId xmlns:a16="http://schemas.microsoft.com/office/drawing/2014/main" id="{7BBBB404-08BC-1243-B99C-4C550C6D8B12}"/>
              </a:ext>
            </a:extLst>
          </p:cNvPr>
          <p:cNvGrpSpPr/>
          <p:nvPr/>
        </p:nvGrpSpPr>
        <p:grpSpPr>
          <a:xfrm>
            <a:off x="3501264" y="2213968"/>
            <a:ext cx="783522" cy="261610"/>
            <a:chOff x="3337129" y="2033931"/>
            <a:chExt cx="783522" cy="261610"/>
          </a:xfrm>
        </p:grpSpPr>
        <p:sp>
          <p:nvSpPr>
            <p:cNvPr id="414" name="Rectangle 413">
              <a:extLst>
                <a:ext uri="{FF2B5EF4-FFF2-40B4-BE49-F238E27FC236}">
                  <a16:creationId xmlns:a16="http://schemas.microsoft.com/office/drawing/2014/main" id="{F4AAE242-9F97-DA4E-85C9-65A9004E526A}"/>
                </a:ext>
              </a:extLst>
            </p:cNvPr>
            <p:cNvSpPr/>
            <p:nvPr/>
          </p:nvSpPr>
          <p:spPr>
            <a:xfrm>
              <a:off x="3345629" y="2070857"/>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5" name="TextBox 414">
              <a:extLst>
                <a:ext uri="{FF2B5EF4-FFF2-40B4-BE49-F238E27FC236}">
                  <a16:creationId xmlns:a16="http://schemas.microsoft.com/office/drawing/2014/main" id="{7284DA5B-14F0-644B-B715-FDCB3699F854}"/>
                </a:ext>
              </a:extLst>
            </p:cNvPr>
            <p:cNvSpPr txBox="1"/>
            <p:nvPr/>
          </p:nvSpPr>
          <p:spPr>
            <a:xfrm>
              <a:off x="3337129" y="2033931"/>
              <a:ext cx="78352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4. =  -3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297" name="TextBox 296">
            <a:extLst>
              <a:ext uri="{FF2B5EF4-FFF2-40B4-BE49-F238E27FC236}">
                <a16:creationId xmlns:a16="http://schemas.microsoft.com/office/drawing/2014/main" id="{50B9455F-AFA8-7D42-AD55-0D036B09E7E8}"/>
              </a:ext>
            </a:extLst>
          </p:cNvPr>
          <p:cNvSpPr txBox="1"/>
          <p:nvPr/>
        </p:nvSpPr>
        <p:spPr>
          <a:xfrm>
            <a:off x="6094239" y="863778"/>
            <a:ext cx="1101150"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External force </a:t>
            </a:r>
          </a:p>
        </p:txBody>
      </p:sp>
      <p:sp>
        <p:nvSpPr>
          <p:cNvPr id="298" name="TextBox 297">
            <a:extLst>
              <a:ext uri="{FF2B5EF4-FFF2-40B4-BE49-F238E27FC236}">
                <a16:creationId xmlns:a16="http://schemas.microsoft.com/office/drawing/2014/main" id="{3CF7E796-8971-DE4E-A894-2D025417ECFD}"/>
              </a:ext>
            </a:extLst>
          </p:cNvPr>
          <p:cNvSpPr txBox="1"/>
          <p:nvPr/>
        </p:nvSpPr>
        <p:spPr>
          <a:xfrm>
            <a:off x="6099041" y="2107485"/>
            <a:ext cx="1090455"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External force </a:t>
            </a:r>
          </a:p>
        </p:txBody>
      </p:sp>
      <p:sp>
        <p:nvSpPr>
          <p:cNvPr id="299" name="TextBox 298">
            <a:extLst>
              <a:ext uri="{FF2B5EF4-FFF2-40B4-BE49-F238E27FC236}">
                <a16:creationId xmlns:a16="http://schemas.microsoft.com/office/drawing/2014/main" id="{9E0A7394-E498-4449-BB42-62FFEE30AD09}"/>
              </a:ext>
            </a:extLst>
          </p:cNvPr>
          <p:cNvSpPr txBox="1"/>
          <p:nvPr/>
        </p:nvSpPr>
        <p:spPr>
          <a:xfrm>
            <a:off x="2120429" y="3463603"/>
            <a:ext cx="33997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p>
        </p:txBody>
      </p:sp>
      <p:sp>
        <p:nvSpPr>
          <p:cNvPr id="300" name="TextBox 299">
            <a:extLst>
              <a:ext uri="{FF2B5EF4-FFF2-40B4-BE49-F238E27FC236}">
                <a16:creationId xmlns:a16="http://schemas.microsoft.com/office/drawing/2014/main" id="{D22F248C-9EA0-4443-B9FB-ABDE8E0E6035}"/>
              </a:ext>
            </a:extLst>
          </p:cNvPr>
          <p:cNvSpPr txBox="1"/>
          <p:nvPr/>
        </p:nvSpPr>
        <p:spPr>
          <a:xfrm>
            <a:off x="2857830" y="3464354"/>
            <a:ext cx="33997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p>
        </p:txBody>
      </p:sp>
      <p:sp>
        <p:nvSpPr>
          <p:cNvPr id="301" name="TextBox 300">
            <a:extLst>
              <a:ext uri="{FF2B5EF4-FFF2-40B4-BE49-F238E27FC236}">
                <a16:creationId xmlns:a16="http://schemas.microsoft.com/office/drawing/2014/main" id="{1246CDB2-4075-F748-844B-2D48886126BC}"/>
              </a:ext>
            </a:extLst>
          </p:cNvPr>
          <p:cNvSpPr txBox="1"/>
          <p:nvPr/>
        </p:nvSpPr>
        <p:spPr>
          <a:xfrm>
            <a:off x="3742793" y="3457391"/>
            <a:ext cx="34155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sp>
        <p:nvSpPr>
          <p:cNvPr id="302" name="TextBox 301">
            <a:extLst>
              <a:ext uri="{FF2B5EF4-FFF2-40B4-BE49-F238E27FC236}">
                <a16:creationId xmlns:a16="http://schemas.microsoft.com/office/drawing/2014/main" id="{960C7332-358C-154C-AE0D-ED5DB00C4838}"/>
              </a:ext>
            </a:extLst>
          </p:cNvPr>
          <p:cNvSpPr txBox="1"/>
          <p:nvPr/>
        </p:nvSpPr>
        <p:spPr>
          <a:xfrm>
            <a:off x="2022850" y="4215617"/>
            <a:ext cx="43442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- 3 </a:t>
            </a:r>
          </a:p>
        </p:txBody>
      </p:sp>
      <p:sp>
        <p:nvSpPr>
          <p:cNvPr id="303" name="TextBox 302">
            <a:extLst>
              <a:ext uri="{FF2B5EF4-FFF2-40B4-BE49-F238E27FC236}">
                <a16:creationId xmlns:a16="http://schemas.microsoft.com/office/drawing/2014/main" id="{22C53531-E331-AC49-BD49-C60BC5B4B097}"/>
              </a:ext>
            </a:extLst>
          </p:cNvPr>
          <p:cNvSpPr txBox="1"/>
          <p:nvPr/>
        </p:nvSpPr>
        <p:spPr>
          <a:xfrm>
            <a:off x="2744303" y="4216368"/>
            <a:ext cx="43442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- 3 </a:t>
            </a:r>
          </a:p>
        </p:txBody>
      </p:sp>
      <p:sp>
        <p:nvSpPr>
          <p:cNvPr id="304" name="TextBox 303">
            <a:extLst>
              <a:ext uri="{FF2B5EF4-FFF2-40B4-BE49-F238E27FC236}">
                <a16:creationId xmlns:a16="http://schemas.microsoft.com/office/drawing/2014/main" id="{C58F782A-0D63-AE48-8B62-A4C03D966127}"/>
              </a:ext>
            </a:extLst>
          </p:cNvPr>
          <p:cNvSpPr txBox="1"/>
          <p:nvPr/>
        </p:nvSpPr>
        <p:spPr>
          <a:xfrm>
            <a:off x="3768550" y="4203837"/>
            <a:ext cx="27601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9 </a:t>
            </a:r>
          </a:p>
        </p:txBody>
      </p:sp>
      <mc:AlternateContent xmlns:mc="http://schemas.openxmlformats.org/markup-compatibility/2006" xmlns:a14="http://schemas.microsoft.com/office/drawing/2010/main">
        <mc:Choice Requires="a14">
          <p:sp>
            <p:nvSpPr>
              <p:cNvPr id="377" name="TextBox 376">
                <a:extLst>
                  <a:ext uri="{FF2B5EF4-FFF2-40B4-BE49-F238E27FC236}">
                    <a16:creationId xmlns:a16="http://schemas.microsoft.com/office/drawing/2014/main" id="{A199863A-B4DB-D648-8D81-061DE930EAA8}"/>
                  </a:ext>
                </a:extLst>
              </p:cNvPr>
              <p:cNvSpPr txBox="1"/>
              <p:nvPr/>
            </p:nvSpPr>
            <p:spPr>
              <a:xfrm>
                <a:off x="1153859" y="4620015"/>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77" name="TextBox 376">
                <a:extLst>
                  <a:ext uri="{FF2B5EF4-FFF2-40B4-BE49-F238E27FC236}">
                    <a16:creationId xmlns:a16="http://schemas.microsoft.com/office/drawing/2014/main" id="{A199863A-B4DB-D648-8D81-061DE930EAA8}"/>
                  </a:ext>
                </a:extLst>
              </p:cNvPr>
              <p:cNvSpPr txBox="1">
                <a:spLocks noRot="1" noChangeAspect="1" noMove="1" noResize="1" noEditPoints="1" noAdjustHandles="1" noChangeArrowheads="1" noChangeShapeType="1" noTextEdit="1"/>
              </p:cNvSpPr>
              <p:nvPr/>
            </p:nvSpPr>
            <p:spPr>
              <a:xfrm>
                <a:off x="1153859" y="4620015"/>
                <a:ext cx="646359" cy="309637"/>
              </a:xfrm>
              <a:prstGeom prst="rect">
                <a:avLst/>
              </a:prstGeom>
              <a:blipFill>
                <a:blip r:embed="rId13"/>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8" name="TextBox 377">
                <a:extLst>
                  <a:ext uri="{FF2B5EF4-FFF2-40B4-BE49-F238E27FC236}">
                    <a16:creationId xmlns:a16="http://schemas.microsoft.com/office/drawing/2014/main" id="{4A8D0294-7C18-D646-B2FB-798DBA75F628}"/>
                  </a:ext>
                </a:extLst>
              </p:cNvPr>
              <p:cNvSpPr txBox="1"/>
              <p:nvPr/>
            </p:nvSpPr>
            <p:spPr>
              <a:xfrm>
                <a:off x="1933463" y="4620121"/>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78" name="TextBox 377">
                <a:extLst>
                  <a:ext uri="{FF2B5EF4-FFF2-40B4-BE49-F238E27FC236}">
                    <a16:creationId xmlns:a16="http://schemas.microsoft.com/office/drawing/2014/main" id="{4A8D0294-7C18-D646-B2FB-798DBA75F628}"/>
                  </a:ext>
                </a:extLst>
              </p:cNvPr>
              <p:cNvSpPr txBox="1">
                <a:spLocks noRot="1" noChangeAspect="1" noMove="1" noResize="1" noEditPoints="1" noAdjustHandles="1" noChangeArrowheads="1" noChangeShapeType="1" noTextEdit="1"/>
              </p:cNvSpPr>
              <p:nvPr/>
            </p:nvSpPr>
            <p:spPr>
              <a:xfrm>
                <a:off x="1933463" y="4620121"/>
                <a:ext cx="646359" cy="309637"/>
              </a:xfrm>
              <a:prstGeom prst="rect">
                <a:avLst/>
              </a:prstGeom>
              <a:blipFill>
                <a:blip r:embed="rId14"/>
                <a:stretch>
                  <a:fillRect b="-8000"/>
                </a:stretch>
              </a:blipFill>
            </p:spPr>
            <p:txBody>
              <a:bodyPr/>
              <a:lstStyle/>
              <a:p>
                <a:r>
                  <a:rPr lang="en-US">
                    <a:noFill/>
                  </a:rPr>
                  <a:t> </a:t>
                </a:r>
              </a:p>
            </p:txBody>
          </p:sp>
        </mc:Fallback>
      </mc:AlternateContent>
      <p:sp>
        <p:nvSpPr>
          <p:cNvPr id="379" name="TextBox 378">
            <a:extLst>
              <a:ext uri="{FF2B5EF4-FFF2-40B4-BE49-F238E27FC236}">
                <a16:creationId xmlns:a16="http://schemas.microsoft.com/office/drawing/2014/main" id="{CD895438-4D4D-334F-8BC4-A5FFF8B321D2}"/>
              </a:ext>
            </a:extLst>
          </p:cNvPr>
          <p:cNvSpPr txBox="1"/>
          <p:nvPr/>
        </p:nvSpPr>
        <p:spPr>
          <a:xfrm>
            <a:off x="1827587" y="4544008"/>
            <a:ext cx="379080"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380" name="TextBox 379">
            <a:extLst>
              <a:ext uri="{FF2B5EF4-FFF2-40B4-BE49-F238E27FC236}">
                <a16:creationId xmlns:a16="http://schemas.microsoft.com/office/drawing/2014/main" id="{7F9E805F-6D05-D94C-ADB6-5421074FFBAF}"/>
              </a:ext>
            </a:extLst>
          </p:cNvPr>
          <p:cNvSpPr txBox="1"/>
          <p:nvPr/>
        </p:nvSpPr>
        <p:spPr>
          <a:xfrm>
            <a:off x="2596462" y="4561110"/>
            <a:ext cx="379080"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cs typeface="Arial" panose="020B0604020202020204" pitchFamily="34" charset="0"/>
              </a:rPr>
              <a:t> - </a:t>
            </a:r>
          </a:p>
        </p:txBody>
      </p:sp>
      <mc:AlternateContent xmlns:mc="http://schemas.openxmlformats.org/markup-compatibility/2006" xmlns:a14="http://schemas.microsoft.com/office/drawing/2010/main">
        <mc:Choice Requires="a14">
          <p:sp>
            <p:nvSpPr>
              <p:cNvPr id="381" name="TextBox 380">
                <a:extLst>
                  <a:ext uri="{FF2B5EF4-FFF2-40B4-BE49-F238E27FC236}">
                    <a16:creationId xmlns:a16="http://schemas.microsoft.com/office/drawing/2014/main" id="{2F8B61F2-B2A2-034C-8876-7533CD473EDC}"/>
                  </a:ext>
                </a:extLst>
              </p:cNvPr>
              <p:cNvSpPr txBox="1"/>
              <p:nvPr/>
            </p:nvSpPr>
            <p:spPr>
              <a:xfrm>
                <a:off x="2718378" y="4621267"/>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81" name="TextBox 380">
                <a:extLst>
                  <a:ext uri="{FF2B5EF4-FFF2-40B4-BE49-F238E27FC236}">
                    <a16:creationId xmlns:a16="http://schemas.microsoft.com/office/drawing/2014/main" id="{2F8B61F2-B2A2-034C-8876-7533CD473EDC}"/>
                  </a:ext>
                </a:extLst>
              </p:cNvPr>
              <p:cNvSpPr txBox="1">
                <a:spLocks noRot="1" noChangeAspect="1" noMove="1" noResize="1" noEditPoints="1" noAdjustHandles="1" noChangeArrowheads="1" noChangeShapeType="1" noTextEdit="1"/>
              </p:cNvSpPr>
              <p:nvPr/>
            </p:nvSpPr>
            <p:spPr>
              <a:xfrm>
                <a:off x="2718378" y="4621267"/>
                <a:ext cx="646359" cy="309637"/>
              </a:xfrm>
              <a:prstGeom prst="rect">
                <a:avLst/>
              </a:prstGeom>
              <a:blipFill>
                <a:blip r:embed="rId15"/>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2" name="TextBox 381">
                <a:extLst>
                  <a:ext uri="{FF2B5EF4-FFF2-40B4-BE49-F238E27FC236}">
                    <a16:creationId xmlns:a16="http://schemas.microsoft.com/office/drawing/2014/main" id="{D5BA4EB1-0351-6B4F-A305-48997F26EDF9}"/>
                  </a:ext>
                </a:extLst>
              </p:cNvPr>
              <p:cNvSpPr txBox="1"/>
              <p:nvPr/>
            </p:nvSpPr>
            <p:spPr>
              <a:xfrm>
                <a:off x="3578924" y="4622414"/>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82" name="TextBox 381">
                <a:extLst>
                  <a:ext uri="{FF2B5EF4-FFF2-40B4-BE49-F238E27FC236}">
                    <a16:creationId xmlns:a16="http://schemas.microsoft.com/office/drawing/2014/main" id="{D5BA4EB1-0351-6B4F-A305-48997F26EDF9}"/>
                  </a:ext>
                </a:extLst>
              </p:cNvPr>
              <p:cNvSpPr txBox="1">
                <a:spLocks noRot="1" noChangeAspect="1" noMove="1" noResize="1" noEditPoints="1" noAdjustHandles="1" noChangeArrowheads="1" noChangeShapeType="1" noTextEdit="1"/>
              </p:cNvSpPr>
              <p:nvPr/>
            </p:nvSpPr>
            <p:spPr>
              <a:xfrm>
                <a:off x="3578924" y="4622414"/>
                <a:ext cx="646359" cy="309637"/>
              </a:xfrm>
              <a:prstGeom prst="rect">
                <a:avLst/>
              </a:prstGeom>
              <a:blipFill>
                <a:blip r:embed="rId16"/>
                <a:stretch>
                  <a:fillRect b="-8000"/>
                </a:stretch>
              </a:blipFill>
            </p:spPr>
            <p:txBody>
              <a:bodyPr/>
              <a:lstStyle/>
              <a:p>
                <a:r>
                  <a:rPr lang="en-US">
                    <a:noFill/>
                  </a:rPr>
                  <a:t> </a:t>
                </a:r>
              </a:p>
            </p:txBody>
          </p:sp>
        </mc:Fallback>
      </mc:AlternateContent>
      <p:sp>
        <p:nvSpPr>
          <p:cNvPr id="383" name="TextBox 382">
            <a:extLst>
              <a:ext uri="{FF2B5EF4-FFF2-40B4-BE49-F238E27FC236}">
                <a16:creationId xmlns:a16="http://schemas.microsoft.com/office/drawing/2014/main" id="{29BA8B5C-DC54-1645-997A-5FC48088E98E}"/>
              </a:ext>
            </a:extLst>
          </p:cNvPr>
          <p:cNvSpPr txBox="1"/>
          <p:nvPr/>
        </p:nvSpPr>
        <p:spPr>
          <a:xfrm>
            <a:off x="2139077" y="4950950"/>
            <a:ext cx="4071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384" name="TextBox 383">
            <a:extLst>
              <a:ext uri="{FF2B5EF4-FFF2-40B4-BE49-F238E27FC236}">
                <a16:creationId xmlns:a16="http://schemas.microsoft.com/office/drawing/2014/main" id="{EEDEF187-7E39-4347-BFEE-131E8F803280}"/>
              </a:ext>
            </a:extLst>
          </p:cNvPr>
          <p:cNvSpPr txBox="1"/>
          <p:nvPr/>
        </p:nvSpPr>
        <p:spPr>
          <a:xfrm>
            <a:off x="2820867" y="4952096"/>
            <a:ext cx="4071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416" name="TextBox 415">
            <a:extLst>
              <a:ext uri="{FF2B5EF4-FFF2-40B4-BE49-F238E27FC236}">
                <a16:creationId xmlns:a16="http://schemas.microsoft.com/office/drawing/2014/main" id="{705D6365-FEE7-074F-94D5-2C85E09C61F9}"/>
              </a:ext>
            </a:extLst>
          </p:cNvPr>
          <p:cNvSpPr txBox="1"/>
          <p:nvPr/>
        </p:nvSpPr>
        <p:spPr>
          <a:xfrm>
            <a:off x="6347251" y="3467549"/>
            <a:ext cx="30653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417" name="TextBox 416">
            <a:extLst>
              <a:ext uri="{FF2B5EF4-FFF2-40B4-BE49-F238E27FC236}">
                <a16:creationId xmlns:a16="http://schemas.microsoft.com/office/drawing/2014/main" id="{B640F097-9A33-604D-BBB8-FB179F05BD57}"/>
              </a:ext>
            </a:extLst>
          </p:cNvPr>
          <p:cNvSpPr txBox="1"/>
          <p:nvPr/>
        </p:nvSpPr>
        <p:spPr>
          <a:xfrm>
            <a:off x="7091968" y="3464420"/>
            <a:ext cx="30653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418" name="TextBox 417">
            <a:extLst>
              <a:ext uri="{FF2B5EF4-FFF2-40B4-BE49-F238E27FC236}">
                <a16:creationId xmlns:a16="http://schemas.microsoft.com/office/drawing/2014/main" id="{A275C240-C2D9-6C4E-B8EE-01C6CD88422E}"/>
              </a:ext>
            </a:extLst>
          </p:cNvPr>
          <p:cNvSpPr txBox="1"/>
          <p:nvPr/>
        </p:nvSpPr>
        <p:spPr>
          <a:xfrm>
            <a:off x="7976952" y="4211511"/>
            <a:ext cx="29648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419" name="TextBox 418">
            <a:extLst>
              <a:ext uri="{FF2B5EF4-FFF2-40B4-BE49-F238E27FC236}">
                <a16:creationId xmlns:a16="http://schemas.microsoft.com/office/drawing/2014/main" id="{7B9DBFA7-04E1-7A4A-B357-BBDC5EDE311F}"/>
              </a:ext>
            </a:extLst>
          </p:cNvPr>
          <p:cNvSpPr txBox="1"/>
          <p:nvPr/>
        </p:nvSpPr>
        <p:spPr>
          <a:xfrm>
            <a:off x="7986529" y="3865362"/>
            <a:ext cx="34744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420" name="TextBox 419">
                <a:extLst>
                  <a:ext uri="{FF2B5EF4-FFF2-40B4-BE49-F238E27FC236}">
                    <a16:creationId xmlns:a16="http://schemas.microsoft.com/office/drawing/2014/main" id="{D18CD955-9CF0-4849-899E-2284AD222CF1}"/>
                  </a:ext>
                </a:extLst>
              </p:cNvPr>
              <p:cNvSpPr txBox="1"/>
              <p:nvPr/>
            </p:nvSpPr>
            <p:spPr>
              <a:xfrm>
                <a:off x="6911985" y="4604216"/>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20" name="TextBox 419">
                <a:extLst>
                  <a:ext uri="{FF2B5EF4-FFF2-40B4-BE49-F238E27FC236}">
                    <a16:creationId xmlns:a16="http://schemas.microsoft.com/office/drawing/2014/main" id="{D18CD955-9CF0-4849-899E-2284AD222CF1}"/>
                  </a:ext>
                </a:extLst>
              </p:cNvPr>
              <p:cNvSpPr txBox="1">
                <a:spLocks noRot="1" noChangeAspect="1" noMove="1" noResize="1" noEditPoints="1" noAdjustHandles="1" noChangeArrowheads="1" noChangeShapeType="1" noTextEdit="1"/>
              </p:cNvSpPr>
              <p:nvPr/>
            </p:nvSpPr>
            <p:spPr>
              <a:xfrm>
                <a:off x="6911985" y="4604216"/>
                <a:ext cx="646359" cy="309637"/>
              </a:xfrm>
              <a:prstGeom prst="rect">
                <a:avLst/>
              </a:prstGeom>
              <a:blipFill>
                <a:blip r:embed="rId17"/>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1" name="TextBox 420">
                <a:extLst>
                  <a:ext uri="{FF2B5EF4-FFF2-40B4-BE49-F238E27FC236}">
                    <a16:creationId xmlns:a16="http://schemas.microsoft.com/office/drawing/2014/main" id="{DBD097A4-D8E7-FE42-81C6-7A03C863F86D}"/>
                  </a:ext>
                </a:extLst>
              </p:cNvPr>
              <p:cNvSpPr txBox="1"/>
              <p:nvPr/>
            </p:nvSpPr>
            <p:spPr>
              <a:xfrm>
                <a:off x="5398293" y="4610487"/>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421" name="TextBox 420">
                <a:extLst>
                  <a:ext uri="{FF2B5EF4-FFF2-40B4-BE49-F238E27FC236}">
                    <a16:creationId xmlns:a16="http://schemas.microsoft.com/office/drawing/2014/main" id="{DBD097A4-D8E7-FE42-81C6-7A03C863F86D}"/>
                  </a:ext>
                </a:extLst>
              </p:cNvPr>
              <p:cNvSpPr txBox="1">
                <a:spLocks noRot="1" noChangeAspect="1" noMove="1" noResize="1" noEditPoints="1" noAdjustHandles="1" noChangeArrowheads="1" noChangeShapeType="1" noTextEdit="1"/>
              </p:cNvSpPr>
              <p:nvPr/>
            </p:nvSpPr>
            <p:spPr>
              <a:xfrm>
                <a:off x="5398293" y="4610487"/>
                <a:ext cx="646359" cy="309637"/>
              </a:xfrm>
              <a:prstGeom prst="rect">
                <a:avLst/>
              </a:prstGeom>
              <a:blipFill>
                <a:blip r:embed="rId18"/>
                <a:stretch>
                  <a:fillRect b="-8000"/>
                </a:stretch>
              </a:blipFill>
            </p:spPr>
            <p:txBody>
              <a:bodyPr/>
              <a:lstStyle/>
              <a:p>
                <a:r>
                  <a:rPr lang="en-US">
                    <a:noFill/>
                  </a:rPr>
                  <a:t> </a:t>
                </a:r>
              </a:p>
            </p:txBody>
          </p:sp>
        </mc:Fallback>
      </mc:AlternateContent>
      <p:sp>
        <p:nvSpPr>
          <p:cNvPr id="422" name="TextBox 421">
            <a:extLst>
              <a:ext uri="{FF2B5EF4-FFF2-40B4-BE49-F238E27FC236}">
                <a16:creationId xmlns:a16="http://schemas.microsoft.com/office/drawing/2014/main" id="{A879E58C-0D90-E640-9AE0-0E77BBF8824C}"/>
              </a:ext>
            </a:extLst>
          </p:cNvPr>
          <p:cNvSpPr txBox="1"/>
          <p:nvPr/>
        </p:nvSpPr>
        <p:spPr>
          <a:xfrm>
            <a:off x="6082806" y="4519474"/>
            <a:ext cx="379080"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423" name="TextBox 422">
            <a:extLst>
              <a:ext uri="{FF2B5EF4-FFF2-40B4-BE49-F238E27FC236}">
                <a16:creationId xmlns:a16="http://schemas.microsoft.com/office/drawing/2014/main" id="{876B3478-29A2-6442-ACE8-936BD3F937FB}"/>
              </a:ext>
            </a:extLst>
          </p:cNvPr>
          <p:cNvSpPr txBox="1"/>
          <p:nvPr/>
        </p:nvSpPr>
        <p:spPr>
          <a:xfrm>
            <a:off x="6851681" y="4536576"/>
            <a:ext cx="379080"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cs typeface="Arial" panose="020B0604020202020204" pitchFamily="34" charset="0"/>
              </a:rPr>
              <a:t> - </a:t>
            </a:r>
          </a:p>
        </p:txBody>
      </p:sp>
      <p:grpSp>
        <p:nvGrpSpPr>
          <p:cNvPr id="251" name="Group 250">
            <a:extLst>
              <a:ext uri="{FF2B5EF4-FFF2-40B4-BE49-F238E27FC236}">
                <a16:creationId xmlns:a16="http://schemas.microsoft.com/office/drawing/2014/main" id="{D0C419AF-B816-1D42-85A5-C34D83465045}"/>
              </a:ext>
            </a:extLst>
          </p:cNvPr>
          <p:cNvGrpSpPr/>
          <p:nvPr/>
        </p:nvGrpSpPr>
        <p:grpSpPr>
          <a:xfrm>
            <a:off x="380195" y="6108623"/>
            <a:ext cx="1678033" cy="481586"/>
            <a:chOff x="1032936" y="5890542"/>
            <a:chExt cx="1678033" cy="481586"/>
          </a:xfrm>
        </p:grpSpPr>
        <p:sp>
          <p:nvSpPr>
            <p:cNvPr id="255" name="TextBox 254">
              <a:extLst>
                <a:ext uri="{FF2B5EF4-FFF2-40B4-BE49-F238E27FC236}">
                  <a16:creationId xmlns:a16="http://schemas.microsoft.com/office/drawing/2014/main" id="{A822C31F-E4AF-6140-8E4B-801B0CB69E12}"/>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307" name="TextBox 306">
              <a:extLst>
                <a:ext uri="{FF2B5EF4-FFF2-40B4-BE49-F238E27FC236}">
                  <a16:creationId xmlns:a16="http://schemas.microsoft.com/office/drawing/2014/main" id="{896E04E9-3A5F-2547-9B1A-3D43B9E1ABF2}"/>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378669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774710"/>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62166DB-B6C3-3B48-B940-E776E9D1BB99}"/>
              </a:ext>
            </a:extLst>
          </p:cNvPr>
          <p:cNvSpPr txBox="1"/>
          <p:nvPr/>
        </p:nvSpPr>
        <p:spPr>
          <a:xfrm>
            <a:off x="1750822" y="266391"/>
            <a:ext cx="587315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Three Truss Units    </a:t>
            </a:r>
          </a:p>
        </p:txBody>
      </p:sp>
      <p:sp>
        <p:nvSpPr>
          <p:cNvPr id="143" name="Rectangle 142">
            <a:extLst>
              <a:ext uri="{FF2B5EF4-FFF2-40B4-BE49-F238E27FC236}">
                <a16:creationId xmlns:a16="http://schemas.microsoft.com/office/drawing/2014/main" id="{64805148-37AD-C24A-8D2E-EF604BFCDA50}"/>
              </a:ext>
            </a:extLst>
          </p:cNvPr>
          <p:cNvSpPr/>
          <p:nvPr/>
        </p:nvSpPr>
        <p:spPr>
          <a:xfrm>
            <a:off x="409656" y="2932013"/>
            <a:ext cx="4058642" cy="34043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a:extLst>
              <a:ext uri="{FF2B5EF4-FFF2-40B4-BE49-F238E27FC236}">
                <a16:creationId xmlns:a16="http://schemas.microsoft.com/office/drawing/2014/main" id="{47B5375A-FD22-5F4B-9C71-A828C7C843CE}"/>
              </a:ext>
            </a:extLst>
          </p:cNvPr>
          <p:cNvCxnSpPr>
            <a:cxnSpLocks/>
          </p:cNvCxnSpPr>
          <p:nvPr/>
        </p:nvCxnSpPr>
        <p:spPr>
          <a:xfrm>
            <a:off x="409656" y="3364084"/>
            <a:ext cx="40586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9DDFA0F-15D7-CE4D-AD85-FDC545B6507D}"/>
              </a:ext>
            </a:extLst>
          </p:cNvPr>
          <p:cNvCxnSpPr>
            <a:cxnSpLocks/>
          </p:cNvCxnSpPr>
          <p:nvPr/>
        </p:nvCxnSpPr>
        <p:spPr>
          <a:xfrm>
            <a:off x="1838683" y="2933721"/>
            <a:ext cx="0" cy="3402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71709985-CC7D-6149-9A64-22BD451F1E63}"/>
              </a:ext>
            </a:extLst>
          </p:cNvPr>
          <p:cNvSpPr txBox="1"/>
          <p:nvPr/>
        </p:nvSpPr>
        <p:spPr>
          <a:xfrm>
            <a:off x="1085149" y="2930733"/>
            <a:ext cx="806959"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147" name="TextBox 146">
            <a:extLst>
              <a:ext uri="{FF2B5EF4-FFF2-40B4-BE49-F238E27FC236}">
                <a16:creationId xmlns:a16="http://schemas.microsoft.com/office/drawing/2014/main" id="{7D95860E-B2A3-B749-9D77-BFF00BED645E}"/>
              </a:ext>
            </a:extLst>
          </p:cNvPr>
          <p:cNvSpPr txBox="1"/>
          <p:nvPr/>
        </p:nvSpPr>
        <p:spPr>
          <a:xfrm>
            <a:off x="1842293" y="2887951"/>
            <a:ext cx="801152"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Internal force, </a:t>
            </a:r>
            <a:r>
              <a:rPr lang="en-US" sz="1400" dirty="0" err="1">
                <a:latin typeface="Times New Roman" panose="02020603050405020304" pitchFamily="18" charset="0"/>
                <a:cs typeface="Times New Roman" panose="02020603050405020304" pitchFamily="18" charset="0"/>
              </a:rPr>
              <a:t>lb</a:t>
            </a:r>
            <a:endParaRPr lang="en-US" sz="1400" dirty="0">
              <a:latin typeface="Times New Roman" panose="02020603050405020304" pitchFamily="18"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01B3E1E9-847B-2747-88D2-EAB92C0005EC}"/>
              </a:ext>
            </a:extLst>
          </p:cNvPr>
          <p:cNvCxnSpPr>
            <a:cxnSpLocks/>
          </p:cNvCxnSpPr>
          <p:nvPr/>
        </p:nvCxnSpPr>
        <p:spPr>
          <a:xfrm>
            <a:off x="1119112" y="2933721"/>
            <a:ext cx="0" cy="3402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D00E4B06-66B7-1D45-8058-790D97108FD3}"/>
              </a:ext>
            </a:extLst>
          </p:cNvPr>
          <p:cNvSpPr txBox="1"/>
          <p:nvPr/>
        </p:nvSpPr>
        <p:spPr>
          <a:xfrm>
            <a:off x="367447" y="2971416"/>
            <a:ext cx="81541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Member </a:t>
            </a:r>
          </a:p>
        </p:txBody>
      </p:sp>
      <p:sp>
        <p:nvSpPr>
          <p:cNvPr id="150" name="TextBox 149">
            <a:extLst>
              <a:ext uri="{FF2B5EF4-FFF2-40B4-BE49-F238E27FC236}">
                <a16:creationId xmlns:a16="http://schemas.microsoft.com/office/drawing/2014/main" id="{E991F830-77AD-1E4C-ADD1-8E888BC5BB65}"/>
              </a:ext>
            </a:extLst>
          </p:cNvPr>
          <p:cNvSpPr txBox="1"/>
          <p:nvPr/>
        </p:nvSpPr>
        <p:spPr>
          <a:xfrm>
            <a:off x="629441" y="3375923"/>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151" name="TextBox 150">
            <a:extLst>
              <a:ext uri="{FF2B5EF4-FFF2-40B4-BE49-F238E27FC236}">
                <a16:creationId xmlns:a16="http://schemas.microsoft.com/office/drawing/2014/main" id="{146B8B21-4E80-E04C-A15E-57CE368E6E4C}"/>
              </a:ext>
            </a:extLst>
          </p:cNvPr>
          <p:cNvSpPr txBox="1"/>
          <p:nvPr/>
        </p:nvSpPr>
        <p:spPr>
          <a:xfrm>
            <a:off x="628598" y="3744081"/>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p>
        </p:txBody>
      </p:sp>
      <p:sp>
        <p:nvSpPr>
          <p:cNvPr id="152" name="TextBox 151">
            <a:extLst>
              <a:ext uri="{FF2B5EF4-FFF2-40B4-BE49-F238E27FC236}">
                <a16:creationId xmlns:a16="http://schemas.microsoft.com/office/drawing/2014/main" id="{5A081E05-32AC-C847-BAF1-AAEFD21D9441}"/>
              </a:ext>
            </a:extLst>
          </p:cNvPr>
          <p:cNvSpPr txBox="1"/>
          <p:nvPr/>
        </p:nvSpPr>
        <p:spPr>
          <a:xfrm>
            <a:off x="633071" y="4123416"/>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 </a:t>
            </a:r>
          </a:p>
        </p:txBody>
      </p:sp>
      <p:sp>
        <p:nvSpPr>
          <p:cNvPr id="153" name="TextBox 152">
            <a:extLst>
              <a:ext uri="{FF2B5EF4-FFF2-40B4-BE49-F238E27FC236}">
                <a16:creationId xmlns:a16="http://schemas.microsoft.com/office/drawing/2014/main" id="{AE7CBEB9-6093-D043-BA56-E318E9E4DF01}"/>
              </a:ext>
            </a:extLst>
          </p:cNvPr>
          <p:cNvSpPr txBox="1"/>
          <p:nvPr/>
        </p:nvSpPr>
        <p:spPr>
          <a:xfrm>
            <a:off x="633071" y="4502544"/>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cxnSp>
        <p:nvCxnSpPr>
          <p:cNvPr id="154" name="Straight Connector 153">
            <a:extLst>
              <a:ext uri="{FF2B5EF4-FFF2-40B4-BE49-F238E27FC236}">
                <a16:creationId xmlns:a16="http://schemas.microsoft.com/office/drawing/2014/main" id="{E4E27452-ACA1-514E-B9B3-37B188A6B7A6}"/>
              </a:ext>
            </a:extLst>
          </p:cNvPr>
          <p:cNvCxnSpPr>
            <a:cxnSpLocks/>
          </p:cNvCxnSpPr>
          <p:nvPr/>
        </p:nvCxnSpPr>
        <p:spPr>
          <a:xfrm>
            <a:off x="409656" y="3710674"/>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1D18FFF-95D5-BA4A-9227-A7F3DD11DCC4}"/>
              </a:ext>
            </a:extLst>
          </p:cNvPr>
          <p:cNvCxnSpPr>
            <a:cxnSpLocks/>
          </p:cNvCxnSpPr>
          <p:nvPr/>
        </p:nvCxnSpPr>
        <p:spPr>
          <a:xfrm>
            <a:off x="417724" y="4100962"/>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998AD5FF-574E-3444-9B3A-7B1801E722CD}"/>
              </a:ext>
            </a:extLst>
          </p:cNvPr>
          <p:cNvCxnSpPr>
            <a:cxnSpLocks/>
          </p:cNvCxnSpPr>
          <p:nvPr/>
        </p:nvCxnSpPr>
        <p:spPr>
          <a:xfrm>
            <a:off x="405926" y="4481664"/>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287E3E25-5980-9B46-AE21-CD863A80C416}"/>
              </a:ext>
            </a:extLst>
          </p:cNvPr>
          <p:cNvSpPr txBox="1"/>
          <p:nvPr/>
        </p:nvSpPr>
        <p:spPr>
          <a:xfrm>
            <a:off x="2113057" y="3368151"/>
            <a:ext cx="33997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 </a:t>
            </a:r>
          </a:p>
        </p:txBody>
      </p:sp>
      <p:sp>
        <p:nvSpPr>
          <p:cNvPr id="158" name="TextBox 157">
            <a:extLst>
              <a:ext uri="{FF2B5EF4-FFF2-40B4-BE49-F238E27FC236}">
                <a16:creationId xmlns:a16="http://schemas.microsoft.com/office/drawing/2014/main" id="{070904B6-530C-D24D-88E7-90160D399173}"/>
              </a:ext>
            </a:extLst>
          </p:cNvPr>
          <p:cNvSpPr txBox="1"/>
          <p:nvPr/>
        </p:nvSpPr>
        <p:spPr>
          <a:xfrm>
            <a:off x="2115850" y="3725292"/>
            <a:ext cx="43204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sp>
        <p:nvSpPr>
          <p:cNvPr id="159" name="TextBox 158">
            <a:extLst>
              <a:ext uri="{FF2B5EF4-FFF2-40B4-BE49-F238E27FC236}">
                <a16:creationId xmlns:a16="http://schemas.microsoft.com/office/drawing/2014/main" id="{76B8E963-8E1D-5D4F-B241-2E02B5F71221}"/>
              </a:ext>
            </a:extLst>
          </p:cNvPr>
          <p:cNvSpPr txBox="1"/>
          <p:nvPr/>
        </p:nvSpPr>
        <p:spPr>
          <a:xfrm>
            <a:off x="2437016" y="4129879"/>
            <a:ext cx="62913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a:t>
            </a:r>
          </a:p>
        </p:txBody>
      </p:sp>
      <p:sp>
        <p:nvSpPr>
          <p:cNvPr id="160" name="TextBox 159">
            <a:extLst>
              <a:ext uri="{FF2B5EF4-FFF2-40B4-BE49-F238E27FC236}">
                <a16:creationId xmlns:a16="http://schemas.microsoft.com/office/drawing/2014/main" id="{033BCB49-6BA2-0546-BED6-0242A130CF44}"/>
              </a:ext>
            </a:extLst>
          </p:cNvPr>
          <p:cNvSpPr txBox="1"/>
          <p:nvPr/>
        </p:nvSpPr>
        <p:spPr>
          <a:xfrm>
            <a:off x="2156972" y="4116129"/>
            <a:ext cx="29648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 </a:t>
            </a:r>
          </a:p>
        </p:txBody>
      </p:sp>
      <p:sp>
        <p:nvSpPr>
          <p:cNvPr id="161" name="TextBox 160">
            <a:extLst>
              <a:ext uri="{FF2B5EF4-FFF2-40B4-BE49-F238E27FC236}">
                <a16:creationId xmlns:a16="http://schemas.microsoft.com/office/drawing/2014/main" id="{5209C84B-4B35-2D40-B194-E88ABD2E373C}"/>
              </a:ext>
            </a:extLst>
          </p:cNvPr>
          <p:cNvSpPr txBox="1"/>
          <p:nvPr/>
        </p:nvSpPr>
        <p:spPr>
          <a:xfrm>
            <a:off x="1361218" y="3369915"/>
            <a:ext cx="3560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162" name="TextBox 161">
            <a:extLst>
              <a:ext uri="{FF2B5EF4-FFF2-40B4-BE49-F238E27FC236}">
                <a16:creationId xmlns:a16="http://schemas.microsoft.com/office/drawing/2014/main" id="{3DF73A1D-97F2-1543-A3A7-E4413EC3586A}"/>
              </a:ext>
            </a:extLst>
          </p:cNvPr>
          <p:cNvSpPr txBox="1"/>
          <p:nvPr/>
        </p:nvSpPr>
        <p:spPr>
          <a:xfrm>
            <a:off x="1364792" y="3721197"/>
            <a:ext cx="3576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cxnSp>
        <p:nvCxnSpPr>
          <p:cNvPr id="164" name="Straight Connector 163">
            <a:extLst>
              <a:ext uri="{FF2B5EF4-FFF2-40B4-BE49-F238E27FC236}">
                <a16:creationId xmlns:a16="http://schemas.microsoft.com/office/drawing/2014/main" id="{45851B75-9DE9-9C4D-A749-08893554EAC5}"/>
              </a:ext>
            </a:extLst>
          </p:cNvPr>
          <p:cNvCxnSpPr>
            <a:cxnSpLocks/>
          </p:cNvCxnSpPr>
          <p:nvPr/>
        </p:nvCxnSpPr>
        <p:spPr>
          <a:xfrm>
            <a:off x="2629143" y="2933721"/>
            <a:ext cx="0" cy="3402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002E8B7-7197-FB45-A98E-928FE7AAD0F5}"/>
              </a:ext>
            </a:extLst>
          </p:cNvPr>
          <p:cNvCxnSpPr>
            <a:cxnSpLocks/>
          </p:cNvCxnSpPr>
          <p:nvPr/>
        </p:nvCxnSpPr>
        <p:spPr>
          <a:xfrm>
            <a:off x="3302081" y="2933721"/>
            <a:ext cx="0" cy="3402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1433BC4E-8DB6-7F43-BB71-93FE04B9B6A3}"/>
              </a:ext>
            </a:extLst>
          </p:cNvPr>
          <p:cNvSpPr txBox="1"/>
          <p:nvPr/>
        </p:nvSpPr>
        <p:spPr>
          <a:xfrm>
            <a:off x="2619809" y="2878157"/>
            <a:ext cx="711467"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Virtual  </a:t>
            </a:r>
          </a:p>
          <a:p>
            <a:r>
              <a:rPr lang="en-US" sz="1400" dirty="0">
                <a:latin typeface="Times New Roman" panose="02020603050405020304" pitchFamily="18" charset="0"/>
                <a:cs typeface="Times New Roman" panose="02020603050405020304" pitchFamily="18" charset="0"/>
              </a:rPr>
              <a:t> force</a:t>
            </a:r>
          </a:p>
        </p:txBody>
      </p:sp>
      <p:sp>
        <p:nvSpPr>
          <p:cNvPr id="180" name="TextBox 179">
            <a:extLst>
              <a:ext uri="{FF2B5EF4-FFF2-40B4-BE49-F238E27FC236}">
                <a16:creationId xmlns:a16="http://schemas.microsoft.com/office/drawing/2014/main" id="{C159BF1E-A55B-DE48-8E23-2F06F9A08C18}"/>
              </a:ext>
            </a:extLst>
          </p:cNvPr>
          <p:cNvSpPr txBox="1"/>
          <p:nvPr/>
        </p:nvSpPr>
        <p:spPr>
          <a:xfrm>
            <a:off x="624125" y="4860259"/>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 </a:t>
            </a:r>
          </a:p>
        </p:txBody>
      </p:sp>
      <p:sp>
        <p:nvSpPr>
          <p:cNvPr id="181" name="TextBox 180">
            <a:extLst>
              <a:ext uri="{FF2B5EF4-FFF2-40B4-BE49-F238E27FC236}">
                <a16:creationId xmlns:a16="http://schemas.microsoft.com/office/drawing/2014/main" id="{A50129A1-F6A7-8B44-AA50-7DF3E61F5C6F}"/>
              </a:ext>
            </a:extLst>
          </p:cNvPr>
          <p:cNvSpPr txBox="1"/>
          <p:nvPr/>
        </p:nvSpPr>
        <p:spPr>
          <a:xfrm>
            <a:off x="628598" y="5222154"/>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 </a:t>
            </a:r>
          </a:p>
        </p:txBody>
      </p:sp>
      <p:sp>
        <p:nvSpPr>
          <p:cNvPr id="182" name="TextBox 181">
            <a:extLst>
              <a:ext uri="{FF2B5EF4-FFF2-40B4-BE49-F238E27FC236}">
                <a16:creationId xmlns:a16="http://schemas.microsoft.com/office/drawing/2014/main" id="{8178CC26-F9F2-FB4E-BF59-1579B80E5214}"/>
              </a:ext>
            </a:extLst>
          </p:cNvPr>
          <p:cNvSpPr txBox="1"/>
          <p:nvPr/>
        </p:nvSpPr>
        <p:spPr>
          <a:xfrm>
            <a:off x="633071" y="5601489"/>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7. </a:t>
            </a:r>
          </a:p>
        </p:txBody>
      </p:sp>
      <p:sp>
        <p:nvSpPr>
          <p:cNvPr id="183" name="TextBox 182">
            <a:extLst>
              <a:ext uri="{FF2B5EF4-FFF2-40B4-BE49-F238E27FC236}">
                <a16:creationId xmlns:a16="http://schemas.microsoft.com/office/drawing/2014/main" id="{608004C9-10CE-0F47-9816-60D9E6C93355}"/>
              </a:ext>
            </a:extLst>
          </p:cNvPr>
          <p:cNvSpPr txBox="1"/>
          <p:nvPr/>
        </p:nvSpPr>
        <p:spPr>
          <a:xfrm>
            <a:off x="633071" y="5966867"/>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8. </a:t>
            </a:r>
          </a:p>
        </p:txBody>
      </p:sp>
      <p:cxnSp>
        <p:nvCxnSpPr>
          <p:cNvPr id="184" name="Straight Connector 183">
            <a:extLst>
              <a:ext uri="{FF2B5EF4-FFF2-40B4-BE49-F238E27FC236}">
                <a16:creationId xmlns:a16="http://schemas.microsoft.com/office/drawing/2014/main" id="{8164444E-824D-AE40-8826-77769B614A6A}"/>
              </a:ext>
            </a:extLst>
          </p:cNvPr>
          <p:cNvCxnSpPr>
            <a:cxnSpLocks/>
          </p:cNvCxnSpPr>
          <p:nvPr/>
        </p:nvCxnSpPr>
        <p:spPr>
          <a:xfrm>
            <a:off x="409656" y="5201273"/>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280BAF7D-81D2-B04E-9CD5-C10CFEDE3FD4}"/>
              </a:ext>
            </a:extLst>
          </p:cNvPr>
          <p:cNvCxnSpPr>
            <a:cxnSpLocks/>
          </p:cNvCxnSpPr>
          <p:nvPr/>
        </p:nvCxnSpPr>
        <p:spPr>
          <a:xfrm>
            <a:off x="417724" y="5579035"/>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E0F3AAD-5A13-0E43-B7B1-CF3664507936}"/>
              </a:ext>
            </a:extLst>
          </p:cNvPr>
          <p:cNvCxnSpPr>
            <a:cxnSpLocks/>
          </p:cNvCxnSpPr>
          <p:nvPr/>
        </p:nvCxnSpPr>
        <p:spPr>
          <a:xfrm>
            <a:off x="405926" y="5959737"/>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8" name="TextBox 187">
            <a:extLst>
              <a:ext uri="{FF2B5EF4-FFF2-40B4-BE49-F238E27FC236}">
                <a16:creationId xmlns:a16="http://schemas.microsoft.com/office/drawing/2014/main" id="{7017B814-B8FB-1647-84F5-38F2B6397EFB}"/>
              </a:ext>
            </a:extLst>
          </p:cNvPr>
          <p:cNvSpPr txBox="1"/>
          <p:nvPr/>
        </p:nvSpPr>
        <p:spPr>
          <a:xfrm>
            <a:off x="2087500" y="5211705"/>
            <a:ext cx="43442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189" name="TextBox 188">
            <a:extLst>
              <a:ext uri="{FF2B5EF4-FFF2-40B4-BE49-F238E27FC236}">
                <a16:creationId xmlns:a16="http://schemas.microsoft.com/office/drawing/2014/main" id="{8F4E0AC2-2806-6F49-B88A-794C18B6D61B}"/>
              </a:ext>
            </a:extLst>
          </p:cNvPr>
          <p:cNvSpPr txBox="1"/>
          <p:nvPr/>
        </p:nvSpPr>
        <p:spPr>
          <a:xfrm>
            <a:off x="2437016" y="5607952"/>
            <a:ext cx="62913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a:t>
            </a:r>
          </a:p>
        </p:txBody>
      </p:sp>
      <p:sp>
        <p:nvSpPr>
          <p:cNvPr id="190" name="TextBox 189">
            <a:extLst>
              <a:ext uri="{FF2B5EF4-FFF2-40B4-BE49-F238E27FC236}">
                <a16:creationId xmlns:a16="http://schemas.microsoft.com/office/drawing/2014/main" id="{C9E29BEB-14A5-1B4A-8E3F-DE14F792867C}"/>
              </a:ext>
            </a:extLst>
          </p:cNvPr>
          <p:cNvSpPr txBox="1"/>
          <p:nvPr/>
        </p:nvSpPr>
        <p:spPr>
          <a:xfrm>
            <a:off x="2099413" y="5963929"/>
            <a:ext cx="33236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191" name="TextBox 190">
            <a:extLst>
              <a:ext uri="{FF2B5EF4-FFF2-40B4-BE49-F238E27FC236}">
                <a16:creationId xmlns:a16="http://schemas.microsoft.com/office/drawing/2014/main" id="{39B1DAEC-F204-9749-8BD6-B3E5DA40BA4F}"/>
              </a:ext>
            </a:extLst>
          </p:cNvPr>
          <p:cNvSpPr txBox="1"/>
          <p:nvPr/>
        </p:nvSpPr>
        <p:spPr>
          <a:xfrm>
            <a:off x="1346619" y="4476707"/>
            <a:ext cx="3560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192" name="TextBox 191">
            <a:extLst>
              <a:ext uri="{FF2B5EF4-FFF2-40B4-BE49-F238E27FC236}">
                <a16:creationId xmlns:a16="http://schemas.microsoft.com/office/drawing/2014/main" id="{EC467F63-340B-D64E-8BE7-1BEE18510E49}"/>
              </a:ext>
            </a:extLst>
          </p:cNvPr>
          <p:cNvSpPr txBox="1"/>
          <p:nvPr/>
        </p:nvSpPr>
        <p:spPr>
          <a:xfrm>
            <a:off x="1347285" y="5219895"/>
            <a:ext cx="4071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cxnSp>
        <p:nvCxnSpPr>
          <p:cNvPr id="206" name="Straight Connector 205">
            <a:extLst>
              <a:ext uri="{FF2B5EF4-FFF2-40B4-BE49-F238E27FC236}">
                <a16:creationId xmlns:a16="http://schemas.microsoft.com/office/drawing/2014/main" id="{EF3819A9-F125-5D4B-88E8-C3687725E147}"/>
              </a:ext>
            </a:extLst>
          </p:cNvPr>
          <p:cNvCxnSpPr>
            <a:cxnSpLocks/>
          </p:cNvCxnSpPr>
          <p:nvPr/>
        </p:nvCxnSpPr>
        <p:spPr>
          <a:xfrm>
            <a:off x="405926" y="4851633"/>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Rectangle 206">
            <a:extLst>
              <a:ext uri="{FF2B5EF4-FFF2-40B4-BE49-F238E27FC236}">
                <a16:creationId xmlns:a16="http://schemas.microsoft.com/office/drawing/2014/main" id="{675EF9CC-3D9E-E741-966E-E48FA6BC1F0E}"/>
              </a:ext>
            </a:extLst>
          </p:cNvPr>
          <p:cNvSpPr/>
          <p:nvPr/>
        </p:nvSpPr>
        <p:spPr>
          <a:xfrm>
            <a:off x="4660801" y="2927458"/>
            <a:ext cx="4058642" cy="340579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8" name="Straight Connector 207">
            <a:extLst>
              <a:ext uri="{FF2B5EF4-FFF2-40B4-BE49-F238E27FC236}">
                <a16:creationId xmlns:a16="http://schemas.microsoft.com/office/drawing/2014/main" id="{A73D5EE8-46A4-1745-870E-9DBBAC04DA2A}"/>
              </a:ext>
            </a:extLst>
          </p:cNvPr>
          <p:cNvCxnSpPr>
            <a:cxnSpLocks/>
          </p:cNvCxnSpPr>
          <p:nvPr/>
        </p:nvCxnSpPr>
        <p:spPr>
          <a:xfrm>
            <a:off x="4660801" y="3355634"/>
            <a:ext cx="40586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0B29C0F2-21D8-B74A-9DBE-E37430903F53}"/>
              </a:ext>
            </a:extLst>
          </p:cNvPr>
          <p:cNvCxnSpPr>
            <a:cxnSpLocks/>
          </p:cNvCxnSpPr>
          <p:nvPr/>
        </p:nvCxnSpPr>
        <p:spPr>
          <a:xfrm>
            <a:off x="6068565" y="2927458"/>
            <a:ext cx="0" cy="3405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TextBox 209">
            <a:extLst>
              <a:ext uri="{FF2B5EF4-FFF2-40B4-BE49-F238E27FC236}">
                <a16:creationId xmlns:a16="http://schemas.microsoft.com/office/drawing/2014/main" id="{BD9F3B66-2544-D548-93AC-6FF024E36993}"/>
              </a:ext>
            </a:extLst>
          </p:cNvPr>
          <p:cNvSpPr txBox="1"/>
          <p:nvPr/>
        </p:nvSpPr>
        <p:spPr>
          <a:xfrm>
            <a:off x="5343163" y="2920603"/>
            <a:ext cx="825594"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211" name="TextBox 210">
            <a:extLst>
              <a:ext uri="{FF2B5EF4-FFF2-40B4-BE49-F238E27FC236}">
                <a16:creationId xmlns:a16="http://schemas.microsoft.com/office/drawing/2014/main" id="{C7C5059B-8D4F-4549-B376-319C480EAD21}"/>
              </a:ext>
            </a:extLst>
          </p:cNvPr>
          <p:cNvSpPr txBox="1"/>
          <p:nvPr/>
        </p:nvSpPr>
        <p:spPr>
          <a:xfrm>
            <a:off x="6082806" y="2882197"/>
            <a:ext cx="852676"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Internal force, </a:t>
            </a:r>
            <a:r>
              <a:rPr lang="en-US" sz="1400" dirty="0" err="1">
                <a:latin typeface="Times New Roman" panose="02020603050405020304" pitchFamily="18" charset="0"/>
                <a:cs typeface="Times New Roman" panose="02020603050405020304" pitchFamily="18" charset="0"/>
              </a:rPr>
              <a:t>lb</a:t>
            </a:r>
            <a:endParaRPr lang="en-US" sz="1400" dirty="0">
              <a:latin typeface="Times New Roman" panose="02020603050405020304" pitchFamily="18" charset="0"/>
              <a:cs typeface="Times New Roman" panose="02020603050405020304" pitchFamily="18" charset="0"/>
            </a:endParaRPr>
          </a:p>
        </p:txBody>
      </p:sp>
      <p:cxnSp>
        <p:nvCxnSpPr>
          <p:cNvPr id="212" name="Straight Connector 211">
            <a:extLst>
              <a:ext uri="{FF2B5EF4-FFF2-40B4-BE49-F238E27FC236}">
                <a16:creationId xmlns:a16="http://schemas.microsoft.com/office/drawing/2014/main" id="{B1196A8F-2167-AC42-AF79-66F8018B98E2}"/>
              </a:ext>
            </a:extLst>
          </p:cNvPr>
          <p:cNvCxnSpPr>
            <a:cxnSpLocks/>
          </p:cNvCxnSpPr>
          <p:nvPr/>
        </p:nvCxnSpPr>
        <p:spPr>
          <a:xfrm>
            <a:off x="5396837" y="2927458"/>
            <a:ext cx="0" cy="3405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3" name="TextBox 212">
            <a:extLst>
              <a:ext uri="{FF2B5EF4-FFF2-40B4-BE49-F238E27FC236}">
                <a16:creationId xmlns:a16="http://schemas.microsoft.com/office/drawing/2014/main" id="{70F46693-E251-D041-B7BC-C67B363A2670}"/>
              </a:ext>
            </a:extLst>
          </p:cNvPr>
          <p:cNvSpPr txBox="1"/>
          <p:nvPr/>
        </p:nvSpPr>
        <p:spPr>
          <a:xfrm>
            <a:off x="4639377" y="2984230"/>
            <a:ext cx="81541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Member </a:t>
            </a:r>
          </a:p>
        </p:txBody>
      </p:sp>
      <p:sp>
        <p:nvSpPr>
          <p:cNvPr id="214" name="TextBox 213">
            <a:extLst>
              <a:ext uri="{FF2B5EF4-FFF2-40B4-BE49-F238E27FC236}">
                <a16:creationId xmlns:a16="http://schemas.microsoft.com/office/drawing/2014/main" id="{F98D3A63-6D44-3D43-904C-0847CACDB070}"/>
              </a:ext>
            </a:extLst>
          </p:cNvPr>
          <p:cNvSpPr txBox="1"/>
          <p:nvPr/>
        </p:nvSpPr>
        <p:spPr>
          <a:xfrm>
            <a:off x="4907166" y="3372789"/>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9. </a:t>
            </a:r>
          </a:p>
        </p:txBody>
      </p:sp>
      <p:sp>
        <p:nvSpPr>
          <p:cNvPr id="215" name="TextBox 214">
            <a:extLst>
              <a:ext uri="{FF2B5EF4-FFF2-40B4-BE49-F238E27FC236}">
                <a16:creationId xmlns:a16="http://schemas.microsoft.com/office/drawing/2014/main" id="{44F34830-E70C-FD43-8A47-16DBA8EBC9A4}"/>
              </a:ext>
            </a:extLst>
          </p:cNvPr>
          <p:cNvSpPr txBox="1"/>
          <p:nvPr/>
        </p:nvSpPr>
        <p:spPr>
          <a:xfrm>
            <a:off x="4842531" y="3727197"/>
            <a:ext cx="49969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10. </a:t>
            </a:r>
          </a:p>
        </p:txBody>
      </p:sp>
      <p:sp>
        <p:nvSpPr>
          <p:cNvPr id="216" name="TextBox 215">
            <a:extLst>
              <a:ext uri="{FF2B5EF4-FFF2-40B4-BE49-F238E27FC236}">
                <a16:creationId xmlns:a16="http://schemas.microsoft.com/office/drawing/2014/main" id="{4BC293E7-91E6-DA48-B211-5232B022B676}"/>
              </a:ext>
            </a:extLst>
          </p:cNvPr>
          <p:cNvSpPr txBox="1"/>
          <p:nvPr/>
        </p:nvSpPr>
        <p:spPr>
          <a:xfrm>
            <a:off x="4852319" y="4120282"/>
            <a:ext cx="46586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11. </a:t>
            </a:r>
          </a:p>
        </p:txBody>
      </p:sp>
      <p:sp>
        <p:nvSpPr>
          <p:cNvPr id="217" name="TextBox 216">
            <a:extLst>
              <a:ext uri="{FF2B5EF4-FFF2-40B4-BE49-F238E27FC236}">
                <a16:creationId xmlns:a16="http://schemas.microsoft.com/office/drawing/2014/main" id="{5D624138-4AAE-5F4C-9048-2C308799BF03}"/>
              </a:ext>
            </a:extLst>
          </p:cNvPr>
          <p:cNvSpPr txBox="1"/>
          <p:nvPr/>
        </p:nvSpPr>
        <p:spPr>
          <a:xfrm>
            <a:off x="4852320" y="4499410"/>
            <a:ext cx="48788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12. </a:t>
            </a:r>
          </a:p>
        </p:txBody>
      </p:sp>
      <p:cxnSp>
        <p:nvCxnSpPr>
          <p:cNvPr id="218" name="Straight Connector 217">
            <a:extLst>
              <a:ext uri="{FF2B5EF4-FFF2-40B4-BE49-F238E27FC236}">
                <a16:creationId xmlns:a16="http://schemas.microsoft.com/office/drawing/2014/main" id="{BDD047ED-5EF0-F94C-9AD7-A6D3152A560A}"/>
              </a:ext>
            </a:extLst>
          </p:cNvPr>
          <p:cNvCxnSpPr>
            <a:cxnSpLocks/>
          </p:cNvCxnSpPr>
          <p:nvPr/>
        </p:nvCxnSpPr>
        <p:spPr>
          <a:xfrm>
            <a:off x="4660801" y="3721290"/>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EE1BFB0-D094-E643-A4A1-E09632EE2B14}"/>
              </a:ext>
            </a:extLst>
          </p:cNvPr>
          <p:cNvCxnSpPr>
            <a:cxnSpLocks/>
          </p:cNvCxnSpPr>
          <p:nvPr/>
        </p:nvCxnSpPr>
        <p:spPr>
          <a:xfrm>
            <a:off x="4668869" y="4097828"/>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94DF220C-8E02-AA46-A2A8-EEF02F19EFFB}"/>
              </a:ext>
            </a:extLst>
          </p:cNvPr>
          <p:cNvCxnSpPr>
            <a:cxnSpLocks/>
          </p:cNvCxnSpPr>
          <p:nvPr/>
        </p:nvCxnSpPr>
        <p:spPr>
          <a:xfrm>
            <a:off x="4657071" y="4478530"/>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1" name="TextBox 220">
            <a:extLst>
              <a:ext uri="{FF2B5EF4-FFF2-40B4-BE49-F238E27FC236}">
                <a16:creationId xmlns:a16="http://schemas.microsoft.com/office/drawing/2014/main" id="{5EFB12AF-E62B-8C4F-B679-6000C5732DA6}"/>
              </a:ext>
            </a:extLst>
          </p:cNvPr>
          <p:cNvSpPr txBox="1"/>
          <p:nvPr/>
        </p:nvSpPr>
        <p:spPr>
          <a:xfrm>
            <a:off x="6360344" y="3371892"/>
            <a:ext cx="30653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sp>
        <p:nvSpPr>
          <p:cNvPr id="222" name="TextBox 221">
            <a:extLst>
              <a:ext uri="{FF2B5EF4-FFF2-40B4-BE49-F238E27FC236}">
                <a16:creationId xmlns:a16="http://schemas.microsoft.com/office/drawing/2014/main" id="{B8EFC851-E9A3-2D43-97A0-09268DB74CBC}"/>
              </a:ext>
            </a:extLst>
          </p:cNvPr>
          <p:cNvSpPr txBox="1"/>
          <p:nvPr/>
        </p:nvSpPr>
        <p:spPr>
          <a:xfrm>
            <a:off x="6378687" y="3729033"/>
            <a:ext cx="39700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p>
        </p:txBody>
      </p:sp>
      <p:sp>
        <p:nvSpPr>
          <p:cNvPr id="224" name="TextBox 223">
            <a:extLst>
              <a:ext uri="{FF2B5EF4-FFF2-40B4-BE49-F238E27FC236}">
                <a16:creationId xmlns:a16="http://schemas.microsoft.com/office/drawing/2014/main" id="{86452158-174B-024B-95ED-873F2DFE740A}"/>
              </a:ext>
            </a:extLst>
          </p:cNvPr>
          <p:cNvSpPr txBox="1"/>
          <p:nvPr/>
        </p:nvSpPr>
        <p:spPr>
          <a:xfrm>
            <a:off x="5596836" y="4501597"/>
            <a:ext cx="32208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225" name="TextBox 224">
            <a:extLst>
              <a:ext uri="{FF2B5EF4-FFF2-40B4-BE49-F238E27FC236}">
                <a16:creationId xmlns:a16="http://schemas.microsoft.com/office/drawing/2014/main" id="{26D32E7A-D8DD-0F46-B7EB-6E26A9429408}"/>
              </a:ext>
            </a:extLst>
          </p:cNvPr>
          <p:cNvSpPr txBox="1"/>
          <p:nvPr/>
        </p:nvSpPr>
        <p:spPr>
          <a:xfrm>
            <a:off x="5586549" y="3366781"/>
            <a:ext cx="3560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226" name="TextBox 225">
            <a:extLst>
              <a:ext uri="{FF2B5EF4-FFF2-40B4-BE49-F238E27FC236}">
                <a16:creationId xmlns:a16="http://schemas.microsoft.com/office/drawing/2014/main" id="{CF179CFF-BF66-5F49-A413-2C6EA9D5B5D6}"/>
              </a:ext>
            </a:extLst>
          </p:cNvPr>
          <p:cNvSpPr txBox="1"/>
          <p:nvPr/>
        </p:nvSpPr>
        <p:spPr>
          <a:xfrm>
            <a:off x="5593880" y="3724938"/>
            <a:ext cx="4071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cxnSp>
        <p:nvCxnSpPr>
          <p:cNvPr id="228" name="Straight Connector 227">
            <a:extLst>
              <a:ext uri="{FF2B5EF4-FFF2-40B4-BE49-F238E27FC236}">
                <a16:creationId xmlns:a16="http://schemas.microsoft.com/office/drawing/2014/main" id="{0F869A2F-23CE-8A43-9769-9D5B4502240D}"/>
              </a:ext>
            </a:extLst>
          </p:cNvPr>
          <p:cNvCxnSpPr>
            <a:cxnSpLocks/>
          </p:cNvCxnSpPr>
          <p:nvPr/>
        </p:nvCxnSpPr>
        <p:spPr>
          <a:xfrm>
            <a:off x="6873758" y="2927458"/>
            <a:ext cx="0" cy="3405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805C1228-70B0-754C-A9A3-39EF00F54D68}"/>
              </a:ext>
            </a:extLst>
          </p:cNvPr>
          <p:cNvCxnSpPr>
            <a:cxnSpLocks/>
          </p:cNvCxnSpPr>
          <p:nvPr/>
        </p:nvCxnSpPr>
        <p:spPr>
          <a:xfrm>
            <a:off x="7582233" y="2927458"/>
            <a:ext cx="0" cy="3405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0" name="TextBox 229">
            <a:extLst>
              <a:ext uri="{FF2B5EF4-FFF2-40B4-BE49-F238E27FC236}">
                <a16:creationId xmlns:a16="http://schemas.microsoft.com/office/drawing/2014/main" id="{B29A4B05-00BD-2442-A284-BE733C04BC31}"/>
              </a:ext>
            </a:extLst>
          </p:cNvPr>
          <p:cNvSpPr txBox="1"/>
          <p:nvPr/>
        </p:nvSpPr>
        <p:spPr>
          <a:xfrm>
            <a:off x="6882801" y="2882959"/>
            <a:ext cx="695959"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Virtual   </a:t>
            </a:r>
          </a:p>
          <a:p>
            <a:r>
              <a:rPr lang="en-US" sz="1400" dirty="0">
                <a:latin typeface="Times New Roman" panose="02020603050405020304" pitchFamily="18" charset="0"/>
                <a:cs typeface="Times New Roman" panose="02020603050405020304" pitchFamily="18" charset="0"/>
              </a:rPr>
              <a:t> force </a:t>
            </a:r>
          </a:p>
        </p:txBody>
      </p:sp>
      <p:sp>
        <p:nvSpPr>
          <p:cNvPr id="244" name="TextBox 243">
            <a:extLst>
              <a:ext uri="{FF2B5EF4-FFF2-40B4-BE49-F238E27FC236}">
                <a16:creationId xmlns:a16="http://schemas.microsoft.com/office/drawing/2014/main" id="{050E428A-1BE4-E946-97A6-228341D1BF0D}"/>
              </a:ext>
            </a:extLst>
          </p:cNvPr>
          <p:cNvSpPr txBox="1"/>
          <p:nvPr/>
        </p:nvSpPr>
        <p:spPr>
          <a:xfrm>
            <a:off x="4843373" y="4857125"/>
            <a:ext cx="48976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13. </a:t>
            </a:r>
          </a:p>
        </p:txBody>
      </p:sp>
      <p:sp>
        <p:nvSpPr>
          <p:cNvPr id="245" name="TextBox 244">
            <a:extLst>
              <a:ext uri="{FF2B5EF4-FFF2-40B4-BE49-F238E27FC236}">
                <a16:creationId xmlns:a16="http://schemas.microsoft.com/office/drawing/2014/main" id="{6C53C51B-9370-0F42-9D3D-21493029480D}"/>
              </a:ext>
            </a:extLst>
          </p:cNvPr>
          <p:cNvSpPr txBox="1"/>
          <p:nvPr/>
        </p:nvSpPr>
        <p:spPr>
          <a:xfrm>
            <a:off x="4847846" y="5219020"/>
            <a:ext cx="4923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14. </a:t>
            </a:r>
          </a:p>
        </p:txBody>
      </p:sp>
      <p:sp>
        <p:nvSpPr>
          <p:cNvPr id="246" name="TextBox 245">
            <a:extLst>
              <a:ext uri="{FF2B5EF4-FFF2-40B4-BE49-F238E27FC236}">
                <a16:creationId xmlns:a16="http://schemas.microsoft.com/office/drawing/2014/main" id="{FF19444C-DA1B-6D48-8264-962084659419}"/>
              </a:ext>
            </a:extLst>
          </p:cNvPr>
          <p:cNvSpPr txBox="1"/>
          <p:nvPr/>
        </p:nvSpPr>
        <p:spPr>
          <a:xfrm>
            <a:off x="4852320" y="5598355"/>
            <a:ext cx="48082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15. </a:t>
            </a:r>
          </a:p>
        </p:txBody>
      </p:sp>
      <p:sp>
        <p:nvSpPr>
          <p:cNvPr id="247" name="TextBox 246">
            <a:extLst>
              <a:ext uri="{FF2B5EF4-FFF2-40B4-BE49-F238E27FC236}">
                <a16:creationId xmlns:a16="http://schemas.microsoft.com/office/drawing/2014/main" id="{155F8D0B-62C0-6D49-941A-B63054949E37}"/>
              </a:ext>
            </a:extLst>
          </p:cNvPr>
          <p:cNvSpPr txBox="1"/>
          <p:nvPr/>
        </p:nvSpPr>
        <p:spPr>
          <a:xfrm>
            <a:off x="4852320" y="5970608"/>
            <a:ext cx="5060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16. </a:t>
            </a:r>
          </a:p>
        </p:txBody>
      </p:sp>
      <p:cxnSp>
        <p:nvCxnSpPr>
          <p:cNvPr id="248" name="Straight Connector 247">
            <a:extLst>
              <a:ext uri="{FF2B5EF4-FFF2-40B4-BE49-F238E27FC236}">
                <a16:creationId xmlns:a16="http://schemas.microsoft.com/office/drawing/2014/main" id="{EBAE532B-A8A5-6048-BCB7-38DC36D0B2FD}"/>
              </a:ext>
            </a:extLst>
          </p:cNvPr>
          <p:cNvCxnSpPr>
            <a:cxnSpLocks/>
          </p:cNvCxnSpPr>
          <p:nvPr/>
        </p:nvCxnSpPr>
        <p:spPr>
          <a:xfrm>
            <a:off x="4660801" y="5211889"/>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53E0F665-DC1B-B345-9022-883D1AA3BC1C}"/>
              </a:ext>
            </a:extLst>
          </p:cNvPr>
          <p:cNvCxnSpPr>
            <a:cxnSpLocks/>
          </p:cNvCxnSpPr>
          <p:nvPr/>
        </p:nvCxnSpPr>
        <p:spPr>
          <a:xfrm>
            <a:off x="4668869" y="5575901"/>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9ABE071E-903E-1B4B-AB95-3598850AF291}"/>
              </a:ext>
            </a:extLst>
          </p:cNvPr>
          <p:cNvCxnSpPr>
            <a:cxnSpLocks/>
          </p:cNvCxnSpPr>
          <p:nvPr/>
        </p:nvCxnSpPr>
        <p:spPr>
          <a:xfrm>
            <a:off x="4657071" y="5956603"/>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2" name="TextBox 251">
            <a:extLst>
              <a:ext uri="{FF2B5EF4-FFF2-40B4-BE49-F238E27FC236}">
                <a16:creationId xmlns:a16="http://schemas.microsoft.com/office/drawing/2014/main" id="{1311E047-C5B5-4340-8329-871D590B04DB}"/>
              </a:ext>
            </a:extLst>
          </p:cNvPr>
          <p:cNvSpPr txBox="1"/>
          <p:nvPr/>
        </p:nvSpPr>
        <p:spPr>
          <a:xfrm>
            <a:off x="6346092" y="5220856"/>
            <a:ext cx="23088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253" name="TextBox 252">
            <a:extLst>
              <a:ext uri="{FF2B5EF4-FFF2-40B4-BE49-F238E27FC236}">
                <a16:creationId xmlns:a16="http://schemas.microsoft.com/office/drawing/2014/main" id="{D2375620-6ABD-3C48-A23B-028E767D7F44}"/>
              </a:ext>
            </a:extLst>
          </p:cNvPr>
          <p:cNvSpPr txBox="1"/>
          <p:nvPr/>
        </p:nvSpPr>
        <p:spPr>
          <a:xfrm>
            <a:off x="6688161" y="5604818"/>
            <a:ext cx="62913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a:t>
            </a:r>
          </a:p>
        </p:txBody>
      </p:sp>
      <p:sp>
        <p:nvSpPr>
          <p:cNvPr id="255" name="TextBox 254">
            <a:extLst>
              <a:ext uri="{FF2B5EF4-FFF2-40B4-BE49-F238E27FC236}">
                <a16:creationId xmlns:a16="http://schemas.microsoft.com/office/drawing/2014/main" id="{ED9FB34C-F7B5-D34B-ACF3-7BBAE2D8AB26}"/>
              </a:ext>
            </a:extLst>
          </p:cNvPr>
          <p:cNvSpPr txBox="1"/>
          <p:nvPr/>
        </p:nvSpPr>
        <p:spPr>
          <a:xfrm>
            <a:off x="5586549" y="4109348"/>
            <a:ext cx="3560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256" name="TextBox 255">
            <a:extLst>
              <a:ext uri="{FF2B5EF4-FFF2-40B4-BE49-F238E27FC236}">
                <a16:creationId xmlns:a16="http://schemas.microsoft.com/office/drawing/2014/main" id="{F4372DBD-44B9-0A47-BC32-99DF6184AA5A}"/>
              </a:ext>
            </a:extLst>
          </p:cNvPr>
          <p:cNvSpPr txBox="1"/>
          <p:nvPr/>
        </p:nvSpPr>
        <p:spPr>
          <a:xfrm>
            <a:off x="5599198" y="5216761"/>
            <a:ext cx="4071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cxnSp>
        <p:nvCxnSpPr>
          <p:cNvPr id="270" name="Straight Connector 269">
            <a:extLst>
              <a:ext uri="{FF2B5EF4-FFF2-40B4-BE49-F238E27FC236}">
                <a16:creationId xmlns:a16="http://schemas.microsoft.com/office/drawing/2014/main" id="{D53FA297-8D15-BE41-BD6D-FE67FA9F20ED}"/>
              </a:ext>
            </a:extLst>
          </p:cNvPr>
          <p:cNvCxnSpPr>
            <a:cxnSpLocks/>
          </p:cNvCxnSpPr>
          <p:nvPr/>
        </p:nvCxnSpPr>
        <p:spPr>
          <a:xfrm>
            <a:off x="4657071" y="4848499"/>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7" name="TextBox 306">
                <a:extLst>
                  <a:ext uri="{FF2B5EF4-FFF2-40B4-BE49-F238E27FC236}">
                    <a16:creationId xmlns:a16="http://schemas.microsoft.com/office/drawing/2014/main" id="{8839EE43-DF49-2C42-9005-8CC6CECD7E98}"/>
                  </a:ext>
                </a:extLst>
              </p:cNvPr>
              <p:cNvSpPr txBox="1"/>
              <p:nvPr/>
            </p:nvSpPr>
            <p:spPr>
              <a:xfrm>
                <a:off x="1145691" y="4888882"/>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07" name="TextBox 306">
                <a:extLst>
                  <a:ext uri="{FF2B5EF4-FFF2-40B4-BE49-F238E27FC236}">
                    <a16:creationId xmlns:a16="http://schemas.microsoft.com/office/drawing/2014/main" id="{8839EE43-DF49-2C42-9005-8CC6CECD7E98}"/>
                  </a:ext>
                </a:extLst>
              </p:cNvPr>
              <p:cNvSpPr txBox="1">
                <a:spLocks noRot="1" noChangeAspect="1" noMove="1" noResize="1" noEditPoints="1" noAdjustHandles="1" noChangeArrowheads="1" noChangeShapeType="1" noTextEdit="1"/>
              </p:cNvSpPr>
              <p:nvPr/>
            </p:nvSpPr>
            <p:spPr>
              <a:xfrm>
                <a:off x="1145691" y="4888882"/>
                <a:ext cx="646359" cy="309637"/>
              </a:xfrm>
              <a:prstGeom prst="rect">
                <a:avLst/>
              </a:prstGeom>
              <a:blipFill>
                <a:blip r:embed="rId2"/>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0" name="TextBox 309">
                <a:extLst>
                  <a:ext uri="{FF2B5EF4-FFF2-40B4-BE49-F238E27FC236}">
                    <a16:creationId xmlns:a16="http://schemas.microsoft.com/office/drawing/2014/main" id="{7232BC2F-1EB7-374C-B85B-766F4ED99B6F}"/>
                  </a:ext>
                </a:extLst>
              </p:cNvPr>
              <p:cNvSpPr txBox="1"/>
              <p:nvPr/>
            </p:nvSpPr>
            <p:spPr>
              <a:xfrm>
                <a:off x="1160316" y="5631687"/>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10" name="TextBox 309">
                <a:extLst>
                  <a:ext uri="{FF2B5EF4-FFF2-40B4-BE49-F238E27FC236}">
                    <a16:creationId xmlns:a16="http://schemas.microsoft.com/office/drawing/2014/main" id="{7232BC2F-1EB7-374C-B85B-766F4ED99B6F}"/>
                  </a:ext>
                </a:extLst>
              </p:cNvPr>
              <p:cNvSpPr txBox="1">
                <a:spLocks noRot="1" noChangeAspect="1" noMove="1" noResize="1" noEditPoints="1" noAdjustHandles="1" noChangeArrowheads="1" noChangeShapeType="1" noTextEdit="1"/>
              </p:cNvSpPr>
              <p:nvPr/>
            </p:nvSpPr>
            <p:spPr>
              <a:xfrm>
                <a:off x="1160316" y="5631687"/>
                <a:ext cx="646359" cy="309637"/>
              </a:xfrm>
              <a:prstGeom prst="rect">
                <a:avLst/>
              </a:prstGeom>
              <a:blipFill>
                <a:blip r:embed="rId3"/>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1" name="TextBox 310">
                <a:extLst>
                  <a:ext uri="{FF2B5EF4-FFF2-40B4-BE49-F238E27FC236}">
                    <a16:creationId xmlns:a16="http://schemas.microsoft.com/office/drawing/2014/main" id="{16F2684A-C2D5-7E41-B92B-9D1AC6980DB7}"/>
                  </a:ext>
                </a:extLst>
              </p:cNvPr>
              <p:cNvSpPr txBox="1"/>
              <p:nvPr/>
            </p:nvSpPr>
            <p:spPr>
              <a:xfrm>
                <a:off x="1915527" y="4881027"/>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11" name="TextBox 310">
                <a:extLst>
                  <a:ext uri="{FF2B5EF4-FFF2-40B4-BE49-F238E27FC236}">
                    <a16:creationId xmlns:a16="http://schemas.microsoft.com/office/drawing/2014/main" id="{16F2684A-C2D5-7E41-B92B-9D1AC6980DB7}"/>
                  </a:ext>
                </a:extLst>
              </p:cNvPr>
              <p:cNvSpPr txBox="1">
                <a:spLocks noRot="1" noChangeAspect="1" noMove="1" noResize="1" noEditPoints="1" noAdjustHandles="1" noChangeArrowheads="1" noChangeShapeType="1" noTextEdit="1"/>
              </p:cNvSpPr>
              <p:nvPr/>
            </p:nvSpPr>
            <p:spPr>
              <a:xfrm>
                <a:off x="1915527" y="4881027"/>
                <a:ext cx="646359" cy="309637"/>
              </a:xfrm>
              <a:prstGeom prst="rect">
                <a:avLst/>
              </a:prstGeom>
              <a:blipFill>
                <a:blip r:embed="rId4"/>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2" name="TextBox 311">
                <a:extLst>
                  <a:ext uri="{FF2B5EF4-FFF2-40B4-BE49-F238E27FC236}">
                    <a16:creationId xmlns:a16="http://schemas.microsoft.com/office/drawing/2014/main" id="{13812F3E-DB28-A54E-B9FE-9ABBB4E14542}"/>
                  </a:ext>
                </a:extLst>
              </p:cNvPr>
              <p:cNvSpPr txBox="1"/>
              <p:nvPr/>
            </p:nvSpPr>
            <p:spPr>
              <a:xfrm>
                <a:off x="2653210" y="4875295"/>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12" name="TextBox 311">
                <a:extLst>
                  <a:ext uri="{FF2B5EF4-FFF2-40B4-BE49-F238E27FC236}">
                    <a16:creationId xmlns:a16="http://schemas.microsoft.com/office/drawing/2014/main" id="{13812F3E-DB28-A54E-B9FE-9ABBB4E14542}"/>
                  </a:ext>
                </a:extLst>
              </p:cNvPr>
              <p:cNvSpPr txBox="1">
                <a:spLocks noRot="1" noChangeAspect="1" noMove="1" noResize="1" noEditPoints="1" noAdjustHandles="1" noChangeArrowheads="1" noChangeShapeType="1" noTextEdit="1"/>
              </p:cNvSpPr>
              <p:nvPr/>
            </p:nvSpPr>
            <p:spPr>
              <a:xfrm>
                <a:off x="2653210" y="4875295"/>
                <a:ext cx="646359" cy="309637"/>
              </a:xfrm>
              <a:prstGeom prst="rect">
                <a:avLst/>
              </a:prstGeom>
              <a:blipFill>
                <a:blip r:embed="rId5"/>
                <a:stretch>
                  <a:fillRect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4" name="TextBox 313">
                <a:extLst>
                  <a:ext uri="{FF2B5EF4-FFF2-40B4-BE49-F238E27FC236}">
                    <a16:creationId xmlns:a16="http://schemas.microsoft.com/office/drawing/2014/main" id="{87CEEE67-104B-7242-9E0E-994C3C42DBC7}"/>
                  </a:ext>
                </a:extLst>
              </p:cNvPr>
              <p:cNvSpPr txBox="1"/>
              <p:nvPr/>
            </p:nvSpPr>
            <p:spPr>
              <a:xfrm>
                <a:off x="3554746" y="4877295"/>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2</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14" name="TextBox 313">
                <a:extLst>
                  <a:ext uri="{FF2B5EF4-FFF2-40B4-BE49-F238E27FC236}">
                    <a16:creationId xmlns:a16="http://schemas.microsoft.com/office/drawing/2014/main" id="{87CEEE67-104B-7242-9E0E-994C3C42DBC7}"/>
                  </a:ext>
                </a:extLst>
              </p:cNvPr>
              <p:cNvSpPr txBox="1">
                <a:spLocks noRot="1" noChangeAspect="1" noMove="1" noResize="1" noEditPoints="1" noAdjustHandles="1" noChangeArrowheads="1" noChangeShapeType="1" noTextEdit="1"/>
              </p:cNvSpPr>
              <p:nvPr/>
            </p:nvSpPr>
            <p:spPr>
              <a:xfrm>
                <a:off x="3554746" y="4877295"/>
                <a:ext cx="646359" cy="309637"/>
              </a:xfrm>
              <a:prstGeom prst="rect">
                <a:avLst/>
              </a:prstGeom>
              <a:blipFill>
                <a:blip r:embed="rId6"/>
                <a:stretch>
                  <a:fillRect b="-8333"/>
                </a:stretch>
              </a:blipFill>
            </p:spPr>
            <p:txBody>
              <a:bodyPr/>
              <a:lstStyle/>
              <a:p>
                <a:r>
                  <a:rPr lang="en-US">
                    <a:noFill/>
                  </a:rPr>
                  <a:t> </a:t>
                </a:r>
              </a:p>
            </p:txBody>
          </p:sp>
        </mc:Fallback>
      </mc:AlternateContent>
      <p:sp>
        <p:nvSpPr>
          <p:cNvPr id="331" name="TextBox 330">
            <a:extLst>
              <a:ext uri="{FF2B5EF4-FFF2-40B4-BE49-F238E27FC236}">
                <a16:creationId xmlns:a16="http://schemas.microsoft.com/office/drawing/2014/main" id="{ED60C56B-6A75-9C43-857C-E46DA2E88413}"/>
              </a:ext>
            </a:extLst>
          </p:cNvPr>
          <p:cNvSpPr txBox="1"/>
          <p:nvPr/>
        </p:nvSpPr>
        <p:spPr>
          <a:xfrm>
            <a:off x="3280940" y="2877828"/>
            <a:ext cx="1229152"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Displacement, </a:t>
            </a:r>
          </a:p>
          <a:p>
            <a:r>
              <a:rPr lang="en-US" sz="1400" dirty="0">
                <a:latin typeface="Times New Roman" panose="02020603050405020304" pitchFamily="18" charset="0"/>
                <a:cs typeface="Times New Roman" panose="02020603050405020304" pitchFamily="18" charset="0"/>
              </a:rPr>
              <a:t>          in.</a:t>
            </a:r>
          </a:p>
        </p:txBody>
      </p:sp>
      <p:sp>
        <p:nvSpPr>
          <p:cNvPr id="332" name="TextBox 331">
            <a:extLst>
              <a:ext uri="{FF2B5EF4-FFF2-40B4-BE49-F238E27FC236}">
                <a16:creationId xmlns:a16="http://schemas.microsoft.com/office/drawing/2014/main" id="{D9B9888B-2A2C-D44A-B3FB-8E6AF6598087}"/>
              </a:ext>
            </a:extLst>
          </p:cNvPr>
          <p:cNvSpPr txBox="1"/>
          <p:nvPr/>
        </p:nvSpPr>
        <p:spPr>
          <a:xfrm>
            <a:off x="7537719" y="2890971"/>
            <a:ext cx="1220189"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Displacement, </a:t>
            </a:r>
          </a:p>
          <a:p>
            <a:r>
              <a:rPr lang="en-US" sz="1400" dirty="0">
                <a:latin typeface="Times New Roman" panose="02020603050405020304" pitchFamily="18" charset="0"/>
                <a:cs typeface="Times New Roman" panose="02020603050405020304" pitchFamily="18" charset="0"/>
              </a:rPr>
              <a:t>          in.</a:t>
            </a:r>
          </a:p>
        </p:txBody>
      </p:sp>
      <p:sp>
        <p:nvSpPr>
          <p:cNvPr id="333" name="TextBox 332">
            <a:extLst>
              <a:ext uri="{FF2B5EF4-FFF2-40B4-BE49-F238E27FC236}">
                <a16:creationId xmlns:a16="http://schemas.microsoft.com/office/drawing/2014/main" id="{FFC87ACB-E34D-7C4A-B77D-8E930A1AD579}"/>
              </a:ext>
            </a:extLst>
          </p:cNvPr>
          <p:cNvSpPr txBox="1"/>
          <p:nvPr/>
        </p:nvSpPr>
        <p:spPr>
          <a:xfrm>
            <a:off x="1356126" y="4114559"/>
            <a:ext cx="29648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34" name="TextBox 333">
            <a:extLst>
              <a:ext uri="{FF2B5EF4-FFF2-40B4-BE49-F238E27FC236}">
                <a16:creationId xmlns:a16="http://schemas.microsoft.com/office/drawing/2014/main" id="{981A50F8-87F2-6249-AA68-F5C008D3266F}"/>
              </a:ext>
            </a:extLst>
          </p:cNvPr>
          <p:cNvSpPr txBox="1"/>
          <p:nvPr/>
        </p:nvSpPr>
        <p:spPr>
          <a:xfrm>
            <a:off x="1349461" y="5975215"/>
            <a:ext cx="33236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35" name="TextBox 334">
            <a:extLst>
              <a:ext uri="{FF2B5EF4-FFF2-40B4-BE49-F238E27FC236}">
                <a16:creationId xmlns:a16="http://schemas.microsoft.com/office/drawing/2014/main" id="{41D21F06-A714-E94D-A3C3-24C7AFBC643D}"/>
              </a:ext>
            </a:extLst>
          </p:cNvPr>
          <p:cNvSpPr txBox="1"/>
          <p:nvPr/>
        </p:nvSpPr>
        <p:spPr>
          <a:xfrm>
            <a:off x="1874011" y="4116126"/>
            <a:ext cx="3790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336" name="TextBox 335">
            <a:extLst>
              <a:ext uri="{FF2B5EF4-FFF2-40B4-BE49-F238E27FC236}">
                <a16:creationId xmlns:a16="http://schemas.microsoft.com/office/drawing/2014/main" id="{5A089468-A18F-F649-A07D-1F4F48012860}"/>
              </a:ext>
            </a:extLst>
          </p:cNvPr>
          <p:cNvSpPr txBox="1"/>
          <p:nvPr/>
        </p:nvSpPr>
        <p:spPr>
          <a:xfrm>
            <a:off x="2628952" y="4105078"/>
            <a:ext cx="3790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337" name="TextBox 336">
            <a:extLst>
              <a:ext uri="{FF2B5EF4-FFF2-40B4-BE49-F238E27FC236}">
                <a16:creationId xmlns:a16="http://schemas.microsoft.com/office/drawing/2014/main" id="{E72190C0-C271-E147-8614-E06FA5E8346D}"/>
              </a:ext>
            </a:extLst>
          </p:cNvPr>
          <p:cNvSpPr txBox="1"/>
          <p:nvPr/>
        </p:nvSpPr>
        <p:spPr>
          <a:xfrm>
            <a:off x="2559209" y="4817664"/>
            <a:ext cx="3790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338" name="TextBox 337">
            <a:extLst>
              <a:ext uri="{FF2B5EF4-FFF2-40B4-BE49-F238E27FC236}">
                <a16:creationId xmlns:a16="http://schemas.microsoft.com/office/drawing/2014/main" id="{0BC53C3A-CEAC-DE46-96F2-6609617E9E38}"/>
              </a:ext>
            </a:extLst>
          </p:cNvPr>
          <p:cNvSpPr txBox="1"/>
          <p:nvPr/>
        </p:nvSpPr>
        <p:spPr>
          <a:xfrm>
            <a:off x="1813209" y="4824576"/>
            <a:ext cx="3790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339" name="TextBox 338">
            <a:extLst>
              <a:ext uri="{FF2B5EF4-FFF2-40B4-BE49-F238E27FC236}">
                <a16:creationId xmlns:a16="http://schemas.microsoft.com/office/drawing/2014/main" id="{3DE18D3C-D6BE-9249-AE9E-19D74656C99A}"/>
              </a:ext>
            </a:extLst>
          </p:cNvPr>
          <p:cNvSpPr txBox="1"/>
          <p:nvPr/>
        </p:nvSpPr>
        <p:spPr>
          <a:xfrm>
            <a:off x="2829833" y="3368902"/>
            <a:ext cx="33997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 </a:t>
            </a:r>
          </a:p>
        </p:txBody>
      </p:sp>
      <p:sp>
        <p:nvSpPr>
          <p:cNvPr id="340" name="TextBox 339">
            <a:extLst>
              <a:ext uri="{FF2B5EF4-FFF2-40B4-BE49-F238E27FC236}">
                <a16:creationId xmlns:a16="http://schemas.microsoft.com/office/drawing/2014/main" id="{635CD14C-937A-BB44-ABA2-6C2871F0A682}"/>
              </a:ext>
            </a:extLst>
          </p:cNvPr>
          <p:cNvSpPr txBox="1"/>
          <p:nvPr/>
        </p:nvSpPr>
        <p:spPr>
          <a:xfrm>
            <a:off x="2837303" y="3726043"/>
            <a:ext cx="43204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sp>
        <p:nvSpPr>
          <p:cNvPr id="341" name="TextBox 340">
            <a:extLst>
              <a:ext uri="{FF2B5EF4-FFF2-40B4-BE49-F238E27FC236}">
                <a16:creationId xmlns:a16="http://schemas.microsoft.com/office/drawing/2014/main" id="{0EA14F52-A67C-4347-8248-1FA4779BEA77}"/>
              </a:ext>
            </a:extLst>
          </p:cNvPr>
          <p:cNvSpPr txBox="1"/>
          <p:nvPr/>
        </p:nvSpPr>
        <p:spPr>
          <a:xfrm>
            <a:off x="2864402" y="4110069"/>
            <a:ext cx="29648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 </a:t>
            </a:r>
          </a:p>
        </p:txBody>
      </p:sp>
      <p:sp>
        <p:nvSpPr>
          <p:cNvPr id="343" name="TextBox 342">
            <a:extLst>
              <a:ext uri="{FF2B5EF4-FFF2-40B4-BE49-F238E27FC236}">
                <a16:creationId xmlns:a16="http://schemas.microsoft.com/office/drawing/2014/main" id="{0EABAC69-C528-1442-B61C-D030787F5810}"/>
              </a:ext>
            </a:extLst>
          </p:cNvPr>
          <p:cNvSpPr txBox="1"/>
          <p:nvPr/>
        </p:nvSpPr>
        <p:spPr>
          <a:xfrm>
            <a:off x="2843328" y="5212456"/>
            <a:ext cx="43442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344" name="TextBox 343">
            <a:extLst>
              <a:ext uri="{FF2B5EF4-FFF2-40B4-BE49-F238E27FC236}">
                <a16:creationId xmlns:a16="http://schemas.microsoft.com/office/drawing/2014/main" id="{24871B30-CC0F-084B-B04C-FC37AF86CAC8}"/>
              </a:ext>
            </a:extLst>
          </p:cNvPr>
          <p:cNvSpPr txBox="1"/>
          <p:nvPr/>
        </p:nvSpPr>
        <p:spPr>
          <a:xfrm>
            <a:off x="2846990" y="5971555"/>
            <a:ext cx="33236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345" name="TextBox 344">
            <a:extLst>
              <a:ext uri="{FF2B5EF4-FFF2-40B4-BE49-F238E27FC236}">
                <a16:creationId xmlns:a16="http://schemas.microsoft.com/office/drawing/2014/main" id="{CA4524A3-1A73-6141-981D-3B7F29F51525}"/>
              </a:ext>
            </a:extLst>
          </p:cNvPr>
          <p:cNvSpPr txBox="1"/>
          <p:nvPr/>
        </p:nvSpPr>
        <p:spPr>
          <a:xfrm>
            <a:off x="3681124" y="3369653"/>
            <a:ext cx="43221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36 </a:t>
            </a:r>
          </a:p>
        </p:txBody>
      </p:sp>
      <p:sp>
        <p:nvSpPr>
          <p:cNvPr id="346" name="TextBox 345">
            <a:extLst>
              <a:ext uri="{FF2B5EF4-FFF2-40B4-BE49-F238E27FC236}">
                <a16:creationId xmlns:a16="http://schemas.microsoft.com/office/drawing/2014/main" id="{FA6AAC74-4F38-9A4B-B2BF-CF9C7945FE7D}"/>
              </a:ext>
            </a:extLst>
          </p:cNvPr>
          <p:cNvSpPr txBox="1"/>
          <p:nvPr/>
        </p:nvSpPr>
        <p:spPr>
          <a:xfrm>
            <a:off x="3680194" y="3733669"/>
            <a:ext cx="43204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16 </a:t>
            </a:r>
          </a:p>
        </p:txBody>
      </p:sp>
      <p:sp>
        <p:nvSpPr>
          <p:cNvPr id="347" name="TextBox 346">
            <a:extLst>
              <a:ext uri="{FF2B5EF4-FFF2-40B4-BE49-F238E27FC236}">
                <a16:creationId xmlns:a16="http://schemas.microsoft.com/office/drawing/2014/main" id="{EC180C35-B56C-5649-9272-1E5A90F073DA}"/>
              </a:ext>
            </a:extLst>
          </p:cNvPr>
          <p:cNvSpPr txBox="1"/>
          <p:nvPr/>
        </p:nvSpPr>
        <p:spPr>
          <a:xfrm>
            <a:off x="3677145" y="4495792"/>
            <a:ext cx="46290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25 </a:t>
            </a:r>
          </a:p>
        </p:txBody>
      </p:sp>
      <p:sp>
        <p:nvSpPr>
          <p:cNvPr id="349" name="TextBox 348">
            <a:extLst>
              <a:ext uri="{FF2B5EF4-FFF2-40B4-BE49-F238E27FC236}">
                <a16:creationId xmlns:a16="http://schemas.microsoft.com/office/drawing/2014/main" id="{7D1B3EEA-F54E-754F-BA9F-56854353125A}"/>
              </a:ext>
            </a:extLst>
          </p:cNvPr>
          <p:cNvSpPr txBox="1"/>
          <p:nvPr/>
        </p:nvSpPr>
        <p:spPr>
          <a:xfrm>
            <a:off x="3691175" y="5226957"/>
            <a:ext cx="43442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0 </a:t>
            </a:r>
          </a:p>
        </p:txBody>
      </p:sp>
      <p:sp>
        <p:nvSpPr>
          <p:cNvPr id="350" name="TextBox 349">
            <a:extLst>
              <a:ext uri="{FF2B5EF4-FFF2-40B4-BE49-F238E27FC236}">
                <a16:creationId xmlns:a16="http://schemas.microsoft.com/office/drawing/2014/main" id="{B9123813-57DB-0443-B8C1-77F80BB2F916}"/>
              </a:ext>
            </a:extLst>
          </p:cNvPr>
          <p:cNvSpPr txBox="1"/>
          <p:nvPr/>
        </p:nvSpPr>
        <p:spPr>
          <a:xfrm>
            <a:off x="3744155" y="5979181"/>
            <a:ext cx="33236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351" name="TextBox 350">
            <a:extLst>
              <a:ext uri="{FF2B5EF4-FFF2-40B4-BE49-F238E27FC236}">
                <a16:creationId xmlns:a16="http://schemas.microsoft.com/office/drawing/2014/main" id="{30F98605-DA57-5042-B3FE-09037EB3A2FF}"/>
              </a:ext>
            </a:extLst>
          </p:cNvPr>
          <p:cNvSpPr txBox="1"/>
          <p:nvPr/>
        </p:nvSpPr>
        <p:spPr>
          <a:xfrm>
            <a:off x="7970868" y="3366516"/>
            <a:ext cx="47624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16 </a:t>
            </a:r>
          </a:p>
        </p:txBody>
      </p:sp>
      <p:sp>
        <p:nvSpPr>
          <p:cNvPr id="352" name="TextBox 351">
            <a:extLst>
              <a:ext uri="{FF2B5EF4-FFF2-40B4-BE49-F238E27FC236}">
                <a16:creationId xmlns:a16="http://schemas.microsoft.com/office/drawing/2014/main" id="{3C031551-4092-CF45-AA14-9DDD829E27FD}"/>
              </a:ext>
            </a:extLst>
          </p:cNvPr>
          <p:cNvSpPr txBox="1"/>
          <p:nvPr/>
        </p:nvSpPr>
        <p:spPr>
          <a:xfrm>
            <a:off x="8023020" y="3723657"/>
            <a:ext cx="29606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sp>
        <p:nvSpPr>
          <p:cNvPr id="355" name="TextBox 354">
            <a:extLst>
              <a:ext uri="{FF2B5EF4-FFF2-40B4-BE49-F238E27FC236}">
                <a16:creationId xmlns:a16="http://schemas.microsoft.com/office/drawing/2014/main" id="{5C11E526-48DA-434A-8CAD-A9A7D3B7DABD}"/>
              </a:ext>
            </a:extLst>
          </p:cNvPr>
          <p:cNvSpPr txBox="1"/>
          <p:nvPr/>
        </p:nvSpPr>
        <p:spPr>
          <a:xfrm>
            <a:off x="8015294" y="5216945"/>
            <a:ext cx="28628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mc:AlternateContent xmlns:mc="http://schemas.openxmlformats.org/markup-compatibility/2006" xmlns:a14="http://schemas.microsoft.com/office/drawing/2010/main">
        <mc:Choice Requires="a14">
          <p:sp>
            <p:nvSpPr>
              <p:cNvPr id="357" name="TextBox 356">
                <a:extLst>
                  <a:ext uri="{FF2B5EF4-FFF2-40B4-BE49-F238E27FC236}">
                    <a16:creationId xmlns:a16="http://schemas.microsoft.com/office/drawing/2014/main" id="{A50D40A5-CB5F-4C4D-9C20-E7AF894D3B1D}"/>
                  </a:ext>
                </a:extLst>
              </p:cNvPr>
              <p:cNvSpPr txBox="1"/>
              <p:nvPr/>
            </p:nvSpPr>
            <p:spPr>
              <a:xfrm>
                <a:off x="5388451" y="4880432"/>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57" name="TextBox 356">
                <a:extLst>
                  <a:ext uri="{FF2B5EF4-FFF2-40B4-BE49-F238E27FC236}">
                    <a16:creationId xmlns:a16="http://schemas.microsoft.com/office/drawing/2014/main" id="{A50D40A5-CB5F-4C4D-9C20-E7AF894D3B1D}"/>
                  </a:ext>
                </a:extLst>
              </p:cNvPr>
              <p:cNvSpPr txBox="1">
                <a:spLocks noRot="1" noChangeAspect="1" noMove="1" noResize="1" noEditPoints="1" noAdjustHandles="1" noChangeArrowheads="1" noChangeShapeType="1" noTextEdit="1"/>
              </p:cNvSpPr>
              <p:nvPr/>
            </p:nvSpPr>
            <p:spPr>
              <a:xfrm>
                <a:off x="5388451" y="4880432"/>
                <a:ext cx="646359" cy="309637"/>
              </a:xfrm>
              <a:prstGeom prst="rect">
                <a:avLst/>
              </a:prstGeom>
              <a:blipFill>
                <a:blip r:embed="rId7"/>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8" name="TextBox 357">
                <a:extLst>
                  <a:ext uri="{FF2B5EF4-FFF2-40B4-BE49-F238E27FC236}">
                    <a16:creationId xmlns:a16="http://schemas.microsoft.com/office/drawing/2014/main" id="{E715F0F1-B8B7-7E4A-A722-ED127E2D750F}"/>
                  </a:ext>
                </a:extLst>
              </p:cNvPr>
              <p:cNvSpPr txBox="1"/>
              <p:nvPr/>
            </p:nvSpPr>
            <p:spPr>
              <a:xfrm>
                <a:off x="5397411" y="5618417"/>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58" name="TextBox 357">
                <a:extLst>
                  <a:ext uri="{FF2B5EF4-FFF2-40B4-BE49-F238E27FC236}">
                    <a16:creationId xmlns:a16="http://schemas.microsoft.com/office/drawing/2014/main" id="{E715F0F1-B8B7-7E4A-A722-ED127E2D750F}"/>
                  </a:ext>
                </a:extLst>
              </p:cNvPr>
              <p:cNvSpPr txBox="1">
                <a:spLocks noRot="1" noChangeAspect="1" noMove="1" noResize="1" noEditPoints="1" noAdjustHandles="1" noChangeArrowheads="1" noChangeShapeType="1" noTextEdit="1"/>
              </p:cNvSpPr>
              <p:nvPr/>
            </p:nvSpPr>
            <p:spPr>
              <a:xfrm>
                <a:off x="5397411" y="5618417"/>
                <a:ext cx="646359" cy="309637"/>
              </a:xfrm>
              <a:prstGeom prst="rect">
                <a:avLst/>
              </a:prstGeom>
              <a:blipFill>
                <a:blip r:embed="rId8"/>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9" name="TextBox 358">
                <a:extLst>
                  <a:ext uri="{FF2B5EF4-FFF2-40B4-BE49-F238E27FC236}">
                    <a16:creationId xmlns:a16="http://schemas.microsoft.com/office/drawing/2014/main" id="{4E71E997-728D-B541-85EA-9317D07A7C14}"/>
                  </a:ext>
                </a:extLst>
              </p:cNvPr>
              <p:cNvSpPr txBox="1"/>
              <p:nvPr/>
            </p:nvSpPr>
            <p:spPr>
              <a:xfrm>
                <a:off x="6174122" y="4883780"/>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59" name="TextBox 358">
                <a:extLst>
                  <a:ext uri="{FF2B5EF4-FFF2-40B4-BE49-F238E27FC236}">
                    <a16:creationId xmlns:a16="http://schemas.microsoft.com/office/drawing/2014/main" id="{4E71E997-728D-B541-85EA-9317D07A7C14}"/>
                  </a:ext>
                </a:extLst>
              </p:cNvPr>
              <p:cNvSpPr txBox="1">
                <a:spLocks noRot="1" noChangeAspect="1" noMove="1" noResize="1" noEditPoints="1" noAdjustHandles="1" noChangeArrowheads="1" noChangeShapeType="1" noTextEdit="1"/>
              </p:cNvSpPr>
              <p:nvPr/>
            </p:nvSpPr>
            <p:spPr>
              <a:xfrm>
                <a:off x="6174122" y="4883780"/>
                <a:ext cx="646359" cy="309637"/>
              </a:xfrm>
              <a:prstGeom prst="rect">
                <a:avLst/>
              </a:prstGeom>
              <a:blipFill>
                <a:blip r:embed="rId9"/>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0" name="TextBox 359">
                <a:extLst>
                  <a:ext uri="{FF2B5EF4-FFF2-40B4-BE49-F238E27FC236}">
                    <a16:creationId xmlns:a16="http://schemas.microsoft.com/office/drawing/2014/main" id="{83082F2A-7792-E04E-93D1-5E3322847CF9}"/>
                  </a:ext>
                </a:extLst>
              </p:cNvPr>
              <p:cNvSpPr txBox="1"/>
              <p:nvPr/>
            </p:nvSpPr>
            <p:spPr>
              <a:xfrm>
                <a:off x="6160006" y="5609946"/>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60" name="TextBox 359">
                <a:extLst>
                  <a:ext uri="{FF2B5EF4-FFF2-40B4-BE49-F238E27FC236}">
                    <a16:creationId xmlns:a16="http://schemas.microsoft.com/office/drawing/2014/main" id="{83082F2A-7792-E04E-93D1-5E3322847CF9}"/>
                  </a:ext>
                </a:extLst>
              </p:cNvPr>
              <p:cNvSpPr txBox="1">
                <a:spLocks noRot="1" noChangeAspect="1" noMove="1" noResize="1" noEditPoints="1" noAdjustHandles="1" noChangeArrowheads="1" noChangeShapeType="1" noTextEdit="1"/>
              </p:cNvSpPr>
              <p:nvPr/>
            </p:nvSpPr>
            <p:spPr>
              <a:xfrm>
                <a:off x="6160006" y="5609946"/>
                <a:ext cx="646359" cy="309637"/>
              </a:xfrm>
              <a:prstGeom prst="rect">
                <a:avLst/>
              </a:prstGeom>
              <a:blipFill>
                <a:blip r:embed="rId10"/>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1" name="TextBox 360">
                <a:extLst>
                  <a:ext uri="{FF2B5EF4-FFF2-40B4-BE49-F238E27FC236}">
                    <a16:creationId xmlns:a16="http://schemas.microsoft.com/office/drawing/2014/main" id="{465F60D1-6B16-3140-8593-37BB35EFFA5E}"/>
                  </a:ext>
                </a:extLst>
              </p:cNvPr>
              <p:cNvSpPr txBox="1"/>
              <p:nvPr/>
            </p:nvSpPr>
            <p:spPr>
              <a:xfrm>
                <a:off x="7827748" y="4867032"/>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2</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61" name="TextBox 360">
                <a:extLst>
                  <a:ext uri="{FF2B5EF4-FFF2-40B4-BE49-F238E27FC236}">
                    <a16:creationId xmlns:a16="http://schemas.microsoft.com/office/drawing/2014/main" id="{465F60D1-6B16-3140-8593-37BB35EFFA5E}"/>
                  </a:ext>
                </a:extLst>
              </p:cNvPr>
              <p:cNvSpPr txBox="1">
                <a:spLocks noRot="1" noChangeAspect="1" noMove="1" noResize="1" noEditPoints="1" noAdjustHandles="1" noChangeArrowheads="1" noChangeShapeType="1" noTextEdit="1"/>
              </p:cNvSpPr>
              <p:nvPr/>
            </p:nvSpPr>
            <p:spPr>
              <a:xfrm>
                <a:off x="7827748" y="4867032"/>
                <a:ext cx="646359" cy="309637"/>
              </a:xfrm>
              <a:prstGeom prst="rect">
                <a:avLst/>
              </a:prstGeom>
              <a:blipFill>
                <a:blip r:embed="rId11"/>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2" name="TextBox 361">
                <a:extLst>
                  <a:ext uri="{FF2B5EF4-FFF2-40B4-BE49-F238E27FC236}">
                    <a16:creationId xmlns:a16="http://schemas.microsoft.com/office/drawing/2014/main" id="{BC04421D-C12F-BE46-BAC7-C3D16ED23AF8}"/>
                  </a:ext>
                </a:extLst>
              </p:cNvPr>
              <p:cNvSpPr txBox="1"/>
              <p:nvPr/>
            </p:nvSpPr>
            <p:spPr>
              <a:xfrm>
                <a:off x="7834623" y="5603311"/>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2</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62" name="TextBox 361">
                <a:extLst>
                  <a:ext uri="{FF2B5EF4-FFF2-40B4-BE49-F238E27FC236}">
                    <a16:creationId xmlns:a16="http://schemas.microsoft.com/office/drawing/2014/main" id="{BC04421D-C12F-BE46-BAC7-C3D16ED23AF8}"/>
                  </a:ext>
                </a:extLst>
              </p:cNvPr>
              <p:cNvSpPr txBox="1">
                <a:spLocks noRot="1" noChangeAspect="1" noMove="1" noResize="1" noEditPoints="1" noAdjustHandles="1" noChangeArrowheads="1" noChangeShapeType="1" noTextEdit="1"/>
              </p:cNvSpPr>
              <p:nvPr/>
            </p:nvSpPr>
            <p:spPr>
              <a:xfrm>
                <a:off x="7834623" y="5603311"/>
                <a:ext cx="646359" cy="309637"/>
              </a:xfrm>
              <a:prstGeom prst="rect">
                <a:avLst/>
              </a:prstGeom>
              <a:blipFill>
                <a:blip r:embed="rId12"/>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3" name="TextBox 362">
                <a:extLst>
                  <a:ext uri="{FF2B5EF4-FFF2-40B4-BE49-F238E27FC236}">
                    <a16:creationId xmlns:a16="http://schemas.microsoft.com/office/drawing/2014/main" id="{178E985D-8752-F64B-81FC-0DC88B2765DF}"/>
                  </a:ext>
                </a:extLst>
              </p:cNvPr>
              <p:cNvSpPr txBox="1"/>
              <p:nvPr/>
            </p:nvSpPr>
            <p:spPr>
              <a:xfrm>
                <a:off x="6922497" y="4888486"/>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63" name="TextBox 362">
                <a:extLst>
                  <a:ext uri="{FF2B5EF4-FFF2-40B4-BE49-F238E27FC236}">
                    <a16:creationId xmlns:a16="http://schemas.microsoft.com/office/drawing/2014/main" id="{178E985D-8752-F64B-81FC-0DC88B2765DF}"/>
                  </a:ext>
                </a:extLst>
              </p:cNvPr>
              <p:cNvSpPr txBox="1">
                <a:spLocks noRot="1" noChangeAspect="1" noMove="1" noResize="1" noEditPoints="1" noAdjustHandles="1" noChangeArrowheads="1" noChangeShapeType="1" noTextEdit="1"/>
              </p:cNvSpPr>
              <p:nvPr/>
            </p:nvSpPr>
            <p:spPr>
              <a:xfrm>
                <a:off x="6922497" y="4888486"/>
                <a:ext cx="646359" cy="309637"/>
              </a:xfrm>
              <a:prstGeom prst="rect">
                <a:avLst/>
              </a:prstGeom>
              <a:blipFill>
                <a:blip r:embed="rId13"/>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4" name="TextBox 363">
                <a:extLst>
                  <a:ext uri="{FF2B5EF4-FFF2-40B4-BE49-F238E27FC236}">
                    <a16:creationId xmlns:a16="http://schemas.microsoft.com/office/drawing/2014/main" id="{2D36E527-E9DD-F144-866C-CA2A79AE763A}"/>
                  </a:ext>
                </a:extLst>
              </p:cNvPr>
              <p:cNvSpPr txBox="1"/>
              <p:nvPr/>
            </p:nvSpPr>
            <p:spPr>
              <a:xfrm>
                <a:off x="6911499" y="5614652"/>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64" name="TextBox 363">
                <a:extLst>
                  <a:ext uri="{FF2B5EF4-FFF2-40B4-BE49-F238E27FC236}">
                    <a16:creationId xmlns:a16="http://schemas.microsoft.com/office/drawing/2014/main" id="{2D36E527-E9DD-F144-866C-CA2A79AE763A}"/>
                  </a:ext>
                </a:extLst>
              </p:cNvPr>
              <p:cNvSpPr txBox="1">
                <a:spLocks noRot="1" noChangeAspect="1" noMove="1" noResize="1" noEditPoints="1" noAdjustHandles="1" noChangeArrowheads="1" noChangeShapeType="1" noTextEdit="1"/>
              </p:cNvSpPr>
              <p:nvPr/>
            </p:nvSpPr>
            <p:spPr>
              <a:xfrm>
                <a:off x="6911499" y="5614652"/>
                <a:ext cx="646359" cy="309637"/>
              </a:xfrm>
              <a:prstGeom prst="rect">
                <a:avLst/>
              </a:prstGeom>
              <a:blipFill>
                <a:blip r:embed="rId14"/>
                <a:stretch>
                  <a:fillRect b="-8000"/>
                </a:stretch>
              </a:blipFill>
            </p:spPr>
            <p:txBody>
              <a:bodyPr/>
              <a:lstStyle/>
              <a:p>
                <a:r>
                  <a:rPr lang="en-US">
                    <a:noFill/>
                  </a:rPr>
                  <a:t> </a:t>
                </a:r>
              </a:p>
            </p:txBody>
          </p:sp>
        </mc:Fallback>
      </mc:AlternateContent>
      <p:sp>
        <p:nvSpPr>
          <p:cNvPr id="365" name="TextBox 364">
            <a:extLst>
              <a:ext uri="{FF2B5EF4-FFF2-40B4-BE49-F238E27FC236}">
                <a16:creationId xmlns:a16="http://schemas.microsoft.com/office/drawing/2014/main" id="{9AC97C5E-3910-BF44-ACFE-613A95D70A91}"/>
              </a:ext>
            </a:extLst>
          </p:cNvPr>
          <p:cNvSpPr txBox="1"/>
          <p:nvPr/>
        </p:nvSpPr>
        <p:spPr>
          <a:xfrm>
            <a:off x="7111936" y="3368763"/>
            <a:ext cx="30653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sp>
        <p:nvSpPr>
          <p:cNvPr id="366" name="TextBox 365">
            <a:extLst>
              <a:ext uri="{FF2B5EF4-FFF2-40B4-BE49-F238E27FC236}">
                <a16:creationId xmlns:a16="http://schemas.microsoft.com/office/drawing/2014/main" id="{B311C2C0-4181-3647-B9E1-11326064982D}"/>
              </a:ext>
            </a:extLst>
          </p:cNvPr>
          <p:cNvSpPr txBox="1"/>
          <p:nvPr/>
        </p:nvSpPr>
        <p:spPr>
          <a:xfrm>
            <a:off x="7121206" y="3725904"/>
            <a:ext cx="39700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p>
        </p:txBody>
      </p:sp>
      <p:sp>
        <p:nvSpPr>
          <p:cNvPr id="369" name="TextBox 368">
            <a:extLst>
              <a:ext uri="{FF2B5EF4-FFF2-40B4-BE49-F238E27FC236}">
                <a16:creationId xmlns:a16="http://schemas.microsoft.com/office/drawing/2014/main" id="{0C790B2B-417C-7244-9721-09211595D569}"/>
              </a:ext>
            </a:extLst>
          </p:cNvPr>
          <p:cNvSpPr txBox="1"/>
          <p:nvPr/>
        </p:nvSpPr>
        <p:spPr>
          <a:xfrm>
            <a:off x="7082757" y="5214411"/>
            <a:ext cx="23088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371" name="TextBox 370">
            <a:extLst>
              <a:ext uri="{FF2B5EF4-FFF2-40B4-BE49-F238E27FC236}">
                <a16:creationId xmlns:a16="http://schemas.microsoft.com/office/drawing/2014/main" id="{5AAE4A4A-681F-D142-AEA0-D422E4C08F4C}"/>
              </a:ext>
            </a:extLst>
          </p:cNvPr>
          <p:cNvSpPr txBox="1"/>
          <p:nvPr/>
        </p:nvSpPr>
        <p:spPr>
          <a:xfrm>
            <a:off x="5588297" y="5978135"/>
            <a:ext cx="32208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73" name="TextBox 372">
            <a:extLst>
              <a:ext uri="{FF2B5EF4-FFF2-40B4-BE49-F238E27FC236}">
                <a16:creationId xmlns:a16="http://schemas.microsoft.com/office/drawing/2014/main" id="{5613038B-FBCC-F048-AB17-BF1DA57697D0}"/>
              </a:ext>
            </a:extLst>
          </p:cNvPr>
          <p:cNvSpPr txBox="1"/>
          <p:nvPr/>
        </p:nvSpPr>
        <p:spPr>
          <a:xfrm>
            <a:off x="6091437" y="4877723"/>
            <a:ext cx="3790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374" name="TextBox 373">
            <a:extLst>
              <a:ext uri="{FF2B5EF4-FFF2-40B4-BE49-F238E27FC236}">
                <a16:creationId xmlns:a16="http://schemas.microsoft.com/office/drawing/2014/main" id="{D16D7BAE-5609-744C-9847-2C1962C421DE}"/>
              </a:ext>
            </a:extLst>
          </p:cNvPr>
          <p:cNvSpPr txBox="1"/>
          <p:nvPr/>
        </p:nvSpPr>
        <p:spPr>
          <a:xfrm>
            <a:off x="6846378" y="4866675"/>
            <a:ext cx="3790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 - </a:t>
            </a:r>
          </a:p>
        </p:txBody>
      </p:sp>
      <p:grpSp>
        <p:nvGrpSpPr>
          <p:cNvPr id="387" name="Group 386">
            <a:extLst>
              <a:ext uri="{FF2B5EF4-FFF2-40B4-BE49-F238E27FC236}">
                <a16:creationId xmlns:a16="http://schemas.microsoft.com/office/drawing/2014/main" id="{E33F3721-898E-3E49-B9AD-CD096B9EA906}"/>
              </a:ext>
            </a:extLst>
          </p:cNvPr>
          <p:cNvGrpSpPr/>
          <p:nvPr/>
        </p:nvGrpSpPr>
        <p:grpSpPr>
          <a:xfrm>
            <a:off x="6230576" y="5936315"/>
            <a:ext cx="499309" cy="411430"/>
            <a:chOff x="7323318" y="3067282"/>
            <a:chExt cx="499309" cy="411430"/>
          </a:xfrm>
        </p:grpSpPr>
        <p:sp>
          <p:nvSpPr>
            <p:cNvPr id="388" name="TextBox 387">
              <a:extLst>
                <a:ext uri="{FF2B5EF4-FFF2-40B4-BE49-F238E27FC236}">
                  <a16:creationId xmlns:a16="http://schemas.microsoft.com/office/drawing/2014/main" id="{75BE1378-2785-4547-B0A0-3B64F074C2A9}"/>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389" name="Straight Connector 388">
              <a:extLst>
                <a:ext uri="{FF2B5EF4-FFF2-40B4-BE49-F238E27FC236}">
                  <a16:creationId xmlns:a16="http://schemas.microsoft.com/office/drawing/2014/main" id="{5193FDD7-0D5B-5A4C-862A-A59F7DF1DBB0}"/>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0" name="TextBox 389">
              <a:extLst>
                <a:ext uri="{FF2B5EF4-FFF2-40B4-BE49-F238E27FC236}">
                  <a16:creationId xmlns:a16="http://schemas.microsoft.com/office/drawing/2014/main" id="{D4FDF28C-0EC6-6844-8D73-D9B2E7E62687}"/>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a:t>
              </a:r>
            </a:p>
          </p:txBody>
        </p:sp>
      </p:grpSp>
      <p:grpSp>
        <p:nvGrpSpPr>
          <p:cNvPr id="391" name="Group 390">
            <a:extLst>
              <a:ext uri="{FF2B5EF4-FFF2-40B4-BE49-F238E27FC236}">
                <a16:creationId xmlns:a16="http://schemas.microsoft.com/office/drawing/2014/main" id="{F4396489-36DA-3644-95A8-918C1C917B75}"/>
              </a:ext>
            </a:extLst>
          </p:cNvPr>
          <p:cNvGrpSpPr/>
          <p:nvPr/>
        </p:nvGrpSpPr>
        <p:grpSpPr>
          <a:xfrm>
            <a:off x="6975468" y="5942094"/>
            <a:ext cx="499309" cy="411430"/>
            <a:chOff x="7323318" y="3067282"/>
            <a:chExt cx="499309" cy="411430"/>
          </a:xfrm>
        </p:grpSpPr>
        <p:sp>
          <p:nvSpPr>
            <p:cNvPr id="392" name="TextBox 391">
              <a:extLst>
                <a:ext uri="{FF2B5EF4-FFF2-40B4-BE49-F238E27FC236}">
                  <a16:creationId xmlns:a16="http://schemas.microsoft.com/office/drawing/2014/main" id="{A2435C5E-99E1-094E-B9F5-B6A4E24D2F3C}"/>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393" name="Straight Connector 392">
              <a:extLst>
                <a:ext uri="{FF2B5EF4-FFF2-40B4-BE49-F238E27FC236}">
                  <a16:creationId xmlns:a16="http://schemas.microsoft.com/office/drawing/2014/main" id="{7E04CBB9-148E-5D4A-B5A2-D5CEC472B6B0}"/>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4" name="TextBox 393">
              <a:extLst>
                <a:ext uri="{FF2B5EF4-FFF2-40B4-BE49-F238E27FC236}">
                  <a16:creationId xmlns:a16="http://schemas.microsoft.com/office/drawing/2014/main" id="{5DC35280-8861-184B-A887-C0E15FAAE78A}"/>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a:t>
              </a:r>
            </a:p>
          </p:txBody>
        </p:sp>
      </p:grpSp>
      <p:grpSp>
        <p:nvGrpSpPr>
          <p:cNvPr id="395" name="Group 394">
            <a:extLst>
              <a:ext uri="{FF2B5EF4-FFF2-40B4-BE49-F238E27FC236}">
                <a16:creationId xmlns:a16="http://schemas.microsoft.com/office/drawing/2014/main" id="{8FAEE059-9428-0444-855E-F218CA634502}"/>
              </a:ext>
            </a:extLst>
          </p:cNvPr>
          <p:cNvGrpSpPr/>
          <p:nvPr/>
        </p:nvGrpSpPr>
        <p:grpSpPr>
          <a:xfrm>
            <a:off x="7944240" y="5937159"/>
            <a:ext cx="472303" cy="411430"/>
            <a:chOff x="7323318" y="3067282"/>
            <a:chExt cx="472303" cy="411430"/>
          </a:xfrm>
        </p:grpSpPr>
        <p:sp>
          <p:nvSpPr>
            <p:cNvPr id="396" name="TextBox 395">
              <a:extLst>
                <a:ext uri="{FF2B5EF4-FFF2-40B4-BE49-F238E27FC236}">
                  <a16:creationId xmlns:a16="http://schemas.microsoft.com/office/drawing/2014/main" id="{5AE286AD-9B30-B04A-8722-B5E61D63D328}"/>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397" name="Straight Connector 396">
              <a:extLst>
                <a:ext uri="{FF2B5EF4-FFF2-40B4-BE49-F238E27FC236}">
                  <a16:creationId xmlns:a16="http://schemas.microsoft.com/office/drawing/2014/main" id="{254B2DB2-288A-C94D-BE71-5F0ABA696246}"/>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8" name="TextBox 397">
              <a:extLst>
                <a:ext uri="{FF2B5EF4-FFF2-40B4-BE49-F238E27FC236}">
                  <a16:creationId xmlns:a16="http://schemas.microsoft.com/office/drawing/2014/main" id="{E177111E-2FD0-7840-95EC-D3A1A4207794}"/>
                </a:ext>
              </a:extLst>
            </p:cNvPr>
            <p:cNvSpPr txBox="1"/>
            <p:nvPr/>
          </p:nvSpPr>
          <p:spPr>
            <a:xfrm>
              <a:off x="7513504"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cs typeface="Times New Roman" panose="02020603050405020304" pitchFamily="18" charset="0"/>
                </a:rPr>
                <a:t>  </a:t>
              </a:r>
            </a:p>
          </p:txBody>
        </p:sp>
      </p:grpSp>
      <p:cxnSp>
        <p:nvCxnSpPr>
          <p:cNvPr id="399" name="Straight Connector 398">
            <a:extLst>
              <a:ext uri="{FF2B5EF4-FFF2-40B4-BE49-F238E27FC236}">
                <a16:creationId xmlns:a16="http://schemas.microsoft.com/office/drawing/2014/main" id="{173DFF4E-5D95-3A48-A73C-63FCF99368E0}"/>
              </a:ext>
            </a:extLst>
          </p:cNvPr>
          <p:cNvCxnSpPr>
            <a:cxnSpLocks/>
          </p:cNvCxnSpPr>
          <p:nvPr/>
        </p:nvCxnSpPr>
        <p:spPr>
          <a:xfrm>
            <a:off x="1223859" y="3166141"/>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0" name="TextBox 399">
            <a:extLst>
              <a:ext uri="{FF2B5EF4-FFF2-40B4-BE49-F238E27FC236}">
                <a16:creationId xmlns:a16="http://schemas.microsoft.com/office/drawing/2014/main" id="{1D02947B-4532-2E41-BB71-B22690164B7E}"/>
              </a:ext>
            </a:extLst>
          </p:cNvPr>
          <p:cNvSpPr txBox="1"/>
          <p:nvPr/>
        </p:nvSpPr>
        <p:spPr>
          <a:xfrm>
            <a:off x="1317373" y="3066491"/>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cxnSp>
        <p:nvCxnSpPr>
          <p:cNvPr id="401" name="Straight Connector 400">
            <a:extLst>
              <a:ext uri="{FF2B5EF4-FFF2-40B4-BE49-F238E27FC236}">
                <a16:creationId xmlns:a16="http://schemas.microsoft.com/office/drawing/2014/main" id="{7897B14F-73C4-284F-8238-20632029C7CD}"/>
              </a:ext>
            </a:extLst>
          </p:cNvPr>
          <p:cNvCxnSpPr>
            <a:cxnSpLocks/>
          </p:cNvCxnSpPr>
          <p:nvPr/>
        </p:nvCxnSpPr>
        <p:spPr>
          <a:xfrm>
            <a:off x="5478678" y="3161832"/>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2" name="TextBox 401">
            <a:extLst>
              <a:ext uri="{FF2B5EF4-FFF2-40B4-BE49-F238E27FC236}">
                <a16:creationId xmlns:a16="http://schemas.microsoft.com/office/drawing/2014/main" id="{511FAD41-3AC4-9B4B-8580-312B344A4FD4}"/>
              </a:ext>
            </a:extLst>
          </p:cNvPr>
          <p:cNvSpPr txBox="1"/>
          <p:nvPr/>
        </p:nvSpPr>
        <p:spPr>
          <a:xfrm>
            <a:off x="5572192" y="3056038"/>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cxnSp>
        <p:nvCxnSpPr>
          <p:cNvPr id="419" name="Straight Arrow Connector 418">
            <a:extLst>
              <a:ext uri="{FF2B5EF4-FFF2-40B4-BE49-F238E27FC236}">
                <a16:creationId xmlns:a16="http://schemas.microsoft.com/office/drawing/2014/main" id="{B1CD201F-5907-254D-8FDA-765433D37CF8}"/>
              </a:ext>
            </a:extLst>
          </p:cNvPr>
          <p:cNvCxnSpPr>
            <a:cxnSpLocks/>
          </p:cNvCxnSpPr>
          <p:nvPr/>
        </p:nvCxnSpPr>
        <p:spPr>
          <a:xfrm>
            <a:off x="7606022" y="2133094"/>
            <a:ext cx="0" cy="202825"/>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424" name="TextBox 423">
            <a:extLst>
              <a:ext uri="{FF2B5EF4-FFF2-40B4-BE49-F238E27FC236}">
                <a16:creationId xmlns:a16="http://schemas.microsoft.com/office/drawing/2014/main" id="{A8CAFE4B-D5DD-F749-87DC-1D6AFEC9B07A}"/>
              </a:ext>
            </a:extLst>
          </p:cNvPr>
          <p:cNvSpPr txBox="1"/>
          <p:nvPr/>
        </p:nvSpPr>
        <p:spPr>
          <a:xfrm>
            <a:off x="7652377" y="990975"/>
            <a:ext cx="529101"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2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425" name="TextBox 424">
            <a:extLst>
              <a:ext uri="{FF2B5EF4-FFF2-40B4-BE49-F238E27FC236}">
                <a16:creationId xmlns:a16="http://schemas.microsoft.com/office/drawing/2014/main" id="{E21EB46C-AFAF-D44F-8105-12B40B370C14}"/>
              </a:ext>
            </a:extLst>
          </p:cNvPr>
          <p:cNvSpPr txBox="1"/>
          <p:nvPr/>
        </p:nvSpPr>
        <p:spPr>
          <a:xfrm>
            <a:off x="7376142" y="2394900"/>
            <a:ext cx="534767"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2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430" name="TextBox 429">
            <a:extLst>
              <a:ext uri="{FF2B5EF4-FFF2-40B4-BE49-F238E27FC236}">
                <a16:creationId xmlns:a16="http://schemas.microsoft.com/office/drawing/2014/main" id="{8496902B-9012-824F-AA0F-93CDD12332C1}"/>
              </a:ext>
            </a:extLst>
          </p:cNvPr>
          <p:cNvSpPr txBox="1"/>
          <p:nvPr/>
        </p:nvSpPr>
        <p:spPr>
          <a:xfrm>
            <a:off x="7655413" y="1228990"/>
            <a:ext cx="814840" cy="461665"/>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  </a:t>
            </a:r>
          </a:p>
        </p:txBody>
      </p:sp>
      <p:sp>
        <p:nvSpPr>
          <p:cNvPr id="431" name="TextBox 430">
            <a:extLst>
              <a:ext uri="{FF2B5EF4-FFF2-40B4-BE49-F238E27FC236}">
                <a16:creationId xmlns:a16="http://schemas.microsoft.com/office/drawing/2014/main" id="{9C100D87-C804-F44D-AE1F-3C5398FEB46D}"/>
              </a:ext>
            </a:extLst>
          </p:cNvPr>
          <p:cNvSpPr txBox="1"/>
          <p:nvPr/>
        </p:nvSpPr>
        <p:spPr>
          <a:xfrm>
            <a:off x="7671107" y="2039392"/>
            <a:ext cx="738581" cy="461665"/>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     </a:t>
            </a:r>
          </a:p>
        </p:txBody>
      </p:sp>
      <p:cxnSp>
        <p:nvCxnSpPr>
          <p:cNvPr id="432" name="Straight Arrow Connector 431">
            <a:extLst>
              <a:ext uri="{FF2B5EF4-FFF2-40B4-BE49-F238E27FC236}">
                <a16:creationId xmlns:a16="http://schemas.microsoft.com/office/drawing/2014/main" id="{64F5DDFF-9532-A348-9E8C-F8461AD1C50E}"/>
              </a:ext>
            </a:extLst>
          </p:cNvPr>
          <p:cNvCxnSpPr>
            <a:cxnSpLocks/>
          </p:cNvCxnSpPr>
          <p:nvPr/>
        </p:nvCxnSpPr>
        <p:spPr>
          <a:xfrm>
            <a:off x="7624832" y="1045732"/>
            <a:ext cx="0" cy="202825"/>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76B9C9A6-5760-F64D-A6FB-79B918C456A7}"/>
              </a:ext>
            </a:extLst>
          </p:cNvPr>
          <p:cNvCxnSpPr>
            <a:cxnSpLocks/>
          </p:cNvCxnSpPr>
          <p:nvPr/>
        </p:nvCxnSpPr>
        <p:spPr>
          <a:xfrm flipV="1">
            <a:off x="2155074" y="1276443"/>
            <a:ext cx="1057322" cy="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F5A36655-14FC-0845-879C-468CCB168C00}"/>
              </a:ext>
            </a:extLst>
          </p:cNvPr>
          <p:cNvCxnSpPr>
            <a:cxnSpLocks/>
          </p:cNvCxnSpPr>
          <p:nvPr/>
        </p:nvCxnSpPr>
        <p:spPr>
          <a:xfrm flipV="1">
            <a:off x="2138041" y="2350167"/>
            <a:ext cx="1057322" cy="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F93D595E-EB19-E449-8E39-32DEF80DC180}"/>
              </a:ext>
            </a:extLst>
          </p:cNvPr>
          <p:cNvCxnSpPr>
            <a:cxnSpLocks/>
          </p:cNvCxnSpPr>
          <p:nvPr/>
        </p:nvCxnSpPr>
        <p:spPr>
          <a:xfrm flipV="1">
            <a:off x="1104182" y="1276443"/>
            <a:ext cx="1057322" cy="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0EBBBD9D-4531-F641-945F-8F4570A43E26}"/>
              </a:ext>
            </a:extLst>
          </p:cNvPr>
          <p:cNvCxnSpPr>
            <a:cxnSpLocks/>
          </p:cNvCxnSpPr>
          <p:nvPr/>
        </p:nvCxnSpPr>
        <p:spPr>
          <a:xfrm flipV="1">
            <a:off x="1087146" y="2350167"/>
            <a:ext cx="1057322" cy="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7" name="Oval 436">
            <a:extLst>
              <a:ext uri="{FF2B5EF4-FFF2-40B4-BE49-F238E27FC236}">
                <a16:creationId xmlns:a16="http://schemas.microsoft.com/office/drawing/2014/main" id="{897A0DE8-A36C-E740-B1AC-72F04630E693}"/>
              </a:ext>
            </a:extLst>
          </p:cNvPr>
          <p:cNvSpPr/>
          <p:nvPr/>
        </p:nvSpPr>
        <p:spPr>
          <a:xfrm>
            <a:off x="1040280" y="1211571"/>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8" name="Straight Connector 437">
            <a:extLst>
              <a:ext uri="{FF2B5EF4-FFF2-40B4-BE49-F238E27FC236}">
                <a16:creationId xmlns:a16="http://schemas.microsoft.com/office/drawing/2014/main" id="{B39225F8-D8EE-764E-B22B-355C00FA7857}"/>
              </a:ext>
            </a:extLst>
          </p:cNvPr>
          <p:cNvCxnSpPr/>
          <p:nvPr/>
        </p:nvCxnSpPr>
        <p:spPr>
          <a:xfrm flipV="1">
            <a:off x="1100607" y="1295584"/>
            <a:ext cx="1047914" cy="10479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9" name="Oval 438">
            <a:extLst>
              <a:ext uri="{FF2B5EF4-FFF2-40B4-BE49-F238E27FC236}">
                <a16:creationId xmlns:a16="http://schemas.microsoft.com/office/drawing/2014/main" id="{EECBB56B-11EB-1E4E-90FE-934804EEB1AE}"/>
              </a:ext>
            </a:extLst>
          </p:cNvPr>
          <p:cNvSpPr/>
          <p:nvPr/>
        </p:nvSpPr>
        <p:spPr>
          <a:xfrm>
            <a:off x="1034531" y="2274108"/>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0" name="Straight Connector 439">
            <a:extLst>
              <a:ext uri="{FF2B5EF4-FFF2-40B4-BE49-F238E27FC236}">
                <a16:creationId xmlns:a16="http://schemas.microsoft.com/office/drawing/2014/main" id="{CB5BEB8A-1FDB-1248-AB1A-0B6DD2872C76}"/>
              </a:ext>
            </a:extLst>
          </p:cNvPr>
          <p:cNvCxnSpPr>
            <a:cxnSpLocks/>
          </p:cNvCxnSpPr>
          <p:nvPr/>
        </p:nvCxnSpPr>
        <p:spPr>
          <a:xfrm>
            <a:off x="2139041" y="1244976"/>
            <a:ext cx="1072300" cy="11178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41E3F25A-F73A-8542-8B17-DBE7C1A9E83E}"/>
              </a:ext>
            </a:extLst>
          </p:cNvPr>
          <p:cNvCxnSpPr/>
          <p:nvPr/>
        </p:nvCxnSpPr>
        <p:spPr>
          <a:xfrm flipV="1">
            <a:off x="1032236" y="1146530"/>
            <a:ext cx="2" cy="261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D22C5EBC-FF24-9445-8985-6B0B378BFA71}"/>
              </a:ext>
            </a:extLst>
          </p:cNvPr>
          <p:cNvCxnSpPr/>
          <p:nvPr/>
        </p:nvCxnSpPr>
        <p:spPr>
          <a:xfrm>
            <a:off x="901703" y="1143591"/>
            <a:ext cx="130990" cy="2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A255523F-3F2C-D144-83D6-CDD6AFD5DED0}"/>
              </a:ext>
            </a:extLst>
          </p:cNvPr>
          <p:cNvCxnSpPr/>
          <p:nvPr/>
        </p:nvCxnSpPr>
        <p:spPr>
          <a:xfrm>
            <a:off x="902815" y="1274319"/>
            <a:ext cx="130990" cy="2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B9528126-DA8A-DF4A-B62C-662063355CDC}"/>
              </a:ext>
            </a:extLst>
          </p:cNvPr>
          <p:cNvCxnSpPr/>
          <p:nvPr/>
        </p:nvCxnSpPr>
        <p:spPr>
          <a:xfrm>
            <a:off x="904048" y="1402799"/>
            <a:ext cx="130990" cy="2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BE58DFD1-7946-0144-9EF2-83A44B9D9B30}"/>
              </a:ext>
            </a:extLst>
          </p:cNvPr>
          <p:cNvCxnSpPr/>
          <p:nvPr/>
        </p:nvCxnSpPr>
        <p:spPr>
          <a:xfrm flipV="1">
            <a:off x="1023528" y="2211823"/>
            <a:ext cx="2" cy="261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D2B4EA4B-FE5C-BF43-9648-E72818342C2C}"/>
              </a:ext>
            </a:extLst>
          </p:cNvPr>
          <p:cNvCxnSpPr/>
          <p:nvPr/>
        </p:nvCxnSpPr>
        <p:spPr>
          <a:xfrm>
            <a:off x="893957" y="2208886"/>
            <a:ext cx="130990" cy="2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5E4A9373-A7A1-4F47-8181-9DF58EB3B808}"/>
              </a:ext>
            </a:extLst>
          </p:cNvPr>
          <p:cNvCxnSpPr/>
          <p:nvPr/>
        </p:nvCxnSpPr>
        <p:spPr>
          <a:xfrm>
            <a:off x="891275" y="2341382"/>
            <a:ext cx="130990" cy="2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1A9F6F51-C17F-9D40-A3E3-81F8A457F3AC}"/>
              </a:ext>
            </a:extLst>
          </p:cNvPr>
          <p:cNvCxnSpPr/>
          <p:nvPr/>
        </p:nvCxnSpPr>
        <p:spPr>
          <a:xfrm>
            <a:off x="895340" y="2468094"/>
            <a:ext cx="130990" cy="2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EA61BA18-649C-3C43-B30A-D0D072FC5F72}"/>
              </a:ext>
            </a:extLst>
          </p:cNvPr>
          <p:cNvCxnSpPr/>
          <p:nvPr/>
        </p:nvCxnSpPr>
        <p:spPr>
          <a:xfrm flipV="1">
            <a:off x="3189733" y="1287475"/>
            <a:ext cx="1047914" cy="10479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5E02666A-1AF7-9546-892D-3F857BD18C45}"/>
              </a:ext>
            </a:extLst>
          </p:cNvPr>
          <p:cNvCxnSpPr>
            <a:cxnSpLocks/>
          </p:cNvCxnSpPr>
          <p:nvPr/>
        </p:nvCxnSpPr>
        <p:spPr>
          <a:xfrm>
            <a:off x="4253486" y="1298459"/>
            <a:ext cx="998647" cy="10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AFACF236-6012-6447-9896-5789A5A6565B}"/>
              </a:ext>
            </a:extLst>
          </p:cNvPr>
          <p:cNvCxnSpPr/>
          <p:nvPr/>
        </p:nvCxnSpPr>
        <p:spPr>
          <a:xfrm flipV="1">
            <a:off x="5273978" y="1303571"/>
            <a:ext cx="1047914" cy="10479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a16="http://schemas.microsoft.com/office/drawing/2014/main" id="{AF9FB81D-9CFB-8444-A505-AEE20FAD8792}"/>
              </a:ext>
            </a:extLst>
          </p:cNvPr>
          <p:cNvCxnSpPr>
            <a:cxnSpLocks/>
          </p:cNvCxnSpPr>
          <p:nvPr/>
        </p:nvCxnSpPr>
        <p:spPr>
          <a:xfrm flipV="1">
            <a:off x="4229402" y="1278580"/>
            <a:ext cx="1057322" cy="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036F4399-98CB-464B-A250-A5B74FDE3C10}"/>
              </a:ext>
            </a:extLst>
          </p:cNvPr>
          <p:cNvCxnSpPr>
            <a:cxnSpLocks/>
          </p:cNvCxnSpPr>
          <p:nvPr/>
        </p:nvCxnSpPr>
        <p:spPr>
          <a:xfrm flipV="1">
            <a:off x="4241433" y="2346792"/>
            <a:ext cx="1057322" cy="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a16="http://schemas.microsoft.com/office/drawing/2014/main" id="{CCADDE44-A3DD-9B4A-99F5-25779C2BD4A3}"/>
              </a:ext>
            </a:extLst>
          </p:cNvPr>
          <p:cNvCxnSpPr>
            <a:cxnSpLocks/>
          </p:cNvCxnSpPr>
          <p:nvPr/>
        </p:nvCxnSpPr>
        <p:spPr>
          <a:xfrm flipV="1">
            <a:off x="3187788" y="1270702"/>
            <a:ext cx="1057322" cy="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1760A07B-432C-C24D-819F-2D5EB2EC1FE4}"/>
              </a:ext>
            </a:extLst>
          </p:cNvPr>
          <p:cNvCxnSpPr>
            <a:cxnSpLocks/>
          </p:cNvCxnSpPr>
          <p:nvPr/>
        </p:nvCxnSpPr>
        <p:spPr>
          <a:xfrm flipV="1">
            <a:off x="3170756" y="2344426"/>
            <a:ext cx="1057322" cy="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C7A87779-1B1B-1A41-A887-04C74C7ACFFF}"/>
              </a:ext>
            </a:extLst>
          </p:cNvPr>
          <p:cNvCxnSpPr>
            <a:cxnSpLocks/>
          </p:cNvCxnSpPr>
          <p:nvPr/>
        </p:nvCxnSpPr>
        <p:spPr>
          <a:xfrm flipV="1">
            <a:off x="5288061" y="1277200"/>
            <a:ext cx="1057322" cy="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A6A2A22B-5390-0745-BEAF-6D443B7B79D4}"/>
              </a:ext>
            </a:extLst>
          </p:cNvPr>
          <p:cNvCxnSpPr>
            <a:cxnSpLocks/>
          </p:cNvCxnSpPr>
          <p:nvPr/>
        </p:nvCxnSpPr>
        <p:spPr>
          <a:xfrm flipV="1">
            <a:off x="5270827" y="2342708"/>
            <a:ext cx="1057322" cy="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DA3C1EB8-64D1-2A49-A3DE-2441CB7CE344}"/>
              </a:ext>
            </a:extLst>
          </p:cNvPr>
          <p:cNvCxnSpPr>
            <a:cxnSpLocks/>
          </p:cNvCxnSpPr>
          <p:nvPr/>
        </p:nvCxnSpPr>
        <p:spPr>
          <a:xfrm flipH="1">
            <a:off x="6326094" y="1295279"/>
            <a:ext cx="14308" cy="1009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AB9A241A-0F13-B64C-908D-09BF58C97CA7}"/>
              </a:ext>
            </a:extLst>
          </p:cNvPr>
          <p:cNvCxnSpPr>
            <a:cxnSpLocks/>
          </p:cNvCxnSpPr>
          <p:nvPr/>
        </p:nvCxnSpPr>
        <p:spPr>
          <a:xfrm flipH="1">
            <a:off x="2144558" y="1314686"/>
            <a:ext cx="14308" cy="1009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FE6DEEAE-E786-4C4E-A38D-5500668A78DA}"/>
              </a:ext>
            </a:extLst>
          </p:cNvPr>
          <p:cNvCxnSpPr>
            <a:cxnSpLocks/>
          </p:cNvCxnSpPr>
          <p:nvPr/>
        </p:nvCxnSpPr>
        <p:spPr>
          <a:xfrm flipH="1">
            <a:off x="3194941" y="1320463"/>
            <a:ext cx="14308" cy="1009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4CDF91F1-3CDF-9041-B4BE-25F2C4D25E94}"/>
              </a:ext>
            </a:extLst>
          </p:cNvPr>
          <p:cNvCxnSpPr>
            <a:cxnSpLocks/>
          </p:cNvCxnSpPr>
          <p:nvPr/>
        </p:nvCxnSpPr>
        <p:spPr>
          <a:xfrm flipH="1">
            <a:off x="4216845" y="1311998"/>
            <a:ext cx="14308" cy="1009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FD559F46-D658-FC4C-B17C-006B0B32EA55}"/>
              </a:ext>
            </a:extLst>
          </p:cNvPr>
          <p:cNvCxnSpPr>
            <a:cxnSpLocks/>
          </p:cNvCxnSpPr>
          <p:nvPr/>
        </p:nvCxnSpPr>
        <p:spPr>
          <a:xfrm flipH="1">
            <a:off x="5288588" y="1303535"/>
            <a:ext cx="14308" cy="1009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3" name="Oval 462">
            <a:extLst>
              <a:ext uri="{FF2B5EF4-FFF2-40B4-BE49-F238E27FC236}">
                <a16:creationId xmlns:a16="http://schemas.microsoft.com/office/drawing/2014/main" id="{5941C48C-8B7C-C14C-9BAA-F5EA9575E147}"/>
              </a:ext>
            </a:extLst>
          </p:cNvPr>
          <p:cNvSpPr/>
          <p:nvPr/>
        </p:nvSpPr>
        <p:spPr>
          <a:xfrm>
            <a:off x="2103844" y="1214441"/>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a:extLst>
              <a:ext uri="{FF2B5EF4-FFF2-40B4-BE49-F238E27FC236}">
                <a16:creationId xmlns:a16="http://schemas.microsoft.com/office/drawing/2014/main" id="{2F782F43-3EE4-C84B-85C5-A99F0A858BB5}"/>
              </a:ext>
            </a:extLst>
          </p:cNvPr>
          <p:cNvSpPr/>
          <p:nvPr/>
        </p:nvSpPr>
        <p:spPr>
          <a:xfrm>
            <a:off x="2080152" y="2278359"/>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a:extLst>
              <a:ext uri="{FF2B5EF4-FFF2-40B4-BE49-F238E27FC236}">
                <a16:creationId xmlns:a16="http://schemas.microsoft.com/office/drawing/2014/main" id="{801C2F36-BF4E-0646-94FD-9E3D13E4E776}"/>
              </a:ext>
            </a:extLst>
          </p:cNvPr>
          <p:cNvSpPr/>
          <p:nvPr/>
        </p:nvSpPr>
        <p:spPr>
          <a:xfrm>
            <a:off x="3152607" y="1219549"/>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1A6EDCD2-C49A-594A-B428-E5E24C12F799}"/>
              </a:ext>
            </a:extLst>
          </p:cNvPr>
          <p:cNvSpPr/>
          <p:nvPr/>
        </p:nvSpPr>
        <p:spPr>
          <a:xfrm>
            <a:off x="3120354" y="2282235"/>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a:extLst>
              <a:ext uri="{FF2B5EF4-FFF2-40B4-BE49-F238E27FC236}">
                <a16:creationId xmlns:a16="http://schemas.microsoft.com/office/drawing/2014/main" id="{9F8176A5-E8D2-D14F-BEC8-D514DABACF60}"/>
              </a:ext>
            </a:extLst>
          </p:cNvPr>
          <p:cNvSpPr/>
          <p:nvPr/>
        </p:nvSpPr>
        <p:spPr>
          <a:xfrm>
            <a:off x="5237674" y="1219549"/>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Oval 467">
            <a:extLst>
              <a:ext uri="{FF2B5EF4-FFF2-40B4-BE49-F238E27FC236}">
                <a16:creationId xmlns:a16="http://schemas.microsoft.com/office/drawing/2014/main" id="{EB8B1AD1-006D-7A47-A72F-62D3BAA87E14}"/>
              </a:ext>
            </a:extLst>
          </p:cNvPr>
          <p:cNvSpPr/>
          <p:nvPr/>
        </p:nvSpPr>
        <p:spPr>
          <a:xfrm>
            <a:off x="5222541" y="2282235"/>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a:extLst>
              <a:ext uri="{FF2B5EF4-FFF2-40B4-BE49-F238E27FC236}">
                <a16:creationId xmlns:a16="http://schemas.microsoft.com/office/drawing/2014/main" id="{94BC7493-5C8E-BF4A-828F-9712C0B02C9C}"/>
              </a:ext>
            </a:extLst>
          </p:cNvPr>
          <p:cNvSpPr/>
          <p:nvPr/>
        </p:nvSpPr>
        <p:spPr>
          <a:xfrm>
            <a:off x="4165892" y="1206304"/>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3D80F380-B33E-C44A-AC9A-DACA40037824}"/>
              </a:ext>
            </a:extLst>
          </p:cNvPr>
          <p:cNvSpPr/>
          <p:nvPr/>
        </p:nvSpPr>
        <p:spPr>
          <a:xfrm>
            <a:off x="4160556" y="2277961"/>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1" name="Straight Connector 470">
            <a:extLst>
              <a:ext uri="{FF2B5EF4-FFF2-40B4-BE49-F238E27FC236}">
                <a16:creationId xmlns:a16="http://schemas.microsoft.com/office/drawing/2014/main" id="{F1F02827-C4C5-6144-BBF2-B4B95218EF1B}"/>
              </a:ext>
            </a:extLst>
          </p:cNvPr>
          <p:cNvCxnSpPr>
            <a:cxnSpLocks/>
          </p:cNvCxnSpPr>
          <p:nvPr/>
        </p:nvCxnSpPr>
        <p:spPr>
          <a:xfrm>
            <a:off x="6339696" y="1276382"/>
            <a:ext cx="1047914" cy="10479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30DA83FB-84AD-E544-8D53-9E8D14F428D5}"/>
              </a:ext>
            </a:extLst>
          </p:cNvPr>
          <p:cNvCxnSpPr>
            <a:cxnSpLocks/>
          </p:cNvCxnSpPr>
          <p:nvPr/>
        </p:nvCxnSpPr>
        <p:spPr>
          <a:xfrm flipV="1">
            <a:off x="6353780" y="1281235"/>
            <a:ext cx="1057322" cy="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78D47830-572B-9544-95E4-60F1349E0484}"/>
              </a:ext>
            </a:extLst>
          </p:cNvPr>
          <p:cNvCxnSpPr>
            <a:cxnSpLocks/>
          </p:cNvCxnSpPr>
          <p:nvPr/>
        </p:nvCxnSpPr>
        <p:spPr>
          <a:xfrm flipV="1">
            <a:off x="6336545" y="2346743"/>
            <a:ext cx="1057322" cy="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1F560840-CBDC-6A4F-9055-99463DF7C327}"/>
              </a:ext>
            </a:extLst>
          </p:cNvPr>
          <p:cNvCxnSpPr>
            <a:cxnSpLocks/>
          </p:cNvCxnSpPr>
          <p:nvPr/>
        </p:nvCxnSpPr>
        <p:spPr>
          <a:xfrm flipH="1">
            <a:off x="7391812" y="1299316"/>
            <a:ext cx="14308" cy="1009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5" name="Oval 474">
            <a:extLst>
              <a:ext uri="{FF2B5EF4-FFF2-40B4-BE49-F238E27FC236}">
                <a16:creationId xmlns:a16="http://schemas.microsoft.com/office/drawing/2014/main" id="{C9140F42-0277-2D4B-850A-459AD92AA304}"/>
              </a:ext>
            </a:extLst>
          </p:cNvPr>
          <p:cNvSpPr/>
          <p:nvPr/>
        </p:nvSpPr>
        <p:spPr>
          <a:xfrm>
            <a:off x="6277053" y="1215276"/>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a:extLst>
              <a:ext uri="{FF2B5EF4-FFF2-40B4-BE49-F238E27FC236}">
                <a16:creationId xmlns:a16="http://schemas.microsoft.com/office/drawing/2014/main" id="{758EDB28-97C4-A94C-8025-A5405EDAA968}"/>
              </a:ext>
            </a:extLst>
          </p:cNvPr>
          <p:cNvSpPr/>
          <p:nvPr/>
        </p:nvSpPr>
        <p:spPr>
          <a:xfrm>
            <a:off x="6262743" y="2277961"/>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a:extLst>
              <a:ext uri="{FF2B5EF4-FFF2-40B4-BE49-F238E27FC236}">
                <a16:creationId xmlns:a16="http://schemas.microsoft.com/office/drawing/2014/main" id="{0F078505-490B-8246-A55B-B09818D1C1BA}"/>
              </a:ext>
            </a:extLst>
          </p:cNvPr>
          <p:cNvSpPr/>
          <p:nvPr/>
        </p:nvSpPr>
        <p:spPr>
          <a:xfrm>
            <a:off x="7342771" y="1219310"/>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a:extLst>
              <a:ext uri="{FF2B5EF4-FFF2-40B4-BE49-F238E27FC236}">
                <a16:creationId xmlns:a16="http://schemas.microsoft.com/office/drawing/2014/main" id="{51AE98FB-0D1D-A645-896F-234CB57C08E2}"/>
              </a:ext>
            </a:extLst>
          </p:cNvPr>
          <p:cNvSpPr/>
          <p:nvPr/>
        </p:nvSpPr>
        <p:spPr>
          <a:xfrm>
            <a:off x="7328461" y="2281996"/>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Down Arrow 490">
            <a:extLst>
              <a:ext uri="{FF2B5EF4-FFF2-40B4-BE49-F238E27FC236}">
                <a16:creationId xmlns:a16="http://schemas.microsoft.com/office/drawing/2014/main" id="{E59E66DB-D3E5-164E-A36D-994409BC3EDD}"/>
              </a:ext>
            </a:extLst>
          </p:cNvPr>
          <p:cNvSpPr/>
          <p:nvPr/>
        </p:nvSpPr>
        <p:spPr>
          <a:xfrm>
            <a:off x="4472017" y="6374527"/>
            <a:ext cx="222837" cy="191471"/>
          </a:xfrm>
          <a:prstGeom prst="downArrow">
            <a:avLst>
              <a:gd name="adj1" fmla="val 29311"/>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3" name="Group 222">
            <a:extLst>
              <a:ext uri="{FF2B5EF4-FFF2-40B4-BE49-F238E27FC236}">
                <a16:creationId xmlns:a16="http://schemas.microsoft.com/office/drawing/2014/main" id="{11D63E97-8EDF-3441-8A32-237F76E3C3C4}"/>
              </a:ext>
            </a:extLst>
          </p:cNvPr>
          <p:cNvGrpSpPr/>
          <p:nvPr/>
        </p:nvGrpSpPr>
        <p:grpSpPr>
          <a:xfrm>
            <a:off x="1313907" y="986863"/>
            <a:ext cx="785595" cy="261610"/>
            <a:chOff x="2943200" y="876844"/>
            <a:chExt cx="785595" cy="261610"/>
          </a:xfrm>
        </p:grpSpPr>
        <p:sp>
          <p:nvSpPr>
            <p:cNvPr id="227" name="Rectangle 226">
              <a:extLst>
                <a:ext uri="{FF2B5EF4-FFF2-40B4-BE49-F238E27FC236}">
                  <a16:creationId xmlns:a16="http://schemas.microsoft.com/office/drawing/2014/main" id="{6ACF4111-A4C0-9845-AEF7-E5F95FEE4612}"/>
                </a:ext>
              </a:extLst>
            </p:cNvPr>
            <p:cNvSpPr/>
            <p:nvPr/>
          </p:nvSpPr>
          <p:spPr>
            <a:xfrm>
              <a:off x="2943200" y="904348"/>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 name="TextBox 230">
              <a:extLst>
                <a:ext uri="{FF2B5EF4-FFF2-40B4-BE49-F238E27FC236}">
                  <a16:creationId xmlns:a16="http://schemas.microsoft.com/office/drawing/2014/main" id="{C06F966B-EA4D-2B47-A0F6-5F1A94D3C32E}"/>
                </a:ext>
              </a:extLst>
            </p:cNvPr>
            <p:cNvSpPr txBox="1"/>
            <p:nvPr/>
          </p:nvSpPr>
          <p:spPr>
            <a:xfrm>
              <a:off x="2945273" y="876844"/>
              <a:ext cx="78352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 =  6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32" name="Group 231">
            <a:extLst>
              <a:ext uri="{FF2B5EF4-FFF2-40B4-BE49-F238E27FC236}">
                <a16:creationId xmlns:a16="http://schemas.microsoft.com/office/drawing/2014/main" id="{648F74C8-34A8-E94F-9AEB-538B69D0D644}"/>
              </a:ext>
            </a:extLst>
          </p:cNvPr>
          <p:cNvGrpSpPr/>
          <p:nvPr/>
        </p:nvGrpSpPr>
        <p:grpSpPr>
          <a:xfrm>
            <a:off x="1813550" y="1712853"/>
            <a:ext cx="605585" cy="261610"/>
            <a:chOff x="3754086" y="878303"/>
            <a:chExt cx="605585" cy="261610"/>
          </a:xfrm>
        </p:grpSpPr>
        <p:sp>
          <p:nvSpPr>
            <p:cNvPr id="233" name="Rectangle 232">
              <a:extLst>
                <a:ext uri="{FF2B5EF4-FFF2-40B4-BE49-F238E27FC236}">
                  <a16:creationId xmlns:a16="http://schemas.microsoft.com/office/drawing/2014/main" id="{AEE5EB74-4591-5946-8C5F-09414E197AEC}"/>
                </a:ext>
              </a:extLst>
            </p:cNvPr>
            <p:cNvSpPr/>
            <p:nvPr/>
          </p:nvSpPr>
          <p:spPr>
            <a:xfrm>
              <a:off x="3754086" y="906767"/>
              <a:ext cx="551515"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TextBox 233">
              <a:extLst>
                <a:ext uri="{FF2B5EF4-FFF2-40B4-BE49-F238E27FC236}">
                  <a16:creationId xmlns:a16="http://schemas.microsoft.com/office/drawing/2014/main" id="{0A166A4B-4E0F-6647-A2DB-08701EFCBE95}"/>
                </a:ext>
              </a:extLst>
            </p:cNvPr>
            <p:cNvSpPr txBox="1"/>
            <p:nvPr/>
          </p:nvSpPr>
          <p:spPr>
            <a:xfrm>
              <a:off x="3761175" y="878303"/>
              <a:ext cx="598496"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6. =  0  </a:t>
              </a:r>
            </a:p>
          </p:txBody>
        </p:sp>
      </p:grpSp>
      <p:grpSp>
        <p:nvGrpSpPr>
          <p:cNvPr id="235" name="Group 234">
            <a:extLst>
              <a:ext uri="{FF2B5EF4-FFF2-40B4-BE49-F238E27FC236}">
                <a16:creationId xmlns:a16="http://schemas.microsoft.com/office/drawing/2014/main" id="{16131398-29B6-EF4F-97AC-8A3AD45A52E7}"/>
              </a:ext>
            </a:extLst>
          </p:cNvPr>
          <p:cNvGrpSpPr/>
          <p:nvPr/>
        </p:nvGrpSpPr>
        <p:grpSpPr>
          <a:xfrm>
            <a:off x="2331263" y="988728"/>
            <a:ext cx="790538" cy="261610"/>
            <a:chOff x="4567834" y="880760"/>
            <a:chExt cx="790538" cy="261610"/>
          </a:xfrm>
        </p:grpSpPr>
        <p:sp>
          <p:nvSpPr>
            <p:cNvPr id="236" name="Rectangle 235">
              <a:extLst>
                <a:ext uri="{FF2B5EF4-FFF2-40B4-BE49-F238E27FC236}">
                  <a16:creationId xmlns:a16="http://schemas.microsoft.com/office/drawing/2014/main" id="{A66E26B9-7B21-AD4B-9833-740730D1A27A}"/>
                </a:ext>
              </a:extLst>
            </p:cNvPr>
            <p:cNvSpPr/>
            <p:nvPr/>
          </p:nvSpPr>
          <p:spPr>
            <a:xfrm>
              <a:off x="4567834" y="908264"/>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 name="TextBox 236">
              <a:extLst>
                <a:ext uri="{FF2B5EF4-FFF2-40B4-BE49-F238E27FC236}">
                  <a16:creationId xmlns:a16="http://schemas.microsoft.com/office/drawing/2014/main" id="{9CBD582C-0B9E-AD40-96D0-0FA5EE2D404E}"/>
                </a:ext>
              </a:extLst>
            </p:cNvPr>
            <p:cNvSpPr txBox="1"/>
            <p:nvPr/>
          </p:nvSpPr>
          <p:spPr>
            <a:xfrm>
              <a:off x="4574850" y="880760"/>
              <a:ext cx="78352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 =  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38" name="Group 237">
            <a:extLst>
              <a:ext uri="{FF2B5EF4-FFF2-40B4-BE49-F238E27FC236}">
                <a16:creationId xmlns:a16="http://schemas.microsoft.com/office/drawing/2014/main" id="{18329FBD-DF41-CC4F-9460-57BD0522B481}"/>
              </a:ext>
            </a:extLst>
          </p:cNvPr>
          <p:cNvGrpSpPr/>
          <p:nvPr/>
        </p:nvGrpSpPr>
        <p:grpSpPr>
          <a:xfrm>
            <a:off x="6601107" y="958122"/>
            <a:ext cx="671288" cy="261610"/>
            <a:chOff x="5369272" y="882219"/>
            <a:chExt cx="671288" cy="261610"/>
          </a:xfrm>
        </p:grpSpPr>
        <p:sp>
          <p:nvSpPr>
            <p:cNvPr id="239" name="Rectangle 238">
              <a:extLst>
                <a:ext uri="{FF2B5EF4-FFF2-40B4-BE49-F238E27FC236}">
                  <a16:creationId xmlns:a16="http://schemas.microsoft.com/office/drawing/2014/main" id="{DC0D4CF2-9726-EF48-9948-5C5908894B48}"/>
                </a:ext>
              </a:extLst>
            </p:cNvPr>
            <p:cNvSpPr/>
            <p:nvPr/>
          </p:nvSpPr>
          <p:spPr>
            <a:xfrm>
              <a:off x="5378721" y="910683"/>
              <a:ext cx="622336"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 name="TextBox 239">
              <a:extLst>
                <a:ext uri="{FF2B5EF4-FFF2-40B4-BE49-F238E27FC236}">
                  <a16:creationId xmlns:a16="http://schemas.microsoft.com/office/drawing/2014/main" id="{C98B215F-2996-104A-8A5C-36CE7A6466E8}"/>
                </a:ext>
              </a:extLst>
            </p:cNvPr>
            <p:cNvSpPr txBox="1"/>
            <p:nvPr/>
          </p:nvSpPr>
          <p:spPr>
            <a:xfrm>
              <a:off x="5369272" y="882219"/>
              <a:ext cx="671288"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18. =  0 </a:t>
              </a:r>
            </a:p>
          </p:txBody>
        </p:sp>
      </p:grpSp>
      <p:grpSp>
        <p:nvGrpSpPr>
          <p:cNvPr id="241" name="Group 240">
            <a:extLst>
              <a:ext uri="{FF2B5EF4-FFF2-40B4-BE49-F238E27FC236}">
                <a16:creationId xmlns:a16="http://schemas.microsoft.com/office/drawing/2014/main" id="{0EE75F36-99AE-FB4D-A295-9C0F155B678A}"/>
              </a:ext>
            </a:extLst>
          </p:cNvPr>
          <p:cNvGrpSpPr/>
          <p:nvPr/>
        </p:nvGrpSpPr>
        <p:grpSpPr>
          <a:xfrm>
            <a:off x="2289727" y="2425663"/>
            <a:ext cx="783522" cy="261610"/>
            <a:chOff x="5028426" y="2052087"/>
            <a:chExt cx="783522" cy="261610"/>
          </a:xfrm>
        </p:grpSpPr>
        <p:sp>
          <p:nvSpPr>
            <p:cNvPr id="242" name="Rectangle 241">
              <a:extLst>
                <a:ext uri="{FF2B5EF4-FFF2-40B4-BE49-F238E27FC236}">
                  <a16:creationId xmlns:a16="http://schemas.microsoft.com/office/drawing/2014/main" id="{1219DA76-FA4F-7341-B4D0-4675265BBB2C}"/>
                </a:ext>
              </a:extLst>
            </p:cNvPr>
            <p:cNvSpPr/>
            <p:nvPr/>
          </p:nvSpPr>
          <p:spPr>
            <a:xfrm>
              <a:off x="5041869" y="2075263"/>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 name="TextBox 242">
              <a:extLst>
                <a:ext uri="{FF2B5EF4-FFF2-40B4-BE49-F238E27FC236}">
                  <a16:creationId xmlns:a16="http://schemas.microsoft.com/office/drawing/2014/main" id="{B9052C0A-91DE-9E45-B5E0-E078D378F3C7}"/>
                </a:ext>
              </a:extLst>
            </p:cNvPr>
            <p:cNvSpPr txBox="1"/>
            <p:nvPr/>
          </p:nvSpPr>
          <p:spPr>
            <a:xfrm>
              <a:off x="5028426" y="2052087"/>
              <a:ext cx="78352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4. =  -5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54" name="Group 253">
            <a:extLst>
              <a:ext uri="{FF2B5EF4-FFF2-40B4-BE49-F238E27FC236}">
                <a16:creationId xmlns:a16="http://schemas.microsoft.com/office/drawing/2014/main" id="{39FD6394-EEF6-5545-9B15-F64D9A204DFE}"/>
              </a:ext>
            </a:extLst>
          </p:cNvPr>
          <p:cNvGrpSpPr/>
          <p:nvPr/>
        </p:nvGrpSpPr>
        <p:grpSpPr>
          <a:xfrm>
            <a:off x="1248978" y="2425236"/>
            <a:ext cx="783522" cy="261610"/>
            <a:chOff x="3337129" y="2047681"/>
            <a:chExt cx="783522" cy="261610"/>
          </a:xfrm>
        </p:grpSpPr>
        <p:sp>
          <p:nvSpPr>
            <p:cNvPr id="257" name="Rectangle 256">
              <a:extLst>
                <a:ext uri="{FF2B5EF4-FFF2-40B4-BE49-F238E27FC236}">
                  <a16:creationId xmlns:a16="http://schemas.microsoft.com/office/drawing/2014/main" id="{73060A40-420A-4C4B-BE6E-ABC3FBF6F8F4}"/>
                </a:ext>
              </a:extLst>
            </p:cNvPr>
            <p:cNvSpPr/>
            <p:nvPr/>
          </p:nvSpPr>
          <p:spPr>
            <a:xfrm>
              <a:off x="3345629" y="2070857"/>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 name="TextBox 257">
              <a:extLst>
                <a:ext uri="{FF2B5EF4-FFF2-40B4-BE49-F238E27FC236}">
                  <a16:creationId xmlns:a16="http://schemas.microsoft.com/office/drawing/2014/main" id="{349CF826-F5C7-EC40-B834-AEEF06E8C7ED}"/>
                </a:ext>
              </a:extLst>
            </p:cNvPr>
            <p:cNvSpPr txBox="1"/>
            <p:nvPr/>
          </p:nvSpPr>
          <p:spPr>
            <a:xfrm>
              <a:off x="3337129" y="2047681"/>
              <a:ext cx="78352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3. =  -5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59" name="Group 258">
            <a:extLst>
              <a:ext uri="{FF2B5EF4-FFF2-40B4-BE49-F238E27FC236}">
                <a16:creationId xmlns:a16="http://schemas.microsoft.com/office/drawing/2014/main" id="{0C16274B-6AA3-6048-A2C0-6E3D81C794D3}"/>
              </a:ext>
            </a:extLst>
          </p:cNvPr>
          <p:cNvGrpSpPr/>
          <p:nvPr/>
        </p:nvGrpSpPr>
        <p:grpSpPr>
          <a:xfrm>
            <a:off x="1109859" y="1397635"/>
            <a:ext cx="1029593" cy="261610"/>
            <a:chOff x="371008" y="1349319"/>
            <a:chExt cx="1029593" cy="261610"/>
          </a:xfrm>
        </p:grpSpPr>
        <p:sp>
          <p:nvSpPr>
            <p:cNvPr id="260" name="Rectangle 259">
              <a:extLst>
                <a:ext uri="{FF2B5EF4-FFF2-40B4-BE49-F238E27FC236}">
                  <a16:creationId xmlns:a16="http://schemas.microsoft.com/office/drawing/2014/main" id="{F26CD027-50B5-4F49-89DD-84F4765560C3}"/>
                </a:ext>
              </a:extLst>
            </p:cNvPr>
            <p:cNvSpPr/>
            <p:nvPr/>
          </p:nvSpPr>
          <p:spPr>
            <a:xfrm>
              <a:off x="374283" y="1380796"/>
              <a:ext cx="968618"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 name="TextBox 260">
              <a:extLst>
                <a:ext uri="{FF2B5EF4-FFF2-40B4-BE49-F238E27FC236}">
                  <a16:creationId xmlns:a16="http://schemas.microsoft.com/office/drawing/2014/main" id="{23A130CE-A72C-EB4C-90D5-C66B80340503}"/>
                </a:ext>
              </a:extLst>
            </p:cNvPr>
            <p:cNvSpPr txBox="1"/>
            <p:nvPr/>
          </p:nvSpPr>
          <p:spPr>
            <a:xfrm>
              <a:off x="371008" y="1349319"/>
              <a:ext cx="1029593"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5.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62" name="Group 261">
            <a:extLst>
              <a:ext uri="{FF2B5EF4-FFF2-40B4-BE49-F238E27FC236}">
                <a16:creationId xmlns:a16="http://schemas.microsoft.com/office/drawing/2014/main" id="{E8064F73-F82A-E646-823A-E0AF7353BD91}"/>
              </a:ext>
            </a:extLst>
          </p:cNvPr>
          <p:cNvGrpSpPr/>
          <p:nvPr/>
        </p:nvGrpSpPr>
        <p:grpSpPr>
          <a:xfrm>
            <a:off x="2207456" y="1994847"/>
            <a:ext cx="962202" cy="261610"/>
            <a:chOff x="1325503" y="1689496"/>
            <a:chExt cx="962202" cy="261610"/>
          </a:xfrm>
        </p:grpSpPr>
        <p:sp>
          <p:nvSpPr>
            <p:cNvPr id="263" name="Rectangle 262">
              <a:extLst>
                <a:ext uri="{FF2B5EF4-FFF2-40B4-BE49-F238E27FC236}">
                  <a16:creationId xmlns:a16="http://schemas.microsoft.com/office/drawing/2014/main" id="{850B9BFA-55FC-5142-AE63-278CC5BF49AF}"/>
                </a:ext>
              </a:extLst>
            </p:cNvPr>
            <p:cNvSpPr/>
            <p:nvPr/>
          </p:nvSpPr>
          <p:spPr>
            <a:xfrm>
              <a:off x="1333720" y="1723984"/>
              <a:ext cx="919385"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 name="TextBox 263">
              <a:extLst>
                <a:ext uri="{FF2B5EF4-FFF2-40B4-BE49-F238E27FC236}">
                  <a16:creationId xmlns:a16="http://schemas.microsoft.com/office/drawing/2014/main" id="{7AB512C0-D27C-134C-88BF-29792BEE0B28}"/>
                </a:ext>
              </a:extLst>
            </p:cNvPr>
            <p:cNvSpPr txBox="1"/>
            <p:nvPr/>
          </p:nvSpPr>
          <p:spPr>
            <a:xfrm>
              <a:off x="1325503" y="1689496"/>
              <a:ext cx="96220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7.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65" name="Group 264">
            <a:extLst>
              <a:ext uri="{FF2B5EF4-FFF2-40B4-BE49-F238E27FC236}">
                <a16:creationId xmlns:a16="http://schemas.microsoft.com/office/drawing/2014/main" id="{5C595B29-3ABD-514C-9B44-D9311EA057CC}"/>
              </a:ext>
            </a:extLst>
          </p:cNvPr>
          <p:cNvGrpSpPr/>
          <p:nvPr/>
        </p:nvGrpSpPr>
        <p:grpSpPr>
          <a:xfrm>
            <a:off x="3185963" y="1364188"/>
            <a:ext cx="1076253" cy="261610"/>
            <a:chOff x="324348" y="1351251"/>
            <a:chExt cx="1076253" cy="261610"/>
          </a:xfrm>
        </p:grpSpPr>
        <p:sp>
          <p:nvSpPr>
            <p:cNvPr id="266" name="Rectangle 265">
              <a:extLst>
                <a:ext uri="{FF2B5EF4-FFF2-40B4-BE49-F238E27FC236}">
                  <a16:creationId xmlns:a16="http://schemas.microsoft.com/office/drawing/2014/main" id="{06326034-09D9-6B4A-B60A-2BD5E39EC5CE}"/>
                </a:ext>
              </a:extLst>
            </p:cNvPr>
            <p:cNvSpPr/>
            <p:nvPr/>
          </p:nvSpPr>
          <p:spPr>
            <a:xfrm>
              <a:off x="374283" y="1380796"/>
              <a:ext cx="968618"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 name="TextBox 266">
              <a:extLst>
                <a:ext uri="{FF2B5EF4-FFF2-40B4-BE49-F238E27FC236}">
                  <a16:creationId xmlns:a16="http://schemas.microsoft.com/office/drawing/2014/main" id="{B1E379EF-7F15-E14B-AE12-941162C7C4D6}"/>
                </a:ext>
              </a:extLst>
            </p:cNvPr>
            <p:cNvSpPr txBox="1"/>
            <p:nvPr/>
          </p:nvSpPr>
          <p:spPr>
            <a:xfrm>
              <a:off x="324348" y="1351251"/>
              <a:ext cx="1076253"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13.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68" name="Group 267">
            <a:extLst>
              <a:ext uri="{FF2B5EF4-FFF2-40B4-BE49-F238E27FC236}">
                <a16:creationId xmlns:a16="http://schemas.microsoft.com/office/drawing/2014/main" id="{F6AAEA8D-9892-274D-8B47-58016DC100B9}"/>
              </a:ext>
            </a:extLst>
          </p:cNvPr>
          <p:cNvGrpSpPr/>
          <p:nvPr/>
        </p:nvGrpSpPr>
        <p:grpSpPr>
          <a:xfrm>
            <a:off x="4267407" y="2005567"/>
            <a:ext cx="1032209" cy="261610"/>
            <a:chOff x="1296407" y="1699382"/>
            <a:chExt cx="1032209" cy="261610"/>
          </a:xfrm>
        </p:grpSpPr>
        <p:sp>
          <p:nvSpPr>
            <p:cNvPr id="269" name="Rectangle 268">
              <a:extLst>
                <a:ext uri="{FF2B5EF4-FFF2-40B4-BE49-F238E27FC236}">
                  <a16:creationId xmlns:a16="http://schemas.microsoft.com/office/drawing/2014/main" id="{31E38FFF-042B-4249-B71E-E91BB899B002}"/>
                </a:ext>
              </a:extLst>
            </p:cNvPr>
            <p:cNvSpPr/>
            <p:nvPr/>
          </p:nvSpPr>
          <p:spPr>
            <a:xfrm>
              <a:off x="1333720" y="1723984"/>
              <a:ext cx="919385"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TextBox 270">
              <a:extLst>
                <a:ext uri="{FF2B5EF4-FFF2-40B4-BE49-F238E27FC236}">
                  <a16:creationId xmlns:a16="http://schemas.microsoft.com/office/drawing/2014/main" id="{3E2C15DB-42D8-694C-B527-43D8FE19BD2A}"/>
                </a:ext>
              </a:extLst>
            </p:cNvPr>
            <p:cNvSpPr txBox="1"/>
            <p:nvPr/>
          </p:nvSpPr>
          <p:spPr>
            <a:xfrm>
              <a:off x="1296407" y="1699382"/>
              <a:ext cx="1032209"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15.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72" name="Group 271">
            <a:extLst>
              <a:ext uri="{FF2B5EF4-FFF2-40B4-BE49-F238E27FC236}">
                <a16:creationId xmlns:a16="http://schemas.microsoft.com/office/drawing/2014/main" id="{A13033AD-FA92-BB43-AB6A-D1D26EDA4E59}"/>
              </a:ext>
            </a:extLst>
          </p:cNvPr>
          <p:cNvGrpSpPr/>
          <p:nvPr/>
        </p:nvGrpSpPr>
        <p:grpSpPr>
          <a:xfrm>
            <a:off x="3894625" y="1693434"/>
            <a:ext cx="663051" cy="261610"/>
            <a:chOff x="1132658" y="1464141"/>
            <a:chExt cx="535053" cy="261610"/>
          </a:xfrm>
        </p:grpSpPr>
        <p:sp>
          <p:nvSpPr>
            <p:cNvPr id="273" name="Rectangle 272">
              <a:extLst>
                <a:ext uri="{FF2B5EF4-FFF2-40B4-BE49-F238E27FC236}">
                  <a16:creationId xmlns:a16="http://schemas.microsoft.com/office/drawing/2014/main" id="{EA8E4457-C5C4-EC4E-B784-4AB1EE6F9229}"/>
                </a:ext>
              </a:extLst>
            </p:cNvPr>
            <p:cNvSpPr/>
            <p:nvPr/>
          </p:nvSpPr>
          <p:spPr>
            <a:xfrm>
              <a:off x="1164573" y="1498520"/>
              <a:ext cx="453668"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4" name="TextBox 273">
              <a:extLst>
                <a:ext uri="{FF2B5EF4-FFF2-40B4-BE49-F238E27FC236}">
                  <a16:creationId xmlns:a16="http://schemas.microsoft.com/office/drawing/2014/main" id="{AED65E41-8023-AC4F-9401-ED05B22F1E49}"/>
                </a:ext>
              </a:extLst>
            </p:cNvPr>
            <p:cNvSpPr txBox="1"/>
            <p:nvPr/>
          </p:nvSpPr>
          <p:spPr>
            <a:xfrm>
              <a:off x="1132658" y="1464141"/>
              <a:ext cx="535053"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14. =  0   </a:t>
              </a:r>
            </a:p>
          </p:txBody>
        </p:sp>
      </p:grpSp>
      <p:grpSp>
        <p:nvGrpSpPr>
          <p:cNvPr id="275" name="Group 274">
            <a:extLst>
              <a:ext uri="{FF2B5EF4-FFF2-40B4-BE49-F238E27FC236}">
                <a16:creationId xmlns:a16="http://schemas.microsoft.com/office/drawing/2014/main" id="{7187344F-3461-1E4B-A994-27D478B25F06}"/>
              </a:ext>
            </a:extLst>
          </p:cNvPr>
          <p:cNvGrpSpPr/>
          <p:nvPr/>
        </p:nvGrpSpPr>
        <p:grpSpPr>
          <a:xfrm>
            <a:off x="5429211" y="941078"/>
            <a:ext cx="866976" cy="261610"/>
            <a:chOff x="1132658" y="1464141"/>
            <a:chExt cx="699612" cy="261610"/>
          </a:xfrm>
        </p:grpSpPr>
        <p:sp>
          <p:nvSpPr>
            <p:cNvPr id="276" name="Rectangle 275">
              <a:extLst>
                <a:ext uri="{FF2B5EF4-FFF2-40B4-BE49-F238E27FC236}">
                  <a16:creationId xmlns:a16="http://schemas.microsoft.com/office/drawing/2014/main" id="{BAECC8BD-AE02-1847-B045-8127A64425CD}"/>
                </a:ext>
              </a:extLst>
            </p:cNvPr>
            <p:cNvSpPr/>
            <p:nvPr/>
          </p:nvSpPr>
          <p:spPr>
            <a:xfrm>
              <a:off x="1164573" y="1498520"/>
              <a:ext cx="586249"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TextBox 276">
              <a:extLst>
                <a:ext uri="{FF2B5EF4-FFF2-40B4-BE49-F238E27FC236}">
                  <a16:creationId xmlns:a16="http://schemas.microsoft.com/office/drawing/2014/main" id="{39C3047A-0E6E-DA40-A2D1-E4C55781FF99}"/>
                </a:ext>
              </a:extLst>
            </p:cNvPr>
            <p:cNvSpPr txBox="1"/>
            <p:nvPr/>
          </p:nvSpPr>
          <p:spPr>
            <a:xfrm>
              <a:off x="1132658" y="1464141"/>
              <a:ext cx="69961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17. = 2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78" name="Group 277">
            <a:extLst>
              <a:ext uri="{FF2B5EF4-FFF2-40B4-BE49-F238E27FC236}">
                <a16:creationId xmlns:a16="http://schemas.microsoft.com/office/drawing/2014/main" id="{F127F504-2FB7-5548-B321-4A15024F2385}"/>
              </a:ext>
            </a:extLst>
          </p:cNvPr>
          <p:cNvGrpSpPr/>
          <p:nvPr/>
        </p:nvGrpSpPr>
        <p:grpSpPr>
          <a:xfrm>
            <a:off x="3399044" y="972772"/>
            <a:ext cx="711855" cy="261610"/>
            <a:chOff x="1160398" y="1471016"/>
            <a:chExt cx="574436" cy="261610"/>
          </a:xfrm>
        </p:grpSpPr>
        <p:sp>
          <p:nvSpPr>
            <p:cNvPr id="279" name="Rectangle 278">
              <a:extLst>
                <a:ext uri="{FF2B5EF4-FFF2-40B4-BE49-F238E27FC236}">
                  <a16:creationId xmlns:a16="http://schemas.microsoft.com/office/drawing/2014/main" id="{12641F73-F095-774A-B944-EF61ED1E3E17}"/>
                </a:ext>
              </a:extLst>
            </p:cNvPr>
            <p:cNvSpPr/>
            <p:nvPr/>
          </p:nvSpPr>
          <p:spPr>
            <a:xfrm>
              <a:off x="1164573" y="1498520"/>
              <a:ext cx="498508"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TextBox 279">
              <a:extLst>
                <a:ext uri="{FF2B5EF4-FFF2-40B4-BE49-F238E27FC236}">
                  <a16:creationId xmlns:a16="http://schemas.microsoft.com/office/drawing/2014/main" id="{CF32AE76-5268-8E45-9097-53157C35BCA7}"/>
                </a:ext>
              </a:extLst>
            </p:cNvPr>
            <p:cNvSpPr txBox="1"/>
            <p:nvPr/>
          </p:nvSpPr>
          <p:spPr>
            <a:xfrm>
              <a:off x="1160398" y="1471016"/>
              <a:ext cx="574436"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9. = 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81" name="Group 280">
            <a:extLst>
              <a:ext uri="{FF2B5EF4-FFF2-40B4-BE49-F238E27FC236}">
                <a16:creationId xmlns:a16="http://schemas.microsoft.com/office/drawing/2014/main" id="{EFCC8FBA-2972-384E-B872-6ED7B213EDCC}"/>
              </a:ext>
            </a:extLst>
          </p:cNvPr>
          <p:cNvGrpSpPr/>
          <p:nvPr/>
        </p:nvGrpSpPr>
        <p:grpSpPr>
          <a:xfrm>
            <a:off x="2843197" y="1709471"/>
            <a:ext cx="621897" cy="261610"/>
            <a:chOff x="4567835" y="880760"/>
            <a:chExt cx="621897" cy="261610"/>
          </a:xfrm>
        </p:grpSpPr>
        <p:sp>
          <p:nvSpPr>
            <p:cNvPr id="282" name="Rectangle 281">
              <a:extLst>
                <a:ext uri="{FF2B5EF4-FFF2-40B4-BE49-F238E27FC236}">
                  <a16:creationId xmlns:a16="http://schemas.microsoft.com/office/drawing/2014/main" id="{A8C05662-CF51-2443-8E1A-ABF29676F268}"/>
                </a:ext>
              </a:extLst>
            </p:cNvPr>
            <p:cNvSpPr/>
            <p:nvPr/>
          </p:nvSpPr>
          <p:spPr>
            <a:xfrm>
              <a:off x="4567835" y="908264"/>
              <a:ext cx="580648"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TextBox 282">
              <a:extLst>
                <a:ext uri="{FF2B5EF4-FFF2-40B4-BE49-F238E27FC236}">
                  <a16:creationId xmlns:a16="http://schemas.microsoft.com/office/drawing/2014/main" id="{A2DC12D7-02D9-724C-9CB9-26F32E8542E3}"/>
                </a:ext>
              </a:extLst>
            </p:cNvPr>
            <p:cNvSpPr txBox="1"/>
            <p:nvPr/>
          </p:nvSpPr>
          <p:spPr>
            <a:xfrm>
              <a:off x="4588600" y="880760"/>
              <a:ext cx="60113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8. =  0  </a:t>
              </a:r>
            </a:p>
          </p:txBody>
        </p:sp>
      </p:grpSp>
      <p:grpSp>
        <p:nvGrpSpPr>
          <p:cNvPr id="284" name="Group 283">
            <a:extLst>
              <a:ext uri="{FF2B5EF4-FFF2-40B4-BE49-F238E27FC236}">
                <a16:creationId xmlns:a16="http://schemas.microsoft.com/office/drawing/2014/main" id="{5A7CD894-C0FE-1247-BC4D-69316547F03C}"/>
              </a:ext>
            </a:extLst>
          </p:cNvPr>
          <p:cNvGrpSpPr/>
          <p:nvPr/>
        </p:nvGrpSpPr>
        <p:grpSpPr>
          <a:xfrm>
            <a:off x="4388450" y="958122"/>
            <a:ext cx="815410" cy="261610"/>
            <a:chOff x="1160398" y="1471016"/>
            <a:chExt cx="658000" cy="261610"/>
          </a:xfrm>
        </p:grpSpPr>
        <p:sp>
          <p:nvSpPr>
            <p:cNvPr id="285" name="Rectangle 284">
              <a:extLst>
                <a:ext uri="{FF2B5EF4-FFF2-40B4-BE49-F238E27FC236}">
                  <a16:creationId xmlns:a16="http://schemas.microsoft.com/office/drawing/2014/main" id="{5978395E-352C-EC4C-87F2-9D366C0E5529}"/>
                </a:ext>
              </a:extLst>
            </p:cNvPr>
            <p:cNvSpPr/>
            <p:nvPr/>
          </p:nvSpPr>
          <p:spPr>
            <a:xfrm>
              <a:off x="1164573" y="1498520"/>
              <a:ext cx="586249"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TextBox 285">
              <a:extLst>
                <a:ext uri="{FF2B5EF4-FFF2-40B4-BE49-F238E27FC236}">
                  <a16:creationId xmlns:a16="http://schemas.microsoft.com/office/drawing/2014/main" id="{16B27011-6800-D14D-BD5F-096BBC464EB1}"/>
                </a:ext>
              </a:extLst>
            </p:cNvPr>
            <p:cNvSpPr txBox="1"/>
            <p:nvPr/>
          </p:nvSpPr>
          <p:spPr>
            <a:xfrm>
              <a:off x="1160398" y="1471016"/>
              <a:ext cx="658000"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10. = 2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91" name="Group 290">
            <a:extLst>
              <a:ext uri="{FF2B5EF4-FFF2-40B4-BE49-F238E27FC236}">
                <a16:creationId xmlns:a16="http://schemas.microsoft.com/office/drawing/2014/main" id="{BDB6BEDF-7176-D946-9F79-0B6B82ADE0D3}"/>
              </a:ext>
            </a:extLst>
          </p:cNvPr>
          <p:cNvGrpSpPr/>
          <p:nvPr/>
        </p:nvGrpSpPr>
        <p:grpSpPr>
          <a:xfrm>
            <a:off x="4354519" y="2412170"/>
            <a:ext cx="843375" cy="261610"/>
            <a:chOff x="4987175" y="2045212"/>
            <a:chExt cx="843375" cy="261610"/>
          </a:xfrm>
        </p:grpSpPr>
        <p:sp>
          <p:nvSpPr>
            <p:cNvPr id="292" name="Rectangle 291">
              <a:extLst>
                <a:ext uri="{FF2B5EF4-FFF2-40B4-BE49-F238E27FC236}">
                  <a16:creationId xmlns:a16="http://schemas.microsoft.com/office/drawing/2014/main" id="{D47CF36F-91D7-2446-8462-6BA84114DF68}"/>
                </a:ext>
              </a:extLst>
            </p:cNvPr>
            <p:cNvSpPr/>
            <p:nvPr/>
          </p:nvSpPr>
          <p:spPr>
            <a:xfrm>
              <a:off x="5041869" y="2075263"/>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 name="TextBox 292">
              <a:extLst>
                <a:ext uri="{FF2B5EF4-FFF2-40B4-BE49-F238E27FC236}">
                  <a16:creationId xmlns:a16="http://schemas.microsoft.com/office/drawing/2014/main" id="{CAB3CB18-CACB-3C48-9055-6063C0176D1B}"/>
                </a:ext>
              </a:extLst>
            </p:cNvPr>
            <p:cNvSpPr txBox="1"/>
            <p:nvPr/>
          </p:nvSpPr>
          <p:spPr>
            <a:xfrm>
              <a:off x="4987175" y="2045212"/>
              <a:ext cx="843375"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12. =  -3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94" name="Group 293">
            <a:extLst>
              <a:ext uri="{FF2B5EF4-FFF2-40B4-BE49-F238E27FC236}">
                <a16:creationId xmlns:a16="http://schemas.microsoft.com/office/drawing/2014/main" id="{48D732EA-8D31-CD41-B4EF-1B6320589D7C}"/>
              </a:ext>
            </a:extLst>
          </p:cNvPr>
          <p:cNvGrpSpPr/>
          <p:nvPr/>
        </p:nvGrpSpPr>
        <p:grpSpPr>
          <a:xfrm>
            <a:off x="3315934" y="2413084"/>
            <a:ext cx="837868" cy="261610"/>
            <a:chOff x="3289004" y="2033931"/>
            <a:chExt cx="837868" cy="261610"/>
          </a:xfrm>
        </p:grpSpPr>
        <p:sp>
          <p:nvSpPr>
            <p:cNvPr id="295" name="Rectangle 294">
              <a:extLst>
                <a:ext uri="{FF2B5EF4-FFF2-40B4-BE49-F238E27FC236}">
                  <a16:creationId xmlns:a16="http://schemas.microsoft.com/office/drawing/2014/main" id="{3E34F223-4DAF-9D41-A7F3-3AC3E4975649}"/>
                </a:ext>
              </a:extLst>
            </p:cNvPr>
            <p:cNvSpPr/>
            <p:nvPr/>
          </p:nvSpPr>
          <p:spPr>
            <a:xfrm>
              <a:off x="3345629" y="2070857"/>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 name="TextBox 295">
              <a:extLst>
                <a:ext uri="{FF2B5EF4-FFF2-40B4-BE49-F238E27FC236}">
                  <a16:creationId xmlns:a16="http://schemas.microsoft.com/office/drawing/2014/main" id="{187F0E87-3311-E348-924A-5E77D7B1AD31}"/>
                </a:ext>
              </a:extLst>
            </p:cNvPr>
            <p:cNvSpPr txBox="1"/>
            <p:nvPr/>
          </p:nvSpPr>
          <p:spPr>
            <a:xfrm>
              <a:off x="3289004" y="2033931"/>
              <a:ext cx="837868"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11. =  -3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97" name="Group 296">
            <a:extLst>
              <a:ext uri="{FF2B5EF4-FFF2-40B4-BE49-F238E27FC236}">
                <a16:creationId xmlns:a16="http://schemas.microsoft.com/office/drawing/2014/main" id="{FDAFA918-9C1C-6C4A-8815-7D9F4CF326C6}"/>
              </a:ext>
            </a:extLst>
          </p:cNvPr>
          <p:cNvGrpSpPr/>
          <p:nvPr/>
        </p:nvGrpSpPr>
        <p:grpSpPr>
          <a:xfrm>
            <a:off x="4898172" y="1687784"/>
            <a:ext cx="663051" cy="261610"/>
            <a:chOff x="1132658" y="1464141"/>
            <a:chExt cx="535053" cy="261610"/>
          </a:xfrm>
        </p:grpSpPr>
        <p:sp>
          <p:nvSpPr>
            <p:cNvPr id="298" name="Rectangle 297">
              <a:extLst>
                <a:ext uri="{FF2B5EF4-FFF2-40B4-BE49-F238E27FC236}">
                  <a16:creationId xmlns:a16="http://schemas.microsoft.com/office/drawing/2014/main" id="{BA45FC05-9DA3-2C46-AD10-7AE5C982D816}"/>
                </a:ext>
              </a:extLst>
            </p:cNvPr>
            <p:cNvSpPr/>
            <p:nvPr/>
          </p:nvSpPr>
          <p:spPr>
            <a:xfrm>
              <a:off x="1164573" y="1498520"/>
              <a:ext cx="453668"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 name="TextBox 298">
              <a:extLst>
                <a:ext uri="{FF2B5EF4-FFF2-40B4-BE49-F238E27FC236}">
                  <a16:creationId xmlns:a16="http://schemas.microsoft.com/office/drawing/2014/main" id="{BB6821CA-C711-A94B-B54B-99C08D291434}"/>
                </a:ext>
              </a:extLst>
            </p:cNvPr>
            <p:cNvSpPr txBox="1"/>
            <p:nvPr/>
          </p:nvSpPr>
          <p:spPr>
            <a:xfrm>
              <a:off x="1132658" y="1464141"/>
              <a:ext cx="535053"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16. =  0   </a:t>
              </a:r>
            </a:p>
          </p:txBody>
        </p:sp>
      </p:grpSp>
      <p:grpSp>
        <p:nvGrpSpPr>
          <p:cNvPr id="300" name="Group 299">
            <a:extLst>
              <a:ext uri="{FF2B5EF4-FFF2-40B4-BE49-F238E27FC236}">
                <a16:creationId xmlns:a16="http://schemas.microsoft.com/office/drawing/2014/main" id="{D740DFC5-ABB1-3843-AE84-BDABD12E6385}"/>
              </a:ext>
            </a:extLst>
          </p:cNvPr>
          <p:cNvGrpSpPr/>
          <p:nvPr/>
        </p:nvGrpSpPr>
        <p:grpSpPr>
          <a:xfrm>
            <a:off x="5121995" y="1379613"/>
            <a:ext cx="1076253" cy="261610"/>
            <a:chOff x="324348" y="1351251"/>
            <a:chExt cx="1076253" cy="261610"/>
          </a:xfrm>
        </p:grpSpPr>
        <p:sp>
          <p:nvSpPr>
            <p:cNvPr id="301" name="Rectangle 300">
              <a:extLst>
                <a:ext uri="{FF2B5EF4-FFF2-40B4-BE49-F238E27FC236}">
                  <a16:creationId xmlns:a16="http://schemas.microsoft.com/office/drawing/2014/main" id="{00FE968F-AA2E-1A4A-9BF0-27A7A18D77BC}"/>
                </a:ext>
              </a:extLst>
            </p:cNvPr>
            <p:cNvSpPr/>
            <p:nvPr/>
          </p:nvSpPr>
          <p:spPr>
            <a:xfrm>
              <a:off x="374283" y="1380796"/>
              <a:ext cx="968618"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 name="TextBox 301">
              <a:extLst>
                <a:ext uri="{FF2B5EF4-FFF2-40B4-BE49-F238E27FC236}">
                  <a16:creationId xmlns:a16="http://schemas.microsoft.com/office/drawing/2014/main" id="{65E3AEFD-AEF4-AF46-9B52-64B617786F15}"/>
                </a:ext>
              </a:extLst>
            </p:cNvPr>
            <p:cNvSpPr txBox="1"/>
            <p:nvPr/>
          </p:nvSpPr>
          <p:spPr>
            <a:xfrm>
              <a:off x="324348" y="1351251"/>
              <a:ext cx="1076253"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21.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16" name="Group 315">
            <a:extLst>
              <a:ext uri="{FF2B5EF4-FFF2-40B4-BE49-F238E27FC236}">
                <a16:creationId xmlns:a16="http://schemas.microsoft.com/office/drawing/2014/main" id="{CA3BF761-321E-A140-B047-69C10902C79A}"/>
              </a:ext>
            </a:extLst>
          </p:cNvPr>
          <p:cNvGrpSpPr/>
          <p:nvPr/>
        </p:nvGrpSpPr>
        <p:grpSpPr>
          <a:xfrm>
            <a:off x="6465820" y="2387478"/>
            <a:ext cx="843375" cy="261610"/>
            <a:chOff x="4987175" y="2045212"/>
            <a:chExt cx="843375" cy="261610"/>
          </a:xfrm>
        </p:grpSpPr>
        <p:sp>
          <p:nvSpPr>
            <p:cNvPr id="317" name="Rectangle 316">
              <a:extLst>
                <a:ext uri="{FF2B5EF4-FFF2-40B4-BE49-F238E27FC236}">
                  <a16:creationId xmlns:a16="http://schemas.microsoft.com/office/drawing/2014/main" id="{09D60E1B-1BE1-BC43-BE32-32A31B549A4C}"/>
                </a:ext>
              </a:extLst>
            </p:cNvPr>
            <p:cNvSpPr/>
            <p:nvPr/>
          </p:nvSpPr>
          <p:spPr>
            <a:xfrm>
              <a:off x="5041869" y="2075263"/>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8" name="TextBox 317">
              <a:extLst>
                <a:ext uri="{FF2B5EF4-FFF2-40B4-BE49-F238E27FC236}">
                  <a16:creationId xmlns:a16="http://schemas.microsoft.com/office/drawing/2014/main" id="{1B23D6A6-4999-3240-99B4-2E9BA3A67B89}"/>
                </a:ext>
              </a:extLst>
            </p:cNvPr>
            <p:cNvSpPr txBox="1"/>
            <p:nvPr/>
          </p:nvSpPr>
          <p:spPr>
            <a:xfrm>
              <a:off x="4987175" y="2045212"/>
              <a:ext cx="843375"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20. =  -1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19" name="Group 318">
            <a:extLst>
              <a:ext uri="{FF2B5EF4-FFF2-40B4-BE49-F238E27FC236}">
                <a16:creationId xmlns:a16="http://schemas.microsoft.com/office/drawing/2014/main" id="{2E71E9B2-0E23-C345-A2B5-B0CDBD8A8FBF}"/>
              </a:ext>
            </a:extLst>
          </p:cNvPr>
          <p:cNvGrpSpPr/>
          <p:nvPr/>
        </p:nvGrpSpPr>
        <p:grpSpPr>
          <a:xfrm>
            <a:off x="5399159" y="2399910"/>
            <a:ext cx="837868" cy="261610"/>
            <a:chOff x="3289004" y="2033931"/>
            <a:chExt cx="837868" cy="261610"/>
          </a:xfrm>
        </p:grpSpPr>
        <p:sp>
          <p:nvSpPr>
            <p:cNvPr id="320" name="Rectangle 319">
              <a:extLst>
                <a:ext uri="{FF2B5EF4-FFF2-40B4-BE49-F238E27FC236}">
                  <a16:creationId xmlns:a16="http://schemas.microsoft.com/office/drawing/2014/main" id="{E7F083AB-F869-7E45-9CB4-9A0560C10FCB}"/>
                </a:ext>
              </a:extLst>
            </p:cNvPr>
            <p:cNvSpPr/>
            <p:nvPr/>
          </p:nvSpPr>
          <p:spPr>
            <a:xfrm>
              <a:off x="3345629" y="2070857"/>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1" name="TextBox 320">
              <a:extLst>
                <a:ext uri="{FF2B5EF4-FFF2-40B4-BE49-F238E27FC236}">
                  <a16:creationId xmlns:a16="http://schemas.microsoft.com/office/drawing/2014/main" id="{3CB31142-4919-3E4C-8F9F-5FC52C425340}"/>
                </a:ext>
              </a:extLst>
            </p:cNvPr>
            <p:cNvSpPr txBox="1"/>
            <p:nvPr/>
          </p:nvSpPr>
          <p:spPr>
            <a:xfrm>
              <a:off x="3289004" y="2033931"/>
              <a:ext cx="837868"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19. =  -1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22" name="Group 321">
            <a:extLst>
              <a:ext uri="{FF2B5EF4-FFF2-40B4-BE49-F238E27FC236}">
                <a16:creationId xmlns:a16="http://schemas.microsoft.com/office/drawing/2014/main" id="{6FAB2BFF-2A64-8842-80F6-761A9F4A32D2}"/>
              </a:ext>
            </a:extLst>
          </p:cNvPr>
          <p:cNvGrpSpPr/>
          <p:nvPr/>
        </p:nvGrpSpPr>
        <p:grpSpPr>
          <a:xfrm>
            <a:off x="5900981" y="1688540"/>
            <a:ext cx="663051" cy="261610"/>
            <a:chOff x="1132658" y="1464141"/>
            <a:chExt cx="535053" cy="261610"/>
          </a:xfrm>
        </p:grpSpPr>
        <p:sp>
          <p:nvSpPr>
            <p:cNvPr id="323" name="Rectangle 322">
              <a:extLst>
                <a:ext uri="{FF2B5EF4-FFF2-40B4-BE49-F238E27FC236}">
                  <a16:creationId xmlns:a16="http://schemas.microsoft.com/office/drawing/2014/main" id="{72870E90-2B01-9F4C-A065-D6B2157F4DC1}"/>
                </a:ext>
              </a:extLst>
            </p:cNvPr>
            <p:cNvSpPr/>
            <p:nvPr/>
          </p:nvSpPr>
          <p:spPr>
            <a:xfrm>
              <a:off x="1164573" y="1498520"/>
              <a:ext cx="453668"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4" name="TextBox 323">
              <a:extLst>
                <a:ext uri="{FF2B5EF4-FFF2-40B4-BE49-F238E27FC236}">
                  <a16:creationId xmlns:a16="http://schemas.microsoft.com/office/drawing/2014/main" id="{E56171B0-413D-9645-9BF0-363FC95B952B}"/>
                </a:ext>
              </a:extLst>
            </p:cNvPr>
            <p:cNvSpPr txBox="1"/>
            <p:nvPr/>
          </p:nvSpPr>
          <p:spPr>
            <a:xfrm>
              <a:off x="1132658" y="1464141"/>
              <a:ext cx="535053"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22. =  0   </a:t>
              </a:r>
            </a:p>
          </p:txBody>
        </p:sp>
      </p:grpSp>
      <p:grpSp>
        <p:nvGrpSpPr>
          <p:cNvPr id="325" name="Group 324">
            <a:extLst>
              <a:ext uri="{FF2B5EF4-FFF2-40B4-BE49-F238E27FC236}">
                <a16:creationId xmlns:a16="http://schemas.microsoft.com/office/drawing/2014/main" id="{2FDEE858-2696-FF44-B292-17D70F32EB35}"/>
              </a:ext>
            </a:extLst>
          </p:cNvPr>
          <p:cNvGrpSpPr/>
          <p:nvPr/>
        </p:nvGrpSpPr>
        <p:grpSpPr>
          <a:xfrm>
            <a:off x="6372510" y="1974828"/>
            <a:ext cx="1032209" cy="261610"/>
            <a:chOff x="1296407" y="1699382"/>
            <a:chExt cx="1032209" cy="261610"/>
          </a:xfrm>
        </p:grpSpPr>
        <p:sp>
          <p:nvSpPr>
            <p:cNvPr id="326" name="Rectangle 325">
              <a:extLst>
                <a:ext uri="{FF2B5EF4-FFF2-40B4-BE49-F238E27FC236}">
                  <a16:creationId xmlns:a16="http://schemas.microsoft.com/office/drawing/2014/main" id="{48B59A84-DBE6-6B42-A6FB-5197F9DA6261}"/>
                </a:ext>
              </a:extLst>
            </p:cNvPr>
            <p:cNvSpPr/>
            <p:nvPr/>
          </p:nvSpPr>
          <p:spPr>
            <a:xfrm>
              <a:off x="1333720" y="1723984"/>
              <a:ext cx="919385"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 name="TextBox 326">
              <a:extLst>
                <a:ext uri="{FF2B5EF4-FFF2-40B4-BE49-F238E27FC236}">
                  <a16:creationId xmlns:a16="http://schemas.microsoft.com/office/drawing/2014/main" id="{49382C13-4CFB-F74F-839E-360FB17B23C8}"/>
                </a:ext>
              </a:extLst>
            </p:cNvPr>
            <p:cNvSpPr txBox="1"/>
            <p:nvPr/>
          </p:nvSpPr>
          <p:spPr>
            <a:xfrm>
              <a:off x="1296407" y="1699382"/>
              <a:ext cx="1032209"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23.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28" name="Group 327">
            <a:extLst>
              <a:ext uri="{FF2B5EF4-FFF2-40B4-BE49-F238E27FC236}">
                <a16:creationId xmlns:a16="http://schemas.microsoft.com/office/drawing/2014/main" id="{3BE4DD29-08AF-7C45-A50D-274247A51079}"/>
              </a:ext>
            </a:extLst>
          </p:cNvPr>
          <p:cNvGrpSpPr/>
          <p:nvPr/>
        </p:nvGrpSpPr>
        <p:grpSpPr>
          <a:xfrm>
            <a:off x="7025622" y="1663682"/>
            <a:ext cx="853344" cy="261610"/>
            <a:chOff x="336634" y="1349319"/>
            <a:chExt cx="853344" cy="261610"/>
          </a:xfrm>
        </p:grpSpPr>
        <p:sp>
          <p:nvSpPr>
            <p:cNvPr id="329" name="Rectangle 328">
              <a:extLst>
                <a:ext uri="{FF2B5EF4-FFF2-40B4-BE49-F238E27FC236}">
                  <a16:creationId xmlns:a16="http://schemas.microsoft.com/office/drawing/2014/main" id="{8DBDBFE9-1C84-EE4C-9DB5-C3B5DB1F99BC}"/>
                </a:ext>
              </a:extLst>
            </p:cNvPr>
            <p:cNvSpPr/>
            <p:nvPr/>
          </p:nvSpPr>
          <p:spPr>
            <a:xfrm>
              <a:off x="374283" y="1380796"/>
              <a:ext cx="783621"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 name="TextBox 329">
              <a:extLst>
                <a:ext uri="{FF2B5EF4-FFF2-40B4-BE49-F238E27FC236}">
                  <a16:creationId xmlns:a16="http://schemas.microsoft.com/office/drawing/2014/main" id="{4A683930-38DD-8647-B977-C648FBF8C34A}"/>
                </a:ext>
              </a:extLst>
            </p:cNvPr>
            <p:cNvSpPr txBox="1"/>
            <p:nvPr/>
          </p:nvSpPr>
          <p:spPr>
            <a:xfrm>
              <a:off x="336634" y="1349319"/>
              <a:ext cx="853344"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24. =  -.5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356" name="TextBox 355">
            <a:extLst>
              <a:ext uri="{FF2B5EF4-FFF2-40B4-BE49-F238E27FC236}">
                <a16:creationId xmlns:a16="http://schemas.microsoft.com/office/drawing/2014/main" id="{43321B96-6C19-5B48-ABDB-C3677407437F}"/>
              </a:ext>
            </a:extLst>
          </p:cNvPr>
          <p:cNvSpPr txBox="1"/>
          <p:nvPr/>
        </p:nvSpPr>
        <p:spPr>
          <a:xfrm>
            <a:off x="2192834" y="4487796"/>
            <a:ext cx="29648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 </a:t>
            </a:r>
          </a:p>
        </p:txBody>
      </p:sp>
      <p:sp>
        <p:nvSpPr>
          <p:cNvPr id="372" name="TextBox 371">
            <a:extLst>
              <a:ext uri="{FF2B5EF4-FFF2-40B4-BE49-F238E27FC236}">
                <a16:creationId xmlns:a16="http://schemas.microsoft.com/office/drawing/2014/main" id="{947B83E9-4519-7C4A-B84D-BFCD15B3BC78}"/>
              </a:ext>
            </a:extLst>
          </p:cNvPr>
          <p:cNvSpPr txBox="1"/>
          <p:nvPr/>
        </p:nvSpPr>
        <p:spPr>
          <a:xfrm>
            <a:off x="1909873" y="4487793"/>
            <a:ext cx="3790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377" name="TextBox 376">
            <a:extLst>
              <a:ext uri="{FF2B5EF4-FFF2-40B4-BE49-F238E27FC236}">
                <a16:creationId xmlns:a16="http://schemas.microsoft.com/office/drawing/2014/main" id="{034156FB-D648-AC4F-8316-BC9FBFC0D174}"/>
              </a:ext>
            </a:extLst>
          </p:cNvPr>
          <p:cNvSpPr txBox="1"/>
          <p:nvPr/>
        </p:nvSpPr>
        <p:spPr>
          <a:xfrm>
            <a:off x="2664814" y="4476745"/>
            <a:ext cx="3790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378" name="TextBox 377">
            <a:extLst>
              <a:ext uri="{FF2B5EF4-FFF2-40B4-BE49-F238E27FC236}">
                <a16:creationId xmlns:a16="http://schemas.microsoft.com/office/drawing/2014/main" id="{632100AA-6D96-C846-93EE-D36E59C1E2C4}"/>
              </a:ext>
            </a:extLst>
          </p:cNvPr>
          <p:cNvSpPr txBox="1"/>
          <p:nvPr/>
        </p:nvSpPr>
        <p:spPr>
          <a:xfrm>
            <a:off x="2900264" y="4481736"/>
            <a:ext cx="29648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 </a:t>
            </a:r>
          </a:p>
        </p:txBody>
      </p:sp>
      <p:sp>
        <p:nvSpPr>
          <p:cNvPr id="379" name="TextBox 378">
            <a:extLst>
              <a:ext uri="{FF2B5EF4-FFF2-40B4-BE49-F238E27FC236}">
                <a16:creationId xmlns:a16="http://schemas.microsoft.com/office/drawing/2014/main" id="{E843E3B6-9018-4645-A7F2-87D3B9FE8BDE}"/>
              </a:ext>
            </a:extLst>
          </p:cNvPr>
          <p:cNvSpPr txBox="1"/>
          <p:nvPr/>
        </p:nvSpPr>
        <p:spPr>
          <a:xfrm>
            <a:off x="3671360" y="4106050"/>
            <a:ext cx="46290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25 </a:t>
            </a:r>
          </a:p>
        </p:txBody>
      </p:sp>
      <mc:AlternateContent xmlns:mc="http://schemas.openxmlformats.org/markup-compatibility/2006" xmlns:a14="http://schemas.microsoft.com/office/drawing/2010/main">
        <mc:Choice Requires="a14">
          <p:sp>
            <p:nvSpPr>
              <p:cNvPr id="380" name="TextBox 379">
                <a:extLst>
                  <a:ext uri="{FF2B5EF4-FFF2-40B4-BE49-F238E27FC236}">
                    <a16:creationId xmlns:a16="http://schemas.microsoft.com/office/drawing/2014/main" id="{2CDE4D04-82C3-6542-8BAF-9E783C97131C}"/>
                  </a:ext>
                </a:extLst>
              </p:cNvPr>
              <p:cNvSpPr txBox="1"/>
              <p:nvPr/>
            </p:nvSpPr>
            <p:spPr>
              <a:xfrm>
                <a:off x="1902377" y="5615807"/>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80" name="TextBox 379">
                <a:extLst>
                  <a:ext uri="{FF2B5EF4-FFF2-40B4-BE49-F238E27FC236}">
                    <a16:creationId xmlns:a16="http://schemas.microsoft.com/office/drawing/2014/main" id="{2CDE4D04-82C3-6542-8BAF-9E783C97131C}"/>
                  </a:ext>
                </a:extLst>
              </p:cNvPr>
              <p:cNvSpPr txBox="1">
                <a:spLocks noRot="1" noChangeAspect="1" noMove="1" noResize="1" noEditPoints="1" noAdjustHandles="1" noChangeArrowheads="1" noChangeShapeType="1" noTextEdit="1"/>
              </p:cNvSpPr>
              <p:nvPr/>
            </p:nvSpPr>
            <p:spPr>
              <a:xfrm>
                <a:off x="1902377" y="5615807"/>
                <a:ext cx="646359" cy="309637"/>
              </a:xfrm>
              <a:prstGeom prst="rect">
                <a:avLst/>
              </a:prstGeom>
              <a:blipFill>
                <a:blip r:embed="rId15"/>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1" name="TextBox 380">
                <a:extLst>
                  <a:ext uri="{FF2B5EF4-FFF2-40B4-BE49-F238E27FC236}">
                    <a16:creationId xmlns:a16="http://schemas.microsoft.com/office/drawing/2014/main" id="{15124463-B714-474B-A9DB-D1757689D145}"/>
                  </a:ext>
                </a:extLst>
              </p:cNvPr>
              <p:cNvSpPr txBox="1"/>
              <p:nvPr/>
            </p:nvSpPr>
            <p:spPr>
              <a:xfrm>
                <a:off x="2640060" y="5610075"/>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81" name="TextBox 380">
                <a:extLst>
                  <a:ext uri="{FF2B5EF4-FFF2-40B4-BE49-F238E27FC236}">
                    <a16:creationId xmlns:a16="http://schemas.microsoft.com/office/drawing/2014/main" id="{15124463-B714-474B-A9DB-D1757689D145}"/>
                  </a:ext>
                </a:extLst>
              </p:cNvPr>
              <p:cNvSpPr txBox="1">
                <a:spLocks noRot="1" noChangeAspect="1" noMove="1" noResize="1" noEditPoints="1" noAdjustHandles="1" noChangeArrowheads="1" noChangeShapeType="1" noTextEdit="1"/>
              </p:cNvSpPr>
              <p:nvPr/>
            </p:nvSpPr>
            <p:spPr>
              <a:xfrm>
                <a:off x="2640060" y="5610075"/>
                <a:ext cx="646359" cy="309637"/>
              </a:xfrm>
              <a:prstGeom prst="rect">
                <a:avLst/>
              </a:prstGeom>
              <a:blipFill>
                <a:blip r:embed="rId16"/>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2" name="TextBox 381">
                <a:extLst>
                  <a:ext uri="{FF2B5EF4-FFF2-40B4-BE49-F238E27FC236}">
                    <a16:creationId xmlns:a16="http://schemas.microsoft.com/office/drawing/2014/main" id="{5470AE79-7F7C-E541-82A7-B6B2505E4C68}"/>
                  </a:ext>
                </a:extLst>
              </p:cNvPr>
              <p:cNvSpPr txBox="1"/>
              <p:nvPr/>
            </p:nvSpPr>
            <p:spPr>
              <a:xfrm>
                <a:off x="3555347" y="5625825"/>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2</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82" name="TextBox 381">
                <a:extLst>
                  <a:ext uri="{FF2B5EF4-FFF2-40B4-BE49-F238E27FC236}">
                    <a16:creationId xmlns:a16="http://schemas.microsoft.com/office/drawing/2014/main" id="{5470AE79-7F7C-E541-82A7-B6B2505E4C68}"/>
                  </a:ext>
                </a:extLst>
              </p:cNvPr>
              <p:cNvSpPr txBox="1">
                <a:spLocks noRot="1" noChangeAspect="1" noMove="1" noResize="1" noEditPoints="1" noAdjustHandles="1" noChangeArrowheads="1" noChangeShapeType="1" noTextEdit="1"/>
              </p:cNvSpPr>
              <p:nvPr/>
            </p:nvSpPr>
            <p:spPr>
              <a:xfrm>
                <a:off x="3555347" y="5625825"/>
                <a:ext cx="646359" cy="309637"/>
              </a:xfrm>
              <a:prstGeom prst="rect">
                <a:avLst/>
              </a:prstGeom>
              <a:blipFill>
                <a:blip r:embed="rId17"/>
                <a:stretch>
                  <a:fillRect b="-8000"/>
                </a:stretch>
              </a:blipFill>
            </p:spPr>
            <p:txBody>
              <a:bodyPr/>
              <a:lstStyle/>
              <a:p>
                <a:r>
                  <a:rPr lang="en-US">
                    <a:noFill/>
                  </a:rPr>
                  <a:t> </a:t>
                </a:r>
              </a:p>
            </p:txBody>
          </p:sp>
        </mc:Fallback>
      </mc:AlternateContent>
      <p:sp>
        <p:nvSpPr>
          <p:cNvPr id="383" name="TextBox 382">
            <a:extLst>
              <a:ext uri="{FF2B5EF4-FFF2-40B4-BE49-F238E27FC236}">
                <a16:creationId xmlns:a16="http://schemas.microsoft.com/office/drawing/2014/main" id="{AC368DD4-271A-134E-81A6-186C3B45DEA4}"/>
              </a:ext>
            </a:extLst>
          </p:cNvPr>
          <p:cNvSpPr txBox="1"/>
          <p:nvPr/>
        </p:nvSpPr>
        <p:spPr>
          <a:xfrm>
            <a:off x="6415291" y="4112107"/>
            <a:ext cx="29648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 </a:t>
            </a:r>
          </a:p>
        </p:txBody>
      </p:sp>
      <p:sp>
        <p:nvSpPr>
          <p:cNvPr id="384" name="TextBox 383">
            <a:extLst>
              <a:ext uri="{FF2B5EF4-FFF2-40B4-BE49-F238E27FC236}">
                <a16:creationId xmlns:a16="http://schemas.microsoft.com/office/drawing/2014/main" id="{D6BACE06-C186-4F47-9126-E75ADA578F60}"/>
              </a:ext>
            </a:extLst>
          </p:cNvPr>
          <p:cNvSpPr txBox="1"/>
          <p:nvPr/>
        </p:nvSpPr>
        <p:spPr>
          <a:xfrm>
            <a:off x="6132330" y="4112104"/>
            <a:ext cx="3790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385" name="TextBox 384">
            <a:extLst>
              <a:ext uri="{FF2B5EF4-FFF2-40B4-BE49-F238E27FC236}">
                <a16:creationId xmlns:a16="http://schemas.microsoft.com/office/drawing/2014/main" id="{73C3C537-4599-A84A-AD8B-3BD47FF84B06}"/>
              </a:ext>
            </a:extLst>
          </p:cNvPr>
          <p:cNvSpPr txBox="1"/>
          <p:nvPr/>
        </p:nvSpPr>
        <p:spPr>
          <a:xfrm>
            <a:off x="6887271" y="4114806"/>
            <a:ext cx="3790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386" name="TextBox 385">
            <a:extLst>
              <a:ext uri="{FF2B5EF4-FFF2-40B4-BE49-F238E27FC236}">
                <a16:creationId xmlns:a16="http://schemas.microsoft.com/office/drawing/2014/main" id="{8F5BF9B9-E074-4C49-9920-89FF2E585C79}"/>
              </a:ext>
            </a:extLst>
          </p:cNvPr>
          <p:cNvSpPr txBox="1"/>
          <p:nvPr/>
        </p:nvSpPr>
        <p:spPr>
          <a:xfrm>
            <a:off x="7122721" y="4119797"/>
            <a:ext cx="29648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 </a:t>
            </a:r>
          </a:p>
        </p:txBody>
      </p:sp>
      <p:sp>
        <p:nvSpPr>
          <p:cNvPr id="403" name="TextBox 402">
            <a:extLst>
              <a:ext uri="{FF2B5EF4-FFF2-40B4-BE49-F238E27FC236}">
                <a16:creationId xmlns:a16="http://schemas.microsoft.com/office/drawing/2014/main" id="{31B45CE0-9ECF-D041-B4F8-CC79F379C173}"/>
              </a:ext>
            </a:extLst>
          </p:cNvPr>
          <p:cNvSpPr txBox="1"/>
          <p:nvPr/>
        </p:nvSpPr>
        <p:spPr>
          <a:xfrm>
            <a:off x="8046555" y="4115778"/>
            <a:ext cx="46290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9 </a:t>
            </a:r>
          </a:p>
        </p:txBody>
      </p:sp>
      <p:sp>
        <p:nvSpPr>
          <p:cNvPr id="404" name="TextBox 403">
            <a:extLst>
              <a:ext uri="{FF2B5EF4-FFF2-40B4-BE49-F238E27FC236}">
                <a16:creationId xmlns:a16="http://schemas.microsoft.com/office/drawing/2014/main" id="{E463103F-4631-514F-A41E-C82C57DE0829}"/>
              </a:ext>
            </a:extLst>
          </p:cNvPr>
          <p:cNvSpPr txBox="1"/>
          <p:nvPr/>
        </p:nvSpPr>
        <p:spPr>
          <a:xfrm>
            <a:off x="6409561" y="4484513"/>
            <a:ext cx="29648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 </a:t>
            </a:r>
          </a:p>
        </p:txBody>
      </p:sp>
      <p:sp>
        <p:nvSpPr>
          <p:cNvPr id="405" name="TextBox 404">
            <a:extLst>
              <a:ext uri="{FF2B5EF4-FFF2-40B4-BE49-F238E27FC236}">
                <a16:creationId xmlns:a16="http://schemas.microsoft.com/office/drawing/2014/main" id="{C40BED33-C31A-E543-A0DF-080B51DB6299}"/>
              </a:ext>
            </a:extLst>
          </p:cNvPr>
          <p:cNvSpPr txBox="1"/>
          <p:nvPr/>
        </p:nvSpPr>
        <p:spPr>
          <a:xfrm>
            <a:off x="6126600" y="4484510"/>
            <a:ext cx="3790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406" name="TextBox 405">
            <a:extLst>
              <a:ext uri="{FF2B5EF4-FFF2-40B4-BE49-F238E27FC236}">
                <a16:creationId xmlns:a16="http://schemas.microsoft.com/office/drawing/2014/main" id="{6A657844-C905-5F4A-878E-31DD7BD464B7}"/>
              </a:ext>
            </a:extLst>
          </p:cNvPr>
          <p:cNvSpPr txBox="1"/>
          <p:nvPr/>
        </p:nvSpPr>
        <p:spPr>
          <a:xfrm>
            <a:off x="6881541" y="4473462"/>
            <a:ext cx="3790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407" name="TextBox 406">
            <a:extLst>
              <a:ext uri="{FF2B5EF4-FFF2-40B4-BE49-F238E27FC236}">
                <a16:creationId xmlns:a16="http://schemas.microsoft.com/office/drawing/2014/main" id="{C544F834-7757-F240-AB2E-4D8F7079F171}"/>
              </a:ext>
            </a:extLst>
          </p:cNvPr>
          <p:cNvSpPr txBox="1"/>
          <p:nvPr/>
        </p:nvSpPr>
        <p:spPr>
          <a:xfrm>
            <a:off x="7116991" y="4478453"/>
            <a:ext cx="29648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 </a:t>
            </a:r>
          </a:p>
        </p:txBody>
      </p:sp>
      <p:sp>
        <p:nvSpPr>
          <p:cNvPr id="408" name="TextBox 407">
            <a:extLst>
              <a:ext uri="{FF2B5EF4-FFF2-40B4-BE49-F238E27FC236}">
                <a16:creationId xmlns:a16="http://schemas.microsoft.com/office/drawing/2014/main" id="{4B58F781-E0B2-414F-9886-5B401A74C9CD}"/>
              </a:ext>
            </a:extLst>
          </p:cNvPr>
          <p:cNvSpPr txBox="1"/>
          <p:nvPr/>
        </p:nvSpPr>
        <p:spPr>
          <a:xfrm>
            <a:off x="8040825" y="4474434"/>
            <a:ext cx="46290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9 </a:t>
            </a:r>
          </a:p>
        </p:txBody>
      </p:sp>
      <p:grpSp>
        <p:nvGrpSpPr>
          <p:cNvPr id="287" name="Group 286">
            <a:extLst>
              <a:ext uri="{FF2B5EF4-FFF2-40B4-BE49-F238E27FC236}">
                <a16:creationId xmlns:a16="http://schemas.microsoft.com/office/drawing/2014/main" id="{0099372F-446E-DF4F-B2BC-863010F49661}"/>
              </a:ext>
            </a:extLst>
          </p:cNvPr>
          <p:cNvGrpSpPr/>
          <p:nvPr/>
        </p:nvGrpSpPr>
        <p:grpSpPr>
          <a:xfrm>
            <a:off x="380195" y="6217952"/>
            <a:ext cx="1678033" cy="481586"/>
            <a:chOff x="1032936" y="5890542"/>
            <a:chExt cx="1678033" cy="481586"/>
          </a:xfrm>
        </p:grpSpPr>
        <p:sp>
          <p:nvSpPr>
            <p:cNvPr id="288" name="TextBox 287">
              <a:extLst>
                <a:ext uri="{FF2B5EF4-FFF2-40B4-BE49-F238E27FC236}">
                  <a16:creationId xmlns:a16="http://schemas.microsoft.com/office/drawing/2014/main" id="{576C6789-E7A5-1540-979A-80752DD0DFF0}"/>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89" name="TextBox 288">
              <a:extLst>
                <a:ext uri="{FF2B5EF4-FFF2-40B4-BE49-F238E27FC236}">
                  <a16:creationId xmlns:a16="http://schemas.microsoft.com/office/drawing/2014/main" id="{5E0449E1-ACF4-1C4E-B72B-401DB7CD62C2}"/>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067422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789090"/>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62166DB-B6C3-3B48-B940-E776E9D1BB99}"/>
              </a:ext>
            </a:extLst>
          </p:cNvPr>
          <p:cNvSpPr txBox="1"/>
          <p:nvPr/>
        </p:nvSpPr>
        <p:spPr>
          <a:xfrm>
            <a:off x="1748644" y="268678"/>
            <a:ext cx="587315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Three Truss Units    </a:t>
            </a:r>
          </a:p>
        </p:txBody>
      </p:sp>
      <p:sp>
        <p:nvSpPr>
          <p:cNvPr id="143" name="Rectangle 142">
            <a:extLst>
              <a:ext uri="{FF2B5EF4-FFF2-40B4-BE49-F238E27FC236}">
                <a16:creationId xmlns:a16="http://schemas.microsoft.com/office/drawing/2014/main" id="{64805148-37AD-C24A-8D2E-EF604BFCDA50}"/>
              </a:ext>
            </a:extLst>
          </p:cNvPr>
          <p:cNvSpPr/>
          <p:nvPr/>
        </p:nvSpPr>
        <p:spPr>
          <a:xfrm>
            <a:off x="382156" y="3109448"/>
            <a:ext cx="4058642" cy="341915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a:extLst>
              <a:ext uri="{FF2B5EF4-FFF2-40B4-BE49-F238E27FC236}">
                <a16:creationId xmlns:a16="http://schemas.microsoft.com/office/drawing/2014/main" id="{47B5375A-FD22-5F4B-9C71-A828C7C843CE}"/>
              </a:ext>
            </a:extLst>
          </p:cNvPr>
          <p:cNvCxnSpPr>
            <a:cxnSpLocks/>
          </p:cNvCxnSpPr>
          <p:nvPr/>
        </p:nvCxnSpPr>
        <p:spPr>
          <a:xfrm>
            <a:off x="382156" y="3535038"/>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9DDFA0F-15D7-CE4D-AD85-FDC545B6507D}"/>
              </a:ext>
            </a:extLst>
          </p:cNvPr>
          <p:cNvCxnSpPr>
            <a:cxnSpLocks/>
          </p:cNvCxnSpPr>
          <p:nvPr/>
        </p:nvCxnSpPr>
        <p:spPr>
          <a:xfrm>
            <a:off x="1780697" y="3109447"/>
            <a:ext cx="0" cy="3419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71709985-CC7D-6149-9A64-22BD451F1E63}"/>
              </a:ext>
            </a:extLst>
          </p:cNvPr>
          <p:cNvSpPr txBox="1"/>
          <p:nvPr/>
        </p:nvSpPr>
        <p:spPr>
          <a:xfrm>
            <a:off x="1043123" y="3089041"/>
            <a:ext cx="864510"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147" name="TextBox 146">
            <a:extLst>
              <a:ext uri="{FF2B5EF4-FFF2-40B4-BE49-F238E27FC236}">
                <a16:creationId xmlns:a16="http://schemas.microsoft.com/office/drawing/2014/main" id="{7D95860E-B2A3-B749-9D77-BFF00BED645E}"/>
              </a:ext>
            </a:extLst>
          </p:cNvPr>
          <p:cNvSpPr txBox="1"/>
          <p:nvPr/>
        </p:nvSpPr>
        <p:spPr>
          <a:xfrm>
            <a:off x="1777490" y="3059057"/>
            <a:ext cx="846033"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Internal force, </a:t>
            </a:r>
            <a:r>
              <a:rPr lang="en-US" sz="1400" dirty="0" err="1">
                <a:latin typeface="Times New Roman" panose="02020603050405020304" pitchFamily="18" charset="0"/>
                <a:cs typeface="Times New Roman" panose="02020603050405020304" pitchFamily="18" charset="0"/>
              </a:rPr>
              <a:t>lb</a:t>
            </a:r>
            <a:r>
              <a:rPr lang="en-US" sz="1400" dirty="0">
                <a:latin typeface="Times New Roman" panose="02020603050405020304" pitchFamily="18" charset="0"/>
                <a:cs typeface="Times New Roman" panose="02020603050405020304" pitchFamily="18" charset="0"/>
              </a:rPr>
              <a:t> </a:t>
            </a:r>
          </a:p>
        </p:txBody>
      </p:sp>
      <p:cxnSp>
        <p:nvCxnSpPr>
          <p:cNvPr id="148" name="Straight Connector 147">
            <a:extLst>
              <a:ext uri="{FF2B5EF4-FFF2-40B4-BE49-F238E27FC236}">
                <a16:creationId xmlns:a16="http://schemas.microsoft.com/office/drawing/2014/main" id="{01B3E1E9-847B-2747-88D2-EAB92C0005EC}"/>
              </a:ext>
            </a:extLst>
          </p:cNvPr>
          <p:cNvCxnSpPr>
            <a:cxnSpLocks/>
          </p:cNvCxnSpPr>
          <p:nvPr/>
        </p:nvCxnSpPr>
        <p:spPr>
          <a:xfrm>
            <a:off x="1089258" y="3109447"/>
            <a:ext cx="0" cy="3419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D00E4B06-66B7-1D45-8058-790D97108FD3}"/>
              </a:ext>
            </a:extLst>
          </p:cNvPr>
          <p:cNvSpPr txBox="1"/>
          <p:nvPr/>
        </p:nvSpPr>
        <p:spPr>
          <a:xfrm>
            <a:off x="354182" y="3160858"/>
            <a:ext cx="832907"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Member </a:t>
            </a:r>
          </a:p>
        </p:txBody>
      </p:sp>
      <p:sp>
        <p:nvSpPr>
          <p:cNvPr id="150" name="TextBox 149">
            <a:extLst>
              <a:ext uri="{FF2B5EF4-FFF2-40B4-BE49-F238E27FC236}">
                <a16:creationId xmlns:a16="http://schemas.microsoft.com/office/drawing/2014/main" id="{E991F830-77AD-1E4C-ADD1-8E888BC5BB65}"/>
              </a:ext>
            </a:extLst>
          </p:cNvPr>
          <p:cNvSpPr txBox="1"/>
          <p:nvPr/>
        </p:nvSpPr>
        <p:spPr>
          <a:xfrm>
            <a:off x="526315" y="3554889"/>
            <a:ext cx="50679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17. </a:t>
            </a:r>
          </a:p>
        </p:txBody>
      </p:sp>
      <p:sp>
        <p:nvSpPr>
          <p:cNvPr id="151" name="TextBox 150">
            <a:extLst>
              <a:ext uri="{FF2B5EF4-FFF2-40B4-BE49-F238E27FC236}">
                <a16:creationId xmlns:a16="http://schemas.microsoft.com/office/drawing/2014/main" id="{146B8B21-4E80-E04C-A15E-57CE368E6E4C}"/>
              </a:ext>
            </a:extLst>
          </p:cNvPr>
          <p:cNvSpPr txBox="1"/>
          <p:nvPr/>
        </p:nvSpPr>
        <p:spPr>
          <a:xfrm>
            <a:off x="517038" y="3936299"/>
            <a:ext cx="51694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18. </a:t>
            </a:r>
          </a:p>
        </p:txBody>
      </p:sp>
      <p:sp>
        <p:nvSpPr>
          <p:cNvPr id="152" name="TextBox 151">
            <a:extLst>
              <a:ext uri="{FF2B5EF4-FFF2-40B4-BE49-F238E27FC236}">
                <a16:creationId xmlns:a16="http://schemas.microsoft.com/office/drawing/2014/main" id="{5A081E05-32AC-C847-BAF1-AAEFD21D9441}"/>
              </a:ext>
            </a:extLst>
          </p:cNvPr>
          <p:cNvSpPr txBox="1"/>
          <p:nvPr/>
        </p:nvSpPr>
        <p:spPr>
          <a:xfrm>
            <a:off x="514636" y="4329384"/>
            <a:ext cx="51934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19. </a:t>
            </a:r>
          </a:p>
        </p:txBody>
      </p:sp>
      <p:sp>
        <p:nvSpPr>
          <p:cNvPr id="153" name="TextBox 152">
            <a:extLst>
              <a:ext uri="{FF2B5EF4-FFF2-40B4-BE49-F238E27FC236}">
                <a16:creationId xmlns:a16="http://schemas.microsoft.com/office/drawing/2014/main" id="{AE7CBEB9-6093-D043-BA56-E318E9E4DF01}"/>
              </a:ext>
            </a:extLst>
          </p:cNvPr>
          <p:cNvSpPr txBox="1"/>
          <p:nvPr/>
        </p:nvSpPr>
        <p:spPr>
          <a:xfrm>
            <a:off x="535262" y="4701637"/>
            <a:ext cx="48236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20. </a:t>
            </a:r>
          </a:p>
        </p:txBody>
      </p:sp>
      <p:cxnSp>
        <p:nvCxnSpPr>
          <p:cNvPr id="154" name="Straight Connector 153">
            <a:extLst>
              <a:ext uri="{FF2B5EF4-FFF2-40B4-BE49-F238E27FC236}">
                <a16:creationId xmlns:a16="http://schemas.microsoft.com/office/drawing/2014/main" id="{E4E27452-ACA1-514E-B9B3-37B188A6B7A6}"/>
              </a:ext>
            </a:extLst>
          </p:cNvPr>
          <p:cNvCxnSpPr>
            <a:cxnSpLocks/>
          </p:cNvCxnSpPr>
          <p:nvPr/>
        </p:nvCxnSpPr>
        <p:spPr>
          <a:xfrm>
            <a:off x="382156" y="3902892"/>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1D18FFF-95D5-BA4A-9227-A7F3DD11DCC4}"/>
              </a:ext>
            </a:extLst>
          </p:cNvPr>
          <p:cNvCxnSpPr>
            <a:cxnSpLocks/>
          </p:cNvCxnSpPr>
          <p:nvPr/>
        </p:nvCxnSpPr>
        <p:spPr>
          <a:xfrm>
            <a:off x="390224" y="4293180"/>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998AD5FF-574E-3444-9B3A-7B1801E722CD}"/>
              </a:ext>
            </a:extLst>
          </p:cNvPr>
          <p:cNvCxnSpPr>
            <a:cxnSpLocks/>
          </p:cNvCxnSpPr>
          <p:nvPr/>
        </p:nvCxnSpPr>
        <p:spPr>
          <a:xfrm>
            <a:off x="378426" y="4679198"/>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287E3E25-5980-9B46-AE21-CD863A80C416}"/>
              </a:ext>
            </a:extLst>
          </p:cNvPr>
          <p:cNvSpPr txBox="1"/>
          <p:nvPr/>
        </p:nvSpPr>
        <p:spPr>
          <a:xfrm>
            <a:off x="2058905" y="3546868"/>
            <a:ext cx="37357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p>
        </p:txBody>
      </p:sp>
      <p:sp>
        <p:nvSpPr>
          <p:cNvPr id="158" name="TextBox 157">
            <a:extLst>
              <a:ext uri="{FF2B5EF4-FFF2-40B4-BE49-F238E27FC236}">
                <a16:creationId xmlns:a16="http://schemas.microsoft.com/office/drawing/2014/main" id="{070904B6-530C-D24D-88E7-90160D399173}"/>
              </a:ext>
            </a:extLst>
          </p:cNvPr>
          <p:cNvSpPr txBox="1"/>
          <p:nvPr/>
        </p:nvSpPr>
        <p:spPr>
          <a:xfrm>
            <a:off x="2058215" y="3931509"/>
            <a:ext cx="45133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160" name="TextBox 159">
            <a:extLst>
              <a:ext uri="{FF2B5EF4-FFF2-40B4-BE49-F238E27FC236}">
                <a16:creationId xmlns:a16="http://schemas.microsoft.com/office/drawing/2014/main" id="{033BCB49-6BA2-0546-BED6-0242A130CF44}"/>
              </a:ext>
            </a:extLst>
          </p:cNvPr>
          <p:cNvSpPr txBox="1"/>
          <p:nvPr/>
        </p:nvSpPr>
        <p:spPr>
          <a:xfrm>
            <a:off x="1314756" y="4321040"/>
            <a:ext cx="32727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161" name="TextBox 160">
            <a:extLst>
              <a:ext uri="{FF2B5EF4-FFF2-40B4-BE49-F238E27FC236}">
                <a16:creationId xmlns:a16="http://schemas.microsoft.com/office/drawing/2014/main" id="{5209C84B-4B35-2D40-B194-E88ABD2E373C}"/>
              </a:ext>
            </a:extLst>
          </p:cNvPr>
          <p:cNvSpPr txBox="1"/>
          <p:nvPr/>
        </p:nvSpPr>
        <p:spPr>
          <a:xfrm>
            <a:off x="1312607" y="3562133"/>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62" name="TextBox 161">
            <a:extLst>
              <a:ext uri="{FF2B5EF4-FFF2-40B4-BE49-F238E27FC236}">
                <a16:creationId xmlns:a16="http://schemas.microsoft.com/office/drawing/2014/main" id="{3DF73A1D-97F2-1543-A3A7-E4413EC3586A}"/>
              </a:ext>
            </a:extLst>
          </p:cNvPr>
          <p:cNvSpPr txBox="1"/>
          <p:nvPr/>
        </p:nvSpPr>
        <p:spPr>
          <a:xfrm>
            <a:off x="1313312" y="3934040"/>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cxnSp>
        <p:nvCxnSpPr>
          <p:cNvPr id="164" name="Straight Connector 163">
            <a:extLst>
              <a:ext uri="{FF2B5EF4-FFF2-40B4-BE49-F238E27FC236}">
                <a16:creationId xmlns:a16="http://schemas.microsoft.com/office/drawing/2014/main" id="{45851B75-9DE9-9C4D-A749-08893554EAC5}"/>
              </a:ext>
            </a:extLst>
          </p:cNvPr>
          <p:cNvCxnSpPr>
            <a:cxnSpLocks/>
          </p:cNvCxnSpPr>
          <p:nvPr/>
        </p:nvCxnSpPr>
        <p:spPr>
          <a:xfrm>
            <a:off x="2558095" y="3109447"/>
            <a:ext cx="0" cy="3419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002E8B7-7197-FB45-A98E-928FE7AAD0F5}"/>
              </a:ext>
            </a:extLst>
          </p:cNvPr>
          <p:cNvCxnSpPr>
            <a:cxnSpLocks/>
          </p:cNvCxnSpPr>
          <p:nvPr/>
        </p:nvCxnSpPr>
        <p:spPr>
          <a:xfrm>
            <a:off x="3277471" y="3109447"/>
            <a:ext cx="0" cy="3419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1433BC4E-8DB6-7F43-BB71-93FE04B9B6A3}"/>
              </a:ext>
            </a:extLst>
          </p:cNvPr>
          <p:cNvSpPr txBox="1"/>
          <p:nvPr/>
        </p:nvSpPr>
        <p:spPr>
          <a:xfrm>
            <a:off x="2563401" y="3069141"/>
            <a:ext cx="710833"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Virtual     </a:t>
            </a:r>
          </a:p>
          <a:p>
            <a:r>
              <a:rPr lang="en-US" sz="1400" dirty="0">
                <a:latin typeface="Times New Roman" panose="02020603050405020304" pitchFamily="18" charset="0"/>
                <a:cs typeface="Times New Roman" panose="02020603050405020304" pitchFamily="18" charset="0"/>
              </a:rPr>
              <a:t> force  </a:t>
            </a:r>
          </a:p>
        </p:txBody>
      </p:sp>
      <p:sp>
        <p:nvSpPr>
          <p:cNvPr id="180" name="TextBox 179">
            <a:extLst>
              <a:ext uri="{FF2B5EF4-FFF2-40B4-BE49-F238E27FC236}">
                <a16:creationId xmlns:a16="http://schemas.microsoft.com/office/drawing/2014/main" id="{C159BF1E-A55B-DE48-8E23-2F06F9A08C18}"/>
              </a:ext>
            </a:extLst>
          </p:cNvPr>
          <p:cNvSpPr txBox="1"/>
          <p:nvPr/>
        </p:nvSpPr>
        <p:spPr>
          <a:xfrm>
            <a:off x="546940" y="5052477"/>
            <a:ext cx="49843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21. </a:t>
            </a:r>
          </a:p>
        </p:txBody>
      </p:sp>
      <p:sp>
        <p:nvSpPr>
          <p:cNvPr id="181" name="TextBox 180">
            <a:extLst>
              <a:ext uri="{FF2B5EF4-FFF2-40B4-BE49-F238E27FC236}">
                <a16:creationId xmlns:a16="http://schemas.microsoft.com/office/drawing/2014/main" id="{A50129A1-F6A7-8B44-AA50-7DF3E61F5C6F}"/>
              </a:ext>
            </a:extLst>
          </p:cNvPr>
          <p:cNvSpPr txBox="1"/>
          <p:nvPr/>
        </p:nvSpPr>
        <p:spPr>
          <a:xfrm>
            <a:off x="537663" y="5414372"/>
            <a:ext cx="49828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22. </a:t>
            </a:r>
          </a:p>
        </p:txBody>
      </p:sp>
      <p:sp>
        <p:nvSpPr>
          <p:cNvPr id="182" name="TextBox 181">
            <a:extLst>
              <a:ext uri="{FF2B5EF4-FFF2-40B4-BE49-F238E27FC236}">
                <a16:creationId xmlns:a16="http://schemas.microsoft.com/office/drawing/2014/main" id="{8178CC26-F9F2-FB4E-BF59-1579B80E5214}"/>
              </a:ext>
            </a:extLst>
          </p:cNvPr>
          <p:cNvSpPr txBox="1"/>
          <p:nvPr/>
        </p:nvSpPr>
        <p:spPr>
          <a:xfrm>
            <a:off x="542137" y="5786832"/>
            <a:ext cx="52691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23. </a:t>
            </a:r>
          </a:p>
        </p:txBody>
      </p:sp>
      <p:sp>
        <p:nvSpPr>
          <p:cNvPr id="183" name="TextBox 182">
            <a:extLst>
              <a:ext uri="{FF2B5EF4-FFF2-40B4-BE49-F238E27FC236}">
                <a16:creationId xmlns:a16="http://schemas.microsoft.com/office/drawing/2014/main" id="{608004C9-10CE-0F47-9816-60D9E6C93355}"/>
              </a:ext>
            </a:extLst>
          </p:cNvPr>
          <p:cNvSpPr txBox="1"/>
          <p:nvPr/>
        </p:nvSpPr>
        <p:spPr>
          <a:xfrm>
            <a:off x="549011" y="6172835"/>
            <a:ext cx="506169"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24. </a:t>
            </a:r>
          </a:p>
        </p:txBody>
      </p:sp>
      <p:cxnSp>
        <p:nvCxnSpPr>
          <p:cNvPr id="184" name="Straight Connector 183">
            <a:extLst>
              <a:ext uri="{FF2B5EF4-FFF2-40B4-BE49-F238E27FC236}">
                <a16:creationId xmlns:a16="http://schemas.microsoft.com/office/drawing/2014/main" id="{8164444E-824D-AE40-8826-77769B614A6A}"/>
              </a:ext>
            </a:extLst>
          </p:cNvPr>
          <p:cNvCxnSpPr>
            <a:cxnSpLocks/>
          </p:cNvCxnSpPr>
          <p:nvPr/>
        </p:nvCxnSpPr>
        <p:spPr>
          <a:xfrm>
            <a:off x="382156" y="5393491"/>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280BAF7D-81D2-B04E-9CD5-C10CFEDE3FD4}"/>
              </a:ext>
            </a:extLst>
          </p:cNvPr>
          <p:cNvCxnSpPr>
            <a:cxnSpLocks/>
          </p:cNvCxnSpPr>
          <p:nvPr/>
        </p:nvCxnSpPr>
        <p:spPr>
          <a:xfrm>
            <a:off x="390224" y="5771253"/>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E0F3AAD-5A13-0E43-B7B1-CF3664507936}"/>
              </a:ext>
            </a:extLst>
          </p:cNvPr>
          <p:cNvCxnSpPr>
            <a:cxnSpLocks/>
          </p:cNvCxnSpPr>
          <p:nvPr/>
        </p:nvCxnSpPr>
        <p:spPr>
          <a:xfrm>
            <a:off x="378426" y="6151955"/>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8" name="TextBox 187">
            <a:extLst>
              <a:ext uri="{FF2B5EF4-FFF2-40B4-BE49-F238E27FC236}">
                <a16:creationId xmlns:a16="http://schemas.microsoft.com/office/drawing/2014/main" id="{7017B814-B8FB-1647-84F5-38F2B6397EFB}"/>
              </a:ext>
            </a:extLst>
          </p:cNvPr>
          <p:cNvSpPr txBox="1"/>
          <p:nvPr/>
        </p:nvSpPr>
        <p:spPr>
          <a:xfrm>
            <a:off x="1965585" y="4308612"/>
            <a:ext cx="46422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- 1 </a:t>
            </a:r>
          </a:p>
        </p:txBody>
      </p:sp>
      <p:sp>
        <p:nvSpPr>
          <p:cNvPr id="189" name="TextBox 188">
            <a:extLst>
              <a:ext uri="{FF2B5EF4-FFF2-40B4-BE49-F238E27FC236}">
                <a16:creationId xmlns:a16="http://schemas.microsoft.com/office/drawing/2014/main" id="{8F4E0AC2-2806-6F49-B88A-794C18B6D61B}"/>
              </a:ext>
            </a:extLst>
          </p:cNvPr>
          <p:cNvSpPr txBox="1"/>
          <p:nvPr/>
        </p:nvSpPr>
        <p:spPr>
          <a:xfrm>
            <a:off x="2409516" y="5800170"/>
            <a:ext cx="62913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191" name="TextBox 190">
            <a:extLst>
              <a:ext uri="{FF2B5EF4-FFF2-40B4-BE49-F238E27FC236}">
                <a16:creationId xmlns:a16="http://schemas.microsoft.com/office/drawing/2014/main" id="{39B1DAEC-F204-9749-8BD6-B3E5DA40BA4F}"/>
              </a:ext>
            </a:extLst>
          </p:cNvPr>
          <p:cNvSpPr txBox="1"/>
          <p:nvPr/>
        </p:nvSpPr>
        <p:spPr>
          <a:xfrm>
            <a:off x="1313180" y="4695125"/>
            <a:ext cx="3560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192" name="TextBox 191">
            <a:extLst>
              <a:ext uri="{FF2B5EF4-FFF2-40B4-BE49-F238E27FC236}">
                <a16:creationId xmlns:a16="http://schemas.microsoft.com/office/drawing/2014/main" id="{EC467F63-340B-D64E-8BE7-1BEE18510E49}"/>
              </a:ext>
            </a:extLst>
          </p:cNvPr>
          <p:cNvSpPr txBox="1"/>
          <p:nvPr/>
        </p:nvSpPr>
        <p:spPr>
          <a:xfrm>
            <a:off x="1313312" y="5412113"/>
            <a:ext cx="3414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cxnSp>
        <p:nvCxnSpPr>
          <p:cNvPr id="206" name="Straight Connector 205">
            <a:extLst>
              <a:ext uri="{FF2B5EF4-FFF2-40B4-BE49-F238E27FC236}">
                <a16:creationId xmlns:a16="http://schemas.microsoft.com/office/drawing/2014/main" id="{EF3819A9-F125-5D4B-88E8-C3687725E147}"/>
              </a:ext>
            </a:extLst>
          </p:cNvPr>
          <p:cNvCxnSpPr>
            <a:cxnSpLocks/>
          </p:cNvCxnSpPr>
          <p:nvPr/>
        </p:nvCxnSpPr>
        <p:spPr>
          <a:xfrm>
            <a:off x="378426" y="5043851"/>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1" name="Rectangle 270">
            <a:extLst>
              <a:ext uri="{FF2B5EF4-FFF2-40B4-BE49-F238E27FC236}">
                <a16:creationId xmlns:a16="http://schemas.microsoft.com/office/drawing/2014/main" id="{B20A6DB5-F363-9C4D-832D-9BC2BA9652EA}"/>
              </a:ext>
            </a:extLst>
          </p:cNvPr>
          <p:cNvSpPr/>
          <p:nvPr/>
        </p:nvSpPr>
        <p:spPr>
          <a:xfrm>
            <a:off x="4511621" y="5232940"/>
            <a:ext cx="4247179" cy="5511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7CE5319A-53C1-0648-AE0E-C71489880397}"/>
                  </a:ext>
                </a:extLst>
              </p:cNvPr>
              <p:cNvSpPr txBox="1"/>
              <p:nvPr/>
            </p:nvSpPr>
            <p:spPr>
              <a:xfrm>
                <a:off x="3520175" y="5811247"/>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2</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140" name="TextBox 139">
                <a:extLst>
                  <a:ext uri="{FF2B5EF4-FFF2-40B4-BE49-F238E27FC236}">
                    <a16:creationId xmlns:a16="http://schemas.microsoft.com/office/drawing/2014/main" id="{7CE5319A-53C1-0648-AE0E-C71489880397}"/>
                  </a:ext>
                </a:extLst>
              </p:cNvPr>
              <p:cNvSpPr txBox="1">
                <a:spLocks noRot="1" noChangeAspect="1" noMove="1" noResize="1" noEditPoints="1" noAdjustHandles="1" noChangeArrowheads="1" noChangeShapeType="1" noTextEdit="1"/>
              </p:cNvSpPr>
              <p:nvPr/>
            </p:nvSpPr>
            <p:spPr>
              <a:xfrm>
                <a:off x="3520175" y="5811247"/>
                <a:ext cx="646359" cy="309637"/>
              </a:xfrm>
              <a:prstGeom prst="rect">
                <a:avLst/>
              </a:prstGeom>
              <a:blipFill>
                <a:blip r:embed="rId2"/>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 name="TextBox 244">
                <a:extLst>
                  <a:ext uri="{FF2B5EF4-FFF2-40B4-BE49-F238E27FC236}">
                    <a16:creationId xmlns:a16="http://schemas.microsoft.com/office/drawing/2014/main" id="{533EA38D-6C10-FE4C-A68A-9D271B051A5F}"/>
                  </a:ext>
                </a:extLst>
              </p:cNvPr>
              <p:cNvSpPr txBox="1"/>
              <p:nvPr/>
            </p:nvSpPr>
            <p:spPr>
              <a:xfrm>
                <a:off x="1097943" y="5815117"/>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45" name="TextBox 244">
                <a:extLst>
                  <a:ext uri="{FF2B5EF4-FFF2-40B4-BE49-F238E27FC236}">
                    <a16:creationId xmlns:a16="http://schemas.microsoft.com/office/drawing/2014/main" id="{533EA38D-6C10-FE4C-A68A-9D271B051A5F}"/>
                  </a:ext>
                </a:extLst>
              </p:cNvPr>
              <p:cNvSpPr txBox="1">
                <a:spLocks noRot="1" noChangeAspect="1" noMove="1" noResize="1" noEditPoints="1" noAdjustHandles="1" noChangeArrowheads="1" noChangeShapeType="1" noTextEdit="1"/>
              </p:cNvSpPr>
              <p:nvPr/>
            </p:nvSpPr>
            <p:spPr>
              <a:xfrm>
                <a:off x="1097943" y="5815117"/>
                <a:ext cx="646359" cy="309637"/>
              </a:xfrm>
              <a:prstGeom prst="rect">
                <a:avLst/>
              </a:prstGeom>
              <a:blipFill>
                <a:blip r:embed="rId3"/>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6" name="TextBox 245">
                <a:extLst>
                  <a:ext uri="{FF2B5EF4-FFF2-40B4-BE49-F238E27FC236}">
                    <a16:creationId xmlns:a16="http://schemas.microsoft.com/office/drawing/2014/main" id="{BA9CAB9A-B4F6-E542-AB48-47D56DA9B15E}"/>
                  </a:ext>
                </a:extLst>
              </p:cNvPr>
              <p:cNvSpPr txBox="1"/>
              <p:nvPr/>
            </p:nvSpPr>
            <p:spPr>
              <a:xfrm>
                <a:off x="1856076" y="5806591"/>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46" name="TextBox 245">
                <a:extLst>
                  <a:ext uri="{FF2B5EF4-FFF2-40B4-BE49-F238E27FC236}">
                    <a16:creationId xmlns:a16="http://schemas.microsoft.com/office/drawing/2014/main" id="{BA9CAB9A-B4F6-E542-AB48-47D56DA9B15E}"/>
                  </a:ext>
                </a:extLst>
              </p:cNvPr>
              <p:cNvSpPr txBox="1">
                <a:spLocks noRot="1" noChangeAspect="1" noMove="1" noResize="1" noEditPoints="1" noAdjustHandles="1" noChangeArrowheads="1" noChangeShapeType="1" noTextEdit="1"/>
              </p:cNvSpPr>
              <p:nvPr/>
            </p:nvSpPr>
            <p:spPr>
              <a:xfrm>
                <a:off x="1856076" y="5806591"/>
                <a:ext cx="646359" cy="309637"/>
              </a:xfrm>
              <a:prstGeom prst="rect">
                <a:avLst/>
              </a:prstGeom>
              <a:blipFill>
                <a:blip r:embed="rId4"/>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9" name="TextBox 248">
                <a:extLst>
                  <a:ext uri="{FF2B5EF4-FFF2-40B4-BE49-F238E27FC236}">
                    <a16:creationId xmlns:a16="http://schemas.microsoft.com/office/drawing/2014/main" id="{3E8AFF5C-4A09-854A-B56B-F67DCE0D8202}"/>
                  </a:ext>
                </a:extLst>
              </p:cNvPr>
              <p:cNvSpPr txBox="1"/>
              <p:nvPr/>
            </p:nvSpPr>
            <p:spPr>
              <a:xfrm>
                <a:off x="2602892" y="5811931"/>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49" name="TextBox 248">
                <a:extLst>
                  <a:ext uri="{FF2B5EF4-FFF2-40B4-BE49-F238E27FC236}">
                    <a16:creationId xmlns:a16="http://schemas.microsoft.com/office/drawing/2014/main" id="{3E8AFF5C-4A09-854A-B56B-F67DCE0D8202}"/>
                  </a:ext>
                </a:extLst>
              </p:cNvPr>
              <p:cNvSpPr txBox="1">
                <a:spLocks noRot="1" noChangeAspect="1" noMove="1" noResize="1" noEditPoints="1" noAdjustHandles="1" noChangeArrowheads="1" noChangeShapeType="1" noTextEdit="1"/>
              </p:cNvSpPr>
              <p:nvPr/>
            </p:nvSpPr>
            <p:spPr>
              <a:xfrm>
                <a:off x="2602892" y="5811931"/>
                <a:ext cx="646359" cy="309637"/>
              </a:xfrm>
              <a:prstGeom prst="rect">
                <a:avLst/>
              </a:prstGeom>
              <a:blipFill>
                <a:blip r:embed="rId5"/>
                <a:stretch>
                  <a:fillRect b="-4000"/>
                </a:stretch>
              </a:blipFill>
            </p:spPr>
            <p:txBody>
              <a:bodyPr/>
              <a:lstStyle/>
              <a:p>
                <a:r>
                  <a:rPr lang="en-US">
                    <a:noFill/>
                  </a:rPr>
                  <a:t> </a:t>
                </a:r>
              </a:p>
            </p:txBody>
          </p:sp>
        </mc:Fallback>
      </mc:AlternateContent>
      <p:sp>
        <p:nvSpPr>
          <p:cNvPr id="255" name="TextBox 254">
            <a:extLst>
              <a:ext uri="{FF2B5EF4-FFF2-40B4-BE49-F238E27FC236}">
                <a16:creationId xmlns:a16="http://schemas.microsoft.com/office/drawing/2014/main" id="{00E40CBF-9008-5C44-A612-45FF5B0BF34E}"/>
              </a:ext>
            </a:extLst>
          </p:cNvPr>
          <p:cNvSpPr txBox="1"/>
          <p:nvPr/>
        </p:nvSpPr>
        <p:spPr>
          <a:xfrm>
            <a:off x="2041670" y="5419888"/>
            <a:ext cx="3337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256" name="TextBox 255">
            <a:extLst>
              <a:ext uri="{FF2B5EF4-FFF2-40B4-BE49-F238E27FC236}">
                <a16:creationId xmlns:a16="http://schemas.microsoft.com/office/drawing/2014/main" id="{E9FFAC9B-24ED-5940-9FD4-075095637A88}"/>
              </a:ext>
            </a:extLst>
          </p:cNvPr>
          <p:cNvSpPr txBox="1"/>
          <p:nvPr/>
        </p:nvSpPr>
        <p:spPr>
          <a:xfrm>
            <a:off x="2786947" y="3552663"/>
            <a:ext cx="37357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p>
        </p:txBody>
      </p:sp>
      <p:sp>
        <p:nvSpPr>
          <p:cNvPr id="257" name="TextBox 256">
            <a:extLst>
              <a:ext uri="{FF2B5EF4-FFF2-40B4-BE49-F238E27FC236}">
                <a16:creationId xmlns:a16="http://schemas.microsoft.com/office/drawing/2014/main" id="{5033A8BE-2FEE-1545-B4CE-4BF4D84236C6}"/>
              </a:ext>
            </a:extLst>
          </p:cNvPr>
          <p:cNvSpPr txBox="1"/>
          <p:nvPr/>
        </p:nvSpPr>
        <p:spPr>
          <a:xfrm>
            <a:off x="2780104" y="3930429"/>
            <a:ext cx="45133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258" name="TextBox 257">
            <a:extLst>
              <a:ext uri="{FF2B5EF4-FFF2-40B4-BE49-F238E27FC236}">
                <a16:creationId xmlns:a16="http://schemas.microsoft.com/office/drawing/2014/main" id="{D5480DA8-8F9E-2646-BC5F-E574AD9EE1BB}"/>
              </a:ext>
            </a:extLst>
          </p:cNvPr>
          <p:cNvSpPr txBox="1"/>
          <p:nvPr/>
        </p:nvSpPr>
        <p:spPr>
          <a:xfrm>
            <a:off x="3699226" y="3551583"/>
            <a:ext cx="37357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sp>
        <p:nvSpPr>
          <p:cNvPr id="259" name="TextBox 258">
            <a:extLst>
              <a:ext uri="{FF2B5EF4-FFF2-40B4-BE49-F238E27FC236}">
                <a16:creationId xmlns:a16="http://schemas.microsoft.com/office/drawing/2014/main" id="{C52F6205-104B-A94D-8269-1507C1BD012A}"/>
              </a:ext>
            </a:extLst>
          </p:cNvPr>
          <p:cNvSpPr txBox="1"/>
          <p:nvPr/>
        </p:nvSpPr>
        <p:spPr>
          <a:xfrm>
            <a:off x="3705837" y="3929349"/>
            <a:ext cx="38832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302" name="TextBox 301">
            <a:extLst>
              <a:ext uri="{FF2B5EF4-FFF2-40B4-BE49-F238E27FC236}">
                <a16:creationId xmlns:a16="http://schemas.microsoft.com/office/drawing/2014/main" id="{2C5C7843-93FA-224A-BBCE-300027A7DF38}"/>
              </a:ext>
            </a:extLst>
          </p:cNvPr>
          <p:cNvSpPr txBox="1"/>
          <p:nvPr/>
        </p:nvSpPr>
        <p:spPr>
          <a:xfrm>
            <a:off x="6044427" y="5305766"/>
            <a:ext cx="65062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baseline="-25000" dirty="0">
                <a:latin typeface="Arial" panose="020B0604020202020204" pitchFamily="34" charset="0"/>
                <a:cs typeface="Arial" panose="020B0604020202020204" pitchFamily="34" charset="0"/>
              </a:rPr>
              <a:t>1-24</a:t>
            </a:r>
            <a:endParaRPr lang="en-US" dirty="0">
              <a:latin typeface="Arial" panose="020B0604020202020204" pitchFamily="34" charset="0"/>
              <a:cs typeface="Arial" panose="020B0604020202020204" pitchFamily="34" charset="0"/>
            </a:endParaRPr>
          </a:p>
        </p:txBody>
      </p:sp>
      <p:cxnSp>
        <p:nvCxnSpPr>
          <p:cNvPr id="303" name="Straight Connector 302">
            <a:extLst>
              <a:ext uri="{FF2B5EF4-FFF2-40B4-BE49-F238E27FC236}">
                <a16:creationId xmlns:a16="http://schemas.microsoft.com/office/drawing/2014/main" id="{651D818E-5A27-DE4E-80FD-5549054D0D87}"/>
              </a:ext>
            </a:extLst>
          </p:cNvPr>
          <p:cNvCxnSpPr>
            <a:cxnSpLocks/>
          </p:cNvCxnSpPr>
          <p:nvPr/>
        </p:nvCxnSpPr>
        <p:spPr>
          <a:xfrm>
            <a:off x="5541259" y="5239003"/>
            <a:ext cx="0" cy="5555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31631266-0D76-5640-9A82-CF30AE12021F}"/>
              </a:ext>
            </a:extLst>
          </p:cNvPr>
          <p:cNvCxnSpPr>
            <a:cxnSpLocks/>
          </p:cNvCxnSpPr>
          <p:nvPr/>
        </p:nvCxnSpPr>
        <p:spPr>
          <a:xfrm>
            <a:off x="5576433" y="5232270"/>
            <a:ext cx="0" cy="5623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7" name="TextBox 306">
            <a:extLst>
              <a:ext uri="{FF2B5EF4-FFF2-40B4-BE49-F238E27FC236}">
                <a16:creationId xmlns:a16="http://schemas.microsoft.com/office/drawing/2014/main" id="{47413432-1370-0547-ADAB-349AE6F79D48}"/>
              </a:ext>
            </a:extLst>
          </p:cNvPr>
          <p:cNvSpPr txBox="1"/>
          <p:nvPr/>
        </p:nvSpPr>
        <p:spPr>
          <a:xfrm>
            <a:off x="5577968" y="5327519"/>
            <a:ext cx="418058"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Y</a:t>
            </a:r>
            <a:r>
              <a:rPr lang="en-US" baseline="-25000" dirty="0">
                <a:latin typeface="Cambria Math" panose="02040503050406030204" pitchFamily="18" charset="0"/>
                <a:ea typeface="Cambria Math" panose="02040503050406030204" pitchFamily="18" charset="0"/>
                <a:cs typeface="Arial" panose="020B0604020202020204" pitchFamily="34" charset="0"/>
              </a:rPr>
              <a:t>3</a:t>
            </a:r>
            <a:r>
              <a:rPr lang="en-US" dirty="0">
                <a:latin typeface="Cambria Math" panose="02040503050406030204" pitchFamily="18" charset="0"/>
                <a:ea typeface="Cambria Math" panose="02040503050406030204" pitchFamily="18" charset="0"/>
                <a:cs typeface="Arial" panose="020B0604020202020204" pitchFamily="34" charset="0"/>
              </a:rPr>
              <a:t>   </a:t>
            </a:r>
          </a:p>
        </p:txBody>
      </p:sp>
      <p:sp>
        <p:nvSpPr>
          <p:cNvPr id="308" name="TextBox 307">
            <a:extLst>
              <a:ext uri="{FF2B5EF4-FFF2-40B4-BE49-F238E27FC236}">
                <a16:creationId xmlns:a16="http://schemas.microsoft.com/office/drawing/2014/main" id="{15A9D306-B611-8D44-ACC3-316FF9EC2866}"/>
              </a:ext>
            </a:extLst>
          </p:cNvPr>
          <p:cNvSpPr txBox="1"/>
          <p:nvPr/>
        </p:nvSpPr>
        <p:spPr>
          <a:xfrm>
            <a:off x="6783753" y="5333707"/>
            <a:ext cx="629764"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146</a:t>
            </a:r>
          </a:p>
        </p:txBody>
      </p:sp>
      <mc:AlternateContent xmlns:mc="http://schemas.openxmlformats.org/markup-compatibility/2006" xmlns:a14="http://schemas.microsoft.com/office/drawing/2010/main">
        <mc:Choice Requires="a14">
          <p:sp>
            <p:nvSpPr>
              <p:cNvPr id="309" name="TextBox 308">
                <a:extLst>
                  <a:ext uri="{FF2B5EF4-FFF2-40B4-BE49-F238E27FC236}">
                    <a16:creationId xmlns:a16="http://schemas.microsoft.com/office/drawing/2014/main" id="{2514DC5D-3EA1-8A43-B0BB-3CBCDCB58C15}"/>
                  </a:ext>
                </a:extLst>
              </p:cNvPr>
              <p:cNvSpPr txBox="1"/>
              <p:nvPr/>
            </p:nvSpPr>
            <p:spPr>
              <a:xfrm>
                <a:off x="8086857" y="5325536"/>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1</m:t>
                      </m:r>
                      <m:r>
                        <a:rPr lang="en-US" b="0" i="0" smtClean="0">
                          <a:latin typeface="Cambria Math" panose="02040503050406030204" pitchFamily="18" charset="0"/>
                        </a:rPr>
                        <m:t>2</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09" name="TextBox 308">
                <a:extLst>
                  <a:ext uri="{FF2B5EF4-FFF2-40B4-BE49-F238E27FC236}">
                    <a16:creationId xmlns:a16="http://schemas.microsoft.com/office/drawing/2014/main" id="{2514DC5D-3EA1-8A43-B0BB-3CBCDCB58C15}"/>
                  </a:ext>
                </a:extLst>
              </p:cNvPr>
              <p:cNvSpPr txBox="1">
                <a:spLocks noRot="1" noChangeAspect="1" noMove="1" noResize="1" noEditPoints="1" noAdjustHandles="1" noChangeArrowheads="1" noChangeShapeType="1" noTextEdit="1"/>
              </p:cNvSpPr>
              <p:nvPr/>
            </p:nvSpPr>
            <p:spPr>
              <a:xfrm>
                <a:off x="8086857" y="5325536"/>
                <a:ext cx="646359" cy="309637"/>
              </a:xfrm>
              <a:prstGeom prst="rect">
                <a:avLst/>
              </a:prstGeom>
              <a:blipFill>
                <a:blip r:embed="rId6"/>
                <a:stretch>
                  <a:fillRect l="-1923" r="-1923" b="-3846"/>
                </a:stretch>
              </a:blipFill>
            </p:spPr>
            <p:txBody>
              <a:bodyPr/>
              <a:lstStyle/>
              <a:p>
                <a:r>
                  <a:rPr lang="en-US">
                    <a:noFill/>
                  </a:rPr>
                  <a:t> </a:t>
                </a:r>
              </a:p>
            </p:txBody>
          </p:sp>
        </mc:Fallback>
      </mc:AlternateContent>
      <p:sp>
        <p:nvSpPr>
          <p:cNvPr id="310" name="TextBox 309">
            <a:extLst>
              <a:ext uri="{FF2B5EF4-FFF2-40B4-BE49-F238E27FC236}">
                <a16:creationId xmlns:a16="http://schemas.microsoft.com/office/drawing/2014/main" id="{C49B4791-A56C-394F-AF1F-8D9ED6E1F2D5}"/>
              </a:ext>
            </a:extLst>
          </p:cNvPr>
          <p:cNvSpPr txBox="1"/>
          <p:nvPr/>
        </p:nvSpPr>
        <p:spPr>
          <a:xfrm>
            <a:off x="7191664" y="5351374"/>
            <a:ext cx="379080"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Arial" panose="020B0604020202020204" pitchFamily="34" charset="0"/>
              </a:rPr>
              <a:t> +</a:t>
            </a:r>
          </a:p>
        </p:txBody>
      </p:sp>
      <p:sp>
        <p:nvSpPr>
          <p:cNvPr id="311" name="TextBox 310">
            <a:extLst>
              <a:ext uri="{FF2B5EF4-FFF2-40B4-BE49-F238E27FC236}">
                <a16:creationId xmlns:a16="http://schemas.microsoft.com/office/drawing/2014/main" id="{E78227F5-A790-C14E-BA48-538DE2D149EC}"/>
              </a:ext>
            </a:extLst>
          </p:cNvPr>
          <p:cNvSpPr txBox="1"/>
          <p:nvPr/>
        </p:nvSpPr>
        <p:spPr>
          <a:xfrm>
            <a:off x="7800064" y="5356313"/>
            <a:ext cx="379080"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Arial" panose="020B0604020202020204" pitchFamily="34" charset="0"/>
              </a:rPr>
              <a:t> +</a:t>
            </a:r>
          </a:p>
        </p:txBody>
      </p:sp>
      <p:sp>
        <p:nvSpPr>
          <p:cNvPr id="316" name="TextBox 315">
            <a:extLst>
              <a:ext uri="{FF2B5EF4-FFF2-40B4-BE49-F238E27FC236}">
                <a16:creationId xmlns:a16="http://schemas.microsoft.com/office/drawing/2014/main" id="{30157D19-D086-DB47-AD6E-C352E2E960E2}"/>
              </a:ext>
            </a:extLst>
          </p:cNvPr>
          <p:cNvSpPr txBox="1"/>
          <p:nvPr/>
        </p:nvSpPr>
        <p:spPr>
          <a:xfrm>
            <a:off x="6571776" y="5325536"/>
            <a:ext cx="320816" cy="369332"/>
          </a:xfrm>
          <a:prstGeom prst="rect">
            <a:avLst/>
          </a:prstGeom>
          <a:noFill/>
        </p:spPr>
        <p:txBody>
          <a:bodyPr wrap="square" rtlCol="0">
            <a:spAutoFit/>
          </a:bodyPr>
          <a:lstStyle/>
          <a:p>
            <a:r>
              <a:rPr lang="en-US" dirty="0">
                <a:latin typeface="Arial" panose="020B0604020202020204" pitchFamily="34" charset="0"/>
                <a:ea typeface="Cambria Math" panose="02040503050406030204" pitchFamily="18" charset="0"/>
                <a:cs typeface="Arial" panose="020B0604020202020204" pitchFamily="34" charset="0"/>
              </a:rPr>
              <a:t>=</a:t>
            </a:r>
          </a:p>
        </p:txBody>
      </p:sp>
      <p:sp>
        <p:nvSpPr>
          <p:cNvPr id="317" name="TextBox 316">
            <a:extLst>
              <a:ext uri="{FF2B5EF4-FFF2-40B4-BE49-F238E27FC236}">
                <a16:creationId xmlns:a16="http://schemas.microsoft.com/office/drawing/2014/main" id="{53109A2B-9C1D-2145-9140-91C16533E627}"/>
              </a:ext>
            </a:extLst>
          </p:cNvPr>
          <p:cNvSpPr txBox="1"/>
          <p:nvPr/>
        </p:nvSpPr>
        <p:spPr>
          <a:xfrm>
            <a:off x="5861762" y="5330919"/>
            <a:ext cx="320816" cy="369332"/>
          </a:xfrm>
          <a:prstGeom prst="rect">
            <a:avLst/>
          </a:prstGeom>
          <a:noFill/>
        </p:spPr>
        <p:txBody>
          <a:bodyPr wrap="square" rtlCol="0">
            <a:spAutoFit/>
          </a:bodyPr>
          <a:lstStyle/>
          <a:p>
            <a:r>
              <a:rPr lang="en-US" dirty="0">
                <a:latin typeface="Arial" panose="020B0604020202020204" pitchFamily="34" charset="0"/>
                <a:ea typeface="Cambria Math" panose="02040503050406030204" pitchFamily="18" charset="0"/>
                <a:cs typeface="Arial" panose="020B0604020202020204" pitchFamily="34" charset="0"/>
              </a:rPr>
              <a:t>=</a:t>
            </a:r>
          </a:p>
        </p:txBody>
      </p:sp>
      <p:sp>
        <p:nvSpPr>
          <p:cNvPr id="318" name="TextBox 317">
            <a:extLst>
              <a:ext uri="{FF2B5EF4-FFF2-40B4-BE49-F238E27FC236}">
                <a16:creationId xmlns:a16="http://schemas.microsoft.com/office/drawing/2014/main" id="{A85FE669-8F51-454F-BD8B-552F3166A08A}"/>
              </a:ext>
            </a:extLst>
          </p:cNvPr>
          <p:cNvSpPr txBox="1"/>
          <p:nvPr/>
        </p:nvSpPr>
        <p:spPr>
          <a:xfrm>
            <a:off x="4479696" y="5209802"/>
            <a:ext cx="1130629"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Deflection, </a:t>
            </a:r>
          </a:p>
          <a:p>
            <a:r>
              <a:rPr lang="en-US" sz="1600" dirty="0">
                <a:latin typeface="Times New Roman" panose="02020603050405020304" pitchFamily="18" charset="0"/>
                <a:cs typeface="Times New Roman" panose="02020603050405020304" pitchFamily="18" charset="0"/>
              </a:rPr>
              <a:t>       in.</a:t>
            </a:r>
          </a:p>
        </p:txBody>
      </p:sp>
      <p:sp>
        <p:nvSpPr>
          <p:cNvPr id="320" name="Down Arrow 319">
            <a:extLst>
              <a:ext uri="{FF2B5EF4-FFF2-40B4-BE49-F238E27FC236}">
                <a16:creationId xmlns:a16="http://schemas.microsoft.com/office/drawing/2014/main" id="{A2E17FD1-8A5E-B148-A84F-85DD6288A50B}"/>
              </a:ext>
            </a:extLst>
          </p:cNvPr>
          <p:cNvSpPr/>
          <p:nvPr/>
        </p:nvSpPr>
        <p:spPr>
          <a:xfrm>
            <a:off x="5043593" y="4908025"/>
            <a:ext cx="222837" cy="191471"/>
          </a:xfrm>
          <a:prstGeom prst="downArrow">
            <a:avLst>
              <a:gd name="adj1" fmla="val 29311"/>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TextBox 320">
            <a:extLst>
              <a:ext uri="{FF2B5EF4-FFF2-40B4-BE49-F238E27FC236}">
                <a16:creationId xmlns:a16="http://schemas.microsoft.com/office/drawing/2014/main" id="{B2A7F273-8868-3641-9CD8-8662AD3BE08A}"/>
              </a:ext>
            </a:extLst>
          </p:cNvPr>
          <p:cNvSpPr txBox="1"/>
          <p:nvPr/>
        </p:nvSpPr>
        <p:spPr>
          <a:xfrm>
            <a:off x="3257801" y="3071680"/>
            <a:ext cx="1229152"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Displacement, </a:t>
            </a:r>
          </a:p>
          <a:p>
            <a:r>
              <a:rPr lang="en-US" sz="1400" dirty="0">
                <a:latin typeface="Times New Roman" panose="02020603050405020304" pitchFamily="18" charset="0"/>
                <a:cs typeface="Times New Roman" panose="02020603050405020304" pitchFamily="18" charset="0"/>
              </a:rPr>
              <a:t>          in.</a:t>
            </a:r>
          </a:p>
        </p:txBody>
      </p:sp>
      <p:sp>
        <p:nvSpPr>
          <p:cNvPr id="327" name="TextBox 326">
            <a:extLst>
              <a:ext uri="{FF2B5EF4-FFF2-40B4-BE49-F238E27FC236}">
                <a16:creationId xmlns:a16="http://schemas.microsoft.com/office/drawing/2014/main" id="{42B642F8-11E0-8D44-A661-299D0A5A4A38}"/>
              </a:ext>
            </a:extLst>
          </p:cNvPr>
          <p:cNvSpPr txBox="1"/>
          <p:nvPr/>
        </p:nvSpPr>
        <p:spPr>
          <a:xfrm>
            <a:off x="2760289" y="5416673"/>
            <a:ext cx="3337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328" name="TextBox 327">
            <a:extLst>
              <a:ext uri="{FF2B5EF4-FFF2-40B4-BE49-F238E27FC236}">
                <a16:creationId xmlns:a16="http://schemas.microsoft.com/office/drawing/2014/main" id="{D3B41CC1-7DC6-3F43-A1CC-9CB51F922E26}"/>
              </a:ext>
            </a:extLst>
          </p:cNvPr>
          <p:cNvSpPr txBox="1"/>
          <p:nvPr/>
        </p:nvSpPr>
        <p:spPr>
          <a:xfrm>
            <a:off x="3719436" y="4322509"/>
            <a:ext cx="3337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29" name="TextBox 328">
            <a:extLst>
              <a:ext uri="{FF2B5EF4-FFF2-40B4-BE49-F238E27FC236}">
                <a16:creationId xmlns:a16="http://schemas.microsoft.com/office/drawing/2014/main" id="{8B4DD4B3-F3F5-EE43-8DC1-DC1E0ACE6D58}"/>
              </a:ext>
            </a:extLst>
          </p:cNvPr>
          <p:cNvSpPr txBox="1"/>
          <p:nvPr/>
        </p:nvSpPr>
        <p:spPr>
          <a:xfrm>
            <a:off x="1297902" y="6178151"/>
            <a:ext cx="341427"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sp>
        <p:nvSpPr>
          <p:cNvPr id="332" name="TextBox 331">
            <a:extLst>
              <a:ext uri="{FF2B5EF4-FFF2-40B4-BE49-F238E27FC236}">
                <a16:creationId xmlns:a16="http://schemas.microsoft.com/office/drawing/2014/main" id="{5BB8AAF2-3625-AC41-9811-1DA687323206}"/>
              </a:ext>
            </a:extLst>
          </p:cNvPr>
          <p:cNvSpPr txBox="1"/>
          <p:nvPr/>
        </p:nvSpPr>
        <p:spPr>
          <a:xfrm>
            <a:off x="2709916" y="4308556"/>
            <a:ext cx="44693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- 1 </a:t>
            </a:r>
          </a:p>
        </p:txBody>
      </p:sp>
      <p:sp>
        <p:nvSpPr>
          <p:cNvPr id="333" name="TextBox 332">
            <a:extLst>
              <a:ext uri="{FF2B5EF4-FFF2-40B4-BE49-F238E27FC236}">
                <a16:creationId xmlns:a16="http://schemas.microsoft.com/office/drawing/2014/main" id="{AFC46ED0-523B-964D-A728-5C9DE5C9665E}"/>
              </a:ext>
            </a:extLst>
          </p:cNvPr>
          <p:cNvSpPr txBox="1"/>
          <p:nvPr/>
        </p:nvSpPr>
        <p:spPr>
          <a:xfrm>
            <a:off x="3710475" y="5425135"/>
            <a:ext cx="3337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cxnSp>
        <p:nvCxnSpPr>
          <p:cNvPr id="352" name="Straight Connector 351">
            <a:extLst>
              <a:ext uri="{FF2B5EF4-FFF2-40B4-BE49-F238E27FC236}">
                <a16:creationId xmlns:a16="http://schemas.microsoft.com/office/drawing/2014/main" id="{09948A9C-861F-B74D-9E0C-364579CFE4A0}"/>
              </a:ext>
            </a:extLst>
          </p:cNvPr>
          <p:cNvCxnSpPr>
            <a:cxnSpLocks/>
          </p:cNvCxnSpPr>
          <p:nvPr/>
        </p:nvCxnSpPr>
        <p:spPr>
          <a:xfrm>
            <a:off x="1169712" y="3324527"/>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3" name="TextBox 352">
            <a:extLst>
              <a:ext uri="{FF2B5EF4-FFF2-40B4-BE49-F238E27FC236}">
                <a16:creationId xmlns:a16="http://schemas.microsoft.com/office/drawing/2014/main" id="{0D058D16-6DF5-8142-8111-A1FF65E1D7E9}"/>
              </a:ext>
            </a:extLst>
          </p:cNvPr>
          <p:cNvSpPr txBox="1"/>
          <p:nvPr/>
        </p:nvSpPr>
        <p:spPr>
          <a:xfrm>
            <a:off x="1263226" y="3224877"/>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grpSp>
        <p:nvGrpSpPr>
          <p:cNvPr id="356" name="Group 355">
            <a:extLst>
              <a:ext uri="{FF2B5EF4-FFF2-40B4-BE49-F238E27FC236}">
                <a16:creationId xmlns:a16="http://schemas.microsoft.com/office/drawing/2014/main" id="{F4D23AE4-082A-7A4F-A7E3-89CFE43BD361}"/>
              </a:ext>
            </a:extLst>
          </p:cNvPr>
          <p:cNvGrpSpPr/>
          <p:nvPr/>
        </p:nvGrpSpPr>
        <p:grpSpPr>
          <a:xfrm>
            <a:off x="7453099" y="5291168"/>
            <a:ext cx="472303" cy="411430"/>
            <a:chOff x="7323318" y="3067282"/>
            <a:chExt cx="472303" cy="411430"/>
          </a:xfrm>
        </p:grpSpPr>
        <p:sp>
          <p:nvSpPr>
            <p:cNvPr id="357" name="TextBox 356">
              <a:extLst>
                <a:ext uri="{FF2B5EF4-FFF2-40B4-BE49-F238E27FC236}">
                  <a16:creationId xmlns:a16="http://schemas.microsoft.com/office/drawing/2014/main" id="{5D1AEB64-6ED5-1E4D-9029-5262F4C64F12}"/>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358" name="Straight Connector 357">
              <a:extLst>
                <a:ext uri="{FF2B5EF4-FFF2-40B4-BE49-F238E27FC236}">
                  <a16:creationId xmlns:a16="http://schemas.microsoft.com/office/drawing/2014/main" id="{4B8F8430-4F7A-5C4B-9B68-073681005500}"/>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9" name="TextBox 358">
              <a:extLst>
                <a:ext uri="{FF2B5EF4-FFF2-40B4-BE49-F238E27FC236}">
                  <a16:creationId xmlns:a16="http://schemas.microsoft.com/office/drawing/2014/main" id="{46A55940-9189-524F-A68D-1AA644495481}"/>
                </a:ext>
              </a:extLst>
            </p:cNvPr>
            <p:cNvSpPr txBox="1"/>
            <p:nvPr/>
          </p:nvSpPr>
          <p:spPr>
            <a:xfrm>
              <a:off x="7513504"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cs typeface="Times New Roman" panose="02020603050405020304" pitchFamily="18" charset="0"/>
                </a:rPr>
                <a:t>  </a:t>
              </a:r>
            </a:p>
          </p:txBody>
        </p:sp>
      </p:grpSp>
      <p:cxnSp>
        <p:nvCxnSpPr>
          <p:cNvPr id="506" name="Straight Arrow Connector 505">
            <a:extLst>
              <a:ext uri="{FF2B5EF4-FFF2-40B4-BE49-F238E27FC236}">
                <a16:creationId xmlns:a16="http://schemas.microsoft.com/office/drawing/2014/main" id="{C35EB744-8F16-C345-8E74-8B7332536F63}"/>
              </a:ext>
            </a:extLst>
          </p:cNvPr>
          <p:cNvCxnSpPr>
            <a:cxnSpLocks/>
          </p:cNvCxnSpPr>
          <p:nvPr/>
        </p:nvCxnSpPr>
        <p:spPr>
          <a:xfrm>
            <a:off x="7592272" y="2249969"/>
            <a:ext cx="0" cy="202825"/>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507" name="TextBox 506">
            <a:extLst>
              <a:ext uri="{FF2B5EF4-FFF2-40B4-BE49-F238E27FC236}">
                <a16:creationId xmlns:a16="http://schemas.microsoft.com/office/drawing/2014/main" id="{EF222625-06A5-9C4E-B7B1-92B3EFB21CF8}"/>
              </a:ext>
            </a:extLst>
          </p:cNvPr>
          <p:cNvSpPr txBox="1"/>
          <p:nvPr/>
        </p:nvSpPr>
        <p:spPr>
          <a:xfrm>
            <a:off x="7638627" y="1107850"/>
            <a:ext cx="529101"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2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508" name="TextBox 507">
            <a:extLst>
              <a:ext uri="{FF2B5EF4-FFF2-40B4-BE49-F238E27FC236}">
                <a16:creationId xmlns:a16="http://schemas.microsoft.com/office/drawing/2014/main" id="{3F248920-92C3-A445-AB11-ED00E2A628D7}"/>
              </a:ext>
            </a:extLst>
          </p:cNvPr>
          <p:cNvSpPr txBox="1"/>
          <p:nvPr/>
        </p:nvSpPr>
        <p:spPr>
          <a:xfrm>
            <a:off x="7362392" y="2511775"/>
            <a:ext cx="534767"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2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509" name="TextBox 508">
            <a:extLst>
              <a:ext uri="{FF2B5EF4-FFF2-40B4-BE49-F238E27FC236}">
                <a16:creationId xmlns:a16="http://schemas.microsoft.com/office/drawing/2014/main" id="{7FD7237C-6344-2D48-9F00-D8D62A97CF49}"/>
              </a:ext>
            </a:extLst>
          </p:cNvPr>
          <p:cNvSpPr txBox="1"/>
          <p:nvPr/>
        </p:nvSpPr>
        <p:spPr>
          <a:xfrm>
            <a:off x="7641663" y="1345865"/>
            <a:ext cx="814840" cy="461665"/>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  </a:t>
            </a:r>
          </a:p>
        </p:txBody>
      </p:sp>
      <p:sp>
        <p:nvSpPr>
          <p:cNvPr id="510" name="TextBox 509">
            <a:extLst>
              <a:ext uri="{FF2B5EF4-FFF2-40B4-BE49-F238E27FC236}">
                <a16:creationId xmlns:a16="http://schemas.microsoft.com/office/drawing/2014/main" id="{DCA14FF6-EA4B-EC45-84E9-96B921494DC1}"/>
              </a:ext>
            </a:extLst>
          </p:cNvPr>
          <p:cNvSpPr txBox="1"/>
          <p:nvPr/>
        </p:nvSpPr>
        <p:spPr>
          <a:xfrm>
            <a:off x="7657357" y="2156267"/>
            <a:ext cx="738581" cy="461665"/>
          </a:xfrm>
          <a:prstGeom prst="rect">
            <a:avLst/>
          </a:prstGeom>
          <a:noFill/>
        </p:spPr>
        <p:txBody>
          <a:bodyPr wrap="square" rtlCol="0">
            <a:spAutoFit/>
          </a:bodyPr>
          <a:lstStyle/>
          <a:p>
            <a:r>
              <a:rPr lang="en-US" sz="1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     </a:t>
            </a:r>
          </a:p>
        </p:txBody>
      </p:sp>
      <p:cxnSp>
        <p:nvCxnSpPr>
          <p:cNvPr id="511" name="Straight Arrow Connector 510">
            <a:extLst>
              <a:ext uri="{FF2B5EF4-FFF2-40B4-BE49-F238E27FC236}">
                <a16:creationId xmlns:a16="http://schemas.microsoft.com/office/drawing/2014/main" id="{5A4D6E78-BEE2-6740-848B-311C4E8C1210}"/>
              </a:ext>
            </a:extLst>
          </p:cNvPr>
          <p:cNvCxnSpPr>
            <a:cxnSpLocks/>
          </p:cNvCxnSpPr>
          <p:nvPr/>
        </p:nvCxnSpPr>
        <p:spPr>
          <a:xfrm>
            <a:off x="7611082" y="1162607"/>
            <a:ext cx="0" cy="202825"/>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833A7DEC-A812-A640-B2FC-D2D4B3018725}"/>
              </a:ext>
            </a:extLst>
          </p:cNvPr>
          <p:cNvCxnSpPr>
            <a:cxnSpLocks/>
          </p:cNvCxnSpPr>
          <p:nvPr/>
        </p:nvCxnSpPr>
        <p:spPr>
          <a:xfrm flipV="1">
            <a:off x="2141324" y="1393318"/>
            <a:ext cx="1057322" cy="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a16="http://schemas.microsoft.com/office/drawing/2014/main" id="{50EB8F97-6A38-BC4F-BDEE-1C0071BAC24B}"/>
              </a:ext>
            </a:extLst>
          </p:cNvPr>
          <p:cNvCxnSpPr>
            <a:cxnSpLocks/>
          </p:cNvCxnSpPr>
          <p:nvPr/>
        </p:nvCxnSpPr>
        <p:spPr>
          <a:xfrm flipV="1">
            <a:off x="2124291" y="2467042"/>
            <a:ext cx="1057322" cy="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a:extLst>
              <a:ext uri="{FF2B5EF4-FFF2-40B4-BE49-F238E27FC236}">
                <a16:creationId xmlns:a16="http://schemas.microsoft.com/office/drawing/2014/main" id="{671DA662-458E-DB4F-ADCE-19AF1E340319}"/>
              </a:ext>
            </a:extLst>
          </p:cNvPr>
          <p:cNvCxnSpPr>
            <a:cxnSpLocks/>
          </p:cNvCxnSpPr>
          <p:nvPr/>
        </p:nvCxnSpPr>
        <p:spPr>
          <a:xfrm flipV="1">
            <a:off x="1090432" y="1393318"/>
            <a:ext cx="1057322" cy="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a:extLst>
              <a:ext uri="{FF2B5EF4-FFF2-40B4-BE49-F238E27FC236}">
                <a16:creationId xmlns:a16="http://schemas.microsoft.com/office/drawing/2014/main" id="{938D9565-956D-F141-89FA-0DBB3356DE17}"/>
              </a:ext>
            </a:extLst>
          </p:cNvPr>
          <p:cNvCxnSpPr>
            <a:cxnSpLocks/>
          </p:cNvCxnSpPr>
          <p:nvPr/>
        </p:nvCxnSpPr>
        <p:spPr>
          <a:xfrm flipV="1">
            <a:off x="1073396" y="2467042"/>
            <a:ext cx="1057322" cy="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6" name="Oval 515">
            <a:extLst>
              <a:ext uri="{FF2B5EF4-FFF2-40B4-BE49-F238E27FC236}">
                <a16:creationId xmlns:a16="http://schemas.microsoft.com/office/drawing/2014/main" id="{B9FB64DE-75D4-2D41-8403-4B3D3D4428AC}"/>
              </a:ext>
            </a:extLst>
          </p:cNvPr>
          <p:cNvSpPr/>
          <p:nvPr/>
        </p:nvSpPr>
        <p:spPr>
          <a:xfrm>
            <a:off x="1026530" y="1328446"/>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7" name="Straight Connector 516">
            <a:extLst>
              <a:ext uri="{FF2B5EF4-FFF2-40B4-BE49-F238E27FC236}">
                <a16:creationId xmlns:a16="http://schemas.microsoft.com/office/drawing/2014/main" id="{2DB7B890-BBEB-8A4C-8E17-7F096A0DD7D8}"/>
              </a:ext>
            </a:extLst>
          </p:cNvPr>
          <p:cNvCxnSpPr/>
          <p:nvPr/>
        </p:nvCxnSpPr>
        <p:spPr>
          <a:xfrm flipV="1">
            <a:off x="1086857" y="1412459"/>
            <a:ext cx="1047914" cy="10479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8" name="Oval 517">
            <a:extLst>
              <a:ext uri="{FF2B5EF4-FFF2-40B4-BE49-F238E27FC236}">
                <a16:creationId xmlns:a16="http://schemas.microsoft.com/office/drawing/2014/main" id="{C2D7BBCC-33C2-0F40-90E3-B31DC367D27A}"/>
              </a:ext>
            </a:extLst>
          </p:cNvPr>
          <p:cNvSpPr/>
          <p:nvPr/>
        </p:nvSpPr>
        <p:spPr>
          <a:xfrm>
            <a:off x="1020781" y="2390983"/>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9" name="Straight Connector 518">
            <a:extLst>
              <a:ext uri="{FF2B5EF4-FFF2-40B4-BE49-F238E27FC236}">
                <a16:creationId xmlns:a16="http://schemas.microsoft.com/office/drawing/2014/main" id="{0B481A15-E017-B642-B25C-EE9B3ED48E3A}"/>
              </a:ext>
            </a:extLst>
          </p:cNvPr>
          <p:cNvCxnSpPr>
            <a:cxnSpLocks/>
          </p:cNvCxnSpPr>
          <p:nvPr/>
        </p:nvCxnSpPr>
        <p:spPr>
          <a:xfrm>
            <a:off x="2125291" y="1361851"/>
            <a:ext cx="1072300" cy="11178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17F866B1-3DC1-A241-9223-38711347B8E0}"/>
              </a:ext>
            </a:extLst>
          </p:cNvPr>
          <p:cNvCxnSpPr/>
          <p:nvPr/>
        </p:nvCxnSpPr>
        <p:spPr>
          <a:xfrm flipV="1">
            <a:off x="1011611" y="1263405"/>
            <a:ext cx="2" cy="261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a:extLst>
              <a:ext uri="{FF2B5EF4-FFF2-40B4-BE49-F238E27FC236}">
                <a16:creationId xmlns:a16="http://schemas.microsoft.com/office/drawing/2014/main" id="{E58880B8-1538-D04F-A2B5-D172D54555F8}"/>
              </a:ext>
            </a:extLst>
          </p:cNvPr>
          <p:cNvCxnSpPr/>
          <p:nvPr/>
        </p:nvCxnSpPr>
        <p:spPr>
          <a:xfrm>
            <a:off x="887953" y="1260466"/>
            <a:ext cx="130990" cy="2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a:extLst>
              <a:ext uri="{FF2B5EF4-FFF2-40B4-BE49-F238E27FC236}">
                <a16:creationId xmlns:a16="http://schemas.microsoft.com/office/drawing/2014/main" id="{6A3D5A54-11DE-E844-86DD-B4DD2C7BAE23}"/>
              </a:ext>
            </a:extLst>
          </p:cNvPr>
          <p:cNvCxnSpPr/>
          <p:nvPr/>
        </p:nvCxnSpPr>
        <p:spPr>
          <a:xfrm>
            <a:off x="882190" y="1391194"/>
            <a:ext cx="130990" cy="2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a:extLst>
              <a:ext uri="{FF2B5EF4-FFF2-40B4-BE49-F238E27FC236}">
                <a16:creationId xmlns:a16="http://schemas.microsoft.com/office/drawing/2014/main" id="{ACB96F30-360D-7B48-9E39-2CECCB4C87CF}"/>
              </a:ext>
            </a:extLst>
          </p:cNvPr>
          <p:cNvCxnSpPr/>
          <p:nvPr/>
        </p:nvCxnSpPr>
        <p:spPr>
          <a:xfrm>
            <a:off x="890298" y="1519674"/>
            <a:ext cx="130990" cy="2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a:extLst>
              <a:ext uri="{FF2B5EF4-FFF2-40B4-BE49-F238E27FC236}">
                <a16:creationId xmlns:a16="http://schemas.microsoft.com/office/drawing/2014/main" id="{CF55624D-C59B-AC40-AE13-582A2410C9F4}"/>
              </a:ext>
            </a:extLst>
          </p:cNvPr>
          <p:cNvCxnSpPr/>
          <p:nvPr/>
        </p:nvCxnSpPr>
        <p:spPr>
          <a:xfrm flipV="1">
            <a:off x="1002903" y="2328698"/>
            <a:ext cx="2" cy="261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a:extLst>
              <a:ext uri="{FF2B5EF4-FFF2-40B4-BE49-F238E27FC236}">
                <a16:creationId xmlns:a16="http://schemas.microsoft.com/office/drawing/2014/main" id="{ACD58C44-A14B-2447-9FAB-8A314C1035F7}"/>
              </a:ext>
            </a:extLst>
          </p:cNvPr>
          <p:cNvCxnSpPr/>
          <p:nvPr/>
        </p:nvCxnSpPr>
        <p:spPr>
          <a:xfrm>
            <a:off x="880207" y="2325761"/>
            <a:ext cx="130990" cy="2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a:extLst>
              <a:ext uri="{FF2B5EF4-FFF2-40B4-BE49-F238E27FC236}">
                <a16:creationId xmlns:a16="http://schemas.microsoft.com/office/drawing/2014/main" id="{9BF6D052-D948-D34F-8450-694F5E09287C}"/>
              </a:ext>
            </a:extLst>
          </p:cNvPr>
          <p:cNvCxnSpPr/>
          <p:nvPr/>
        </p:nvCxnSpPr>
        <p:spPr>
          <a:xfrm>
            <a:off x="877525" y="2458257"/>
            <a:ext cx="130990" cy="2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a:extLst>
              <a:ext uri="{FF2B5EF4-FFF2-40B4-BE49-F238E27FC236}">
                <a16:creationId xmlns:a16="http://schemas.microsoft.com/office/drawing/2014/main" id="{B4427B7A-158A-DF4E-96F5-F3523446812C}"/>
              </a:ext>
            </a:extLst>
          </p:cNvPr>
          <p:cNvCxnSpPr/>
          <p:nvPr/>
        </p:nvCxnSpPr>
        <p:spPr>
          <a:xfrm>
            <a:off x="881590" y="2584969"/>
            <a:ext cx="130990" cy="2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a:extLst>
              <a:ext uri="{FF2B5EF4-FFF2-40B4-BE49-F238E27FC236}">
                <a16:creationId xmlns:a16="http://schemas.microsoft.com/office/drawing/2014/main" id="{85E84815-A0E7-114C-B777-F7FAA2B70E86}"/>
              </a:ext>
            </a:extLst>
          </p:cNvPr>
          <p:cNvCxnSpPr/>
          <p:nvPr/>
        </p:nvCxnSpPr>
        <p:spPr>
          <a:xfrm flipV="1">
            <a:off x="3175983" y="1404350"/>
            <a:ext cx="1047914" cy="10479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a:extLst>
              <a:ext uri="{FF2B5EF4-FFF2-40B4-BE49-F238E27FC236}">
                <a16:creationId xmlns:a16="http://schemas.microsoft.com/office/drawing/2014/main" id="{941085E3-EE16-224C-A252-68C7B4367F90}"/>
              </a:ext>
            </a:extLst>
          </p:cNvPr>
          <p:cNvCxnSpPr>
            <a:cxnSpLocks/>
          </p:cNvCxnSpPr>
          <p:nvPr/>
        </p:nvCxnSpPr>
        <p:spPr>
          <a:xfrm>
            <a:off x="4239736" y="1415334"/>
            <a:ext cx="998647" cy="10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a:extLst>
              <a:ext uri="{FF2B5EF4-FFF2-40B4-BE49-F238E27FC236}">
                <a16:creationId xmlns:a16="http://schemas.microsoft.com/office/drawing/2014/main" id="{88E47FB8-4963-E043-914E-B933A9F6B5DB}"/>
              </a:ext>
            </a:extLst>
          </p:cNvPr>
          <p:cNvCxnSpPr/>
          <p:nvPr/>
        </p:nvCxnSpPr>
        <p:spPr>
          <a:xfrm flipV="1">
            <a:off x="5260228" y="1420446"/>
            <a:ext cx="1047914" cy="10479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a:extLst>
              <a:ext uri="{FF2B5EF4-FFF2-40B4-BE49-F238E27FC236}">
                <a16:creationId xmlns:a16="http://schemas.microsoft.com/office/drawing/2014/main" id="{58249F80-298B-824A-8906-5B3A7EC27E58}"/>
              </a:ext>
            </a:extLst>
          </p:cNvPr>
          <p:cNvCxnSpPr>
            <a:cxnSpLocks/>
          </p:cNvCxnSpPr>
          <p:nvPr/>
        </p:nvCxnSpPr>
        <p:spPr>
          <a:xfrm flipV="1">
            <a:off x="4215652" y="1395455"/>
            <a:ext cx="1057322" cy="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a:extLst>
              <a:ext uri="{FF2B5EF4-FFF2-40B4-BE49-F238E27FC236}">
                <a16:creationId xmlns:a16="http://schemas.microsoft.com/office/drawing/2014/main" id="{E11764AE-4A21-8B4C-B8D2-937F695C68F6}"/>
              </a:ext>
            </a:extLst>
          </p:cNvPr>
          <p:cNvCxnSpPr>
            <a:cxnSpLocks/>
          </p:cNvCxnSpPr>
          <p:nvPr/>
        </p:nvCxnSpPr>
        <p:spPr>
          <a:xfrm flipV="1">
            <a:off x="4227683" y="2463667"/>
            <a:ext cx="1057322" cy="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a:extLst>
              <a:ext uri="{FF2B5EF4-FFF2-40B4-BE49-F238E27FC236}">
                <a16:creationId xmlns:a16="http://schemas.microsoft.com/office/drawing/2014/main" id="{3EB213C2-F3CA-BF48-9C5A-57E66186B438}"/>
              </a:ext>
            </a:extLst>
          </p:cNvPr>
          <p:cNvCxnSpPr>
            <a:cxnSpLocks/>
          </p:cNvCxnSpPr>
          <p:nvPr/>
        </p:nvCxnSpPr>
        <p:spPr>
          <a:xfrm flipV="1">
            <a:off x="3174038" y="1387577"/>
            <a:ext cx="1057322" cy="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a:extLst>
              <a:ext uri="{FF2B5EF4-FFF2-40B4-BE49-F238E27FC236}">
                <a16:creationId xmlns:a16="http://schemas.microsoft.com/office/drawing/2014/main" id="{3104C090-69C7-EC4F-BDF6-7FB08C97A55E}"/>
              </a:ext>
            </a:extLst>
          </p:cNvPr>
          <p:cNvCxnSpPr>
            <a:cxnSpLocks/>
          </p:cNvCxnSpPr>
          <p:nvPr/>
        </p:nvCxnSpPr>
        <p:spPr>
          <a:xfrm flipV="1">
            <a:off x="3157006" y="2461301"/>
            <a:ext cx="1057322" cy="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a:extLst>
              <a:ext uri="{FF2B5EF4-FFF2-40B4-BE49-F238E27FC236}">
                <a16:creationId xmlns:a16="http://schemas.microsoft.com/office/drawing/2014/main" id="{D6CFD758-6E6C-C445-9634-2AEFAFF40DC5}"/>
              </a:ext>
            </a:extLst>
          </p:cNvPr>
          <p:cNvCxnSpPr>
            <a:cxnSpLocks/>
          </p:cNvCxnSpPr>
          <p:nvPr/>
        </p:nvCxnSpPr>
        <p:spPr>
          <a:xfrm flipV="1">
            <a:off x="5274311" y="1394075"/>
            <a:ext cx="1057322" cy="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a:extLst>
              <a:ext uri="{FF2B5EF4-FFF2-40B4-BE49-F238E27FC236}">
                <a16:creationId xmlns:a16="http://schemas.microsoft.com/office/drawing/2014/main" id="{8B2B8E9C-510F-0946-9750-E933B7633582}"/>
              </a:ext>
            </a:extLst>
          </p:cNvPr>
          <p:cNvCxnSpPr>
            <a:cxnSpLocks/>
          </p:cNvCxnSpPr>
          <p:nvPr/>
        </p:nvCxnSpPr>
        <p:spPr>
          <a:xfrm flipV="1">
            <a:off x="5257077" y="2459583"/>
            <a:ext cx="1057322" cy="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a:extLst>
              <a:ext uri="{FF2B5EF4-FFF2-40B4-BE49-F238E27FC236}">
                <a16:creationId xmlns:a16="http://schemas.microsoft.com/office/drawing/2014/main" id="{9410AAF8-4EAB-3E49-B213-051B232FE674}"/>
              </a:ext>
            </a:extLst>
          </p:cNvPr>
          <p:cNvCxnSpPr>
            <a:cxnSpLocks/>
          </p:cNvCxnSpPr>
          <p:nvPr/>
        </p:nvCxnSpPr>
        <p:spPr>
          <a:xfrm flipH="1">
            <a:off x="6312344" y="1412154"/>
            <a:ext cx="14308" cy="1009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a:extLst>
              <a:ext uri="{FF2B5EF4-FFF2-40B4-BE49-F238E27FC236}">
                <a16:creationId xmlns:a16="http://schemas.microsoft.com/office/drawing/2014/main" id="{4E029CFE-D23D-994F-A072-89F067F2E433}"/>
              </a:ext>
            </a:extLst>
          </p:cNvPr>
          <p:cNvCxnSpPr>
            <a:cxnSpLocks/>
          </p:cNvCxnSpPr>
          <p:nvPr/>
        </p:nvCxnSpPr>
        <p:spPr>
          <a:xfrm flipH="1">
            <a:off x="2130808" y="1431561"/>
            <a:ext cx="14308" cy="1009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a:extLst>
              <a:ext uri="{FF2B5EF4-FFF2-40B4-BE49-F238E27FC236}">
                <a16:creationId xmlns:a16="http://schemas.microsoft.com/office/drawing/2014/main" id="{50B5983E-9ACC-6F48-B82F-655DBAEEABF2}"/>
              </a:ext>
            </a:extLst>
          </p:cNvPr>
          <p:cNvCxnSpPr>
            <a:cxnSpLocks/>
          </p:cNvCxnSpPr>
          <p:nvPr/>
        </p:nvCxnSpPr>
        <p:spPr>
          <a:xfrm flipH="1">
            <a:off x="3181191" y="1437338"/>
            <a:ext cx="14308" cy="1009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a:extLst>
              <a:ext uri="{FF2B5EF4-FFF2-40B4-BE49-F238E27FC236}">
                <a16:creationId xmlns:a16="http://schemas.microsoft.com/office/drawing/2014/main" id="{143A9065-43C7-2E47-B80C-24F7BB6AE183}"/>
              </a:ext>
            </a:extLst>
          </p:cNvPr>
          <p:cNvCxnSpPr>
            <a:cxnSpLocks/>
          </p:cNvCxnSpPr>
          <p:nvPr/>
        </p:nvCxnSpPr>
        <p:spPr>
          <a:xfrm flipH="1">
            <a:off x="4203095" y="1428873"/>
            <a:ext cx="14308" cy="1009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1" name="Straight Connector 540">
            <a:extLst>
              <a:ext uri="{FF2B5EF4-FFF2-40B4-BE49-F238E27FC236}">
                <a16:creationId xmlns:a16="http://schemas.microsoft.com/office/drawing/2014/main" id="{FCA6A37F-D0C7-764D-8CF2-C1E6983440E3}"/>
              </a:ext>
            </a:extLst>
          </p:cNvPr>
          <p:cNvCxnSpPr>
            <a:cxnSpLocks/>
          </p:cNvCxnSpPr>
          <p:nvPr/>
        </p:nvCxnSpPr>
        <p:spPr>
          <a:xfrm flipH="1">
            <a:off x="5274838" y="1420410"/>
            <a:ext cx="14308" cy="1009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2" name="Oval 541">
            <a:extLst>
              <a:ext uri="{FF2B5EF4-FFF2-40B4-BE49-F238E27FC236}">
                <a16:creationId xmlns:a16="http://schemas.microsoft.com/office/drawing/2014/main" id="{53D80458-51C6-C243-BEC4-710A5C461AAF}"/>
              </a:ext>
            </a:extLst>
          </p:cNvPr>
          <p:cNvSpPr/>
          <p:nvPr/>
        </p:nvSpPr>
        <p:spPr>
          <a:xfrm>
            <a:off x="2090094" y="1331316"/>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Oval 542">
            <a:extLst>
              <a:ext uri="{FF2B5EF4-FFF2-40B4-BE49-F238E27FC236}">
                <a16:creationId xmlns:a16="http://schemas.microsoft.com/office/drawing/2014/main" id="{1EAC2491-43B5-7449-97A6-1A84447A27A9}"/>
              </a:ext>
            </a:extLst>
          </p:cNvPr>
          <p:cNvSpPr/>
          <p:nvPr/>
        </p:nvSpPr>
        <p:spPr>
          <a:xfrm>
            <a:off x="2066402" y="2395234"/>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543">
            <a:extLst>
              <a:ext uri="{FF2B5EF4-FFF2-40B4-BE49-F238E27FC236}">
                <a16:creationId xmlns:a16="http://schemas.microsoft.com/office/drawing/2014/main" id="{364640A8-7B6F-7544-BCDD-B243CC8B187A}"/>
              </a:ext>
            </a:extLst>
          </p:cNvPr>
          <p:cNvSpPr/>
          <p:nvPr/>
        </p:nvSpPr>
        <p:spPr>
          <a:xfrm>
            <a:off x="3138857" y="1336424"/>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Oval 544">
            <a:extLst>
              <a:ext uri="{FF2B5EF4-FFF2-40B4-BE49-F238E27FC236}">
                <a16:creationId xmlns:a16="http://schemas.microsoft.com/office/drawing/2014/main" id="{F27EDFE6-BF86-334E-91D1-7987CEE6A785}"/>
              </a:ext>
            </a:extLst>
          </p:cNvPr>
          <p:cNvSpPr/>
          <p:nvPr/>
        </p:nvSpPr>
        <p:spPr>
          <a:xfrm>
            <a:off x="3106604" y="2399110"/>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545">
            <a:extLst>
              <a:ext uri="{FF2B5EF4-FFF2-40B4-BE49-F238E27FC236}">
                <a16:creationId xmlns:a16="http://schemas.microsoft.com/office/drawing/2014/main" id="{51CA4960-D98F-384B-8F64-268D884BBD66}"/>
              </a:ext>
            </a:extLst>
          </p:cNvPr>
          <p:cNvSpPr/>
          <p:nvPr/>
        </p:nvSpPr>
        <p:spPr>
          <a:xfrm>
            <a:off x="5223924" y="1336424"/>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a:extLst>
              <a:ext uri="{FF2B5EF4-FFF2-40B4-BE49-F238E27FC236}">
                <a16:creationId xmlns:a16="http://schemas.microsoft.com/office/drawing/2014/main" id="{C7994A3A-C082-A548-BEA8-4B0A7F210497}"/>
              </a:ext>
            </a:extLst>
          </p:cNvPr>
          <p:cNvSpPr/>
          <p:nvPr/>
        </p:nvSpPr>
        <p:spPr>
          <a:xfrm>
            <a:off x="5208791" y="2399110"/>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a:extLst>
              <a:ext uri="{FF2B5EF4-FFF2-40B4-BE49-F238E27FC236}">
                <a16:creationId xmlns:a16="http://schemas.microsoft.com/office/drawing/2014/main" id="{755FD76B-2D3A-1E4E-AA1D-22A6489118A8}"/>
              </a:ext>
            </a:extLst>
          </p:cNvPr>
          <p:cNvSpPr/>
          <p:nvPr/>
        </p:nvSpPr>
        <p:spPr>
          <a:xfrm>
            <a:off x="4152142" y="1323179"/>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Oval 548">
            <a:extLst>
              <a:ext uri="{FF2B5EF4-FFF2-40B4-BE49-F238E27FC236}">
                <a16:creationId xmlns:a16="http://schemas.microsoft.com/office/drawing/2014/main" id="{891B46B1-06C0-074B-A445-FA8794C119D2}"/>
              </a:ext>
            </a:extLst>
          </p:cNvPr>
          <p:cNvSpPr/>
          <p:nvPr/>
        </p:nvSpPr>
        <p:spPr>
          <a:xfrm>
            <a:off x="4146806" y="2394836"/>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0" name="Straight Connector 549">
            <a:extLst>
              <a:ext uri="{FF2B5EF4-FFF2-40B4-BE49-F238E27FC236}">
                <a16:creationId xmlns:a16="http://schemas.microsoft.com/office/drawing/2014/main" id="{B61059D8-D11B-0B4B-B13A-B7154F34C73C}"/>
              </a:ext>
            </a:extLst>
          </p:cNvPr>
          <p:cNvCxnSpPr>
            <a:cxnSpLocks/>
          </p:cNvCxnSpPr>
          <p:nvPr/>
        </p:nvCxnSpPr>
        <p:spPr>
          <a:xfrm>
            <a:off x="6325946" y="1393257"/>
            <a:ext cx="1047914" cy="10479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a:extLst>
              <a:ext uri="{FF2B5EF4-FFF2-40B4-BE49-F238E27FC236}">
                <a16:creationId xmlns:a16="http://schemas.microsoft.com/office/drawing/2014/main" id="{F4BB484F-DC88-9549-B1C7-892DFA5A76DE}"/>
              </a:ext>
            </a:extLst>
          </p:cNvPr>
          <p:cNvCxnSpPr>
            <a:cxnSpLocks/>
          </p:cNvCxnSpPr>
          <p:nvPr/>
        </p:nvCxnSpPr>
        <p:spPr>
          <a:xfrm flipV="1">
            <a:off x="6340030" y="1398110"/>
            <a:ext cx="1057322" cy="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a:extLst>
              <a:ext uri="{FF2B5EF4-FFF2-40B4-BE49-F238E27FC236}">
                <a16:creationId xmlns:a16="http://schemas.microsoft.com/office/drawing/2014/main" id="{D5FB4424-466B-B84B-B856-A11AB6A0D02B}"/>
              </a:ext>
            </a:extLst>
          </p:cNvPr>
          <p:cNvCxnSpPr>
            <a:cxnSpLocks/>
          </p:cNvCxnSpPr>
          <p:nvPr/>
        </p:nvCxnSpPr>
        <p:spPr>
          <a:xfrm flipV="1">
            <a:off x="6322795" y="2463618"/>
            <a:ext cx="1057322" cy="4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a:extLst>
              <a:ext uri="{FF2B5EF4-FFF2-40B4-BE49-F238E27FC236}">
                <a16:creationId xmlns:a16="http://schemas.microsoft.com/office/drawing/2014/main" id="{144B17FA-06A8-4A49-9A18-66EEFEB01562}"/>
              </a:ext>
            </a:extLst>
          </p:cNvPr>
          <p:cNvCxnSpPr>
            <a:cxnSpLocks/>
          </p:cNvCxnSpPr>
          <p:nvPr/>
        </p:nvCxnSpPr>
        <p:spPr>
          <a:xfrm flipH="1">
            <a:off x="7378062" y="1416191"/>
            <a:ext cx="14308" cy="1009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4" name="Oval 553">
            <a:extLst>
              <a:ext uri="{FF2B5EF4-FFF2-40B4-BE49-F238E27FC236}">
                <a16:creationId xmlns:a16="http://schemas.microsoft.com/office/drawing/2014/main" id="{A56A4DDE-2155-9940-925D-A3713A96F9BA}"/>
              </a:ext>
            </a:extLst>
          </p:cNvPr>
          <p:cNvSpPr/>
          <p:nvPr/>
        </p:nvSpPr>
        <p:spPr>
          <a:xfrm>
            <a:off x="6263303" y="1332151"/>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554">
            <a:extLst>
              <a:ext uri="{FF2B5EF4-FFF2-40B4-BE49-F238E27FC236}">
                <a16:creationId xmlns:a16="http://schemas.microsoft.com/office/drawing/2014/main" id="{AE873FBC-6304-4F49-B7E9-A558A083C9D7}"/>
              </a:ext>
            </a:extLst>
          </p:cNvPr>
          <p:cNvSpPr/>
          <p:nvPr/>
        </p:nvSpPr>
        <p:spPr>
          <a:xfrm>
            <a:off x="6248993" y="2394836"/>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Oval 555">
            <a:extLst>
              <a:ext uri="{FF2B5EF4-FFF2-40B4-BE49-F238E27FC236}">
                <a16:creationId xmlns:a16="http://schemas.microsoft.com/office/drawing/2014/main" id="{EAD36645-9B84-4843-B276-0F0B98EBC6C2}"/>
              </a:ext>
            </a:extLst>
          </p:cNvPr>
          <p:cNvSpPr/>
          <p:nvPr/>
        </p:nvSpPr>
        <p:spPr>
          <a:xfrm>
            <a:off x="7329021" y="1336185"/>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a:extLst>
              <a:ext uri="{FF2B5EF4-FFF2-40B4-BE49-F238E27FC236}">
                <a16:creationId xmlns:a16="http://schemas.microsoft.com/office/drawing/2014/main" id="{2E353AF6-0390-EC4B-AFA2-4189A2C323D0}"/>
              </a:ext>
            </a:extLst>
          </p:cNvPr>
          <p:cNvSpPr/>
          <p:nvPr/>
        </p:nvSpPr>
        <p:spPr>
          <a:xfrm>
            <a:off x="7314711" y="2398871"/>
            <a:ext cx="130990" cy="1309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8" name="Group 557">
            <a:extLst>
              <a:ext uri="{FF2B5EF4-FFF2-40B4-BE49-F238E27FC236}">
                <a16:creationId xmlns:a16="http://schemas.microsoft.com/office/drawing/2014/main" id="{B2A3F9F8-7858-7C4D-B06D-8789A21ECE12}"/>
              </a:ext>
            </a:extLst>
          </p:cNvPr>
          <p:cNvGrpSpPr/>
          <p:nvPr/>
        </p:nvGrpSpPr>
        <p:grpSpPr>
          <a:xfrm>
            <a:off x="1272657" y="1103738"/>
            <a:ext cx="785595" cy="261610"/>
            <a:chOff x="2943200" y="876844"/>
            <a:chExt cx="785595" cy="261610"/>
          </a:xfrm>
        </p:grpSpPr>
        <p:sp>
          <p:nvSpPr>
            <p:cNvPr id="559" name="Rectangle 558">
              <a:extLst>
                <a:ext uri="{FF2B5EF4-FFF2-40B4-BE49-F238E27FC236}">
                  <a16:creationId xmlns:a16="http://schemas.microsoft.com/office/drawing/2014/main" id="{341FF141-A721-A345-AFDB-58CB6149D512}"/>
                </a:ext>
              </a:extLst>
            </p:cNvPr>
            <p:cNvSpPr/>
            <p:nvPr/>
          </p:nvSpPr>
          <p:spPr>
            <a:xfrm>
              <a:off x="2943200" y="904348"/>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0" name="TextBox 559">
              <a:extLst>
                <a:ext uri="{FF2B5EF4-FFF2-40B4-BE49-F238E27FC236}">
                  <a16:creationId xmlns:a16="http://schemas.microsoft.com/office/drawing/2014/main" id="{9A29B392-8046-2E4F-A6AD-2532A5F8E382}"/>
                </a:ext>
              </a:extLst>
            </p:cNvPr>
            <p:cNvSpPr txBox="1"/>
            <p:nvPr/>
          </p:nvSpPr>
          <p:spPr>
            <a:xfrm>
              <a:off x="2945273" y="876844"/>
              <a:ext cx="78352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 =  6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561" name="Group 560">
            <a:extLst>
              <a:ext uri="{FF2B5EF4-FFF2-40B4-BE49-F238E27FC236}">
                <a16:creationId xmlns:a16="http://schemas.microsoft.com/office/drawing/2014/main" id="{8CFC1A1A-1804-864C-8D11-AA4AFBE991B0}"/>
              </a:ext>
            </a:extLst>
          </p:cNvPr>
          <p:cNvGrpSpPr/>
          <p:nvPr/>
        </p:nvGrpSpPr>
        <p:grpSpPr>
          <a:xfrm>
            <a:off x="1799800" y="1829728"/>
            <a:ext cx="605585" cy="261610"/>
            <a:chOff x="3754086" y="878303"/>
            <a:chExt cx="605585" cy="261610"/>
          </a:xfrm>
        </p:grpSpPr>
        <p:sp>
          <p:nvSpPr>
            <p:cNvPr id="562" name="Rectangle 561">
              <a:extLst>
                <a:ext uri="{FF2B5EF4-FFF2-40B4-BE49-F238E27FC236}">
                  <a16:creationId xmlns:a16="http://schemas.microsoft.com/office/drawing/2014/main" id="{82B32FD0-2F01-4746-B90C-61852504ED8D}"/>
                </a:ext>
              </a:extLst>
            </p:cNvPr>
            <p:cNvSpPr/>
            <p:nvPr/>
          </p:nvSpPr>
          <p:spPr>
            <a:xfrm>
              <a:off x="3754086" y="906767"/>
              <a:ext cx="551515"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3" name="TextBox 562">
              <a:extLst>
                <a:ext uri="{FF2B5EF4-FFF2-40B4-BE49-F238E27FC236}">
                  <a16:creationId xmlns:a16="http://schemas.microsoft.com/office/drawing/2014/main" id="{2AE957B0-9962-294D-93CB-0A76D17D0236}"/>
                </a:ext>
              </a:extLst>
            </p:cNvPr>
            <p:cNvSpPr txBox="1"/>
            <p:nvPr/>
          </p:nvSpPr>
          <p:spPr>
            <a:xfrm>
              <a:off x="3761175" y="878303"/>
              <a:ext cx="598496"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6. =  0  </a:t>
              </a:r>
            </a:p>
          </p:txBody>
        </p:sp>
      </p:grpSp>
      <p:grpSp>
        <p:nvGrpSpPr>
          <p:cNvPr id="564" name="Group 563">
            <a:extLst>
              <a:ext uri="{FF2B5EF4-FFF2-40B4-BE49-F238E27FC236}">
                <a16:creationId xmlns:a16="http://schemas.microsoft.com/office/drawing/2014/main" id="{703A6A76-A86D-CB49-A174-F51ED36B5CFA}"/>
              </a:ext>
            </a:extLst>
          </p:cNvPr>
          <p:cNvGrpSpPr/>
          <p:nvPr/>
        </p:nvGrpSpPr>
        <p:grpSpPr>
          <a:xfrm>
            <a:off x="2324388" y="1105603"/>
            <a:ext cx="790538" cy="261610"/>
            <a:chOff x="4567834" y="880760"/>
            <a:chExt cx="790538" cy="261610"/>
          </a:xfrm>
        </p:grpSpPr>
        <p:sp>
          <p:nvSpPr>
            <p:cNvPr id="565" name="Rectangle 564">
              <a:extLst>
                <a:ext uri="{FF2B5EF4-FFF2-40B4-BE49-F238E27FC236}">
                  <a16:creationId xmlns:a16="http://schemas.microsoft.com/office/drawing/2014/main" id="{CA96DB71-5F91-984E-BA78-C9600D77B55E}"/>
                </a:ext>
              </a:extLst>
            </p:cNvPr>
            <p:cNvSpPr/>
            <p:nvPr/>
          </p:nvSpPr>
          <p:spPr>
            <a:xfrm>
              <a:off x="4567834" y="908264"/>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6" name="TextBox 565">
              <a:extLst>
                <a:ext uri="{FF2B5EF4-FFF2-40B4-BE49-F238E27FC236}">
                  <a16:creationId xmlns:a16="http://schemas.microsoft.com/office/drawing/2014/main" id="{80199E47-7719-BE4A-A6CE-D2F607AAF803}"/>
                </a:ext>
              </a:extLst>
            </p:cNvPr>
            <p:cNvSpPr txBox="1"/>
            <p:nvPr/>
          </p:nvSpPr>
          <p:spPr>
            <a:xfrm>
              <a:off x="4574850" y="880760"/>
              <a:ext cx="78352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 =  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567" name="Group 566">
            <a:extLst>
              <a:ext uri="{FF2B5EF4-FFF2-40B4-BE49-F238E27FC236}">
                <a16:creationId xmlns:a16="http://schemas.microsoft.com/office/drawing/2014/main" id="{560238A4-DB48-8844-A071-F1000C1FC6C5}"/>
              </a:ext>
            </a:extLst>
          </p:cNvPr>
          <p:cNvGrpSpPr/>
          <p:nvPr/>
        </p:nvGrpSpPr>
        <p:grpSpPr>
          <a:xfrm>
            <a:off x="6587357" y="1074997"/>
            <a:ext cx="671288" cy="261610"/>
            <a:chOff x="5369272" y="882219"/>
            <a:chExt cx="671288" cy="261610"/>
          </a:xfrm>
        </p:grpSpPr>
        <p:sp>
          <p:nvSpPr>
            <p:cNvPr id="568" name="Rectangle 567">
              <a:extLst>
                <a:ext uri="{FF2B5EF4-FFF2-40B4-BE49-F238E27FC236}">
                  <a16:creationId xmlns:a16="http://schemas.microsoft.com/office/drawing/2014/main" id="{38F119FD-5BE8-4943-AA9F-C9EF7587C44B}"/>
                </a:ext>
              </a:extLst>
            </p:cNvPr>
            <p:cNvSpPr/>
            <p:nvPr/>
          </p:nvSpPr>
          <p:spPr>
            <a:xfrm>
              <a:off x="5378721" y="910683"/>
              <a:ext cx="622336"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9" name="TextBox 568">
              <a:extLst>
                <a:ext uri="{FF2B5EF4-FFF2-40B4-BE49-F238E27FC236}">
                  <a16:creationId xmlns:a16="http://schemas.microsoft.com/office/drawing/2014/main" id="{CAAF135F-7586-204A-BE3D-D66DD571D50A}"/>
                </a:ext>
              </a:extLst>
            </p:cNvPr>
            <p:cNvSpPr txBox="1"/>
            <p:nvPr/>
          </p:nvSpPr>
          <p:spPr>
            <a:xfrm>
              <a:off x="5369272" y="882219"/>
              <a:ext cx="671288"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18. =  0 </a:t>
              </a:r>
            </a:p>
          </p:txBody>
        </p:sp>
      </p:grpSp>
      <p:grpSp>
        <p:nvGrpSpPr>
          <p:cNvPr id="570" name="Group 569">
            <a:extLst>
              <a:ext uri="{FF2B5EF4-FFF2-40B4-BE49-F238E27FC236}">
                <a16:creationId xmlns:a16="http://schemas.microsoft.com/office/drawing/2014/main" id="{28993708-9336-554B-B030-C5349DF782DE}"/>
              </a:ext>
            </a:extLst>
          </p:cNvPr>
          <p:cNvGrpSpPr/>
          <p:nvPr/>
        </p:nvGrpSpPr>
        <p:grpSpPr>
          <a:xfrm>
            <a:off x="2275977" y="2542538"/>
            <a:ext cx="783522" cy="261610"/>
            <a:chOff x="5028426" y="2052087"/>
            <a:chExt cx="783522" cy="261610"/>
          </a:xfrm>
        </p:grpSpPr>
        <p:sp>
          <p:nvSpPr>
            <p:cNvPr id="571" name="Rectangle 570">
              <a:extLst>
                <a:ext uri="{FF2B5EF4-FFF2-40B4-BE49-F238E27FC236}">
                  <a16:creationId xmlns:a16="http://schemas.microsoft.com/office/drawing/2014/main" id="{3F0176C1-3EE1-BC49-9748-089372C10F28}"/>
                </a:ext>
              </a:extLst>
            </p:cNvPr>
            <p:cNvSpPr/>
            <p:nvPr/>
          </p:nvSpPr>
          <p:spPr>
            <a:xfrm>
              <a:off x="5041869" y="2075263"/>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2" name="TextBox 571">
              <a:extLst>
                <a:ext uri="{FF2B5EF4-FFF2-40B4-BE49-F238E27FC236}">
                  <a16:creationId xmlns:a16="http://schemas.microsoft.com/office/drawing/2014/main" id="{350B3EBC-EEE0-A042-B20E-A1A9FA7407D7}"/>
                </a:ext>
              </a:extLst>
            </p:cNvPr>
            <p:cNvSpPr txBox="1"/>
            <p:nvPr/>
          </p:nvSpPr>
          <p:spPr>
            <a:xfrm>
              <a:off x="5028426" y="2052087"/>
              <a:ext cx="78352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4. =  -5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573" name="Group 572">
            <a:extLst>
              <a:ext uri="{FF2B5EF4-FFF2-40B4-BE49-F238E27FC236}">
                <a16:creationId xmlns:a16="http://schemas.microsoft.com/office/drawing/2014/main" id="{7E8F9704-546A-9E45-9E7C-FC1DA005D215}"/>
              </a:ext>
            </a:extLst>
          </p:cNvPr>
          <p:cNvGrpSpPr/>
          <p:nvPr/>
        </p:nvGrpSpPr>
        <p:grpSpPr>
          <a:xfrm>
            <a:off x="1235228" y="2542111"/>
            <a:ext cx="783522" cy="261610"/>
            <a:chOff x="3337129" y="2047681"/>
            <a:chExt cx="783522" cy="261610"/>
          </a:xfrm>
        </p:grpSpPr>
        <p:sp>
          <p:nvSpPr>
            <p:cNvPr id="574" name="Rectangle 573">
              <a:extLst>
                <a:ext uri="{FF2B5EF4-FFF2-40B4-BE49-F238E27FC236}">
                  <a16:creationId xmlns:a16="http://schemas.microsoft.com/office/drawing/2014/main" id="{C488561E-EFA8-7049-A871-297A6711262E}"/>
                </a:ext>
              </a:extLst>
            </p:cNvPr>
            <p:cNvSpPr/>
            <p:nvPr/>
          </p:nvSpPr>
          <p:spPr>
            <a:xfrm>
              <a:off x="3345629" y="2070857"/>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5" name="TextBox 574">
              <a:extLst>
                <a:ext uri="{FF2B5EF4-FFF2-40B4-BE49-F238E27FC236}">
                  <a16:creationId xmlns:a16="http://schemas.microsoft.com/office/drawing/2014/main" id="{ECB3336F-F406-044C-8346-F5D8E311AA99}"/>
                </a:ext>
              </a:extLst>
            </p:cNvPr>
            <p:cNvSpPr txBox="1"/>
            <p:nvPr/>
          </p:nvSpPr>
          <p:spPr>
            <a:xfrm>
              <a:off x="3337129" y="2047681"/>
              <a:ext cx="78352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3. =  -5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576" name="Group 575">
            <a:extLst>
              <a:ext uri="{FF2B5EF4-FFF2-40B4-BE49-F238E27FC236}">
                <a16:creationId xmlns:a16="http://schemas.microsoft.com/office/drawing/2014/main" id="{1681CE48-C2E4-4F4E-A74A-B7867E606CD8}"/>
              </a:ext>
            </a:extLst>
          </p:cNvPr>
          <p:cNvGrpSpPr/>
          <p:nvPr/>
        </p:nvGrpSpPr>
        <p:grpSpPr>
          <a:xfrm>
            <a:off x="1096109" y="1514510"/>
            <a:ext cx="1029593" cy="261610"/>
            <a:chOff x="371008" y="1349319"/>
            <a:chExt cx="1029593" cy="261610"/>
          </a:xfrm>
        </p:grpSpPr>
        <p:sp>
          <p:nvSpPr>
            <p:cNvPr id="577" name="Rectangle 576">
              <a:extLst>
                <a:ext uri="{FF2B5EF4-FFF2-40B4-BE49-F238E27FC236}">
                  <a16:creationId xmlns:a16="http://schemas.microsoft.com/office/drawing/2014/main" id="{5375B919-E84B-2E4D-B4CB-BE03941FA7DA}"/>
                </a:ext>
              </a:extLst>
            </p:cNvPr>
            <p:cNvSpPr/>
            <p:nvPr/>
          </p:nvSpPr>
          <p:spPr>
            <a:xfrm>
              <a:off x="374283" y="1380796"/>
              <a:ext cx="968618"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8" name="TextBox 577">
              <a:extLst>
                <a:ext uri="{FF2B5EF4-FFF2-40B4-BE49-F238E27FC236}">
                  <a16:creationId xmlns:a16="http://schemas.microsoft.com/office/drawing/2014/main" id="{3FCA89C1-6D12-4D4C-A66E-426ACF2932B7}"/>
                </a:ext>
              </a:extLst>
            </p:cNvPr>
            <p:cNvSpPr txBox="1"/>
            <p:nvPr/>
          </p:nvSpPr>
          <p:spPr>
            <a:xfrm>
              <a:off x="371008" y="1349319"/>
              <a:ext cx="1029593"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5.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579" name="Group 578">
            <a:extLst>
              <a:ext uri="{FF2B5EF4-FFF2-40B4-BE49-F238E27FC236}">
                <a16:creationId xmlns:a16="http://schemas.microsoft.com/office/drawing/2014/main" id="{6ABC55B0-5395-8044-A8BF-8DD02565BC1D}"/>
              </a:ext>
            </a:extLst>
          </p:cNvPr>
          <p:cNvGrpSpPr/>
          <p:nvPr/>
        </p:nvGrpSpPr>
        <p:grpSpPr>
          <a:xfrm>
            <a:off x="2193706" y="2111722"/>
            <a:ext cx="962202" cy="261610"/>
            <a:chOff x="1325503" y="1689496"/>
            <a:chExt cx="962202" cy="261610"/>
          </a:xfrm>
        </p:grpSpPr>
        <p:sp>
          <p:nvSpPr>
            <p:cNvPr id="580" name="Rectangle 579">
              <a:extLst>
                <a:ext uri="{FF2B5EF4-FFF2-40B4-BE49-F238E27FC236}">
                  <a16:creationId xmlns:a16="http://schemas.microsoft.com/office/drawing/2014/main" id="{FA3AA669-963A-6F4C-A662-694DCBF843E1}"/>
                </a:ext>
              </a:extLst>
            </p:cNvPr>
            <p:cNvSpPr/>
            <p:nvPr/>
          </p:nvSpPr>
          <p:spPr>
            <a:xfrm>
              <a:off x="1333720" y="1723984"/>
              <a:ext cx="919385"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1" name="TextBox 580">
              <a:extLst>
                <a:ext uri="{FF2B5EF4-FFF2-40B4-BE49-F238E27FC236}">
                  <a16:creationId xmlns:a16="http://schemas.microsoft.com/office/drawing/2014/main" id="{3657F854-993B-1442-994C-52F3ADC3492F}"/>
                </a:ext>
              </a:extLst>
            </p:cNvPr>
            <p:cNvSpPr txBox="1"/>
            <p:nvPr/>
          </p:nvSpPr>
          <p:spPr>
            <a:xfrm>
              <a:off x="1325503" y="1689496"/>
              <a:ext cx="96220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7.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582" name="Group 581">
            <a:extLst>
              <a:ext uri="{FF2B5EF4-FFF2-40B4-BE49-F238E27FC236}">
                <a16:creationId xmlns:a16="http://schemas.microsoft.com/office/drawing/2014/main" id="{C309E925-23ED-D44B-B7AC-A83B07BF2DB2}"/>
              </a:ext>
            </a:extLst>
          </p:cNvPr>
          <p:cNvGrpSpPr/>
          <p:nvPr/>
        </p:nvGrpSpPr>
        <p:grpSpPr>
          <a:xfrm>
            <a:off x="3172213" y="1481063"/>
            <a:ext cx="1076253" cy="261610"/>
            <a:chOff x="324348" y="1351251"/>
            <a:chExt cx="1076253" cy="261610"/>
          </a:xfrm>
        </p:grpSpPr>
        <p:sp>
          <p:nvSpPr>
            <p:cNvPr id="583" name="Rectangle 582">
              <a:extLst>
                <a:ext uri="{FF2B5EF4-FFF2-40B4-BE49-F238E27FC236}">
                  <a16:creationId xmlns:a16="http://schemas.microsoft.com/office/drawing/2014/main" id="{A315053A-717C-6941-8F82-A5633EB4949E}"/>
                </a:ext>
              </a:extLst>
            </p:cNvPr>
            <p:cNvSpPr/>
            <p:nvPr/>
          </p:nvSpPr>
          <p:spPr>
            <a:xfrm>
              <a:off x="374283" y="1380796"/>
              <a:ext cx="968618"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4" name="TextBox 583">
              <a:extLst>
                <a:ext uri="{FF2B5EF4-FFF2-40B4-BE49-F238E27FC236}">
                  <a16:creationId xmlns:a16="http://schemas.microsoft.com/office/drawing/2014/main" id="{3C85E114-4404-2E46-A847-C6EE7E86E950}"/>
                </a:ext>
              </a:extLst>
            </p:cNvPr>
            <p:cNvSpPr txBox="1"/>
            <p:nvPr/>
          </p:nvSpPr>
          <p:spPr>
            <a:xfrm>
              <a:off x="324348" y="1351251"/>
              <a:ext cx="1076253"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13.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585" name="Group 584">
            <a:extLst>
              <a:ext uri="{FF2B5EF4-FFF2-40B4-BE49-F238E27FC236}">
                <a16:creationId xmlns:a16="http://schemas.microsoft.com/office/drawing/2014/main" id="{57990A3C-FF49-454D-969C-BEAA10C24154}"/>
              </a:ext>
            </a:extLst>
          </p:cNvPr>
          <p:cNvGrpSpPr/>
          <p:nvPr/>
        </p:nvGrpSpPr>
        <p:grpSpPr>
          <a:xfrm>
            <a:off x="4253657" y="2122442"/>
            <a:ext cx="1032209" cy="261610"/>
            <a:chOff x="1296407" y="1699382"/>
            <a:chExt cx="1032209" cy="261610"/>
          </a:xfrm>
        </p:grpSpPr>
        <p:sp>
          <p:nvSpPr>
            <p:cNvPr id="586" name="Rectangle 585">
              <a:extLst>
                <a:ext uri="{FF2B5EF4-FFF2-40B4-BE49-F238E27FC236}">
                  <a16:creationId xmlns:a16="http://schemas.microsoft.com/office/drawing/2014/main" id="{1D9B6FCF-39F9-D74C-B559-ADAB32BE5F37}"/>
                </a:ext>
              </a:extLst>
            </p:cNvPr>
            <p:cNvSpPr/>
            <p:nvPr/>
          </p:nvSpPr>
          <p:spPr>
            <a:xfrm>
              <a:off x="1333720" y="1723984"/>
              <a:ext cx="919385"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7" name="TextBox 586">
              <a:extLst>
                <a:ext uri="{FF2B5EF4-FFF2-40B4-BE49-F238E27FC236}">
                  <a16:creationId xmlns:a16="http://schemas.microsoft.com/office/drawing/2014/main" id="{221D8291-4DD0-E442-BDD5-B92C6E2F0B11}"/>
                </a:ext>
              </a:extLst>
            </p:cNvPr>
            <p:cNvSpPr txBox="1"/>
            <p:nvPr/>
          </p:nvSpPr>
          <p:spPr>
            <a:xfrm>
              <a:off x="1296407" y="1699382"/>
              <a:ext cx="1032209"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15.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588" name="Group 587">
            <a:extLst>
              <a:ext uri="{FF2B5EF4-FFF2-40B4-BE49-F238E27FC236}">
                <a16:creationId xmlns:a16="http://schemas.microsoft.com/office/drawing/2014/main" id="{78934C6B-B908-0D4B-B2BE-304FCFDC3B67}"/>
              </a:ext>
            </a:extLst>
          </p:cNvPr>
          <p:cNvGrpSpPr/>
          <p:nvPr/>
        </p:nvGrpSpPr>
        <p:grpSpPr>
          <a:xfrm>
            <a:off x="3880875" y="1810309"/>
            <a:ext cx="663051" cy="261610"/>
            <a:chOff x="1132658" y="1464141"/>
            <a:chExt cx="535053" cy="261610"/>
          </a:xfrm>
        </p:grpSpPr>
        <p:sp>
          <p:nvSpPr>
            <p:cNvPr id="589" name="Rectangle 588">
              <a:extLst>
                <a:ext uri="{FF2B5EF4-FFF2-40B4-BE49-F238E27FC236}">
                  <a16:creationId xmlns:a16="http://schemas.microsoft.com/office/drawing/2014/main" id="{6FE35266-1DD6-6E4C-A2C1-8BCE51C134A7}"/>
                </a:ext>
              </a:extLst>
            </p:cNvPr>
            <p:cNvSpPr/>
            <p:nvPr/>
          </p:nvSpPr>
          <p:spPr>
            <a:xfrm>
              <a:off x="1164573" y="1498520"/>
              <a:ext cx="453668"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0" name="TextBox 589">
              <a:extLst>
                <a:ext uri="{FF2B5EF4-FFF2-40B4-BE49-F238E27FC236}">
                  <a16:creationId xmlns:a16="http://schemas.microsoft.com/office/drawing/2014/main" id="{F0BD07B5-2235-6147-BD20-33A6D7B3402A}"/>
                </a:ext>
              </a:extLst>
            </p:cNvPr>
            <p:cNvSpPr txBox="1"/>
            <p:nvPr/>
          </p:nvSpPr>
          <p:spPr>
            <a:xfrm>
              <a:off x="1132658" y="1464141"/>
              <a:ext cx="535053"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14. =  0   </a:t>
              </a:r>
            </a:p>
          </p:txBody>
        </p:sp>
      </p:grpSp>
      <p:grpSp>
        <p:nvGrpSpPr>
          <p:cNvPr id="591" name="Group 590">
            <a:extLst>
              <a:ext uri="{FF2B5EF4-FFF2-40B4-BE49-F238E27FC236}">
                <a16:creationId xmlns:a16="http://schemas.microsoft.com/office/drawing/2014/main" id="{5BBB132D-F94A-9648-A9CE-82B8CFB87168}"/>
              </a:ext>
            </a:extLst>
          </p:cNvPr>
          <p:cNvGrpSpPr/>
          <p:nvPr/>
        </p:nvGrpSpPr>
        <p:grpSpPr>
          <a:xfrm>
            <a:off x="5415461" y="1057953"/>
            <a:ext cx="866976" cy="261610"/>
            <a:chOff x="1132658" y="1464141"/>
            <a:chExt cx="699612" cy="261610"/>
          </a:xfrm>
        </p:grpSpPr>
        <p:sp>
          <p:nvSpPr>
            <p:cNvPr id="592" name="Rectangle 591">
              <a:extLst>
                <a:ext uri="{FF2B5EF4-FFF2-40B4-BE49-F238E27FC236}">
                  <a16:creationId xmlns:a16="http://schemas.microsoft.com/office/drawing/2014/main" id="{4871D5DD-8947-7E4F-8CE9-EE7D5B84F318}"/>
                </a:ext>
              </a:extLst>
            </p:cNvPr>
            <p:cNvSpPr/>
            <p:nvPr/>
          </p:nvSpPr>
          <p:spPr>
            <a:xfrm>
              <a:off x="1164573" y="1498520"/>
              <a:ext cx="586249"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3" name="TextBox 592">
              <a:extLst>
                <a:ext uri="{FF2B5EF4-FFF2-40B4-BE49-F238E27FC236}">
                  <a16:creationId xmlns:a16="http://schemas.microsoft.com/office/drawing/2014/main" id="{1657BE9D-EE4E-3A4B-91F1-CFFD10700E42}"/>
                </a:ext>
              </a:extLst>
            </p:cNvPr>
            <p:cNvSpPr txBox="1"/>
            <p:nvPr/>
          </p:nvSpPr>
          <p:spPr>
            <a:xfrm>
              <a:off x="1132658" y="1464141"/>
              <a:ext cx="69961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17. = 2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594" name="Group 593">
            <a:extLst>
              <a:ext uri="{FF2B5EF4-FFF2-40B4-BE49-F238E27FC236}">
                <a16:creationId xmlns:a16="http://schemas.microsoft.com/office/drawing/2014/main" id="{EDCCBDAC-633E-CE46-899D-63E291441A85}"/>
              </a:ext>
            </a:extLst>
          </p:cNvPr>
          <p:cNvGrpSpPr/>
          <p:nvPr/>
        </p:nvGrpSpPr>
        <p:grpSpPr>
          <a:xfrm>
            <a:off x="3385294" y="1089647"/>
            <a:ext cx="711855" cy="261610"/>
            <a:chOff x="1160398" y="1471016"/>
            <a:chExt cx="574436" cy="261610"/>
          </a:xfrm>
        </p:grpSpPr>
        <p:sp>
          <p:nvSpPr>
            <p:cNvPr id="595" name="Rectangle 594">
              <a:extLst>
                <a:ext uri="{FF2B5EF4-FFF2-40B4-BE49-F238E27FC236}">
                  <a16:creationId xmlns:a16="http://schemas.microsoft.com/office/drawing/2014/main" id="{1A7C546F-0C25-E34A-8893-762310C64424}"/>
                </a:ext>
              </a:extLst>
            </p:cNvPr>
            <p:cNvSpPr/>
            <p:nvPr/>
          </p:nvSpPr>
          <p:spPr>
            <a:xfrm>
              <a:off x="1164573" y="1498520"/>
              <a:ext cx="498508"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6" name="TextBox 595">
              <a:extLst>
                <a:ext uri="{FF2B5EF4-FFF2-40B4-BE49-F238E27FC236}">
                  <a16:creationId xmlns:a16="http://schemas.microsoft.com/office/drawing/2014/main" id="{37F9CCFC-4335-5E4D-A944-D0577A345ADD}"/>
                </a:ext>
              </a:extLst>
            </p:cNvPr>
            <p:cNvSpPr txBox="1"/>
            <p:nvPr/>
          </p:nvSpPr>
          <p:spPr>
            <a:xfrm>
              <a:off x="1160398" y="1471016"/>
              <a:ext cx="574436"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9. = 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597" name="Group 596">
            <a:extLst>
              <a:ext uri="{FF2B5EF4-FFF2-40B4-BE49-F238E27FC236}">
                <a16:creationId xmlns:a16="http://schemas.microsoft.com/office/drawing/2014/main" id="{4D308240-80DD-BC46-B327-3C306F80E692}"/>
              </a:ext>
            </a:extLst>
          </p:cNvPr>
          <p:cNvGrpSpPr/>
          <p:nvPr/>
        </p:nvGrpSpPr>
        <p:grpSpPr>
          <a:xfrm>
            <a:off x="2829447" y="1826346"/>
            <a:ext cx="621897" cy="261610"/>
            <a:chOff x="4567835" y="880760"/>
            <a:chExt cx="621897" cy="261610"/>
          </a:xfrm>
        </p:grpSpPr>
        <p:sp>
          <p:nvSpPr>
            <p:cNvPr id="598" name="Rectangle 597">
              <a:extLst>
                <a:ext uri="{FF2B5EF4-FFF2-40B4-BE49-F238E27FC236}">
                  <a16:creationId xmlns:a16="http://schemas.microsoft.com/office/drawing/2014/main" id="{918111C6-6F99-FF48-A094-6C1B4FCDAA4B}"/>
                </a:ext>
              </a:extLst>
            </p:cNvPr>
            <p:cNvSpPr/>
            <p:nvPr/>
          </p:nvSpPr>
          <p:spPr>
            <a:xfrm>
              <a:off x="4567835" y="908264"/>
              <a:ext cx="580648"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9" name="TextBox 598">
              <a:extLst>
                <a:ext uri="{FF2B5EF4-FFF2-40B4-BE49-F238E27FC236}">
                  <a16:creationId xmlns:a16="http://schemas.microsoft.com/office/drawing/2014/main" id="{CF9B12C1-D96F-8543-9D9C-AE11BE4D01F0}"/>
                </a:ext>
              </a:extLst>
            </p:cNvPr>
            <p:cNvSpPr txBox="1"/>
            <p:nvPr/>
          </p:nvSpPr>
          <p:spPr>
            <a:xfrm>
              <a:off x="4588600" y="880760"/>
              <a:ext cx="60113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8. =  0  </a:t>
              </a:r>
            </a:p>
          </p:txBody>
        </p:sp>
      </p:grpSp>
      <p:grpSp>
        <p:nvGrpSpPr>
          <p:cNvPr id="600" name="Group 599">
            <a:extLst>
              <a:ext uri="{FF2B5EF4-FFF2-40B4-BE49-F238E27FC236}">
                <a16:creationId xmlns:a16="http://schemas.microsoft.com/office/drawing/2014/main" id="{C4952D12-14EF-AA4C-B986-1B098461F289}"/>
              </a:ext>
            </a:extLst>
          </p:cNvPr>
          <p:cNvGrpSpPr/>
          <p:nvPr/>
        </p:nvGrpSpPr>
        <p:grpSpPr>
          <a:xfrm>
            <a:off x="4374700" y="1074997"/>
            <a:ext cx="815410" cy="261610"/>
            <a:chOff x="1160398" y="1471016"/>
            <a:chExt cx="658000" cy="261610"/>
          </a:xfrm>
        </p:grpSpPr>
        <p:sp>
          <p:nvSpPr>
            <p:cNvPr id="601" name="Rectangle 600">
              <a:extLst>
                <a:ext uri="{FF2B5EF4-FFF2-40B4-BE49-F238E27FC236}">
                  <a16:creationId xmlns:a16="http://schemas.microsoft.com/office/drawing/2014/main" id="{CD52753A-11CD-DF4E-9020-9AD043827002}"/>
                </a:ext>
              </a:extLst>
            </p:cNvPr>
            <p:cNvSpPr/>
            <p:nvPr/>
          </p:nvSpPr>
          <p:spPr>
            <a:xfrm>
              <a:off x="1164573" y="1498520"/>
              <a:ext cx="586249"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2" name="TextBox 601">
              <a:extLst>
                <a:ext uri="{FF2B5EF4-FFF2-40B4-BE49-F238E27FC236}">
                  <a16:creationId xmlns:a16="http://schemas.microsoft.com/office/drawing/2014/main" id="{40E2FDF1-03A3-EC46-AC6C-E0509D1AA2A3}"/>
                </a:ext>
              </a:extLst>
            </p:cNvPr>
            <p:cNvSpPr txBox="1"/>
            <p:nvPr/>
          </p:nvSpPr>
          <p:spPr>
            <a:xfrm>
              <a:off x="1160398" y="1471016"/>
              <a:ext cx="658000"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10. = 2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603" name="Group 602">
            <a:extLst>
              <a:ext uri="{FF2B5EF4-FFF2-40B4-BE49-F238E27FC236}">
                <a16:creationId xmlns:a16="http://schemas.microsoft.com/office/drawing/2014/main" id="{E1B089A8-3B59-D043-9FE2-2E384F0523E5}"/>
              </a:ext>
            </a:extLst>
          </p:cNvPr>
          <p:cNvGrpSpPr/>
          <p:nvPr/>
        </p:nvGrpSpPr>
        <p:grpSpPr>
          <a:xfrm>
            <a:off x="4340769" y="2529045"/>
            <a:ext cx="843375" cy="261610"/>
            <a:chOff x="4987175" y="2045212"/>
            <a:chExt cx="843375" cy="261610"/>
          </a:xfrm>
        </p:grpSpPr>
        <p:sp>
          <p:nvSpPr>
            <p:cNvPr id="604" name="Rectangle 603">
              <a:extLst>
                <a:ext uri="{FF2B5EF4-FFF2-40B4-BE49-F238E27FC236}">
                  <a16:creationId xmlns:a16="http://schemas.microsoft.com/office/drawing/2014/main" id="{547A1BF2-B919-1845-84FE-634EDD8BFBA9}"/>
                </a:ext>
              </a:extLst>
            </p:cNvPr>
            <p:cNvSpPr/>
            <p:nvPr/>
          </p:nvSpPr>
          <p:spPr>
            <a:xfrm>
              <a:off x="5041869" y="2075263"/>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5" name="TextBox 604">
              <a:extLst>
                <a:ext uri="{FF2B5EF4-FFF2-40B4-BE49-F238E27FC236}">
                  <a16:creationId xmlns:a16="http://schemas.microsoft.com/office/drawing/2014/main" id="{95D292CE-387C-364F-A725-C645AED6FC70}"/>
                </a:ext>
              </a:extLst>
            </p:cNvPr>
            <p:cNvSpPr txBox="1"/>
            <p:nvPr/>
          </p:nvSpPr>
          <p:spPr>
            <a:xfrm>
              <a:off x="4987175" y="2045212"/>
              <a:ext cx="843375"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12. =  -3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606" name="Group 605">
            <a:extLst>
              <a:ext uri="{FF2B5EF4-FFF2-40B4-BE49-F238E27FC236}">
                <a16:creationId xmlns:a16="http://schemas.microsoft.com/office/drawing/2014/main" id="{B0E0C975-4E24-124A-A87E-C59B3CAA54B3}"/>
              </a:ext>
            </a:extLst>
          </p:cNvPr>
          <p:cNvGrpSpPr/>
          <p:nvPr/>
        </p:nvGrpSpPr>
        <p:grpSpPr>
          <a:xfrm>
            <a:off x="3302184" y="2529959"/>
            <a:ext cx="837868" cy="261610"/>
            <a:chOff x="3289004" y="2033931"/>
            <a:chExt cx="837868" cy="261610"/>
          </a:xfrm>
        </p:grpSpPr>
        <p:sp>
          <p:nvSpPr>
            <p:cNvPr id="607" name="Rectangle 606">
              <a:extLst>
                <a:ext uri="{FF2B5EF4-FFF2-40B4-BE49-F238E27FC236}">
                  <a16:creationId xmlns:a16="http://schemas.microsoft.com/office/drawing/2014/main" id="{224B48C8-E8CD-3541-992A-E2646FD64B44}"/>
                </a:ext>
              </a:extLst>
            </p:cNvPr>
            <p:cNvSpPr/>
            <p:nvPr/>
          </p:nvSpPr>
          <p:spPr>
            <a:xfrm>
              <a:off x="3345629" y="2070857"/>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8" name="TextBox 607">
              <a:extLst>
                <a:ext uri="{FF2B5EF4-FFF2-40B4-BE49-F238E27FC236}">
                  <a16:creationId xmlns:a16="http://schemas.microsoft.com/office/drawing/2014/main" id="{225FEF26-0EEF-CF45-B4A8-AEA046851570}"/>
                </a:ext>
              </a:extLst>
            </p:cNvPr>
            <p:cNvSpPr txBox="1"/>
            <p:nvPr/>
          </p:nvSpPr>
          <p:spPr>
            <a:xfrm>
              <a:off x="3289004" y="2033931"/>
              <a:ext cx="837868"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11. =  -3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609" name="Group 608">
            <a:extLst>
              <a:ext uri="{FF2B5EF4-FFF2-40B4-BE49-F238E27FC236}">
                <a16:creationId xmlns:a16="http://schemas.microsoft.com/office/drawing/2014/main" id="{6BA23187-E03D-864E-B334-F772E4700872}"/>
              </a:ext>
            </a:extLst>
          </p:cNvPr>
          <p:cNvGrpSpPr/>
          <p:nvPr/>
        </p:nvGrpSpPr>
        <p:grpSpPr>
          <a:xfrm>
            <a:off x="4884422" y="1804659"/>
            <a:ext cx="663051" cy="261610"/>
            <a:chOff x="1132658" y="1464141"/>
            <a:chExt cx="535053" cy="261610"/>
          </a:xfrm>
        </p:grpSpPr>
        <p:sp>
          <p:nvSpPr>
            <p:cNvPr id="610" name="Rectangle 609">
              <a:extLst>
                <a:ext uri="{FF2B5EF4-FFF2-40B4-BE49-F238E27FC236}">
                  <a16:creationId xmlns:a16="http://schemas.microsoft.com/office/drawing/2014/main" id="{64D08D46-F57F-AC4D-9B50-8DA634EE78C1}"/>
                </a:ext>
              </a:extLst>
            </p:cNvPr>
            <p:cNvSpPr/>
            <p:nvPr/>
          </p:nvSpPr>
          <p:spPr>
            <a:xfrm>
              <a:off x="1164573" y="1498520"/>
              <a:ext cx="453668"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1" name="TextBox 610">
              <a:extLst>
                <a:ext uri="{FF2B5EF4-FFF2-40B4-BE49-F238E27FC236}">
                  <a16:creationId xmlns:a16="http://schemas.microsoft.com/office/drawing/2014/main" id="{2C838162-8FFF-7F42-A648-E43C5F6C6AB9}"/>
                </a:ext>
              </a:extLst>
            </p:cNvPr>
            <p:cNvSpPr txBox="1"/>
            <p:nvPr/>
          </p:nvSpPr>
          <p:spPr>
            <a:xfrm>
              <a:off x="1132658" y="1464141"/>
              <a:ext cx="535053"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16. =  0   </a:t>
              </a:r>
            </a:p>
          </p:txBody>
        </p:sp>
      </p:grpSp>
      <p:grpSp>
        <p:nvGrpSpPr>
          <p:cNvPr id="612" name="Group 611">
            <a:extLst>
              <a:ext uri="{FF2B5EF4-FFF2-40B4-BE49-F238E27FC236}">
                <a16:creationId xmlns:a16="http://schemas.microsoft.com/office/drawing/2014/main" id="{14BDCFE3-B615-C341-BFF2-73F78FF30574}"/>
              </a:ext>
            </a:extLst>
          </p:cNvPr>
          <p:cNvGrpSpPr/>
          <p:nvPr/>
        </p:nvGrpSpPr>
        <p:grpSpPr>
          <a:xfrm>
            <a:off x="5108245" y="1496488"/>
            <a:ext cx="1076253" cy="261610"/>
            <a:chOff x="324348" y="1351251"/>
            <a:chExt cx="1076253" cy="261610"/>
          </a:xfrm>
        </p:grpSpPr>
        <p:sp>
          <p:nvSpPr>
            <p:cNvPr id="613" name="Rectangle 612">
              <a:extLst>
                <a:ext uri="{FF2B5EF4-FFF2-40B4-BE49-F238E27FC236}">
                  <a16:creationId xmlns:a16="http://schemas.microsoft.com/office/drawing/2014/main" id="{C7C2139D-16AC-1542-A698-0EAB64100678}"/>
                </a:ext>
              </a:extLst>
            </p:cNvPr>
            <p:cNvSpPr/>
            <p:nvPr/>
          </p:nvSpPr>
          <p:spPr>
            <a:xfrm>
              <a:off x="374283" y="1380796"/>
              <a:ext cx="968618"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 name="TextBox 613">
              <a:extLst>
                <a:ext uri="{FF2B5EF4-FFF2-40B4-BE49-F238E27FC236}">
                  <a16:creationId xmlns:a16="http://schemas.microsoft.com/office/drawing/2014/main" id="{5D4DD50C-CA8B-784C-83E5-13DE9511CC8F}"/>
                </a:ext>
              </a:extLst>
            </p:cNvPr>
            <p:cNvSpPr txBox="1"/>
            <p:nvPr/>
          </p:nvSpPr>
          <p:spPr>
            <a:xfrm>
              <a:off x="324348" y="1351251"/>
              <a:ext cx="1076253"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21.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615" name="Group 614">
            <a:extLst>
              <a:ext uri="{FF2B5EF4-FFF2-40B4-BE49-F238E27FC236}">
                <a16:creationId xmlns:a16="http://schemas.microsoft.com/office/drawing/2014/main" id="{B6AAEFEE-D1EE-C146-B083-5904E1873C52}"/>
              </a:ext>
            </a:extLst>
          </p:cNvPr>
          <p:cNvGrpSpPr/>
          <p:nvPr/>
        </p:nvGrpSpPr>
        <p:grpSpPr>
          <a:xfrm>
            <a:off x="6452070" y="2504353"/>
            <a:ext cx="843375" cy="261610"/>
            <a:chOff x="4987175" y="2045212"/>
            <a:chExt cx="843375" cy="261610"/>
          </a:xfrm>
        </p:grpSpPr>
        <p:sp>
          <p:nvSpPr>
            <p:cNvPr id="616" name="Rectangle 615">
              <a:extLst>
                <a:ext uri="{FF2B5EF4-FFF2-40B4-BE49-F238E27FC236}">
                  <a16:creationId xmlns:a16="http://schemas.microsoft.com/office/drawing/2014/main" id="{56F1546E-D472-4344-A261-4AB85A3316D2}"/>
                </a:ext>
              </a:extLst>
            </p:cNvPr>
            <p:cNvSpPr/>
            <p:nvPr/>
          </p:nvSpPr>
          <p:spPr>
            <a:xfrm>
              <a:off x="5041869" y="2075263"/>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7" name="TextBox 616">
              <a:extLst>
                <a:ext uri="{FF2B5EF4-FFF2-40B4-BE49-F238E27FC236}">
                  <a16:creationId xmlns:a16="http://schemas.microsoft.com/office/drawing/2014/main" id="{799F4376-2207-C743-BC47-1CD67BA6704F}"/>
                </a:ext>
              </a:extLst>
            </p:cNvPr>
            <p:cNvSpPr txBox="1"/>
            <p:nvPr/>
          </p:nvSpPr>
          <p:spPr>
            <a:xfrm>
              <a:off x="4987175" y="2045212"/>
              <a:ext cx="843375"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20. =  -1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618" name="Group 617">
            <a:extLst>
              <a:ext uri="{FF2B5EF4-FFF2-40B4-BE49-F238E27FC236}">
                <a16:creationId xmlns:a16="http://schemas.microsoft.com/office/drawing/2014/main" id="{F4EEC261-9FF5-AA4E-8109-9246D2044411}"/>
              </a:ext>
            </a:extLst>
          </p:cNvPr>
          <p:cNvGrpSpPr/>
          <p:nvPr/>
        </p:nvGrpSpPr>
        <p:grpSpPr>
          <a:xfrm>
            <a:off x="5385409" y="2516785"/>
            <a:ext cx="837868" cy="261610"/>
            <a:chOff x="3289004" y="2033931"/>
            <a:chExt cx="837868" cy="261610"/>
          </a:xfrm>
        </p:grpSpPr>
        <p:sp>
          <p:nvSpPr>
            <p:cNvPr id="619" name="Rectangle 618">
              <a:extLst>
                <a:ext uri="{FF2B5EF4-FFF2-40B4-BE49-F238E27FC236}">
                  <a16:creationId xmlns:a16="http://schemas.microsoft.com/office/drawing/2014/main" id="{41FA88E3-6474-8648-80DE-0A652496E887}"/>
                </a:ext>
              </a:extLst>
            </p:cNvPr>
            <p:cNvSpPr/>
            <p:nvPr/>
          </p:nvSpPr>
          <p:spPr>
            <a:xfrm>
              <a:off x="3345629" y="2070857"/>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0" name="TextBox 619">
              <a:extLst>
                <a:ext uri="{FF2B5EF4-FFF2-40B4-BE49-F238E27FC236}">
                  <a16:creationId xmlns:a16="http://schemas.microsoft.com/office/drawing/2014/main" id="{F890249C-7A9A-C04A-93CE-AD8ACFD525E5}"/>
                </a:ext>
              </a:extLst>
            </p:cNvPr>
            <p:cNvSpPr txBox="1"/>
            <p:nvPr/>
          </p:nvSpPr>
          <p:spPr>
            <a:xfrm>
              <a:off x="3289004" y="2033931"/>
              <a:ext cx="837868"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19. =  -1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621" name="Group 620">
            <a:extLst>
              <a:ext uri="{FF2B5EF4-FFF2-40B4-BE49-F238E27FC236}">
                <a16:creationId xmlns:a16="http://schemas.microsoft.com/office/drawing/2014/main" id="{29AF2A5A-3D7B-874D-941E-827A77B723A4}"/>
              </a:ext>
            </a:extLst>
          </p:cNvPr>
          <p:cNvGrpSpPr/>
          <p:nvPr/>
        </p:nvGrpSpPr>
        <p:grpSpPr>
          <a:xfrm>
            <a:off x="5900981" y="1812290"/>
            <a:ext cx="663051" cy="261610"/>
            <a:chOff x="1143754" y="1471016"/>
            <a:chExt cx="535053" cy="261610"/>
          </a:xfrm>
        </p:grpSpPr>
        <p:sp>
          <p:nvSpPr>
            <p:cNvPr id="622" name="Rectangle 621">
              <a:extLst>
                <a:ext uri="{FF2B5EF4-FFF2-40B4-BE49-F238E27FC236}">
                  <a16:creationId xmlns:a16="http://schemas.microsoft.com/office/drawing/2014/main" id="{96503A7B-783B-8943-9DF7-310CBF184593}"/>
                </a:ext>
              </a:extLst>
            </p:cNvPr>
            <p:cNvSpPr/>
            <p:nvPr/>
          </p:nvSpPr>
          <p:spPr>
            <a:xfrm>
              <a:off x="1164573" y="1498520"/>
              <a:ext cx="453668"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3" name="TextBox 622">
              <a:extLst>
                <a:ext uri="{FF2B5EF4-FFF2-40B4-BE49-F238E27FC236}">
                  <a16:creationId xmlns:a16="http://schemas.microsoft.com/office/drawing/2014/main" id="{3D9AA4F7-2567-994A-837D-B657885F8ED2}"/>
                </a:ext>
              </a:extLst>
            </p:cNvPr>
            <p:cNvSpPr txBox="1"/>
            <p:nvPr/>
          </p:nvSpPr>
          <p:spPr>
            <a:xfrm>
              <a:off x="1143754" y="1471016"/>
              <a:ext cx="535053"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22. =  0   </a:t>
              </a:r>
            </a:p>
          </p:txBody>
        </p:sp>
      </p:grpSp>
      <p:grpSp>
        <p:nvGrpSpPr>
          <p:cNvPr id="624" name="Group 623">
            <a:extLst>
              <a:ext uri="{FF2B5EF4-FFF2-40B4-BE49-F238E27FC236}">
                <a16:creationId xmlns:a16="http://schemas.microsoft.com/office/drawing/2014/main" id="{32F3869F-364E-3241-971D-4A2A9ECEDC40}"/>
              </a:ext>
            </a:extLst>
          </p:cNvPr>
          <p:cNvGrpSpPr/>
          <p:nvPr/>
        </p:nvGrpSpPr>
        <p:grpSpPr>
          <a:xfrm>
            <a:off x="6358760" y="2091703"/>
            <a:ext cx="1032209" cy="261610"/>
            <a:chOff x="1296407" y="1699382"/>
            <a:chExt cx="1032209" cy="261610"/>
          </a:xfrm>
        </p:grpSpPr>
        <p:sp>
          <p:nvSpPr>
            <p:cNvPr id="625" name="Rectangle 624">
              <a:extLst>
                <a:ext uri="{FF2B5EF4-FFF2-40B4-BE49-F238E27FC236}">
                  <a16:creationId xmlns:a16="http://schemas.microsoft.com/office/drawing/2014/main" id="{1F123258-6838-2046-867E-908382981AAE}"/>
                </a:ext>
              </a:extLst>
            </p:cNvPr>
            <p:cNvSpPr/>
            <p:nvPr/>
          </p:nvSpPr>
          <p:spPr>
            <a:xfrm>
              <a:off x="1333720" y="1723984"/>
              <a:ext cx="919385"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6" name="TextBox 625">
              <a:extLst>
                <a:ext uri="{FF2B5EF4-FFF2-40B4-BE49-F238E27FC236}">
                  <a16:creationId xmlns:a16="http://schemas.microsoft.com/office/drawing/2014/main" id="{A05DE4A0-5AAB-0442-B4D7-7B4B4943447B}"/>
                </a:ext>
              </a:extLst>
            </p:cNvPr>
            <p:cNvSpPr txBox="1"/>
            <p:nvPr/>
          </p:nvSpPr>
          <p:spPr>
            <a:xfrm>
              <a:off x="1296407" y="1699382"/>
              <a:ext cx="1032209"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23.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627" name="Group 626">
            <a:extLst>
              <a:ext uri="{FF2B5EF4-FFF2-40B4-BE49-F238E27FC236}">
                <a16:creationId xmlns:a16="http://schemas.microsoft.com/office/drawing/2014/main" id="{EB773FB9-BCAE-4C4F-902A-0CF171A481A9}"/>
              </a:ext>
            </a:extLst>
          </p:cNvPr>
          <p:cNvGrpSpPr/>
          <p:nvPr/>
        </p:nvGrpSpPr>
        <p:grpSpPr>
          <a:xfrm>
            <a:off x="7011872" y="1780557"/>
            <a:ext cx="853344" cy="261610"/>
            <a:chOff x="336634" y="1349319"/>
            <a:chExt cx="853344" cy="261610"/>
          </a:xfrm>
        </p:grpSpPr>
        <p:sp>
          <p:nvSpPr>
            <p:cNvPr id="628" name="Rectangle 627">
              <a:extLst>
                <a:ext uri="{FF2B5EF4-FFF2-40B4-BE49-F238E27FC236}">
                  <a16:creationId xmlns:a16="http://schemas.microsoft.com/office/drawing/2014/main" id="{9E7DCDF1-36F9-2845-9963-365232C3FE84}"/>
                </a:ext>
              </a:extLst>
            </p:cNvPr>
            <p:cNvSpPr/>
            <p:nvPr/>
          </p:nvSpPr>
          <p:spPr>
            <a:xfrm>
              <a:off x="374283" y="1380796"/>
              <a:ext cx="783621"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9" name="TextBox 628">
              <a:extLst>
                <a:ext uri="{FF2B5EF4-FFF2-40B4-BE49-F238E27FC236}">
                  <a16:creationId xmlns:a16="http://schemas.microsoft.com/office/drawing/2014/main" id="{BA60BD5D-754B-BC44-B84D-C4EB3B58B046}"/>
                </a:ext>
              </a:extLst>
            </p:cNvPr>
            <p:cNvSpPr txBox="1"/>
            <p:nvPr/>
          </p:nvSpPr>
          <p:spPr>
            <a:xfrm>
              <a:off x="336634" y="1349319"/>
              <a:ext cx="853344"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24. =  -.5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630" name="TextBox 629">
            <a:extLst>
              <a:ext uri="{FF2B5EF4-FFF2-40B4-BE49-F238E27FC236}">
                <a16:creationId xmlns:a16="http://schemas.microsoft.com/office/drawing/2014/main" id="{29C9DC66-EDBA-EF44-B67D-7E5EC54CC851}"/>
              </a:ext>
            </a:extLst>
          </p:cNvPr>
          <p:cNvSpPr txBox="1"/>
          <p:nvPr/>
        </p:nvSpPr>
        <p:spPr>
          <a:xfrm>
            <a:off x="1965585" y="4680811"/>
            <a:ext cx="46422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- 1 </a:t>
            </a:r>
          </a:p>
        </p:txBody>
      </p:sp>
      <p:sp>
        <p:nvSpPr>
          <p:cNvPr id="631" name="TextBox 630">
            <a:extLst>
              <a:ext uri="{FF2B5EF4-FFF2-40B4-BE49-F238E27FC236}">
                <a16:creationId xmlns:a16="http://schemas.microsoft.com/office/drawing/2014/main" id="{67CD0679-4277-8742-BB5B-B036B0A522CD}"/>
              </a:ext>
            </a:extLst>
          </p:cNvPr>
          <p:cNvSpPr txBox="1"/>
          <p:nvPr/>
        </p:nvSpPr>
        <p:spPr>
          <a:xfrm>
            <a:off x="3719436" y="4694708"/>
            <a:ext cx="3337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632" name="TextBox 631">
            <a:extLst>
              <a:ext uri="{FF2B5EF4-FFF2-40B4-BE49-F238E27FC236}">
                <a16:creationId xmlns:a16="http://schemas.microsoft.com/office/drawing/2014/main" id="{0F708433-40B4-9543-B8DF-483398D4EC42}"/>
              </a:ext>
            </a:extLst>
          </p:cNvPr>
          <p:cNvSpPr txBox="1"/>
          <p:nvPr/>
        </p:nvSpPr>
        <p:spPr>
          <a:xfrm>
            <a:off x="2709916" y="4680755"/>
            <a:ext cx="44693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- 1 </a:t>
            </a:r>
          </a:p>
        </p:txBody>
      </p:sp>
      <mc:AlternateContent xmlns:mc="http://schemas.openxmlformats.org/markup-compatibility/2006" xmlns:a14="http://schemas.microsoft.com/office/drawing/2010/main">
        <mc:Choice Requires="a14">
          <p:sp>
            <p:nvSpPr>
              <p:cNvPr id="633" name="TextBox 632">
                <a:extLst>
                  <a:ext uri="{FF2B5EF4-FFF2-40B4-BE49-F238E27FC236}">
                    <a16:creationId xmlns:a16="http://schemas.microsoft.com/office/drawing/2014/main" id="{DAAD9531-B34E-D643-B4FB-092FCC613F6C}"/>
                  </a:ext>
                </a:extLst>
              </p:cNvPr>
              <p:cNvSpPr txBox="1"/>
              <p:nvPr/>
            </p:nvSpPr>
            <p:spPr>
              <a:xfrm>
                <a:off x="3528350" y="5069710"/>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2</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633" name="TextBox 632">
                <a:extLst>
                  <a:ext uri="{FF2B5EF4-FFF2-40B4-BE49-F238E27FC236}">
                    <a16:creationId xmlns:a16="http://schemas.microsoft.com/office/drawing/2014/main" id="{DAAD9531-B34E-D643-B4FB-092FCC613F6C}"/>
                  </a:ext>
                </a:extLst>
              </p:cNvPr>
              <p:cNvSpPr txBox="1">
                <a:spLocks noRot="1" noChangeAspect="1" noMove="1" noResize="1" noEditPoints="1" noAdjustHandles="1" noChangeArrowheads="1" noChangeShapeType="1" noTextEdit="1"/>
              </p:cNvSpPr>
              <p:nvPr/>
            </p:nvSpPr>
            <p:spPr>
              <a:xfrm>
                <a:off x="3528350" y="5069710"/>
                <a:ext cx="646359" cy="309637"/>
              </a:xfrm>
              <a:prstGeom prst="rect">
                <a:avLst/>
              </a:prstGeom>
              <a:blipFill>
                <a:blip r:embed="rId7"/>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4" name="TextBox 633">
                <a:extLst>
                  <a:ext uri="{FF2B5EF4-FFF2-40B4-BE49-F238E27FC236}">
                    <a16:creationId xmlns:a16="http://schemas.microsoft.com/office/drawing/2014/main" id="{86636638-B2A0-9448-83F9-FE73265B6D64}"/>
                  </a:ext>
                </a:extLst>
              </p:cNvPr>
              <p:cNvSpPr txBox="1"/>
              <p:nvPr/>
            </p:nvSpPr>
            <p:spPr>
              <a:xfrm>
                <a:off x="1106118" y="5073580"/>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634" name="TextBox 633">
                <a:extLst>
                  <a:ext uri="{FF2B5EF4-FFF2-40B4-BE49-F238E27FC236}">
                    <a16:creationId xmlns:a16="http://schemas.microsoft.com/office/drawing/2014/main" id="{86636638-B2A0-9448-83F9-FE73265B6D64}"/>
                  </a:ext>
                </a:extLst>
              </p:cNvPr>
              <p:cNvSpPr txBox="1">
                <a:spLocks noRot="1" noChangeAspect="1" noMove="1" noResize="1" noEditPoints="1" noAdjustHandles="1" noChangeArrowheads="1" noChangeShapeType="1" noTextEdit="1"/>
              </p:cNvSpPr>
              <p:nvPr/>
            </p:nvSpPr>
            <p:spPr>
              <a:xfrm>
                <a:off x="1106118" y="5073580"/>
                <a:ext cx="646359" cy="309637"/>
              </a:xfrm>
              <a:prstGeom prst="rect">
                <a:avLst/>
              </a:prstGeom>
              <a:blipFill>
                <a:blip r:embed="rId8"/>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5" name="TextBox 634">
                <a:extLst>
                  <a:ext uri="{FF2B5EF4-FFF2-40B4-BE49-F238E27FC236}">
                    <a16:creationId xmlns:a16="http://schemas.microsoft.com/office/drawing/2014/main" id="{B42616F4-B58F-D44C-95A5-0AC9EF84FFDF}"/>
                  </a:ext>
                </a:extLst>
              </p:cNvPr>
              <p:cNvSpPr txBox="1"/>
              <p:nvPr/>
            </p:nvSpPr>
            <p:spPr>
              <a:xfrm>
                <a:off x="1871126" y="5071929"/>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635" name="TextBox 634">
                <a:extLst>
                  <a:ext uri="{FF2B5EF4-FFF2-40B4-BE49-F238E27FC236}">
                    <a16:creationId xmlns:a16="http://schemas.microsoft.com/office/drawing/2014/main" id="{B42616F4-B58F-D44C-95A5-0AC9EF84FFDF}"/>
                  </a:ext>
                </a:extLst>
              </p:cNvPr>
              <p:cNvSpPr txBox="1">
                <a:spLocks noRot="1" noChangeAspect="1" noMove="1" noResize="1" noEditPoints="1" noAdjustHandles="1" noChangeArrowheads="1" noChangeShapeType="1" noTextEdit="1"/>
              </p:cNvSpPr>
              <p:nvPr/>
            </p:nvSpPr>
            <p:spPr>
              <a:xfrm>
                <a:off x="1871126" y="5071929"/>
                <a:ext cx="646359" cy="309637"/>
              </a:xfrm>
              <a:prstGeom prst="rect">
                <a:avLst/>
              </a:prstGeom>
              <a:blipFill>
                <a:blip r:embed="rId9"/>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6" name="TextBox 635">
                <a:extLst>
                  <a:ext uri="{FF2B5EF4-FFF2-40B4-BE49-F238E27FC236}">
                    <a16:creationId xmlns:a16="http://schemas.microsoft.com/office/drawing/2014/main" id="{77C1204C-9B8A-614D-885E-4F3959B15B81}"/>
                  </a:ext>
                </a:extLst>
              </p:cNvPr>
              <p:cNvSpPr txBox="1"/>
              <p:nvPr/>
            </p:nvSpPr>
            <p:spPr>
              <a:xfrm>
                <a:off x="2611067" y="5070394"/>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636" name="TextBox 635">
                <a:extLst>
                  <a:ext uri="{FF2B5EF4-FFF2-40B4-BE49-F238E27FC236}">
                    <a16:creationId xmlns:a16="http://schemas.microsoft.com/office/drawing/2014/main" id="{77C1204C-9B8A-614D-885E-4F3959B15B81}"/>
                  </a:ext>
                </a:extLst>
              </p:cNvPr>
              <p:cNvSpPr txBox="1">
                <a:spLocks noRot="1" noChangeAspect="1" noMove="1" noResize="1" noEditPoints="1" noAdjustHandles="1" noChangeArrowheads="1" noChangeShapeType="1" noTextEdit="1"/>
              </p:cNvSpPr>
              <p:nvPr/>
            </p:nvSpPr>
            <p:spPr>
              <a:xfrm>
                <a:off x="2611067" y="5070394"/>
                <a:ext cx="646359" cy="309637"/>
              </a:xfrm>
              <a:prstGeom prst="rect">
                <a:avLst/>
              </a:prstGeom>
              <a:blipFill>
                <a:blip r:embed="rId10"/>
                <a:stretch>
                  <a:fillRect b="-3846"/>
                </a:stretch>
              </a:blipFill>
            </p:spPr>
            <p:txBody>
              <a:bodyPr/>
              <a:lstStyle/>
              <a:p>
                <a:r>
                  <a:rPr lang="en-US">
                    <a:noFill/>
                  </a:rPr>
                  <a:t> </a:t>
                </a:r>
              </a:p>
            </p:txBody>
          </p:sp>
        </mc:Fallback>
      </mc:AlternateContent>
      <p:sp>
        <p:nvSpPr>
          <p:cNvPr id="637" name="TextBox 636">
            <a:extLst>
              <a:ext uri="{FF2B5EF4-FFF2-40B4-BE49-F238E27FC236}">
                <a16:creationId xmlns:a16="http://schemas.microsoft.com/office/drawing/2014/main" id="{338577A3-2D2B-174E-8E93-AEC4E29B6C50}"/>
              </a:ext>
            </a:extLst>
          </p:cNvPr>
          <p:cNvSpPr txBox="1"/>
          <p:nvPr/>
        </p:nvSpPr>
        <p:spPr>
          <a:xfrm>
            <a:off x="2503667" y="5034334"/>
            <a:ext cx="379080" cy="338554"/>
          </a:xfrm>
          <a:prstGeom prst="rect">
            <a:avLst/>
          </a:prstGeom>
          <a:noFill/>
        </p:spPr>
        <p:txBody>
          <a:bodyPr wrap="square" rtlCol="0">
            <a:spAutoFit/>
          </a:bodyPr>
          <a:lstStyle/>
          <a:p>
            <a:r>
              <a:rPr lang="en-US" sz="1600"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638" name="TextBox 637">
            <a:extLst>
              <a:ext uri="{FF2B5EF4-FFF2-40B4-BE49-F238E27FC236}">
                <a16:creationId xmlns:a16="http://schemas.microsoft.com/office/drawing/2014/main" id="{16AE5241-0DE5-6E4F-BCE4-64F37504351A}"/>
              </a:ext>
            </a:extLst>
          </p:cNvPr>
          <p:cNvSpPr txBox="1"/>
          <p:nvPr/>
        </p:nvSpPr>
        <p:spPr>
          <a:xfrm>
            <a:off x="1806710" y="5011548"/>
            <a:ext cx="3790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639" name="TextBox 638">
            <a:extLst>
              <a:ext uri="{FF2B5EF4-FFF2-40B4-BE49-F238E27FC236}">
                <a16:creationId xmlns:a16="http://schemas.microsoft.com/office/drawing/2014/main" id="{02F856D1-33E9-BF41-B117-83CBCCDDAAA5}"/>
              </a:ext>
            </a:extLst>
          </p:cNvPr>
          <p:cNvSpPr txBox="1"/>
          <p:nvPr/>
        </p:nvSpPr>
        <p:spPr>
          <a:xfrm>
            <a:off x="1776362" y="6150947"/>
            <a:ext cx="3790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640" name="TextBox 639">
            <a:extLst>
              <a:ext uri="{FF2B5EF4-FFF2-40B4-BE49-F238E27FC236}">
                <a16:creationId xmlns:a16="http://schemas.microsoft.com/office/drawing/2014/main" id="{32D3B5BA-E331-8943-B0C7-006BFF4DE86D}"/>
              </a:ext>
            </a:extLst>
          </p:cNvPr>
          <p:cNvSpPr txBox="1"/>
          <p:nvPr/>
        </p:nvSpPr>
        <p:spPr>
          <a:xfrm>
            <a:off x="2540039" y="6150369"/>
            <a:ext cx="3790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 - </a:t>
            </a:r>
          </a:p>
        </p:txBody>
      </p:sp>
      <p:grpSp>
        <p:nvGrpSpPr>
          <p:cNvPr id="641" name="Group 640">
            <a:extLst>
              <a:ext uri="{FF2B5EF4-FFF2-40B4-BE49-F238E27FC236}">
                <a16:creationId xmlns:a16="http://schemas.microsoft.com/office/drawing/2014/main" id="{730AA870-CF0D-9342-A386-B74F4A9BEDC7}"/>
              </a:ext>
            </a:extLst>
          </p:cNvPr>
          <p:cNvGrpSpPr/>
          <p:nvPr/>
        </p:nvGrpSpPr>
        <p:grpSpPr>
          <a:xfrm>
            <a:off x="1973915" y="6133599"/>
            <a:ext cx="499309" cy="411430"/>
            <a:chOff x="7323318" y="3067282"/>
            <a:chExt cx="499309" cy="411430"/>
          </a:xfrm>
        </p:grpSpPr>
        <p:sp>
          <p:nvSpPr>
            <p:cNvPr id="642" name="TextBox 641">
              <a:extLst>
                <a:ext uri="{FF2B5EF4-FFF2-40B4-BE49-F238E27FC236}">
                  <a16:creationId xmlns:a16="http://schemas.microsoft.com/office/drawing/2014/main" id="{1989F9D5-1F48-2740-98A4-217C5765466D}"/>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643" name="Straight Connector 642">
              <a:extLst>
                <a:ext uri="{FF2B5EF4-FFF2-40B4-BE49-F238E27FC236}">
                  <a16:creationId xmlns:a16="http://schemas.microsoft.com/office/drawing/2014/main" id="{E39642CA-E494-BA45-BFA8-D318EE84FD14}"/>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44" name="TextBox 643">
              <a:extLst>
                <a:ext uri="{FF2B5EF4-FFF2-40B4-BE49-F238E27FC236}">
                  <a16:creationId xmlns:a16="http://schemas.microsoft.com/office/drawing/2014/main" id="{D2E68EDB-A096-E74D-BBD1-5E0FA19A3F81}"/>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a:t>
              </a:r>
            </a:p>
          </p:txBody>
        </p:sp>
      </p:grpSp>
      <p:grpSp>
        <p:nvGrpSpPr>
          <p:cNvPr id="645" name="Group 644">
            <a:extLst>
              <a:ext uri="{FF2B5EF4-FFF2-40B4-BE49-F238E27FC236}">
                <a16:creationId xmlns:a16="http://schemas.microsoft.com/office/drawing/2014/main" id="{43117B64-33C2-0C40-B65E-B7E149F8CD7B}"/>
              </a:ext>
            </a:extLst>
          </p:cNvPr>
          <p:cNvGrpSpPr/>
          <p:nvPr/>
        </p:nvGrpSpPr>
        <p:grpSpPr>
          <a:xfrm>
            <a:off x="2718807" y="6139378"/>
            <a:ext cx="499309" cy="411430"/>
            <a:chOff x="7323318" y="3067282"/>
            <a:chExt cx="499309" cy="411430"/>
          </a:xfrm>
        </p:grpSpPr>
        <p:sp>
          <p:nvSpPr>
            <p:cNvPr id="646" name="TextBox 645">
              <a:extLst>
                <a:ext uri="{FF2B5EF4-FFF2-40B4-BE49-F238E27FC236}">
                  <a16:creationId xmlns:a16="http://schemas.microsoft.com/office/drawing/2014/main" id="{AA57C338-81F5-EA41-B28E-1E625D664697}"/>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647" name="Straight Connector 646">
              <a:extLst>
                <a:ext uri="{FF2B5EF4-FFF2-40B4-BE49-F238E27FC236}">
                  <a16:creationId xmlns:a16="http://schemas.microsoft.com/office/drawing/2014/main" id="{71559542-66BE-8346-AFAB-1ADCD169AA88}"/>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48" name="TextBox 647">
              <a:extLst>
                <a:ext uri="{FF2B5EF4-FFF2-40B4-BE49-F238E27FC236}">
                  <a16:creationId xmlns:a16="http://schemas.microsoft.com/office/drawing/2014/main" id="{4954A8B7-A953-D943-983E-AEEA1D8511DE}"/>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a:t>
              </a:r>
            </a:p>
          </p:txBody>
        </p:sp>
      </p:grpSp>
      <p:grpSp>
        <p:nvGrpSpPr>
          <p:cNvPr id="649" name="Group 648">
            <a:extLst>
              <a:ext uri="{FF2B5EF4-FFF2-40B4-BE49-F238E27FC236}">
                <a16:creationId xmlns:a16="http://schemas.microsoft.com/office/drawing/2014/main" id="{96E8AE33-FD15-E748-8A2C-98764D6A9BA9}"/>
              </a:ext>
            </a:extLst>
          </p:cNvPr>
          <p:cNvGrpSpPr/>
          <p:nvPr/>
        </p:nvGrpSpPr>
        <p:grpSpPr>
          <a:xfrm>
            <a:off x="3646329" y="6134443"/>
            <a:ext cx="472303" cy="411430"/>
            <a:chOff x="7323318" y="3067282"/>
            <a:chExt cx="472303" cy="411430"/>
          </a:xfrm>
        </p:grpSpPr>
        <p:sp>
          <p:nvSpPr>
            <p:cNvPr id="650" name="TextBox 649">
              <a:extLst>
                <a:ext uri="{FF2B5EF4-FFF2-40B4-BE49-F238E27FC236}">
                  <a16:creationId xmlns:a16="http://schemas.microsoft.com/office/drawing/2014/main" id="{F3114E2F-8284-C740-B8E5-F2E6222A050F}"/>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651" name="Straight Connector 650">
              <a:extLst>
                <a:ext uri="{FF2B5EF4-FFF2-40B4-BE49-F238E27FC236}">
                  <a16:creationId xmlns:a16="http://schemas.microsoft.com/office/drawing/2014/main" id="{D3155700-83EB-944F-AF07-6D13859F076C}"/>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2" name="TextBox 651">
              <a:extLst>
                <a:ext uri="{FF2B5EF4-FFF2-40B4-BE49-F238E27FC236}">
                  <a16:creationId xmlns:a16="http://schemas.microsoft.com/office/drawing/2014/main" id="{0A702371-A448-314C-B344-B476DA6C7072}"/>
                </a:ext>
              </a:extLst>
            </p:cNvPr>
            <p:cNvSpPr txBox="1"/>
            <p:nvPr/>
          </p:nvSpPr>
          <p:spPr>
            <a:xfrm>
              <a:off x="7513504"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cs typeface="Times New Roman" panose="02020603050405020304" pitchFamily="18" charset="0"/>
                </a:rPr>
                <a:t>  </a:t>
              </a:r>
            </a:p>
          </p:txBody>
        </p:sp>
      </p:grpSp>
      <p:grpSp>
        <p:nvGrpSpPr>
          <p:cNvPr id="220" name="Group 219">
            <a:extLst>
              <a:ext uri="{FF2B5EF4-FFF2-40B4-BE49-F238E27FC236}">
                <a16:creationId xmlns:a16="http://schemas.microsoft.com/office/drawing/2014/main" id="{D376C68B-F921-674A-90DC-F24D9E1FBD84}"/>
              </a:ext>
            </a:extLst>
          </p:cNvPr>
          <p:cNvGrpSpPr/>
          <p:nvPr/>
        </p:nvGrpSpPr>
        <p:grpSpPr>
          <a:xfrm>
            <a:off x="4504545" y="6047016"/>
            <a:ext cx="1678033" cy="481586"/>
            <a:chOff x="1032936" y="5890542"/>
            <a:chExt cx="1678033" cy="481586"/>
          </a:xfrm>
        </p:grpSpPr>
        <p:sp>
          <p:nvSpPr>
            <p:cNvPr id="221" name="TextBox 220">
              <a:extLst>
                <a:ext uri="{FF2B5EF4-FFF2-40B4-BE49-F238E27FC236}">
                  <a16:creationId xmlns:a16="http://schemas.microsoft.com/office/drawing/2014/main" id="{EE1842AD-0354-9548-B6A1-B6F79E216908}"/>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22" name="TextBox 221">
              <a:extLst>
                <a:ext uri="{FF2B5EF4-FFF2-40B4-BE49-F238E27FC236}">
                  <a16:creationId xmlns:a16="http://schemas.microsoft.com/office/drawing/2014/main" id="{00087C27-E860-AC45-A53A-833A257CD371}"/>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950371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802210"/>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62166DB-B6C3-3B48-B940-E776E9D1BB99}"/>
              </a:ext>
            </a:extLst>
          </p:cNvPr>
          <p:cNvSpPr txBox="1"/>
          <p:nvPr/>
        </p:nvSpPr>
        <p:spPr>
          <a:xfrm>
            <a:off x="856299" y="273266"/>
            <a:ext cx="587315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Four Truss Units    </a:t>
            </a:r>
          </a:p>
        </p:txBody>
      </p:sp>
      <p:sp>
        <p:nvSpPr>
          <p:cNvPr id="143" name="Rectangle 142">
            <a:extLst>
              <a:ext uri="{FF2B5EF4-FFF2-40B4-BE49-F238E27FC236}">
                <a16:creationId xmlns:a16="http://schemas.microsoft.com/office/drawing/2014/main" id="{64805148-37AD-C24A-8D2E-EF604BFCDA50}"/>
              </a:ext>
            </a:extLst>
          </p:cNvPr>
          <p:cNvSpPr/>
          <p:nvPr/>
        </p:nvSpPr>
        <p:spPr>
          <a:xfrm>
            <a:off x="409656" y="3001058"/>
            <a:ext cx="4058642" cy="34043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a:extLst>
              <a:ext uri="{FF2B5EF4-FFF2-40B4-BE49-F238E27FC236}">
                <a16:creationId xmlns:a16="http://schemas.microsoft.com/office/drawing/2014/main" id="{47B5375A-FD22-5F4B-9C71-A828C7C843CE}"/>
              </a:ext>
            </a:extLst>
          </p:cNvPr>
          <p:cNvCxnSpPr>
            <a:cxnSpLocks/>
          </p:cNvCxnSpPr>
          <p:nvPr/>
        </p:nvCxnSpPr>
        <p:spPr>
          <a:xfrm>
            <a:off x="409656" y="3433129"/>
            <a:ext cx="40586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9DDFA0F-15D7-CE4D-AD85-FDC545B6507D}"/>
              </a:ext>
            </a:extLst>
          </p:cNvPr>
          <p:cNvCxnSpPr>
            <a:cxnSpLocks/>
          </p:cNvCxnSpPr>
          <p:nvPr/>
        </p:nvCxnSpPr>
        <p:spPr>
          <a:xfrm>
            <a:off x="1838683" y="3002766"/>
            <a:ext cx="0" cy="3402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71709985-CC7D-6149-9A64-22BD451F1E63}"/>
              </a:ext>
            </a:extLst>
          </p:cNvPr>
          <p:cNvSpPr txBox="1"/>
          <p:nvPr/>
        </p:nvSpPr>
        <p:spPr>
          <a:xfrm>
            <a:off x="1085149" y="2999778"/>
            <a:ext cx="806959"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147" name="TextBox 146">
            <a:extLst>
              <a:ext uri="{FF2B5EF4-FFF2-40B4-BE49-F238E27FC236}">
                <a16:creationId xmlns:a16="http://schemas.microsoft.com/office/drawing/2014/main" id="{7D95860E-B2A3-B749-9D77-BFF00BED645E}"/>
              </a:ext>
            </a:extLst>
          </p:cNvPr>
          <p:cNvSpPr txBox="1"/>
          <p:nvPr/>
        </p:nvSpPr>
        <p:spPr>
          <a:xfrm>
            <a:off x="1842293" y="2956996"/>
            <a:ext cx="801152"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Internal force, </a:t>
            </a:r>
            <a:r>
              <a:rPr lang="en-US" sz="1400" dirty="0" err="1">
                <a:latin typeface="Times New Roman" panose="02020603050405020304" pitchFamily="18" charset="0"/>
                <a:cs typeface="Times New Roman" panose="02020603050405020304" pitchFamily="18" charset="0"/>
              </a:rPr>
              <a:t>lb</a:t>
            </a:r>
            <a:endParaRPr lang="en-US" sz="1400" dirty="0">
              <a:latin typeface="Times New Roman" panose="02020603050405020304" pitchFamily="18"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01B3E1E9-847B-2747-88D2-EAB92C0005EC}"/>
              </a:ext>
            </a:extLst>
          </p:cNvPr>
          <p:cNvCxnSpPr>
            <a:cxnSpLocks/>
          </p:cNvCxnSpPr>
          <p:nvPr/>
        </p:nvCxnSpPr>
        <p:spPr>
          <a:xfrm>
            <a:off x="1119112" y="3002766"/>
            <a:ext cx="0" cy="3402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D00E4B06-66B7-1D45-8058-790D97108FD3}"/>
              </a:ext>
            </a:extLst>
          </p:cNvPr>
          <p:cNvSpPr txBox="1"/>
          <p:nvPr/>
        </p:nvSpPr>
        <p:spPr>
          <a:xfrm>
            <a:off x="367447" y="3040461"/>
            <a:ext cx="81541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Member </a:t>
            </a:r>
          </a:p>
        </p:txBody>
      </p:sp>
      <p:sp>
        <p:nvSpPr>
          <p:cNvPr id="150" name="TextBox 149">
            <a:extLst>
              <a:ext uri="{FF2B5EF4-FFF2-40B4-BE49-F238E27FC236}">
                <a16:creationId xmlns:a16="http://schemas.microsoft.com/office/drawing/2014/main" id="{E991F830-77AD-1E4C-ADD1-8E888BC5BB65}"/>
              </a:ext>
            </a:extLst>
          </p:cNvPr>
          <p:cNvSpPr txBox="1"/>
          <p:nvPr/>
        </p:nvSpPr>
        <p:spPr>
          <a:xfrm>
            <a:off x="622566" y="3431218"/>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151" name="TextBox 150">
            <a:extLst>
              <a:ext uri="{FF2B5EF4-FFF2-40B4-BE49-F238E27FC236}">
                <a16:creationId xmlns:a16="http://schemas.microsoft.com/office/drawing/2014/main" id="{146B8B21-4E80-E04C-A15E-57CE368E6E4C}"/>
              </a:ext>
            </a:extLst>
          </p:cNvPr>
          <p:cNvSpPr txBox="1"/>
          <p:nvPr/>
        </p:nvSpPr>
        <p:spPr>
          <a:xfrm>
            <a:off x="621723" y="3813126"/>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p>
        </p:txBody>
      </p:sp>
      <p:sp>
        <p:nvSpPr>
          <p:cNvPr id="152" name="TextBox 151">
            <a:extLst>
              <a:ext uri="{FF2B5EF4-FFF2-40B4-BE49-F238E27FC236}">
                <a16:creationId xmlns:a16="http://schemas.microsoft.com/office/drawing/2014/main" id="{5A081E05-32AC-C847-BAF1-AAEFD21D9441}"/>
              </a:ext>
            </a:extLst>
          </p:cNvPr>
          <p:cNvSpPr txBox="1"/>
          <p:nvPr/>
        </p:nvSpPr>
        <p:spPr>
          <a:xfrm>
            <a:off x="626196" y="4192461"/>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 </a:t>
            </a:r>
          </a:p>
        </p:txBody>
      </p:sp>
      <p:sp>
        <p:nvSpPr>
          <p:cNvPr id="153" name="TextBox 152">
            <a:extLst>
              <a:ext uri="{FF2B5EF4-FFF2-40B4-BE49-F238E27FC236}">
                <a16:creationId xmlns:a16="http://schemas.microsoft.com/office/drawing/2014/main" id="{AE7CBEB9-6093-D043-BA56-E318E9E4DF01}"/>
              </a:ext>
            </a:extLst>
          </p:cNvPr>
          <p:cNvSpPr txBox="1"/>
          <p:nvPr/>
        </p:nvSpPr>
        <p:spPr>
          <a:xfrm>
            <a:off x="626196" y="4564714"/>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cxnSp>
        <p:nvCxnSpPr>
          <p:cNvPr id="154" name="Straight Connector 153">
            <a:extLst>
              <a:ext uri="{FF2B5EF4-FFF2-40B4-BE49-F238E27FC236}">
                <a16:creationId xmlns:a16="http://schemas.microsoft.com/office/drawing/2014/main" id="{E4E27452-ACA1-514E-B9B3-37B188A6B7A6}"/>
              </a:ext>
            </a:extLst>
          </p:cNvPr>
          <p:cNvCxnSpPr>
            <a:cxnSpLocks/>
          </p:cNvCxnSpPr>
          <p:nvPr/>
        </p:nvCxnSpPr>
        <p:spPr>
          <a:xfrm>
            <a:off x="409656" y="3779719"/>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1D18FFF-95D5-BA4A-9227-A7F3DD11DCC4}"/>
              </a:ext>
            </a:extLst>
          </p:cNvPr>
          <p:cNvCxnSpPr>
            <a:cxnSpLocks/>
          </p:cNvCxnSpPr>
          <p:nvPr/>
        </p:nvCxnSpPr>
        <p:spPr>
          <a:xfrm>
            <a:off x="417724" y="4170007"/>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998AD5FF-574E-3444-9B3A-7B1801E722CD}"/>
              </a:ext>
            </a:extLst>
          </p:cNvPr>
          <p:cNvCxnSpPr>
            <a:cxnSpLocks/>
          </p:cNvCxnSpPr>
          <p:nvPr/>
        </p:nvCxnSpPr>
        <p:spPr>
          <a:xfrm>
            <a:off x="405926" y="4550709"/>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287E3E25-5980-9B46-AE21-CD863A80C416}"/>
              </a:ext>
            </a:extLst>
          </p:cNvPr>
          <p:cNvSpPr txBox="1"/>
          <p:nvPr/>
        </p:nvSpPr>
        <p:spPr>
          <a:xfrm>
            <a:off x="2099307" y="3437196"/>
            <a:ext cx="33997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8 </a:t>
            </a:r>
          </a:p>
        </p:txBody>
      </p:sp>
      <p:sp>
        <p:nvSpPr>
          <p:cNvPr id="158" name="TextBox 157">
            <a:extLst>
              <a:ext uri="{FF2B5EF4-FFF2-40B4-BE49-F238E27FC236}">
                <a16:creationId xmlns:a16="http://schemas.microsoft.com/office/drawing/2014/main" id="{070904B6-530C-D24D-88E7-90160D399173}"/>
              </a:ext>
            </a:extLst>
          </p:cNvPr>
          <p:cNvSpPr txBox="1"/>
          <p:nvPr/>
        </p:nvSpPr>
        <p:spPr>
          <a:xfrm>
            <a:off x="2000423" y="4557344"/>
            <a:ext cx="43204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- 7 </a:t>
            </a:r>
          </a:p>
        </p:txBody>
      </p:sp>
      <p:sp>
        <p:nvSpPr>
          <p:cNvPr id="161" name="TextBox 160">
            <a:extLst>
              <a:ext uri="{FF2B5EF4-FFF2-40B4-BE49-F238E27FC236}">
                <a16:creationId xmlns:a16="http://schemas.microsoft.com/office/drawing/2014/main" id="{5209C84B-4B35-2D40-B194-E88ABD2E373C}"/>
              </a:ext>
            </a:extLst>
          </p:cNvPr>
          <p:cNvSpPr txBox="1"/>
          <p:nvPr/>
        </p:nvSpPr>
        <p:spPr>
          <a:xfrm>
            <a:off x="1361218" y="3438960"/>
            <a:ext cx="3560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162" name="TextBox 161">
            <a:extLst>
              <a:ext uri="{FF2B5EF4-FFF2-40B4-BE49-F238E27FC236}">
                <a16:creationId xmlns:a16="http://schemas.microsoft.com/office/drawing/2014/main" id="{3DF73A1D-97F2-1543-A3A7-E4413EC3586A}"/>
              </a:ext>
            </a:extLst>
          </p:cNvPr>
          <p:cNvSpPr txBox="1"/>
          <p:nvPr/>
        </p:nvSpPr>
        <p:spPr>
          <a:xfrm>
            <a:off x="1357917" y="3810867"/>
            <a:ext cx="3576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cxnSp>
        <p:nvCxnSpPr>
          <p:cNvPr id="164" name="Straight Connector 163">
            <a:extLst>
              <a:ext uri="{FF2B5EF4-FFF2-40B4-BE49-F238E27FC236}">
                <a16:creationId xmlns:a16="http://schemas.microsoft.com/office/drawing/2014/main" id="{45851B75-9DE9-9C4D-A749-08893554EAC5}"/>
              </a:ext>
            </a:extLst>
          </p:cNvPr>
          <p:cNvCxnSpPr>
            <a:cxnSpLocks/>
          </p:cNvCxnSpPr>
          <p:nvPr/>
        </p:nvCxnSpPr>
        <p:spPr>
          <a:xfrm>
            <a:off x="2608518" y="3002766"/>
            <a:ext cx="0" cy="3402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002E8B7-7197-FB45-A98E-928FE7AAD0F5}"/>
              </a:ext>
            </a:extLst>
          </p:cNvPr>
          <p:cNvCxnSpPr>
            <a:cxnSpLocks/>
          </p:cNvCxnSpPr>
          <p:nvPr/>
        </p:nvCxnSpPr>
        <p:spPr>
          <a:xfrm>
            <a:off x="3322706" y="3002766"/>
            <a:ext cx="0" cy="3402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1433BC4E-8DB6-7F43-BB71-93FE04B9B6A3}"/>
              </a:ext>
            </a:extLst>
          </p:cNvPr>
          <p:cNvSpPr txBox="1"/>
          <p:nvPr/>
        </p:nvSpPr>
        <p:spPr>
          <a:xfrm>
            <a:off x="2619809" y="2947202"/>
            <a:ext cx="711467"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Virtual  </a:t>
            </a:r>
          </a:p>
          <a:p>
            <a:r>
              <a:rPr lang="en-US" sz="1400" dirty="0">
                <a:latin typeface="Times New Roman" panose="02020603050405020304" pitchFamily="18" charset="0"/>
                <a:cs typeface="Times New Roman" panose="02020603050405020304" pitchFamily="18" charset="0"/>
              </a:rPr>
              <a:t> force</a:t>
            </a:r>
          </a:p>
        </p:txBody>
      </p:sp>
      <p:sp>
        <p:nvSpPr>
          <p:cNvPr id="180" name="TextBox 179">
            <a:extLst>
              <a:ext uri="{FF2B5EF4-FFF2-40B4-BE49-F238E27FC236}">
                <a16:creationId xmlns:a16="http://schemas.microsoft.com/office/drawing/2014/main" id="{C159BF1E-A55B-DE48-8E23-2F06F9A08C18}"/>
              </a:ext>
            </a:extLst>
          </p:cNvPr>
          <p:cNvSpPr txBox="1"/>
          <p:nvPr/>
        </p:nvSpPr>
        <p:spPr>
          <a:xfrm>
            <a:off x="617250" y="4929304"/>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 </a:t>
            </a:r>
          </a:p>
        </p:txBody>
      </p:sp>
      <p:sp>
        <p:nvSpPr>
          <p:cNvPr id="181" name="TextBox 180">
            <a:extLst>
              <a:ext uri="{FF2B5EF4-FFF2-40B4-BE49-F238E27FC236}">
                <a16:creationId xmlns:a16="http://schemas.microsoft.com/office/drawing/2014/main" id="{A50129A1-F6A7-8B44-AA50-7DF3E61F5C6F}"/>
              </a:ext>
            </a:extLst>
          </p:cNvPr>
          <p:cNvSpPr txBox="1"/>
          <p:nvPr/>
        </p:nvSpPr>
        <p:spPr>
          <a:xfrm>
            <a:off x="621723" y="5291199"/>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 </a:t>
            </a:r>
          </a:p>
        </p:txBody>
      </p:sp>
      <p:sp>
        <p:nvSpPr>
          <p:cNvPr id="182" name="TextBox 181">
            <a:extLst>
              <a:ext uri="{FF2B5EF4-FFF2-40B4-BE49-F238E27FC236}">
                <a16:creationId xmlns:a16="http://schemas.microsoft.com/office/drawing/2014/main" id="{8178CC26-F9F2-FB4E-BF59-1579B80E5214}"/>
              </a:ext>
            </a:extLst>
          </p:cNvPr>
          <p:cNvSpPr txBox="1"/>
          <p:nvPr/>
        </p:nvSpPr>
        <p:spPr>
          <a:xfrm>
            <a:off x="626196" y="5670534"/>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7. </a:t>
            </a:r>
          </a:p>
        </p:txBody>
      </p:sp>
      <p:sp>
        <p:nvSpPr>
          <p:cNvPr id="183" name="TextBox 182">
            <a:extLst>
              <a:ext uri="{FF2B5EF4-FFF2-40B4-BE49-F238E27FC236}">
                <a16:creationId xmlns:a16="http://schemas.microsoft.com/office/drawing/2014/main" id="{608004C9-10CE-0F47-9816-60D9E6C93355}"/>
              </a:ext>
            </a:extLst>
          </p:cNvPr>
          <p:cNvSpPr txBox="1"/>
          <p:nvPr/>
        </p:nvSpPr>
        <p:spPr>
          <a:xfrm>
            <a:off x="626196" y="6049662"/>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8. </a:t>
            </a:r>
          </a:p>
        </p:txBody>
      </p:sp>
      <p:cxnSp>
        <p:nvCxnSpPr>
          <p:cNvPr id="184" name="Straight Connector 183">
            <a:extLst>
              <a:ext uri="{FF2B5EF4-FFF2-40B4-BE49-F238E27FC236}">
                <a16:creationId xmlns:a16="http://schemas.microsoft.com/office/drawing/2014/main" id="{8164444E-824D-AE40-8826-77769B614A6A}"/>
              </a:ext>
            </a:extLst>
          </p:cNvPr>
          <p:cNvCxnSpPr>
            <a:cxnSpLocks/>
          </p:cNvCxnSpPr>
          <p:nvPr/>
        </p:nvCxnSpPr>
        <p:spPr>
          <a:xfrm>
            <a:off x="409656" y="5270318"/>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280BAF7D-81D2-B04E-9CD5-C10CFEDE3FD4}"/>
              </a:ext>
            </a:extLst>
          </p:cNvPr>
          <p:cNvCxnSpPr>
            <a:cxnSpLocks/>
          </p:cNvCxnSpPr>
          <p:nvPr/>
        </p:nvCxnSpPr>
        <p:spPr>
          <a:xfrm>
            <a:off x="417724" y="5648080"/>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E0F3AAD-5A13-0E43-B7B1-CF3664507936}"/>
              </a:ext>
            </a:extLst>
          </p:cNvPr>
          <p:cNvCxnSpPr>
            <a:cxnSpLocks/>
          </p:cNvCxnSpPr>
          <p:nvPr/>
        </p:nvCxnSpPr>
        <p:spPr>
          <a:xfrm>
            <a:off x="405926" y="6028782"/>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8" name="TextBox 187">
            <a:extLst>
              <a:ext uri="{FF2B5EF4-FFF2-40B4-BE49-F238E27FC236}">
                <a16:creationId xmlns:a16="http://schemas.microsoft.com/office/drawing/2014/main" id="{7017B814-B8FB-1647-84F5-38F2B6397EFB}"/>
              </a:ext>
            </a:extLst>
          </p:cNvPr>
          <p:cNvSpPr txBox="1"/>
          <p:nvPr/>
        </p:nvSpPr>
        <p:spPr>
          <a:xfrm>
            <a:off x="2108125" y="5294500"/>
            <a:ext cx="43442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189" name="TextBox 188">
            <a:extLst>
              <a:ext uri="{FF2B5EF4-FFF2-40B4-BE49-F238E27FC236}">
                <a16:creationId xmlns:a16="http://schemas.microsoft.com/office/drawing/2014/main" id="{8F4E0AC2-2806-6F49-B88A-794C18B6D61B}"/>
              </a:ext>
            </a:extLst>
          </p:cNvPr>
          <p:cNvSpPr txBox="1"/>
          <p:nvPr/>
        </p:nvSpPr>
        <p:spPr>
          <a:xfrm>
            <a:off x="2437016" y="5676997"/>
            <a:ext cx="62913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a:t>
            </a:r>
          </a:p>
        </p:txBody>
      </p:sp>
      <p:sp>
        <p:nvSpPr>
          <p:cNvPr id="190" name="TextBox 189">
            <a:extLst>
              <a:ext uri="{FF2B5EF4-FFF2-40B4-BE49-F238E27FC236}">
                <a16:creationId xmlns:a16="http://schemas.microsoft.com/office/drawing/2014/main" id="{C9E29BEB-14A5-1B4A-8E3F-DE14F792867C}"/>
              </a:ext>
            </a:extLst>
          </p:cNvPr>
          <p:cNvSpPr txBox="1"/>
          <p:nvPr/>
        </p:nvSpPr>
        <p:spPr>
          <a:xfrm>
            <a:off x="2099413" y="6046724"/>
            <a:ext cx="33236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191" name="TextBox 190">
            <a:extLst>
              <a:ext uri="{FF2B5EF4-FFF2-40B4-BE49-F238E27FC236}">
                <a16:creationId xmlns:a16="http://schemas.microsoft.com/office/drawing/2014/main" id="{39B1DAEC-F204-9749-8BD6-B3E5DA40BA4F}"/>
              </a:ext>
            </a:extLst>
          </p:cNvPr>
          <p:cNvSpPr txBox="1"/>
          <p:nvPr/>
        </p:nvSpPr>
        <p:spPr>
          <a:xfrm>
            <a:off x="1346911" y="4551452"/>
            <a:ext cx="3560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192" name="TextBox 191">
            <a:extLst>
              <a:ext uri="{FF2B5EF4-FFF2-40B4-BE49-F238E27FC236}">
                <a16:creationId xmlns:a16="http://schemas.microsoft.com/office/drawing/2014/main" id="{EC467F63-340B-D64E-8BE7-1BEE18510E49}"/>
              </a:ext>
            </a:extLst>
          </p:cNvPr>
          <p:cNvSpPr txBox="1"/>
          <p:nvPr/>
        </p:nvSpPr>
        <p:spPr>
          <a:xfrm>
            <a:off x="1347285" y="5288940"/>
            <a:ext cx="4071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cxnSp>
        <p:nvCxnSpPr>
          <p:cNvPr id="206" name="Straight Connector 205">
            <a:extLst>
              <a:ext uri="{FF2B5EF4-FFF2-40B4-BE49-F238E27FC236}">
                <a16:creationId xmlns:a16="http://schemas.microsoft.com/office/drawing/2014/main" id="{EF3819A9-F125-5D4B-88E8-C3687725E147}"/>
              </a:ext>
            </a:extLst>
          </p:cNvPr>
          <p:cNvCxnSpPr>
            <a:cxnSpLocks/>
          </p:cNvCxnSpPr>
          <p:nvPr/>
        </p:nvCxnSpPr>
        <p:spPr>
          <a:xfrm>
            <a:off x="405926" y="4920678"/>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Rectangle 206">
            <a:extLst>
              <a:ext uri="{FF2B5EF4-FFF2-40B4-BE49-F238E27FC236}">
                <a16:creationId xmlns:a16="http://schemas.microsoft.com/office/drawing/2014/main" id="{675EF9CC-3D9E-E741-966E-E48FA6BC1F0E}"/>
              </a:ext>
            </a:extLst>
          </p:cNvPr>
          <p:cNvSpPr/>
          <p:nvPr/>
        </p:nvSpPr>
        <p:spPr>
          <a:xfrm>
            <a:off x="4660801" y="2996503"/>
            <a:ext cx="4058642" cy="340579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8" name="Straight Connector 207">
            <a:extLst>
              <a:ext uri="{FF2B5EF4-FFF2-40B4-BE49-F238E27FC236}">
                <a16:creationId xmlns:a16="http://schemas.microsoft.com/office/drawing/2014/main" id="{A73D5EE8-46A4-1745-870E-9DBBAC04DA2A}"/>
              </a:ext>
            </a:extLst>
          </p:cNvPr>
          <p:cNvCxnSpPr>
            <a:cxnSpLocks/>
          </p:cNvCxnSpPr>
          <p:nvPr/>
        </p:nvCxnSpPr>
        <p:spPr>
          <a:xfrm>
            <a:off x="4660801" y="3424679"/>
            <a:ext cx="40586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0B29C0F2-21D8-B74A-9DBE-E37430903F53}"/>
              </a:ext>
            </a:extLst>
          </p:cNvPr>
          <p:cNvCxnSpPr>
            <a:cxnSpLocks/>
          </p:cNvCxnSpPr>
          <p:nvPr/>
        </p:nvCxnSpPr>
        <p:spPr>
          <a:xfrm>
            <a:off x="6068565" y="2996503"/>
            <a:ext cx="0" cy="3405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TextBox 209">
            <a:extLst>
              <a:ext uri="{FF2B5EF4-FFF2-40B4-BE49-F238E27FC236}">
                <a16:creationId xmlns:a16="http://schemas.microsoft.com/office/drawing/2014/main" id="{BD9F3B66-2544-D548-93AC-6FF024E36993}"/>
              </a:ext>
            </a:extLst>
          </p:cNvPr>
          <p:cNvSpPr txBox="1"/>
          <p:nvPr/>
        </p:nvSpPr>
        <p:spPr>
          <a:xfrm>
            <a:off x="5343163" y="2989648"/>
            <a:ext cx="825594"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211" name="TextBox 210">
            <a:extLst>
              <a:ext uri="{FF2B5EF4-FFF2-40B4-BE49-F238E27FC236}">
                <a16:creationId xmlns:a16="http://schemas.microsoft.com/office/drawing/2014/main" id="{C7C5059B-8D4F-4549-B376-319C480EAD21}"/>
              </a:ext>
            </a:extLst>
          </p:cNvPr>
          <p:cNvSpPr txBox="1"/>
          <p:nvPr/>
        </p:nvSpPr>
        <p:spPr>
          <a:xfrm>
            <a:off x="6082806" y="2951242"/>
            <a:ext cx="852676"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Internal force, </a:t>
            </a:r>
            <a:r>
              <a:rPr lang="en-US" sz="1400" dirty="0" err="1">
                <a:latin typeface="Times New Roman" panose="02020603050405020304" pitchFamily="18" charset="0"/>
                <a:cs typeface="Times New Roman" panose="02020603050405020304" pitchFamily="18" charset="0"/>
              </a:rPr>
              <a:t>lb</a:t>
            </a:r>
            <a:endParaRPr lang="en-US" sz="1400" dirty="0">
              <a:latin typeface="Times New Roman" panose="02020603050405020304" pitchFamily="18" charset="0"/>
              <a:cs typeface="Times New Roman" panose="02020603050405020304" pitchFamily="18" charset="0"/>
            </a:endParaRPr>
          </a:p>
        </p:txBody>
      </p:sp>
      <p:cxnSp>
        <p:nvCxnSpPr>
          <p:cNvPr id="212" name="Straight Connector 211">
            <a:extLst>
              <a:ext uri="{FF2B5EF4-FFF2-40B4-BE49-F238E27FC236}">
                <a16:creationId xmlns:a16="http://schemas.microsoft.com/office/drawing/2014/main" id="{B1196A8F-2167-AC42-AF79-66F8018B98E2}"/>
              </a:ext>
            </a:extLst>
          </p:cNvPr>
          <p:cNvCxnSpPr>
            <a:cxnSpLocks/>
          </p:cNvCxnSpPr>
          <p:nvPr/>
        </p:nvCxnSpPr>
        <p:spPr>
          <a:xfrm>
            <a:off x="5396837" y="2996503"/>
            <a:ext cx="0" cy="3405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3" name="TextBox 212">
            <a:extLst>
              <a:ext uri="{FF2B5EF4-FFF2-40B4-BE49-F238E27FC236}">
                <a16:creationId xmlns:a16="http://schemas.microsoft.com/office/drawing/2014/main" id="{70F46693-E251-D041-B7BC-C67B363A2670}"/>
              </a:ext>
            </a:extLst>
          </p:cNvPr>
          <p:cNvSpPr txBox="1"/>
          <p:nvPr/>
        </p:nvSpPr>
        <p:spPr>
          <a:xfrm>
            <a:off x="4639377" y="3053275"/>
            <a:ext cx="81541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Member </a:t>
            </a:r>
          </a:p>
        </p:txBody>
      </p:sp>
      <p:sp>
        <p:nvSpPr>
          <p:cNvPr id="214" name="TextBox 213">
            <a:extLst>
              <a:ext uri="{FF2B5EF4-FFF2-40B4-BE49-F238E27FC236}">
                <a16:creationId xmlns:a16="http://schemas.microsoft.com/office/drawing/2014/main" id="{F98D3A63-6D44-3D43-904C-0847CACDB070}"/>
              </a:ext>
            </a:extLst>
          </p:cNvPr>
          <p:cNvSpPr txBox="1"/>
          <p:nvPr/>
        </p:nvSpPr>
        <p:spPr>
          <a:xfrm>
            <a:off x="4893416" y="3441834"/>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9. </a:t>
            </a:r>
          </a:p>
        </p:txBody>
      </p:sp>
      <p:sp>
        <p:nvSpPr>
          <p:cNvPr id="215" name="TextBox 214">
            <a:extLst>
              <a:ext uri="{FF2B5EF4-FFF2-40B4-BE49-F238E27FC236}">
                <a16:creationId xmlns:a16="http://schemas.microsoft.com/office/drawing/2014/main" id="{44F34830-E70C-FD43-8A47-16DBA8EBC9A4}"/>
              </a:ext>
            </a:extLst>
          </p:cNvPr>
          <p:cNvSpPr txBox="1"/>
          <p:nvPr/>
        </p:nvSpPr>
        <p:spPr>
          <a:xfrm>
            <a:off x="4828781" y="3809992"/>
            <a:ext cx="49969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10. </a:t>
            </a:r>
          </a:p>
        </p:txBody>
      </p:sp>
      <p:sp>
        <p:nvSpPr>
          <p:cNvPr id="216" name="TextBox 215">
            <a:extLst>
              <a:ext uri="{FF2B5EF4-FFF2-40B4-BE49-F238E27FC236}">
                <a16:creationId xmlns:a16="http://schemas.microsoft.com/office/drawing/2014/main" id="{4BC293E7-91E6-DA48-B211-5232B022B676}"/>
              </a:ext>
            </a:extLst>
          </p:cNvPr>
          <p:cNvSpPr txBox="1"/>
          <p:nvPr/>
        </p:nvSpPr>
        <p:spPr>
          <a:xfrm>
            <a:off x="4838569" y="4189327"/>
            <a:ext cx="46586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11. </a:t>
            </a:r>
          </a:p>
        </p:txBody>
      </p:sp>
      <p:sp>
        <p:nvSpPr>
          <p:cNvPr id="217" name="TextBox 216">
            <a:extLst>
              <a:ext uri="{FF2B5EF4-FFF2-40B4-BE49-F238E27FC236}">
                <a16:creationId xmlns:a16="http://schemas.microsoft.com/office/drawing/2014/main" id="{5D624138-4AAE-5F4C-9048-2C308799BF03}"/>
              </a:ext>
            </a:extLst>
          </p:cNvPr>
          <p:cNvSpPr txBox="1"/>
          <p:nvPr/>
        </p:nvSpPr>
        <p:spPr>
          <a:xfrm>
            <a:off x="4838570" y="4568455"/>
            <a:ext cx="48788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12. </a:t>
            </a:r>
          </a:p>
        </p:txBody>
      </p:sp>
      <p:cxnSp>
        <p:nvCxnSpPr>
          <p:cNvPr id="218" name="Straight Connector 217">
            <a:extLst>
              <a:ext uri="{FF2B5EF4-FFF2-40B4-BE49-F238E27FC236}">
                <a16:creationId xmlns:a16="http://schemas.microsoft.com/office/drawing/2014/main" id="{BDD047ED-5EF0-F94C-9AD7-A6D3152A560A}"/>
              </a:ext>
            </a:extLst>
          </p:cNvPr>
          <p:cNvCxnSpPr>
            <a:cxnSpLocks/>
          </p:cNvCxnSpPr>
          <p:nvPr/>
        </p:nvCxnSpPr>
        <p:spPr>
          <a:xfrm>
            <a:off x="4660801" y="3776585"/>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EE1BFB0-D094-E643-A4A1-E09632EE2B14}"/>
              </a:ext>
            </a:extLst>
          </p:cNvPr>
          <p:cNvCxnSpPr>
            <a:cxnSpLocks/>
          </p:cNvCxnSpPr>
          <p:nvPr/>
        </p:nvCxnSpPr>
        <p:spPr>
          <a:xfrm>
            <a:off x="4668869" y="4166873"/>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94DF220C-8E02-AA46-A2A8-EEF02F19EFFB}"/>
              </a:ext>
            </a:extLst>
          </p:cNvPr>
          <p:cNvCxnSpPr>
            <a:cxnSpLocks/>
          </p:cNvCxnSpPr>
          <p:nvPr/>
        </p:nvCxnSpPr>
        <p:spPr>
          <a:xfrm>
            <a:off x="4657071" y="4547575"/>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1" name="TextBox 220">
            <a:extLst>
              <a:ext uri="{FF2B5EF4-FFF2-40B4-BE49-F238E27FC236}">
                <a16:creationId xmlns:a16="http://schemas.microsoft.com/office/drawing/2014/main" id="{5EFB12AF-E62B-8C4F-B679-6000C5732DA6}"/>
              </a:ext>
            </a:extLst>
          </p:cNvPr>
          <p:cNvSpPr txBox="1"/>
          <p:nvPr/>
        </p:nvSpPr>
        <p:spPr>
          <a:xfrm>
            <a:off x="6346594" y="3434062"/>
            <a:ext cx="30653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 </a:t>
            </a:r>
          </a:p>
        </p:txBody>
      </p:sp>
      <p:sp>
        <p:nvSpPr>
          <p:cNvPr id="222" name="TextBox 221">
            <a:extLst>
              <a:ext uri="{FF2B5EF4-FFF2-40B4-BE49-F238E27FC236}">
                <a16:creationId xmlns:a16="http://schemas.microsoft.com/office/drawing/2014/main" id="{B8EFC851-E9A3-2D43-97A0-09268DB74CBC}"/>
              </a:ext>
            </a:extLst>
          </p:cNvPr>
          <p:cNvSpPr txBox="1"/>
          <p:nvPr/>
        </p:nvSpPr>
        <p:spPr>
          <a:xfrm>
            <a:off x="6278941" y="4183005"/>
            <a:ext cx="46773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- 5 </a:t>
            </a:r>
          </a:p>
        </p:txBody>
      </p:sp>
      <p:sp>
        <p:nvSpPr>
          <p:cNvPr id="224" name="TextBox 223">
            <a:extLst>
              <a:ext uri="{FF2B5EF4-FFF2-40B4-BE49-F238E27FC236}">
                <a16:creationId xmlns:a16="http://schemas.microsoft.com/office/drawing/2014/main" id="{86452158-174B-024B-95ED-873F2DFE740A}"/>
              </a:ext>
            </a:extLst>
          </p:cNvPr>
          <p:cNvSpPr txBox="1"/>
          <p:nvPr/>
        </p:nvSpPr>
        <p:spPr>
          <a:xfrm>
            <a:off x="5596836" y="4556892"/>
            <a:ext cx="32208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225" name="TextBox 224">
            <a:extLst>
              <a:ext uri="{FF2B5EF4-FFF2-40B4-BE49-F238E27FC236}">
                <a16:creationId xmlns:a16="http://schemas.microsoft.com/office/drawing/2014/main" id="{26D32E7A-D8DD-0F46-B7EB-6E26A9429408}"/>
              </a:ext>
            </a:extLst>
          </p:cNvPr>
          <p:cNvSpPr txBox="1"/>
          <p:nvPr/>
        </p:nvSpPr>
        <p:spPr>
          <a:xfrm>
            <a:off x="5586549" y="3435826"/>
            <a:ext cx="3560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226" name="TextBox 225">
            <a:extLst>
              <a:ext uri="{FF2B5EF4-FFF2-40B4-BE49-F238E27FC236}">
                <a16:creationId xmlns:a16="http://schemas.microsoft.com/office/drawing/2014/main" id="{CF179CFF-BF66-5F49-A413-2C6EA9D5B5D6}"/>
              </a:ext>
            </a:extLst>
          </p:cNvPr>
          <p:cNvSpPr txBox="1"/>
          <p:nvPr/>
        </p:nvSpPr>
        <p:spPr>
          <a:xfrm>
            <a:off x="5593880" y="3807733"/>
            <a:ext cx="4071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cxnSp>
        <p:nvCxnSpPr>
          <p:cNvPr id="228" name="Straight Connector 227">
            <a:extLst>
              <a:ext uri="{FF2B5EF4-FFF2-40B4-BE49-F238E27FC236}">
                <a16:creationId xmlns:a16="http://schemas.microsoft.com/office/drawing/2014/main" id="{0F869A2F-23CE-8A43-9769-9D5B4502240D}"/>
              </a:ext>
            </a:extLst>
          </p:cNvPr>
          <p:cNvCxnSpPr>
            <a:cxnSpLocks/>
          </p:cNvCxnSpPr>
          <p:nvPr/>
        </p:nvCxnSpPr>
        <p:spPr>
          <a:xfrm>
            <a:off x="6873758" y="2996503"/>
            <a:ext cx="0" cy="3405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805C1228-70B0-754C-A9A3-39EF00F54D68}"/>
              </a:ext>
            </a:extLst>
          </p:cNvPr>
          <p:cNvCxnSpPr>
            <a:cxnSpLocks/>
          </p:cNvCxnSpPr>
          <p:nvPr/>
        </p:nvCxnSpPr>
        <p:spPr>
          <a:xfrm>
            <a:off x="7582233" y="2996503"/>
            <a:ext cx="0" cy="3405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0" name="TextBox 229">
            <a:extLst>
              <a:ext uri="{FF2B5EF4-FFF2-40B4-BE49-F238E27FC236}">
                <a16:creationId xmlns:a16="http://schemas.microsoft.com/office/drawing/2014/main" id="{B29A4B05-00BD-2442-A284-BE733C04BC31}"/>
              </a:ext>
            </a:extLst>
          </p:cNvPr>
          <p:cNvSpPr txBox="1"/>
          <p:nvPr/>
        </p:nvSpPr>
        <p:spPr>
          <a:xfrm>
            <a:off x="6882801" y="2952004"/>
            <a:ext cx="695959"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Virtual   </a:t>
            </a:r>
          </a:p>
          <a:p>
            <a:r>
              <a:rPr lang="en-US" sz="1400" dirty="0">
                <a:latin typeface="Times New Roman" panose="02020603050405020304" pitchFamily="18" charset="0"/>
                <a:cs typeface="Times New Roman" panose="02020603050405020304" pitchFamily="18" charset="0"/>
              </a:rPr>
              <a:t> force </a:t>
            </a:r>
          </a:p>
        </p:txBody>
      </p:sp>
      <p:sp>
        <p:nvSpPr>
          <p:cNvPr id="244" name="TextBox 243">
            <a:extLst>
              <a:ext uri="{FF2B5EF4-FFF2-40B4-BE49-F238E27FC236}">
                <a16:creationId xmlns:a16="http://schemas.microsoft.com/office/drawing/2014/main" id="{050E428A-1BE4-E946-97A6-228341D1BF0D}"/>
              </a:ext>
            </a:extLst>
          </p:cNvPr>
          <p:cNvSpPr txBox="1"/>
          <p:nvPr/>
        </p:nvSpPr>
        <p:spPr>
          <a:xfrm>
            <a:off x="4829623" y="4926170"/>
            <a:ext cx="48976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13. </a:t>
            </a:r>
          </a:p>
        </p:txBody>
      </p:sp>
      <p:sp>
        <p:nvSpPr>
          <p:cNvPr id="245" name="TextBox 244">
            <a:extLst>
              <a:ext uri="{FF2B5EF4-FFF2-40B4-BE49-F238E27FC236}">
                <a16:creationId xmlns:a16="http://schemas.microsoft.com/office/drawing/2014/main" id="{6C53C51B-9370-0F42-9D3D-21493029480D}"/>
              </a:ext>
            </a:extLst>
          </p:cNvPr>
          <p:cNvSpPr txBox="1"/>
          <p:nvPr/>
        </p:nvSpPr>
        <p:spPr>
          <a:xfrm>
            <a:off x="4834096" y="5288065"/>
            <a:ext cx="4923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14. </a:t>
            </a:r>
          </a:p>
        </p:txBody>
      </p:sp>
      <p:sp>
        <p:nvSpPr>
          <p:cNvPr id="246" name="TextBox 245">
            <a:extLst>
              <a:ext uri="{FF2B5EF4-FFF2-40B4-BE49-F238E27FC236}">
                <a16:creationId xmlns:a16="http://schemas.microsoft.com/office/drawing/2014/main" id="{FF19444C-DA1B-6D48-8264-962084659419}"/>
              </a:ext>
            </a:extLst>
          </p:cNvPr>
          <p:cNvSpPr txBox="1"/>
          <p:nvPr/>
        </p:nvSpPr>
        <p:spPr>
          <a:xfrm>
            <a:off x="4838570" y="5667400"/>
            <a:ext cx="48082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15. </a:t>
            </a:r>
          </a:p>
        </p:txBody>
      </p:sp>
      <p:sp>
        <p:nvSpPr>
          <p:cNvPr id="247" name="TextBox 246">
            <a:extLst>
              <a:ext uri="{FF2B5EF4-FFF2-40B4-BE49-F238E27FC236}">
                <a16:creationId xmlns:a16="http://schemas.microsoft.com/office/drawing/2014/main" id="{155F8D0B-62C0-6D49-941A-B63054949E37}"/>
              </a:ext>
            </a:extLst>
          </p:cNvPr>
          <p:cNvSpPr txBox="1"/>
          <p:nvPr/>
        </p:nvSpPr>
        <p:spPr>
          <a:xfrm>
            <a:off x="4831695" y="6046528"/>
            <a:ext cx="5060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16. </a:t>
            </a:r>
          </a:p>
        </p:txBody>
      </p:sp>
      <p:cxnSp>
        <p:nvCxnSpPr>
          <p:cNvPr id="248" name="Straight Connector 247">
            <a:extLst>
              <a:ext uri="{FF2B5EF4-FFF2-40B4-BE49-F238E27FC236}">
                <a16:creationId xmlns:a16="http://schemas.microsoft.com/office/drawing/2014/main" id="{EBAE532B-A8A5-6048-BCB7-38DC36D0B2FD}"/>
              </a:ext>
            </a:extLst>
          </p:cNvPr>
          <p:cNvCxnSpPr>
            <a:cxnSpLocks/>
          </p:cNvCxnSpPr>
          <p:nvPr/>
        </p:nvCxnSpPr>
        <p:spPr>
          <a:xfrm>
            <a:off x="4660801" y="5267184"/>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53E0F665-DC1B-B345-9022-883D1AA3BC1C}"/>
              </a:ext>
            </a:extLst>
          </p:cNvPr>
          <p:cNvCxnSpPr>
            <a:cxnSpLocks/>
          </p:cNvCxnSpPr>
          <p:nvPr/>
        </p:nvCxnSpPr>
        <p:spPr>
          <a:xfrm>
            <a:off x="4668869" y="5644946"/>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9ABE071E-903E-1B4B-AB95-3598850AF291}"/>
              </a:ext>
            </a:extLst>
          </p:cNvPr>
          <p:cNvCxnSpPr>
            <a:cxnSpLocks/>
          </p:cNvCxnSpPr>
          <p:nvPr/>
        </p:nvCxnSpPr>
        <p:spPr>
          <a:xfrm>
            <a:off x="4657071" y="6025648"/>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2" name="TextBox 251">
            <a:extLst>
              <a:ext uri="{FF2B5EF4-FFF2-40B4-BE49-F238E27FC236}">
                <a16:creationId xmlns:a16="http://schemas.microsoft.com/office/drawing/2014/main" id="{1311E047-C5B5-4340-8329-871D590B04DB}"/>
              </a:ext>
            </a:extLst>
          </p:cNvPr>
          <p:cNvSpPr txBox="1"/>
          <p:nvPr/>
        </p:nvSpPr>
        <p:spPr>
          <a:xfrm>
            <a:off x="6346092" y="5289901"/>
            <a:ext cx="23088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253" name="TextBox 252">
            <a:extLst>
              <a:ext uri="{FF2B5EF4-FFF2-40B4-BE49-F238E27FC236}">
                <a16:creationId xmlns:a16="http://schemas.microsoft.com/office/drawing/2014/main" id="{D2375620-6ABD-3C48-A23B-028E767D7F44}"/>
              </a:ext>
            </a:extLst>
          </p:cNvPr>
          <p:cNvSpPr txBox="1"/>
          <p:nvPr/>
        </p:nvSpPr>
        <p:spPr>
          <a:xfrm>
            <a:off x="6688161" y="5673863"/>
            <a:ext cx="62913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a:t>
            </a:r>
          </a:p>
        </p:txBody>
      </p:sp>
      <p:sp>
        <p:nvSpPr>
          <p:cNvPr id="256" name="TextBox 255">
            <a:extLst>
              <a:ext uri="{FF2B5EF4-FFF2-40B4-BE49-F238E27FC236}">
                <a16:creationId xmlns:a16="http://schemas.microsoft.com/office/drawing/2014/main" id="{F4372DBD-44B9-0A47-BC32-99DF6184AA5A}"/>
              </a:ext>
            </a:extLst>
          </p:cNvPr>
          <p:cNvSpPr txBox="1"/>
          <p:nvPr/>
        </p:nvSpPr>
        <p:spPr>
          <a:xfrm>
            <a:off x="5599198" y="5285806"/>
            <a:ext cx="4071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cxnSp>
        <p:nvCxnSpPr>
          <p:cNvPr id="270" name="Straight Connector 269">
            <a:extLst>
              <a:ext uri="{FF2B5EF4-FFF2-40B4-BE49-F238E27FC236}">
                <a16:creationId xmlns:a16="http://schemas.microsoft.com/office/drawing/2014/main" id="{D53FA297-8D15-BE41-BD6D-FE67FA9F20ED}"/>
              </a:ext>
            </a:extLst>
          </p:cNvPr>
          <p:cNvCxnSpPr>
            <a:cxnSpLocks/>
          </p:cNvCxnSpPr>
          <p:nvPr/>
        </p:nvCxnSpPr>
        <p:spPr>
          <a:xfrm>
            <a:off x="4657071" y="4917544"/>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7" name="TextBox 306">
                <a:extLst>
                  <a:ext uri="{FF2B5EF4-FFF2-40B4-BE49-F238E27FC236}">
                    <a16:creationId xmlns:a16="http://schemas.microsoft.com/office/drawing/2014/main" id="{8839EE43-DF49-2C42-9005-8CC6CECD7E98}"/>
                  </a:ext>
                </a:extLst>
              </p:cNvPr>
              <p:cNvSpPr txBox="1"/>
              <p:nvPr/>
            </p:nvSpPr>
            <p:spPr>
              <a:xfrm>
                <a:off x="2002542" y="4952518"/>
                <a:ext cx="544326"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07" name="TextBox 306">
                <a:extLst>
                  <a:ext uri="{FF2B5EF4-FFF2-40B4-BE49-F238E27FC236}">
                    <a16:creationId xmlns:a16="http://schemas.microsoft.com/office/drawing/2014/main" id="{8839EE43-DF49-2C42-9005-8CC6CECD7E98}"/>
                  </a:ext>
                </a:extLst>
              </p:cNvPr>
              <p:cNvSpPr txBox="1">
                <a:spLocks noRot="1" noChangeAspect="1" noMove="1" noResize="1" noEditPoints="1" noAdjustHandles="1" noChangeArrowheads="1" noChangeShapeType="1" noTextEdit="1"/>
              </p:cNvSpPr>
              <p:nvPr/>
            </p:nvSpPr>
            <p:spPr>
              <a:xfrm>
                <a:off x="2002542" y="4952518"/>
                <a:ext cx="544326" cy="309637"/>
              </a:xfrm>
              <a:prstGeom prst="rect">
                <a:avLst/>
              </a:prstGeom>
              <a:blipFill>
                <a:blip r:embed="rId2"/>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9" name="TextBox 308">
                <a:extLst>
                  <a:ext uri="{FF2B5EF4-FFF2-40B4-BE49-F238E27FC236}">
                    <a16:creationId xmlns:a16="http://schemas.microsoft.com/office/drawing/2014/main" id="{94EEA9AE-6F28-E24D-8509-2C889C185BA5}"/>
                  </a:ext>
                </a:extLst>
              </p:cNvPr>
              <p:cNvSpPr txBox="1"/>
              <p:nvPr/>
            </p:nvSpPr>
            <p:spPr>
              <a:xfrm>
                <a:off x="1131797" y="4942579"/>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09" name="TextBox 308">
                <a:extLst>
                  <a:ext uri="{FF2B5EF4-FFF2-40B4-BE49-F238E27FC236}">
                    <a16:creationId xmlns:a16="http://schemas.microsoft.com/office/drawing/2014/main" id="{94EEA9AE-6F28-E24D-8509-2C889C185BA5}"/>
                  </a:ext>
                </a:extLst>
              </p:cNvPr>
              <p:cNvSpPr txBox="1">
                <a:spLocks noRot="1" noChangeAspect="1" noMove="1" noResize="1" noEditPoints="1" noAdjustHandles="1" noChangeArrowheads="1" noChangeShapeType="1" noTextEdit="1"/>
              </p:cNvSpPr>
              <p:nvPr/>
            </p:nvSpPr>
            <p:spPr>
              <a:xfrm>
                <a:off x="1131797" y="4942579"/>
                <a:ext cx="646359" cy="309637"/>
              </a:xfrm>
              <a:prstGeom prst="rect">
                <a:avLst/>
              </a:prstGeom>
              <a:blipFill>
                <a:blip r:embed="rId3"/>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0" name="TextBox 309">
                <a:extLst>
                  <a:ext uri="{FF2B5EF4-FFF2-40B4-BE49-F238E27FC236}">
                    <a16:creationId xmlns:a16="http://schemas.microsoft.com/office/drawing/2014/main" id="{7232BC2F-1EB7-374C-B85B-766F4ED99B6F}"/>
                  </a:ext>
                </a:extLst>
              </p:cNvPr>
              <p:cNvSpPr txBox="1"/>
              <p:nvPr/>
            </p:nvSpPr>
            <p:spPr>
              <a:xfrm>
                <a:off x="1160316" y="5686982"/>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10" name="TextBox 309">
                <a:extLst>
                  <a:ext uri="{FF2B5EF4-FFF2-40B4-BE49-F238E27FC236}">
                    <a16:creationId xmlns:a16="http://schemas.microsoft.com/office/drawing/2014/main" id="{7232BC2F-1EB7-374C-B85B-766F4ED99B6F}"/>
                  </a:ext>
                </a:extLst>
              </p:cNvPr>
              <p:cNvSpPr txBox="1">
                <a:spLocks noRot="1" noChangeAspect="1" noMove="1" noResize="1" noEditPoints="1" noAdjustHandles="1" noChangeArrowheads="1" noChangeShapeType="1" noTextEdit="1"/>
              </p:cNvSpPr>
              <p:nvPr/>
            </p:nvSpPr>
            <p:spPr>
              <a:xfrm>
                <a:off x="1160316" y="5686982"/>
                <a:ext cx="646359" cy="309637"/>
              </a:xfrm>
              <a:prstGeom prst="rect">
                <a:avLst/>
              </a:prstGeom>
              <a:blipFill>
                <a:blip r:embed="rId4"/>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1" name="TextBox 310">
                <a:extLst>
                  <a:ext uri="{FF2B5EF4-FFF2-40B4-BE49-F238E27FC236}">
                    <a16:creationId xmlns:a16="http://schemas.microsoft.com/office/drawing/2014/main" id="{16F2684A-C2D5-7E41-B92B-9D1AC6980DB7}"/>
                  </a:ext>
                </a:extLst>
              </p:cNvPr>
              <p:cNvSpPr txBox="1"/>
              <p:nvPr/>
            </p:nvSpPr>
            <p:spPr>
              <a:xfrm>
                <a:off x="1895724" y="5692206"/>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11" name="TextBox 310">
                <a:extLst>
                  <a:ext uri="{FF2B5EF4-FFF2-40B4-BE49-F238E27FC236}">
                    <a16:creationId xmlns:a16="http://schemas.microsoft.com/office/drawing/2014/main" id="{16F2684A-C2D5-7E41-B92B-9D1AC6980DB7}"/>
                  </a:ext>
                </a:extLst>
              </p:cNvPr>
              <p:cNvSpPr txBox="1">
                <a:spLocks noRot="1" noChangeAspect="1" noMove="1" noResize="1" noEditPoints="1" noAdjustHandles="1" noChangeArrowheads="1" noChangeShapeType="1" noTextEdit="1"/>
              </p:cNvSpPr>
              <p:nvPr/>
            </p:nvSpPr>
            <p:spPr>
              <a:xfrm>
                <a:off x="1895724" y="5692206"/>
                <a:ext cx="646359" cy="309637"/>
              </a:xfrm>
              <a:prstGeom prst="rect">
                <a:avLst/>
              </a:prstGeom>
              <a:blipFill>
                <a:blip r:embed="rId5"/>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2" name="TextBox 311">
                <a:extLst>
                  <a:ext uri="{FF2B5EF4-FFF2-40B4-BE49-F238E27FC236}">
                    <a16:creationId xmlns:a16="http://schemas.microsoft.com/office/drawing/2014/main" id="{13812F3E-DB28-A54E-B9FE-9ABBB4E14542}"/>
                  </a:ext>
                </a:extLst>
              </p:cNvPr>
              <p:cNvSpPr txBox="1"/>
              <p:nvPr/>
            </p:nvSpPr>
            <p:spPr>
              <a:xfrm>
                <a:off x="2688049" y="4944724"/>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12" name="TextBox 311">
                <a:extLst>
                  <a:ext uri="{FF2B5EF4-FFF2-40B4-BE49-F238E27FC236}">
                    <a16:creationId xmlns:a16="http://schemas.microsoft.com/office/drawing/2014/main" id="{13812F3E-DB28-A54E-B9FE-9ABBB4E14542}"/>
                  </a:ext>
                </a:extLst>
              </p:cNvPr>
              <p:cNvSpPr txBox="1">
                <a:spLocks noRot="1" noChangeAspect="1" noMove="1" noResize="1" noEditPoints="1" noAdjustHandles="1" noChangeArrowheads="1" noChangeShapeType="1" noTextEdit="1"/>
              </p:cNvSpPr>
              <p:nvPr/>
            </p:nvSpPr>
            <p:spPr>
              <a:xfrm>
                <a:off x="2688049" y="4944724"/>
                <a:ext cx="646359" cy="309637"/>
              </a:xfrm>
              <a:prstGeom prst="rect">
                <a:avLst/>
              </a:prstGeom>
              <a:blipFill>
                <a:blip r:embed="rId6"/>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3" name="TextBox 312">
                <a:extLst>
                  <a:ext uri="{FF2B5EF4-FFF2-40B4-BE49-F238E27FC236}">
                    <a16:creationId xmlns:a16="http://schemas.microsoft.com/office/drawing/2014/main" id="{B8DE794E-C405-E748-ABF3-F1257E6D4A18}"/>
                  </a:ext>
                </a:extLst>
              </p:cNvPr>
              <p:cNvSpPr txBox="1"/>
              <p:nvPr/>
            </p:nvSpPr>
            <p:spPr>
              <a:xfrm>
                <a:off x="3559320" y="5681265"/>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2</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13" name="TextBox 312">
                <a:extLst>
                  <a:ext uri="{FF2B5EF4-FFF2-40B4-BE49-F238E27FC236}">
                    <a16:creationId xmlns:a16="http://schemas.microsoft.com/office/drawing/2014/main" id="{B8DE794E-C405-E748-ABF3-F1257E6D4A18}"/>
                  </a:ext>
                </a:extLst>
              </p:cNvPr>
              <p:cNvSpPr txBox="1">
                <a:spLocks noRot="1" noChangeAspect="1" noMove="1" noResize="1" noEditPoints="1" noAdjustHandles="1" noChangeArrowheads="1" noChangeShapeType="1" noTextEdit="1"/>
              </p:cNvSpPr>
              <p:nvPr/>
            </p:nvSpPr>
            <p:spPr>
              <a:xfrm>
                <a:off x="3559320" y="5681265"/>
                <a:ext cx="646359" cy="309637"/>
              </a:xfrm>
              <a:prstGeom prst="rect">
                <a:avLst/>
              </a:prstGeom>
              <a:blipFill>
                <a:blip r:embed="rId7"/>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4" name="TextBox 313">
                <a:extLst>
                  <a:ext uri="{FF2B5EF4-FFF2-40B4-BE49-F238E27FC236}">
                    <a16:creationId xmlns:a16="http://schemas.microsoft.com/office/drawing/2014/main" id="{87CEEE67-104B-7242-9E0E-994C3C42DBC7}"/>
                  </a:ext>
                </a:extLst>
              </p:cNvPr>
              <p:cNvSpPr txBox="1"/>
              <p:nvPr/>
            </p:nvSpPr>
            <p:spPr>
              <a:xfrm>
                <a:off x="3568530" y="4938228"/>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2</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14" name="TextBox 313">
                <a:extLst>
                  <a:ext uri="{FF2B5EF4-FFF2-40B4-BE49-F238E27FC236}">
                    <a16:creationId xmlns:a16="http://schemas.microsoft.com/office/drawing/2014/main" id="{87CEEE67-104B-7242-9E0E-994C3C42DBC7}"/>
                  </a:ext>
                </a:extLst>
              </p:cNvPr>
              <p:cNvSpPr txBox="1">
                <a:spLocks noRot="1" noChangeAspect="1" noMove="1" noResize="1" noEditPoints="1" noAdjustHandles="1" noChangeArrowheads="1" noChangeShapeType="1" noTextEdit="1"/>
              </p:cNvSpPr>
              <p:nvPr/>
            </p:nvSpPr>
            <p:spPr>
              <a:xfrm>
                <a:off x="3568530" y="4938228"/>
                <a:ext cx="646359" cy="309637"/>
              </a:xfrm>
              <a:prstGeom prst="rect">
                <a:avLst/>
              </a:prstGeom>
              <a:blipFill>
                <a:blip r:embed="rId8"/>
                <a:stretch>
                  <a:fillRect b="-8000"/>
                </a:stretch>
              </a:blipFill>
            </p:spPr>
            <p:txBody>
              <a:bodyPr/>
              <a:lstStyle/>
              <a:p>
                <a:r>
                  <a:rPr lang="en-US">
                    <a:noFill/>
                  </a:rPr>
                  <a:t> </a:t>
                </a:r>
              </a:p>
            </p:txBody>
          </p:sp>
        </mc:Fallback>
      </mc:AlternateContent>
      <p:sp>
        <p:nvSpPr>
          <p:cNvPr id="315" name="Down Arrow 314">
            <a:extLst>
              <a:ext uri="{FF2B5EF4-FFF2-40B4-BE49-F238E27FC236}">
                <a16:creationId xmlns:a16="http://schemas.microsoft.com/office/drawing/2014/main" id="{9B7F3CAA-CC2C-ED43-8D40-B52A31A19C42}"/>
              </a:ext>
            </a:extLst>
          </p:cNvPr>
          <p:cNvSpPr/>
          <p:nvPr/>
        </p:nvSpPr>
        <p:spPr>
          <a:xfrm>
            <a:off x="4467300" y="6386878"/>
            <a:ext cx="222837" cy="191471"/>
          </a:xfrm>
          <a:prstGeom prst="downArrow">
            <a:avLst>
              <a:gd name="adj1" fmla="val 29311"/>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TextBox 330">
            <a:extLst>
              <a:ext uri="{FF2B5EF4-FFF2-40B4-BE49-F238E27FC236}">
                <a16:creationId xmlns:a16="http://schemas.microsoft.com/office/drawing/2014/main" id="{ED60C56B-6A75-9C43-857C-E46DA2E88413}"/>
              </a:ext>
            </a:extLst>
          </p:cNvPr>
          <p:cNvSpPr txBox="1"/>
          <p:nvPr/>
        </p:nvSpPr>
        <p:spPr>
          <a:xfrm>
            <a:off x="3294690" y="2953748"/>
            <a:ext cx="1229152"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Displacement, </a:t>
            </a:r>
          </a:p>
          <a:p>
            <a:r>
              <a:rPr lang="en-US" sz="1400" dirty="0">
                <a:latin typeface="Times New Roman" panose="02020603050405020304" pitchFamily="18" charset="0"/>
                <a:cs typeface="Times New Roman" panose="02020603050405020304" pitchFamily="18" charset="0"/>
              </a:rPr>
              <a:t>          in.</a:t>
            </a:r>
          </a:p>
        </p:txBody>
      </p:sp>
      <p:sp>
        <p:nvSpPr>
          <p:cNvPr id="332" name="TextBox 331">
            <a:extLst>
              <a:ext uri="{FF2B5EF4-FFF2-40B4-BE49-F238E27FC236}">
                <a16:creationId xmlns:a16="http://schemas.microsoft.com/office/drawing/2014/main" id="{D9B9888B-2A2C-D44A-B3FB-8E6AF6598087}"/>
              </a:ext>
            </a:extLst>
          </p:cNvPr>
          <p:cNvSpPr txBox="1"/>
          <p:nvPr/>
        </p:nvSpPr>
        <p:spPr>
          <a:xfrm>
            <a:off x="7537719" y="2960016"/>
            <a:ext cx="1220189"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Displacement, </a:t>
            </a:r>
          </a:p>
          <a:p>
            <a:r>
              <a:rPr lang="en-US" sz="1400" dirty="0">
                <a:latin typeface="Times New Roman" panose="02020603050405020304" pitchFamily="18" charset="0"/>
                <a:cs typeface="Times New Roman" panose="02020603050405020304" pitchFamily="18" charset="0"/>
              </a:rPr>
              <a:t>          in.</a:t>
            </a:r>
          </a:p>
        </p:txBody>
      </p:sp>
      <p:sp>
        <p:nvSpPr>
          <p:cNvPr id="333" name="TextBox 332">
            <a:extLst>
              <a:ext uri="{FF2B5EF4-FFF2-40B4-BE49-F238E27FC236}">
                <a16:creationId xmlns:a16="http://schemas.microsoft.com/office/drawing/2014/main" id="{FFC87ACB-E34D-7C4A-B77D-8E930A1AD579}"/>
              </a:ext>
            </a:extLst>
          </p:cNvPr>
          <p:cNvSpPr txBox="1"/>
          <p:nvPr/>
        </p:nvSpPr>
        <p:spPr>
          <a:xfrm>
            <a:off x="1356418" y="4189304"/>
            <a:ext cx="29648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34" name="TextBox 333">
            <a:extLst>
              <a:ext uri="{FF2B5EF4-FFF2-40B4-BE49-F238E27FC236}">
                <a16:creationId xmlns:a16="http://schemas.microsoft.com/office/drawing/2014/main" id="{981A50F8-87F2-6249-AA68-F5C008D3266F}"/>
              </a:ext>
            </a:extLst>
          </p:cNvPr>
          <p:cNvSpPr txBox="1"/>
          <p:nvPr/>
        </p:nvSpPr>
        <p:spPr>
          <a:xfrm>
            <a:off x="1349461" y="6058010"/>
            <a:ext cx="33236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37" name="TextBox 336">
            <a:extLst>
              <a:ext uri="{FF2B5EF4-FFF2-40B4-BE49-F238E27FC236}">
                <a16:creationId xmlns:a16="http://schemas.microsoft.com/office/drawing/2014/main" id="{E72190C0-C271-E147-8614-E06FA5E8346D}"/>
              </a:ext>
            </a:extLst>
          </p:cNvPr>
          <p:cNvSpPr txBox="1"/>
          <p:nvPr/>
        </p:nvSpPr>
        <p:spPr>
          <a:xfrm>
            <a:off x="2594048" y="4900843"/>
            <a:ext cx="3790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338" name="TextBox 337">
            <a:extLst>
              <a:ext uri="{FF2B5EF4-FFF2-40B4-BE49-F238E27FC236}">
                <a16:creationId xmlns:a16="http://schemas.microsoft.com/office/drawing/2014/main" id="{0BC53C3A-CEAC-DE46-96F2-6609617E9E38}"/>
              </a:ext>
            </a:extLst>
          </p:cNvPr>
          <p:cNvSpPr txBox="1"/>
          <p:nvPr/>
        </p:nvSpPr>
        <p:spPr>
          <a:xfrm>
            <a:off x="1836280" y="4913078"/>
            <a:ext cx="3790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339" name="TextBox 338">
            <a:extLst>
              <a:ext uri="{FF2B5EF4-FFF2-40B4-BE49-F238E27FC236}">
                <a16:creationId xmlns:a16="http://schemas.microsoft.com/office/drawing/2014/main" id="{3DE18D3C-D6BE-9249-AE9E-19D74656C99A}"/>
              </a:ext>
            </a:extLst>
          </p:cNvPr>
          <p:cNvSpPr txBox="1"/>
          <p:nvPr/>
        </p:nvSpPr>
        <p:spPr>
          <a:xfrm>
            <a:off x="2836708" y="3437947"/>
            <a:ext cx="33997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8 </a:t>
            </a:r>
          </a:p>
        </p:txBody>
      </p:sp>
      <p:sp>
        <p:nvSpPr>
          <p:cNvPr id="341" name="TextBox 340">
            <a:extLst>
              <a:ext uri="{FF2B5EF4-FFF2-40B4-BE49-F238E27FC236}">
                <a16:creationId xmlns:a16="http://schemas.microsoft.com/office/drawing/2014/main" id="{0EA14F52-A67C-4347-8248-1FA4779BEA77}"/>
              </a:ext>
            </a:extLst>
          </p:cNvPr>
          <p:cNvSpPr txBox="1"/>
          <p:nvPr/>
        </p:nvSpPr>
        <p:spPr>
          <a:xfrm>
            <a:off x="5596768" y="4185039"/>
            <a:ext cx="29648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43" name="TextBox 342">
            <a:extLst>
              <a:ext uri="{FF2B5EF4-FFF2-40B4-BE49-F238E27FC236}">
                <a16:creationId xmlns:a16="http://schemas.microsoft.com/office/drawing/2014/main" id="{0EABAC69-C528-1442-B61C-D030787F5810}"/>
              </a:ext>
            </a:extLst>
          </p:cNvPr>
          <p:cNvSpPr txBox="1"/>
          <p:nvPr/>
        </p:nvSpPr>
        <p:spPr>
          <a:xfrm>
            <a:off x="2829578" y="5295251"/>
            <a:ext cx="43442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344" name="TextBox 343">
            <a:extLst>
              <a:ext uri="{FF2B5EF4-FFF2-40B4-BE49-F238E27FC236}">
                <a16:creationId xmlns:a16="http://schemas.microsoft.com/office/drawing/2014/main" id="{24871B30-CC0F-084B-B04C-FC37AF86CAC8}"/>
              </a:ext>
            </a:extLst>
          </p:cNvPr>
          <p:cNvSpPr txBox="1"/>
          <p:nvPr/>
        </p:nvSpPr>
        <p:spPr>
          <a:xfrm>
            <a:off x="2846990" y="6047475"/>
            <a:ext cx="33236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345" name="TextBox 344">
            <a:extLst>
              <a:ext uri="{FF2B5EF4-FFF2-40B4-BE49-F238E27FC236}">
                <a16:creationId xmlns:a16="http://schemas.microsoft.com/office/drawing/2014/main" id="{CA4524A3-1A73-6141-981D-3B7F29F51525}"/>
              </a:ext>
            </a:extLst>
          </p:cNvPr>
          <p:cNvSpPr txBox="1"/>
          <p:nvPr/>
        </p:nvSpPr>
        <p:spPr>
          <a:xfrm>
            <a:off x="3701749" y="3438698"/>
            <a:ext cx="43221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64 </a:t>
            </a:r>
          </a:p>
        </p:txBody>
      </p:sp>
      <p:sp>
        <p:nvSpPr>
          <p:cNvPr id="346" name="TextBox 345">
            <a:extLst>
              <a:ext uri="{FF2B5EF4-FFF2-40B4-BE49-F238E27FC236}">
                <a16:creationId xmlns:a16="http://schemas.microsoft.com/office/drawing/2014/main" id="{FA6AAC74-4F38-9A4B-B2BF-CF9C7945FE7D}"/>
              </a:ext>
            </a:extLst>
          </p:cNvPr>
          <p:cNvSpPr txBox="1"/>
          <p:nvPr/>
        </p:nvSpPr>
        <p:spPr>
          <a:xfrm>
            <a:off x="3693944" y="3809589"/>
            <a:ext cx="43204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36 </a:t>
            </a:r>
          </a:p>
        </p:txBody>
      </p:sp>
      <p:sp>
        <p:nvSpPr>
          <p:cNvPr id="347" name="TextBox 346">
            <a:extLst>
              <a:ext uri="{FF2B5EF4-FFF2-40B4-BE49-F238E27FC236}">
                <a16:creationId xmlns:a16="http://schemas.microsoft.com/office/drawing/2014/main" id="{EC180C35-B56C-5649-9272-1E5A90F073DA}"/>
              </a:ext>
            </a:extLst>
          </p:cNvPr>
          <p:cNvSpPr txBox="1"/>
          <p:nvPr/>
        </p:nvSpPr>
        <p:spPr>
          <a:xfrm>
            <a:off x="3711520" y="4557962"/>
            <a:ext cx="47222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49 </a:t>
            </a:r>
          </a:p>
        </p:txBody>
      </p:sp>
      <p:sp>
        <p:nvSpPr>
          <p:cNvPr id="349" name="TextBox 348">
            <a:extLst>
              <a:ext uri="{FF2B5EF4-FFF2-40B4-BE49-F238E27FC236}">
                <a16:creationId xmlns:a16="http://schemas.microsoft.com/office/drawing/2014/main" id="{7D1B3EEA-F54E-754F-BA9F-56854353125A}"/>
              </a:ext>
            </a:extLst>
          </p:cNvPr>
          <p:cNvSpPr txBox="1"/>
          <p:nvPr/>
        </p:nvSpPr>
        <p:spPr>
          <a:xfrm>
            <a:off x="3691175" y="5296002"/>
            <a:ext cx="43442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0 </a:t>
            </a:r>
          </a:p>
        </p:txBody>
      </p:sp>
      <p:sp>
        <p:nvSpPr>
          <p:cNvPr id="350" name="TextBox 349">
            <a:extLst>
              <a:ext uri="{FF2B5EF4-FFF2-40B4-BE49-F238E27FC236}">
                <a16:creationId xmlns:a16="http://schemas.microsoft.com/office/drawing/2014/main" id="{B9123813-57DB-0443-B8C1-77F80BB2F916}"/>
              </a:ext>
            </a:extLst>
          </p:cNvPr>
          <p:cNvSpPr txBox="1"/>
          <p:nvPr/>
        </p:nvSpPr>
        <p:spPr>
          <a:xfrm>
            <a:off x="3751030" y="6048226"/>
            <a:ext cx="33236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351" name="TextBox 350">
            <a:extLst>
              <a:ext uri="{FF2B5EF4-FFF2-40B4-BE49-F238E27FC236}">
                <a16:creationId xmlns:a16="http://schemas.microsoft.com/office/drawing/2014/main" id="{30F98605-DA57-5042-B3FE-09037EB3A2FF}"/>
              </a:ext>
            </a:extLst>
          </p:cNvPr>
          <p:cNvSpPr txBox="1"/>
          <p:nvPr/>
        </p:nvSpPr>
        <p:spPr>
          <a:xfrm>
            <a:off x="7970868" y="3428686"/>
            <a:ext cx="48233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36 </a:t>
            </a:r>
          </a:p>
        </p:txBody>
      </p:sp>
      <p:sp>
        <p:nvSpPr>
          <p:cNvPr id="352" name="TextBox 351">
            <a:extLst>
              <a:ext uri="{FF2B5EF4-FFF2-40B4-BE49-F238E27FC236}">
                <a16:creationId xmlns:a16="http://schemas.microsoft.com/office/drawing/2014/main" id="{3C031551-4092-CF45-AA14-9DDD829E27FD}"/>
              </a:ext>
            </a:extLst>
          </p:cNvPr>
          <p:cNvSpPr txBox="1"/>
          <p:nvPr/>
        </p:nvSpPr>
        <p:spPr>
          <a:xfrm>
            <a:off x="7966947" y="4184393"/>
            <a:ext cx="46935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25 </a:t>
            </a:r>
          </a:p>
        </p:txBody>
      </p:sp>
      <p:sp>
        <p:nvSpPr>
          <p:cNvPr id="353" name="TextBox 352">
            <a:extLst>
              <a:ext uri="{FF2B5EF4-FFF2-40B4-BE49-F238E27FC236}">
                <a16:creationId xmlns:a16="http://schemas.microsoft.com/office/drawing/2014/main" id="{5021D815-DEEC-6349-95B4-00A13A205112}"/>
              </a:ext>
            </a:extLst>
          </p:cNvPr>
          <p:cNvSpPr txBox="1"/>
          <p:nvPr/>
        </p:nvSpPr>
        <p:spPr>
          <a:xfrm>
            <a:off x="7980276" y="4561700"/>
            <a:ext cx="43168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25 </a:t>
            </a:r>
          </a:p>
        </p:txBody>
      </p:sp>
      <p:sp>
        <p:nvSpPr>
          <p:cNvPr id="355" name="TextBox 354">
            <a:extLst>
              <a:ext uri="{FF2B5EF4-FFF2-40B4-BE49-F238E27FC236}">
                <a16:creationId xmlns:a16="http://schemas.microsoft.com/office/drawing/2014/main" id="{5C11E526-48DA-434A-8CAD-A9A7D3B7DABD}"/>
              </a:ext>
            </a:extLst>
          </p:cNvPr>
          <p:cNvSpPr txBox="1"/>
          <p:nvPr/>
        </p:nvSpPr>
        <p:spPr>
          <a:xfrm>
            <a:off x="7994669" y="5285990"/>
            <a:ext cx="28628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mc:AlternateContent xmlns:mc="http://schemas.openxmlformats.org/markup-compatibility/2006" xmlns:a14="http://schemas.microsoft.com/office/drawing/2010/main">
        <mc:Choice Requires="a14">
          <p:sp>
            <p:nvSpPr>
              <p:cNvPr id="357" name="TextBox 356">
                <a:extLst>
                  <a:ext uri="{FF2B5EF4-FFF2-40B4-BE49-F238E27FC236}">
                    <a16:creationId xmlns:a16="http://schemas.microsoft.com/office/drawing/2014/main" id="{A50D40A5-CB5F-4C4D-9C20-E7AF894D3B1D}"/>
                  </a:ext>
                </a:extLst>
              </p:cNvPr>
              <p:cNvSpPr txBox="1"/>
              <p:nvPr/>
            </p:nvSpPr>
            <p:spPr>
              <a:xfrm>
                <a:off x="5408140" y="5692058"/>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57" name="TextBox 356">
                <a:extLst>
                  <a:ext uri="{FF2B5EF4-FFF2-40B4-BE49-F238E27FC236}">
                    <a16:creationId xmlns:a16="http://schemas.microsoft.com/office/drawing/2014/main" id="{A50D40A5-CB5F-4C4D-9C20-E7AF894D3B1D}"/>
                  </a:ext>
                </a:extLst>
              </p:cNvPr>
              <p:cNvSpPr txBox="1">
                <a:spLocks noRot="1" noChangeAspect="1" noMove="1" noResize="1" noEditPoints="1" noAdjustHandles="1" noChangeArrowheads="1" noChangeShapeType="1" noTextEdit="1"/>
              </p:cNvSpPr>
              <p:nvPr/>
            </p:nvSpPr>
            <p:spPr>
              <a:xfrm>
                <a:off x="5408140" y="5692058"/>
                <a:ext cx="646359" cy="309637"/>
              </a:xfrm>
              <a:prstGeom prst="rect">
                <a:avLst/>
              </a:prstGeom>
              <a:blipFill>
                <a:blip r:embed="rId9"/>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8" name="TextBox 357">
                <a:extLst>
                  <a:ext uri="{FF2B5EF4-FFF2-40B4-BE49-F238E27FC236}">
                    <a16:creationId xmlns:a16="http://schemas.microsoft.com/office/drawing/2014/main" id="{E715F0F1-B8B7-7E4A-A722-ED127E2D750F}"/>
                  </a:ext>
                </a:extLst>
              </p:cNvPr>
              <p:cNvSpPr txBox="1"/>
              <p:nvPr/>
            </p:nvSpPr>
            <p:spPr>
              <a:xfrm>
                <a:off x="5421487" y="4945199"/>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58" name="TextBox 357">
                <a:extLst>
                  <a:ext uri="{FF2B5EF4-FFF2-40B4-BE49-F238E27FC236}">
                    <a16:creationId xmlns:a16="http://schemas.microsoft.com/office/drawing/2014/main" id="{E715F0F1-B8B7-7E4A-A722-ED127E2D750F}"/>
                  </a:ext>
                </a:extLst>
              </p:cNvPr>
              <p:cNvSpPr txBox="1">
                <a:spLocks noRot="1" noChangeAspect="1" noMove="1" noResize="1" noEditPoints="1" noAdjustHandles="1" noChangeArrowheads="1" noChangeShapeType="1" noTextEdit="1"/>
              </p:cNvSpPr>
              <p:nvPr/>
            </p:nvSpPr>
            <p:spPr>
              <a:xfrm>
                <a:off x="5421487" y="4945199"/>
                <a:ext cx="646359" cy="309637"/>
              </a:xfrm>
              <a:prstGeom prst="rect">
                <a:avLst/>
              </a:prstGeom>
              <a:blipFill>
                <a:blip r:embed="rId10"/>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9" name="TextBox 358">
                <a:extLst>
                  <a:ext uri="{FF2B5EF4-FFF2-40B4-BE49-F238E27FC236}">
                    <a16:creationId xmlns:a16="http://schemas.microsoft.com/office/drawing/2014/main" id="{4E71E997-728D-B541-85EA-9317D07A7C14}"/>
                  </a:ext>
                </a:extLst>
              </p:cNvPr>
              <p:cNvSpPr txBox="1"/>
              <p:nvPr/>
            </p:nvSpPr>
            <p:spPr>
              <a:xfrm>
                <a:off x="6166976" y="5690462"/>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59" name="TextBox 358">
                <a:extLst>
                  <a:ext uri="{FF2B5EF4-FFF2-40B4-BE49-F238E27FC236}">
                    <a16:creationId xmlns:a16="http://schemas.microsoft.com/office/drawing/2014/main" id="{4E71E997-728D-B541-85EA-9317D07A7C14}"/>
                  </a:ext>
                </a:extLst>
              </p:cNvPr>
              <p:cNvSpPr txBox="1">
                <a:spLocks noRot="1" noChangeAspect="1" noMove="1" noResize="1" noEditPoints="1" noAdjustHandles="1" noChangeArrowheads="1" noChangeShapeType="1" noTextEdit="1"/>
              </p:cNvSpPr>
              <p:nvPr/>
            </p:nvSpPr>
            <p:spPr>
              <a:xfrm>
                <a:off x="6166976" y="5690462"/>
                <a:ext cx="646359" cy="309637"/>
              </a:xfrm>
              <a:prstGeom prst="rect">
                <a:avLst/>
              </a:prstGeom>
              <a:blipFill>
                <a:blip r:embed="rId11"/>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0" name="TextBox 359">
                <a:extLst>
                  <a:ext uri="{FF2B5EF4-FFF2-40B4-BE49-F238E27FC236}">
                    <a16:creationId xmlns:a16="http://schemas.microsoft.com/office/drawing/2014/main" id="{83082F2A-7792-E04E-93D1-5E3322847CF9}"/>
                  </a:ext>
                </a:extLst>
              </p:cNvPr>
              <p:cNvSpPr txBox="1"/>
              <p:nvPr/>
            </p:nvSpPr>
            <p:spPr>
              <a:xfrm>
                <a:off x="6239082" y="4943603"/>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60" name="TextBox 359">
                <a:extLst>
                  <a:ext uri="{FF2B5EF4-FFF2-40B4-BE49-F238E27FC236}">
                    <a16:creationId xmlns:a16="http://schemas.microsoft.com/office/drawing/2014/main" id="{83082F2A-7792-E04E-93D1-5E3322847CF9}"/>
                  </a:ext>
                </a:extLst>
              </p:cNvPr>
              <p:cNvSpPr txBox="1">
                <a:spLocks noRot="1" noChangeAspect="1" noMove="1" noResize="1" noEditPoints="1" noAdjustHandles="1" noChangeArrowheads="1" noChangeShapeType="1" noTextEdit="1"/>
              </p:cNvSpPr>
              <p:nvPr/>
            </p:nvSpPr>
            <p:spPr>
              <a:xfrm>
                <a:off x="6239082" y="4943603"/>
                <a:ext cx="646359" cy="309637"/>
              </a:xfrm>
              <a:prstGeom prst="rect">
                <a:avLst/>
              </a:prstGeom>
              <a:blipFill>
                <a:blip r:embed="rId12"/>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1" name="TextBox 360">
                <a:extLst>
                  <a:ext uri="{FF2B5EF4-FFF2-40B4-BE49-F238E27FC236}">
                    <a16:creationId xmlns:a16="http://schemas.microsoft.com/office/drawing/2014/main" id="{465F60D1-6B16-3140-8593-37BB35EFFA5E}"/>
                  </a:ext>
                </a:extLst>
              </p:cNvPr>
              <p:cNvSpPr txBox="1"/>
              <p:nvPr/>
            </p:nvSpPr>
            <p:spPr>
              <a:xfrm>
                <a:off x="7820602" y="5680589"/>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2</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61" name="TextBox 360">
                <a:extLst>
                  <a:ext uri="{FF2B5EF4-FFF2-40B4-BE49-F238E27FC236}">
                    <a16:creationId xmlns:a16="http://schemas.microsoft.com/office/drawing/2014/main" id="{465F60D1-6B16-3140-8593-37BB35EFFA5E}"/>
                  </a:ext>
                </a:extLst>
              </p:cNvPr>
              <p:cNvSpPr txBox="1">
                <a:spLocks noRot="1" noChangeAspect="1" noMove="1" noResize="1" noEditPoints="1" noAdjustHandles="1" noChangeArrowheads="1" noChangeShapeType="1" noTextEdit="1"/>
              </p:cNvSpPr>
              <p:nvPr/>
            </p:nvSpPr>
            <p:spPr>
              <a:xfrm>
                <a:off x="7820602" y="5680589"/>
                <a:ext cx="646359" cy="309637"/>
              </a:xfrm>
              <a:prstGeom prst="rect">
                <a:avLst/>
              </a:prstGeom>
              <a:blipFill>
                <a:blip r:embed="rId13"/>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2" name="TextBox 361">
                <a:extLst>
                  <a:ext uri="{FF2B5EF4-FFF2-40B4-BE49-F238E27FC236}">
                    <a16:creationId xmlns:a16="http://schemas.microsoft.com/office/drawing/2014/main" id="{BC04421D-C12F-BE46-BAC7-C3D16ED23AF8}"/>
                  </a:ext>
                </a:extLst>
              </p:cNvPr>
              <p:cNvSpPr txBox="1"/>
              <p:nvPr/>
            </p:nvSpPr>
            <p:spPr>
              <a:xfrm>
                <a:off x="7851824" y="4936968"/>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2</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62" name="TextBox 361">
                <a:extLst>
                  <a:ext uri="{FF2B5EF4-FFF2-40B4-BE49-F238E27FC236}">
                    <a16:creationId xmlns:a16="http://schemas.microsoft.com/office/drawing/2014/main" id="{BC04421D-C12F-BE46-BAC7-C3D16ED23AF8}"/>
                  </a:ext>
                </a:extLst>
              </p:cNvPr>
              <p:cNvSpPr txBox="1">
                <a:spLocks noRot="1" noChangeAspect="1" noMove="1" noResize="1" noEditPoints="1" noAdjustHandles="1" noChangeArrowheads="1" noChangeShapeType="1" noTextEdit="1"/>
              </p:cNvSpPr>
              <p:nvPr/>
            </p:nvSpPr>
            <p:spPr>
              <a:xfrm>
                <a:off x="7851824" y="4936968"/>
                <a:ext cx="646359" cy="309637"/>
              </a:xfrm>
              <a:prstGeom prst="rect">
                <a:avLst/>
              </a:prstGeom>
              <a:blipFill>
                <a:blip r:embed="rId14"/>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3" name="TextBox 362">
                <a:extLst>
                  <a:ext uri="{FF2B5EF4-FFF2-40B4-BE49-F238E27FC236}">
                    <a16:creationId xmlns:a16="http://schemas.microsoft.com/office/drawing/2014/main" id="{178E985D-8752-F64B-81FC-0DC88B2765DF}"/>
                  </a:ext>
                </a:extLst>
              </p:cNvPr>
              <p:cNvSpPr txBox="1"/>
              <p:nvPr/>
            </p:nvSpPr>
            <p:spPr>
              <a:xfrm>
                <a:off x="6915351" y="5695168"/>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63" name="TextBox 362">
                <a:extLst>
                  <a:ext uri="{FF2B5EF4-FFF2-40B4-BE49-F238E27FC236}">
                    <a16:creationId xmlns:a16="http://schemas.microsoft.com/office/drawing/2014/main" id="{178E985D-8752-F64B-81FC-0DC88B2765DF}"/>
                  </a:ext>
                </a:extLst>
              </p:cNvPr>
              <p:cNvSpPr txBox="1">
                <a:spLocks noRot="1" noChangeAspect="1" noMove="1" noResize="1" noEditPoints="1" noAdjustHandles="1" noChangeArrowheads="1" noChangeShapeType="1" noTextEdit="1"/>
              </p:cNvSpPr>
              <p:nvPr/>
            </p:nvSpPr>
            <p:spPr>
              <a:xfrm>
                <a:off x="6915351" y="5695168"/>
                <a:ext cx="646359" cy="309637"/>
              </a:xfrm>
              <a:prstGeom prst="rect">
                <a:avLst/>
              </a:prstGeom>
              <a:blipFill>
                <a:blip r:embed="rId15"/>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4" name="TextBox 363">
                <a:extLst>
                  <a:ext uri="{FF2B5EF4-FFF2-40B4-BE49-F238E27FC236}">
                    <a16:creationId xmlns:a16="http://schemas.microsoft.com/office/drawing/2014/main" id="{2D36E527-E9DD-F144-866C-CA2A79AE763A}"/>
                  </a:ext>
                </a:extLst>
              </p:cNvPr>
              <p:cNvSpPr txBox="1"/>
              <p:nvPr/>
            </p:nvSpPr>
            <p:spPr>
              <a:xfrm>
                <a:off x="6969950" y="4948309"/>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64" name="TextBox 363">
                <a:extLst>
                  <a:ext uri="{FF2B5EF4-FFF2-40B4-BE49-F238E27FC236}">
                    <a16:creationId xmlns:a16="http://schemas.microsoft.com/office/drawing/2014/main" id="{2D36E527-E9DD-F144-866C-CA2A79AE763A}"/>
                  </a:ext>
                </a:extLst>
              </p:cNvPr>
              <p:cNvSpPr txBox="1">
                <a:spLocks noRot="1" noChangeAspect="1" noMove="1" noResize="1" noEditPoints="1" noAdjustHandles="1" noChangeArrowheads="1" noChangeShapeType="1" noTextEdit="1"/>
              </p:cNvSpPr>
              <p:nvPr/>
            </p:nvSpPr>
            <p:spPr>
              <a:xfrm>
                <a:off x="6969950" y="4948309"/>
                <a:ext cx="646359" cy="309637"/>
              </a:xfrm>
              <a:prstGeom prst="rect">
                <a:avLst/>
              </a:prstGeom>
              <a:blipFill>
                <a:blip r:embed="rId16"/>
                <a:stretch>
                  <a:fillRect b="-4000"/>
                </a:stretch>
              </a:blipFill>
            </p:spPr>
            <p:txBody>
              <a:bodyPr/>
              <a:lstStyle/>
              <a:p>
                <a:r>
                  <a:rPr lang="en-US">
                    <a:noFill/>
                  </a:rPr>
                  <a:t> </a:t>
                </a:r>
              </a:p>
            </p:txBody>
          </p:sp>
        </mc:Fallback>
      </mc:AlternateContent>
      <p:sp>
        <p:nvSpPr>
          <p:cNvPr id="365" name="TextBox 364">
            <a:extLst>
              <a:ext uri="{FF2B5EF4-FFF2-40B4-BE49-F238E27FC236}">
                <a16:creationId xmlns:a16="http://schemas.microsoft.com/office/drawing/2014/main" id="{9AC97C5E-3910-BF44-ACFE-613A95D70A91}"/>
              </a:ext>
            </a:extLst>
          </p:cNvPr>
          <p:cNvSpPr txBox="1"/>
          <p:nvPr/>
        </p:nvSpPr>
        <p:spPr>
          <a:xfrm>
            <a:off x="7091311" y="3430933"/>
            <a:ext cx="30653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 </a:t>
            </a:r>
          </a:p>
        </p:txBody>
      </p:sp>
      <p:sp>
        <p:nvSpPr>
          <p:cNvPr id="366" name="TextBox 365">
            <a:extLst>
              <a:ext uri="{FF2B5EF4-FFF2-40B4-BE49-F238E27FC236}">
                <a16:creationId xmlns:a16="http://schemas.microsoft.com/office/drawing/2014/main" id="{B311C2C0-4181-3647-B9E1-11326064982D}"/>
              </a:ext>
            </a:extLst>
          </p:cNvPr>
          <p:cNvSpPr txBox="1"/>
          <p:nvPr/>
        </p:nvSpPr>
        <p:spPr>
          <a:xfrm>
            <a:off x="7021460" y="4166126"/>
            <a:ext cx="47500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- 5 </a:t>
            </a:r>
          </a:p>
        </p:txBody>
      </p:sp>
      <p:sp>
        <p:nvSpPr>
          <p:cNvPr id="369" name="TextBox 368">
            <a:extLst>
              <a:ext uri="{FF2B5EF4-FFF2-40B4-BE49-F238E27FC236}">
                <a16:creationId xmlns:a16="http://schemas.microsoft.com/office/drawing/2014/main" id="{0C790B2B-417C-7244-9721-09211595D569}"/>
              </a:ext>
            </a:extLst>
          </p:cNvPr>
          <p:cNvSpPr txBox="1"/>
          <p:nvPr/>
        </p:nvSpPr>
        <p:spPr>
          <a:xfrm>
            <a:off x="7082757" y="5283456"/>
            <a:ext cx="23088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371" name="TextBox 370">
            <a:extLst>
              <a:ext uri="{FF2B5EF4-FFF2-40B4-BE49-F238E27FC236}">
                <a16:creationId xmlns:a16="http://schemas.microsoft.com/office/drawing/2014/main" id="{5AAE4A4A-681F-D142-AEA0-D422E4C08F4C}"/>
              </a:ext>
            </a:extLst>
          </p:cNvPr>
          <p:cNvSpPr txBox="1"/>
          <p:nvPr/>
        </p:nvSpPr>
        <p:spPr>
          <a:xfrm>
            <a:off x="5581422" y="6047180"/>
            <a:ext cx="32208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75" name="TextBox 374">
            <a:extLst>
              <a:ext uri="{FF2B5EF4-FFF2-40B4-BE49-F238E27FC236}">
                <a16:creationId xmlns:a16="http://schemas.microsoft.com/office/drawing/2014/main" id="{4A760367-9B1F-CF4B-9007-6059E20D49A2}"/>
              </a:ext>
            </a:extLst>
          </p:cNvPr>
          <p:cNvSpPr txBox="1"/>
          <p:nvPr/>
        </p:nvSpPr>
        <p:spPr>
          <a:xfrm>
            <a:off x="6836416" y="4892923"/>
            <a:ext cx="3790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376" name="TextBox 375">
            <a:extLst>
              <a:ext uri="{FF2B5EF4-FFF2-40B4-BE49-F238E27FC236}">
                <a16:creationId xmlns:a16="http://schemas.microsoft.com/office/drawing/2014/main" id="{195E8810-31C1-BE4D-B43F-07635A36D2F3}"/>
              </a:ext>
            </a:extLst>
          </p:cNvPr>
          <p:cNvSpPr txBox="1"/>
          <p:nvPr/>
        </p:nvSpPr>
        <p:spPr>
          <a:xfrm>
            <a:off x="6106364" y="4899835"/>
            <a:ext cx="3790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 - </a:t>
            </a:r>
          </a:p>
        </p:txBody>
      </p:sp>
      <p:cxnSp>
        <p:nvCxnSpPr>
          <p:cNvPr id="399" name="Straight Connector 398">
            <a:extLst>
              <a:ext uri="{FF2B5EF4-FFF2-40B4-BE49-F238E27FC236}">
                <a16:creationId xmlns:a16="http://schemas.microsoft.com/office/drawing/2014/main" id="{173DFF4E-5D95-3A48-A73C-63FCF99368E0}"/>
              </a:ext>
            </a:extLst>
          </p:cNvPr>
          <p:cNvCxnSpPr>
            <a:cxnSpLocks/>
          </p:cNvCxnSpPr>
          <p:nvPr/>
        </p:nvCxnSpPr>
        <p:spPr>
          <a:xfrm>
            <a:off x="1223859" y="3235186"/>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0" name="TextBox 399">
            <a:extLst>
              <a:ext uri="{FF2B5EF4-FFF2-40B4-BE49-F238E27FC236}">
                <a16:creationId xmlns:a16="http://schemas.microsoft.com/office/drawing/2014/main" id="{1D02947B-4532-2E41-BB71-B22690164B7E}"/>
              </a:ext>
            </a:extLst>
          </p:cNvPr>
          <p:cNvSpPr txBox="1"/>
          <p:nvPr/>
        </p:nvSpPr>
        <p:spPr>
          <a:xfrm>
            <a:off x="1317373" y="3135536"/>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cxnSp>
        <p:nvCxnSpPr>
          <p:cNvPr id="401" name="Straight Connector 400">
            <a:extLst>
              <a:ext uri="{FF2B5EF4-FFF2-40B4-BE49-F238E27FC236}">
                <a16:creationId xmlns:a16="http://schemas.microsoft.com/office/drawing/2014/main" id="{7897B14F-73C4-284F-8238-20632029C7CD}"/>
              </a:ext>
            </a:extLst>
          </p:cNvPr>
          <p:cNvCxnSpPr>
            <a:cxnSpLocks/>
          </p:cNvCxnSpPr>
          <p:nvPr/>
        </p:nvCxnSpPr>
        <p:spPr>
          <a:xfrm>
            <a:off x="5478678" y="3224733"/>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2" name="TextBox 401">
            <a:extLst>
              <a:ext uri="{FF2B5EF4-FFF2-40B4-BE49-F238E27FC236}">
                <a16:creationId xmlns:a16="http://schemas.microsoft.com/office/drawing/2014/main" id="{511FAD41-3AC4-9B4B-8580-312B344A4FD4}"/>
              </a:ext>
            </a:extLst>
          </p:cNvPr>
          <p:cNvSpPr txBox="1"/>
          <p:nvPr/>
        </p:nvSpPr>
        <p:spPr>
          <a:xfrm>
            <a:off x="5572192" y="3125083"/>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cxnSp>
        <p:nvCxnSpPr>
          <p:cNvPr id="283" name="Straight Arrow Connector 282">
            <a:extLst>
              <a:ext uri="{FF2B5EF4-FFF2-40B4-BE49-F238E27FC236}">
                <a16:creationId xmlns:a16="http://schemas.microsoft.com/office/drawing/2014/main" id="{97CAE0B1-30D3-DC45-9B24-414D5C1BE7FA}"/>
              </a:ext>
            </a:extLst>
          </p:cNvPr>
          <p:cNvCxnSpPr>
            <a:cxnSpLocks/>
          </p:cNvCxnSpPr>
          <p:nvPr/>
        </p:nvCxnSpPr>
        <p:spPr>
          <a:xfrm>
            <a:off x="8394525" y="1079624"/>
            <a:ext cx="0" cy="186685"/>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84" name="Straight Arrow Connector 283">
            <a:extLst>
              <a:ext uri="{FF2B5EF4-FFF2-40B4-BE49-F238E27FC236}">
                <a16:creationId xmlns:a16="http://schemas.microsoft.com/office/drawing/2014/main" id="{F2A89965-3D19-E341-B894-F7E87857C84F}"/>
              </a:ext>
            </a:extLst>
          </p:cNvPr>
          <p:cNvCxnSpPr>
            <a:cxnSpLocks/>
          </p:cNvCxnSpPr>
          <p:nvPr/>
        </p:nvCxnSpPr>
        <p:spPr>
          <a:xfrm>
            <a:off x="8375673" y="2447850"/>
            <a:ext cx="0" cy="226995"/>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285" name="TextBox 284">
            <a:extLst>
              <a:ext uri="{FF2B5EF4-FFF2-40B4-BE49-F238E27FC236}">
                <a16:creationId xmlns:a16="http://schemas.microsoft.com/office/drawing/2014/main" id="{14A4DAEB-D558-AB4D-AC2F-AF0D8F14F464}"/>
              </a:ext>
            </a:extLst>
          </p:cNvPr>
          <p:cNvSpPr txBox="1"/>
          <p:nvPr/>
        </p:nvSpPr>
        <p:spPr>
          <a:xfrm>
            <a:off x="8335161" y="966064"/>
            <a:ext cx="53406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 .5 </a:t>
            </a:r>
            <a:r>
              <a:rPr lang="en-US" sz="1200" dirty="0" err="1">
                <a:solidFill>
                  <a:srgbClr val="FF0000"/>
                </a:solidFill>
                <a:latin typeface="Times New Roman" panose="02020603050405020304" pitchFamily="18" charset="0"/>
                <a:cs typeface="Times New Roman" panose="02020603050405020304" pitchFamily="18" charset="0"/>
              </a:rPr>
              <a:t>lb</a:t>
            </a:r>
            <a:r>
              <a:rPr lang="en-US" sz="1200" dirty="0">
                <a:solidFill>
                  <a:srgbClr val="FF0000"/>
                </a:solidFill>
                <a:latin typeface="Times New Roman" panose="02020603050405020304" pitchFamily="18" charset="0"/>
                <a:cs typeface="Times New Roman" panose="02020603050405020304" pitchFamily="18" charset="0"/>
              </a:rPr>
              <a:t>  </a:t>
            </a:r>
          </a:p>
        </p:txBody>
      </p:sp>
      <p:sp>
        <p:nvSpPr>
          <p:cNvPr id="286" name="TextBox 285">
            <a:extLst>
              <a:ext uri="{FF2B5EF4-FFF2-40B4-BE49-F238E27FC236}">
                <a16:creationId xmlns:a16="http://schemas.microsoft.com/office/drawing/2014/main" id="{24FE6212-3ED5-FD44-93B4-37276F8AEE69}"/>
              </a:ext>
            </a:extLst>
          </p:cNvPr>
          <p:cNvSpPr txBox="1"/>
          <p:nvPr/>
        </p:nvSpPr>
        <p:spPr>
          <a:xfrm>
            <a:off x="8304209" y="2329732"/>
            <a:ext cx="534064"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 .5 </a:t>
            </a:r>
            <a:r>
              <a:rPr lang="en-US" sz="1200" dirty="0" err="1">
                <a:solidFill>
                  <a:srgbClr val="FF0000"/>
                </a:solidFill>
                <a:latin typeface="Times New Roman" panose="02020603050405020304" pitchFamily="18" charset="0"/>
                <a:cs typeface="Times New Roman" panose="02020603050405020304" pitchFamily="18" charset="0"/>
              </a:rPr>
              <a:t>lb</a:t>
            </a:r>
            <a:r>
              <a:rPr lang="en-US" sz="1200" dirty="0">
                <a:solidFill>
                  <a:srgbClr val="FF0000"/>
                </a:solidFill>
                <a:latin typeface="Times New Roman" panose="02020603050405020304" pitchFamily="18" charset="0"/>
                <a:cs typeface="Times New Roman" panose="02020603050405020304" pitchFamily="18" charset="0"/>
              </a:rPr>
              <a:t> </a:t>
            </a:r>
          </a:p>
        </p:txBody>
      </p:sp>
      <p:sp>
        <p:nvSpPr>
          <p:cNvPr id="287" name="TextBox 286">
            <a:extLst>
              <a:ext uri="{FF2B5EF4-FFF2-40B4-BE49-F238E27FC236}">
                <a16:creationId xmlns:a16="http://schemas.microsoft.com/office/drawing/2014/main" id="{C2D2D791-3363-A74B-B352-527D15103289}"/>
              </a:ext>
            </a:extLst>
          </p:cNvPr>
          <p:cNvSpPr txBox="1"/>
          <p:nvPr/>
        </p:nvSpPr>
        <p:spPr>
          <a:xfrm>
            <a:off x="7642932" y="2683270"/>
            <a:ext cx="1090455"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External force </a:t>
            </a:r>
          </a:p>
        </p:txBody>
      </p:sp>
      <p:grpSp>
        <p:nvGrpSpPr>
          <p:cNvPr id="288" name="Group 287">
            <a:extLst>
              <a:ext uri="{FF2B5EF4-FFF2-40B4-BE49-F238E27FC236}">
                <a16:creationId xmlns:a16="http://schemas.microsoft.com/office/drawing/2014/main" id="{85CCEA3E-B7A5-E945-8D0F-5F8859F8AC22}"/>
              </a:ext>
            </a:extLst>
          </p:cNvPr>
          <p:cNvGrpSpPr/>
          <p:nvPr/>
        </p:nvGrpSpPr>
        <p:grpSpPr>
          <a:xfrm>
            <a:off x="406663" y="1239849"/>
            <a:ext cx="8049543" cy="1229767"/>
            <a:chOff x="2063180" y="2731569"/>
            <a:chExt cx="6942388" cy="1060622"/>
          </a:xfrm>
        </p:grpSpPr>
        <p:cxnSp>
          <p:nvCxnSpPr>
            <p:cNvPr id="289" name="Straight Connector 288">
              <a:extLst>
                <a:ext uri="{FF2B5EF4-FFF2-40B4-BE49-F238E27FC236}">
                  <a16:creationId xmlns:a16="http://schemas.microsoft.com/office/drawing/2014/main" id="{5B3661BB-ACDA-CE4C-9269-BF89F1FA0E75}"/>
                </a:ext>
              </a:extLst>
            </p:cNvPr>
            <p:cNvCxnSpPr>
              <a:cxnSpLocks/>
            </p:cNvCxnSpPr>
            <p:nvPr/>
          </p:nvCxnSpPr>
          <p:spPr>
            <a:xfrm flipV="1">
              <a:off x="3078497" y="2847899"/>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A5BDBDB6-E9FC-EA44-BA53-FCC2D7A3DADF}"/>
                </a:ext>
              </a:extLst>
            </p:cNvPr>
            <p:cNvCxnSpPr>
              <a:cxnSpLocks/>
            </p:cNvCxnSpPr>
            <p:nvPr/>
          </p:nvCxnSpPr>
          <p:spPr>
            <a:xfrm flipV="1">
              <a:off x="3064935" y="3702814"/>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36639B3B-B1A5-1447-97FB-BE587EE4B1E2}"/>
                </a:ext>
              </a:extLst>
            </p:cNvPr>
            <p:cNvCxnSpPr>
              <a:cxnSpLocks/>
            </p:cNvCxnSpPr>
            <p:nvPr/>
          </p:nvCxnSpPr>
          <p:spPr>
            <a:xfrm flipV="1">
              <a:off x="2241762" y="2847899"/>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FB7EFA1C-421D-2447-99D9-C894282BF1D6}"/>
                </a:ext>
              </a:extLst>
            </p:cNvPr>
            <p:cNvCxnSpPr>
              <a:cxnSpLocks/>
            </p:cNvCxnSpPr>
            <p:nvPr/>
          </p:nvCxnSpPr>
          <p:spPr>
            <a:xfrm flipV="1">
              <a:off x="2228197" y="3702814"/>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3" name="Oval 292">
              <a:extLst>
                <a:ext uri="{FF2B5EF4-FFF2-40B4-BE49-F238E27FC236}">
                  <a16:creationId xmlns:a16="http://schemas.microsoft.com/office/drawing/2014/main" id="{F5DD4DD6-2CEE-FD46-A902-566088C4757C}"/>
                </a:ext>
              </a:extLst>
            </p:cNvPr>
            <p:cNvSpPr/>
            <p:nvPr/>
          </p:nvSpPr>
          <p:spPr>
            <a:xfrm>
              <a:off x="2190883" y="2796247"/>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4" name="Straight Connector 293">
              <a:extLst>
                <a:ext uri="{FF2B5EF4-FFF2-40B4-BE49-F238E27FC236}">
                  <a16:creationId xmlns:a16="http://schemas.microsoft.com/office/drawing/2014/main" id="{A24C2901-F079-0A4E-A86B-96D0B7BB3D42}"/>
                </a:ext>
              </a:extLst>
            </p:cNvPr>
            <p:cNvCxnSpPr/>
            <p:nvPr/>
          </p:nvCxnSpPr>
          <p:spPr>
            <a:xfrm flipV="1">
              <a:off x="2238915" y="2863139"/>
              <a:ext cx="834364" cy="834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5" name="Oval 294">
              <a:extLst>
                <a:ext uri="{FF2B5EF4-FFF2-40B4-BE49-F238E27FC236}">
                  <a16:creationId xmlns:a16="http://schemas.microsoft.com/office/drawing/2014/main" id="{291BD236-CC29-2543-BB6F-79900120055C}"/>
                </a:ext>
              </a:extLst>
            </p:cNvPr>
            <p:cNvSpPr/>
            <p:nvPr/>
          </p:nvSpPr>
          <p:spPr>
            <a:xfrm>
              <a:off x="2186305" y="3636213"/>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6" name="Straight Connector 295">
              <a:extLst>
                <a:ext uri="{FF2B5EF4-FFF2-40B4-BE49-F238E27FC236}">
                  <a16:creationId xmlns:a16="http://schemas.microsoft.com/office/drawing/2014/main" id="{38B8EC0A-FFCE-5E40-A516-DB731360D4F5}"/>
                </a:ext>
              </a:extLst>
            </p:cNvPr>
            <p:cNvCxnSpPr>
              <a:cxnSpLocks/>
            </p:cNvCxnSpPr>
            <p:nvPr/>
          </p:nvCxnSpPr>
          <p:spPr>
            <a:xfrm>
              <a:off x="3065732" y="2822844"/>
              <a:ext cx="853780" cy="8900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A9FD9BF5-0D36-A44D-B464-0A5F37F0EB9C}"/>
                </a:ext>
              </a:extLst>
            </p:cNvPr>
            <p:cNvCxnSpPr/>
            <p:nvPr/>
          </p:nvCxnSpPr>
          <p:spPr>
            <a:xfrm flipV="1">
              <a:off x="2184477" y="2733909"/>
              <a:ext cx="2" cy="2085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45D8737B-0959-6346-8B18-74CAB8B640CD}"/>
                </a:ext>
              </a:extLst>
            </p:cNvPr>
            <p:cNvCxnSpPr/>
            <p:nvPr/>
          </p:nvCxnSpPr>
          <p:spPr>
            <a:xfrm>
              <a:off x="2086587" y="2731569"/>
              <a:ext cx="104296" cy="23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4CA83A51-7B61-1949-8A81-C2FF73E00A63}"/>
                </a:ext>
              </a:extLst>
            </p:cNvPr>
            <p:cNvCxnSpPr/>
            <p:nvPr/>
          </p:nvCxnSpPr>
          <p:spPr>
            <a:xfrm>
              <a:off x="2076155" y="2835657"/>
              <a:ext cx="104296" cy="23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20A4BC4D-0A7B-604C-BF7E-A83D12BC3BCA}"/>
                </a:ext>
              </a:extLst>
            </p:cNvPr>
            <p:cNvCxnSpPr/>
            <p:nvPr/>
          </p:nvCxnSpPr>
          <p:spPr>
            <a:xfrm>
              <a:off x="2082413" y="2937954"/>
              <a:ext cx="104296" cy="23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7B4C0DDD-3B1D-8941-BC9D-8272C8CD7BF6}"/>
                </a:ext>
              </a:extLst>
            </p:cNvPr>
            <p:cNvCxnSpPr/>
            <p:nvPr/>
          </p:nvCxnSpPr>
          <p:spPr>
            <a:xfrm flipV="1">
              <a:off x="2171502" y="3583600"/>
              <a:ext cx="2" cy="2085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4B68B2A8-96AC-2E48-A914-28F3A364313F}"/>
                </a:ext>
              </a:extLst>
            </p:cNvPr>
            <p:cNvCxnSpPr/>
            <p:nvPr/>
          </p:nvCxnSpPr>
          <p:spPr>
            <a:xfrm>
              <a:off x="2073612" y="3581261"/>
              <a:ext cx="104296" cy="23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05810861-8A0C-F84F-BB3B-0C4677BBB237}"/>
                </a:ext>
              </a:extLst>
            </p:cNvPr>
            <p:cNvCxnSpPr/>
            <p:nvPr/>
          </p:nvCxnSpPr>
          <p:spPr>
            <a:xfrm>
              <a:off x="2063180" y="3692798"/>
              <a:ext cx="104296" cy="23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286F0973-BA62-AB4E-84D6-951AA752BD3C}"/>
                </a:ext>
              </a:extLst>
            </p:cNvPr>
            <p:cNvCxnSpPr/>
            <p:nvPr/>
          </p:nvCxnSpPr>
          <p:spPr>
            <a:xfrm>
              <a:off x="2069438" y="3787646"/>
              <a:ext cx="104296" cy="23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509280F7-42B9-FF4A-B470-33AAC643C751}"/>
                </a:ext>
              </a:extLst>
            </p:cNvPr>
            <p:cNvCxnSpPr/>
            <p:nvPr/>
          </p:nvCxnSpPr>
          <p:spPr>
            <a:xfrm flipV="1">
              <a:off x="3902307" y="2856683"/>
              <a:ext cx="834364" cy="834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1E0F2441-BD61-7C42-9E0E-07D22C7565AA}"/>
                </a:ext>
              </a:extLst>
            </p:cNvPr>
            <p:cNvCxnSpPr>
              <a:cxnSpLocks/>
            </p:cNvCxnSpPr>
            <p:nvPr/>
          </p:nvCxnSpPr>
          <p:spPr>
            <a:xfrm>
              <a:off x="4749282" y="2865429"/>
              <a:ext cx="795137" cy="815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96CEC2F8-1C0A-4F46-AC24-9B2E61160CCD}"/>
                </a:ext>
              </a:extLst>
            </p:cNvPr>
            <p:cNvCxnSpPr/>
            <p:nvPr/>
          </p:nvCxnSpPr>
          <p:spPr>
            <a:xfrm flipV="1">
              <a:off x="5561812" y="2869499"/>
              <a:ext cx="834364" cy="834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EC458F41-B870-CC4E-80BC-95FCEA1C77D7}"/>
                </a:ext>
              </a:extLst>
            </p:cNvPr>
            <p:cNvCxnSpPr>
              <a:cxnSpLocks/>
            </p:cNvCxnSpPr>
            <p:nvPr/>
          </p:nvCxnSpPr>
          <p:spPr>
            <a:xfrm flipV="1">
              <a:off x="4730106" y="2849600"/>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4510DDA0-64FC-F740-84A3-66122B256D73}"/>
                </a:ext>
              </a:extLst>
            </p:cNvPr>
            <p:cNvCxnSpPr>
              <a:cxnSpLocks/>
            </p:cNvCxnSpPr>
            <p:nvPr/>
          </p:nvCxnSpPr>
          <p:spPr>
            <a:xfrm flipV="1">
              <a:off x="4739685" y="3700126"/>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FB70E709-6CE9-E14B-B84E-134AAB727B88}"/>
                </a:ext>
              </a:extLst>
            </p:cNvPr>
            <p:cNvCxnSpPr>
              <a:cxnSpLocks/>
            </p:cNvCxnSpPr>
            <p:nvPr/>
          </p:nvCxnSpPr>
          <p:spPr>
            <a:xfrm flipV="1">
              <a:off x="3900758" y="2843328"/>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B793800D-DB6C-424C-A46E-2D314126F6AA}"/>
                </a:ext>
              </a:extLst>
            </p:cNvPr>
            <p:cNvCxnSpPr>
              <a:cxnSpLocks/>
            </p:cNvCxnSpPr>
            <p:nvPr/>
          </p:nvCxnSpPr>
          <p:spPr>
            <a:xfrm flipV="1">
              <a:off x="3887197" y="3698243"/>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0F2DE06A-F29B-B940-B519-B5EDEA51575F}"/>
                </a:ext>
              </a:extLst>
            </p:cNvPr>
            <p:cNvCxnSpPr>
              <a:cxnSpLocks/>
            </p:cNvCxnSpPr>
            <p:nvPr/>
          </p:nvCxnSpPr>
          <p:spPr>
            <a:xfrm flipV="1">
              <a:off x="5573025" y="2848502"/>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CDB2D33E-68AF-214E-90AD-BE1A4B691E31}"/>
                </a:ext>
              </a:extLst>
            </p:cNvPr>
            <p:cNvCxnSpPr>
              <a:cxnSpLocks/>
            </p:cNvCxnSpPr>
            <p:nvPr/>
          </p:nvCxnSpPr>
          <p:spPr>
            <a:xfrm flipV="1">
              <a:off x="5559303" y="3696875"/>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3E6FC970-2DEA-0F45-B92D-880F003F4422}"/>
                </a:ext>
              </a:extLst>
            </p:cNvPr>
            <p:cNvCxnSpPr>
              <a:cxnSpLocks/>
            </p:cNvCxnSpPr>
            <p:nvPr/>
          </p:nvCxnSpPr>
          <p:spPr>
            <a:xfrm flipH="1">
              <a:off x="6399521" y="2862897"/>
              <a:ext cx="11392" cy="8035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6B583869-F19D-A641-AC60-CD3844BE7EBF}"/>
                </a:ext>
              </a:extLst>
            </p:cNvPr>
            <p:cNvCxnSpPr>
              <a:cxnSpLocks/>
            </p:cNvCxnSpPr>
            <p:nvPr/>
          </p:nvCxnSpPr>
          <p:spPr>
            <a:xfrm flipH="1">
              <a:off x="3070124" y="2878348"/>
              <a:ext cx="11392" cy="8035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0DD48387-B5BF-9F46-8B5F-827DEC2D18FB}"/>
                </a:ext>
              </a:extLst>
            </p:cNvPr>
            <p:cNvCxnSpPr>
              <a:cxnSpLocks/>
            </p:cNvCxnSpPr>
            <p:nvPr/>
          </p:nvCxnSpPr>
          <p:spPr>
            <a:xfrm flipH="1">
              <a:off x="3906454" y="2882949"/>
              <a:ext cx="11392" cy="8035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FE6CD06D-3207-A048-9FD7-BCCF34A7C399}"/>
                </a:ext>
              </a:extLst>
            </p:cNvPr>
            <p:cNvCxnSpPr>
              <a:cxnSpLocks/>
            </p:cNvCxnSpPr>
            <p:nvPr/>
          </p:nvCxnSpPr>
          <p:spPr>
            <a:xfrm flipH="1">
              <a:off x="4720108" y="2876208"/>
              <a:ext cx="11392" cy="8035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BFE6B832-492F-3643-8AEC-766B2C108ECB}"/>
                </a:ext>
              </a:extLst>
            </p:cNvPr>
            <p:cNvCxnSpPr>
              <a:cxnSpLocks/>
            </p:cNvCxnSpPr>
            <p:nvPr/>
          </p:nvCxnSpPr>
          <p:spPr>
            <a:xfrm flipH="1">
              <a:off x="5573445" y="2869470"/>
              <a:ext cx="11392" cy="8035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5" name="Oval 434">
              <a:extLst>
                <a:ext uri="{FF2B5EF4-FFF2-40B4-BE49-F238E27FC236}">
                  <a16:creationId xmlns:a16="http://schemas.microsoft.com/office/drawing/2014/main" id="{AC78F2E5-1421-2F46-8BFA-0742C8012941}"/>
                </a:ext>
              </a:extLst>
            </p:cNvPr>
            <p:cNvSpPr/>
            <p:nvPr/>
          </p:nvSpPr>
          <p:spPr>
            <a:xfrm>
              <a:off x="3032391" y="2798532"/>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a:extLst>
                <a:ext uri="{FF2B5EF4-FFF2-40B4-BE49-F238E27FC236}">
                  <a16:creationId xmlns:a16="http://schemas.microsoft.com/office/drawing/2014/main" id="{920EDA82-DC53-1944-B285-B995931A88D6}"/>
                </a:ext>
              </a:extLst>
            </p:cNvPr>
            <p:cNvSpPr/>
            <p:nvPr/>
          </p:nvSpPr>
          <p:spPr>
            <a:xfrm>
              <a:off x="3018843" y="3645639"/>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a:extLst>
                <a:ext uri="{FF2B5EF4-FFF2-40B4-BE49-F238E27FC236}">
                  <a16:creationId xmlns:a16="http://schemas.microsoft.com/office/drawing/2014/main" id="{CB785A9A-44D7-E54B-891F-40F5CAE103BC}"/>
                </a:ext>
              </a:extLst>
            </p:cNvPr>
            <p:cNvSpPr/>
            <p:nvPr/>
          </p:nvSpPr>
          <p:spPr>
            <a:xfrm>
              <a:off x="3872746" y="2802599"/>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a:extLst>
                <a:ext uri="{FF2B5EF4-FFF2-40B4-BE49-F238E27FC236}">
                  <a16:creationId xmlns:a16="http://schemas.microsoft.com/office/drawing/2014/main" id="{D0BDF09E-3CD7-E94E-999E-F311F8A64886}"/>
                </a:ext>
              </a:extLst>
            </p:cNvPr>
            <p:cNvSpPr/>
            <p:nvPr/>
          </p:nvSpPr>
          <p:spPr>
            <a:xfrm>
              <a:off x="3847066" y="3648725"/>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a:extLst>
                <a:ext uri="{FF2B5EF4-FFF2-40B4-BE49-F238E27FC236}">
                  <a16:creationId xmlns:a16="http://schemas.microsoft.com/office/drawing/2014/main" id="{A541B7C9-EB12-EC46-911E-B17731574A41}"/>
                </a:ext>
              </a:extLst>
            </p:cNvPr>
            <p:cNvSpPr/>
            <p:nvPr/>
          </p:nvSpPr>
          <p:spPr>
            <a:xfrm>
              <a:off x="5532906" y="2802599"/>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a:extLst>
                <a:ext uri="{FF2B5EF4-FFF2-40B4-BE49-F238E27FC236}">
                  <a16:creationId xmlns:a16="http://schemas.microsoft.com/office/drawing/2014/main" id="{2E6278A8-EF0D-3A41-9AD0-B7EEA39867B7}"/>
                </a:ext>
              </a:extLst>
            </p:cNvPr>
            <p:cNvSpPr/>
            <p:nvPr/>
          </p:nvSpPr>
          <p:spPr>
            <a:xfrm>
              <a:off x="5520857" y="3648725"/>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a:extLst>
                <a:ext uri="{FF2B5EF4-FFF2-40B4-BE49-F238E27FC236}">
                  <a16:creationId xmlns:a16="http://schemas.microsoft.com/office/drawing/2014/main" id="{10B9C93B-DC64-224D-AECF-B6593A79E398}"/>
                </a:ext>
              </a:extLst>
            </p:cNvPr>
            <p:cNvSpPr/>
            <p:nvPr/>
          </p:nvSpPr>
          <p:spPr>
            <a:xfrm>
              <a:off x="4679539" y="2792054"/>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a:extLst>
                <a:ext uri="{FF2B5EF4-FFF2-40B4-BE49-F238E27FC236}">
                  <a16:creationId xmlns:a16="http://schemas.microsoft.com/office/drawing/2014/main" id="{6A8C9C6A-0A28-1543-A8AA-CD7790FA7EE8}"/>
                </a:ext>
              </a:extLst>
            </p:cNvPr>
            <p:cNvSpPr/>
            <p:nvPr/>
          </p:nvSpPr>
          <p:spPr>
            <a:xfrm>
              <a:off x="4675289" y="3645322"/>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1" name="Straight Connector 450">
              <a:extLst>
                <a:ext uri="{FF2B5EF4-FFF2-40B4-BE49-F238E27FC236}">
                  <a16:creationId xmlns:a16="http://schemas.microsoft.com/office/drawing/2014/main" id="{1F199D2C-E703-D744-8E27-017E9D6DA5BD}"/>
                </a:ext>
              </a:extLst>
            </p:cNvPr>
            <p:cNvCxnSpPr>
              <a:cxnSpLocks/>
            </p:cNvCxnSpPr>
            <p:nvPr/>
          </p:nvCxnSpPr>
          <p:spPr>
            <a:xfrm>
              <a:off x="6410352" y="2847850"/>
              <a:ext cx="834364" cy="834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EEC8862B-8B09-3A48-8F62-BB1B695C6ED3}"/>
                </a:ext>
              </a:extLst>
            </p:cNvPr>
            <p:cNvCxnSpPr>
              <a:cxnSpLocks/>
            </p:cNvCxnSpPr>
            <p:nvPr/>
          </p:nvCxnSpPr>
          <p:spPr>
            <a:xfrm flipV="1">
              <a:off x="6421565" y="2851714"/>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9A37DD32-757C-9643-97F2-A12D6305F458}"/>
                </a:ext>
              </a:extLst>
            </p:cNvPr>
            <p:cNvCxnSpPr>
              <a:cxnSpLocks/>
            </p:cNvCxnSpPr>
            <p:nvPr/>
          </p:nvCxnSpPr>
          <p:spPr>
            <a:xfrm flipV="1">
              <a:off x="6407843" y="3700087"/>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CCD5736F-9D18-7A4C-A526-B9E49F7196FF}"/>
                </a:ext>
              </a:extLst>
            </p:cNvPr>
            <p:cNvCxnSpPr>
              <a:cxnSpLocks/>
            </p:cNvCxnSpPr>
            <p:nvPr/>
          </p:nvCxnSpPr>
          <p:spPr>
            <a:xfrm flipH="1">
              <a:off x="7248061" y="2866111"/>
              <a:ext cx="11392" cy="8035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0" name="Oval 459">
              <a:extLst>
                <a:ext uri="{FF2B5EF4-FFF2-40B4-BE49-F238E27FC236}">
                  <a16:creationId xmlns:a16="http://schemas.microsoft.com/office/drawing/2014/main" id="{95699DBA-DB9D-6B43-91D9-3740DC2E9E19}"/>
                </a:ext>
              </a:extLst>
            </p:cNvPr>
            <p:cNvSpPr/>
            <p:nvPr/>
          </p:nvSpPr>
          <p:spPr>
            <a:xfrm>
              <a:off x="6360475" y="2799197"/>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a:extLst>
                <a:ext uri="{FF2B5EF4-FFF2-40B4-BE49-F238E27FC236}">
                  <a16:creationId xmlns:a16="http://schemas.microsoft.com/office/drawing/2014/main" id="{257EBA03-E61F-1F4E-B8D0-E6E4062FB3AC}"/>
                </a:ext>
              </a:extLst>
            </p:cNvPr>
            <p:cNvSpPr/>
            <p:nvPr/>
          </p:nvSpPr>
          <p:spPr>
            <a:xfrm>
              <a:off x="6349081" y="3645322"/>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2" name="Straight Connector 461">
              <a:extLst>
                <a:ext uri="{FF2B5EF4-FFF2-40B4-BE49-F238E27FC236}">
                  <a16:creationId xmlns:a16="http://schemas.microsoft.com/office/drawing/2014/main" id="{C6E94BA9-40D9-534B-BC6C-6190612DF580}"/>
                </a:ext>
              </a:extLst>
            </p:cNvPr>
            <p:cNvCxnSpPr/>
            <p:nvPr/>
          </p:nvCxnSpPr>
          <p:spPr>
            <a:xfrm flipV="1">
              <a:off x="7254070" y="2863139"/>
              <a:ext cx="834364" cy="834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a16="http://schemas.microsoft.com/office/drawing/2014/main" id="{C00765CE-0A3A-0D49-BAAD-F47595F58472}"/>
                </a:ext>
              </a:extLst>
            </p:cNvPr>
            <p:cNvCxnSpPr>
              <a:cxnSpLocks/>
            </p:cNvCxnSpPr>
            <p:nvPr/>
          </p:nvCxnSpPr>
          <p:spPr>
            <a:xfrm flipV="1">
              <a:off x="7265283" y="2842142"/>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E4BF31A2-7095-6A41-B1C3-EBF44C0D0295}"/>
                </a:ext>
              </a:extLst>
            </p:cNvPr>
            <p:cNvCxnSpPr>
              <a:cxnSpLocks/>
            </p:cNvCxnSpPr>
            <p:nvPr/>
          </p:nvCxnSpPr>
          <p:spPr>
            <a:xfrm flipV="1">
              <a:off x="7251561" y="3690515"/>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a:extLst>
                <a:ext uri="{FF2B5EF4-FFF2-40B4-BE49-F238E27FC236}">
                  <a16:creationId xmlns:a16="http://schemas.microsoft.com/office/drawing/2014/main" id="{86232944-2E88-3F4A-A723-6D32F165E608}"/>
                </a:ext>
              </a:extLst>
            </p:cNvPr>
            <p:cNvCxnSpPr>
              <a:cxnSpLocks/>
            </p:cNvCxnSpPr>
            <p:nvPr/>
          </p:nvCxnSpPr>
          <p:spPr>
            <a:xfrm flipH="1">
              <a:off x="8091779" y="2856537"/>
              <a:ext cx="11392" cy="8035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7A824D7A-3072-E24A-9E0C-504131E10D06}"/>
                </a:ext>
              </a:extLst>
            </p:cNvPr>
            <p:cNvCxnSpPr>
              <a:cxnSpLocks/>
            </p:cNvCxnSpPr>
            <p:nvPr/>
          </p:nvCxnSpPr>
          <p:spPr>
            <a:xfrm>
              <a:off x="8102610" y="2841490"/>
              <a:ext cx="834364" cy="834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AC2692F6-0CE0-C948-831D-035221CC4035}"/>
                </a:ext>
              </a:extLst>
            </p:cNvPr>
            <p:cNvCxnSpPr>
              <a:cxnSpLocks/>
            </p:cNvCxnSpPr>
            <p:nvPr/>
          </p:nvCxnSpPr>
          <p:spPr>
            <a:xfrm flipV="1">
              <a:off x="8113823" y="2845354"/>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a:extLst>
                <a:ext uri="{FF2B5EF4-FFF2-40B4-BE49-F238E27FC236}">
                  <a16:creationId xmlns:a16="http://schemas.microsoft.com/office/drawing/2014/main" id="{EF37C3DF-42A5-5142-B48E-05C87087C2D9}"/>
                </a:ext>
              </a:extLst>
            </p:cNvPr>
            <p:cNvCxnSpPr>
              <a:cxnSpLocks/>
            </p:cNvCxnSpPr>
            <p:nvPr/>
          </p:nvCxnSpPr>
          <p:spPr>
            <a:xfrm flipV="1">
              <a:off x="8100101" y="3693727"/>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a:extLst>
                <a:ext uri="{FF2B5EF4-FFF2-40B4-BE49-F238E27FC236}">
                  <a16:creationId xmlns:a16="http://schemas.microsoft.com/office/drawing/2014/main" id="{8DEC3F78-60C7-8E44-965F-51BB795ACE13}"/>
                </a:ext>
              </a:extLst>
            </p:cNvPr>
            <p:cNvCxnSpPr>
              <a:cxnSpLocks/>
            </p:cNvCxnSpPr>
            <p:nvPr/>
          </p:nvCxnSpPr>
          <p:spPr>
            <a:xfrm flipH="1">
              <a:off x="8940319" y="2859751"/>
              <a:ext cx="11392" cy="8035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0" name="Oval 469">
              <a:extLst>
                <a:ext uri="{FF2B5EF4-FFF2-40B4-BE49-F238E27FC236}">
                  <a16:creationId xmlns:a16="http://schemas.microsoft.com/office/drawing/2014/main" id="{92CC7757-8673-7445-A9F5-F99BEBFFBF3E}"/>
                </a:ext>
              </a:extLst>
            </p:cNvPr>
            <p:cNvSpPr/>
            <p:nvPr/>
          </p:nvSpPr>
          <p:spPr>
            <a:xfrm>
              <a:off x="8052733" y="2792837"/>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a:extLst>
                <a:ext uri="{FF2B5EF4-FFF2-40B4-BE49-F238E27FC236}">
                  <a16:creationId xmlns:a16="http://schemas.microsoft.com/office/drawing/2014/main" id="{9AEA7D2A-2568-8A4D-8C37-9AAE7D0E6552}"/>
                </a:ext>
              </a:extLst>
            </p:cNvPr>
            <p:cNvSpPr/>
            <p:nvPr/>
          </p:nvSpPr>
          <p:spPr>
            <a:xfrm>
              <a:off x="8041339" y="3638962"/>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a:extLst>
                <a:ext uri="{FF2B5EF4-FFF2-40B4-BE49-F238E27FC236}">
                  <a16:creationId xmlns:a16="http://schemas.microsoft.com/office/drawing/2014/main" id="{0DF00F42-4A98-B845-811E-A62938435C9B}"/>
                </a:ext>
              </a:extLst>
            </p:cNvPr>
            <p:cNvSpPr/>
            <p:nvPr/>
          </p:nvSpPr>
          <p:spPr>
            <a:xfrm>
              <a:off x="8901272" y="2796049"/>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a:extLst>
                <a:ext uri="{FF2B5EF4-FFF2-40B4-BE49-F238E27FC236}">
                  <a16:creationId xmlns:a16="http://schemas.microsoft.com/office/drawing/2014/main" id="{682190B2-D501-9141-A383-002A9DAF3181}"/>
                </a:ext>
              </a:extLst>
            </p:cNvPr>
            <p:cNvSpPr/>
            <p:nvPr/>
          </p:nvSpPr>
          <p:spPr>
            <a:xfrm>
              <a:off x="8889878" y="3642175"/>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a:extLst>
                <a:ext uri="{FF2B5EF4-FFF2-40B4-BE49-F238E27FC236}">
                  <a16:creationId xmlns:a16="http://schemas.microsoft.com/office/drawing/2014/main" id="{5B7027C1-1186-8C42-A739-1C0D48271B0D}"/>
                </a:ext>
              </a:extLst>
            </p:cNvPr>
            <p:cNvSpPr/>
            <p:nvPr/>
          </p:nvSpPr>
          <p:spPr>
            <a:xfrm>
              <a:off x="7209014" y="2802409"/>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a:extLst>
                <a:ext uri="{FF2B5EF4-FFF2-40B4-BE49-F238E27FC236}">
                  <a16:creationId xmlns:a16="http://schemas.microsoft.com/office/drawing/2014/main" id="{205FD3D0-C10E-CC48-B1B1-3A252CD18DE9}"/>
                </a:ext>
              </a:extLst>
            </p:cNvPr>
            <p:cNvSpPr/>
            <p:nvPr/>
          </p:nvSpPr>
          <p:spPr>
            <a:xfrm>
              <a:off x="7197620" y="3648535"/>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6" name="Rectangle 475">
            <a:extLst>
              <a:ext uri="{FF2B5EF4-FFF2-40B4-BE49-F238E27FC236}">
                <a16:creationId xmlns:a16="http://schemas.microsoft.com/office/drawing/2014/main" id="{7FB86F17-4181-E443-BFAC-C444CEAE6A6F}"/>
              </a:ext>
            </a:extLst>
          </p:cNvPr>
          <p:cNvSpPr/>
          <p:nvPr/>
        </p:nvSpPr>
        <p:spPr>
          <a:xfrm>
            <a:off x="781762" y="1065609"/>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7" name="Rectangle 476">
            <a:extLst>
              <a:ext uri="{FF2B5EF4-FFF2-40B4-BE49-F238E27FC236}">
                <a16:creationId xmlns:a16="http://schemas.microsoft.com/office/drawing/2014/main" id="{FA3D706F-CEFF-4446-AD9C-F8E4B8306C49}"/>
              </a:ext>
            </a:extLst>
          </p:cNvPr>
          <p:cNvSpPr/>
          <p:nvPr/>
        </p:nvSpPr>
        <p:spPr>
          <a:xfrm>
            <a:off x="1750816" y="1068028"/>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8" name="TextBox 477">
            <a:extLst>
              <a:ext uri="{FF2B5EF4-FFF2-40B4-BE49-F238E27FC236}">
                <a16:creationId xmlns:a16="http://schemas.microsoft.com/office/drawing/2014/main" id="{E5082C5A-AD75-7F48-AE94-EFDC2CBE6071}"/>
              </a:ext>
            </a:extLst>
          </p:cNvPr>
          <p:cNvSpPr txBox="1"/>
          <p:nvPr/>
        </p:nvSpPr>
        <p:spPr>
          <a:xfrm>
            <a:off x="773949" y="1038105"/>
            <a:ext cx="78352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 =  8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79" name="TextBox 478">
            <a:extLst>
              <a:ext uri="{FF2B5EF4-FFF2-40B4-BE49-F238E27FC236}">
                <a16:creationId xmlns:a16="http://schemas.microsoft.com/office/drawing/2014/main" id="{100FF9FB-405E-AA48-A4B8-C046F57D8E32}"/>
              </a:ext>
            </a:extLst>
          </p:cNvPr>
          <p:cNvSpPr txBox="1"/>
          <p:nvPr/>
        </p:nvSpPr>
        <p:spPr>
          <a:xfrm>
            <a:off x="1757904" y="1039564"/>
            <a:ext cx="720035"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 =  6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80" name="Rectangle 479">
            <a:extLst>
              <a:ext uri="{FF2B5EF4-FFF2-40B4-BE49-F238E27FC236}">
                <a16:creationId xmlns:a16="http://schemas.microsoft.com/office/drawing/2014/main" id="{5F433003-E26F-3C4A-BFEB-34F63338C5F8}"/>
              </a:ext>
            </a:extLst>
          </p:cNvPr>
          <p:cNvSpPr/>
          <p:nvPr/>
        </p:nvSpPr>
        <p:spPr>
          <a:xfrm>
            <a:off x="2685153" y="1060839"/>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 name="Rectangle 480">
            <a:extLst>
              <a:ext uri="{FF2B5EF4-FFF2-40B4-BE49-F238E27FC236}">
                <a16:creationId xmlns:a16="http://schemas.microsoft.com/office/drawing/2014/main" id="{C45C70F9-007D-2D4A-9154-5E5C23E0C55E}"/>
              </a:ext>
            </a:extLst>
          </p:cNvPr>
          <p:cNvSpPr/>
          <p:nvPr/>
        </p:nvSpPr>
        <p:spPr>
          <a:xfrm>
            <a:off x="3654207" y="1063258"/>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2" name="TextBox 481">
            <a:extLst>
              <a:ext uri="{FF2B5EF4-FFF2-40B4-BE49-F238E27FC236}">
                <a16:creationId xmlns:a16="http://schemas.microsoft.com/office/drawing/2014/main" id="{B1141976-848A-CB4C-B544-CEFE09EA0682}"/>
              </a:ext>
            </a:extLst>
          </p:cNvPr>
          <p:cNvSpPr txBox="1"/>
          <p:nvPr/>
        </p:nvSpPr>
        <p:spPr>
          <a:xfrm>
            <a:off x="2693244" y="1033335"/>
            <a:ext cx="78352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9. =  6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83" name="Rectangle 482">
            <a:extLst>
              <a:ext uri="{FF2B5EF4-FFF2-40B4-BE49-F238E27FC236}">
                <a16:creationId xmlns:a16="http://schemas.microsoft.com/office/drawing/2014/main" id="{9C5BD73B-3EF3-CB4A-8756-144E7C67388E}"/>
              </a:ext>
            </a:extLst>
          </p:cNvPr>
          <p:cNvSpPr/>
          <p:nvPr/>
        </p:nvSpPr>
        <p:spPr>
          <a:xfrm>
            <a:off x="4618879" y="1065609"/>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4" name="Rectangle 483">
            <a:extLst>
              <a:ext uri="{FF2B5EF4-FFF2-40B4-BE49-F238E27FC236}">
                <a16:creationId xmlns:a16="http://schemas.microsoft.com/office/drawing/2014/main" id="{10AF72E5-2280-2F4F-80D7-0815851E079B}"/>
              </a:ext>
            </a:extLst>
          </p:cNvPr>
          <p:cNvSpPr/>
          <p:nvPr/>
        </p:nvSpPr>
        <p:spPr>
          <a:xfrm>
            <a:off x="5587933" y="1068028"/>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5" name="TextBox 484">
            <a:extLst>
              <a:ext uri="{FF2B5EF4-FFF2-40B4-BE49-F238E27FC236}">
                <a16:creationId xmlns:a16="http://schemas.microsoft.com/office/drawing/2014/main" id="{6788CB8B-DC93-354F-861E-EBD9EAC28D42}"/>
              </a:ext>
            </a:extLst>
          </p:cNvPr>
          <p:cNvSpPr txBox="1"/>
          <p:nvPr/>
        </p:nvSpPr>
        <p:spPr>
          <a:xfrm>
            <a:off x="4584078" y="1038105"/>
            <a:ext cx="78352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17. =  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86" name="Rectangle 485">
            <a:extLst>
              <a:ext uri="{FF2B5EF4-FFF2-40B4-BE49-F238E27FC236}">
                <a16:creationId xmlns:a16="http://schemas.microsoft.com/office/drawing/2014/main" id="{2780AECA-7A0F-EA4D-94DA-3688ECA18982}"/>
              </a:ext>
            </a:extLst>
          </p:cNvPr>
          <p:cNvSpPr/>
          <p:nvPr/>
        </p:nvSpPr>
        <p:spPr>
          <a:xfrm>
            <a:off x="6552605" y="1070379"/>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7" name="TextBox 486">
            <a:extLst>
              <a:ext uri="{FF2B5EF4-FFF2-40B4-BE49-F238E27FC236}">
                <a16:creationId xmlns:a16="http://schemas.microsoft.com/office/drawing/2014/main" id="{5B5DA560-03D9-7A4F-992C-7D3C50D5D796}"/>
              </a:ext>
            </a:extLst>
          </p:cNvPr>
          <p:cNvSpPr txBox="1"/>
          <p:nvPr/>
        </p:nvSpPr>
        <p:spPr>
          <a:xfrm>
            <a:off x="6528166" y="1042875"/>
            <a:ext cx="78352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25. =  2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88" name="Rectangle 487">
            <a:extLst>
              <a:ext uri="{FF2B5EF4-FFF2-40B4-BE49-F238E27FC236}">
                <a16:creationId xmlns:a16="http://schemas.microsoft.com/office/drawing/2014/main" id="{48E410AE-F658-3A4E-BE13-1C509E839E35}"/>
              </a:ext>
            </a:extLst>
          </p:cNvPr>
          <p:cNvSpPr/>
          <p:nvPr/>
        </p:nvSpPr>
        <p:spPr>
          <a:xfrm>
            <a:off x="389906" y="1750986"/>
            <a:ext cx="904908"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9" name="Rectangle 488">
            <a:extLst>
              <a:ext uri="{FF2B5EF4-FFF2-40B4-BE49-F238E27FC236}">
                <a16:creationId xmlns:a16="http://schemas.microsoft.com/office/drawing/2014/main" id="{246095A0-5C5F-3046-B5A1-D43DCAC890D7}"/>
              </a:ext>
            </a:extLst>
          </p:cNvPr>
          <p:cNvSpPr/>
          <p:nvPr/>
        </p:nvSpPr>
        <p:spPr>
          <a:xfrm>
            <a:off x="2289265" y="1488713"/>
            <a:ext cx="533780"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0" name="TextBox 489">
            <a:extLst>
              <a:ext uri="{FF2B5EF4-FFF2-40B4-BE49-F238E27FC236}">
                <a16:creationId xmlns:a16="http://schemas.microsoft.com/office/drawing/2014/main" id="{BD655BCE-21BD-814B-9E5B-3EF6C15041BE}"/>
              </a:ext>
            </a:extLst>
          </p:cNvPr>
          <p:cNvSpPr txBox="1"/>
          <p:nvPr/>
        </p:nvSpPr>
        <p:spPr>
          <a:xfrm>
            <a:off x="353228" y="1714995"/>
            <a:ext cx="1029593"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5.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91" name="Rectangle 490">
            <a:extLst>
              <a:ext uri="{FF2B5EF4-FFF2-40B4-BE49-F238E27FC236}">
                <a16:creationId xmlns:a16="http://schemas.microsoft.com/office/drawing/2014/main" id="{2D14569B-B9C1-3943-A5C1-B04AAE70EF17}"/>
              </a:ext>
            </a:extLst>
          </p:cNvPr>
          <p:cNvSpPr/>
          <p:nvPr/>
        </p:nvSpPr>
        <p:spPr>
          <a:xfrm>
            <a:off x="4140415" y="1481701"/>
            <a:ext cx="590941"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2" name="TextBox 491">
            <a:extLst>
              <a:ext uri="{FF2B5EF4-FFF2-40B4-BE49-F238E27FC236}">
                <a16:creationId xmlns:a16="http://schemas.microsoft.com/office/drawing/2014/main" id="{C5F7F1C1-BCAF-1A4F-B971-CB8D488B44CF}"/>
              </a:ext>
            </a:extLst>
          </p:cNvPr>
          <p:cNvSpPr txBox="1"/>
          <p:nvPr/>
        </p:nvSpPr>
        <p:spPr>
          <a:xfrm>
            <a:off x="2283125" y="1459669"/>
            <a:ext cx="563773"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8. =  0 </a:t>
            </a:r>
          </a:p>
        </p:txBody>
      </p:sp>
      <p:sp>
        <p:nvSpPr>
          <p:cNvPr id="493" name="Rectangle 492">
            <a:extLst>
              <a:ext uri="{FF2B5EF4-FFF2-40B4-BE49-F238E27FC236}">
                <a16:creationId xmlns:a16="http://schemas.microsoft.com/office/drawing/2014/main" id="{04FCC16B-66F2-0E49-B568-AF158A5C3D14}"/>
              </a:ext>
            </a:extLst>
          </p:cNvPr>
          <p:cNvSpPr/>
          <p:nvPr/>
        </p:nvSpPr>
        <p:spPr>
          <a:xfrm>
            <a:off x="6090089" y="1469213"/>
            <a:ext cx="601710"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4" name="Rectangle 493">
            <a:extLst>
              <a:ext uri="{FF2B5EF4-FFF2-40B4-BE49-F238E27FC236}">
                <a16:creationId xmlns:a16="http://schemas.microsoft.com/office/drawing/2014/main" id="{363782A5-5369-154B-BAF0-802155831009}"/>
              </a:ext>
            </a:extLst>
          </p:cNvPr>
          <p:cNvSpPr/>
          <p:nvPr/>
        </p:nvSpPr>
        <p:spPr>
          <a:xfrm>
            <a:off x="7849961" y="1483611"/>
            <a:ext cx="768688"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5" name="Rectangle 494">
            <a:extLst>
              <a:ext uri="{FF2B5EF4-FFF2-40B4-BE49-F238E27FC236}">
                <a16:creationId xmlns:a16="http://schemas.microsoft.com/office/drawing/2014/main" id="{A86E7958-ABDE-8B46-BFCD-5E112849EFBC}"/>
              </a:ext>
            </a:extLst>
          </p:cNvPr>
          <p:cNvSpPr/>
          <p:nvPr/>
        </p:nvSpPr>
        <p:spPr>
          <a:xfrm>
            <a:off x="740201" y="2493493"/>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6" name="Rectangle 495">
            <a:extLst>
              <a:ext uri="{FF2B5EF4-FFF2-40B4-BE49-F238E27FC236}">
                <a16:creationId xmlns:a16="http://schemas.microsoft.com/office/drawing/2014/main" id="{F4CA69CC-6595-244A-AD6C-23968091961D}"/>
              </a:ext>
            </a:extLst>
          </p:cNvPr>
          <p:cNvSpPr/>
          <p:nvPr/>
        </p:nvSpPr>
        <p:spPr>
          <a:xfrm>
            <a:off x="1709255" y="2495912"/>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7" name="TextBox 496">
            <a:extLst>
              <a:ext uri="{FF2B5EF4-FFF2-40B4-BE49-F238E27FC236}">
                <a16:creationId xmlns:a16="http://schemas.microsoft.com/office/drawing/2014/main" id="{3718EAB0-3E00-2B4F-8008-42E7179332CC}"/>
              </a:ext>
            </a:extLst>
          </p:cNvPr>
          <p:cNvSpPr txBox="1"/>
          <p:nvPr/>
        </p:nvSpPr>
        <p:spPr>
          <a:xfrm>
            <a:off x="712508" y="2465989"/>
            <a:ext cx="78352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3. =  - 7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98" name="TextBox 497">
            <a:extLst>
              <a:ext uri="{FF2B5EF4-FFF2-40B4-BE49-F238E27FC236}">
                <a16:creationId xmlns:a16="http://schemas.microsoft.com/office/drawing/2014/main" id="{10C53CCA-AC48-2D4C-92CC-87C62728905A}"/>
              </a:ext>
            </a:extLst>
          </p:cNvPr>
          <p:cNvSpPr txBox="1"/>
          <p:nvPr/>
        </p:nvSpPr>
        <p:spPr>
          <a:xfrm>
            <a:off x="1682969" y="2467448"/>
            <a:ext cx="777524"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4. =  - 7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99" name="Rectangle 498">
            <a:extLst>
              <a:ext uri="{FF2B5EF4-FFF2-40B4-BE49-F238E27FC236}">
                <a16:creationId xmlns:a16="http://schemas.microsoft.com/office/drawing/2014/main" id="{80314CB7-6344-B345-BF3D-985C056FD7C2}"/>
              </a:ext>
            </a:extLst>
          </p:cNvPr>
          <p:cNvSpPr/>
          <p:nvPr/>
        </p:nvSpPr>
        <p:spPr>
          <a:xfrm>
            <a:off x="2655520" y="2488723"/>
            <a:ext cx="755919"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0" name="Rectangle 499">
            <a:extLst>
              <a:ext uri="{FF2B5EF4-FFF2-40B4-BE49-F238E27FC236}">
                <a16:creationId xmlns:a16="http://schemas.microsoft.com/office/drawing/2014/main" id="{750E17D8-1643-A74D-9C62-FBD3710F243F}"/>
              </a:ext>
            </a:extLst>
          </p:cNvPr>
          <p:cNvSpPr/>
          <p:nvPr/>
        </p:nvSpPr>
        <p:spPr>
          <a:xfrm>
            <a:off x="3644451" y="2491142"/>
            <a:ext cx="749515"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1" name="TextBox 500">
            <a:extLst>
              <a:ext uri="{FF2B5EF4-FFF2-40B4-BE49-F238E27FC236}">
                <a16:creationId xmlns:a16="http://schemas.microsoft.com/office/drawing/2014/main" id="{939F88BC-5124-7D48-A2A6-DE36EB9DEC94}"/>
              </a:ext>
            </a:extLst>
          </p:cNvPr>
          <p:cNvSpPr txBox="1"/>
          <p:nvPr/>
        </p:nvSpPr>
        <p:spPr>
          <a:xfrm>
            <a:off x="2607801" y="2460234"/>
            <a:ext cx="863124"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11. =  - 5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02" name="Rectangle 501">
            <a:extLst>
              <a:ext uri="{FF2B5EF4-FFF2-40B4-BE49-F238E27FC236}">
                <a16:creationId xmlns:a16="http://schemas.microsoft.com/office/drawing/2014/main" id="{0758E8D5-6405-F043-A664-7A852CE3F649}"/>
              </a:ext>
            </a:extLst>
          </p:cNvPr>
          <p:cNvSpPr/>
          <p:nvPr/>
        </p:nvSpPr>
        <p:spPr>
          <a:xfrm>
            <a:off x="4577318" y="2493493"/>
            <a:ext cx="737489"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3" name="Rectangle 502">
            <a:extLst>
              <a:ext uri="{FF2B5EF4-FFF2-40B4-BE49-F238E27FC236}">
                <a16:creationId xmlns:a16="http://schemas.microsoft.com/office/drawing/2014/main" id="{200AD636-A911-F140-AF1A-EF813D4207CA}"/>
              </a:ext>
            </a:extLst>
          </p:cNvPr>
          <p:cNvSpPr/>
          <p:nvPr/>
        </p:nvSpPr>
        <p:spPr>
          <a:xfrm>
            <a:off x="5546372" y="2495912"/>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4" name="TextBox 503">
            <a:extLst>
              <a:ext uri="{FF2B5EF4-FFF2-40B4-BE49-F238E27FC236}">
                <a16:creationId xmlns:a16="http://schemas.microsoft.com/office/drawing/2014/main" id="{5B9D0638-CF2D-9841-A8F8-615406289CD1}"/>
              </a:ext>
            </a:extLst>
          </p:cNvPr>
          <p:cNvSpPr txBox="1"/>
          <p:nvPr/>
        </p:nvSpPr>
        <p:spPr>
          <a:xfrm>
            <a:off x="4539770" y="2468473"/>
            <a:ext cx="824336"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19. =  -3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05" name="Rectangle 504">
            <a:extLst>
              <a:ext uri="{FF2B5EF4-FFF2-40B4-BE49-F238E27FC236}">
                <a16:creationId xmlns:a16="http://schemas.microsoft.com/office/drawing/2014/main" id="{E50E29C8-D18D-B14D-8694-C71B742FB641}"/>
              </a:ext>
            </a:extLst>
          </p:cNvPr>
          <p:cNvSpPr/>
          <p:nvPr/>
        </p:nvSpPr>
        <p:spPr>
          <a:xfrm>
            <a:off x="6557340" y="2484024"/>
            <a:ext cx="770361"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6" name="Rectangle 505">
            <a:extLst>
              <a:ext uri="{FF2B5EF4-FFF2-40B4-BE49-F238E27FC236}">
                <a16:creationId xmlns:a16="http://schemas.microsoft.com/office/drawing/2014/main" id="{22C1983E-A0EE-BA46-A1F8-8760F7E2C646}"/>
              </a:ext>
            </a:extLst>
          </p:cNvPr>
          <p:cNvSpPr/>
          <p:nvPr/>
        </p:nvSpPr>
        <p:spPr>
          <a:xfrm>
            <a:off x="7541827" y="2450527"/>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7" name="TextBox 506">
            <a:extLst>
              <a:ext uri="{FF2B5EF4-FFF2-40B4-BE49-F238E27FC236}">
                <a16:creationId xmlns:a16="http://schemas.microsoft.com/office/drawing/2014/main" id="{0F560B39-1ED4-3541-B5CF-484F3FCE37E6}"/>
              </a:ext>
            </a:extLst>
          </p:cNvPr>
          <p:cNvSpPr txBox="1"/>
          <p:nvPr/>
        </p:nvSpPr>
        <p:spPr>
          <a:xfrm>
            <a:off x="6535957" y="2452650"/>
            <a:ext cx="818790"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27. =  -1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08" name="Rectangle 507">
            <a:extLst>
              <a:ext uri="{FF2B5EF4-FFF2-40B4-BE49-F238E27FC236}">
                <a16:creationId xmlns:a16="http://schemas.microsoft.com/office/drawing/2014/main" id="{0408360C-CAE8-E246-9D4F-0716758C2B89}"/>
              </a:ext>
            </a:extLst>
          </p:cNvPr>
          <p:cNvSpPr/>
          <p:nvPr/>
        </p:nvSpPr>
        <p:spPr>
          <a:xfrm>
            <a:off x="1294648" y="2050523"/>
            <a:ext cx="54989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9" name="TextBox 508">
            <a:extLst>
              <a:ext uri="{FF2B5EF4-FFF2-40B4-BE49-F238E27FC236}">
                <a16:creationId xmlns:a16="http://schemas.microsoft.com/office/drawing/2014/main" id="{31AA5803-F8B7-A54C-8BA2-9B396FCB17E8}"/>
              </a:ext>
            </a:extLst>
          </p:cNvPr>
          <p:cNvSpPr txBox="1"/>
          <p:nvPr/>
        </p:nvSpPr>
        <p:spPr>
          <a:xfrm>
            <a:off x="1301367" y="2017433"/>
            <a:ext cx="570627"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6. =  0 </a:t>
            </a:r>
          </a:p>
        </p:txBody>
      </p:sp>
      <p:sp>
        <p:nvSpPr>
          <p:cNvPr id="510" name="Rectangle 509">
            <a:extLst>
              <a:ext uri="{FF2B5EF4-FFF2-40B4-BE49-F238E27FC236}">
                <a16:creationId xmlns:a16="http://schemas.microsoft.com/office/drawing/2014/main" id="{A4ED08FA-E2C9-3749-8E48-6230F07FFA8D}"/>
              </a:ext>
            </a:extLst>
          </p:cNvPr>
          <p:cNvSpPr/>
          <p:nvPr/>
        </p:nvSpPr>
        <p:spPr>
          <a:xfrm>
            <a:off x="3146482" y="2061838"/>
            <a:ext cx="594706"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1" name="Rectangle 510">
            <a:extLst>
              <a:ext uri="{FF2B5EF4-FFF2-40B4-BE49-F238E27FC236}">
                <a16:creationId xmlns:a16="http://schemas.microsoft.com/office/drawing/2014/main" id="{E352758F-A57C-9240-8385-F68C914D0D42}"/>
              </a:ext>
            </a:extLst>
          </p:cNvPr>
          <p:cNvSpPr/>
          <p:nvPr/>
        </p:nvSpPr>
        <p:spPr>
          <a:xfrm>
            <a:off x="5090874" y="2057494"/>
            <a:ext cx="595241"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 name="Rectangle 511">
            <a:extLst>
              <a:ext uri="{FF2B5EF4-FFF2-40B4-BE49-F238E27FC236}">
                <a16:creationId xmlns:a16="http://schemas.microsoft.com/office/drawing/2014/main" id="{2148278C-EAEE-EE41-ACA9-256B5941184A}"/>
              </a:ext>
            </a:extLst>
          </p:cNvPr>
          <p:cNvSpPr/>
          <p:nvPr/>
        </p:nvSpPr>
        <p:spPr>
          <a:xfrm>
            <a:off x="7047219" y="2061082"/>
            <a:ext cx="59571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 name="Rectangle 512">
            <a:extLst>
              <a:ext uri="{FF2B5EF4-FFF2-40B4-BE49-F238E27FC236}">
                <a16:creationId xmlns:a16="http://schemas.microsoft.com/office/drawing/2014/main" id="{9F35A6B4-A319-0E43-B673-9567128BDA8F}"/>
              </a:ext>
            </a:extLst>
          </p:cNvPr>
          <p:cNvSpPr/>
          <p:nvPr/>
        </p:nvSpPr>
        <p:spPr>
          <a:xfrm>
            <a:off x="1632275" y="1773384"/>
            <a:ext cx="875080"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4" name="TextBox 513">
            <a:extLst>
              <a:ext uri="{FF2B5EF4-FFF2-40B4-BE49-F238E27FC236}">
                <a16:creationId xmlns:a16="http://schemas.microsoft.com/office/drawing/2014/main" id="{8906114C-0FEE-E841-8785-66D32C8D1082}"/>
              </a:ext>
            </a:extLst>
          </p:cNvPr>
          <p:cNvSpPr txBox="1"/>
          <p:nvPr/>
        </p:nvSpPr>
        <p:spPr>
          <a:xfrm>
            <a:off x="1609718" y="1737768"/>
            <a:ext cx="934158"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7.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15" name="Rectangle 514">
            <a:extLst>
              <a:ext uri="{FF2B5EF4-FFF2-40B4-BE49-F238E27FC236}">
                <a16:creationId xmlns:a16="http://schemas.microsoft.com/office/drawing/2014/main" id="{55BA3675-3173-234A-AB30-BC215810E288}"/>
              </a:ext>
            </a:extLst>
          </p:cNvPr>
          <p:cNvSpPr/>
          <p:nvPr/>
        </p:nvSpPr>
        <p:spPr>
          <a:xfrm>
            <a:off x="2566479" y="1779502"/>
            <a:ext cx="908567"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6" name="Rectangle 515">
            <a:extLst>
              <a:ext uri="{FF2B5EF4-FFF2-40B4-BE49-F238E27FC236}">
                <a16:creationId xmlns:a16="http://schemas.microsoft.com/office/drawing/2014/main" id="{2098DACB-30D9-134F-938E-60A27972F410}"/>
              </a:ext>
            </a:extLst>
          </p:cNvPr>
          <p:cNvSpPr/>
          <p:nvPr/>
        </p:nvSpPr>
        <p:spPr>
          <a:xfrm>
            <a:off x="3546952" y="1777668"/>
            <a:ext cx="913515"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7" name="Rectangle 516">
            <a:extLst>
              <a:ext uri="{FF2B5EF4-FFF2-40B4-BE49-F238E27FC236}">
                <a16:creationId xmlns:a16="http://schemas.microsoft.com/office/drawing/2014/main" id="{B8987557-D095-164D-8D7B-DA1AD5AE16CE}"/>
              </a:ext>
            </a:extLst>
          </p:cNvPr>
          <p:cNvSpPr/>
          <p:nvPr/>
        </p:nvSpPr>
        <p:spPr>
          <a:xfrm>
            <a:off x="4531527" y="1781617"/>
            <a:ext cx="955081"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8" name="Rectangle 517">
            <a:extLst>
              <a:ext uri="{FF2B5EF4-FFF2-40B4-BE49-F238E27FC236}">
                <a16:creationId xmlns:a16="http://schemas.microsoft.com/office/drawing/2014/main" id="{9F3C028A-43A2-7647-BE55-602CA116DCDE}"/>
              </a:ext>
            </a:extLst>
          </p:cNvPr>
          <p:cNvSpPr/>
          <p:nvPr/>
        </p:nvSpPr>
        <p:spPr>
          <a:xfrm>
            <a:off x="5512747" y="1787735"/>
            <a:ext cx="875080"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9" name="Rectangle 518">
            <a:extLst>
              <a:ext uri="{FF2B5EF4-FFF2-40B4-BE49-F238E27FC236}">
                <a16:creationId xmlns:a16="http://schemas.microsoft.com/office/drawing/2014/main" id="{4F18C0C9-9FD4-E04E-BD73-EB87566CE3F4}"/>
              </a:ext>
            </a:extLst>
          </p:cNvPr>
          <p:cNvSpPr/>
          <p:nvPr/>
        </p:nvSpPr>
        <p:spPr>
          <a:xfrm>
            <a:off x="6454116" y="1791684"/>
            <a:ext cx="1010922"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0" name="Rectangle 519">
            <a:extLst>
              <a:ext uri="{FF2B5EF4-FFF2-40B4-BE49-F238E27FC236}">
                <a16:creationId xmlns:a16="http://schemas.microsoft.com/office/drawing/2014/main" id="{569CB029-036D-6540-9395-B11058325D19}"/>
              </a:ext>
            </a:extLst>
          </p:cNvPr>
          <p:cNvSpPr/>
          <p:nvPr/>
        </p:nvSpPr>
        <p:spPr>
          <a:xfrm>
            <a:off x="7564791" y="1797802"/>
            <a:ext cx="951230"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1" name="TextBox 520">
            <a:extLst>
              <a:ext uri="{FF2B5EF4-FFF2-40B4-BE49-F238E27FC236}">
                <a16:creationId xmlns:a16="http://schemas.microsoft.com/office/drawing/2014/main" id="{8B02FD70-C5CA-EC4F-93C1-A4CE541CA167}"/>
              </a:ext>
            </a:extLst>
          </p:cNvPr>
          <p:cNvSpPr txBox="1"/>
          <p:nvPr/>
        </p:nvSpPr>
        <p:spPr>
          <a:xfrm>
            <a:off x="2505728" y="1748555"/>
            <a:ext cx="1072686"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13.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22" name="TextBox 521">
            <a:extLst>
              <a:ext uri="{FF2B5EF4-FFF2-40B4-BE49-F238E27FC236}">
                <a16:creationId xmlns:a16="http://schemas.microsoft.com/office/drawing/2014/main" id="{83AAB66B-28DC-AA47-B32E-FBDFCEF81FC9}"/>
              </a:ext>
            </a:extLst>
          </p:cNvPr>
          <p:cNvSpPr txBox="1"/>
          <p:nvPr/>
        </p:nvSpPr>
        <p:spPr>
          <a:xfrm>
            <a:off x="3515495" y="1752955"/>
            <a:ext cx="1027637"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15.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23" name="TextBox 522">
            <a:extLst>
              <a:ext uri="{FF2B5EF4-FFF2-40B4-BE49-F238E27FC236}">
                <a16:creationId xmlns:a16="http://schemas.microsoft.com/office/drawing/2014/main" id="{3B9E5490-A0AC-3549-8D42-DEEA30D9F936}"/>
              </a:ext>
            </a:extLst>
          </p:cNvPr>
          <p:cNvSpPr txBox="1"/>
          <p:nvPr/>
        </p:nvSpPr>
        <p:spPr>
          <a:xfrm>
            <a:off x="4480287" y="1753838"/>
            <a:ext cx="1094609"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21.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24" name="TextBox 523">
            <a:extLst>
              <a:ext uri="{FF2B5EF4-FFF2-40B4-BE49-F238E27FC236}">
                <a16:creationId xmlns:a16="http://schemas.microsoft.com/office/drawing/2014/main" id="{DFEAA7D5-F960-6949-8FF5-D0500570D16A}"/>
              </a:ext>
            </a:extLst>
          </p:cNvPr>
          <p:cNvSpPr txBox="1"/>
          <p:nvPr/>
        </p:nvSpPr>
        <p:spPr>
          <a:xfrm>
            <a:off x="5469599" y="1759210"/>
            <a:ext cx="1003995"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23.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25" name="TextBox 524">
            <a:extLst>
              <a:ext uri="{FF2B5EF4-FFF2-40B4-BE49-F238E27FC236}">
                <a16:creationId xmlns:a16="http://schemas.microsoft.com/office/drawing/2014/main" id="{EEA2AB56-7415-114C-9175-527C5B8E6EE1}"/>
              </a:ext>
            </a:extLst>
          </p:cNvPr>
          <p:cNvSpPr txBox="1"/>
          <p:nvPr/>
        </p:nvSpPr>
        <p:spPr>
          <a:xfrm>
            <a:off x="6435387" y="1764633"/>
            <a:ext cx="106860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29.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26" name="TextBox 525">
            <a:extLst>
              <a:ext uri="{FF2B5EF4-FFF2-40B4-BE49-F238E27FC236}">
                <a16:creationId xmlns:a16="http://schemas.microsoft.com/office/drawing/2014/main" id="{3CE0F2DB-60D0-C947-9399-1356068760DE}"/>
              </a:ext>
            </a:extLst>
          </p:cNvPr>
          <p:cNvSpPr txBox="1"/>
          <p:nvPr/>
        </p:nvSpPr>
        <p:spPr>
          <a:xfrm>
            <a:off x="7539178" y="1767969"/>
            <a:ext cx="1057303"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31.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27" name="TextBox 526">
            <a:extLst>
              <a:ext uri="{FF2B5EF4-FFF2-40B4-BE49-F238E27FC236}">
                <a16:creationId xmlns:a16="http://schemas.microsoft.com/office/drawing/2014/main" id="{7D31B882-681E-C74D-A7CA-530BB5E163B1}"/>
              </a:ext>
            </a:extLst>
          </p:cNvPr>
          <p:cNvSpPr txBox="1"/>
          <p:nvPr/>
        </p:nvSpPr>
        <p:spPr>
          <a:xfrm>
            <a:off x="4124983" y="1450830"/>
            <a:ext cx="618298"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16. =  0 </a:t>
            </a:r>
          </a:p>
        </p:txBody>
      </p:sp>
      <p:sp>
        <p:nvSpPr>
          <p:cNvPr id="528" name="TextBox 527">
            <a:extLst>
              <a:ext uri="{FF2B5EF4-FFF2-40B4-BE49-F238E27FC236}">
                <a16:creationId xmlns:a16="http://schemas.microsoft.com/office/drawing/2014/main" id="{663C8AF4-810F-6643-8DC5-97FDE2B363D9}"/>
              </a:ext>
            </a:extLst>
          </p:cNvPr>
          <p:cNvSpPr txBox="1"/>
          <p:nvPr/>
        </p:nvSpPr>
        <p:spPr>
          <a:xfrm>
            <a:off x="3116927" y="2035434"/>
            <a:ext cx="642159"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14. =  0  </a:t>
            </a:r>
          </a:p>
        </p:txBody>
      </p:sp>
      <p:sp>
        <p:nvSpPr>
          <p:cNvPr id="529" name="TextBox 528">
            <a:extLst>
              <a:ext uri="{FF2B5EF4-FFF2-40B4-BE49-F238E27FC236}">
                <a16:creationId xmlns:a16="http://schemas.microsoft.com/office/drawing/2014/main" id="{E8F516C8-12A7-FB44-A69E-656031B02ADD}"/>
              </a:ext>
            </a:extLst>
          </p:cNvPr>
          <p:cNvSpPr txBox="1"/>
          <p:nvPr/>
        </p:nvSpPr>
        <p:spPr>
          <a:xfrm>
            <a:off x="6070781" y="1441126"/>
            <a:ext cx="621017"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24. =  0  </a:t>
            </a:r>
          </a:p>
        </p:txBody>
      </p:sp>
      <p:sp>
        <p:nvSpPr>
          <p:cNvPr id="530" name="TextBox 529">
            <a:extLst>
              <a:ext uri="{FF2B5EF4-FFF2-40B4-BE49-F238E27FC236}">
                <a16:creationId xmlns:a16="http://schemas.microsoft.com/office/drawing/2014/main" id="{04037EE4-5265-1A4E-88CD-D5364402B4D2}"/>
              </a:ext>
            </a:extLst>
          </p:cNvPr>
          <p:cNvSpPr txBox="1"/>
          <p:nvPr/>
        </p:nvSpPr>
        <p:spPr>
          <a:xfrm>
            <a:off x="5064357" y="2025730"/>
            <a:ext cx="638384"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22. =  0   </a:t>
            </a:r>
          </a:p>
        </p:txBody>
      </p:sp>
      <p:sp>
        <p:nvSpPr>
          <p:cNvPr id="531" name="TextBox 530">
            <a:extLst>
              <a:ext uri="{FF2B5EF4-FFF2-40B4-BE49-F238E27FC236}">
                <a16:creationId xmlns:a16="http://schemas.microsoft.com/office/drawing/2014/main" id="{7B2E9FCA-D15C-DD4D-98EA-335C6E597B2A}"/>
              </a:ext>
            </a:extLst>
          </p:cNvPr>
          <p:cNvSpPr txBox="1"/>
          <p:nvPr/>
        </p:nvSpPr>
        <p:spPr>
          <a:xfrm>
            <a:off x="7814824" y="1449741"/>
            <a:ext cx="855608"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32. =  -.5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32" name="TextBox 531">
            <a:extLst>
              <a:ext uri="{FF2B5EF4-FFF2-40B4-BE49-F238E27FC236}">
                <a16:creationId xmlns:a16="http://schemas.microsoft.com/office/drawing/2014/main" id="{258F15C1-5B0C-394F-BC6C-FD2C01340EC7}"/>
              </a:ext>
            </a:extLst>
          </p:cNvPr>
          <p:cNvSpPr txBox="1"/>
          <p:nvPr/>
        </p:nvSpPr>
        <p:spPr>
          <a:xfrm>
            <a:off x="7032801" y="2036553"/>
            <a:ext cx="625310"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30. =  0   </a:t>
            </a:r>
          </a:p>
        </p:txBody>
      </p:sp>
      <p:sp>
        <p:nvSpPr>
          <p:cNvPr id="533" name="TextBox 532">
            <a:extLst>
              <a:ext uri="{FF2B5EF4-FFF2-40B4-BE49-F238E27FC236}">
                <a16:creationId xmlns:a16="http://schemas.microsoft.com/office/drawing/2014/main" id="{487AB3CF-DF22-D144-90A7-12938F7D51E8}"/>
              </a:ext>
            </a:extLst>
          </p:cNvPr>
          <p:cNvSpPr txBox="1"/>
          <p:nvPr/>
        </p:nvSpPr>
        <p:spPr>
          <a:xfrm>
            <a:off x="3613603" y="1039834"/>
            <a:ext cx="78352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10. =  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34" name="TextBox 533">
            <a:extLst>
              <a:ext uri="{FF2B5EF4-FFF2-40B4-BE49-F238E27FC236}">
                <a16:creationId xmlns:a16="http://schemas.microsoft.com/office/drawing/2014/main" id="{AD3ACFA2-06DA-2B47-9560-EBE23EE018CE}"/>
              </a:ext>
            </a:extLst>
          </p:cNvPr>
          <p:cNvSpPr txBox="1"/>
          <p:nvPr/>
        </p:nvSpPr>
        <p:spPr>
          <a:xfrm>
            <a:off x="3611664" y="2463989"/>
            <a:ext cx="831049"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12. =  -5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35" name="TextBox 534">
            <a:extLst>
              <a:ext uri="{FF2B5EF4-FFF2-40B4-BE49-F238E27FC236}">
                <a16:creationId xmlns:a16="http://schemas.microsoft.com/office/drawing/2014/main" id="{93162650-8C59-F546-9354-D3A17CECE3A9}"/>
              </a:ext>
            </a:extLst>
          </p:cNvPr>
          <p:cNvSpPr txBox="1"/>
          <p:nvPr/>
        </p:nvSpPr>
        <p:spPr>
          <a:xfrm>
            <a:off x="5539625" y="1034510"/>
            <a:ext cx="78352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18. =  2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36" name="TextBox 535">
            <a:extLst>
              <a:ext uri="{FF2B5EF4-FFF2-40B4-BE49-F238E27FC236}">
                <a16:creationId xmlns:a16="http://schemas.microsoft.com/office/drawing/2014/main" id="{D6C73467-A275-F541-A749-F2A0A0FEC359}"/>
              </a:ext>
            </a:extLst>
          </p:cNvPr>
          <p:cNvSpPr txBox="1"/>
          <p:nvPr/>
        </p:nvSpPr>
        <p:spPr>
          <a:xfrm>
            <a:off x="5503445" y="2465305"/>
            <a:ext cx="842143"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20. =  -3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nvGrpSpPr>
          <p:cNvPr id="537" name="Group 536">
            <a:extLst>
              <a:ext uri="{FF2B5EF4-FFF2-40B4-BE49-F238E27FC236}">
                <a16:creationId xmlns:a16="http://schemas.microsoft.com/office/drawing/2014/main" id="{207094CE-FA24-D340-A27B-6E8AA30083E8}"/>
              </a:ext>
            </a:extLst>
          </p:cNvPr>
          <p:cNvGrpSpPr/>
          <p:nvPr/>
        </p:nvGrpSpPr>
        <p:grpSpPr>
          <a:xfrm>
            <a:off x="7483895" y="1057376"/>
            <a:ext cx="647470" cy="261610"/>
            <a:chOff x="7511395" y="1078001"/>
            <a:chExt cx="647470" cy="261610"/>
          </a:xfrm>
        </p:grpSpPr>
        <p:sp>
          <p:nvSpPr>
            <p:cNvPr id="538" name="Rectangle 537">
              <a:extLst>
                <a:ext uri="{FF2B5EF4-FFF2-40B4-BE49-F238E27FC236}">
                  <a16:creationId xmlns:a16="http://schemas.microsoft.com/office/drawing/2014/main" id="{B8FF47B2-9B9D-E143-85B6-750134B441A4}"/>
                </a:ext>
              </a:extLst>
            </p:cNvPr>
            <p:cNvSpPr/>
            <p:nvPr/>
          </p:nvSpPr>
          <p:spPr>
            <a:xfrm>
              <a:off x="7550630" y="1104997"/>
              <a:ext cx="539900"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9" name="TextBox 538">
              <a:extLst>
                <a:ext uri="{FF2B5EF4-FFF2-40B4-BE49-F238E27FC236}">
                  <a16:creationId xmlns:a16="http://schemas.microsoft.com/office/drawing/2014/main" id="{8E999063-8984-D747-8134-DDEC8710709A}"/>
                </a:ext>
              </a:extLst>
            </p:cNvPr>
            <p:cNvSpPr txBox="1"/>
            <p:nvPr/>
          </p:nvSpPr>
          <p:spPr>
            <a:xfrm>
              <a:off x="7511395" y="1078001"/>
              <a:ext cx="647470"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26. =  0   </a:t>
              </a:r>
            </a:p>
          </p:txBody>
        </p:sp>
      </p:grpSp>
      <p:sp>
        <p:nvSpPr>
          <p:cNvPr id="540" name="TextBox 539">
            <a:extLst>
              <a:ext uri="{FF2B5EF4-FFF2-40B4-BE49-F238E27FC236}">
                <a16:creationId xmlns:a16="http://schemas.microsoft.com/office/drawing/2014/main" id="{943F95A2-7E79-6949-A592-BF7E7A8AE676}"/>
              </a:ext>
            </a:extLst>
          </p:cNvPr>
          <p:cNvSpPr txBox="1"/>
          <p:nvPr/>
        </p:nvSpPr>
        <p:spPr>
          <a:xfrm>
            <a:off x="7500652" y="2421193"/>
            <a:ext cx="858390"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28. =  -1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41" name="TextBox 540">
            <a:extLst>
              <a:ext uri="{FF2B5EF4-FFF2-40B4-BE49-F238E27FC236}">
                <a16:creationId xmlns:a16="http://schemas.microsoft.com/office/drawing/2014/main" id="{CD92AC72-AF1F-7C40-8EFE-CEA0082B6B32}"/>
              </a:ext>
            </a:extLst>
          </p:cNvPr>
          <p:cNvSpPr txBox="1"/>
          <p:nvPr/>
        </p:nvSpPr>
        <p:spPr>
          <a:xfrm>
            <a:off x="7703822" y="790116"/>
            <a:ext cx="1090455"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External force </a:t>
            </a:r>
          </a:p>
        </p:txBody>
      </p:sp>
      <p:sp>
        <p:nvSpPr>
          <p:cNvPr id="542" name="TextBox 541">
            <a:extLst>
              <a:ext uri="{FF2B5EF4-FFF2-40B4-BE49-F238E27FC236}">
                <a16:creationId xmlns:a16="http://schemas.microsoft.com/office/drawing/2014/main" id="{5EFED14D-902E-B346-9780-994E89C634DD}"/>
              </a:ext>
            </a:extLst>
          </p:cNvPr>
          <p:cNvSpPr txBox="1"/>
          <p:nvPr/>
        </p:nvSpPr>
        <p:spPr>
          <a:xfrm>
            <a:off x="2107457" y="3796242"/>
            <a:ext cx="33997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 </a:t>
            </a:r>
          </a:p>
        </p:txBody>
      </p:sp>
      <p:sp>
        <p:nvSpPr>
          <p:cNvPr id="543" name="TextBox 542">
            <a:extLst>
              <a:ext uri="{FF2B5EF4-FFF2-40B4-BE49-F238E27FC236}">
                <a16:creationId xmlns:a16="http://schemas.microsoft.com/office/drawing/2014/main" id="{EAD2FF80-9453-9646-8196-F23C5745B934}"/>
              </a:ext>
            </a:extLst>
          </p:cNvPr>
          <p:cNvSpPr txBox="1"/>
          <p:nvPr/>
        </p:nvSpPr>
        <p:spPr>
          <a:xfrm>
            <a:off x="2844858" y="3796993"/>
            <a:ext cx="33997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 </a:t>
            </a:r>
          </a:p>
        </p:txBody>
      </p:sp>
      <p:sp>
        <p:nvSpPr>
          <p:cNvPr id="544" name="TextBox 543">
            <a:extLst>
              <a:ext uri="{FF2B5EF4-FFF2-40B4-BE49-F238E27FC236}">
                <a16:creationId xmlns:a16="http://schemas.microsoft.com/office/drawing/2014/main" id="{233ADB40-6690-0143-9580-F0753CA46003}"/>
              </a:ext>
            </a:extLst>
          </p:cNvPr>
          <p:cNvSpPr txBox="1"/>
          <p:nvPr/>
        </p:nvSpPr>
        <p:spPr>
          <a:xfrm>
            <a:off x="2002934" y="4173756"/>
            <a:ext cx="43204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- 7 </a:t>
            </a:r>
          </a:p>
        </p:txBody>
      </p:sp>
      <p:sp>
        <p:nvSpPr>
          <p:cNvPr id="545" name="TextBox 544">
            <a:extLst>
              <a:ext uri="{FF2B5EF4-FFF2-40B4-BE49-F238E27FC236}">
                <a16:creationId xmlns:a16="http://schemas.microsoft.com/office/drawing/2014/main" id="{852DC3EA-4346-8F41-992A-7ECAB7D0E50F}"/>
              </a:ext>
            </a:extLst>
          </p:cNvPr>
          <p:cNvSpPr txBox="1"/>
          <p:nvPr/>
        </p:nvSpPr>
        <p:spPr>
          <a:xfrm>
            <a:off x="2758320" y="4557854"/>
            <a:ext cx="43204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- 7 </a:t>
            </a:r>
          </a:p>
        </p:txBody>
      </p:sp>
      <p:sp>
        <p:nvSpPr>
          <p:cNvPr id="546" name="TextBox 545">
            <a:extLst>
              <a:ext uri="{FF2B5EF4-FFF2-40B4-BE49-F238E27FC236}">
                <a16:creationId xmlns:a16="http://schemas.microsoft.com/office/drawing/2014/main" id="{815396FD-5E49-EC4B-8375-33A7C9DF963A}"/>
              </a:ext>
            </a:extLst>
          </p:cNvPr>
          <p:cNvSpPr txBox="1"/>
          <p:nvPr/>
        </p:nvSpPr>
        <p:spPr>
          <a:xfrm>
            <a:off x="2760831" y="4174266"/>
            <a:ext cx="43204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- 7 </a:t>
            </a:r>
          </a:p>
        </p:txBody>
      </p:sp>
      <p:sp>
        <p:nvSpPr>
          <p:cNvPr id="547" name="TextBox 546">
            <a:extLst>
              <a:ext uri="{FF2B5EF4-FFF2-40B4-BE49-F238E27FC236}">
                <a16:creationId xmlns:a16="http://schemas.microsoft.com/office/drawing/2014/main" id="{2EECC97E-4080-1D42-8CAC-F8346EBB0EA1}"/>
              </a:ext>
            </a:extLst>
          </p:cNvPr>
          <p:cNvSpPr txBox="1"/>
          <p:nvPr/>
        </p:nvSpPr>
        <p:spPr>
          <a:xfrm>
            <a:off x="3708367" y="4172724"/>
            <a:ext cx="47222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49 </a:t>
            </a:r>
          </a:p>
        </p:txBody>
      </p:sp>
      <mc:AlternateContent xmlns:mc="http://schemas.openxmlformats.org/markup-compatibility/2006" xmlns:a14="http://schemas.microsoft.com/office/drawing/2010/main">
        <mc:Choice Requires="a14">
          <p:sp>
            <p:nvSpPr>
              <p:cNvPr id="548" name="TextBox 547">
                <a:extLst>
                  <a:ext uri="{FF2B5EF4-FFF2-40B4-BE49-F238E27FC236}">
                    <a16:creationId xmlns:a16="http://schemas.microsoft.com/office/drawing/2014/main" id="{F898BAA7-535C-8B47-83DF-57FA518D7ECE}"/>
                  </a:ext>
                </a:extLst>
              </p:cNvPr>
              <p:cNvSpPr txBox="1"/>
              <p:nvPr/>
            </p:nvSpPr>
            <p:spPr>
              <a:xfrm>
                <a:off x="2632287" y="5692981"/>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548" name="TextBox 547">
                <a:extLst>
                  <a:ext uri="{FF2B5EF4-FFF2-40B4-BE49-F238E27FC236}">
                    <a16:creationId xmlns:a16="http://schemas.microsoft.com/office/drawing/2014/main" id="{F898BAA7-535C-8B47-83DF-57FA518D7ECE}"/>
                  </a:ext>
                </a:extLst>
              </p:cNvPr>
              <p:cNvSpPr txBox="1">
                <a:spLocks noRot="1" noChangeAspect="1" noMove="1" noResize="1" noEditPoints="1" noAdjustHandles="1" noChangeArrowheads="1" noChangeShapeType="1" noTextEdit="1"/>
              </p:cNvSpPr>
              <p:nvPr/>
            </p:nvSpPr>
            <p:spPr>
              <a:xfrm>
                <a:off x="2632287" y="5692981"/>
                <a:ext cx="646359" cy="309637"/>
              </a:xfrm>
              <a:prstGeom prst="rect">
                <a:avLst/>
              </a:prstGeom>
              <a:blipFill>
                <a:blip r:embed="rId17"/>
                <a:stretch>
                  <a:fillRect b="-3846"/>
                </a:stretch>
              </a:blipFill>
            </p:spPr>
            <p:txBody>
              <a:bodyPr/>
              <a:lstStyle/>
              <a:p>
                <a:r>
                  <a:rPr lang="en-US">
                    <a:noFill/>
                  </a:rPr>
                  <a:t> </a:t>
                </a:r>
              </a:p>
            </p:txBody>
          </p:sp>
        </mc:Fallback>
      </mc:AlternateContent>
      <p:sp>
        <p:nvSpPr>
          <p:cNvPr id="549" name="TextBox 548">
            <a:extLst>
              <a:ext uri="{FF2B5EF4-FFF2-40B4-BE49-F238E27FC236}">
                <a16:creationId xmlns:a16="http://schemas.microsoft.com/office/drawing/2014/main" id="{C56ACF1E-5DC8-FD41-BBD4-710D2D68A12B}"/>
              </a:ext>
            </a:extLst>
          </p:cNvPr>
          <p:cNvSpPr txBox="1"/>
          <p:nvPr/>
        </p:nvSpPr>
        <p:spPr>
          <a:xfrm>
            <a:off x="6286939" y="4547894"/>
            <a:ext cx="47769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- 5 </a:t>
            </a:r>
          </a:p>
        </p:txBody>
      </p:sp>
      <p:sp>
        <p:nvSpPr>
          <p:cNvPr id="550" name="TextBox 549">
            <a:extLst>
              <a:ext uri="{FF2B5EF4-FFF2-40B4-BE49-F238E27FC236}">
                <a16:creationId xmlns:a16="http://schemas.microsoft.com/office/drawing/2014/main" id="{57116DC4-D38E-BD40-835E-0ACF8A5368FB}"/>
              </a:ext>
            </a:extLst>
          </p:cNvPr>
          <p:cNvSpPr txBox="1"/>
          <p:nvPr/>
        </p:nvSpPr>
        <p:spPr>
          <a:xfrm>
            <a:off x="7022583" y="4544765"/>
            <a:ext cx="46701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- 5 </a:t>
            </a:r>
          </a:p>
        </p:txBody>
      </p:sp>
      <p:sp>
        <p:nvSpPr>
          <p:cNvPr id="551" name="TextBox 550">
            <a:extLst>
              <a:ext uri="{FF2B5EF4-FFF2-40B4-BE49-F238E27FC236}">
                <a16:creationId xmlns:a16="http://schemas.microsoft.com/office/drawing/2014/main" id="{FB7E7884-B71F-1E49-B103-3940F0E95630}"/>
              </a:ext>
            </a:extLst>
          </p:cNvPr>
          <p:cNvSpPr txBox="1"/>
          <p:nvPr/>
        </p:nvSpPr>
        <p:spPr>
          <a:xfrm>
            <a:off x="6347741" y="3799593"/>
            <a:ext cx="30653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sp>
        <p:nvSpPr>
          <p:cNvPr id="552" name="TextBox 551">
            <a:extLst>
              <a:ext uri="{FF2B5EF4-FFF2-40B4-BE49-F238E27FC236}">
                <a16:creationId xmlns:a16="http://schemas.microsoft.com/office/drawing/2014/main" id="{7BC01011-1009-0743-B364-92C3B2A1373A}"/>
              </a:ext>
            </a:extLst>
          </p:cNvPr>
          <p:cNvSpPr txBox="1"/>
          <p:nvPr/>
        </p:nvSpPr>
        <p:spPr>
          <a:xfrm>
            <a:off x="7972015" y="3794217"/>
            <a:ext cx="48233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16 </a:t>
            </a:r>
          </a:p>
        </p:txBody>
      </p:sp>
      <p:sp>
        <p:nvSpPr>
          <p:cNvPr id="553" name="TextBox 552">
            <a:extLst>
              <a:ext uri="{FF2B5EF4-FFF2-40B4-BE49-F238E27FC236}">
                <a16:creationId xmlns:a16="http://schemas.microsoft.com/office/drawing/2014/main" id="{D531D4DB-5F13-794D-AADD-C5F8E5840425}"/>
              </a:ext>
            </a:extLst>
          </p:cNvPr>
          <p:cNvSpPr txBox="1"/>
          <p:nvPr/>
        </p:nvSpPr>
        <p:spPr>
          <a:xfrm>
            <a:off x="7092458" y="3796464"/>
            <a:ext cx="30653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sp>
        <p:nvSpPr>
          <p:cNvPr id="556" name="TextBox 555">
            <a:extLst>
              <a:ext uri="{FF2B5EF4-FFF2-40B4-BE49-F238E27FC236}">
                <a16:creationId xmlns:a16="http://schemas.microsoft.com/office/drawing/2014/main" id="{C15EAC8C-8DC0-BC44-A14D-3180B11650FA}"/>
              </a:ext>
            </a:extLst>
          </p:cNvPr>
          <p:cNvSpPr txBox="1"/>
          <p:nvPr/>
        </p:nvSpPr>
        <p:spPr>
          <a:xfrm>
            <a:off x="6364349" y="6031180"/>
            <a:ext cx="23088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557" name="TextBox 556">
            <a:extLst>
              <a:ext uri="{FF2B5EF4-FFF2-40B4-BE49-F238E27FC236}">
                <a16:creationId xmlns:a16="http://schemas.microsoft.com/office/drawing/2014/main" id="{081D58DE-60BC-5A49-B978-C66A38EF23E8}"/>
              </a:ext>
            </a:extLst>
          </p:cNvPr>
          <p:cNvSpPr txBox="1"/>
          <p:nvPr/>
        </p:nvSpPr>
        <p:spPr>
          <a:xfrm>
            <a:off x="8012926" y="6027269"/>
            <a:ext cx="28628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558" name="TextBox 557">
            <a:extLst>
              <a:ext uri="{FF2B5EF4-FFF2-40B4-BE49-F238E27FC236}">
                <a16:creationId xmlns:a16="http://schemas.microsoft.com/office/drawing/2014/main" id="{13F5297D-159B-7B4F-B5DD-2FFB8BE6DA99}"/>
              </a:ext>
            </a:extLst>
          </p:cNvPr>
          <p:cNvSpPr txBox="1"/>
          <p:nvPr/>
        </p:nvSpPr>
        <p:spPr>
          <a:xfrm>
            <a:off x="7101014" y="6024735"/>
            <a:ext cx="23088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grpSp>
        <p:nvGrpSpPr>
          <p:cNvPr id="262" name="Group 261">
            <a:extLst>
              <a:ext uri="{FF2B5EF4-FFF2-40B4-BE49-F238E27FC236}">
                <a16:creationId xmlns:a16="http://schemas.microsoft.com/office/drawing/2014/main" id="{22AC44AD-80FA-A944-B6EA-1A10FB7AF8B1}"/>
              </a:ext>
            </a:extLst>
          </p:cNvPr>
          <p:cNvGrpSpPr/>
          <p:nvPr/>
        </p:nvGrpSpPr>
        <p:grpSpPr>
          <a:xfrm>
            <a:off x="7127930" y="275636"/>
            <a:ext cx="1678033" cy="481586"/>
            <a:chOff x="1032936" y="5890542"/>
            <a:chExt cx="1678033" cy="481586"/>
          </a:xfrm>
        </p:grpSpPr>
        <p:sp>
          <p:nvSpPr>
            <p:cNvPr id="263" name="TextBox 262">
              <a:extLst>
                <a:ext uri="{FF2B5EF4-FFF2-40B4-BE49-F238E27FC236}">
                  <a16:creationId xmlns:a16="http://schemas.microsoft.com/office/drawing/2014/main" id="{0EB72EE3-416F-F741-9683-3511E3491E76}"/>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64" name="TextBox 263">
              <a:extLst>
                <a:ext uri="{FF2B5EF4-FFF2-40B4-BE49-F238E27FC236}">
                  <a16:creationId xmlns:a16="http://schemas.microsoft.com/office/drawing/2014/main" id="{1C95D5A5-176D-AA41-B40F-2127F8999837}"/>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044350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0597" y="767835"/>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62166DB-B6C3-3B48-B940-E776E9D1BB99}"/>
              </a:ext>
            </a:extLst>
          </p:cNvPr>
          <p:cNvSpPr txBox="1"/>
          <p:nvPr/>
        </p:nvSpPr>
        <p:spPr>
          <a:xfrm>
            <a:off x="1716447" y="259516"/>
            <a:ext cx="587315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Four Truss Units    </a:t>
            </a:r>
          </a:p>
        </p:txBody>
      </p:sp>
      <p:sp>
        <p:nvSpPr>
          <p:cNvPr id="143" name="Rectangle 142">
            <a:extLst>
              <a:ext uri="{FF2B5EF4-FFF2-40B4-BE49-F238E27FC236}">
                <a16:creationId xmlns:a16="http://schemas.microsoft.com/office/drawing/2014/main" id="{64805148-37AD-C24A-8D2E-EF604BFCDA50}"/>
              </a:ext>
            </a:extLst>
          </p:cNvPr>
          <p:cNvSpPr/>
          <p:nvPr/>
        </p:nvSpPr>
        <p:spPr>
          <a:xfrm>
            <a:off x="409656" y="2774366"/>
            <a:ext cx="4058642" cy="34043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a:extLst>
              <a:ext uri="{FF2B5EF4-FFF2-40B4-BE49-F238E27FC236}">
                <a16:creationId xmlns:a16="http://schemas.microsoft.com/office/drawing/2014/main" id="{47B5375A-FD22-5F4B-9C71-A828C7C843CE}"/>
              </a:ext>
            </a:extLst>
          </p:cNvPr>
          <p:cNvCxnSpPr>
            <a:cxnSpLocks/>
          </p:cNvCxnSpPr>
          <p:nvPr/>
        </p:nvCxnSpPr>
        <p:spPr>
          <a:xfrm>
            <a:off x="409656" y="3206437"/>
            <a:ext cx="40586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9DDFA0F-15D7-CE4D-AD85-FDC545B6507D}"/>
              </a:ext>
            </a:extLst>
          </p:cNvPr>
          <p:cNvCxnSpPr>
            <a:cxnSpLocks/>
          </p:cNvCxnSpPr>
          <p:nvPr/>
        </p:nvCxnSpPr>
        <p:spPr>
          <a:xfrm>
            <a:off x="1838683" y="2776074"/>
            <a:ext cx="0" cy="3402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71709985-CC7D-6149-9A64-22BD451F1E63}"/>
              </a:ext>
            </a:extLst>
          </p:cNvPr>
          <p:cNvSpPr txBox="1"/>
          <p:nvPr/>
        </p:nvSpPr>
        <p:spPr>
          <a:xfrm>
            <a:off x="1085149" y="2773086"/>
            <a:ext cx="806959"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147" name="TextBox 146">
            <a:extLst>
              <a:ext uri="{FF2B5EF4-FFF2-40B4-BE49-F238E27FC236}">
                <a16:creationId xmlns:a16="http://schemas.microsoft.com/office/drawing/2014/main" id="{7D95860E-B2A3-B749-9D77-BFF00BED645E}"/>
              </a:ext>
            </a:extLst>
          </p:cNvPr>
          <p:cNvSpPr txBox="1"/>
          <p:nvPr/>
        </p:nvSpPr>
        <p:spPr>
          <a:xfrm>
            <a:off x="1842293" y="2730304"/>
            <a:ext cx="801152"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Internal force, </a:t>
            </a:r>
            <a:r>
              <a:rPr lang="en-US" sz="1400" dirty="0" err="1">
                <a:latin typeface="Times New Roman" panose="02020603050405020304" pitchFamily="18" charset="0"/>
                <a:cs typeface="Times New Roman" panose="02020603050405020304" pitchFamily="18" charset="0"/>
              </a:rPr>
              <a:t>lb</a:t>
            </a:r>
            <a:endParaRPr lang="en-US" sz="1400" dirty="0">
              <a:latin typeface="Times New Roman" panose="02020603050405020304" pitchFamily="18" charset="0"/>
              <a:cs typeface="Times New Roman" panose="02020603050405020304" pitchFamily="18" charset="0"/>
            </a:endParaRPr>
          </a:p>
        </p:txBody>
      </p:sp>
      <p:cxnSp>
        <p:nvCxnSpPr>
          <p:cNvPr id="148" name="Straight Connector 147">
            <a:extLst>
              <a:ext uri="{FF2B5EF4-FFF2-40B4-BE49-F238E27FC236}">
                <a16:creationId xmlns:a16="http://schemas.microsoft.com/office/drawing/2014/main" id="{01B3E1E9-847B-2747-88D2-EAB92C0005EC}"/>
              </a:ext>
            </a:extLst>
          </p:cNvPr>
          <p:cNvCxnSpPr>
            <a:cxnSpLocks/>
          </p:cNvCxnSpPr>
          <p:nvPr/>
        </p:nvCxnSpPr>
        <p:spPr>
          <a:xfrm>
            <a:off x="1119112" y="2776074"/>
            <a:ext cx="0" cy="3402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D00E4B06-66B7-1D45-8058-790D97108FD3}"/>
              </a:ext>
            </a:extLst>
          </p:cNvPr>
          <p:cNvSpPr txBox="1"/>
          <p:nvPr/>
        </p:nvSpPr>
        <p:spPr>
          <a:xfrm>
            <a:off x="367447" y="2826295"/>
            <a:ext cx="81541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Member </a:t>
            </a:r>
          </a:p>
        </p:txBody>
      </p:sp>
      <p:sp>
        <p:nvSpPr>
          <p:cNvPr id="150" name="TextBox 149">
            <a:extLst>
              <a:ext uri="{FF2B5EF4-FFF2-40B4-BE49-F238E27FC236}">
                <a16:creationId xmlns:a16="http://schemas.microsoft.com/office/drawing/2014/main" id="{E991F830-77AD-1E4C-ADD1-8E888BC5BB65}"/>
              </a:ext>
            </a:extLst>
          </p:cNvPr>
          <p:cNvSpPr txBox="1"/>
          <p:nvPr/>
        </p:nvSpPr>
        <p:spPr>
          <a:xfrm>
            <a:off x="540535" y="3218276"/>
            <a:ext cx="52847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17. </a:t>
            </a:r>
          </a:p>
        </p:txBody>
      </p:sp>
      <p:sp>
        <p:nvSpPr>
          <p:cNvPr id="151" name="TextBox 150">
            <a:extLst>
              <a:ext uri="{FF2B5EF4-FFF2-40B4-BE49-F238E27FC236}">
                <a16:creationId xmlns:a16="http://schemas.microsoft.com/office/drawing/2014/main" id="{146B8B21-4E80-E04C-A15E-57CE368E6E4C}"/>
              </a:ext>
            </a:extLst>
          </p:cNvPr>
          <p:cNvSpPr txBox="1"/>
          <p:nvPr/>
        </p:nvSpPr>
        <p:spPr>
          <a:xfrm>
            <a:off x="539692" y="3586434"/>
            <a:ext cx="48861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18. </a:t>
            </a:r>
          </a:p>
        </p:txBody>
      </p:sp>
      <p:sp>
        <p:nvSpPr>
          <p:cNvPr id="152" name="TextBox 151">
            <a:extLst>
              <a:ext uri="{FF2B5EF4-FFF2-40B4-BE49-F238E27FC236}">
                <a16:creationId xmlns:a16="http://schemas.microsoft.com/office/drawing/2014/main" id="{5A081E05-32AC-C847-BAF1-AAEFD21D9441}"/>
              </a:ext>
            </a:extLst>
          </p:cNvPr>
          <p:cNvSpPr txBox="1"/>
          <p:nvPr/>
        </p:nvSpPr>
        <p:spPr>
          <a:xfrm>
            <a:off x="537902" y="3965769"/>
            <a:ext cx="48577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19. </a:t>
            </a:r>
          </a:p>
        </p:txBody>
      </p:sp>
      <p:sp>
        <p:nvSpPr>
          <p:cNvPr id="153" name="TextBox 152">
            <a:extLst>
              <a:ext uri="{FF2B5EF4-FFF2-40B4-BE49-F238E27FC236}">
                <a16:creationId xmlns:a16="http://schemas.microsoft.com/office/drawing/2014/main" id="{AE7CBEB9-6093-D043-BA56-E318E9E4DF01}"/>
              </a:ext>
            </a:extLst>
          </p:cNvPr>
          <p:cNvSpPr txBox="1"/>
          <p:nvPr/>
        </p:nvSpPr>
        <p:spPr>
          <a:xfrm>
            <a:off x="556690" y="4344897"/>
            <a:ext cx="49255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20. </a:t>
            </a:r>
          </a:p>
        </p:txBody>
      </p:sp>
      <p:cxnSp>
        <p:nvCxnSpPr>
          <p:cNvPr id="154" name="Straight Connector 153">
            <a:extLst>
              <a:ext uri="{FF2B5EF4-FFF2-40B4-BE49-F238E27FC236}">
                <a16:creationId xmlns:a16="http://schemas.microsoft.com/office/drawing/2014/main" id="{E4E27452-ACA1-514E-B9B3-37B188A6B7A6}"/>
              </a:ext>
            </a:extLst>
          </p:cNvPr>
          <p:cNvCxnSpPr>
            <a:cxnSpLocks/>
          </p:cNvCxnSpPr>
          <p:nvPr/>
        </p:nvCxnSpPr>
        <p:spPr>
          <a:xfrm>
            <a:off x="409656" y="3553027"/>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1D18FFF-95D5-BA4A-9227-A7F3DD11DCC4}"/>
              </a:ext>
            </a:extLst>
          </p:cNvPr>
          <p:cNvCxnSpPr>
            <a:cxnSpLocks/>
          </p:cNvCxnSpPr>
          <p:nvPr/>
        </p:nvCxnSpPr>
        <p:spPr>
          <a:xfrm>
            <a:off x="417724" y="3943315"/>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998AD5FF-574E-3444-9B3A-7B1801E722CD}"/>
              </a:ext>
            </a:extLst>
          </p:cNvPr>
          <p:cNvCxnSpPr>
            <a:cxnSpLocks/>
          </p:cNvCxnSpPr>
          <p:nvPr/>
        </p:nvCxnSpPr>
        <p:spPr>
          <a:xfrm>
            <a:off x="405926" y="4324017"/>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287E3E25-5980-9B46-AE21-CD863A80C416}"/>
              </a:ext>
            </a:extLst>
          </p:cNvPr>
          <p:cNvSpPr txBox="1"/>
          <p:nvPr/>
        </p:nvSpPr>
        <p:spPr>
          <a:xfrm>
            <a:off x="2113057" y="3210504"/>
            <a:ext cx="33997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sp>
        <p:nvSpPr>
          <p:cNvPr id="158" name="TextBox 157">
            <a:extLst>
              <a:ext uri="{FF2B5EF4-FFF2-40B4-BE49-F238E27FC236}">
                <a16:creationId xmlns:a16="http://schemas.microsoft.com/office/drawing/2014/main" id="{070904B6-530C-D24D-88E7-90160D399173}"/>
              </a:ext>
            </a:extLst>
          </p:cNvPr>
          <p:cNvSpPr txBox="1"/>
          <p:nvPr/>
        </p:nvSpPr>
        <p:spPr>
          <a:xfrm>
            <a:off x="2026165" y="3937719"/>
            <a:ext cx="43204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- 3 </a:t>
            </a:r>
          </a:p>
        </p:txBody>
      </p:sp>
      <p:sp>
        <p:nvSpPr>
          <p:cNvPr id="159" name="TextBox 158">
            <a:extLst>
              <a:ext uri="{FF2B5EF4-FFF2-40B4-BE49-F238E27FC236}">
                <a16:creationId xmlns:a16="http://schemas.microsoft.com/office/drawing/2014/main" id="{76B8E963-8E1D-5D4F-B241-2E02B5F71221}"/>
              </a:ext>
            </a:extLst>
          </p:cNvPr>
          <p:cNvSpPr txBox="1"/>
          <p:nvPr/>
        </p:nvSpPr>
        <p:spPr>
          <a:xfrm>
            <a:off x="2437016" y="3972232"/>
            <a:ext cx="62913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a:t>
            </a:r>
          </a:p>
        </p:txBody>
      </p:sp>
      <p:sp>
        <p:nvSpPr>
          <p:cNvPr id="161" name="TextBox 160">
            <a:extLst>
              <a:ext uri="{FF2B5EF4-FFF2-40B4-BE49-F238E27FC236}">
                <a16:creationId xmlns:a16="http://schemas.microsoft.com/office/drawing/2014/main" id="{5209C84B-4B35-2D40-B194-E88ABD2E373C}"/>
              </a:ext>
            </a:extLst>
          </p:cNvPr>
          <p:cNvSpPr txBox="1"/>
          <p:nvPr/>
        </p:nvSpPr>
        <p:spPr>
          <a:xfrm>
            <a:off x="1361218" y="3212268"/>
            <a:ext cx="3560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162" name="TextBox 161">
            <a:extLst>
              <a:ext uri="{FF2B5EF4-FFF2-40B4-BE49-F238E27FC236}">
                <a16:creationId xmlns:a16="http://schemas.microsoft.com/office/drawing/2014/main" id="{3DF73A1D-97F2-1543-A3A7-E4413EC3586A}"/>
              </a:ext>
            </a:extLst>
          </p:cNvPr>
          <p:cNvSpPr txBox="1"/>
          <p:nvPr/>
        </p:nvSpPr>
        <p:spPr>
          <a:xfrm>
            <a:off x="1357917" y="3584175"/>
            <a:ext cx="3576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cxnSp>
        <p:nvCxnSpPr>
          <p:cNvPr id="164" name="Straight Connector 163">
            <a:extLst>
              <a:ext uri="{FF2B5EF4-FFF2-40B4-BE49-F238E27FC236}">
                <a16:creationId xmlns:a16="http://schemas.microsoft.com/office/drawing/2014/main" id="{45851B75-9DE9-9C4D-A749-08893554EAC5}"/>
              </a:ext>
            </a:extLst>
          </p:cNvPr>
          <p:cNvCxnSpPr>
            <a:cxnSpLocks/>
          </p:cNvCxnSpPr>
          <p:nvPr/>
        </p:nvCxnSpPr>
        <p:spPr>
          <a:xfrm>
            <a:off x="2629143" y="2776074"/>
            <a:ext cx="0" cy="3402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002E8B7-7197-FB45-A98E-928FE7AAD0F5}"/>
              </a:ext>
            </a:extLst>
          </p:cNvPr>
          <p:cNvCxnSpPr>
            <a:cxnSpLocks/>
          </p:cNvCxnSpPr>
          <p:nvPr/>
        </p:nvCxnSpPr>
        <p:spPr>
          <a:xfrm>
            <a:off x="3302081" y="2776074"/>
            <a:ext cx="0" cy="3402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1433BC4E-8DB6-7F43-BB71-93FE04B9B6A3}"/>
              </a:ext>
            </a:extLst>
          </p:cNvPr>
          <p:cNvSpPr txBox="1"/>
          <p:nvPr/>
        </p:nvSpPr>
        <p:spPr>
          <a:xfrm>
            <a:off x="2619809" y="2726773"/>
            <a:ext cx="711467"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Virtual  </a:t>
            </a:r>
          </a:p>
          <a:p>
            <a:r>
              <a:rPr lang="en-US" sz="1400" dirty="0">
                <a:latin typeface="Times New Roman" panose="02020603050405020304" pitchFamily="18" charset="0"/>
                <a:cs typeface="Times New Roman" panose="02020603050405020304" pitchFamily="18" charset="0"/>
              </a:rPr>
              <a:t> force</a:t>
            </a:r>
          </a:p>
        </p:txBody>
      </p:sp>
      <p:sp>
        <p:nvSpPr>
          <p:cNvPr id="180" name="TextBox 179">
            <a:extLst>
              <a:ext uri="{FF2B5EF4-FFF2-40B4-BE49-F238E27FC236}">
                <a16:creationId xmlns:a16="http://schemas.microsoft.com/office/drawing/2014/main" id="{C159BF1E-A55B-DE48-8E23-2F06F9A08C18}"/>
              </a:ext>
            </a:extLst>
          </p:cNvPr>
          <p:cNvSpPr txBox="1"/>
          <p:nvPr/>
        </p:nvSpPr>
        <p:spPr>
          <a:xfrm>
            <a:off x="560271" y="4702612"/>
            <a:ext cx="48068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21. </a:t>
            </a:r>
          </a:p>
        </p:txBody>
      </p:sp>
      <p:sp>
        <p:nvSpPr>
          <p:cNvPr id="181" name="TextBox 180">
            <a:extLst>
              <a:ext uri="{FF2B5EF4-FFF2-40B4-BE49-F238E27FC236}">
                <a16:creationId xmlns:a16="http://schemas.microsoft.com/office/drawing/2014/main" id="{A50129A1-F6A7-8B44-AA50-7DF3E61F5C6F}"/>
              </a:ext>
            </a:extLst>
          </p:cNvPr>
          <p:cNvSpPr txBox="1"/>
          <p:nvPr/>
        </p:nvSpPr>
        <p:spPr>
          <a:xfrm>
            <a:off x="564744" y="5064507"/>
            <a:ext cx="47157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22. </a:t>
            </a:r>
          </a:p>
        </p:txBody>
      </p:sp>
      <p:sp>
        <p:nvSpPr>
          <p:cNvPr id="182" name="TextBox 181">
            <a:extLst>
              <a:ext uri="{FF2B5EF4-FFF2-40B4-BE49-F238E27FC236}">
                <a16:creationId xmlns:a16="http://schemas.microsoft.com/office/drawing/2014/main" id="{8178CC26-F9F2-FB4E-BF59-1579B80E5214}"/>
              </a:ext>
            </a:extLst>
          </p:cNvPr>
          <p:cNvSpPr txBox="1"/>
          <p:nvPr/>
        </p:nvSpPr>
        <p:spPr>
          <a:xfrm>
            <a:off x="569216" y="5443842"/>
            <a:ext cx="4690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23. </a:t>
            </a:r>
          </a:p>
        </p:txBody>
      </p:sp>
      <p:sp>
        <p:nvSpPr>
          <p:cNvPr id="183" name="TextBox 182">
            <a:extLst>
              <a:ext uri="{FF2B5EF4-FFF2-40B4-BE49-F238E27FC236}">
                <a16:creationId xmlns:a16="http://schemas.microsoft.com/office/drawing/2014/main" id="{608004C9-10CE-0F47-9816-60D9E6C93355}"/>
              </a:ext>
            </a:extLst>
          </p:cNvPr>
          <p:cNvSpPr txBox="1"/>
          <p:nvPr/>
        </p:nvSpPr>
        <p:spPr>
          <a:xfrm>
            <a:off x="569217" y="5822970"/>
            <a:ext cx="47174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24. </a:t>
            </a:r>
          </a:p>
        </p:txBody>
      </p:sp>
      <p:cxnSp>
        <p:nvCxnSpPr>
          <p:cNvPr id="184" name="Straight Connector 183">
            <a:extLst>
              <a:ext uri="{FF2B5EF4-FFF2-40B4-BE49-F238E27FC236}">
                <a16:creationId xmlns:a16="http://schemas.microsoft.com/office/drawing/2014/main" id="{8164444E-824D-AE40-8826-77769B614A6A}"/>
              </a:ext>
            </a:extLst>
          </p:cNvPr>
          <p:cNvCxnSpPr>
            <a:cxnSpLocks/>
          </p:cNvCxnSpPr>
          <p:nvPr/>
        </p:nvCxnSpPr>
        <p:spPr>
          <a:xfrm>
            <a:off x="409656" y="5043626"/>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280BAF7D-81D2-B04E-9CD5-C10CFEDE3FD4}"/>
              </a:ext>
            </a:extLst>
          </p:cNvPr>
          <p:cNvCxnSpPr>
            <a:cxnSpLocks/>
          </p:cNvCxnSpPr>
          <p:nvPr/>
        </p:nvCxnSpPr>
        <p:spPr>
          <a:xfrm>
            <a:off x="417724" y="5421388"/>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E0F3AAD-5A13-0E43-B7B1-CF3664507936}"/>
              </a:ext>
            </a:extLst>
          </p:cNvPr>
          <p:cNvCxnSpPr>
            <a:cxnSpLocks/>
          </p:cNvCxnSpPr>
          <p:nvPr/>
        </p:nvCxnSpPr>
        <p:spPr>
          <a:xfrm>
            <a:off x="405926" y="5802090"/>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8" name="TextBox 187">
            <a:extLst>
              <a:ext uri="{FF2B5EF4-FFF2-40B4-BE49-F238E27FC236}">
                <a16:creationId xmlns:a16="http://schemas.microsoft.com/office/drawing/2014/main" id="{7017B814-B8FB-1647-84F5-38F2B6397EFB}"/>
              </a:ext>
            </a:extLst>
          </p:cNvPr>
          <p:cNvSpPr txBox="1"/>
          <p:nvPr/>
        </p:nvSpPr>
        <p:spPr>
          <a:xfrm>
            <a:off x="2142501" y="5067808"/>
            <a:ext cx="35062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189" name="TextBox 188">
            <a:extLst>
              <a:ext uri="{FF2B5EF4-FFF2-40B4-BE49-F238E27FC236}">
                <a16:creationId xmlns:a16="http://schemas.microsoft.com/office/drawing/2014/main" id="{8F4E0AC2-2806-6F49-B88A-794C18B6D61B}"/>
              </a:ext>
            </a:extLst>
          </p:cNvPr>
          <p:cNvSpPr txBox="1"/>
          <p:nvPr/>
        </p:nvSpPr>
        <p:spPr>
          <a:xfrm>
            <a:off x="2437016" y="5450305"/>
            <a:ext cx="62913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a:t>
            </a:r>
          </a:p>
        </p:txBody>
      </p:sp>
      <p:sp>
        <p:nvSpPr>
          <p:cNvPr id="190" name="TextBox 189">
            <a:extLst>
              <a:ext uri="{FF2B5EF4-FFF2-40B4-BE49-F238E27FC236}">
                <a16:creationId xmlns:a16="http://schemas.microsoft.com/office/drawing/2014/main" id="{C9E29BEB-14A5-1B4A-8E3F-DE14F792867C}"/>
              </a:ext>
            </a:extLst>
          </p:cNvPr>
          <p:cNvSpPr txBox="1"/>
          <p:nvPr/>
        </p:nvSpPr>
        <p:spPr>
          <a:xfrm>
            <a:off x="2126913" y="5820032"/>
            <a:ext cx="33236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192" name="TextBox 191">
            <a:extLst>
              <a:ext uri="{FF2B5EF4-FFF2-40B4-BE49-F238E27FC236}">
                <a16:creationId xmlns:a16="http://schemas.microsoft.com/office/drawing/2014/main" id="{EC467F63-340B-D64E-8BE7-1BEE18510E49}"/>
              </a:ext>
            </a:extLst>
          </p:cNvPr>
          <p:cNvSpPr txBox="1"/>
          <p:nvPr/>
        </p:nvSpPr>
        <p:spPr>
          <a:xfrm>
            <a:off x="1347285" y="5062248"/>
            <a:ext cx="4071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cxnSp>
        <p:nvCxnSpPr>
          <p:cNvPr id="206" name="Straight Connector 205">
            <a:extLst>
              <a:ext uri="{FF2B5EF4-FFF2-40B4-BE49-F238E27FC236}">
                <a16:creationId xmlns:a16="http://schemas.microsoft.com/office/drawing/2014/main" id="{EF3819A9-F125-5D4B-88E8-C3687725E147}"/>
              </a:ext>
            </a:extLst>
          </p:cNvPr>
          <p:cNvCxnSpPr>
            <a:cxnSpLocks/>
          </p:cNvCxnSpPr>
          <p:nvPr/>
        </p:nvCxnSpPr>
        <p:spPr>
          <a:xfrm>
            <a:off x="405926" y="4693986"/>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Rectangle 206">
            <a:extLst>
              <a:ext uri="{FF2B5EF4-FFF2-40B4-BE49-F238E27FC236}">
                <a16:creationId xmlns:a16="http://schemas.microsoft.com/office/drawing/2014/main" id="{675EF9CC-3D9E-E741-966E-E48FA6BC1F0E}"/>
              </a:ext>
            </a:extLst>
          </p:cNvPr>
          <p:cNvSpPr/>
          <p:nvPr/>
        </p:nvSpPr>
        <p:spPr>
          <a:xfrm>
            <a:off x="4660801" y="2776074"/>
            <a:ext cx="4058642" cy="340579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8" name="Straight Connector 207">
            <a:extLst>
              <a:ext uri="{FF2B5EF4-FFF2-40B4-BE49-F238E27FC236}">
                <a16:creationId xmlns:a16="http://schemas.microsoft.com/office/drawing/2014/main" id="{A73D5EE8-46A4-1745-870E-9DBBAC04DA2A}"/>
              </a:ext>
            </a:extLst>
          </p:cNvPr>
          <p:cNvCxnSpPr>
            <a:cxnSpLocks/>
          </p:cNvCxnSpPr>
          <p:nvPr/>
        </p:nvCxnSpPr>
        <p:spPr>
          <a:xfrm>
            <a:off x="4660801" y="3204250"/>
            <a:ext cx="40586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0B29C0F2-21D8-B74A-9DBE-E37430903F53}"/>
              </a:ext>
            </a:extLst>
          </p:cNvPr>
          <p:cNvCxnSpPr>
            <a:cxnSpLocks/>
          </p:cNvCxnSpPr>
          <p:nvPr/>
        </p:nvCxnSpPr>
        <p:spPr>
          <a:xfrm>
            <a:off x="6068565" y="2776074"/>
            <a:ext cx="0" cy="3405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TextBox 209">
            <a:extLst>
              <a:ext uri="{FF2B5EF4-FFF2-40B4-BE49-F238E27FC236}">
                <a16:creationId xmlns:a16="http://schemas.microsoft.com/office/drawing/2014/main" id="{BD9F3B66-2544-D548-93AC-6FF024E36993}"/>
              </a:ext>
            </a:extLst>
          </p:cNvPr>
          <p:cNvSpPr txBox="1"/>
          <p:nvPr/>
        </p:nvSpPr>
        <p:spPr>
          <a:xfrm>
            <a:off x="5343163" y="2769219"/>
            <a:ext cx="825594"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Length, in.</a:t>
            </a:r>
          </a:p>
        </p:txBody>
      </p:sp>
      <p:sp>
        <p:nvSpPr>
          <p:cNvPr id="211" name="TextBox 210">
            <a:extLst>
              <a:ext uri="{FF2B5EF4-FFF2-40B4-BE49-F238E27FC236}">
                <a16:creationId xmlns:a16="http://schemas.microsoft.com/office/drawing/2014/main" id="{C7C5059B-8D4F-4549-B376-319C480EAD21}"/>
              </a:ext>
            </a:extLst>
          </p:cNvPr>
          <p:cNvSpPr txBox="1"/>
          <p:nvPr/>
        </p:nvSpPr>
        <p:spPr>
          <a:xfrm>
            <a:off x="6082806" y="2730813"/>
            <a:ext cx="852676"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Internal force, </a:t>
            </a:r>
            <a:r>
              <a:rPr lang="en-US" sz="1400" dirty="0" err="1">
                <a:latin typeface="Times New Roman" panose="02020603050405020304" pitchFamily="18" charset="0"/>
                <a:cs typeface="Times New Roman" panose="02020603050405020304" pitchFamily="18" charset="0"/>
              </a:rPr>
              <a:t>lb</a:t>
            </a:r>
            <a:endParaRPr lang="en-US" sz="1400" dirty="0">
              <a:latin typeface="Times New Roman" panose="02020603050405020304" pitchFamily="18" charset="0"/>
              <a:cs typeface="Times New Roman" panose="02020603050405020304" pitchFamily="18" charset="0"/>
            </a:endParaRPr>
          </a:p>
        </p:txBody>
      </p:sp>
      <p:cxnSp>
        <p:nvCxnSpPr>
          <p:cNvPr id="212" name="Straight Connector 211">
            <a:extLst>
              <a:ext uri="{FF2B5EF4-FFF2-40B4-BE49-F238E27FC236}">
                <a16:creationId xmlns:a16="http://schemas.microsoft.com/office/drawing/2014/main" id="{B1196A8F-2167-AC42-AF79-66F8018B98E2}"/>
              </a:ext>
            </a:extLst>
          </p:cNvPr>
          <p:cNvCxnSpPr>
            <a:cxnSpLocks/>
          </p:cNvCxnSpPr>
          <p:nvPr/>
        </p:nvCxnSpPr>
        <p:spPr>
          <a:xfrm>
            <a:off x="5396837" y="2776074"/>
            <a:ext cx="0" cy="3405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3" name="TextBox 212">
            <a:extLst>
              <a:ext uri="{FF2B5EF4-FFF2-40B4-BE49-F238E27FC236}">
                <a16:creationId xmlns:a16="http://schemas.microsoft.com/office/drawing/2014/main" id="{70F46693-E251-D041-B7BC-C67B363A2670}"/>
              </a:ext>
            </a:extLst>
          </p:cNvPr>
          <p:cNvSpPr txBox="1"/>
          <p:nvPr/>
        </p:nvSpPr>
        <p:spPr>
          <a:xfrm>
            <a:off x="4639377" y="2832846"/>
            <a:ext cx="81541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Member </a:t>
            </a:r>
          </a:p>
        </p:txBody>
      </p:sp>
      <p:sp>
        <p:nvSpPr>
          <p:cNvPr id="214" name="TextBox 213">
            <a:extLst>
              <a:ext uri="{FF2B5EF4-FFF2-40B4-BE49-F238E27FC236}">
                <a16:creationId xmlns:a16="http://schemas.microsoft.com/office/drawing/2014/main" id="{F98D3A63-6D44-3D43-904C-0847CACDB070}"/>
              </a:ext>
            </a:extLst>
          </p:cNvPr>
          <p:cNvSpPr txBox="1"/>
          <p:nvPr/>
        </p:nvSpPr>
        <p:spPr>
          <a:xfrm>
            <a:off x="4850798" y="3221405"/>
            <a:ext cx="5536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25. </a:t>
            </a:r>
          </a:p>
        </p:txBody>
      </p:sp>
      <p:sp>
        <p:nvSpPr>
          <p:cNvPr id="215" name="TextBox 214">
            <a:extLst>
              <a:ext uri="{FF2B5EF4-FFF2-40B4-BE49-F238E27FC236}">
                <a16:creationId xmlns:a16="http://schemas.microsoft.com/office/drawing/2014/main" id="{44F34830-E70C-FD43-8A47-16DBA8EBC9A4}"/>
              </a:ext>
            </a:extLst>
          </p:cNvPr>
          <p:cNvSpPr txBox="1"/>
          <p:nvPr/>
        </p:nvSpPr>
        <p:spPr>
          <a:xfrm>
            <a:off x="4842531" y="3589563"/>
            <a:ext cx="49969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26. </a:t>
            </a:r>
          </a:p>
        </p:txBody>
      </p:sp>
      <p:sp>
        <p:nvSpPr>
          <p:cNvPr id="216" name="TextBox 215">
            <a:extLst>
              <a:ext uri="{FF2B5EF4-FFF2-40B4-BE49-F238E27FC236}">
                <a16:creationId xmlns:a16="http://schemas.microsoft.com/office/drawing/2014/main" id="{4BC293E7-91E6-DA48-B211-5232B022B676}"/>
              </a:ext>
            </a:extLst>
          </p:cNvPr>
          <p:cNvSpPr txBox="1"/>
          <p:nvPr/>
        </p:nvSpPr>
        <p:spPr>
          <a:xfrm>
            <a:off x="4852319" y="3955148"/>
            <a:ext cx="53694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27. </a:t>
            </a:r>
          </a:p>
        </p:txBody>
      </p:sp>
      <p:sp>
        <p:nvSpPr>
          <p:cNvPr id="217" name="TextBox 216">
            <a:extLst>
              <a:ext uri="{FF2B5EF4-FFF2-40B4-BE49-F238E27FC236}">
                <a16:creationId xmlns:a16="http://schemas.microsoft.com/office/drawing/2014/main" id="{5D624138-4AAE-5F4C-9048-2C308799BF03}"/>
              </a:ext>
            </a:extLst>
          </p:cNvPr>
          <p:cNvSpPr txBox="1"/>
          <p:nvPr/>
        </p:nvSpPr>
        <p:spPr>
          <a:xfrm>
            <a:off x="4852320" y="4348026"/>
            <a:ext cx="48788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28. </a:t>
            </a:r>
          </a:p>
        </p:txBody>
      </p:sp>
      <p:cxnSp>
        <p:nvCxnSpPr>
          <p:cNvPr id="218" name="Straight Connector 217">
            <a:extLst>
              <a:ext uri="{FF2B5EF4-FFF2-40B4-BE49-F238E27FC236}">
                <a16:creationId xmlns:a16="http://schemas.microsoft.com/office/drawing/2014/main" id="{BDD047ED-5EF0-F94C-9AD7-A6D3152A560A}"/>
              </a:ext>
            </a:extLst>
          </p:cNvPr>
          <p:cNvCxnSpPr>
            <a:cxnSpLocks/>
          </p:cNvCxnSpPr>
          <p:nvPr/>
        </p:nvCxnSpPr>
        <p:spPr>
          <a:xfrm>
            <a:off x="4660801" y="3556156"/>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EE1BFB0-D094-E643-A4A1-E09632EE2B14}"/>
              </a:ext>
            </a:extLst>
          </p:cNvPr>
          <p:cNvCxnSpPr>
            <a:cxnSpLocks/>
          </p:cNvCxnSpPr>
          <p:nvPr/>
        </p:nvCxnSpPr>
        <p:spPr>
          <a:xfrm>
            <a:off x="4668869" y="3946444"/>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94DF220C-8E02-AA46-A2A8-EEF02F19EFFB}"/>
              </a:ext>
            </a:extLst>
          </p:cNvPr>
          <p:cNvCxnSpPr>
            <a:cxnSpLocks/>
          </p:cNvCxnSpPr>
          <p:nvPr/>
        </p:nvCxnSpPr>
        <p:spPr>
          <a:xfrm>
            <a:off x="4657071" y="4327146"/>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1" name="TextBox 220">
            <a:extLst>
              <a:ext uri="{FF2B5EF4-FFF2-40B4-BE49-F238E27FC236}">
                <a16:creationId xmlns:a16="http://schemas.microsoft.com/office/drawing/2014/main" id="{5EFB12AF-E62B-8C4F-B679-6000C5732DA6}"/>
              </a:ext>
            </a:extLst>
          </p:cNvPr>
          <p:cNvSpPr txBox="1"/>
          <p:nvPr/>
        </p:nvSpPr>
        <p:spPr>
          <a:xfrm>
            <a:off x="6346594" y="3213633"/>
            <a:ext cx="30653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p>
        </p:txBody>
      </p:sp>
      <p:sp>
        <p:nvSpPr>
          <p:cNvPr id="222" name="TextBox 221">
            <a:extLst>
              <a:ext uri="{FF2B5EF4-FFF2-40B4-BE49-F238E27FC236}">
                <a16:creationId xmlns:a16="http://schemas.microsoft.com/office/drawing/2014/main" id="{B8EFC851-E9A3-2D43-97A0-09268DB74CBC}"/>
              </a:ext>
            </a:extLst>
          </p:cNvPr>
          <p:cNvSpPr txBox="1"/>
          <p:nvPr/>
        </p:nvSpPr>
        <p:spPr>
          <a:xfrm>
            <a:off x="6298196" y="3948907"/>
            <a:ext cx="39700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224" name="TextBox 223">
            <a:extLst>
              <a:ext uri="{FF2B5EF4-FFF2-40B4-BE49-F238E27FC236}">
                <a16:creationId xmlns:a16="http://schemas.microsoft.com/office/drawing/2014/main" id="{86452158-174B-024B-95ED-873F2DFE740A}"/>
              </a:ext>
            </a:extLst>
          </p:cNvPr>
          <p:cNvSpPr txBox="1"/>
          <p:nvPr/>
        </p:nvSpPr>
        <p:spPr>
          <a:xfrm>
            <a:off x="5596836" y="4336463"/>
            <a:ext cx="32208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225" name="TextBox 224">
            <a:extLst>
              <a:ext uri="{FF2B5EF4-FFF2-40B4-BE49-F238E27FC236}">
                <a16:creationId xmlns:a16="http://schemas.microsoft.com/office/drawing/2014/main" id="{26D32E7A-D8DD-0F46-B7EB-6E26A9429408}"/>
              </a:ext>
            </a:extLst>
          </p:cNvPr>
          <p:cNvSpPr txBox="1"/>
          <p:nvPr/>
        </p:nvSpPr>
        <p:spPr>
          <a:xfrm>
            <a:off x="5586549" y="3215397"/>
            <a:ext cx="3560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226" name="TextBox 225">
            <a:extLst>
              <a:ext uri="{FF2B5EF4-FFF2-40B4-BE49-F238E27FC236}">
                <a16:creationId xmlns:a16="http://schemas.microsoft.com/office/drawing/2014/main" id="{CF179CFF-BF66-5F49-A413-2C6EA9D5B5D6}"/>
              </a:ext>
            </a:extLst>
          </p:cNvPr>
          <p:cNvSpPr txBox="1"/>
          <p:nvPr/>
        </p:nvSpPr>
        <p:spPr>
          <a:xfrm>
            <a:off x="5589014" y="3951687"/>
            <a:ext cx="4071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cxnSp>
        <p:nvCxnSpPr>
          <p:cNvPr id="228" name="Straight Connector 227">
            <a:extLst>
              <a:ext uri="{FF2B5EF4-FFF2-40B4-BE49-F238E27FC236}">
                <a16:creationId xmlns:a16="http://schemas.microsoft.com/office/drawing/2014/main" id="{0F869A2F-23CE-8A43-9769-9D5B4502240D}"/>
              </a:ext>
            </a:extLst>
          </p:cNvPr>
          <p:cNvCxnSpPr>
            <a:cxnSpLocks/>
          </p:cNvCxnSpPr>
          <p:nvPr/>
        </p:nvCxnSpPr>
        <p:spPr>
          <a:xfrm>
            <a:off x="6873758" y="2776074"/>
            <a:ext cx="0" cy="3405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805C1228-70B0-754C-A9A3-39EF00F54D68}"/>
              </a:ext>
            </a:extLst>
          </p:cNvPr>
          <p:cNvCxnSpPr>
            <a:cxnSpLocks/>
          </p:cNvCxnSpPr>
          <p:nvPr/>
        </p:nvCxnSpPr>
        <p:spPr>
          <a:xfrm>
            <a:off x="7582233" y="2776074"/>
            <a:ext cx="0" cy="3405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0" name="TextBox 229">
            <a:extLst>
              <a:ext uri="{FF2B5EF4-FFF2-40B4-BE49-F238E27FC236}">
                <a16:creationId xmlns:a16="http://schemas.microsoft.com/office/drawing/2014/main" id="{B29A4B05-00BD-2442-A284-BE733C04BC31}"/>
              </a:ext>
            </a:extLst>
          </p:cNvPr>
          <p:cNvSpPr txBox="1"/>
          <p:nvPr/>
        </p:nvSpPr>
        <p:spPr>
          <a:xfrm>
            <a:off x="6882801" y="2731575"/>
            <a:ext cx="695959"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Virtual   </a:t>
            </a:r>
          </a:p>
          <a:p>
            <a:r>
              <a:rPr lang="en-US" sz="1400" dirty="0">
                <a:latin typeface="Times New Roman" panose="02020603050405020304" pitchFamily="18" charset="0"/>
                <a:cs typeface="Times New Roman" panose="02020603050405020304" pitchFamily="18" charset="0"/>
              </a:rPr>
              <a:t> force </a:t>
            </a:r>
          </a:p>
        </p:txBody>
      </p:sp>
      <p:sp>
        <p:nvSpPr>
          <p:cNvPr id="244" name="TextBox 243">
            <a:extLst>
              <a:ext uri="{FF2B5EF4-FFF2-40B4-BE49-F238E27FC236}">
                <a16:creationId xmlns:a16="http://schemas.microsoft.com/office/drawing/2014/main" id="{050E428A-1BE4-E946-97A6-228341D1BF0D}"/>
              </a:ext>
            </a:extLst>
          </p:cNvPr>
          <p:cNvSpPr txBox="1"/>
          <p:nvPr/>
        </p:nvSpPr>
        <p:spPr>
          <a:xfrm>
            <a:off x="4843373" y="4705741"/>
            <a:ext cx="48976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29. </a:t>
            </a:r>
          </a:p>
        </p:txBody>
      </p:sp>
      <p:sp>
        <p:nvSpPr>
          <p:cNvPr id="245" name="TextBox 244">
            <a:extLst>
              <a:ext uri="{FF2B5EF4-FFF2-40B4-BE49-F238E27FC236}">
                <a16:creationId xmlns:a16="http://schemas.microsoft.com/office/drawing/2014/main" id="{6C53C51B-9370-0F42-9D3D-21493029480D}"/>
              </a:ext>
            </a:extLst>
          </p:cNvPr>
          <p:cNvSpPr txBox="1"/>
          <p:nvPr/>
        </p:nvSpPr>
        <p:spPr>
          <a:xfrm>
            <a:off x="4847846" y="5067636"/>
            <a:ext cx="4923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30. </a:t>
            </a:r>
          </a:p>
        </p:txBody>
      </p:sp>
      <p:sp>
        <p:nvSpPr>
          <p:cNvPr id="246" name="TextBox 245">
            <a:extLst>
              <a:ext uri="{FF2B5EF4-FFF2-40B4-BE49-F238E27FC236}">
                <a16:creationId xmlns:a16="http://schemas.microsoft.com/office/drawing/2014/main" id="{FF19444C-DA1B-6D48-8264-962084659419}"/>
              </a:ext>
            </a:extLst>
          </p:cNvPr>
          <p:cNvSpPr txBox="1"/>
          <p:nvPr/>
        </p:nvSpPr>
        <p:spPr>
          <a:xfrm>
            <a:off x="4852320" y="5446971"/>
            <a:ext cx="48082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31. </a:t>
            </a:r>
          </a:p>
        </p:txBody>
      </p:sp>
      <p:sp>
        <p:nvSpPr>
          <p:cNvPr id="247" name="TextBox 246">
            <a:extLst>
              <a:ext uri="{FF2B5EF4-FFF2-40B4-BE49-F238E27FC236}">
                <a16:creationId xmlns:a16="http://schemas.microsoft.com/office/drawing/2014/main" id="{155F8D0B-62C0-6D49-941A-B63054949E37}"/>
              </a:ext>
            </a:extLst>
          </p:cNvPr>
          <p:cNvSpPr txBox="1"/>
          <p:nvPr/>
        </p:nvSpPr>
        <p:spPr>
          <a:xfrm>
            <a:off x="4852320" y="5805474"/>
            <a:ext cx="5060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32. </a:t>
            </a:r>
          </a:p>
        </p:txBody>
      </p:sp>
      <p:cxnSp>
        <p:nvCxnSpPr>
          <p:cNvPr id="248" name="Straight Connector 247">
            <a:extLst>
              <a:ext uri="{FF2B5EF4-FFF2-40B4-BE49-F238E27FC236}">
                <a16:creationId xmlns:a16="http://schemas.microsoft.com/office/drawing/2014/main" id="{EBAE532B-A8A5-6048-BCB7-38DC36D0B2FD}"/>
              </a:ext>
            </a:extLst>
          </p:cNvPr>
          <p:cNvCxnSpPr>
            <a:cxnSpLocks/>
          </p:cNvCxnSpPr>
          <p:nvPr/>
        </p:nvCxnSpPr>
        <p:spPr>
          <a:xfrm>
            <a:off x="4660801" y="5046755"/>
            <a:ext cx="40586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53E0F665-DC1B-B345-9022-883D1AA3BC1C}"/>
              </a:ext>
            </a:extLst>
          </p:cNvPr>
          <p:cNvCxnSpPr>
            <a:cxnSpLocks/>
          </p:cNvCxnSpPr>
          <p:nvPr/>
        </p:nvCxnSpPr>
        <p:spPr>
          <a:xfrm>
            <a:off x="4668869" y="5424517"/>
            <a:ext cx="4050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9ABE071E-903E-1B4B-AB95-3598850AF291}"/>
              </a:ext>
            </a:extLst>
          </p:cNvPr>
          <p:cNvCxnSpPr>
            <a:cxnSpLocks/>
          </p:cNvCxnSpPr>
          <p:nvPr/>
        </p:nvCxnSpPr>
        <p:spPr>
          <a:xfrm>
            <a:off x="4657071" y="5805219"/>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2" name="TextBox 251">
            <a:extLst>
              <a:ext uri="{FF2B5EF4-FFF2-40B4-BE49-F238E27FC236}">
                <a16:creationId xmlns:a16="http://schemas.microsoft.com/office/drawing/2014/main" id="{1311E047-C5B5-4340-8329-871D590B04DB}"/>
              </a:ext>
            </a:extLst>
          </p:cNvPr>
          <p:cNvSpPr txBox="1"/>
          <p:nvPr/>
        </p:nvSpPr>
        <p:spPr>
          <a:xfrm>
            <a:off x="6346092" y="5069472"/>
            <a:ext cx="23088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253" name="TextBox 252">
            <a:extLst>
              <a:ext uri="{FF2B5EF4-FFF2-40B4-BE49-F238E27FC236}">
                <a16:creationId xmlns:a16="http://schemas.microsoft.com/office/drawing/2014/main" id="{D2375620-6ABD-3C48-A23B-028E767D7F44}"/>
              </a:ext>
            </a:extLst>
          </p:cNvPr>
          <p:cNvSpPr txBox="1"/>
          <p:nvPr/>
        </p:nvSpPr>
        <p:spPr>
          <a:xfrm>
            <a:off x="6688161" y="5453434"/>
            <a:ext cx="62913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a:t>
            </a:r>
          </a:p>
        </p:txBody>
      </p:sp>
      <p:sp>
        <p:nvSpPr>
          <p:cNvPr id="256" name="TextBox 255">
            <a:extLst>
              <a:ext uri="{FF2B5EF4-FFF2-40B4-BE49-F238E27FC236}">
                <a16:creationId xmlns:a16="http://schemas.microsoft.com/office/drawing/2014/main" id="{F4372DBD-44B9-0A47-BC32-99DF6184AA5A}"/>
              </a:ext>
            </a:extLst>
          </p:cNvPr>
          <p:cNvSpPr txBox="1"/>
          <p:nvPr/>
        </p:nvSpPr>
        <p:spPr>
          <a:xfrm>
            <a:off x="5599198" y="5065377"/>
            <a:ext cx="4071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cxnSp>
        <p:nvCxnSpPr>
          <p:cNvPr id="270" name="Straight Connector 269">
            <a:extLst>
              <a:ext uri="{FF2B5EF4-FFF2-40B4-BE49-F238E27FC236}">
                <a16:creationId xmlns:a16="http://schemas.microsoft.com/office/drawing/2014/main" id="{D53FA297-8D15-BE41-BD6D-FE67FA9F20ED}"/>
              </a:ext>
            </a:extLst>
          </p:cNvPr>
          <p:cNvCxnSpPr>
            <a:cxnSpLocks/>
          </p:cNvCxnSpPr>
          <p:nvPr/>
        </p:nvCxnSpPr>
        <p:spPr>
          <a:xfrm>
            <a:off x="4657071" y="4697115"/>
            <a:ext cx="406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ACBEA68-8D9E-CE46-95C1-5F59206BCA85}"/>
              </a:ext>
            </a:extLst>
          </p:cNvPr>
          <p:cNvSpPr/>
          <p:nvPr/>
        </p:nvSpPr>
        <p:spPr>
          <a:xfrm>
            <a:off x="2791327" y="6211875"/>
            <a:ext cx="5067009" cy="38970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07" name="TextBox 306">
                <a:extLst>
                  <a:ext uri="{FF2B5EF4-FFF2-40B4-BE49-F238E27FC236}">
                    <a16:creationId xmlns:a16="http://schemas.microsoft.com/office/drawing/2014/main" id="{8839EE43-DF49-2C42-9005-8CC6CECD7E98}"/>
                  </a:ext>
                </a:extLst>
              </p:cNvPr>
              <p:cNvSpPr txBox="1"/>
              <p:nvPr/>
            </p:nvSpPr>
            <p:spPr>
              <a:xfrm>
                <a:off x="1159491" y="4734297"/>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07" name="TextBox 306">
                <a:extLst>
                  <a:ext uri="{FF2B5EF4-FFF2-40B4-BE49-F238E27FC236}">
                    <a16:creationId xmlns:a16="http://schemas.microsoft.com/office/drawing/2014/main" id="{8839EE43-DF49-2C42-9005-8CC6CECD7E98}"/>
                  </a:ext>
                </a:extLst>
              </p:cNvPr>
              <p:cNvSpPr txBox="1">
                <a:spLocks noRot="1" noChangeAspect="1" noMove="1" noResize="1" noEditPoints="1" noAdjustHandles="1" noChangeArrowheads="1" noChangeShapeType="1" noTextEdit="1"/>
              </p:cNvSpPr>
              <p:nvPr/>
            </p:nvSpPr>
            <p:spPr>
              <a:xfrm>
                <a:off x="1159491" y="4734297"/>
                <a:ext cx="646359" cy="309637"/>
              </a:xfrm>
              <a:prstGeom prst="rect">
                <a:avLst/>
              </a:prstGeom>
              <a:blipFill>
                <a:blip r:embed="rId2"/>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8" name="TextBox 307">
                <a:extLst>
                  <a:ext uri="{FF2B5EF4-FFF2-40B4-BE49-F238E27FC236}">
                    <a16:creationId xmlns:a16="http://schemas.microsoft.com/office/drawing/2014/main" id="{11790F78-E461-2647-8DF9-9A87F347B4FD}"/>
                  </a:ext>
                </a:extLst>
              </p:cNvPr>
              <p:cNvSpPr txBox="1"/>
              <p:nvPr/>
            </p:nvSpPr>
            <p:spPr>
              <a:xfrm>
                <a:off x="1915293" y="5474250"/>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08" name="TextBox 307">
                <a:extLst>
                  <a:ext uri="{FF2B5EF4-FFF2-40B4-BE49-F238E27FC236}">
                    <a16:creationId xmlns:a16="http://schemas.microsoft.com/office/drawing/2014/main" id="{11790F78-E461-2647-8DF9-9A87F347B4FD}"/>
                  </a:ext>
                </a:extLst>
              </p:cNvPr>
              <p:cNvSpPr txBox="1">
                <a:spLocks noRot="1" noChangeAspect="1" noMove="1" noResize="1" noEditPoints="1" noAdjustHandles="1" noChangeArrowheads="1" noChangeShapeType="1" noTextEdit="1"/>
              </p:cNvSpPr>
              <p:nvPr/>
            </p:nvSpPr>
            <p:spPr>
              <a:xfrm>
                <a:off x="1915293" y="5474250"/>
                <a:ext cx="646359" cy="309637"/>
              </a:xfrm>
              <a:prstGeom prst="rect">
                <a:avLst/>
              </a:prstGeom>
              <a:blipFill>
                <a:blip r:embed="rId3"/>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9" name="TextBox 308">
                <a:extLst>
                  <a:ext uri="{FF2B5EF4-FFF2-40B4-BE49-F238E27FC236}">
                    <a16:creationId xmlns:a16="http://schemas.microsoft.com/office/drawing/2014/main" id="{94EEA9AE-6F28-E24D-8509-2C889C185BA5}"/>
                  </a:ext>
                </a:extLst>
              </p:cNvPr>
              <p:cNvSpPr txBox="1"/>
              <p:nvPr/>
            </p:nvSpPr>
            <p:spPr>
              <a:xfrm>
                <a:off x="2690188" y="5473834"/>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09" name="TextBox 308">
                <a:extLst>
                  <a:ext uri="{FF2B5EF4-FFF2-40B4-BE49-F238E27FC236}">
                    <a16:creationId xmlns:a16="http://schemas.microsoft.com/office/drawing/2014/main" id="{94EEA9AE-6F28-E24D-8509-2C889C185BA5}"/>
                  </a:ext>
                </a:extLst>
              </p:cNvPr>
              <p:cNvSpPr txBox="1">
                <a:spLocks noRot="1" noChangeAspect="1" noMove="1" noResize="1" noEditPoints="1" noAdjustHandles="1" noChangeArrowheads="1" noChangeShapeType="1" noTextEdit="1"/>
              </p:cNvSpPr>
              <p:nvPr/>
            </p:nvSpPr>
            <p:spPr>
              <a:xfrm>
                <a:off x="2690188" y="5473834"/>
                <a:ext cx="646359" cy="309637"/>
              </a:xfrm>
              <a:prstGeom prst="rect">
                <a:avLst/>
              </a:prstGeom>
              <a:blipFill>
                <a:blip r:embed="rId4"/>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0" name="TextBox 309">
                <a:extLst>
                  <a:ext uri="{FF2B5EF4-FFF2-40B4-BE49-F238E27FC236}">
                    <a16:creationId xmlns:a16="http://schemas.microsoft.com/office/drawing/2014/main" id="{7232BC2F-1EB7-374C-B85B-766F4ED99B6F}"/>
                  </a:ext>
                </a:extLst>
              </p:cNvPr>
              <p:cNvSpPr txBox="1"/>
              <p:nvPr/>
            </p:nvSpPr>
            <p:spPr>
              <a:xfrm>
                <a:off x="1167191" y="5480915"/>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10" name="TextBox 309">
                <a:extLst>
                  <a:ext uri="{FF2B5EF4-FFF2-40B4-BE49-F238E27FC236}">
                    <a16:creationId xmlns:a16="http://schemas.microsoft.com/office/drawing/2014/main" id="{7232BC2F-1EB7-374C-B85B-766F4ED99B6F}"/>
                  </a:ext>
                </a:extLst>
              </p:cNvPr>
              <p:cNvSpPr txBox="1">
                <a:spLocks noRot="1" noChangeAspect="1" noMove="1" noResize="1" noEditPoints="1" noAdjustHandles="1" noChangeArrowheads="1" noChangeShapeType="1" noTextEdit="1"/>
              </p:cNvSpPr>
              <p:nvPr/>
            </p:nvSpPr>
            <p:spPr>
              <a:xfrm>
                <a:off x="1167191" y="5480915"/>
                <a:ext cx="646359" cy="309637"/>
              </a:xfrm>
              <a:prstGeom prst="rect">
                <a:avLst/>
              </a:prstGeom>
              <a:blipFill>
                <a:blip r:embed="rId5"/>
                <a:stretch>
                  <a:fillRect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1" name="TextBox 310">
                <a:extLst>
                  <a:ext uri="{FF2B5EF4-FFF2-40B4-BE49-F238E27FC236}">
                    <a16:creationId xmlns:a16="http://schemas.microsoft.com/office/drawing/2014/main" id="{16F2684A-C2D5-7E41-B92B-9D1AC6980DB7}"/>
                  </a:ext>
                </a:extLst>
              </p:cNvPr>
              <p:cNvSpPr txBox="1"/>
              <p:nvPr/>
            </p:nvSpPr>
            <p:spPr>
              <a:xfrm>
                <a:off x="1964683" y="4722689"/>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11" name="TextBox 310">
                <a:extLst>
                  <a:ext uri="{FF2B5EF4-FFF2-40B4-BE49-F238E27FC236}">
                    <a16:creationId xmlns:a16="http://schemas.microsoft.com/office/drawing/2014/main" id="{16F2684A-C2D5-7E41-B92B-9D1AC6980DB7}"/>
                  </a:ext>
                </a:extLst>
              </p:cNvPr>
              <p:cNvSpPr txBox="1">
                <a:spLocks noRot="1" noChangeAspect="1" noMove="1" noResize="1" noEditPoints="1" noAdjustHandles="1" noChangeArrowheads="1" noChangeShapeType="1" noTextEdit="1"/>
              </p:cNvSpPr>
              <p:nvPr/>
            </p:nvSpPr>
            <p:spPr>
              <a:xfrm>
                <a:off x="1964683" y="4722689"/>
                <a:ext cx="646359" cy="309637"/>
              </a:xfrm>
              <a:prstGeom prst="rect">
                <a:avLst/>
              </a:prstGeom>
              <a:blipFill>
                <a:blip r:embed="rId6"/>
                <a:stretch>
                  <a:fillRect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2" name="TextBox 311">
                <a:extLst>
                  <a:ext uri="{FF2B5EF4-FFF2-40B4-BE49-F238E27FC236}">
                    <a16:creationId xmlns:a16="http://schemas.microsoft.com/office/drawing/2014/main" id="{13812F3E-DB28-A54E-B9FE-9ABBB4E14542}"/>
                  </a:ext>
                </a:extLst>
              </p:cNvPr>
              <p:cNvSpPr txBox="1"/>
              <p:nvPr/>
            </p:nvSpPr>
            <p:spPr>
              <a:xfrm>
                <a:off x="2702366" y="4716957"/>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12" name="TextBox 311">
                <a:extLst>
                  <a:ext uri="{FF2B5EF4-FFF2-40B4-BE49-F238E27FC236}">
                    <a16:creationId xmlns:a16="http://schemas.microsoft.com/office/drawing/2014/main" id="{13812F3E-DB28-A54E-B9FE-9ABBB4E14542}"/>
                  </a:ext>
                </a:extLst>
              </p:cNvPr>
              <p:cNvSpPr txBox="1">
                <a:spLocks noRot="1" noChangeAspect="1" noMove="1" noResize="1" noEditPoints="1" noAdjustHandles="1" noChangeArrowheads="1" noChangeShapeType="1" noTextEdit="1"/>
              </p:cNvSpPr>
              <p:nvPr/>
            </p:nvSpPr>
            <p:spPr>
              <a:xfrm>
                <a:off x="2702366" y="4716957"/>
                <a:ext cx="646359" cy="309637"/>
              </a:xfrm>
              <a:prstGeom prst="rect">
                <a:avLst/>
              </a:prstGeom>
              <a:blipFill>
                <a:blip r:embed="rId7"/>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3" name="TextBox 312">
                <a:extLst>
                  <a:ext uri="{FF2B5EF4-FFF2-40B4-BE49-F238E27FC236}">
                    <a16:creationId xmlns:a16="http://schemas.microsoft.com/office/drawing/2014/main" id="{B8DE794E-C405-E748-ABF3-F1257E6D4A18}"/>
                  </a:ext>
                </a:extLst>
              </p:cNvPr>
              <p:cNvSpPr txBox="1"/>
              <p:nvPr/>
            </p:nvSpPr>
            <p:spPr>
              <a:xfrm>
                <a:off x="3553224" y="5464162"/>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2</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13" name="TextBox 312">
                <a:extLst>
                  <a:ext uri="{FF2B5EF4-FFF2-40B4-BE49-F238E27FC236}">
                    <a16:creationId xmlns:a16="http://schemas.microsoft.com/office/drawing/2014/main" id="{B8DE794E-C405-E748-ABF3-F1257E6D4A18}"/>
                  </a:ext>
                </a:extLst>
              </p:cNvPr>
              <p:cNvSpPr txBox="1">
                <a:spLocks noRot="1" noChangeAspect="1" noMove="1" noResize="1" noEditPoints="1" noAdjustHandles="1" noChangeArrowheads="1" noChangeShapeType="1" noTextEdit="1"/>
              </p:cNvSpPr>
              <p:nvPr/>
            </p:nvSpPr>
            <p:spPr>
              <a:xfrm>
                <a:off x="3553224" y="5464162"/>
                <a:ext cx="646359" cy="309637"/>
              </a:xfrm>
              <a:prstGeom prst="rect">
                <a:avLst/>
              </a:prstGeom>
              <a:blipFill>
                <a:blip r:embed="rId8"/>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4" name="TextBox 313">
                <a:extLst>
                  <a:ext uri="{FF2B5EF4-FFF2-40B4-BE49-F238E27FC236}">
                    <a16:creationId xmlns:a16="http://schemas.microsoft.com/office/drawing/2014/main" id="{87CEEE67-104B-7242-9E0E-994C3C42DBC7}"/>
                  </a:ext>
                </a:extLst>
              </p:cNvPr>
              <p:cNvSpPr txBox="1"/>
              <p:nvPr/>
            </p:nvSpPr>
            <p:spPr>
              <a:xfrm>
                <a:off x="3555777" y="4712082"/>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2</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14" name="TextBox 313">
                <a:extLst>
                  <a:ext uri="{FF2B5EF4-FFF2-40B4-BE49-F238E27FC236}">
                    <a16:creationId xmlns:a16="http://schemas.microsoft.com/office/drawing/2014/main" id="{87CEEE67-104B-7242-9E0E-994C3C42DBC7}"/>
                  </a:ext>
                </a:extLst>
              </p:cNvPr>
              <p:cNvSpPr txBox="1">
                <a:spLocks noRot="1" noChangeAspect="1" noMove="1" noResize="1" noEditPoints="1" noAdjustHandles="1" noChangeArrowheads="1" noChangeShapeType="1" noTextEdit="1"/>
              </p:cNvSpPr>
              <p:nvPr/>
            </p:nvSpPr>
            <p:spPr>
              <a:xfrm>
                <a:off x="3555777" y="4712082"/>
                <a:ext cx="646359" cy="309637"/>
              </a:xfrm>
              <a:prstGeom prst="rect">
                <a:avLst/>
              </a:prstGeom>
              <a:blipFill>
                <a:blip r:embed="rId9"/>
                <a:stretch>
                  <a:fillRect b="-8000"/>
                </a:stretch>
              </a:blipFill>
            </p:spPr>
            <p:txBody>
              <a:bodyPr/>
              <a:lstStyle/>
              <a:p>
                <a:r>
                  <a:rPr lang="en-US">
                    <a:noFill/>
                  </a:rPr>
                  <a:t> </a:t>
                </a:r>
              </a:p>
            </p:txBody>
          </p:sp>
        </mc:Fallback>
      </mc:AlternateContent>
      <p:sp>
        <p:nvSpPr>
          <p:cNvPr id="315" name="Down Arrow 314">
            <a:extLst>
              <a:ext uri="{FF2B5EF4-FFF2-40B4-BE49-F238E27FC236}">
                <a16:creationId xmlns:a16="http://schemas.microsoft.com/office/drawing/2014/main" id="{9B7F3CAA-CC2C-ED43-8D40-B52A31A19C42}"/>
              </a:ext>
            </a:extLst>
          </p:cNvPr>
          <p:cNvSpPr/>
          <p:nvPr/>
        </p:nvSpPr>
        <p:spPr>
          <a:xfrm>
            <a:off x="8101758" y="6340175"/>
            <a:ext cx="222837" cy="191471"/>
          </a:xfrm>
          <a:prstGeom prst="downArrow">
            <a:avLst>
              <a:gd name="adj1" fmla="val 29311"/>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TextBox 315">
            <a:extLst>
              <a:ext uri="{FF2B5EF4-FFF2-40B4-BE49-F238E27FC236}">
                <a16:creationId xmlns:a16="http://schemas.microsoft.com/office/drawing/2014/main" id="{BC845F4E-B067-CF4C-8232-8808E7713F79}"/>
              </a:ext>
            </a:extLst>
          </p:cNvPr>
          <p:cNvSpPr txBox="1"/>
          <p:nvPr/>
        </p:nvSpPr>
        <p:spPr>
          <a:xfrm>
            <a:off x="4835631" y="6215375"/>
            <a:ext cx="65062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baseline="-25000" dirty="0">
                <a:latin typeface="Arial" panose="020B0604020202020204" pitchFamily="34" charset="0"/>
                <a:cs typeface="Arial" panose="020B0604020202020204" pitchFamily="34" charset="0"/>
              </a:rPr>
              <a:t>1-32</a:t>
            </a:r>
            <a:endParaRPr lang="en-US" dirty="0">
              <a:latin typeface="Arial" panose="020B0604020202020204" pitchFamily="34" charset="0"/>
              <a:cs typeface="Arial" panose="020B0604020202020204" pitchFamily="34" charset="0"/>
            </a:endParaRPr>
          </a:p>
        </p:txBody>
      </p:sp>
      <p:cxnSp>
        <p:nvCxnSpPr>
          <p:cNvPr id="317" name="Straight Connector 316">
            <a:extLst>
              <a:ext uri="{FF2B5EF4-FFF2-40B4-BE49-F238E27FC236}">
                <a16:creationId xmlns:a16="http://schemas.microsoft.com/office/drawing/2014/main" id="{F2C484C4-E379-0546-9694-D684213468D0}"/>
              </a:ext>
            </a:extLst>
          </p:cNvPr>
          <p:cNvCxnSpPr>
            <a:cxnSpLocks/>
          </p:cNvCxnSpPr>
          <p:nvPr/>
        </p:nvCxnSpPr>
        <p:spPr>
          <a:xfrm>
            <a:off x="4175135" y="6224237"/>
            <a:ext cx="0" cy="3822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5BFF4F4A-AF8F-C042-B8E1-B325EDDF9F1D}"/>
              </a:ext>
            </a:extLst>
          </p:cNvPr>
          <p:cNvCxnSpPr>
            <a:cxnSpLocks/>
          </p:cNvCxnSpPr>
          <p:nvPr/>
        </p:nvCxnSpPr>
        <p:spPr>
          <a:xfrm>
            <a:off x="4210309" y="6217504"/>
            <a:ext cx="0" cy="388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9" name="TextBox 318">
            <a:extLst>
              <a:ext uri="{FF2B5EF4-FFF2-40B4-BE49-F238E27FC236}">
                <a16:creationId xmlns:a16="http://schemas.microsoft.com/office/drawing/2014/main" id="{A2533B38-6D58-AF49-A27C-FAF289E49A07}"/>
              </a:ext>
            </a:extLst>
          </p:cNvPr>
          <p:cNvSpPr txBox="1"/>
          <p:nvPr/>
        </p:nvSpPr>
        <p:spPr>
          <a:xfrm>
            <a:off x="4293023" y="6237128"/>
            <a:ext cx="47972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Y</a:t>
            </a:r>
            <a:r>
              <a:rPr lang="en-US" baseline="-25000" dirty="0">
                <a:latin typeface="Times New Roman" panose="02020603050405020304" pitchFamily="18" charset="0"/>
                <a:ea typeface="Cambria Math" panose="02040503050406030204" pitchFamily="18" charset="0"/>
                <a:cs typeface="Times New Roman" panose="02020603050405020304" pitchFamily="18" charset="0"/>
              </a:rPr>
              <a:t>4</a:t>
            </a:r>
            <a:r>
              <a:rPr lang="en-US"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320" name="TextBox 319">
            <a:extLst>
              <a:ext uri="{FF2B5EF4-FFF2-40B4-BE49-F238E27FC236}">
                <a16:creationId xmlns:a16="http://schemas.microsoft.com/office/drawing/2014/main" id="{62629831-0C08-4541-8B19-919C25EB83CC}"/>
              </a:ext>
            </a:extLst>
          </p:cNvPr>
          <p:cNvSpPr txBox="1"/>
          <p:nvPr/>
        </p:nvSpPr>
        <p:spPr>
          <a:xfrm>
            <a:off x="5599974" y="6242605"/>
            <a:ext cx="562204"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344</a:t>
            </a:r>
          </a:p>
        </p:txBody>
      </p:sp>
      <mc:AlternateContent xmlns:mc="http://schemas.openxmlformats.org/markup-compatibility/2006" xmlns:a14="http://schemas.microsoft.com/office/drawing/2010/main">
        <mc:Choice Requires="a14">
          <p:sp>
            <p:nvSpPr>
              <p:cNvPr id="321" name="TextBox 320">
                <a:extLst>
                  <a:ext uri="{FF2B5EF4-FFF2-40B4-BE49-F238E27FC236}">
                    <a16:creationId xmlns:a16="http://schemas.microsoft.com/office/drawing/2014/main" id="{89B8040F-F2F8-A648-8BBD-BAA7029E3699}"/>
                  </a:ext>
                </a:extLst>
              </p:cNvPr>
              <p:cNvSpPr txBox="1"/>
              <p:nvPr/>
            </p:nvSpPr>
            <p:spPr>
              <a:xfrm>
                <a:off x="6979740" y="6251878"/>
                <a:ext cx="741698"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1</m:t>
                      </m:r>
                      <m:r>
                        <a:rPr lang="en-US" b="0" i="0" smtClean="0">
                          <a:latin typeface="Cambria Math" panose="02040503050406030204" pitchFamily="18" charset="0"/>
                        </a:rPr>
                        <m:t>6</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321" name="TextBox 320">
                <a:extLst>
                  <a:ext uri="{FF2B5EF4-FFF2-40B4-BE49-F238E27FC236}">
                    <a16:creationId xmlns:a16="http://schemas.microsoft.com/office/drawing/2014/main" id="{89B8040F-F2F8-A648-8BBD-BAA7029E3699}"/>
                  </a:ext>
                </a:extLst>
              </p:cNvPr>
              <p:cNvSpPr txBox="1">
                <a:spLocks noRot="1" noChangeAspect="1" noMove="1" noResize="1" noEditPoints="1" noAdjustHandles="1" noChangeArrowheads="1" noChangeShapeType="1" noTextEdit="1"/>
              </p:cNvSpPr>
              <p:nvPr/>
            </p:nvSpPr>
            <p:spPr>
              <a:xfrm>
                <a:off x="6979740" y="6251878"/>
                <a:ext cx="741698" cy="309637"/>
              </a:xfrm>
              <a:prstGeom prst="rect">
                <a:avLst/>
              </a:prstGeom>
              <a:blipFill>
                <a:blip r:embed="rId10"/>
                <a:stretch>
                  <a:fillRect b="-4000"/>
                </a:stretch>
              </a:blipFill>
            </p:spPr>
            <p:txBody>
              <a:bodyPr/>
              <a:lstStyle/>
              <a:p>
                <a:r>
                  <a:rPr lang="en-US">
                    <a:noFill/>
                  </a:rPr>
                  <a:t> </a:t>
                </a:r>
              </a:p>
            </p:txBody>
          </p:sp>
        </mc:Fallback>
      </mc:AlternateContent>
      <p:sp>
        <p:nvSpPr>
          <p:cNvPr id="322" name="TextBox 321">
            <a:extLst>
              <a:ext uri="{FF2B5EF4-FFF2-40B4-BE49-F238E27FC236}">
                <a16:creationId xmlns:a16="http://schemas.microsoft.com/office/drawing/2014/main" id="{79B68D7D-BF4F-7A4A-9C67-C3C9241FD587}"/>
              </a:ext>
            </a:extLst>
          </p:cNvPr>
          <p:cNvSpPr txBox="1"/>
          <p:nvPr/>
        </p:nvSpPr>
        <p:spPr>
          <a:xfrm>
            <a:off x="6023699" y="6276931"/>
            <a:ext cx="356801"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Times New Roman" panose="02020603050405020304" pitchFamily="18" charset="0"/>
              </a:rPr>
              <a:t> +</a:t>
            </a:r>
          </a:p>
        </p:txBody>
      </p:sp>
      <p:sp>
        <p:nvSpPr>
          <p:cNvPr id="323" name="TextBox 322">
            <a:extLst>
              <a:ext uri="{FF2B5EF4-FFF2-40B4-BE49-F238E27FC236}">
                <a16:creationId xmlns:a16="http://schemas.microsoft.com/office/drawing/2014/main" id="{12090F62-9F7F-0C4B-A314-DDFF632B8CC7}"/>
              </a:ext>
            </a:extLst>
          </p:cNvPr>
          <p:cNvSpPr txBox="1"/>
          <p:nvPr/>
        </p:nvSpPr>
        <p:spPr>
          <a:xfrm>
            <a:off x="6657120" y="6279485"/>
            <a:ext cx="379080"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Arial" panose="020B0604020202020204" pitchFamily="34" charset="0"/>
              </a:rPr>
              <a:t> </a:t>
            </a:r>
            <a:r>
              <a:rPr lang="en-US" sz="1400" dirty="0">
                <a:latin typeface="Cambria Math" panose="02040503050406030204" pitchFamily="18" charset="0"/>
                <a:ea typeface="Cambria Math" panose="02040503050406030204" pitchFamily="18" charset="0"/>
                <a:cs typeface="Times New Roman" panose="02020603050405020304" pitchFamily="18" charset="0"/>
              </a:rPr>
              <a:t>+</a:t>
            </a:r>
          </a:p>
        </p:txBody>
      </p:sp>
      <p:sp>
        <p:nvSpPr>
          <p:cNvPr id="328" name="TextBox 327">
            <a:extLst>
              <a:ext uri="{FF2B5EF4-FFF2-40B4-BE49-F238E27FC236}">
                <a16:creationId xmlns:a16="http://schemas.microsoft.com/office/drawing/2014/main" id="{379EBD20-A07B-B247-AA16-8E63C2C414F5}"/>
              </a:ext>
            </a:extLst>
          </p:cNvPr>
          <p:cNvSpPr txBox="1"/>
          <p:nvPr/>
        </p:nvSpPr>
        <p:spPr>
          <a:xfrm>
            <a:off x="5387178" y="6235145"/>
            <a:ext cx="320816" cy="369332"/>
          </a:xfrm>
          <a:prstGeom prst="rect">
            <a:avLst/>
          </a:prstGeom>
          <a:noFill/>
        </p:spPr>
        <p:txBody>
          <a:bodyPr wrap="square" rtlCol="0">
            <a:spAutoFit/>
          </a:bodyPr>
          <a:lstStyle/>
          <a:p>
            <a:r>
              <a:rPr lang="en-US" dirty="0">
                <a:latin typeface="Arial" panose="020B0604020202020204" pitchFamily="34" charset="0"/>
                <a:ea typeface="Cambria Math" panose="02040503050406030204" pitchFamily="18" charset="0"/>
                <a:cs typeface="Arial" panose="020B0604020202020204" pitchFamily="34" charset="0"/>
              </a:rPr>
              <a:t>=</a:t>
            </a:r>
          </a:p>
        </p:txBody>
      </p:sp>
      <p:sp>
        <p:nvSpPr>
          <p:cNvPr id="329" name="TextBox 328">
            <a:extLst>
              <a:ext uri="{FF2B5EF4-FFF2-40B4-BE49-F238E27FC236}">
                <a16:creationId xmlns:a16="http://schemas.microsoft.com/office/drawing/2014/main" id="{2C0510E2-97E6-5343-9975-0FF0C48B6AE5}"/>
              </a:ext>
            </a:extLst>
          </p:cNvPr>
          <p:cNvSpPr txBox="1"/>
          <p:nvPr/>
        </p:nvSpPr>
        <p:spPr>
          <a:xfrm>
            <a:off x="4612178" y="6240528"/>
            <a:ext cx="320816" cy="369332"/>
          </a:xfrm>
          <a:prstGeom prst="rect">
            <a:avLst/>
          </a:prstGeom>
          <a:noFill/>
        </p:spPr>
        <p:txBody>
          <a:bodyPr wrap="square" rtlCol="0">
            <a:spAutoFit/>
          </a:bodyPr>
          <a:lstStyle/>
          <a:p>
            <a:r>
              <a:rPr lang="en-US" dirty="0">
                <a:latin typeface="Arial" panose="020B0604020202020204" pitchFamily="34" charset="0"/>
                <a:ea typeface="Cambria Math" panose="02040503050406030204" pitchFamily="18" charset="0"/>
                <a:cs typeface="Arial" panose="020B0604020202020204" pitchFamily="34" charset="0"/>
              </a:rPr>
              <a:t>=</a:t>
            </a:r>
          </a:p>
        </p:txBody>
      </p:sp>
      <p:sp>
        <p:nvSpPr>
          <p:cNvPr id="330" name="TextBox 329">
            <a:extLst>
              <a:ext uri="{FF2B5EF4-FFF2-40B4-BE49-F238E27FC236}">
                <a16:creationId xmlns:a16="http://schemas.microsoft.com/office/drawing/2014/main" id="{130B81EA-98AD-3F47-9CC5-A6466B34978C}"/>
              </a:ext>
            </a:extLst>
          </p:cNvPr>
          <p:cNvSpPr txBox="1"/>
          <p:nvPr/>
        </p:nvSpPr>
        <p:spPr>
          <a:xfrm>
            <a:off x="2816094" y="6245468"/>
            <a:ext cx="1440518"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Deflection, in.</a:t>
            </a:r>
          </a:p>
        </p:txBody>
      </p:sp>
      <p:sp>
        <p:nvSpPr>
          <p:cNvPr id="331" name="TextBox 330">
            <a:extLst>
              <a:ext uri="{FF2B5EF4-FFF2-40B4-BE49-F238E27FC236}">
                <a16:creationId xmlns:a16="http://schemas.microsoft.com/office/drawing/2014/main" id="{ED60C56B-6A75-9C43-857C-E46DA2E88413}"/>
              </a:ext>
            </a:extLst>
          </p:cNvPr>
          <p:cNvSpPr txBox="1"/>
          <p:nvPr/>
        </p:nvSpPr>
        <p:spPr>
          <a:xfrm>
            <a:off x="3280940" y="2726444"/>
            <a:ext cx="1229152"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Displacement, </a:t>
            </a:r>
          </a:p>
          <a:p>
            <a:r>
              <a:rPr lang="en-US" sz="1400" dirty="0">
                <a:latin typeface="Times New Roman" panose="02020603050405020304" pitchFamily="18" charset="0"/>
                <a:cs typeface="Times New Roman" panose="02020603050405020304" pitchFamily="18" charset="0"/>
              </a:rPr>
              <a:t>          in.</a:t>
            </a:r>
          </a:p>
        </p:txBody>
      </p:sp>
      <p:sp>
        <p:nvSpPr>
          <p:cNvPr id="332" name="TextBox 331">
            <a:extLst>
              <a:ext uri="{FF2B5EF4-FFF2-40B4-BE49-F238E27FC236}">
                <a16:creationId xmlns:a16="http://schemas.microsoft.com/office/drawing/2014/main" id="{D9B9888B-2A2C-D44A-B3FB-8E6AF6598087}"/>
              </a:ext>
            </a:extLst>
          </p:cNvPr>
          <p:cNvSpPr txBox="1"/>
          <p:nvPr/>
        </p:nvSpPr>
        <p:spPr>
          <a:xfrm>
            <a:off x="7537719" y="2739587"/>
            <a:ext cx="1220189"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Displacement, </a:t>
            </a:r>
          </a:p>
          <a:p>
            <a:r>
              <a:rPr lang="en-US" sz="1400" dirty="0">
                <a:latin typeface="Times New Roman" panose="02020603050405020304" pitchFamily="18" charset="0"/>
                <a:cs typeface="Times New Roman" panose="02020603050405020304" pitchFamily="18" charset="0"/>
              </a:rPr>
              <a:t>          in.</a:t>
            </a:r>
          </a:p>
        </p:txBody>
      </p:sp>
      <p:sp>
        <p:nvSpPr>
          <p:cNvPr id="333" name="TextBox 332">
            <a:extLst>
              <a:ext uri="{FF2B5EF4-FFF2-40B4-BE49-F238E27FC236}">
                <a16:creationId xmlns:a16="http://schemas.microsoft.com/office/drawing/2014/main" id="{FFC87ACB-E34D-7C4A-B77D-8E930A1AD579}"/>
              </a:ext>
            </a:extLst>
          </p:cNvPr>
          <p:cNvSpPr txBox="1"/>
          <p:nvPr/>
        </p:nvSpPr>
        <p:spPr>
          <a:xfrm>
            <a:off x="1349461" y="4347929"/>
            <a:ext cx="29648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34" name="TextBox 333">
            <a:extLst>
              <a:ext uri="{FF2B5EF4-FFF2-40B4-BE49-F238E27FC236}">
                <a16:creationId xmlns:a16="http://schemas.microsoft.com/office/drawing/2014/main" id="{981A50F8-87F2-6249-AA68-F5C008D3266F}"/>
              </a:ext>
            </a:extLst>
          </p:cNvPr>
          <p:cNvSpPr txBox="1"/>
          <p:nvPr/>
        </p:nvSpPr>
        <p:spPr>
          <a:xfrm>
            <a:off x="1349461" y="5831318"/>
            <a:ext cx="33236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37" name="TextBox 336">
            <a:extLst>
              <a:ext uri="{FF2B5EF4-FFF2-40B4-BE49-F238E27FC236}">
                <a16:creationId xmlns:a16="http://schemas.microsoft.com/office/drawing/2014/main" id="{E72190C0-C271-E147-8614-E06FA5E8346D}"/>
              </a:ext>
            </a:extLst>
          </p:cNvPr>
          <p:cNvSpPr txBox="1"/>
          <p:nvPr/>
        </p:nvSpPr>
        <p:spPr>
          <a:xfrm>
            <a:off x="2608365" y="4659326"/>
            <a:ext cx="3790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338" name="TextBox 337">
            <a:extLst>
              <a:ext uri="{FF2B5EF4-FFF2-40B4-BE49-F238E27FC236}">
                <a16:creationId xmlns:a16="http://schemas.microsoft.com/office/drawing/2014/main" id="{0BC53C3A-CEAC-DE46-96F2-6609617E9E38}"/>
              </a:ext>
            </a:extLst>
          </p:cNvPr>
          <p:cNvSpPr txBox="1"/>
          <p:nvPr/>
        </p:nvSpPr>
        <p:spPr>
          <a:xfrm>
            <a:off x="1862365" y="4666238"/>
            <a:ext cx="3790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339" name="TextBox 338">
            <a:extLst>
              <a:ext uri="{FF2B5EF4-FFF2-40B4-BE49-F238E27FC236}">
                <a16:creationId xmlns:a16="http://schemas.microsoft.com/office/drawing/2014/main" id="{3DE18D3C-D6BE-9249-AE9E-19D74656C99A}"/>
              </a:ext>
            </a:extLst>
          </p:cNvPr>
          <p:cNvSpPr txBox="1"/>
          <p:nvPr/>
        </p:nvSpPr>
        <p:spPr>
          <a:xfrm>
            <a:off x="2850458" y="3211255"/>
            <a:ext cx="33997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sp>
        <p:nvSpPr>
          <p:cNvPr id="340" name="TextBox 339">
            <a:extLst>
              <a:ext uri="{FF2B5EF4-FFF2-40B4-BE49-F238E27FC236}">
                <a16:creationId xmlns:a16="http://schemas.microsoft.com/office/drawing/2014/main" id="{635CD14C-937A-BB44-ABA2-6C2871F0A682}"/>
              </a:ext>
            </a:extLst>
          </p:cNvPr>
          <p:cNvSpPr txBox="1"/>
          <p:nvPr/>
        </p:nvSpPr>
        <p:spPr>
          <a:xfrm>
            <a:off x="2747618" y="3938470"/>
            <a:ext cx="43204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- 3 </a:t>
            </a:r>
          </a:p>
        </p:txBody>
      </p:sp>
      <p:sp>
        <p:nvSpPr>
          <p:cNvPr id="343" name="TextBox 342">
            <a:extLst>
              <a:ext uri="{FF2B5EF4-FFF2-40B4-BE49-F238E27FC236}">
                <a16:creationId xmlns:a16="http://schemas.microsoft.com/office/drawing/2014/main" id="{0EABAC69-C528-1442-B61C-D030787F5810}"/>
              </a:ext>
            </a:extLst>
          </p:cNvPr>
          <p:cNvSpPr txBox="1"/>
          <p:nvPr/>
        </p:nvSpPr>
        <p:spPr>
          <a:xfrm>
            <a:off x="2877706" y="5068559"/>
            <a:ext cx="3168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344" name="TextBox 343">
            <a:extLst>
              <a:ext uri="{FF2B5EF4-FFF2-40B4-BE49-F238E27FC236}">
                <a16:creationId xmlns:a16="http://schemas.microsoft.com/office/drawing/2014/main" id="{24871B30-CC0F-084B-B04C-FC37AF86CAC8}"/>
              </a:ext>
            </a:extLst>
          </p:cNvPr>
          <p:cNvSpPr txBox="1"/>
          <p:nvPr/>
        </p:nvSpPr>
        <p:spPr>
          <a:xfrm>
            <a:off x="2874490" y="5820783"/>
            <a:ext cx="33236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345" name="TextBox 344">
            <a:extLst>
              <a:ext uri="{FF2B5EF4-FFF2-40B4-BE49-F238E27FC236}">
                <a16:creationId xmlns:a16="http://schemas.microsoft.com/office/drawing/2014/main" id="{CA4524A3-1A73-6141-981D-3B7F29F51525}"/>
              </a:ext>
            </a:extLst>
          </p:cNvPr>
          <p:cNvSpPr txBox="1"/>
          <p:nvPr/>
        </p:nvSpPr>
        <p:spPr>
          <a:xfrm>
            <a:off x="3681124" y="3212006"/>
            <a:ext cx="43221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16 </a:t>
            </a:r>
          </a:p>
        </p:txBody>
      </p:sp>
      <p:sp>
        <p:nvSpPr>
          <p:cNvPr id="346" name="TextBox 345">
            <a:extLst>
              <a:ext uri="{FF2B5EF4-FFF2-40B4-BE49-F238E27FC236}">
                <a16:creationId xmlns:a16="http://schemas.microsoft.com/office/drawing/2014/main" id="{FA6AAC74-4F38-9A4B-B2BF-CF9C7945FE7D}"/>
              </a:ext>
            </a:extLst>
          </p:cNvPr>
          <p:cNvSpPr txBox="1"/>
          <p:nvPr/>
        </p:nvSpPr>
        <p:spPr>
          <a:xfrm>
            <a:off x="3763646" y="4340672"/>
            <a:ext cx="43204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9 </a:t>
            </a:r>
          </a:p>
        </p:txBody>
      </p:sp>
      <p:sp>
        <p:nvSpPr>
          <p:cNvPr id="348" name="TextBox 347">
            <a:extLst>
              <a:ext uri="{FF2B5EF4-FFF2-40B4-BE49-F238E27FC236}">
                <a16:creationId xmlns:a16="http://schemas.microsoft.com/office/drawing/2014/main" id="{84939340-2A67-0946-9421-47611D861BD4}"/>
              </a:ext>
            </a:extLst>
          </p:cNvPr>
          <p:cNvSpPr txBox="1"/>
          <p:nvPr/>
        </p:nvSpPr>
        <p:spPr>
          <a:xfrm>
            <a:off x="3758505" y="3959080"/>
            <a:ext cx="32647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9 </a:t>
            </a:r>
          </a:p>
        </p:txBody>
      </p:sp>
      <p:sp>
        <p:nvSpPr>
          <p:cNvPr id="349" name="TextBox 348">
            <a:extLst>
              <a:ext uri="{FF2B5EF4-FFF2-40B4-BE49-F238E27FC236}">
                <a16:creationId xmlns:a16="http://schemas.microsoft.com/office/drawing/2014/main" id="{7D1B3EEA-F54E-754F-BA9F-56854353125A}"/>
              </a:ext>
            </a:extLst>
          </p:cNvPr>
          <p:cNvSpPr txBox="1"/>
          <p:nvPr/>
        </p:nvSpPr>
        <p:spPr>
          <a:xfrm>
            <a:off x="3691175" y="5069310"/>
            <a:ext cx="43442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0 </a:t>
            </a:r>
          </a:p>
        </p:txBody>
      </p:sp>
      <p:sp>
        <p:nvSpPr>
          <p:cNvPr id="350" name="TextBox 349">
            <a:extLst>
              <a:ext uri="{FF2B5EF4-FFF2-40B4-BE49-F238E27FC236}">
                <a16:creationId xmlns:a16="http://schemas.microsoft.com/office/drawing/2014/main" id="{B9123813-57DB-0443-B8C1-77F80BB2F916}"/>
              </a:ext>
            </a:extLst>
          </p:cNvPr>
          <p:cNvSpPr txBox="1"/>
          <p:nvPr/>
        </p:nvSpPr>
        <p:spPr>
          <a:xfrm>
            <a:off x="3751030" y="5821534"/>
            <a:ext cx="33236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351" name="TextBox 350">
            <a:extLst>
              <a:ext uri="{FF2B5EF4-FFF2-40B4-BE49-F238E27FC236}">
                <a16:creationId xmlns:a16="http://schemas.microsoft.com/office/drawing/2014/main" id="{30F98605-DA57-5042-B3FE-09037EB3A2FF}"/>
              </a:ext>
            </a:extLst>
          </p:cNvPr>
          <p:cNvSpPr txBox="1"/>
          <p:nvPr/>
        </p:nvSpPr>
        <p:spPr>
          <a:xfrm>
            <a:off x="7984618" y="3208257"/>
            <a:ext cx="33997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sp>
        <p:nvSpPr>
          <p:cNvPr id="352" name="TextBox 351">
            <a:extLst>
              <a:ext uri="{FF2B5EF4-FFF2-40B4-BE49-F238E27FC236}">
                <a16:creationId xmlns:a16="http://schemas.microsoft.com/office/drawing/2014/main" id="{3C031551-4092-CF45-AA14-9DDD829E27FD}"/>
              </a:ext>
            </a:extLst>
          </p:cNvPr>
          <p:cNvSpPr txBox="1"/>
          <p:nvPr/>
        </p:nvSpPr>
        <p:spPr>
          <a:xfrm>
            <a:off x="7990654" y="3964156"/>
            <a:ext cx="29606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55" name="TextBox 354">
            <a:extLst>
              <a:ext uri="{FF2B5EF4-FFF2-40B4-BE49-F238E27FC236}">
                <a16:creationId xmlns:a16="http://schemas.microsoft.com/office/drawing/2014/main" id="{5C11E526-48DA-434A-8CAD-A9A7D3B7DABD}"/>
              </a:ext>
            </a:extLst>
          </p:cNvPr>
          <p:cNvSpPr txBox="1"/>
          <p:nvPr/>
        </p:nvSpPr>
        <p:spPr>
          <a:xfrm>
            <a:off x="7994669" y="5065561"/>
            <a:ext cx="28628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mc:AlternateContent xmlns:mc="http://schemas.openxmlformats.org/markup-compatibility/2006" xmlns:a14="http://schemas.microsoft.com/office/drawing/2010/main">
        <mc:Choice Requires="a14">
          <p:sp>
            <p:nvSpPr>
              <p:cNvPr id="358" name="TextBox 357">
                <a:extLst>
                  <a:ext uri="{FF2B5EF4-FFF2-40B4-BE49-F238E27FC236}">
                    <a16:creationId xmlns:a16="http://schemas.microsoft.com/office/drawing/2014/main" id="{E715F0F1-B8B7-7E4A-A722-ED127E2D750F}"/>
                  </a:ext>
                </a:extLst>
              </p:cNvPr>
              <p:cNvSpPr txBox="1"/>
              <p:nvPr/>
            </p:nvSpPr>
            <p:spPr>
              <a:xfrm>
                <a:off x="5396327" y="4731660"/>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58" name="TextBox 357">
                <a:extLst>
                  <a:ext uri="{FF2B5EF4-FFF2-40B4-BE49-F238E27FC236}">
                    <a16:creationId xmlns:a16="http://schemas.microsoft.com/office/drawing/2014/main" id="{E715F0F1-B8B7-7E4A-A722-ED127E2D750F}"/>
                  </a:ext>
                </a:extLst>
              </p:cNvPr>
              <p:cNvSpPr txBox="1">
                <a:spLocks noRot="1" noChangeAspect="1" noMove="1" noResize="1" noEditPoints="1" noAdjustHandles="1" noChangeArrowheads="1" noChangeShapeType="1" noTextEdit="1"/>
              </p:cNvSpPr>
              <p:nvPr/>
            </p:nvSpPr>
            <p:spPr>
              <a:xfrm>
                <a:off x="5396327" y="4731660"/>
                <a:ext cx="646359" cy="309637"/>
              </a:xfrm>
              <a:prstGeom prst="rect">
                <a:avLst/>
              </a:prstGeom>
              <a:blipFill>
                <a:blip r:embed="rId11"/>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0" name="TextBox 359">
                <a:extLst>
                  <a:ext uri="{FF2B5EF4-FFF2-40B4-BE49-F238E27FC236}">
                    <a16:creationId xmlns:a16="http://schemas.microsoft.com/office/drawing/2014/main" id="{83082F2A-7792-E04E-93D1-5E3322847CF9}"/>
                  </a:ext>
                </a:extLst>
              </p:cNvPr>
              <p:cNvSpPr txBox="1"/>
              <p:nvPr/>
            </p:nvSpPr>
            <p:spPr>
              <a:xfrm>
                <a:off x="6165797" y="4730064"/>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60" name="TextBox 359">
                <a:extLst>
                  <a:ext uri="{FF2B5EF4-FFF2-40B4-BE49-F238E27FC236}">
                    <a16:creationId xmlns:a16="http://schemas.microsoft.com/office/drawing/2014/main" id="{83082F2A-7792-E04E-93D1-5E3322847CF9}"/>
                  </a:ext>
                </a:extLst>
              </p:cNvPr>
              <p:cNvSpPr txBox="1">
                <a:spLocks noRot="1" noChangeAspect="1" noMove="1" noResize="1" noEditPoints="1" noAdjustHandles="1" noChangeArrowheads="1" noChangeShapeType="1" noTextEdit="1"/>
              </p:cNvSpPr>
              <p:nvPr/>
            </p:nvSpPr>
            <p:spPr>
              <a:xfrm>
                <a:off x="6165797" y="4730064"/>
                <a:ext cx="646359" cy="309637"/>
              </a:xfrm>
              <a:prstGeom prst="rect">
                <a:avLst/>
              </a:prstGeom>
              <a:blipFill>
                <a:blip r:embed="rId12"/>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2" name="TextBox 361">
                <a:extLst>
                  <a:ext uri="{FF2B5EF4-FFF2-40B4-BE49-F238E27FC236}">
                    <a16:creationId xmlns:a16="http://schemas.microsoft.com/office/drawing/2014/main" id="{BC04421D-C12F-BE46-BAC7-C3D16ED23AF8}"/>
                  </a:ext>
                </a:extLst>
              </p:cNvPr>
              <p:cNvSpPr txBox="1"/>
              <p:nvPr/>
            </p:nvSpPr>
            <p:spPr>
              <a:xfrm>
                <a:off x="7826664" y="4716554"/>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2</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62" name="TextBox 361">
                <a:extLst>
                  <a:ext uri="{FF2B5EF4-FFF2-40B4-BE49-F238E27FC236}">
                    <a16:creationId xmlns:a16="http://schemas.microsoft.com/office/drawing/2014/main" id="{BC04421D-C12F-BE46-BAC7-C3D16ED23AF8}"/>
                  </a:ext>
                </a:extLst>
              </p:cNvPr>
              <p:cNvSpPr txBox="1">
                <a:spLocks noRot="1" noChangeAspect="1" noMove="1" noResize="1" noEditPoints="1" noAdjustHandles="1" noChangeArrowheads="1" noChangeShapeType="1" noTextEdit="1"/>
              </p:cNvSpPr>
              <p:nvPr/>
            </p:nvSpPr>
            <p:spPr>
              <a:xfrm>
                <a:off x="7826664" y="4716554"/>
                <a:ext cx="646359" cy="309637"/>
              </a:xfrm>
              <a:prstGeom prst="rect">
                <a:avLst/>
              </a:prstGeom>
              <a:blipFill>
                <a:blip r:embed="rId13"/>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4" name="TextBox 363">
                <a:extLst>
                  <a:ext uri="{FF2B5EF4-FFF2-40B4-BE49-F238E27FC236}">
                    <a16:creationId xmlns:a16="http://schemas.microsoft.com/office/drawing/2014/main" id="{2D36E527-E9DD-F144-866C-CA2A79AE763A}"/>
                  </a:ext>
                </a:extLst>
              </p:cNvPr>
              <p:cNvSpPr txBox="1"/>
              <p:nvPr/>
            </p:nvSpPr>
            <p:spPr>
              <a:xfrm>
                <a:off x="6944790" y="4721020"/>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64" name="TextBox 363">
                <a:extLst>
                  <a:ext uri="{FF2B5EF4-FFF2-40B4-BE49-F238E27FC236}">
                    <a16:creationId xmlns:a16="http://schemas.microsoft.com/office/drawing/2014/main" id="{2D36E527-E9DD-F144-866C-CA2A79AE763A}"/>
                  </a:ext>
                </a:extLst>
              </p:cNvPr>
              <p:cNvSpPr txBox="1">
                <a:spLocks noRot="1" noChangeAspect="1" noMove="1" noResize="1" noEditPoints="1" noAdjustHandles="1" noChangeArrowheads="1" noChangeShapeType="1" noTextEdit="1"/>
              </p:cNvSpPr>
              <p:nvPr/>
            </p:nvSpPr>
            <p:spPr>
              <a:xfrm>
                <a:off x="6944790" y="4721020"/>
                <a:ext cx="646359" cy="309637"/>
              </a:xfrm>
              <a:prstGeom prst="rect">
                <a:avLst/>
              </a:prstGeom>
              <a:blipFill>
                <a:blip r:embed="rId14"/>
                <a:stretch>
                  <a:fillRect b="-4167"/>
                </a:stretch>
              </a:blipFill>
            </p:spPr>
            <p:txBody>
              <a:bodyPr/>
              <a:lstStyle/>
              <a:p>
                <a:r>
                  <a:rPr lang="en-US">
                    <a:noFill/>
                  </a:rPr>
                  <a:t> </a:t>
                </a:r>
              </a:p>
            </p:txBody>
          </p:sp>
        </mc:Fallback>
      </mc:AlternateContent>
      <p:sp>
        <p:nvSpPr>
          <p:cNvPr id="365" name="TextBox 364">
            <a:extLst>
              <a:ext uri="{FF2B5EF4-FFF2-40B4-BE49-F238E27FC236}">
                <a16:creationId xmlns:a16="http://schemas.microsoft.com/office/drawing/2014/main" id="{9AC97C5E-3910-BF44-ACFE-613A95D70A91}"/>
              </a:ext>
            </a:extLst>
          </p:cNvPr>
          <p:cNvSpPr txBox="1"/>
          <p:nvPr/>
        </p:nvSpPr>
        <p:spPr>
          <a:xfrm>
            <a:off x="7091311" y="3210504"/>
            <a:ext cx="30653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p>
        </p:txBody>
      </p:sp>
      <p:sp>
        <p:nvSpPr>
          <p:cNvPr id="366" name="TextBox 365">
            <a:extLst>
              <a:ext uri="{FF2B5EF4-FFF2-40B4-BE49-F238E27FC236}">
                <a16:creationId xmlns:a16="http://schemas.microsoft.com/office/drawing/2014/main" id="{B311C2C0-4181-3647-B9E1-11326064982D}"/>
              </a:ext>
            </a:extLst>
          </p:cNvPr>
          <p:cNvSpPr txBox="1"/>
          <p:nvPr/>
        </p:nvSpPr>
        <p:spPr>
          <a:xfrm>
            <a:off x="7026965" y="3945778"/>
            <a:ext cx="39700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69" name="TextBox 368">
            <a:extLst>
              <a:ext uri="{FF2B5EF4-FFF2-40B4-BE49-F238E27FC236}">
                <a16:creationId xmlns:a16="http://schemas.microsoft.com/office/drawing/2014/main" id="{0C790B2B-417C-7244-9721-09211595D569}"/>
              </a:ext>
            </a:extLst>
          </p:cNvPr>
          <p:cNvSpPr txBox="1"/>
          <p:nvPr/>
        </p:nvSpPr>
        <p:spPr>
          <a:xfrm>
            <a:off x="7082757" y="5063027"/>
            <a:ext cx="23088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371" name="TextBox 370">
            <a:extLst>
              <a:ext uri="{FF2B5EF4-FFF2-40B4-BE49-F238E27FC236}">
                <a16:creationId xmlns:a16="http://schemas.microsoft.com/office/drawing/2014/main" id="{5AAE4A4A-681F-D142-AEA0-D422E4C08F4C}"/>
              </a:ext>
            </a:extLst>
          </p:cNvPr>
          <p:cNvSpPr txBox="1"/>
          <p:nvPr/>
        </p:nvSpPr>
        <p:spPr>
          <a:xfrm>
            <a:off x="5595172" y="5819876"/>
            <a:ext cx="32208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73" name="TextBox 372">
            <a:extLst>
              <a:ext uri="{FF2B5EF4-FFF2-40B4-BE49-F238E27FC236}">
                <a16:creationId xmlns:a16="http://schemas.microsoft.com/office/drawing/2014/main" id="{5613038B-FBCC-F048-AB17-BF1DA57697D0}"/>
              </a:ext>
            </a:extLst>
          </p:cNvPr>
          <p:cNvSpPr txBox="1"/>
          <p:nvPr/>
        </p:nvSpPr>
        <p:spPr>
          <a:xfrm>
            <a:off x="6063277" y="5808243"/>
            <a:ext cx="3790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374" name="TextBox 373">
            <a:extLst>
              <a:ext uri="{FF2B5EF4-FFF2-40B4-BE49-F238E27FC236}">
                <a16:creationId xmlns:a16="http://schemas.microsoft.com/office/drawing/2014/main" id="{D16D7BAE-5609-744C-9847-2C1962C421DE}"/>
              </a:ext>
            </a:extLst>
          </p:cNvPr>
          <p:cNvSpPr txBox="1"/>
          <p:nvPr/>
        </p:nvSpPr>
        <p:spPr>
          <a:xfrm>
            <a:off x="6838843" y="5797195"/>
            <a:ext cx="3790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375" name="TextBox 374">
            <a:extLst>
              <a:ext uri="{FF2B5EF4-FFF2-40B4-BE49-F238E27FC236}">
                <a16:creationId xmlns:a16="http://schemas.microsoft.com/office/drawing/2014/main" id="{4A760367-9B1F-CF4B-9007-6059E20D49A2}"/>
              </a:ext>
            </a:extLst>
          </p:cNvPr>
          <p:cNvSpPr txBox="1"/>
          <p:nvPr/>
        </p:nvSpPr>
        <p:spPr>
          <a:xfrm>
            <a:off x="6811256" y="4679384"/>
            <a:ext cx="3790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 - </a:t>
            </a:r>
          </a:p>
        </p:txBody>
      </p:sp>
      <p:sp>
        <p:nvSpPr>
          <p:cNvPr id="376" name="TextBox 375">
            <a:extLst>
              <a:ext uri="{FF2B5EF4-FFF2-40B4-BE49-F238E27FC236}">
                <a16:creationId xmlns:a16="http://schemas.microsoft.com/office/drawing/2014/main" id="{195E8810-31C1-BE4D-B43F-07635A36D2F3}"/>
              </a:ext>
            </a:extLst>
          </p:cNvPr>
          <p:cNvSpPr txBox="1"/>
          <p:nvPr/>
        </p:nvSpPr>
        <p:spPr>
          <a:xfrm>
            <a:off x="6081204" y="4686296"/>
            <a:ext cx="37908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cs typeface="Arial" panose="020B0604020202020204" pitchFamily="34" charset="0"/>
              </a:rPr>
              <a:t> - </a:t>
            </a:r>
          </a:p>
        </p:txBody>
      </p:sp>
      <p:grpSp>
        <p:nvGrpSpPr>
          <p:cNvPr id="387" name="Group 386">
            <a:extLst>
              <a:ext uri="{FF2B5EF4-FFF2-40B4-BE49-F238E27FC236}">
                <a16:creationId xmlns:a16="http://schemas.microsoft.com/office/drawing/2014/main" id="{E33F3721-898E-3E49-B9AD-CD096B9EA906}"/>
              </a:ext>
            </a:extLst>
          </p:cNvPr>
          <p:cNvGrpSpPr/>
          <p:nvPr/>
        </p:nvGrpSpPr>
        <p:grpSpPr>
          <a:xfrm>
            <a:off x="6347453" y="5784931"/>
            <a:ext cx="499309" cy="411430"/>
            <a:chOff x="7323318" y="3067282"/>
            <a:chExt cx="499309" cy="411430"/>
          </a:xfrm>
        </p:grpSpPr>
        <p:sp>
          <p:nvSpPr>
            <p:cNvPr id="388" name="TextBox 387">
              <a:extLst>
                <a:ext uri="{FF2B5EF4-FFF2-40B4-BE49-F238E27FC236}">
                  <a16:creationId xmlns:a16="http://schemas.microsoft.com/office/drawing/2014/main" id="{75BE1378-2785-4547-B0A0-3B64F074C2A9}"/>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389" name="Straight Connector 388">
              <a:extLst>
                <a:ext uri="{FF2B5EF4-FFF2-40B4-BE49-F238E27FC236}">
                  <a16:creationId xmlns:a16="http://schemas.microsoft.com/office/drawing/2014/main" id="{5193FDD7-0D5B-5A4C-862A-A59F7DF1DBB0}"/>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0" name="TextBox 389">
              <a:extLst>
                <a:ext uri="{FF2B5EF4-FFF2-40B4-BE49-F238E27FC236}">
                  <a16:creationId xmlns:a16="http://schemas.microsoft.com/office/drawing/2014/main" id="{D4FDF28C-0EC6-6844-8D73-D9B2E7E62687}"/>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a:t>
              </a:r>
            </a:p>
          </p:txBody>
        </p:sp>
      </p:grpSp>
      <p:grpSp>
        <p:nvGrpSpPr>
          <p:cNvPr id="391" name="Group 390">
            <a:extLst>
              <a:ext uri="{FF2B5EF4-FFF2-40B4-BE49-F238E27FC236}">
                <a16:creationId xmlns:a16="http://schemas.microsoft.com/office/drawing/2014/main" id="{F4396489-36DA-3644-95A8-918C1C917B75}"/>
              </a:ext>
            </a:extLst>
          </p:cNvPr>
          <p:cNvGrpSpPr/>
          <p:nvPr/>
        </p:nvGrpSpPr>
        <p:grpSpPr>
          <a:xfrm>
            <a:off x="7064843" y="5770084"/>
            <a:ext cx="499309" cy="411430"/>
            <a:chOff x="7323318" y="3067282"/>
            <a:chExt cx="499309" cy="411430"/>
          </a:xfrm>
        </p:grpSpPr>
        <p:sp>
          <p:nvSpPr>
            <p:cNvPr id="392" name="TextBox 391">
              <a:extLst>
                <a:ext uri="{FF2B5EF4-FFF2-40B4-BE49-F238E27FC236}">
                  <a16:creationId xmlns:a16="http://schemas.microsoft.com/office/drawing/2014/main" id="{A2435C5E-99E1-094E-B9F5-B6A4E24D2F3C}"/>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393" name="Straight Connector 392">
              <a:extLst>
                <a:ext uri="{FF2B5EF4-FFF2-40B4-BE49-F238E27FC236}">
                  <a16:creationId xmlns:a16="http://schemas.microsoft.com/office/drawing/2014/main" id="{7E04CBB9-148E-5D4A-B5A2-D5CEC472B6B0}"/>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4" name="TextBox 393">
              <a:extLst>
                <a:ext uri="{FF2B5EF4-FFF2-40B4-BE49-F238E27FC236}">
                  <a16:creationId xmlns:a16="http://schemas.microsoft.com/office/drawing/2014/main" id="{5DC35280-8861-184B-A887-C0E15FAAE78A}"/>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a:t>
              </a:r>
            </a:p>
          </p:txBody>
        </p:sp>
      </p:grpSp>
      <p:grpSp>
        <p:nvGrpSpPr>
          <p:cNvPr id="395" name="Group 394">
            <a:extLst>
              <a:ext uri="{FF2B5EF4-FFF2-40B4-BE49-F238E27FC236}">
                <a16:creationId xmlns:a16="http://schemas.microsoft.com/office/drawing/2014/main" id="{8FAEE059-9428-0444-855E-F218CA634502}"/>
              </a:ext>
            </a:extLst>
          </p:cNvPr>
          <p:cNvGrpSpPr/>
          <p:nvPr/>
        </p:nvGrpSpPr>
        <p:grpSpPr>
          <a:xfrm>
            <a:off x="7944240" y="5785775"/>
            <a:ext cx="472303" cy="411430"/>
            <a:chOff x="7323318" y="3067282"/>
            <a:chExt cx="472303" cy="411430"/>
          </a:xfrm>
        </p:grpSpPr>
        <p:sp>
          <p:nvSpPr>
            <p:cNvPr id="396" name="TextBox 395">
              <a:extLst>
                <a:ext uri="{FF2B5EF4-FFF2-40B4-BE49-F238E27FC236}">
                  <a16:creationId xmlns:a16="http://schemas.microsoft.com/office/drawing/2014/main" id="{5AE286AD-9B30-B04A-8722-B5E61D63D328}"/>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397" name="Straight Connector 396">
              <a:extLst>
                <a:ext uri="{FF2B5EF4-FFF2-40B4-BE49-F238E27FC236}">
                  <a16:creationId xmlns:a16="http://schemas.microsoft.com/office/drawing/2014/main" id="{254B2DB2-288A-C94D-BE71-5F0ABA696246}"/>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8" name="TextBox 397">
              <a:extLst>
                <a:ext uri="{FF2B5EF4-FFF2-40B4-BE49-F238E27FC236}">
                  <a16:creationId xmlns:a16="http://schemas.microsoft.com/office/drawing/2014/main" id="{E177111E-2FD0-7840-95EC-D3A1A4207794}"/>
                </a:ext>
              </a:extLst>
            </p:cNvPr>
            <p:cNvSpPr txBox="1"/>
            <p:nvPr/>
          </p:nvSpPr>
          <p:spPr>
            <a:xfrm>
              <a:off x="7513504"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cs typeface="Times New Roman" panose="02020603050405020304" pitchFamily="18" charset="0"/>
                </a:rPr>
                <a:t>  </a:t>
              </a:r>
            </a:p>
          </p:txBody>
        </p:sp>
      </p:grpSp>
      <p:cxnSp>
        <p:nvCxnSpPr>
          <p:cNvPr id="399" name="Straight Connector 398">
            <a:extLst>
              <a:ext uri="{FF2B5EF4-FFF2-40B4-BE49-F238E27FC236}">
                <a16:creationId xmlns:a16="http://schemas.microsoft.com/office/drawing/2014/main" id="{173DFF4E-5D95-3A48-A73C-63FCF99368E0}"/>
              </a:ext>
            </a:extLst>
          </p:cNvPr>
          <p:cNvCxnSpPr>
            <a:cxnSpLocks/>
          </p:cNvCxnSpPr>
          <p:nvPr/>
        </p:nvCxnSpPr>
        <p:spPr>
          <a:xfrm>
            <a:off x="1223859" y="3008494"/>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0" name="TextBox 399">
            <a:extLst>
              <a:ext uri="{FF2B5EF4-FFF2-40B4-BE49-F238E27FC236}">
                <a16:creationId xmlns:a16="http://schemas.microsoft.com/office/drawing/2014/main" id="{1D02947B-4532-2E41-BB71-B22690164B7E}"/>
              </a:ext>
            </a:extLst>
          </p:cNvPr>
          <p:cNvSpPr txBox="1"/>
          <p:nvPr/>
        </p:nvSpPr>
        <p:spPr>
          <a:xfrm>
            <a:off x="1317373" y="2908844"/>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cxnSp>
        <p:nvCxnSpPr>
          <p:cNvPr id="401" name="Straight Connector 400">
            <a:extLst>
              <a:ext uri="{FF2B5EF4-FFF2-40B4-BE49-F238E27FC236}">
                <a16:creationId xmlns:a16="http://schemas.microsoft.com/office/drawing/2014/main" id="{7897B14F-73C4-284F-8238-20632029C7CD}"/>
              </a:ext>
            </a:extLst>
          </p:cNvPr>
          <p:cNvCxnSpPr>
            <a:cxnSpLocks/>
          </p:cNvCxnSpPr>
          <p:nvPr/>
        </p:nvCxnSpPr>
        <p:spPr>
          <a:xfrm>
            <a:off x="5478678" y="3004304"/>
            <a:ext cx="5118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2" name="TextBox 401">
            <a:extLst>
              <a:ext uri="{FF2B5EF4-FFF2-40B4-BE49-F238E27FC236}">
                <a16:creationId xmlns:a16="http://schemas.microsoft.com/office/drawing/2014/main" id="{511FAD41-3AC4-9B4B-8580-312B344A4FD4}"/>
              </a:ext>
            </a:extLst>
          </p:cNvPr>
          <p:cNvSpPr txBox="1"/>
          <p:nvPr/>
        </p:nvSpPr>
        <p:spPr>
          <a:xfrm>
            <a:off x="5572192" y="2904654"/>
            <a:ext cx="555948" cy="338554"/>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EA</a:t>
            </a:r>
            <a:r>
              <a:rPr lang="en-US" sz="1600" dirty="0">
                <a:latin typeface="Times New Roman" panose="02020603050405020304" pitchFamily="18" charset="0"/>
                <a:cs typeface="Times New Roman" panose="02020603050405020304" pitchFamily="18" charset="0"/>
              </a:rPr>
              <a:t> </a:t>
            </a:r>
          </a:p>
        </p:txBody>
      </p:sp>
      <p:grpSp>
        <p:nvGrpSpPr>
          <p:cNvPr id="403" name="Group 402">
            <a:extLst>
              <a:ext uri="{FF2B5EF4-FFF2-40B4-BE49-F238E27FC236}">
                <a16:creationId xmlns:a16="http://schemas.microsoft.com/office/drawing/2014/main" id="{CEED1550-AFE0-F849-B485-224DE38FB635}"/>
              </a:ext>
            </a:extLst>
          </p:cNvPr>
          <p:cNvGrpSpPr/>
          <p:nvPr/>
        </p:nvGrpSpPr>
        <p:grpSpPr>
          <a:xfrm>
            <a:off x="6296848" y="6194154"/>
            <a:ext cx="472303" cy="411430"/>
            <a:chOff x="7323318" y="3067282"/>
            <a:chExt cx="472303" cy="411430"/>
          </a:xfrm>
        </p:grpSpPr>
        <p:sp>
          <p:nvSpPr>
            <p:cNvPr id="404" name="TextBox 403">
              <a:extLst>
                <a:ext uri="{FF2B5EF4-FFF2-40B4-BE49-F238E27FC236}">
                  <a16:creationId xmlns:a16="http://schemas.microsoft.com/office/drawing/2014/main" id="{9A26C059-D916-2D40-8B07-A988550F8474}"/>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405" name="Straight Connector 404">
              <a:extLst>
                <a:ext uri="{FF2B5EF4-FFF2-40B4-BE49-F238E27FC236}">
                  <a16:creationId xmlns:a16="http://schemas.microsoft.com/office/drawing/2014/main" id="{749456E3-06EA-464E-892F-3DF11AAA6D68}"/>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6" name="TextBox 405">
              <a:extLst>
                <a:ext uri="{FF2B5EF4-FFF2-40B4-BE49-F238E27FC236}">
                  <a16:creationId xmlns:a16="http://schemas.microsoft.com/office/drawing/2014/main" id="{5A7BB87E-E904-974D-A1B6-75232A9F8D52}"/>
                </a:ext>
              </a:extLst>
            </p:cNvPr>
            <p:cNvSpPr txBox="1"/>
            <p:nvPr/>
          </p:nvSpPr>
          <p:spPr>
            <a:xfrm>
              <a:off x="7513504"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cs typeface="Times New Roman" panose="02020603050405020304" pitchFamily="18" charset="0"/>
                </a:rPr>
                <a:t>  </a:t>
              </a:r>
            </a:p>
          </p:txBody>
        </p:sp>
      </p:grpSp>
      <p:cxnSp>
        <p:nvCxnSpPr>
          <p:cNvPr id="239" name="Straight Arrow Connector 238">
            <a:extLst>
              <a:ext uri="{FF2B5EF4-FFF2-40B4-BE49-F238E27FC236}">
                <a16:creationId xmlns:a16="http://schemas.microsoft.com/office/drawing/2014/main" id="{36C5A23E-E6F9-4F4E-BED3-CE76E947F6CF}"/>
              </a:ext>
            </a:extLst>
          </p:cNvPr>
          <p:cNvCxnSpPr>
            <a:cxnSpLocks/>
          </p:cNvCxnSpPr>
          <p:nvPr/>
        </p:nvCxnSpPr>
        <p:spPr>
          <a:xfrm>
            <a:off x="8394525" y="990249"/>
            <a:ext cx="0" cy="186685"/>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0" name="Straight Arrow Connector 239">
            <a:extLst>
              <a:ext uri="{FF2B5EF4-FFF2-40B4-BE49-F238E27FC236}">
                <a16:creationId xmlns:a16="http://schemas.microsoft.com/office/drawing/2014/main" id="{AFB885E0-CD49-D444-BECC-BF5313E65140}"/>
              </a:ext>
            </a:extLst>
          </p:cNvPr>
          <p:cNvCxnSpPr>
            <a:cxnSpLocks/>
          </p:cNvCxnSpPr>
          <p:nvPr/>
        </p:nvCxnSpPr>
        <p:spPr>
          <a:xfrm>
            <a:off x="8375673" y="2337850"/>
            <a:ext cx="0" cy="226995"/>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241" name="TextBox 240">
            <a:extLst>
              <a:ext uri="{FF2B5EF4-FFF2-40B4-BE49-F238E27FC236}">
                <a16:creationId xmlns:a16="http://schemas.microsoft.com/office/drawing/2014/main" id="{9D4B1DB4-54C2-2A41-8641-BF801B894408}"/>
              </a:ext>
            </a:extLst>
          </p:cNvPr>
          <p:cNvSpPr txBox="1"/>
          <p:nvPr/>
        </p:nvSpPr>
        <p:spPr>
          <a:xfrm>
            <a:off x="8332465" y="1003217"/>
            <a:ext cx="53406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 .5 </a:t>
            </a:r>
            <a:r>
              <a:rPr lang="en-US" sz="1200" dirty="0" err="1">
                <a:solidFill>
                  <a:srgbClr val="FF0000"/>
                </a:solidFill>
                <a:latin typeface="Times New Roman" panose="02020603050405020304" pitchFamily="18" charset="0"/>
                <a:cs typeface="Times New Roman" panose="02020603050405020304" pitchFamily="18" charset="0"/>
              </a:rPr>
              <a:t>lb</a:t>
            </a:r>
            <a:r>
              <a:rPr lang="en-US" sz="1200" dirty="0">
                <a:solidFill>
                  <a:srgbClr val="FF0000"/>
                </a:solidFill>
                <a:latin typeface="Times New Roman" panose="02020603050405020304" pitchFamily="18" charset="0"/>
                <a:cs typeface="Times New Roman" panose="02020603050405020304" pitchFamily="18" charset="0"/>
              </a:rPr>
              <a:t>  </a:t>
            </a:r>
          </a:p>
        </p:txBody>
      </p:sp>
      <p:sp>
        <p:nvSpPr>
          <p:cNvPr id="254" name="TextBox 253">
            <a:extLst>
              <a:ext uri="{FF2B5EF4-FFF2-40B4-BE49-F238E27FC236}">
                <a16:creationId xmlns:a16="http://schemas.microsoft.com/office/drawing/2014/main" id="{1E2C1B18-F812-D247-9D75-54140BBB9A16}"/>
              </a:ext>
            </a:extLst>
          </p:cNvPr>
          <p:cNvSpPr txBox="1"/>
          <p:nvPr/>
        </p:nvSpPr>
        <p:spPr>
          <a:xfrm>
            <a:off x="8304209" y="2219732"/>
            <a:ext cx="534064"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 .5 </a:t>
            </a:r>
            <a:r>
              <a:rPr lang="en-US" sz="1200" dirty="0" err="1">
                <a:solidFill>
                  <a:srgbClr val="FF0000"/>
                </a:solidFill>
                <a:latin typeface="Times New Roman" panose="02020603050405020304" pitchFamily="18" charset="0"/>
                <a:cs typeface="Times New Roman" panose="02020603050405020304" pitchFamily="18" charset="0"/>
              </a:rPr>
              <a:t>lb</a:t>
            </a:r>
            <a:r>
              <a:rPr lang="en-US" sz="1200" dirty="0">
                <a:solidFill>
                  <a:srgbClr val="FF0000"/>
                </a:solidFill>
                <a:latin typeface="Times New Roman" panose="02020603050405020304" pitchFamily="18" charset="0"/>
                <a:cs typeface="Times New Roman" panose="02020603050405020304" pitchFamily="18" charset="0"/>
              </a:rPr>
              <a:t> </a:t>
            </a:r>
          </a:p>
        </p:txBody>
      </p:sp>
      <p:sp>
        <p:nvSpPr>
          <p:cNvPr id="257" name="TextBox 256">
            <a:extLst>
              <a:ext uri="{FF2B5EF4-FFF2-40B4-BE49-F238E27FC236}">
                <a16:creationId xmlns:a16="http://schemas.microsoft.com/office/drawing/2014/main" id="{3260A095-8C4A-A847-A541-24B6BD121EDB}"/>
              </a:ext>
            </a:extLst>
          </p:cNvPr>
          <p:cNvSpPr txBox="1"/>
          <p:nvPr/>
        </p:nvSpPr>
        <p:spPr>
          <a:xfrm>
            <a:off x="7691057" y="2511395"/>
            <a:ext cx="1090455"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External force </a:t>
            </a:r>
          </a:p>
        </p:txBody>
      </p:sp>
      <p:grpSp>
        <p:nvGrpSpPr>
          <p:cNvPr id="258" name="Group 257">
            <a:extLst>
              <a:ext uri="{FF2B5EF4-FFF2-40B4-BE49-F238E27FC236}">
                <a16:creationId xmlns:a16="http://schemas.microsoft.com/office/drawing/2014/main" id="{E36AEFE6-F34F-2540-8843-CDAABFA9F219}"/>
              </a:ext>
            </a:extLst>
          </p:cNvPr>
          <p:cNvGrpSpPr/>
          <p:nvPr/>
        </p:nvGrpSpPr>
        <p:grpSpPr>
          <a:xfrm>
            <a:off x="406663" y="1129849"/>
            <a:ext cx="8049543" cy="1229767"/>
            <a:chOff x="2063180" y="2731569"/>
            <a:chExt cx="6942388" cy="1060622"/>
          </a:xfrm>
        </p:grpSpPr>
        <p:cxnSp>
          <p:nvCxnSpPr>
            <p:cNvPr id="259" name="Straight Connector 258">
              <a:extLst>
                <a:ext uri="{FF2B5EF4-FFF2-40B4-BE49-F238E27FC236}">
                  <a16:creationId xmlns:a16="http://schemas.microsoft.com/office/drawing/2014/main" id="{14069E69-A079-2042-B9E4-5A5A2CB4F35F}"/>
                </a:ext>
              </a:extLst>
            </p:cNvPr>
            <p:cNvCxnSpPr>
              <a:cxnSpLocks/>
            </p:cNvCxnSpPr>
            <p:nvPr/>
          </p:nvCxnSpPr>
          <p:spPr>
            <a:xfrm flipV="1">
              <a:off x="3078497" y="2847899"/>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9A02408B-026C-D54E-A5B8-0542BA487371}"/>
                </a:ext>
              </a:extLst>
            </p:cNvPr>
            <p:cNvCxnSpPr>
              <a:cxnSpLocks/>
            </p:cNvCxnSpPr>
            <p:nvPr/>
          </p:nvCxnSpPr>
          <p:spPr>
            <a:xfrm flipV="1">
              <a:off x="3064935" y="3702814"/>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440F0B32-D9F2-2448-97E5-F49145EC06DD}"/>
                </a:ext>
              </a:extLst>
            </p:cNvPr>
            <p:cNvCxnSpPr>
              <a:cxnSpLocks/>
            </p:cNvCxnSpPr>
            <p:nvPr/>
          </p:nvCxnSpPr>
          <p:spPr>
            <a:xfrm flipV="1">
              <a:off x="2241762" y="2847899"/>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ACDB0B72-18CD-2941-9CE8-511C9D881E60}"/>
                </a:ext>
              </a:extLst>
            </p:cNvPr>
            <p:cNvCxnSpPr>
              <a:cxnSpLocks/>
            </p:cNvCxnSpPr>
            <p:nvPr/>
          </p:nvCxnSpPr>
          <p:spPr>
            <a:xfrm flipV="1">
              <a:off x="2228197" y="3702814"/>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3" name="Oval 262">
              <a:extLst>
                <a:ext uri="{FF2B5EF4-FFF2-40B4-BE49-F238E27FC236}">
                  <a16:creationId xmlns:a16="http://schemas.microsoft.com/office/drawing/2014/main" id="{51FEC325-0D83-8447-9FEF-AAE301B0E19E}"/>
                </a:ext>
              </a:extLst>
            </p:cNvPr>
            <p:cNvSpPr/>
            <p:nvPr/>
          </p:nvSpPr>
          <p:spPr>
            <a:xfrm>
              <a:off x="2190883" y="2796247"/>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4" name="Straight Connector 263">
              <a:extLst>
                <a:ext uri="{FF2B5EF4-FFF2-40B4-BE49-F238E27FC236}">
                  <a16:creationId xmlns:a16="http://schemas.microsoft.com/office/drawing/2014/main" id="{8A68E615-A015-6F44-8ACE-7F65CB7D4EC7}"/>
                </a:ext>
              </a:extLst>
            </p:cNvPr>
            <p:cNvCxnSpPr/>
            <p:nvPr/>
          </p:nvCxnSpPr>
          <p:spPr>
            <a:xfrm flipV="1">
              <a:off x="2238915" y="2863139"/>
              <a:ext cx="834364" cy="834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5" name="Oval 264">
              <a:extLst>
                <a:ext uri="{FF2B5EF4-FFF2-40B4-BE49-F238E27FC236}">
                  <a16:creationId xmlns:a16="http://schemas.microsoft.com/office/drawing/2014/main" id="{C831EAC8-71F8-4646-A924-BF1060BDCD25}"/>
                </a:ext>
              </a:extLst>
            </p:cNvPr>
            <p:cNvSpPr/>
            <p:nvPr/>
          </p:nvSpPr>
          <p:spPr>
            <a:xfrm>
              <a:off x="2186305" y="3636213"/>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6" name="Straight Connector 265">
              <a:extLst>
                <a:ext uri="{FF2B5EF4-FFF2-40B4-BE49-F238E27FC236}">
                  <a16:creationId xmlns:a16="http://schemas.microsoft.com/office/drawing/2014/main" id="{BEF64193-8BF4-F042-B430-9A3A7ED9DF20}"/>
                </a:ext>
              </a:extLst>
            </p:cNvPr>
            <p:cNvCxnSpPr>
              <a:cxnSpLocks/>
            </p:cNvCxnSpPr>
            <p:nvPr/>
          </p:nvCxnSpPr>
          <p:spPr>
            <a:xfrm>
              <a:off x="3065732" y="2822844"/>
              <a:ext cx="853780" cy="8900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DC297A5A-0DF5-8340-BE6B-5A83A2B1D746}"/>
                </a:ext>
              </a:extLst>
            </p:cNvPr>
            <p:cNvCxnSpPr/>
            <p:nvPr/>
          </p:nvCxnSpPr>
          <p:spPr>
            <a:xfrm flipV="1">
              <a:off x="2184477" y="2733909"/>
              <a:ext cx="2" cy="2085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4C805228-3C68-D24C-89CA-54397DABD045}"/>
                </a:ext>
              </a:extLst>
            </p:cNvPr>
            <p:cNvCxnSpPr/>
            <p:nvPr/>
          </p:nvCxnSpPr>
          <p:spPr>
            <a:xfrm>
              <a:off x="2086587" y="2731569"/>
              <a:ext cx="104296" cy="23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37E915E3-10B2-0440-981C-3E949568CA55}"/>
                </a:ext>
              </a:extLst>
            </p:cNvPr>
            <p:cNvCxnSpPr/>
            <p:nvPr/>
          </p:nvCxnSpPr>
          <p:spPr>
            <a:xfrm>
              <a:off x="2076155" y="2835657"/>
              <a:ext cx="104296" cy="23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4D0BD66D-A4D4-C847-9BCA-910AB0A0AABD}"/>
                </a:ext>
              </a:extLst>
            </p:cNvPr>
            <p:cNvCxnSpPr/>
            <p:nvPr/>
          </p:nvCxnSpPr>
          <p:spPr>
            <a:xfrm>
              <a:off x="2082413" y="2937954"/>
              <a:ext cx="104296" cy="23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D86EF416-BDA6-7840-9B80-6B91FD5CEA0F}"/>
                </a:ext>
              </a:extLst>
            </p:cNvPr>
            <p:cNvCxnSpPr/>
            <p:nvPr/>
          </p:nvCxnSpPr>
          <p:spPr>
            <a:xfrm flipV="1">
              <a:off x="2171502" y="3583600"/>
              <a:ext cx="2" cy="2085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A36CF0C7-035B-A649-9EBF-830496A7870F}"/>
                </a:ext>
              </a:extLst>
            </p:cNvPr>
            <p:cNvCxnSpPr/>
            <p:nvPr/>
          </p:nvCxnSpPr>
          <p:spPr>
            <a:xfrm>
              <a:off x="2073612" y="3581261"/>
              <a:ext cx="104296" cy="23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5C57E157-D69A-424E-A91E-8EEBAA9D8199}"/>
                </a:ext>
              </a:extLst>
            </p:cNvPr>
            <p:cNvCxnSpPr/>
            <p:nvPr/>
          </p:nvCxnSpPr>
          <p:spPr>
            <a:xfrm>
              <a:off x="2063180" y="3692798"/>
              <a:ext cx="104296" cy="23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F839D111-824D-6349-9F0A-D3BC5A84556D}"/>
                </a:ext>
              </a:extLst>
            </p:cNvPr>
            <p:cNvCxnSpPr/>
            <p:nvPr/>
          </p:nvCxnSpPr>
          <p:spPr>
            <a:xfrm>
              <a:off x="2069438" y="3787646"/>
              <a:ext cx="104296" cy="23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A91B6D8E-BDA7-9649-830D-6339C8188D0C}"/>
                </a:ext>
              </a:extLst>
            </p:cNvPr>
            <p:cNvCxnSpPr/>
            <p:nvPr/>
          </p:nvCxnSpPr>
          <p:spPr>
            <a:xfrm flipV="1">
              <a:off x="3902307" y="2856683"/>
              <a:ext cx="834364" cy="834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2AA4E35E-0E49-CB45-9848-8C2DDF661A64}"/>
                </a:ext>
              </a:extLst>
            </p:cNvPr>
            <p:cNvCxnSpPr>
              <a:cxnSpLocks/>
            </p:cNvCxnSpPr>
            <p:nvPr/>
          </p:nvCxnSpPr>
          <p:spPr>
            <a:xfrm>
              <a:off x="4749282" y="2865429"/>
              <a:ext cx="795137" cy="815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0FC64F53-509F-C844-A9AF-38EA4C54B0BB}"/>
                </a:ext>
              </a:extLst>
            </p:cNvPr>
            <p:cNvCxnSpPr/>
            <p:nvPr/>
          </p:nvCxnSpPr>
          <p:spPr>
            <a:xfrm flipV="1">
              <a:off x="5561812" y="2869499"/>
              <a:ext cx="834364" cy="834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3AE328C4-C23F-5044-827C-3216EBF21357}"/>
                </a:ext>
              </a:extLst>
            </p:cNvPr>
            <p:cNvCxnSpPr>
              <a:cxnSpLocks/>
            </p:cNvCxnSpPr>
            <p:nvPr/>
          </p:nvCxnSpPr>
          <p:spPr>
            <a:xfrm flipV="1">
              <a:off x="4730106" y="2849600"/>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0D15D9D6-4B97-F146-B84D-1E867C7C77BA}"/>
                </a:ext>
              </a:extLst>
            </p:cNvPr>
            <p:cNvCxnSpPr>
              <a:cxnSpLocks/>
            </p:cNvCxnSpPr>
            <p:nvPr/>
          </p:nvCxnSpPr>
          <p:spPr>
            <a:xfrm flipV="1">
              <a:off x="4739685" y="3700126"/>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848E2E5E-DC07-B44A-BFC1-E7EE7CBFA592}"/>
                </a:ext>
              </a:extLst>
            </p:cNvPr>
            <p:cNvCxnSpPr>
              <a:cxnSpLocks/>
            </p:cNvCxnSpPr>
            <p:nvPr/>
          </p:nvCxnSpPr>
          <p:spPr>
            <a:xfrm flipV="1">
              <a:off x="3900758" y="2843328"/>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BD260DA4-8998-1B4D-A44C-AB2F253414A1}"/>
                </a:ext>
              </a:extLst>
            </p:cNvPr>
            <p:cNvCxnSpPr>
              <a:cxnSpLocks/>
            </p:cNvCxnSpPr>
            <p:nvPr/>
          </p:nvCxnSpPr>
          <p:spPr>
            <a:xfrm flipV="1">
              <a:off x="3887197" y="3698243"/>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2F7A428E-29DB-D648-A0B7-FC6014062D8B}"/>
                </a:ext>
              </a:extLst>
            </p:cNvPr>
            <p:cNvCxnSpPr>
              <a:cxnSpLocks/>
            </p:cNvCxnSpPr>
            <p:nvPr/>
          </p:nvCxnSpPr>
          <p:spPr>
            <a:xfrm flipV="1">
              <a:off x="5573025" y="2848502"/>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543687AA-2497-7E41-9E12-3242D1FF49B2}"/>
                </a:ext>
              </a:extLst>
            </p:cNvPr>
            <p:cNvCxnSpPr>
              <a:cxnSpLocks/>
            </p:cNvCxnSpPr>
            <p:nvPr/>
          </p:nvCxnSpPr>
          <p:spPr>
            <a:xfrm flipV="1">
              <a:off x="5559303" y="3696875"/>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D37E05D3-A0F4-E34C-B529-F4A25C8798C7}"/>
                </a:ext>
              </a:extLst>
            </p:cNvPr>
            <p:cNvCxnSpPr>
              <a:cxnSpLocks/>
            </p:cNvCxnSpPr>
            <p:nvPr/>
          </p:nvCxnSpPr>
          <p:spPr>
            <a:xfrm flipH="1">
              <a:off x="6399521" y="2862897"/>
              <a:ext cx="11392" cy="8035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0A4CD02B-9660-FA45-BEC1-3029B1547DCA}"/>
                </a:ext>
              </a:extLst>
            </p:cNvPr>
            <p:cNvCxnSpPr>
              <a:cxnSpLocks/>
            </p:cNvCxnSpPr>
            <p:nvPr/>
          </p:nvCxnSpPr>
          <p:spPr>
            <a:xfrm flipH="1">
              <a:off x="3070124" y="2878348"/>
              <a:ext cx="11392" cy="8035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F65BFC0A-E82C-F540-B3CA-E977AABEF1FF}"/>
                </a:ext>
              </a:extLst>
            </p:cNvPr>
            <p:cNvCxnSpPr>
              <a:cxnSpLocks/>
            </p:cNvCxnSpPr>
            <p:nvPr/>
          </p:nvCxnSpPr>
          <p:spPr>
            <a:xfrm flipH="1">
              <a:off x="3906454" y="2882949"/>
              <a:ext cx="11392" cy="8035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354C80E9-620C-A648-9B8C-EEDE6C0F74B7}"/>
                </a:ext>
              </a:extLst>
            </p:cNvPr>
            <p:cNvCxnSpPr>
              <a:cxnSpLocks/>
            </p:cNvCxnSpPr>
            <p:nvPr/>
          </p:nvCxnSpPr>
          <p:spPr>
            <a:xfrm flipH="1">
              <a:off x="4720108" y="2876208"/>
              <a:ext cx="11392" cy="8035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1C2350D7-31AA-7948-837A-C5500B58E44F}"/>
                </a:ext>
              </a:extLst>
            </p:cNvPr>
            <p:cNvCxnSpPr>
              <a:cxnSpLocks/>
            </p:cNvCxnSpPr>
            <p:nvPr/>
          </p:nvCxnSpPr>
          <p:spPr>
            <a:xfrm flipH="1">
              <a:off x="5573445" y="2869470"/>
              <a:ext cx="11392" cy="8035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0" name="Oval 419">
              <a:extLst>
                <a:ext uri="{FF2B5EF4-FFF2-40B4-BE49-F238E27FC236}">
                  <a16:creationId xmlns:a16="http://schemas.microsoft.com/office/drawing/2014/main" id="{07BD6554-44D4-E24F-B281-C254FC6AD8F9}"/>
                </a:ext>
              </a:extLst>
            </p:cNvPr>
            <p:cNvSpPr/>
            <p:nvPr/>
          </p:nvSpPr>
          <p:spPr>
            <a:xfrm>
              <a:off x="3032391" y="2798532"/>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a:extLst>
                <a:ext uri="{FF2B5EF4-FFF2-40B4-BE49-F238E27FC236}">
                  <a16:creationId xmlns:a16="http://schemas.microsoft.com/office/drawing/2014/main" id="{2BFEFD01-2883-AC46-BF1C-7A5619C8E8FD}"/>
                </a:ext>
              </a:extLst>
            </p:cNvPr>
            <p:cNvSpPr/>
            <p:nvPr/>
          </p:nvSpPr>
          <p:spPr>
            <a:xfrm>
              <a:off x="3018843" y="3645639"/>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a:extLst>
                <a:ext uri="{FF2B5EF4-FFF2-40B4-BE49-F238E27FC236}">
                  <a16:creationId xmlns:a16="http://schemas.microsoft.com/office/drawing/2014/main" id="{3FA9FD89-EC6D-E444-B811-42A92146313B}"/>
                </a:ext>
              </a:extLst>
            </p:cNvPr>
            <p:cNvSpPr/>
            <p:nvPr/>
          </p:nvSpPr>
          <p:spPr>
            <a:xfrm>
              <a:off x="3872746" y="2802599"/>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a:extLst>
                <a:ext uri="{FF2B5EF4-FFF2-40B4-BE49-F238E27FC236}">
                  <a16:creationId xmlns:a16="http://schemas.microsoft.com/office/drawing/2014/main" id="{98F7F9AE-E055-884F-917F-D5E973EAE1DE}"/>
                </a:ext>
              </a:extLst>
            </p:cNvPr>
            <p:cNvSpPr/>
            <p:nvPr/>
          </p:nvSpPr>
          <p:spPr>
            <a:xfrm>
              <a:off x="3847066" y="3648725"/>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a:extLst>
                <a:ext uri="{FF2B5EF4-FFF2-40B4-BE49-F238E27FC236}">
                  <a16:creationId xmlns:a16="http://schemas.microsoft.com/office/drawing/2014/main" id="{D4838AA1-48B7-1244-A16E-E2466FDD391C}"/>
                </a:ext>
              </a:extLst>
            </p:cNvPr>
            <p:cNvSpPr/>
            <p:nvPr/>
          </p:nvSpPr>
          <p:spPr>
            <a:xfrm>
              <a:off x="5532906" y="2802599"/>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a:extLst>
                <a:ext uri="{FF2B5EF4-FFF2-40B4-BE49-F238E27FC236}">
                  <a16:creationId xmlns:a16="http://schemas.microsoft.com/office/drawing/2014/main" id="{661E495E-8371-F149-B3F4-22AC3B94903E}"/>
                </a:ext>
              </a:extLst>
            </p:cNvPr>
            <p:cNvSpPr/>
            <p:nvPr/>
          </p:nvSpPr>
          <p:spPr>
            <a:xfrm>
              <a:off x="5520857" y="3648725"/>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a:extLst>
                <a:ext uri="{FF2B5EF4-FFF2-40B4-BE49-F238E27FC236}">
                  <a16:creationId xmlns:a16="http://schemas.microsoft.com/office/drawing/2014/main" id="{03C4E203-D72F-4648-A9F0-65280FE3FC3B}"/>
                </a:ext>
              </a:extLst>
            </p:cNvPr>
            <p:cNvSpPr/>
            <p:nvPr/>
          </p:nvSpPr>
          <p:spPr>
            <a:xfrm>
              <a:off x="4679539" y="2792054"/>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a:extLst>
                <a:ext uri="{FF2B5EF4-FFF2-40B4-BE49-F238E27FC236}">
                  <a16:creationId xmlns:a16="http://schemas.microsoft.com/office/drawing/2014/main" id="{460FA02A-B954-CF4B-969F-F097BCBA31AB}"/>
                </a:ext>
              </a:extLst>
            </p:cNvPr>
            <p:cNvSpPr/>
            <p:nvPr/>
          </p:nvSpPr>
          <p:spPr>
            <a:xfrm>
              <a:off x="4675289" y="3645322"/>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8" name="Straight Connector 427">
              <a:extLst>
                <a:ext uri="{FF2B5EF4-FFF2-40B4-BE49-F238E27FC236}">
                  <a16:creationId xmlns:a16="http://schemas.microsoft.com/office/drawing/2014/main" id="{77C0104F-CEFF-4544-94EE-9E1E224F08FC}"/>
                </a:ext>
              </a:extLst>
            </p:cNvPr>
            <p:cNvCxnSpPr>
              <a:cxnSpLocks/>
            </p:cNvCxnSpPr>
            <p:nvPr/>
          </p:nvCxnSpPr>
          <p:spPr>
            <a:xfrm>
              <a:off x="6410352" y="2847850"/>
              <a:ext cx="834364" cy="834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939A0AAA-9745-EE4D-A0C2-9A8363A5ABB6}"/>
                </a:ext>
              </a:extLst>
            </p:cNvPr>
            <p:cNvCxnSpPr>
              <a:cxnSpLocks/>
            </p:cNvCxnSpPr>
            <p:nvPr/>
          </p:nvCxnSpPr>
          <p:spPr>
            <a:xfrm flipV="1">
              <a:off x="6421565" y="2851714"/>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B13AEA60-C244-564E-AF71-37A1B06CF7FD}"/>
                </a:ext>
              </a:extLst>
            </p:cNvPr>
            <p:cNvCxnSpPr>
              <a:cxnSpLocks/>
            </p:cNvCxnSpPr>
            <p:nvPr/>
          </p:nvCxnSpPr>
          <p:spPr>
            <a:xfrm flipV="1">
              <a:off x="6407843" y="3700087"/>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a16="http://schemas.microsoft.com/office/drawing/2014/main" id="{CA7D834B-3975-854C-9499-5C3494C75B6C}"/>
                </a:ext>
              </a:extLst>
            </p:cNvPr>
            <p:cNvCxnSpPr>
              <a:cxnSpLocks/>
            </p:cNvCxnSpPr>
            <p:nvPr/>
          </p:nvCxnSpPr>
          <p:spPr>
            <a:xfrm flipH="1">
              <a:off x="7248061" y="2866111"/>
              <a:ext cx="11392" cy="8035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2" name="Oval 431">
              <a:extLst>
                <a:ext uri="{FF2B5EF4-FFF2-40B4-BE49-F238E27FC236}">
                  <a16:creationId xmlns:a16="http://schemas.microsoft.com/office/drawing/2014/main" id="{19F615C0-6704-1440-9603-3C84C4667864}"/>
                </a:ext>
              </a:extLst>
            </p:cNvPr>
            <p:cNvSpPr/>
            <p:nvPr/>
          </p:nvSpPr>
          <p:spPr>
            <a:xfrm>
              <a:off x="6360475" y="2799197"/>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a:extLst>
                <a:ext uri="{FF2B5EF4-FFF2-40B4-BE49-F238E27FC236}">
                  <a16:creationId xmlns:a16="http://schemas.microsoft.com/office/drawing/2014/main" id="{92ADB6DB-E436-5145-BC71-F9EE7A215CAF}"/>
                </a:ext>
              </a:extLst>
            </p:cNvPr>
            <p:cNvSpPr/>
            <p:nvPr/>
          </p:nvSpPr>
          <p:spPr>
            <a:xfrm>
              <a:off x="6349081" y="3645322"/>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4" name="Straight Connector 433">
              <a:extLst>
                <a:ext uri="{FF2B5EF4-FFF2-40B4-BE49-F238E27FC236}">
                  <a16:creationId xmlns:a16="http://schemas.microsoft.com/office/drawing/2014/main" id="{A70EDA65-51E7-1A47-AB43-5EC48A3274C2}"/>
                </a:ext>
              </a:extLst>
            </p:cNvPr>
            <p:cNvCxnSpPr/>
            <p:nvPr/>
          </p:nvCxnSpPr>
          <p:spPr>
            <a:xfrm flipV="1">
              <a:off x="7254070" y="2863139"/>
              <a:ext cx="834364" cy="834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2EDB8B5B-2FB7-7145-92C8-66E917A288C7}"/>
                </a:ext>
              </a:extLst>
            </p:cNvPr>
            <p:cNvCxnSpPr>
              <a:cxnSpLocks/>
            </p:cNvCxnSpPr>
            <p:nvPr/>
          </p:nvCxnSpPr>
          <p:spPr>
            <a:xfrm flipV="1">
              <a:off x="7265283" y="2842142"/>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5CB73B13-5E4B-9B40-A914-E584D1AA7CD2}"/>
                </a:ext>
              </a:extLst>
            </p:cNvPr>
            <p:cNvCxnSpPr>
              <a:cxnSpLocks/>
            </p:cNvCxnSpPr>
            <p:nvPr/>
          </p:nvCxnSpPr>
          <p:spPr>
            <a:xfrm flipV="1">
              <a:off x="7251561" y="3690515"/>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A7EEBB79-B8F9-804B-8DD5-7737FC7C3B37}"/>
                </a:ext>
              </a:extLst>
            </p:cNvPr>
            <p:cNvCxnSpPr>
              <a:cxnSpLocks/>
            </p:cNvCxnSpPr>
            <p:nvPr/>
          </p:nvCxnSpPr>
          <p:spPr>
            <a:xfrm flipH="1">
              <a:off x="8091779" y="2856537"/>
              <a:ext cx="11392" cy="8035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C10543F3-25FA-B646-9CC0-CDD343B02883}"/>
                </a:ext>
              </a:extLst>
            </p:cNvPr>
            <p:cNvCxnSpPr>
              <a:cxnSpLocks/>
            </p:cNvCxnSpPr>
            <p:nvPr/>
          </p:nvCxnSpPr>
          <p:spPr>
            <a:xfrm>
              <a:off x="8102610" y="2841490"/>
              <a:ext cx="834364" cy="834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8E2489D6-0F09-E644-AF28-E0C31F9AE4FE}"/>
                </a:ext>
              </a:extLst>
            </p:cNvPr>
            <p:cNvCxnSpPr>
              <a:cxnSpLocks/>
            </p:cNvCxnSpPr>
            <p:nvPr/>
          </p:nvCxnSpPr>
          <p:spPr>
            <a:xfrm flipV="1">
              <a:off x="8113823" y="2845354"/>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a:extLst>
                <a:ext uri="{FF2B5EF4-FFF2-40B4-BE49-F238E27FC236}">
                  <a16:creationId xmlns:a16="http://schemas.microsoft.com/office/drawing/2014/main" id="{68E39EF5-FA01-A94A-9E32-04A2F112C295}"/>
                </a:ext>
              </a:extLst>
            </p:cNvPr>
            <p:cNvCxnSpPr>
              <a:cxnSpLocks/>
            </p:cNvCxnSpPr>
            <p:nvPr/>
          </p:nvCxnSpPr>
          <p:spPr>
            <a:xfrm flipV="1">
              <a:off x="8100101" y="3693727"/>
              <a:ext cx="841855" cy="3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BB253D92-021A-394A-9EFF-C6B6028FD94B}"/>
                </a:ext>
              </a:extLst>
            </p:cNvPr>
            <p:cNvCxnSpPr>
              <a:cxnSpLocks/>
            </p:cNvCxnSpPr>
            <p:nvPr/>
          </p:nvCxnSpPr>
          <p:spPr>
            <a:xfrm flipH="1">
              <a:off x="8940319" y="2859751"/>
              <a:ext cx="11392" cy="8035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2" name="Oval 441">
              <a:extLst>
                <a:ext uri="{FF2B5EF4-FFF2-40B4-BE49-F238E27FC236}">
                  <a16:creationId xmlns:a16="http://schemas.microsoft.com/office/drawing/2014/main" id="{8ADDA21C-2F4B-DB4E-AB19-1FDDE4EFDAEC}"/>
                </a:ext>
              </a:extLst>
            </p:cNvPr>
            <p:cNvSpPr/>
            <p:nvPr/>
          </p:nvSpPr>
          <p:spPr>
            <a:xfrm>
              <a:off x="8052733" y="2792837"/>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a:extLst>
                <a:ext uri="{FF2B5EF4-FFF2-40B4-BE49-F238E27FC236}">
                  <a16:creationId xmlns:a16="http://schemas.microsoft.com/office/drawing/2014/main" id="{3F9D5A94-1EAE-1647-A5EC-9CFD51C2008A}"/>
                </a:ext>
              </a:extLst>
            </p:cNvPr>
            <p:cNvSpPr/>
            <p:nvPr/>
          </p:nvSpPr>
          <p:spPr>
            <a:xfrm>
              <a:off x="8041339" y="3638962"/>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a:extLst>
                <a:ext uri="{FF2B5EF4-FFF2-40B4-BE49-F238E27FC236}">
                  <a16:creationId xmlns:a16="http://schemas.microsoft.com/office/drawing/2014/main" id="{E4219ACD-6FB8-3143-9A70-1D33E3F206CA}"/>
                </a:ext>
              </a:extLst>
            </p:cNvPr>
            <p:cNvSpPr/>
            <p:nvPr/>
          </p:nvSpPr>
          <p:spPr>
            <a:xfrm>
              <a:off x="8901272" y="2796049"/>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a:extLst>
                <a:ext uri="{FF2B5EF4-FFF2-40B4-BE49-F238E27FC236}">
                  <a16:creationId xmlns:a16="http://schemas.microsoft.com/office/drawing/2014/main" id="{8E15B674-4FE3-6146-BE97-C106BB4D8BBF}"/>
                </a:ext>
              </a:extLst>
            </p:cNvPr>
            <p:cNvSpPr/>
            <p:nvPr/>
          </p:nvSpPr>
          <p:spPr>
            <a:xfrm>
              <a:off x="8889878" y="3642175"/>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a:extLst>
                <a:ext uri="{FF2B5EF4-FFF2-40B4-BE49-F238E27FC236}">
                  <a16:creationId xmlns:a16="http://schemas.microsoft.com/office/drawing/2014/main" id="{F84AF8CC-1D09-DE45-ACA7-D7AE62695CFB}"/>
                </a:ext>
              </a:extLst>
            </p:cNvPr>
            <p:cNvSpPr/>
            <p:nvPr/>
          </p:nvSpPr>
          <p:spPr>
            <a:xfrm>
              <a:off x="7209014" y="2802409"/>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a:extLst>
                <a:ext uri="{FF2B5EF4-FFF2-40B4-BE49-F238E27FC236}">
                  <a16:creationId xmlns:a16="http://schemas.microsoft.com/office/drawing/2014/main" id="{F6D89776-FC34-0247-95F3-6BBCE09CE78F}"/>
                </a:ext>
              </a:extLst>
            </p:cNvPr>
            <p:cNvSpPr/>
            <p:nvPr/>
          </p:nvSpPr>
          <p:spPr>
            <a:xfrm>
              <a:off x="7197620" y="3648535"/>
              <a:ext cx="104296" cy="1042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8" name="Rectangle 447">
            <a:extLst>
              <a:ext uri="{FF2B5EF4-FFF2-40B4-BE49-F238E27FC236}">
                <a16:creationId xmlns:a16="http://schemas.microsoft.com/office/drawing/2014/main" id="{6FEFD71F-5E00-7046-8445-736A3F7A88C4}"/>
              </a:ext>
            </a:extLst>
          </p:cNvPr>
          <p:cNvSpPr/>
          <p:nvPr/>
        </p:nvSpPr>
        <p:spPr>
          <a:xfrm>
            <a:off x="781762" y="955609"/>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9" name="Rectangle 448">
            <a:extLst>
              <a:ext uri="{FF2B5EF4-FFF2-40B4-BE49-F238E27FC236}">
                <a16:creationId xmlns:a16="http://schemas.microsoft.com/office/drawing/2014/main" id="{8549BD15-03BC-514F-99E1-A10A646AB2D6}"/>
              </a:ext>
            </a:extLst>
          </p:cNvPr>
          <p:cNvSpPr/>
          <p:nvPr/>
        </p:nvSpPr>
        <p:spPr>
          <a:xfrm>
            <a:off x="1750816" y="958028"/>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 name="TextBox 449">
            <a:extLst>
              <a:ext uri="{FF2B5EF4-FFF2-40B4-BE49-F238E27FC236}">
                <a16:creationId xmlns:a16="http://schemas.microsoft.com/office/drawing/2014/main" id="{305F5F42-67BD-1B4C-8814-9E6852F89562}"/>
              </a:ext>
            </a:extLst>
          </p:cNvPr>
          <p:cNvSpPr txBox="1"/>
          <p:nvPr/>
        </p:nvSpPr>
        <p:spPr>
          <a:xfrm>
            <a:off x="773949" y="928105"/>
            <a:ext cx="78352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 =  8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51" name="TextBox 450">
            <a:extLst>
              <a:ext uri="{FF2B5EF4-FFF2-40B4-BE49-F238E27FC236}">
                <a16:creationId xmlns:a16="http://schemas.microsoft.com/office/drawing/2014/main" id="{7FBB9ED0-E07B-7545-84AB-0AC704D658B9}"/>
              </a:ext>
            </a:extLst>
          </p:cNvPr>
          <p:cNvSpPr txBox="1"/>
          <p:nvPr/>
        </p:nvSpPr>
        <p:spPr>
          <a:xfrm>
            <a:off x="1757904" y="929564"/>
            <a:ext cx="720035"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 =  6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52" name="Rectangle 451">
            <a:extLst>
              <a:ext uri="{FF2B5EF4-FFF2-40B4-BE49-F238E27FC236}">
                <a16:creationId xmlns:a16="http://schemas.microsoft.com/office/drawing/2014/main" id="{B8601BEF-4520-AD4C-86CF-F7B5CA440B53}"/>
              </a:ext>
            </a:extLst>
          </p:cNvPr>
          <p:cNvSpPr/>
          <p:nvPr/>
        </p:nvSpPr>
        <p:spPr>
          <a:xfrm>
            <a:off x="2685153" y="950839"/>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4" name="Rectangle 453">
            <a:extLst>
              <a:ext uri="{FF2B5EF4-FFF2-40B4-BE49-F238E27FC236}">
                <a16:creationId xmlns:a16="http://schemas.microsoft.com/office/drawing/2014/main" id="{3BFD362C-7841-044D-9C45-1B489ED99113}"/>
              </a:ext>
            </a:extLst>
          </p:cNvPr>
          <p:cNvSpPr/>
          <p:nvPr/>
        </p:nvSpPr>
        <p:spPr>
          <a:xfrm>
            <a:off x="3654207" y="953258"/>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5" name="TextBox 454">
            <a:extLst>
              <a:ext uri="{FF2B5EF4-FFF2-40B4-BE49-F238E27FC236}">
                <a16:creationId xmlns:a16="http://schemas.microsoft.com/office/drawing/2014/main" id="{590CEF51-EA91-414E-B216-B8F719FD9C4A}"/>
              </a:ext>
            </a:extLst>
          </p:cNvPr>
          <p:cNvSpPr txBox="1"/>
          <p:nvPr/>
        </p:nvSpPr>
        <p:spPr>
          <a:xfrm>
            <a:off x="2693244" y="923335"/>
            <a:ext cx="78352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9. =  6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56" name="Rectangle 455">
            <a:extLst>
              <a:ext uri="{FF2B5EF4-FFF2-40B4-BE49-F238E27FC236}">
                <a16:creationId xmlns:a16="http://schemas.microsoft.com/office/drawing/2014/main" id="{EFD6FFDA-7758-1944-A0AC-BB7B6DB74C21}"/>
              </a:ext>
            </a:extLst>
          </p:cNvPr>
          <p:cNvSpPr/>
          <p:nvPr/>
        </p:nvSpPr>
        <p:spPr>
          <a:xfrm>
            <a:off x="4618879" y="955609"/>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7" name="Rectangle 456">
            <a:extLst>
              <a:ext uri="{FF2B5EF4-FFF2-40B4-BE49-F238E27FC236}">
                <a16:creationId xmlns:a16="http://schemas.microsoft.com/office/drawing/2014/main" id="{D41AABD3-79B0-3E44-8635-F4C150DBC13A}"/>
              </a:ext>
            </a:extLst>
          </p:cNvPr>
          <p:cNvSpPr/>
          <p:nvPr/>
        </p:nvSpPr>
        <p:spPr>
          <a:xfrm>
            <a:off x="5587933" y="958028"/>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8" name="TextBox 457">
            <a:extLst>
              <a:ext uri="{FF2B5EF4-FFF2-40B4-BE49-F238E27FC236}">
                <a16:creationId xmlns:a16="http://schemas.microsoft.com/office/drawing/2014/main" id="{EB39F0A4-E769-D142-B4D9-5624497E7EAA}"/>
              </a:ext>
            </a:extLst>
          </p:cNvPr>
          <p:cNvSpPr txBox="1"/>
          <p:nvPr/>
        </p:nvSpPr>
        <p:spPr>
          <a:xfrm>
            <a:off x="4584078" y="928105"/>
            <a:ext cx="78352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17. =  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59" name="Rectangle 458">
            <a:extLst>
              <a:ext uri="{FF2B5EF4-FFF2-40B4-BE49-F238E27FC236}">
                <a16:creationId xmlns:a16="http://schemas.microsoft.com/office/drawing/2014/main" id="{FE8BFC06-A3EB-7243-8B31-696C659C46A5}"/>
              </a:ext>
            </a:extLst>
          </p:cNvPr>
          <p:cNvSpPr/>
          <p:nvPr/>
        </p:nvSpPr>
        <p:spPr>
          <a:xfrm>
            <a:off x="6552605" y="960379"/>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 name="TextBox 459">
            <a:extLst>
              <a:ext uri="{FF2B5EF4-FFF2-40B4-BE49-F238E27FC236}">
                <a16:creationId xmlns:a16="http://schemas.microsoft.com/office/drawing/2014/main" id="{F1887B48-2832-6E46-BF8E-94A561A7081D}"/>
              </a:ext>
            </a:extLst>
          </p:cNvPr>
          <p:cNvSpPr txBox="1"/>
          <p:nvPr/>
        </p:nvSpPr>
        <p:spPr>
          <a:xfrm>
            <a:off x="6528166" y="932875"/>
            <a:ext cx="78352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25. =  2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61" name="Rectangle 460">
            <a:extLst>
              <a:ext uri="{FF2B5EF4-FFF2-40B4-BE49-F238E27FC236}">
                <a16:creationId xmlns:a16="http://schemas.microsoft.com/office/drawing/2014/main" id="{27B8748C-9431-F741-86C6-64F48C76AFCD}"/>
              </a:ext>
            </a:extLst>
          </p:cNvPr>
          <p:cNvSpPr/>
          <p:nvPr/>
        </p:nvSpPr>
        <p:spPr>
          <a:xfrm>
            <a:off x="389906" y="1640986"/>
            <a:ext cx="904908"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2" name="Rectangle 461">
            <a:extLst>
              <a:ext uri="{FF2B5EF4-FFF2-40B4-BE49-F238E27FC236}">
                <a16:creationId xmlns:a16="http://schemas.microsoft.com/office/drawing/2014/main" id="{8900CF5B-9C10-D94B-BD38-A140644D3CAD}"/>
              </a:ext>
            </a:extLst>
          </p:cNvPr>
          <p:cNvSpPr/>
          <p:nvPr/>
        </p:nvSpPr>
        <p:spPr>
          <a:xfrm>
            <a:off x="2289265" y="1378713"/>
            <a:ext cx="533780"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3" name="TextBox 462">
            <a:extLst>
              <a:ext uri="{FF2B5EF4-FFF2-40B4-BE49-F238E27FC236}">
                <a16:creationId xmlns:a16="http://schemas.microsoft.com/office/drawing/2014/main" id="{9A565449-C359-0946-835C-669D51CF81AA}"/>
              </a:ext>
            </a:extLst>
          </p:cNvPr>
          <p:cNvSpPr txBox="1"/>
          <p:nvPr/>
        </p:nvSpPr>
        <p:spPr>
          <a:xfrm>
            <a:off x="353228" y="1604995"/>
            <a:ext cx="1029593"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5.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65" name="Rectangle 464">
            <a:extLst>
              <a:ext uri="{FF2B5EF4-FFF2-40B4-BE49-F238E27FC236}">
                <a16:creationId xmlns:a16="http://schemas.microsoft.com/office/drawing/2014/main" id="{71AC5AEE-C951-4C4A-8436-A38195AA1686}"/>
              </a:ext>
            </a:extLst>
          </p:cNvPr>
          <p:cNvSpPr/>
          <p:nvPr/>
        </p:nvSpPr>
        <p:spPr>
          <a:xfrm>
            <a:off x="4140415" y="1371701"/>
            <a:ext cx="590941"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6" name="TextBox 465">
            <a:extLst>
              <a:ext uri="{FF2B5EF4-FFF2-40B4-BE49-F238E27FC236}">
                <a16:creationId xmlns:a16="http://schemas.microsoft.com/office/drawing/2014/main" id="{08ED5F6E-B28D-9149-95DC-7A95C3E2485B}"/>
              </a:ext>
            </a:extLst>
          </p:cNvPr>
          <p:cNvSpPr txBox="1"/>
          <p:nvPr/>
        </p:nvSpPr>
        <p:spPr>
          <a:xfrm>
            <a:off x="2283125" y="1349669"/>
            <a:ext cx="563773"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8. =  0 </a:t>
            </a:r>
          </a:p>
        </p:txBody>
      </p:sp>
      <p:sp>
        <p:nvSpPr>
          <p:cNvPr id="467" name="Rectangle 466">
            <a:extLst>
              <a:ext uri="{FF2B5EF4-FFF2-40B4-BE49-F238E27FC236}">
                <a16:creationId xmlns:a16="http://schemas.microsoft.com/office/drawing/2014/main" id="{DA17872C-0BC8-C14D-B2A1-9E8CCA48F85D}"/>
              </a:ext>
            </a:extLst>
          </p:cNvPr>
          <p:cNvSpPr/>
          <p:nvPr/>
        </p:nvSpPr>
        <p:spPr>
          <a:xfrm>
            <a:off x="6090089" y="1359213"/>
            <a:ext cx="601710"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0" name="Rectangle 469">
            <a:extLst>
              <a:ext uri="{FF2B5EF4-FFF2-40B4-BE49-F238E27FC236}">
                <a16:creationId xmlns:a16="http://schemas.microsoft.com/office/drawing/2014/main" id="{38F67E4C-D0B0-D44E-A1A3-F9571CA2DBA2}"/>
              </a:ext>
            </a:extLst>
          </p:cNvPr>
          <p:cNvSpPr/>
          <p:nvPr/>
        </p:nvSpPr>
        <p:spPr>
          <a:xfrm>
            <a:off x="7849961" y="1373611"/>
            <a:ext cx="768688"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 name="Rectangle 470">
            <a:extLst>
              <a:ext uri="{FF2B5EF4-FFF2-40B4-BE49-F238E27FC236}">
                <a16:creationId xmlns:a16="http://schemas.microsoft.com/office/drawing/2014/main" id="{59E90780-EF0D-3940-AA8C-A3BCA04318D2}"/>
              </a:ext>
            </a:extLst>
          </p:cNvPr>
          <p:cNvSpPr/>
          <p:nvPr/>
        </p:nvSpPr>
        <p:spPr>
          <a:xfrm>
            <a:off x="740201" y="2383493"/>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2" name="Rectangle 471">
            <a:extLst>
              <a:ext uri="{FF2B5EF4-FFF2-40B4-BE49-F238E27FC236}">
                <a16:creationId xmlns:a16="http://schemas.microsoft.com/office/drawing/2014/main" id="{47E02734-7BA7-814A-AF48-7A9D80705BDA}"/>
              </a:ext>
            </a:extLst>
          </p:cNvPr>
          <p:cNvSpPr/>
          <p:nvPr/>
        </p:nvSpPr>
        <p:spPr>
          <a:xfrm>
            <a:off x="1709255" y="2385912"/>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3" name="TextBox 472">
            <a:extLst>
              <a:ext uri="{FF2B5EF4-FFF2-40B4-BE49-F238E27FC236}">
                <a16:creationId xmlns:a16="http://schemas.microsoft.com/office/drawing/2014/main" id="{5AB47A80-5BD8-BF45-B5BE-049292B960E5}"/>
              </a:ext>
            </a:extLst>
          </p:cNvPr>
          <p:cNvSpPr txBox="1"/>
          <p:nvPr/>
        </p:nvSpPr>
        <p:spPr>
          <a:xfrm>
            <a:off x="712508" y="2355989"/>
            <a:ext cx="78352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3. =  - 7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74" name="TextBox 473">
            <a:extLst>
              <a:ext uri="{FF2B5EF4-FFF2-40B4-BE49-F238E27FC236}">
                <a16:creationId xmlns:a16="http://schemas.microsoft.com/office/drawing/2014/main" id="{70388668-B6D7-7442-B41B-54B9F3B1560D}"/>
              </a:ext>
            </a:extLst>
          </p:cNvPr>
          <p:cNvSpPr txBox="1"/>
          <p:nvPr/>
        </p:nvSpPr>
        <p:spPr>
          <a:xfrm>
            <a:off x="1682969" y="2357448"/>
            <a:ext cx="777524"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4. =  - 7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75" name="Rectangle 474">
            <a:extLst>
              <a:ext uri="{FF2B5EF4-FFF2-40B4-BE49-F238E27FC236}">
                <a16:creationId xmlns:a16="http://schemas.microsoft.com/office/drawing/2014/main" id="{86E35A3B-1C28-6E42-81D8-1ADAD6E8457A}"/>
              </a:ext>
            </a:extLst>
          </p:cNvPr>
          <p:cNvSpPr/>
          <p:nvPr/>
        </p:nvSpPr>
        <p:spPr>
          <a:xfrm>
            <a:off x="2655520" y="2378723"/>
            <a:ext cx="755919"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6" name="Rectangle 475">
            <a:extLst>
              <a:ext uri="{FF2B5EF4-FFF2-40B4-BE49-F238E27FC236}">
                <a16:creationId xmlns:a16="http://schemas.microsoft.com/office/drawing/2014/main" id="{F73B3847-8D3D-8547-9CC6-EFD28D9FE4A6}"/>
              </a:ext>
            </a:extLst>
          </p:cNvPr>
          <p:cNvSpPr/>
          <p:nvPr/>
        </p:nvSpPr>
        <p:spPr>
          <a:xfrm>
            <a:off x="3644451" y="2381142"/>
            <a:ext cx="749515"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8" name="TextBox 497">
            <a:extLst>
              <a:ext uri="{FF2B5EF4-FFF2-40B4-BE49-F238E27FC236}">
                <a16:creationId xmlns:a16="http://schemas.microsoft.com/office/drawing/2014/main" id="{B6968B9C-CD4F-D642-AB89-D1D200064AB7}"/>
              </a:ext>
            </a:extLst>
          </p:cNvPr>
          <p:cNvSpPr txBox="1"/>
          <p:nvPr/>
        </p:nvSpPr>
        <p:spPr>
          <a:xfrm>
            <a:off x="2607801" y="2350234"/>
            <a:ext cx="863124"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11. =  - 5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499" name="Rectangle 498">
            <a:extLst>
              <a:ext uri="{FF2B5EF4-FFF2-40B4-BE49-F238E27FC236}">
                <a16:creationId xmlns:a16="http://schemas.microsoft.com/office/drawing/2014/main" id="{8E618465-4BAB-4242-94EB-61A09D1C3D8A}"/>
              </a:ext>
            </a:extLst>
          </p:cNvPr>
          <p:cNvSpPr/>
          <p:nvPr/>
        </p:nvSpPr>
        <p:spPr>
          <a:xfrm>
            <a:off x="4577318" y="2383493"/>
            <a:ext cx="737489"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0" name="Rectangle 499">
            <a:extLst>
              <a:ext uri="{FF2B5EF4-FFF2-40B4-BE49-F238E27FC236}">
                <a16:creationId xmlns:a16="http://schemas.microsoft.com/office/drawing/2014/main" id="{B7E820D6-7D76-A84F-9947-D9D4B5525B1C}"/>
              </a:ext>
            </a:extLst>
          </p:cNvPr>
          <p:cNvSpPr/>
          <p:nvPr/>
        </p:nvSpPr>
        <p:spPr>
          <a:xfrm>
            <a:off x="5546372" y="2385912"/>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1" name="TextBox 500">
            <a:extLst>
              <a:ext uri="{FF2B5EF4-FFF2-40B4-BE49-F238E27FC236}">
                <a16:creationId xmlns:a16="http://schemas.microsoft.com/office/drawing/2014/main" id="{32D3189D-F64E-DC49-9CCA-F6C11565331F}"/>
              </a:ext>
            </a:extLst>
          </p:cNvPr>
          <p:cNvSpPr txBox="1"/>
          <p:nvPr/>
        </p:nvSpPr>
        <p:spPr>
          <a:xfrm>
            <a:off x="4539770" y="2358473"/>
            <a:ext cx="824336"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19. =  -3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02" name="Rectangle 501">
            <a:extLst>
              <a:ext uri="{FF2B5EF4-FFF2-40B4-BE49-F238E27FC236}">
                <a16:creationId xmlns:a16="http://schemas.microsoft.com/office/drawing/2014/main" id="{63B8BCF0-F584-7746-BBE1-635DB01BA961}"/>
              </a:ext>
            </a:extLst>
          </p:cNvPr>
          <p:cNvSpPr/>
          <p:nvPr/>
        </p:nvSpPr>
        <p:spPr>
          <a:xfrm>
            <a:off x="6557340" y="2374024"/>
            <a:ext cx="770361"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3" name="Rectangle 502">
            <a:extLst>
              <a:ext uri="{FF2B5EF4-FFF2-40B4-BE49-F238E27FC236}">
                <a16:creationId xmlns:a16="http://schemas.microsoft.com/office/drawing/2014/main" id="{10852E25-84F2-1D49-A790-89A8EB827E14}"/>
              </a:ext>
            </a:extLst>
          </p:cNvPr>
          <p:cNvSpPr/>
          <p:nvPr/>
        </p:nvSpPr>
        <p:spPr>
          <a:xfrm>
            <a:off x="7541827" y="2340527"/>
            <a:ext cx="69758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4" name="TextBox 503">
            <a:extLst>
              <a:ext uri="{FF2B5EF4-FFF2-40B4-BE49-F238E27FC236}">
                <a16:creationId xmlns:a16="http://schemas.microsoft.com/office/drawing/2014/main" id="{08A3A8F6-21FC-5547-B320-33B964306361}"/>
              </a:ext>
            </a:extLst>
          </p:cNvPr>
          <p:cNvSpPr txBox="1"/>
          <p:nvPr/>
        </p:nvSpPr>
        <p:spPr>
          <a:xfrm>
            <a:off x="6535957" y="2342650"/>
            <a:ext cx="818790"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27. =  -1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05" name="Rectangle 504">
            <a:extLst>
              <a:ext uri="{FF2B5EF4-FFF2-40B4-BE49-F238E27FC236}">
                <a16:creationId xmlns:a16="http://schemas.microsoft.com/office/drawing/2014/main" id="{E51B844A-7B2D-C74C-961B-1F965E220D93}"/>
              </a:ext>
            </a:extLst>
          </p:cNvPr>
          <p:cNvSpPr/>
          <p:nvPr/>
        </p:nvSpPr>
        <p:spPr>
          <a:xfrm>
            <a:off x="1294648" y="1940523"/>
            <a:ext cx="54989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6" name="TextBox 505">
            <a:extLst>
              <a:ext uri="{FF2B5EF4-FFF2-40B4-BE49-F238E27FC236}">
                <a16:creationId xmlns:a16="http://schemas.microsoft.com/office/drawing/2014/main" id="{FB68C6DB-C61E-0043-AE47-7CD87F12F3C7}"/>
              </a:ext>
            </a:extLst>
          </p:cNvPr>
          <p:cNvSpPr txBox="1"/>
          <p:nvPr/>
        </p:nvSpPr>
        <p:spPr>
          <a:xfrm>
            <a:off x="1301367" y="1907433"/>
            <a:ext cx="570627"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6. =  0 </a:t>
            </a:r>
          </a:p>
        </p:txBody>
      </p:sp>
      <p:sp>
        <p:nvSpPr>
          <p:cNvPr id="507" name="Rectangle 506">
            <a:extLst>
              <a:ext uri="{FF2B5EF4-FFF2-40B4-BE49-F238E27FC236}">
                <a16:creationId xmlns:a16="http://schemas.microsoft.com/office/drawing/2014/main" id="{A526FA03-5FB1-7B4E-9205-9ED5D8DBFE48}"/>
              </a:ext>
            </a:extLst>
          </p:cNvPr>
          <p:cNvSpPr/>
          <p:nvPr/>
        </p:nvSpPr>
        <p:spPr>
          <a:xfrm>
            <a:off x="3146482" y="1951838"/>
            <a:ext cx="594706"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8" name="Rectangle 507">
            <a:extLst>
              <a:ext uri="{FF2B5EF4-FFF2-40B4-BE49-F238E27FC236}">
                <a16:creationId xmlns:a16="http://schemas.microsoft.com/office/drawing/2014/main" id="{34F180D7-5CE4-FC4C-BB52-1FD5F049F223}"/>
              </a:ext>
            </a:extLst>
          </p:cNvPr>
          <p:cNvSpPr/>
          <p:nvPr/>
        </p:nvSpPr>
        <p:spPr>
          <a:xfrm>
            <a:off x="5090874" y="1947494"/>
            <a:ext cx="595241"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9" name="Rectangle 508">
            <a:extLst>
              <a:ext uri="{FF2B5EF4-FFF2-40B4-BE49-F238E27FC236}">
                <a16:creationId xmlns:a16="http://schemas.microsoft.com/office/drawing/2014/main" id="{A4B356AA-2B54-3B4A-9567-C11DA2EF4449}"/>
              </a:ext>
            </a:extLst>
          </p:cNvPr>
          <p:cNvSpPr/>
          <p:nvPr/>
        </p:nvSpPr>
        <p:spPr>
          <a:xfrm>
            <a:off x="7047219" y="1951082"/>
            <a:ext cx="595713"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0" name="Rectangle 509">
            <a:extLst>
              <a:ext uri="{FF2B5EF4-FFF2-40B4-BE49-F238E27FC236}">
                <a16:creationId xmlns:a16="http://schemas.microsoft.com/office/drawing/2014/main" id="{FF4A86E1-A93C-1849-907B-48D5DB4F3D73}"/>
              </a:ext>
            </a:extLst>
          </p:cNvPr>
          <p:cNvSpPr/>
          <p:nvPr/>
        </p:nvSpPr>
        <p:spPr>
          <a:xfrm>
            <a:off x="1632275" y="1663384"/>
            <a:ext cx="875080"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1" name="TextBox 510">
            <a:extLst>
              <a:ext uri="{FF2B5EF4-FFF2-40B4-BE49-F238E27FC236}">
                <a16:creationId xmlns:a16="http://schemas.microsoft.com/office/drawing/2014/main" id="{980268D1-1D21-DA4A-B001-FC300EBCDECE}"/>
              </a:ext>
            </a:extLst>
          </p:cNvPr>
          <p:cNvSpPr txBox="1"/>
          <p:nvPr/>
        </p:nvSpPr>
        <p:spPr>
          <a:xfrm>
            <a:off x="1609718" y="1627768"/>
            <a:ext cx="934158"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7.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12" name="Rectangle 511">
            <a:extLst>
              <a:ext uri="{FF2B5EF4-FFF2-40B4-BE49-F238E27FC236}">
                <a16:creationId xmlns:a16="http://schemas.microsoft.com/office/drawing/2014/main" id="{C7B8F5B4-8D79-734D-9453-BBAB509ACFF8}"/>
              </a:ext>
            </a:extLst>
          </p:cNvPr>
          <p:cNvSpPr/>
          <p:nvPr/>
        </p:nvSpPr>
        <p:spPr>
          <a:xfrm>
            <a:off x="2566479" y="1669502"/>
            <a:ext cx="908567"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 name="Rectangle 512">
            <a:extLst>
              <a:ext uri="{FF2B5EF4-FFF2-40B4-BE49-F238E27FC236}">
                <a16:creationId xmlns:a16="http://schemas.microsoft.com/office/drawing/2014/main" id="{E23D6DDA-CCD1-144D-8726-FB4594D8E8AD}"/>
              </a:ext>
            </a:extLst>
          </p:cNvPr>
          <p:cNvSpPr/>
          <p:nvPr/>
        </p:nvSpPr>
        <p:spPr>
          <a:xfrm>
            <a:off x="3546952" y="1667668"/>
            <a:ext cx="913515"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4" name="Rectangle 513">
            <a:extLst>
              <a:ext uri="{FF2B5EF4-FFF2-40B4-BE49-F238E27FC236}">
                <a16:creationId xmlns:a16="http://schemas.microsoft.com/office/drawing/2014/main" id="{C792FD9D-DE72-6948-A1C3-0E8B3DC95CC5}"/>
              </a:ext>
            </a:extLst>
          </p:cNvPr>
          <p:cNvSpPr/>
          <p:nvPr/>
        </p:nvSpPr>
        <p:spPr>
          <a:xfrm>
            <a:off x="4531527" y="1671617"/>
            <a:ext cx="955081"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5" name="Rectangle 514">
            <a:extLst>
              <a:ext uri="{FF2B5EF4-FFF2-40B4-BE49-F238E27FC236}">
                <a16:creationId xmlns:a16="http://schemas.microsoft.com/office/drawing/2014/main" id="{42C9D625-FEB9-A648-8AA6-185E369D8F2A}"/>
              </a:ext>
            </a:extLst>
          </p:cNvPr>
          <p:cNvSpPr/>
          <p:nvPr/>
        </p:nvSpPr>
        <p:spPr>
          <a:xfrm>
            <a:off x="5512747" y="1677735"/>
            <a:ext cx="875080"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6" name="Rectangle 515">
            <a:extLst>
              <a:ext uri="{FF2B5EF4-FFF2-40B4-BE49-F238E27FC236}">
                <a16:creationId xmlns:a16="http://schemas.microsoft.com/office/drawing/2014/main" id="{61426187-AA0D-9947-AFD1-D95C316BE9A1}"/>
              </a:ext>
            </a:extLst>
          </p:cNvPr>
          <p:cNvSpPr/>
          <p:nvPr/>
        </p:nvSpPr>
        <p:spPr>
          <a:xfrm>
            <a:off x="6454116" y="1681684"/>
            <a:ext cx="1010922"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7" name="Rectangle 516">
            <a:extLst>
              <a:ext uri="{FF2B5EF4-FFF2-40B4-BE49-F238E27FC236}">
                <a16:creationId xmlns:a16="http://schemas.microsoft.com/office/drawing/2014/main" id="{55BBB590-889E-7049-80D2-FD19862B3798}"/>
              </a:ext>
            </a:extLst>
          </p:cNvPr>
          <p:cNvSpPr/>
          <p:nvPr/>
        </p:nvSpPr>
        <p:spPr>
          <a:xfrm>
            <a:off x="7564791" y="1687802"/>
            <a:ext cx="951230"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8" name="TextBox 517">
            <a:extLst>
              <a:ext uri="{FF2B5EF4-FFF2-40B4-BE49-F238E27FC236}">
                <a16:creationId xmlns:a16="http://schemas.microsoft.com/office/drawing/2014/main" id="{FAEA964F-B589-DA49-A2DB-D58BE10A020A}"/>
              </a:ext>
            </a:extLst>
          </p:cNvPr>
          <p:cNvSpPr txBox="1"/>
          <p:nvPr/>
        </p:nvSpPr>
        <p:spPr>
          <a:xfrm>
            <a:off x="2505728" y="1638555"/>
            <a:ext cx="1072686"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13.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19" name="TextBox 518">
            <a:extLst>
              <a:ext uri="{FF2B5EF4-FFF2-40B4-BE49-F238E27FC236}">
                <a16:creationId xmlns:a16="http://schemas.microsoft.com/office/drawing/2014/main" id="{F385079A-103E-C546-8CED-910175BCD330}"/>
              </a:ext>
            </a:extLst>
          </p:cNvPr>
          <p:cNvSpPr txBox="1"/>
          <p:nvPr/>
        </p:nvSpPr>
        <p:spPr>
          <a:xfrm>
            <a:off x="3515495" y="1642955"/>
            <a:ext cx="1027637"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15.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20" name="TextBox 519">
            <a:extLst>
              <a:ext uri="{FF2B5EF4-FFF2-40B4-BE49-F238E27FC236}">
                <a16:creationId xmlns:a16="http://schemas.microsoft.com/office/drawing/2014/main" id="{59AE5D3E-26A8-B14B-BFBA-4AB22B97E53A}"/>
              </a:ext>
            </a:extLst>
          </p:cNvPr>
          <p:cNvSpPr txBox="1"/>
          <p:nvPr/>
        </p:nvSpPr>
        <p:spPr>
          <a:xfrm>
            <a:off x="4480287" y="1643838"/>
            <a:ext cx="1094609"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21.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21" name="TextBox 520">
            <a:extLst>
              <a:ext uri="{FF2B5EF4-FFF2-40B4-BE49-F238E27FC236}">
                <a16:creationId xmlns:a16="http://schemas.microsoft.com/office/drawing/2014/main" id="{CF5BDBC5-6138-6845-AE8E-328055880402}"/>
              </a:ext>
            </a:extLst>
          </p:cNvPr>
          <p:cNvSpPr txBox="1"/>
          <p:nvPr/>
        </p:nvSpPr>
        <p:spPr>
          <a:xfrm>
            <a:off x="5469599" y="1649210"/>
            <a:ext cx="1003995"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23.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22" name="TextBox 521">
            <a:extLst>
              <a:ext uri="{FF2B5EF4-FFF2-40B4-BE49-F238E27FC236}">
                <a16:creationId xmlns:a16="http://schemas.microsoft.com/office/drawing/2014/main" id="{DEB0BF0B-925A-4C41-B912-E13AA3681043}"/>
              </a:ext>
            </a:extLst>
          </p:cNvPr>
          <p:cNvSpPr txBox="1"/>
          <p:nvPr/>
        </p:nvSpPr>
        <p:spPr>
          <a:xfrm>
            <a:off x="6435387" y="1654633"/>
            <a:ext cx="106860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29.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23" name="TextBox 522">
            <a:extLst>
              <a:ext uri="{FF2B5EF4-FFF2-40B4-BE49-F238E27FC236}">
                <a16:creationId xmlns:a16="http://schemas.microsoft.com/office/drawing/2014/main" id="{9CE67F0F-2A0D-9444-B0B3-D243963C1686}"/>
              </a:ext>
            </a:extLst>
          </p:cNvPr>
          <p:cNvSpPr txBox="1"/>
          <p:nvPr/>
        </p:nvSpPr>
        <p:spPr>
          <a:xfrm>
            <a:off x="7539178" y="1657969"/>
            <a:ext cx="1057303"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31. =  1.414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24" name="TextBox 523">
            <a:extLst>
              <a:ext uri="{FF2B5EF4-FFF2-40B4-BE49-F238E27FC236}">
                <a16:creationId xmlns:a16="http://schemas.microsoft.com/office/drawing/2014/main" id="{FB7B134F-0E1D-9B43-8AC8-30390D9B5BB2}"/>
              </a:ext>
            </a:extLst>
          </p:cNvPr>
          <p:cNvSpPr txBox="1"/>
          <p:nvPr/>
        </p:nvSpPr>
        <p:spPr>
          <a:xfrm>
            <a:off x="4124983" y="1340830"/>
            <a:ext cx="618298"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16. =  0 </a:t>
            </a:r>
          </a:p>
        </p:txBody>
      </p:sp>
      <p:sp>
        <p:nvSpPr>
          <p:cNvPr id="525" name="TextBox 524">
            <a:extLst>
              <a:ext uri="{FF2B5EF4-FFF2-40B4-BE49-F238E27FC236}">
                <a16:creationId xmlns:a16="http://schemas.microsoft.com/office/drawing/2014/main" id="{BE72ABA8-DADF-A540-ABD9-B4DF8C53354B}"/>
              </a:ext>
            </a:extLst>
          </p:cNvPr>
          <p:cNvSpPr txBox="1"/>
          <p:nvPr/>
        </p:nvSpPr>
        <p:spPr>
          <a:xfrm>
            <a:off x="3116927" y="1925434"/>
            <a:ext cx="642159"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14. =  0  </a:t>
            </a:r>
          </a:p>
        </p:txBody>
      </p:sp>
      <p:sp>
        <p:nvSpPr>
          <p:cNvPr id="526" name="TextBox 525">
            <a:extLst>
              <a:ext uri="{FF2B5EF4-FFF2-40B4-BE49-F238E27FC236}">
                <a16:creationId xmlns:a16="http://schemas.microsoft.com/office/drawing/2014/main" id="{ED46CC71-3A05-0D47-A49C-1E82DCF156DC}"/>
              </a:ext>
            </a:extLst>
          </p:cNvPr>
          <p:cNvSpPr txBox="1"/>
          <p:nvPr/>
        </p:nvSpPr>
        <p:spPr>
          <a:xfrm>
            <a:off x="6070781" y="1331126"/>
            <a:ext cx="621017"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24. =  0  </a:t>
            </a:r>
          </a:p>
        </p:txBody>
      </p:sp>
      <p:sp>
        <p:nvSpPr>
          <p:cNvPr id="527" name="TextBox 526">
            <a:extLst>
              <a:ext uri="{FF2B5EF4-FFF2-40B4-BE49-F238E27FC236}">
                <a16:creationId xmlns:a16="http://schemas.microsoft.com/office/drawing/2014/main" id="{95A8CC18-1C3E-0B45-B38C-5240A5C28428}"/>
              </a:ext>
            </a:extLst>
          </p:cNvPr>
          <p:cNvSpPr txBox="1"/>
          <p:nvPr/>
        </p:nvSpPr>
        <p:spPr>
          <a:xfrm>
            <a:off x="5064357" y="1915730"/>
            <a:ext cx="638384"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22. =  0   </a:t>
            </a:r>
          </a:p>
        </p:txBody>
      </p:sp>
      <p:sp>
        <p:nvSpPr>
          <p:cNvPr id="528" name="TextBox 527">
            <a:extLst>
              <a:ext uri="{FF2B5EF4-FFF2-40B4-BE49-F238E27FC236}">
                <a16:creationId xmlns:a16="http://schemas.microsoft.com/office/drawing/2014/main" id="{11045741-8043-084E-95CB-D1962AE4FA29}"/>
              </a:ext>
            </a:extLst>
          </p:cNvPr>
          <p:cNvSpPr txBox="1"/>
          <p:nvPr/>
        </p:nvSpPr>
        <p:spPr>
          <a:xfrm>
            <a:off x="7814824" y="1339741"/>
            <a:ext cx="855608"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32. =  -.5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29" name="TextBox 528">
            <a:extLst>
              <a:ext uri="{FF2B5EF4-FFF2-40B4-BE49-F238E27FC236}">
                <a16:creationId xmlns:a16="http://schemas.microsoft.com/office/drawing/2014/main" id="{AD595FF9-7F58-3E44-8332-926D8A63697E}"/>
              </a:ext>
            </a:extLst>
          </p:cNvPr>
          <p:cNvSpPr txBox="1"/>
          <p:nvPr/>
        </p:nvSpPr>
        <p:spPr>
          <a:xfrm>
            <a:off x="7032801" y="1926553"/>
            <a:ext cx="625310"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30. =  0   </a:t>
            </a:r>
          </a:p>
        </p:txBody>
      </p:sp>
      <p:sp>
        <p:nvSpPr>
          <p:cNvPr id="530" name="TextBox 529">
            <a:extLst>
              <a:ext uri="{FF2B5EF4-FFF2-40B4-BE49-F238E27FC236}">
                <a16:creationId xmlns:a16="http://schemas.microsoft.com/office/drawing/2014/main" id="{09AA2CDD-CDAA-5040-90F3-25289C02E8EE}"/>
              </a:ext>
            </a:extLst>
          </p:cNvPr>
          <p:cNvSpPr txBox="1"/>
          <p:nvPr/>
        </p:nvSpPr>
        <p:spPr>
          <a:xfrm>
            <a:off x="3613603" y="929834"/>
            <a:ext cx="78352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10. =  4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31" name="TextBox 530">
            <a:extLst>
              <a:ext uri="{FF2B5EF4-FFF2-40B4-BE49-F238E27FC236}">
                <a16:creationId xmlns:a16="http://schemas.microsoft.com/office/drawing/2014/main" id="{04FD4C56-1224-854E-AA71-025896D6B8C5}"/>
              </a:ext>
            </a:extLst>
          </p:cNvPr>
          <p:cNvSpPr txBox="1"/>
          <p:nvPr/>
        </p:nvSpPr>
        <p:spPr>
          <a:xfrm>
            <a:off x="3611664" y="2353989"/>
            <a:ext cx="831049"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12. =  -5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32" name="TextBox 531">
            <a:extLst>
              <a:ext uri="{FF2B5EF4-FFF2-40B4-BE49-F238E27FC236}">
                <a16:creationId xmlns:a16="http://schemas.microsoft.com/office/drawing/2014/main" id="{7436318A-B7C1-DA47-9233-3A453E65F928}"/>
              </a:ext>
            </a:extLst>
          </p:cNvPr>
          <p:cNvSpPr txBox="1"/>
          <p:nvPr/>
        </p:nvSpPr>
        <p:spPr>
          <a:xfrm>
            <a:off x="5539625" y="924510"/>
            <a:ext cx="783522"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18. =  2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33" name="TextBox 532">
            <a:extLst>
              <a:ext uri="{FF2B5EF4-FFF2-40B4-BE49-F238E27FC236}">
                <a16:creationId xmlns:a16="http://schemas.microsoft.com/office/drawing/2014/main" id="{070886DA-7405-FB4B-99C6-F6F1BB386ACF}"/>
              </a:ext>
            </a:extLst>
          </p:cNvPr>
          <p:cNvSpPr txBox="1"/>
          <p:nvPr/>
        </p:nvSpPr>
        <p:spPr>
          <a:xfrm>
            <a:off x="5503445" y="2355305"/>
            <a:ext cx="842143"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20. =  -3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nvGrpSpPr>
          <p:cNvPr id="534" name="Group 533">
            <a:extLst>
              <a:ext uri="{FF2B5EF4-FFF2-40B4-BE49-F238E27FC236}">
                <a16:creationId xmlns:a16="http://schemas.microsoft.com/office/drawing/2014/main" id="{0189B5A2-5519-5E4D-8F69-343EB080A8FF}"/>
              </a:ext>
            </a:extLst>
          </p:cNvPr>
          <p:cNvGrpSpPr/>
          <p:nvPr/>
        </p:nvGrpSpPr>
        <p:grpSpPr>
          <a:xfrm>
            <a:off x="7477020" y="974876"/>
            <a:ext cx="647470" cy="261610"/>
            <a:chOff x="7511395" y="1078001"/>
            <a:chExt cx="647470" cy="261610"/>
          </a:xfrm>
        </p:grpSpPr>
        <p:sp>
          <p:nvSpPr>
            <p:cNvPr id="535" name="Rectangle 534">
              <a:extLst>
                <a:ext uri="{FF2B5EF4-FFF2-40B4-BE49-F238E27FC236}">
                  <a16:creationId xmlns:a16="http://schemas.microsoft.com/office/drawing/2014/main" id="{89D40C80-F335-034C-9689-DEBF64A2D9EC}"/>
                </a:ext>
              </a:extLst>
            </p:cNvPr>
            <p:cNvSpPr/>
            <p:nvPr/>
          </p:nvSpPr>
          <p:spPr>
            <a:xfrm>
              <a:off x="7550630" y="1104997"/>
              <a:ext cx="539900" cy="206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6" name="TextBox 535">
              <a:extLst>
                <a:ext uri="{FF2B5EF4-FFF2-40B4-BE49-F238E27FC236}">
                  <a16:creationId xmlns:a16="http://schemas.microsoft.com/office/drawing/2014/main" id="{9D842EE2-3C42-E04F-BD3F-4597249D572C}"/>
                </a:ext>
              </a:extLst>
            </p:cNvPr>
            <p:cNvSpPr txBox="1"/>
            <p:nvPr/>
          </p:nvSpPr>
          <p:spPr>
            <a:xfrm>
              <a:off x="7511395" y="1078001"/>
              <a:ext cx="647470"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26. =  0   </a:t>
              </a:r>
            </a:p>
          </p:txBody>
        </p:sp>
      </p:grpSp>
      <p:sp>
        <p:nvSpPr>
          <p:cNvPr id="537" name="TextBox 536">
            <a:extLst>
              <a:ext uri="{FF2B5EF4-FFF2-40B4-BE49-F238E27FC236}">
                <a16:creationId xmlns:a16="http://schemas.microsoft.com/office/drawing/2014/main" id="{087AE060-C7F3-5649-A866-7B4CC47E53F4}"/>
              </a:ext>
            </a:extLst>
          </p:cNvPr>
          <p:cNvSpPr txBox="1"/>
          <p:nvPr/>
        </p:nvSpPr>
        <p:spPr>
          <a:xfrm>
            <a:off x="7500652" y="2311193"/>
            <a:ext cx="858390" cy="261610"/>
          </a:xfrm>
          <a:prstGeom prst="rect">
            <a:avLst/>
          </a:prstGeom>
          <a:noFill/>
        </p:spPr>
        <p:txBody>
          <a:bodyPr wrap="square" rtlCol="0">
            <a:spAutoFit/>
          </a:bodyPr>
          <a:lstStyle/>
          <a:p>
            <a:r>
              <a:rPr lang="en-US" sz="1100" dirty="0">
                <a:latin typeface="Times New Roman" panose="02020603050405020304" pitchFamily="18" charset="0"/>
                <a:ea typeface="Cambria Math" panose="02040503050406030204" pitchFamily="18" charset="0"/>
                <a:cs typeface="Times New Roman" panose="02020603050405020304" pitchFamily="18" charset="0"/>
              </a:rPr>
              <a:t>28. =  -1 </a:t>
            </a:r>
            <a:r>
              <a:rPr lang="en-US" sz="11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100"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538" name="TextBox 537">
            <a:extLst>
              <a:ext uri="{FF2B5EF4-FFF2-40B4-BE49-F238E27FC236}">
                <a16:creationId xmlns:a16="http://schemas.microsoft.com/office/drawing/2014/main" id="{33275326-2F2E-5B40-8DDA-F392AA416789}"/>
              </a:ext>
            </a:extLst>
          </p:cNvPr>
          <p:cNvSpPr txBox="1"/>
          <p:nvPr/>
        </p:nvSpPr>
        <p:spPr>
          <a:xfrm>
            <a:off x="2034071" y="4317304"/>
            <a:ext cx="43204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- 3 </a:t>
            </a:r>
          </a:p>
        </p:txBody>
      </p:sp>
      <p:sp>
        <p:nvSpPr>
          <p:cNvPr id="539" name="TextBox 538">
            <a:extLst>
              <a:ext uri="{FF2B5EF4-FFF2-40B4-BE49-F238E27FC236}">
                <a16:creationId xmlns:a16="http://schemas.microsoft.com/office/drawing/2014/main" id="{5EEF7F99-25DD-1B49-A0C9-02AD7669D0D7}"/>
              </a:ext>
            </a:extLst>
          </p:cNvPr>
          <p:cNvSpPr txBox="1"/>
          <p:nvPr/>
        </p:nvSpPr>
        <p:spPr>
          <a:xfrm>
            <a:off x="2755524" y="4318055"/>
            <a:ext cx="43204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- 3 </a:t>
            </a:r>
          </a:p>
        </p:txBody>
      </p:sp>
      <p:sp>
        <p:nvSpPr>
          <p:cNvPr id="540" name="TextBox 539">
            <a:extLst>
              <a:ext uri="{FF2B5EF4-FFF2-40B4-BE49-F238E27FC236}">
                <a16:creationId xmlns:a16="http://schemas.microsoft.com/office/drawing/2014/main" id="{6BDC8938-C377-7A4F-ACF8-E353229E9046}"/>
              </a:ext>
            </a:extLst>
          </p:cNvPr>
          <p:cNvSpPr txBox="1"/>
          <p:nvPr/>
        </p:nvSpPr>
        <p:spPr>
          <a:xfrm>
            <a:off x="1365941" y="3970332"/>
            <a:ext cx="3576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541" name="TextBox 540">
            <a:extLst>
              <a:ext uri="{FF2B5EF4-FFF2-40B4-BE49-F238E27FC236}">
                <a16:creationId xmlns:a16="http://schemas.microsoft.com/office/drawing/2014/main" id="{AD8806D1-AB72-0247-8942-1A255BFA17AD}"/>
              </a:ext>
            </a:extLst>
          </p:cNvPr>
          <p:cNvSpPr txBox="1"/>
          <p:nvPr/>
        </p:nvSpPr>
        <p:spPr>
          <a:xfrm>
            <a:off x="7697725" y="760288"/>
            <a:ext cx="1090455"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External force </a:t>
            </a:r>
          </a:p>
        </p:txBody>
      </p:sp>
      <p:sp>
        <p:nvSpPr>
          <p:cNvPr id="542" name="TextBox 541">
            <a:extLst>
              <a:ext uri="{FF2B5EF4-FFF2-40B4-BE49-F238E27FC236}">
                <a16:creationId xmlns:a16="http://schemas.microsoft.com/office/drawing/2014/main" id="{32C75DD3-C49C-8F4A-826F-0D949CAC6C4C}"/>
              </a:ext>
            </a:extLst>
          </p:cNvPr>
          <p:cNvSpPr txBox="1"/>
          <p:nvPr/>
        </p:nvSpPr>
        <p:spPr>
          <a:xfrm>
            <a:off x="2105555" y="3576736"/>
            <a:ext cx="33997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p>
        </p:txBody>
      </p:sp>
      <p:sp>
        <p:nvSpPr>
          <p:cNvPr id="543" name="TextBox 542">
            <a:extLst>
              <a:ext uri="{FF2B5EF4-FFF2-40B4-BE49-F238E27FC236}">
                <a16:creationId xmlns:a16="http://schemas.microsoft.com/office/drawing/2014/main" id="{57BC1890-B0DD-1D4E-9561-B0C93EA8C89E}"/>
              </a:ext>
            </a:extLst>
          </p:cNvPr>
          <p:cNvSpPr txBox="1"/>
          <p:nvPr/>
        </p:nvSpPr>
        <p:spPr>
          <a:xfrm>
            <a:off x="2842956" y="3577487"/>
            <a:ext cx="33997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p>
        </p:txBody>
      </p:sp>
      <p:sp>
        <p:nvSpPr>
          <p:cNvPr id="544" name="TextBox 543">
            <a:extLst>
              <a:ext uri="{FF2B5EF4-FFF2-40B4-BE49-F238E27FC236}">
                <a16:creationId xmlns:a16="http://schemas.microsoft.com/office/drawing/2014/main" id="{E2587939-7C30-FD4B-B121-1845D5DF8D3A}"/>
              </a:ext>
            </a:extLst>
          </p:cNvPr>
          <p:cNvSpPr txBox="1"/>
          <p:nvPr/>
        </p:nvSpPr>
        <p:spPr>
          <a:xfrm>
            <a:off x="3762998" y="3578238"/>
            <a:ext cx="33109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sp>
        <p:nvSpPr>
          <p:cNvPr id="545" name="TextBox 544">
            <a:extLst>
              <a:ext uri="{FF2B5EF4-FFF2-40B4-BE49-F238E27FC236}">
                <a16:creationId xmlns:a16="http://schemas.microsoft.com/office/drawing/2014/main" id="{F1CC25F3-09BE-E64B-8CAC-B5C4905C8428}"/>
              </a:ext>
            </a:extLst>
          </p:cNvPr>
          <p:cNvSpPr txBox="1"/>
          <p:nvPr/>
        </p:nvSpPr>
        <p:spPr>
          <a:xfrm>
            <a:off x="6292468" y="4328186"/>
            <a:ext cx="39700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546" name="TextBox 545">
            <a:extLst>
              <a:ext uri="{FF2B5EF4-FFF2-40B4-BE49-F238E27FC236}">
                <a16:creationId xmlns:a16="http://schemas.microsoft.com/office/drawing/2014/main" id="{F5CBBD03-4EC4-4D40-950D-61E183B6A06E}"/>
              </a:ext>
            </a:extLst>
          </p:cNvPr>
          <p:cNvSpPr txBox="1"/>
          <p:nvPr/>
        </p:nvSpPr>
        <p:spPr>
          <a:xfrm>
            <a:off x="7991801" y="4336560"/>
            <a:ext cx="29606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547" name="TextBox 546">
            <a:extLst>
              <a:ext uri="{FF2B5EF4-FFF2-40B4-BE49-F238E27FC236}">
                <a16:creationId xmlns:a16="http://schemas.microsoft.com/office/drawing/2014/main" id="{5F42B22B-4D39-C94D-8466-A8B233E25E3C}"/>
              </a:ext>
            </a:extLst>
          </p:cNvPr>
          <p:cNvSpPr txBox="1"/>
          <p:nvPr/>
        </p:nvSpPr>
        <p:spPr>
          <a:xfrm>
            <a:off x="7021237" y="4325057"/>
            <a:ext cx="39700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548" name="TextBox 547">
                <a:extLst>
                  <a:ext uri="{FF2B5EF4-FFF2-40B4-BE49-F238E27FC236}">
                    <a16:creationId xmlns:a16="http://schemas.microsoft.com/office/drawing/2014/main" id="{9E248CF9-3C7C-B24A-9766-62192F8C961A}"/>
                  </a:ext>
                </a:extLst>
              </p:cNvPr>
              <p:cNvSpPr txBox="1"/>
              <p:nvPr/>
            </p:nvSpPr>
            <p:spPr>
              <a:xfrm>
                <a:off x="5403713" y="5461520"/>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548" name="TextBox 547">
                <a:extLst>
                  <a:ext uri="{FF2B5EF4-FFF2-40B4-BE49-F238E27FC236}">
                    <a16:creationId xmlns:a16="http://schemas.microsoft.com/office/drawing/2014/main" id="{9E248CF9-3C7C-B24A-9766-62192F8C961A}"/>
                  </a:ext>
                </a:extLst>
              </p:cNvPr>
              <p:cNvSpPr txBox="1">
                <a:spLocks noRot="1" noChangeAspect="1" noMove="1" noResize="1" noEditPoints="1" noAdjustHandles="1" noChangeArrowheads="1" noChangeShapeType="1" noTextEdit="1"/>
              </p:cNvSpPr>
              <p:nvPr/>
            </p:nvSpPr>
            <p:spPr>
              <a:xfrm>
                <a:off x="5403713" y="5461520"/>
                <a:ext cx="646359" cy="309637"/>
              </a:xfrm>
              <a:prstGeom prst="rect">
                <a:avLst/>
              </a:prstGeom>
              <a:blipFill>
                <a:blip r:embed="rId15"/>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9" name="TextBox 548">
                <a:extLst>
                  <a:ext uri="{FF2B5EF4-FFF2-40B4-BE49-F238E27FC236}">
                    <a16:creationId xmlns:a16="http://schemas.microsoft.com/office/drawing/2014/main" id="{581B1882-E3CD-724F-AA84-D4A0B832598B}"/>
                  </a:ext>
                </a:extLst>
              </p:cNvPr>
              <p:cNvSpPr txBox="1"/>
              <p:nvPr/>
            </p:nvSpPr>
            <p:spPr>
              <a:xfrm>
                <a:off x="6173183" y="5459924"/>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549" name="TextBox 548">
                <a:extLst>
                  <a:ext uri="{FF2B5EF4-FFF2-40B4-BE49-F238E27FC236}">
                    <a16:creationId xmlns:a16="http://schemas.microsoft.com/office/drawing/2014/main" id="{581B1882-E3CD-724F-AA84-D4A0B832598B}"/>
                  </a:ext>
                </a:extLst>
              </p:cNvPr>
              <p:cNvSpPr txBox="1">
                <a:spLocks noRot="1" noChangeAspect="1" noMove="1" noResize="1" noEditPoints="1" noAdjustHandles="1" noChangeArrowheads="1" noChangeShapeType="1" noTextEdit="1"/>
              </p:cNvSpPr>
              <p:nvPr/>
            </p:nvSpPr>
            <p:spPr>
              <a:xfrm>
                <a:off x="6173183" y="5459924"/>
                <a:ext cx="646359" cy="309637"/>
              </a:xfrm>
              <a:prstGeom prst="rect">
                <a:avLst/>
              </a:prstGeom>
              <a:blipFill>
                <a:blip r:embed="rId16"/>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0" name="TextBox 549">
                <a:extLst>
                  <a:ext uri="{FF2B5EF4-FFF2-40B4-BE49-F238E27FC236}">
                    <a16:creationId xmlns:a16="http://schemas.microsoft.com/office/drawing/2014/main" id="{6AD62DE6-9209-D048-B85C-A6D3F2A7A576}"/>
                  </a:ext>
                </a:extLst>
              </p:cNvPr>
              <p:cNvSpPr txBox="1"/>
              <p:nvPr/>
            </p:nvSpPr>
            <p:spPr>
              <a:xfrm>
                <a:off x="7834050" y="5453289"/>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2</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550" name="TextBox 549">
                <a:extLst>
                  <a:ext uri="{FF2B5EF4-FFF2-40B4-BE49-F238E27FC236}">
                    <a16:creationId xmlns:a16="http://schemas.microsoft.com/office/drawing/2014/main" id="{6AD62DE6-9209-D048-B85C-A6D3F2A7A576}"/>
                  </a:ext>
                </a:extLst>
              </p:cNvPr>
              <p:cNvSpPr txBox="1">
                <a:spLocks noRot="1" noChangeAspect="1" noMove="1" noResize="1" noEditPoints="1" noAdjustHandles="1" noChangeArrowheads="1" noChangeShapeType="1" noTextEdit="1"/>
              </p:cNvSpPr>
              <p:nvPr/>
            </p:nvSpPr>
            <p:spPr>
              <a:xfrm>
                <a:off x="7834050" y="5453289"/>
                <a:ext cx="646359" cy="309637"/>
              </a:xfrm>
              <a:prstGeom prst="rect">
                <a:avLst/>
              </a:prstGeom>
              <a:blipFill>
                <a:blip r:embed="rId17"/>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1" name="TextBox 550">
                <a:extLst>
                  <a:ext uri="{FF2B5EF4-FFF2-40B4-BE49-F238E27FC236}">
                    <a16:creationId xmlns:a16="http://schemas.microsoft.com/office/drawing/2014/main" id="{4106E7BB-A71D-204C-9C8D-B49963DAFA9F}"/>
                  </a:ext>
                </a:extLst>
              </p:cNvPr>
              <p:cNvSpPr txBox="1"/>
              <p:nvPr/>
            </p:nvSpPr>
            <p:spPr>
              <a:xfrm>
                <a:off x="6910926" y="5464630"/>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551" name="TextBox 550">
                <a:extLst>
                  <a:ext uri="{FF2B5EF4-FFF2-40B4-BE49-F238E27FC236}">
                    <a16:creationId xmlns:a16="http://schemas.microsoft.com/office/drawing/2014/main" id="{4106E7BB-A71D-204C-9C8D-B49963DAFA9F}"/>
                  </a:ext>
                </a:extLst>
              </p:cNvPr>
              <p:cNvSpPr txBox="1">
                <a:spLocks noRot="1" noChangeAspect="1" noMove="1" noResize="1" noEditPoints="1" noAdjustHandles="1" noChangeArrowheads="1" noChangeShapeType="1" noTextEdit="1"/>
              </p:cNvSpPr>
              <p:nvPr/>
            </p:nvSpPr>
            <p:spPr>
              <a:xfrm>
                <a:off x="6910926" y="5464630"/>
                <a:ext cx="646359" cy="309637"/>
              </a:xfrm>
              <a:prstGeom prst="rect">
                <a:avLst/>
              </a:prstGeom>
              <a:blipFill>
                <a:blip r:embed="rId18"/>
                <a:stretch>
                  <a:fillRect b="-3846"/>
                </a:stretch>
              </a:blipFill>
            </p:spPr>
            <p:txBody>
              <a:bodyPr/>
              <a:lstStyle/>
              <a:p>
                <a:r>
                  <a:rPr lang="en-US">
                    <a:noFill/>
                  </a:rPr>
                  <a:t> </a:t>
                </a:r>
              </a:p>
            </p:txBody>
          </p:sp>
        </mc:Fallback>
      </mc:AlternateContent>
      <p:sp>
        <p:nvSpPr>
          <p:cNvPr id="552" name="TextBox 551">
            <a:extLst>
              <a:ext uri="{FF2B5EF4-FFF2-40B4-BE49-F238E27FC236}">
                <a16:creationId xmlns:a16="http://schemas.microsoft.com/office/drawing/2014/main" id="{95F77B7E-185B-2F4E-8873-EC23A89071EE}"/>
              </a:ext>
            </a:extLst>
          </p:cNvPr>
          <p:cNvSpPr txBox="1"/>
          <p:nvPr/>
        </p:nvSpPr>
        <p:spPr>
          <a:xfrm>
            <a:off x="6350864" y="3574071"/>
            <a:ext cx="30653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553" name="TextBox 552">
            <a:extLst>
              <a:ext uri="{FF2B5EF4-FFF2-40B4-BE49-F238E27FC236}">
                <a16:creationId xmlns:a16="http://schemas.microsoft.com/office/drawing/2014/main" id="{87F7AE7D-F2A1-2D4D-B337-803ECCF7245C}"/>
              </a:ext>
            </a:extLst>
          </p:cNvPr>
          <p:cNvSpPr txBox="1"/>
          <p:nvPr/>
        </p:nvSpPr>
        <p:spPr>
          <a:xfrm>
            <a:off x="5590819" y="3575835"/>
            <a:ext cx="3560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554" name="TextBox 553">
            <a:extLst>
              <a:ext uri="{FF2B5EF4-FFF2-40B4-BE49-F238E27FC236}">
                <a16:creationId xmlns:a16="http://schemas.microsoft.com/office/drawing/2014/main" id="{404AB06A-C887-F847-B8CB-55AFB3529CBD}"/>
              </a:ext>
            </a:extLst>
          </p:cNvPr>
          <p:cNvSpPr txBox="1"/>
          <p:nvPr/>
        </p:nvSpPr>
        <p:spPr>
          <a:xfrm>
            <a:off x="7988888" y="3568695"/>
            <a:ext cx="33997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555" name="TextBox 554">
            <a:extLst>
              <a:ext uri="{FF2B5EF4-FFF2-40B4-BE49-F238E27FC236}">
                <a16:creationId xmlns:a16="http://schemas.microsoft.com/office/drawing/2014/main" id="{3D80FEED-CDB9-2A46-8112-6E470374BF90}"/>
              </a:ext>
            </a:extLst>
          </p:cNvPr>
          <p:cNvSpPr txBox="1"/>
          <p:nvPr/>
        </p:nvSpPr>
        <p:spPr>
          <a:xfrm>
            <a:off x="7095581" y="3570942"/>
            <a:ext cx="30653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grpSp>
        <p:nvGrpSpPr>
          <p:cNvPr id="290" name="Group 289">
            <a:extLst>
              <a:ext uri="{FF2B5EF4-FFF2-40B4-BE49-F238E27FC236}">
                <a16:creationId xmlns:a16="http://schemas.microsoft.com/office/drawing/2014/main" id="{C6BD56E4-6210-7F4F-858D-639AB74D9767}"/>
              </a:ext>
            </a:extLst>
          </p:cNvPr>
          <p:cNvGrpSpPr/>
          <p:nvPr/>
        </p:nvGrpSpPr>
        <p:grpSpPr>
          <a:xfrm>
            <a:off x="380195" y="6148379"/>
            <a:ext cx="1678033" cy="481586"/>
            <a:chOff x="1032936" y="5890542"/>
            <a:chExt cx="1678033" cy="481586"/>
          </a:xfrm>
        </p:grpSpPr>
        <p:sp>
          <p:nvSpPr>
            <p:cNvPr id="291" name="TextBox 290">
              <a:extLst>
                <a:ext uri="{FF2B5EF4-FFF2-40B4-BE49-F238E27FC236}">
                  <a16:creationId xmlns:a16="http://schemas.microsoft.com/office/drawing/2014/main" id="{0954817B-C0BD-AF48-B14C-05402DF734A0}"/>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92" name="TextBox 291">
              <a:extLst>
                <a:ext uri="{FF2B5EF4-FFF2-40B4-BE49-F238E27FC236}">
                  <a16:creationId xmlns:a16="http://schemas.microsoft.com/office/drawing/2014/main" id="{1C864ABD-52F4-3D4F-B908-0382BCE0E9D9}"/>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208421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A05895-B864-804C-B8AA-7A5DFC4620FB}"/>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FBBF9C4E-A3C3-A64A-8202-EF544C7EDF60}"/>
              </a:ext>
            </a:extLst>
          </p:cNvPr>
          <p:cNvCxnSpPr/>
          <p:nvPr/>
        </p:nvCxnSpPr>
        <p:spPr>
          <a:xfrm>
            <a:off x="277472" y="822592"/>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DA612F1-3377-9A45-BEBA-F8889890A199}"/>
              </a:ext>
            </a:extLst>
          </p:cNvPr>
          <p:cNvSpPr txBox="1"/>
          <p:nvPr/>
        </p:nvSpPr>
        <p:spPr>
          <a:xfrm>
            <a:off x="2318651" y="279301"/>
            <a:ext cx="50683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Deflection Equation Derivation    </a:t>
            </a:r>
          </a:p>
        </p:txBody>
      </p:sp>
      <p:sp>
        <p:nvSpPr>
          <p:cNvPr id="11" name="TextBox 10">
            <a:extLst>
              <a:ext uri="{FF2B5EF4-FFF2-40B4-BE49-F238E27FC236}">
                <a16:creationId xmlns:a16="http://schemas.microsoft.com/office/drawing/2014/main" id="{88533577-70CB-CD44-95F6-D46B4FD7B98E}"/>
              </a:ext>
            </a:extLst>
          </p:cNvPr>
          <p:cNvSpPr txBox="1"/>
          <p:nvPr/>
        </p:nvSpPr>
        <p:spPr>
          <a:xfrm>
            <a:off x="844148" y="5724194"/>
            <a:ext cx="690079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Substitute A, B, C, and D back into general solution:      </a:t>
            </a:r>
          </a:p>
        </p:txBody>
      </p:sp>
      <p:sp>
        <p:nvSpPr>
          <p:cNvPr id="17" name="Oval 16">
            <a:extLst>
              <a:ext uri="{FF2B5EF4-FFF2-40B4-BE49-F238E27FC236}">
                <a16:creationId xmlns:a16="http://schemas.microsoft.com/office/drawing/2014/main" id="{D4F82863-23A8-CB4C-98C0-9E82F76A8868}"/>
              </a:ext>
            </a:extLst>
          </p:cNvPr>
          <p:cNvSpPr/>
          <p:nvPr/>
        </p:nvSpPr>
        <p:spPr>
          <a:xfrm>
            <a:off x="735107" y="5909612"/>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21B4CA80-C91B-CF46-A452-C08E493C6879}"/>
              </a:ext>
            </a:extLst>
          </p:cNvPr>
          <p:cNvSpPr txBox="1"/>
          <p:nvPr/>
        </p:nvSpPr>
        <p:spPr>
          <a:xfrm>
            <a:off x="866916" y="1090493"/>
            <a:ext cx="505343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Assume a polynomial general solution:</a:t>
            </a:r>
          </a:p>
        </p:txBody>
      </p:sp>
      <p:sp>
        <p:nvSpPr>
          <p:cNvPr id="21" name="TextBox 20">
            <a:extLst>
              <a:ext uri="{FF2B5EF4-FFF2-40B4-BE49-F238E27FC236}">
                <a16:creationId xmlns:a16="http://schemas.microsoft.com/office/drawing/2014/main" id="{45F78CF2-B6FC-D14F-AA60-232822EB8D4B}"/>
              </a:ext>
            </a:extLst>
          </p:cNvPr>
          <p:cNvSpPr txBox="1"/>
          <p:nvPr/>
        </p:nvSpPr>
        <p:spPr>
          <a:xfrm>
            <a:off x="1079401" y="1657607"/>
            <a:ext cx="3617843"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Y(n) = An  + Bn  + Cn  + D   </a:t>
            </a:r>
          </a:p>
        </p:txBody>
      </p:sp>
      <p:sp>
        <p:nvSpPr>
          <p:cNvPr id="22" name="TextBox 21">
            <a:extLst>
              <a:ext uri="{FF2B5EF4-FFF2-40B4-BE49-F238E27FC236}">
                <a16:creationId xmlns:a16="http://schemas.microsoft.com/office/drawing/2014/main" id="{17E30F18-CEEF-0F4E-B1F0-BE271A15706E}"/>
              </a:ext>
            </a:extLst>
          </p:cNvPr>
          <p:cNvSpPr txBox="1"/>
          <p:nvPr/>
        </p:nvSpPr>
        <p:spPr>
          <a:xfrm>
            <a:off x="835601" y="2449959"/>
            <a:ext cx="251675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Deflection values:    </a:t>
            </a:r>
          </a:p>
        </p:txBody>
      </p:sp>
      <p:sp>
        <p:nvSpPr>
          <p:cNvPr id="23" name="TextBox 22">
            <a:extLst>
              <a:ext uri="{FF2B5EF4-FFF2-40B4-BE49-F238E27FC236}">
                <a16:creationId xmlns:a16="http://schemas.microsoft.com/office/drawing/2014/main" id="{B3D0B084-125D-9D44-A4F8-8CBFBE47734C}"/>
              </a:ext>
            </a:extLst>
          </p:cNvPr>
          <p:cNvSpPr txBox="1"/>
          <p:nvPr/>
        </p:nvSpPr>
        <p:spPr>
          <a:xfrm>
            <a:off x="835602" y="4130147"/>
            <a:ext cx="48329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Solve for coefficients A, B, C, and D:   </a:t>
            </a:r>
          </a:p>
        </p:txBody>
      </p:sp>
      <p:sp>
        <p:nvSpPr>
          <p:cNvPr id="24" name="Oval 23">
            <a:extLst>
              <a:ext uri="{FF2B5EF4-FFF2-40B4-BE49-F238E27FC236}">
                <a16:creationId xmlns:a16="http://schemas.microsoft.com/office/drawing/2014/main" id="{CF7D4163-1530-F84D-B3C3-0C174327E525}"/>
              </a:ext>
            </a:extLst>
          </p:cNvPr>
          <p:cNvSpPr/>
          <p:nvPr/>
        </p:nvSpPr>
        <p:spPr>
          <a:xfrm>
            <a:off x="751612" y="1272945"/>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 name="Oval 24">
            <a:extLst>
              <a:ext uri="{FF2B5EF4-FFF2-40B4-BE49-F238E27FC236}">
                <a16:creationId xmlns:a16="http://schemas.microsoft.com/office/drawing/2014/main" id="{BFC38A83-A01E-9449-AB16-68B89C983BE8}"/>
              </a:ext>
            </a:extLst>
          </p:cNvPr>
          <p:cNvSpPr/>
          <p:nvPr/>
        </p:nvSpPr>
        <p:spPr>
          <a:xfrm>
            <a:off x="741174" y="2645516"/>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a16="http://schemas.microsoft.com/office/drawing/2014/main" id="{560D28E6-3C4B-B948-9A76-DD2A8EF8E7F7}"/>
              </a:ext>
            </a:extLst>
          </p:cNvPr>
          <p:cNvSpPr/>
          <p:nvPr/>
        </p:nvSpPr>
        <p:spPr>
          <a:xfrm>
            <a:off x="730736" y="4323657"/>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83F7F8E6-74C4-2A46-B307-E54AE9C97A9E}"/>
              </a:ext>
            </a:extLst>
          </p:cNvPr>
          <p:cNvSpPr txBox="1"/>
          <p:nvPr/>
        </p:nvSpPr>
        <p:spPr>
          <a:xfrm>
            <a:off x="1113370" y="4638148"/>
            <a:ext cx="768897"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A  =</a:t>
            </a:r>
          </a:p>
        </p:txBody>
      </p:sp>
      <p:sp>
        <p:nvSpPr>
          <p:cNvPr id="28" name="TextBox 27">
            <a:extLst>
              <a:ext uri="{FF2B5EF4-FFF2-40B4-BE49-F238E27FC236}">
                <a16:creationId xmlns:a16="http://schemas.microsoft.com/office/drawing/2014/main" id="{5A2F66D8-8D1F-CE42-BD44-A1B64E37892C}"/>
              </a:ext>
            </a:extLst>
          </p:cNvPr>
          <p:cNvSpPr txBox="1"/>
          <p:nvPr/>
        </p:nvSpPr>
        <p:spPr>
          <a:xfrm>
            <a:off x="1051884" y="2921385"/>
            <a:ext cx="1516206"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One unit =                       </a:t>
            </a:r>
          </a:p>
        </p:txBody>
      </p:sp>
      <p:sp>
        <p:nvSpPr>
          <p:cNvPr id="29" name="TextBox 28">
            <a:extLst>
              <a:ext uri="{FF2B5EF4-FFF2-40B4-BE49-F238E27FC236}">
                <a16:creationId xmlns:a16="http://schemas.microsoft.com/office/drawing/2014/main" id="{1DD680C5-9DDD-F84C-8320-CEA560B0FAD4}"/>
              </a:ext>
            </a:extLst>
          </p:cNvPr>
          <p:cNvSpPr txBox="1"/>
          <p:nvPr/>
        </p:nvSpPr>
        <p:spPr>
          <a:xfrm>
            <a:off x="2422003" y="2927982"/>
            <a:ext cx="364046" cy="430887"/>
          </a:xfrm>
          <a:prstGeom prst="rect">
            <a:avLst/>
          </a:prstGeom>
          <a:noFill/>
        </p:spPr>
        <p:txBody>
          <a:bodyPr wrap="square" rtlCol="0">
            <a:spAutoFit/>
          </a:bodyPr>
          <a:lstStyle/>
          <a:p>
            <a:r>
              <a:rPr lang="en-US" sz="2200" dirty="0">
                <a:latin typeface="Times New Roman" panose="02020603050405020304" pitchFamily="18" charset="0"/>
                <a:ea typeface="Cambria Math" panose="02040503050406030204" pitchFamily="18" charset="0"/>
                <a:cs typeface="Times New Roman" panose="02020603050405020304" pitchFamily="18" charset="0"/>
              </a:rPr>
              <a:t>6</a:t>
            </a:r>
          </a:p>
        </p:txBody>
      </p:sp>
      <p:sp>
        <p:nvSpPr>
          <p:cNvPr id="30" name="TextBox 29">
            <a:extLst>
              <a:ext uri="{FF2B5EF4-FFF2-40B4-BE49-F238E27FC236}">
                <a16:creationId xmlns:a16="http://schemas.microsoft.com/office/drawing/2014/main" id="{256805D8-AC15-2A42-A1A6-D940A1E51488}"/>
              </a:ext>
            </a:extLst>
          </p:cNvPr>
          <p:cNvSpPr txBox="1"/>
          <p:nvPr/>
        </p:nvSpPr>
        <p:spPr>
          <a:xfrm>
            <a:off x="6464332" y="2902004"/>
            <a:ext cx="506761" cy="430887"/>
          </a:xfrm>
          <a:prstGeom prst="rect">
            <a:avLst/>
          </a:prstGeom>
          <a:noFill/>
        </p:spPr>
        <p:txBody>
          <a:bodyPr wrap="square" rtlCol="0">
            <a:spAutoFit/>
          </a:bodyPr>
          <a:lstStyle/>
          <a:p>
            <a:r>
              <a:rPr lang="en-US" sz="2200" dirty="0">
                <a:latin typeface="Times New Roman" panose="02020603050405020304" pitchFamily="18" charset="0"/>
                <a:ea typeface="Cambria Math" panose="02040503050406030204" pitchFamily="18" charset="0"/>
                <a:cs typeface="Times New Roman" panose="02020603050405020304" pitchFamily="18" charset="0"/>
              </a:rPr>
              <a:t>44</a:t>
            </a:r>
          </a:p>
        </p:txBody>
      </p:sp>
      <p:sp>
        <p:nvSpPr>
          <p:cNvPr id="31" name="TextBox 30">
            <a:extLst>
              <a:ext uri="{FF2B5EF4-FFF2-40B4-BE49-F238E27FC236}">
                <a16:creationId xmlns:a16="http://schemas.microsoft.com/office/drawing/2014/main" id="{81E06058-6ADE-6B4D-ADAC-96A2BAF7E958}"/>
              </a:ext>
            </a:extLst>
          </p:cNvPr>
          <p:cNvSpPr txBox="1"/>
          <p:nvPr/>
        </p:nvSpPr>
        <p:spPr>
          <a:xfrm>
            <a:off x="4916935" y="2914197"/>
            <a:ext cx="1639501"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Two units  =</a:t>
            </a:r>
          </a:p>
        </p:txBody>
      </p:sp>
      <p:sp>
        <p:nvSpPr>
          <p:cNvPr id="32" name="TextBox 31">
            <a:extLst>
              <a:ext uri="{FF2B5EF4-FFF2-40B4-BE49-F238E27FC236}">
                <a16:creationId xmlns:a16="http://schemas.microsoft.com/office/drawing/2014/main" id="{263EB284-13F5-A844-B1E1-A335414508EF}"/>
              </a:ext>
            </a:extLst>
          </p:cNvPr>
          <p:cNvSpPr txBox="1"/>
          <p:nvPr/>
        </p:nvSpPr>
        <p:spPr>
          <a:xfrm>
            <a:off x="5019266" y="4636100"/>
            <a:ext cx="768897"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B  =</a:t>
            </a:r>
          </a:p>
        </p:txBody>
      </p:sp>
      <p:sp>
        <p:nvSpPr>
          <p:cNvPr id="33" name="TextBox 32">
            <a:extLst>
              <a:ext uri="{FF2B5EF4-FFF2-40B4-BE49-F238E27FC236}">
                <a16:creationId xmlns:a16="http://schemas.microsoft.com/office/drawing/2014/main" id="{9FB127FD-1CCE-DB49-952C-7F0250513005}"/>
              </a:ext>
            </a:extLst>
          </p:cNvPr>
          <p:cNvSpPr txBox="1"/>
          <p:nvPr/>
        </p:nvSpPr>
        <p:spPr>
          <a:xfrm>
            <a:off x="1048490" y="3427633"/>
            <a:ext cx="1813242"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Three units =</a:t>
            </a:r>
          </a:p>
        </p:txBody>
      </p:sp>
      <p:sp>
        <p:nvSpPr>
          <p:cNvPr id="34" name="TextBox 33">
            <a:extLst>
              <a:ext uri="{FF2B5EF4-FFF2-40B4-BE49-F238E27FC236}">
                <a16:creationId xmlns:a16="http://schemas.microsoft.com/office/drawing/2014/main" id="{6D04D1C9-3187-6640-8AAE-11F2CA29092C}"/>
              </a:ext>
            </a:extLst>
          </p:cNvPr>
          <p:cNvSpPr txBox="1"/>
          <p:nvPr/>
        </p:nvSpPr>
        <p:spPr>
          <a:xfrm>
            <a:off x="4954019" y="3422422"/>
            <a:ext cx="1622188"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Four units =   </a:t>
            </a:r>
          </a:p>
        </p:txBody>
      </p:sp>
      <p:sp>
        <p:nvSpPr>
          <p:cNvPr id="35" name="TextBox 34">
            <a:extLst>
              <a:ext uri="{FF2B5EF4-FFF2-40B4-BE49-F238E27FC236}">
                <a16:creationId xmlns:a16="http://schemas.microsoft.com/office/drawing/2014/main" id="{C2002743-6F84-C449-8D9E-EFE34AB1F9AB}"/>
              </a:ext>
            </a:extLst>
          </p:cNvPr>
          <p:cNvSpPr txBox="1"/>
          <p:nvPr/>
        </p:nvSpPr>
        <p:spPr>
          <a:xfrm>
            <a:off x="1113369" y="5085920"/>
            <a:ext cx="768897"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C  =</a:t>
            </a:r>
          </a:p>
        </p:txBody>
      </p:sp>
      <p:sp>
        <p:nvSpPr>
          <p:cNvPr id="36" name="TextBox 35">
            <a:extLst>
              <a:ext uri="{FF2B5EF4-FFF2-40B4-BE49-F238E27FC236}">
                <a16:creationId xmlns:a16="http://schemas.microsoft.com/office/drawing/2014/main" id="{B0C78181-7284-CC46-9111-54D6708C5CF8}"/>
              </a:ext>
            </a:extLst>
          </p:cNvPr>
          <p:cNvSpPr txBox="1"/>
          <p:nvPr/>
        </p:nvSpPr>
        <p:spPr>
          <a:xfrm>
            <a:off x="5019266" y="5075443"/>
            <a:ext cx="768897"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D  =   </a:t>
            </a:r>
          </a:p>
        </p:txBody>
      </p:sp>
      <p:sp>
        <p:nvSpPr>
          <p:cNvPr id="37" name="TextBox 36">
            <a:extLst>
              <a:ext uri="{FF2B5EF4-FFF2-40B4-BE49-F238E27FC236}">
                <a16:creationId xmlns:a16="http://schemas.microsoft.com/office/drawing/2014/main" id="{9925237A-7B54-BC4E-BF0F-2BBE27B5F253}"/>
              </a:ext>
            </a:extLst>
          </p:cNvPr>
          <p:cNvSpPr txBox="1"/>
          <p:nvPr/>
        </p:nvSpPr>
        <p:spPr>
          <a:xfrm>
            <a:off x="2660562" y="3425338"/>
            <a:ext cx="703741" cy="430887"/>
          </a:xfrm>
          <a:prstGeom prst="rect">
            <a:avLst/>
          </a:prstGeom>
          <a:noFill/>
        </p:spPr>
        <p:txBody>
          <a:bodyPr wrap="square" rtlCol="0">
            <a:spAutoFit/>
          </a:bodyPr>
          <a:lstStyle/>
          <a:p>
            <a:r>
              <a:rPr lang="en-US" sz="2200" dirty="0">
                <a:latin typeface="Times New Roman" panose="02020603050405020304" pitchFamily="18" charset="0"/>
                <a:ea typeface="Cambria Math" panose="02040503050406030204" pitchFamily="18" charset="0"/>
                <a:cs typeface="Times New Roman" panose="02020603050405020304" pitchFamily="18" charset="0"/>
              </a:rPr>
              <a:t>146</a:t>
            </a:r>
          </a:p>
        </p:txBody>
      </p:sp>
      <p:sp>
        <p:nvSpPr>
          <p:cNvPr id="38" name="TextBox 37">
            <a:extLst>
              <a:ext uri="{FF2B5EF4-FFF2-40B4-BE49-F238E27FC236}">
                <a16:creationId xmlns:a16="http://schemas.microsoft.com/office/drawing/2014/main" id="{BECDC2E3-D10E-5C4B-8F63-45E505DDB0A6}"/>
              </a:ext>
            </a:extLst>
          </p:cNvPr>
          <p:cNvSpPr txBox="1"/>
          <p:nvPr/>
        </p:nvSpPr>
        <p:spPr>
          <a:xfrm>
            <a:off x="6440197" y="3419057"/>
            <a:ext cx="715519" cy="430887"/>
          </a:xfrm>
          <a:prstGeom prst="rect">
            <a:avLst/>
          </a:prstGeom>
          <a:noFill/>
        </p:spPr>
        <p:txBody>
          <a:bodyPr wrap="square" rtlCol="0">
            <a:spAutoFit/>
          </a:bodyPr>
          <a:lstStyle/>
          <a:p>
            <a:r>
              <a:rPr lang="en-US" sz="2200" dirty="0">
                <a:latin typeface="Times New Roman" panose="02020603050405020304" pitchFamily="18" charset="0"/>
                <a:ea typeface="Cambria Math" panose="02040503050406030204" pitchFamily="18" charset="0"/>
                <a:cs typeface="Times New Roman" panose="02020603050405020304" pitchFamily="18" charset="0"/>
              </a:rPr>
              <a:t>344</a:t>
            </a:r>
          </a:p>
        </p:txBody>
      </p:sp>
      <p:sp>
        <p:nvSpPr>
          <p:cNvPr id="39" name="TextBox 20">
            <a:extLst>
              <a:ext uri="{FF2B5EF4-FFF2-40B4-BE49-F238E27FC236}">
                <a16:creationId xmlns:a16="http://schemas.microsoft.com/office/drawing/2014/main" id="{8AE129A4-BD6D-9240-94D6-45454C5FEDBC}"/>
              </a:ext>
            </a:extLst>
          </p:cNvPr>
          <p:cNvSpPr txBox="1"/>
          <p:nvPr/>
        </p:nvSpPr>
        <p:spPr>
          <a:xfrm>
            <a:off x="2279702" y="1571684"/>
            <a:ext cx="282118"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Times New Roman"/>
                <a:ea typeface="Times New Roman"/>
                <a:cs typeface="Times New Roman"/>
                <a:sym typeface="Times New Roman"/>
              </a:defRPr>
            </a:lvl1pPr>
          </a:lstStyle>
          <a:p>
            <a:r>
              <a:rPr dirty="0"/>
              <a:t>3  </a:t>
            </a:r>
          </a:p>
        </p:txBody>
      </p:sp>
      <p:sp>
        <p:nvSpPr>
          <p:cNvPr id="40" name="TextBox 21">
            <a:extLst>
              <a:ext uri="{FF2B5EF4-FFF2-40B4-BE49-F238E27FC236}">
                <a16:creationId xmlns:a16="http://schemas.microsoft.com/office/drawing/2014/main" id="{4F26A60A-9DFB-004B-AC00-5938EE4F1702}"/>
              </a:ext>
            </a:extLst>
          </p:cNvPr>
          <p:cNvSpPr txBox="1"/>
          <p:nvPr/>
        </p:nvSpPr>
        <p:spPr>
          <a:xfrm>
            <a:off x="2950198" y="1559089"/>
            <a:ext cx="282118"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Times New Roman"/>
                <a:ea typeface="Times New Roman"/>
                <a:cs typeface="Times New Roman"/>
                <a:sym typeface="Times New Roman"/>
              </a:defRPr>
            </a:lvl1pPr>
          </a:lstStyle>
          <a:p>
            <a:r>
              <a:t>2  </a:t>
            </a:r>
          </a:p>
        </p:txBody>
      </p:sp>
      <mc:AlternateContent xmlns:mc="http://schemas.openxmlformats.org/markup-compatibility/2006" xmlns:a14="http://schemas.microsoft.com/office/drawing/2010/main">
        <mc:Choice Requires="a14">
          <p:sp>
            <p:nvSpPr>
              <p:cNvPr id="41" name="TextBox 52">
                <a:extLst>
                  <a:ext uri="{FF2B5EF4-FFF2-40B4-BE49-F238E27FC236}">
                    <a16:creationId xmlns:a16="http://schemas.microsoft.com/office/drawing/2014/main" id="{5887E459-8794-6B42-9380-917D228B4E15}"/>
                  </a:ext>
                </a:extLst>
              </p:cNvPr>
              <p:cNvSpPr txBox="1"/>
              <p:nvPr/>
            </p:nvSpPr>
            <p:spPr>
              <a:xfrm>
                <a:off x="3548237" y="2933525"/>
                <a:ext cx="703304" cy="378502"/>
              </a:xfrm>
              <a:prstGeom prst="rect">
                <a:avLst/>
              </a:prstGeom>
              <a:ln w="12700">
                <a:miter lim="400000"/>
              </a:ln>
            </p:spPr>
            <p:txBody>
              <a:bodyPr wrap="square" lIns="0" tIns="0" rIns="0" bIns="0">
                <a:spAutoFit/>
              </a:bodyPr>
              <a:lstStyle/>
              <a:p>
                <a:pPr latinLnBrk="1"/>
                <a14:m>
                  <m:oMathPara xmlns:m="http://schemas.openxmlformats.org/officeDocument/2006/math">
                    <m:oMathParaPr>
                      <m:jc m:val="centerGroup"/>
                    </m:oMathParaPr>
                    <m:oMath xmlns:m="http://schemas.openxmlformats.org/officeDocument/2006/math">
                      <m:r>
                        <a:rPr lang="en-US" sz="2200" i="1">
                          <a:solidFill>
                            <a:srgbClr val="000000"/>
                          </a:solidFill>
                          <a:latin typeface="Cambria Math" panose="02040503050406030204" pitchFamily="18" charset="0"/>
                        </a:rPr>
                        <m:t>4</m:t>
                      </m:r>
                      <m:rad>
                        <m:radPr>
                          <m:degHide m:val="on"/>
                          <m:ctrlPr>
                            <a:rPr sz="2200" i="1">
                              <a:solidFill>
                                <a:srgbClr val="000000"/>
                              </a:solidFill>
                              <a:latin typeface="Cambria Math" panose="02040503050406030204" pitchFamily="18" charset="0"/>
                            </a:rPr>
                          </m:ctrlPr>
                        </m:radPr>
                        <m:deg/>
                        <m:e>
                          <m:r>
                            <a:rPr sz="2200" i="1">
                              <a:solidFill>
                                <a:srgbClr val="000000"/>
                              </a:solidFill>
                              <a:latin typeface="Cambria Math" panose="02040503050406030204" pitchFamily="18" charset="0"/>
                            </a:rPr>
                            <m:t>2</m:t>
                          </m:r>
                        </m:e>
                      </m:rad>
                    </m:oMath>
                  </m:oMathPara>
                </a14:m>
                <a:endParaRPr sz="2200" dirty="0"/>
              </a:p>
            </p:txBody>
          </p:sp>
        </mc:Choice>
        <mc:Fallback xmlns="">
          <p:sp>
            <p:nvSpPr>
              <p:cNvPr id="41" name="TextBox 52">
                <a:extLst>
                  <a:ext uri="{FF2B5EF4-FFF2-40B4-BE49-F238E27FC236}">
                    <a16:creationId xmlns:a16="http://schemas.microsoft.com/office/drawing/2014/main" id="{5887E459-8794-6B42-9380-917D228B4E15}"/>
                  </a:ext>
                </a:extLst>
              </p:cNvPr>
              <p:cNvSpPr txBox="1">
                <a:spLocks noRot="1" noChangeAspect="1" noMove="1" noResize="1" noEditPoints="1" noAdjustHandles="1" noChangeArrowheads="1" noChangeShapeType="1" noTextEdit="1"/>
              </p:cNvSpPr>
              <p:nvPr/>
            </p:nvSpPr>
            <p:spPr>
              <a:xfrm>
                <a:off x="3548237" y="2933525"/>
                <a:ext cx="703304" cy="378502"/>
              </a:xfrm>
              <a:prstGeom prst="rect">
                <a:avLst/>
              </a:prstGeom>
              <a:blipFill>
                <a:blip r:embed="rId2"/>
                <a:stretch>
                  <a:fillRect b="-3226"/>
                </a:stretch>
              </a:blipFill>
              <a:ln w="12700">
                <a:miter lim="400000"/>
              </a:ln>
            </p:spPr>
            <p:txBody>
              <a:bodyPr/>
              <a:lstStyle/>
              <a:p>
                <a:r>
                  <a:rPr lang="en-US">
                    <a:noFill/>
                  </a:rPr>
                  <a:t> </a:t>
                </a:r>
              </a:p>
            </p:txBody>
          </p:sp>
        </mc:Fallback>
      </mc:AlternateContent>
      <p:sp>
        <p:nvSpPr>
          <p:cNvPr id="42" name="TextBox 53">
            <a:extLst>
              <a:ext uri="{FF2B5EF4-FFF2-40B4-BE49-F238E27FC236}">
                <a16:creationId xmlns:a16="http://schemas.microsoft.com/office/drawing/2014/main" id="{96E5099A-BAF4-4244-9BB3-45F5310FD4F4}"/>
              </a:ext>
            </a:extLst>
          </p:cNvPr>
          <p:cNvSpPr txBox="1"/>
          <p:nvPr/>
        </p:nvSpPr>
        <p:spPr>
          <a:xfrm>
            <a:off x="2685772" y="2990989"/>
            <a:ext cx="37908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a:latin typeface="Times New Roman"/>
                <a:ea typeface="Times New Roman"/>
                <a:cs typeface="Times New Roman"/>
                <a:sym typeface="Times New Roman"/>
              </a:defRPr>
            </a:pPr>
            <a:r>
              <a:rPr dirty="0"/>
              <a:t> </a:t>
            </a:r>
            <a:r>
              <a:rPr dirty="0">
                <a:latin typeface="Cambria Math"/>
                <a:ea typeface="Cambria Math"/>
                <a:cs typeface="Cambria Math"/>
                <a:sym typeface="Cambria Math"/>
              </a:rPr>
              <a:t>+</a:t>
            </a:r>
          </a:p>
        </p:txBody>
      </p:sp>
      <p:grpSp>
        <p:nvGrpSpPr>
          <p:cNvPr id="43" name="Group 42">
            <a:extLst>
              <a:ext uri="{FF2B5EF4-FFF2-40B4-BE49-F238E27FC236}">
                <a16:creationId xmlns:a16="http://schemas.microsoft.com/office/drawing/2014/main" id="{798096E8-2ED8-A84E-93E0-189EA2E9D88F}"/>
              </a:ext>
            </a:extLst>
          </p:cNvPr>
          <p:cNvGrpSpPr/>
          <p:nvPr/>
        </p:nvGrpSpPr>
        <p:grpSpPr>
          <a:xfrm>
            <a:off x="2953520" y="2921385"/>
            <a:ext cx="461704" cy="426927"/>
            <a:chOff x="7061501" y="1323623"/>
            <a:chExt cx="461704" cy="426927"/>
          </a:xfrm>
        </p:grpSpPr>
        <p:sp>
          <p:nvSpPr>
            <p:cNvPr id="44" name="TextBox 55">
              <a:extLst>
                <a:ext uri="{FF2B5EF4-FFF2-40B4-BE49-F238E27FC236}">
                  <a16:creationId xmlns:a16="http://schemas.microsoft.com/office/drawing/2014/main" id="{7137F8A9-BF89-5F4B-8577-72057AE2DB71}"/>
                </a:ext>
              </a:extLst>
            </p:cNvPr>
            <p:cNvSpPr txBox="1"/>
            <p:nvPr/>
          </p:nvSpPr>
          <p:spPr>
            <a:xfrm>
              <a:off x="7061501" y="1323623"/>
              <a:ext cx="282118"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a:latin typeface="Times New Roman"/>
                  <a:ea typeface="Times New Roman"/>
                  <a:cs typeface="Times New Roman"/>
                  <a:sym typeface="Times New Roman"/>
                </a:defRPr>
              </a:pPr>
              <a:r>
                <a:t>1</a:t>
              </a:r>
              <a:r>
                <a:rPr sz="1600"/>
                <a:t>  </a:t>
              </a:r>
            </a:p>
          </p:txBody>
        </p:sp>
        <p:sp>
          <p:nvSpPr>
            <p:cNvPr id="45" name="Straight Connector 56">
              <a:extLst>
                <a:ext uri="{FF2B5EF4-FFF2-40B4-BE49-F238E27FC236}">
                  <a16:creationId xmlns:a16="http://schemas.microsoft.com/office/drawing/2014/main" id="{3A0D7495-7298-DA4F-9EC6-C0B3443DA7CA}"/>
                </a:ext>
              </a:extLst>
            </p:cNvPr>
            <p:cNvSpPr/>
            <p:nvPr/>
          </p:nvSpPr>
          <p:spPr>
            <a:xfrm flipV="1">
              <a:off x="7194249" y="1458226"/>
              <a:ext cx="141060" cy="169278"/>
            </a:xfrm>
            <a:prstGeom prst="line">
              <a:avLst/>
            </a:prstGeom>
            <a:ln w="12700">
              <a:solidFill>
                <a:srgbClr val="000000"/>
              </a:solidFill>
              <a:miter/>
            </a:ln>
          </p:spPr>
          <p:txBody>
            <a:bodyPr lIns="45719" rIns="45719"/>
            <a:lstStyle/>
            <a:p>
              <a:endParaRPr/>
            </a:p>
          </p:txBody>
        </p:sp>
        <p:sp>
          <p:nvSpPr>
            <p:cNvPr id="46" name="TextBox 57">
              <a:extLst>
                <a:ext uri="{FF2B5EF4-FFF2-40B4-BE49-F238E27FC236}">
                  <a16:creationId xmlns:a16="http://schemas.microsoft.com/office/drawing/2014/main" id="{E0083D67-0B74-3B49-8670-2C2159C3EC8B}"/>
                </a:ext>
              </a:extLst>
            </p:cNvPr>
            <p:cNvSpPr txBox="1"/>
            <p:nvPr/>
          </p:nvSpPr>
          <p:spPr>
            <a:xfrm>
              <a:off x="7241087" y="1439141"/>
              <a:ext cx="282118"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a:latin typeface="Times New Roman"/>
                  <a:ea typeface="Times New Roman"/>
                  <a:cs typeface="Times New Roman"/>
                  <a:sym typeface="Times New Roman"/>
                </a:defRPr>
              </a:pPr>
              <a:r>
                <a:rPr dirty="0"/>
                <a:t>4</a:t>
              </a:r>
              <a:r>
                <a:rPr sz="1600" dirty="0"/>
                <a:t>  </a:t>
              </a:r>
            </a:p>
          </p:txBody>
        </p:sp>
      </p:grpSp>
      <mc:AlternateContent xmlns:mc="http://schemas.openxmlformats.org/markup-compatibility/2006" xmlns:a14="http://schemas.microsoft.com/office/drawing/2010/main">
        <mc:Choice Requires="a14">
          <p:sp>
            <p:nvSpPr>
              <p:cNvPr id="47" name="TextBox 66">
                <a:extLst>
                  <a:ext uri="{FF2B5EF4-FFF2-40B4-BE49-F238E27FC236}">
                    <a16:creationId xmlns:a16="http://schemas.microsoft.com/office/drawing/2014/main" id="{DC0B1EE1-B752-1447-B627-4132AFB650D6}"/>
                  </a:ext>
                </a:extLst>
              </p:cNvPr>
              <p:cNvSpPr txBox="1"/>
              <p:nvPr/>
            </p:nvSpPr>
            <p:spPr>
              <a:xfrm>
                <a:off x="7827006" y="3416342"/>
                <a:ext cx="714298" cy="378502"/>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lang="ar-AE" sz="2200" i="1" smtClean="0">
                          <a:solidFill>
                            <a:srgbClr val="000000"/>
                          </a:solidFill>
                          <a:latin typeface="Cambria Math" panose="02040503050406030204" pitchFamily="18" charset="0"/>
                          <a:ea typeface="Cambria Math" panose="02040503050406030204" pitchFamily="18" charset="0"/>
                        </a:rPr>
                        <m:t>1</m:t>
                      </m:r>
                      <m:r>
                        <a:rPr lang="ar-AE" sz="2200" b="0" i="1" smtClean="0">
                          <a:solidFill>
                            <a:srgbClr val="000000"/>
                          </a:solidFill>
                          <a:latin typeface="Cambria Math" panose="02040503050406030204" pitchFamily="18" charset="0"/>
                          <a:ea typeface="Cambria Math" panose="02040503050406030204" pitchFamily="18" charset="0"/>
                        </a:rPr>
                        <m:t>6</m:t>
                      </m:r>
                      <m:rad>
                        <m:radPr>
                          <m:degHide m:val="on"/>
                          <m:ctrlPr>
                            <a:rPr lang="ar-AE" sz="2200" i="1">
                              <a:solidFill>
                                <a:srgbClr val="000000"/>
                              </a:solidFill>
                              <a:latin typeface="Cambria Math" panose="02040503050406030204" pitchFamily="18" charset="0"/>
                              <a:ea typeface="Cambria Math" panose="02040503050406030204" pitchFamily="18" charset="0"/>
                            </a:rPr>
                          </m:ctrlPr>
                        </m:radPr>
                        <m:deg/>
                        <m:e>
                          <m:r>
                            <a:rPr lang="ar-AE" sz="2200" i="1">
                              <a:solidFill>
                                <a:srgbClr val="000000"/>
                              </a:solidFill>
                              <a:latin typeface="Cambria Math" panose="02040503050406030204" pitchFamily="18" charset="0"/>
                              <a:ea typeface="Cambria Math" panose="02040503050406030204" pitchFamily="18" charset="0"/>
                            </a:rPr>
                            <m:t>2</m:t>
                          </m:r>
                        </m:e>
                      </m:rad>
                    </m:oMath>
                  </m:oMathPara>
                </a14:m>
                <a:endParaRPr sz="2200" dirty="0">
                  <a:latin typeface="Cambria Math" panose="02040503050406030204" pitchFamily="18" charset="0"/>
                  <a:ea typeface="Cambria Math" panose="02040503050406030204" pitchFamily="18" charset="0"/>
                </a:endParaRPr>
              </a:p>
            </p:txBody>
          </p:sp>
        </mc:Choice>
        <mc:Fallback xmlns="">
          <p:sp>
            <p:nvSpPr>
              <p:cNvPr id="47" name="TextBox 66">
                <a:extLst>
                  <a:ext uri="{FF2B5EF4-FFF2-40B4-BE49-F238E27FC236}">
                    <a16:creationId xmlns:a16="http://schemas.microsoft.com/office/drawing/2014/main" id="{DC0B1EE1-B752-1447-B627-4132AFB650D6}"/>
                  </a:ext>
                </a:extLst>
              </p:cNvPr>
              <p:cNvSpPr txBox="1">
                <a:spLocks noRot="1" noChangeAspect="1" noMove="1" noResize="1" noEditPoints="1" noAdjustHandles="1" noChangeArrowheads="1" noChangeShapeType="1" noTextEdit="1"/>
              </p:cNvSpPr>
              <p:nvPr/>
            </p:nvSpPr>
            <p:spPr>
              <a:xfrm>
                <a:off x="7827006" y="3416342"/>
                <a:ext cx="714298" cy="378502"/>
              </a:xfrm>
              <a:prstGeom prst="rect">
                <a:avLst/>
              </a:prstGeom>
              <a:blipFill>
                <a:blip r:embed="rId3"/>
                <a:stretch>
                  <a:fillRect l="-6897" r="-6897" b="-3226"/>
                </a:stretch>
              </a:blipFill>
              <a:ln w="12700">
                <a:miter lim="400000"/>
              </a:ln>
            </p:spPr>
            <p:txBody>
              <a:bodyPr/>
              <a:lstStyle/>
              <a:p>
                <a:r>
                  <a:rPr lang="en-US">
                    <a:noFill/>
                  </a:rPr>
                  <a:t> </a:t>
                </a:r>
              </a:p>
            </p:txBody>
          </p:sp>
        </mc:Fallback>
      </mc:AlternateContent>
      <p:sp>
        <p:nvSpPr>
          <p:cNvPr id="48" name="TextBox 67">
            <a:extLst>
              <a:ext uri="{FF2B5EF4-FFF2-40B4-BE49-F238E27FC236}">
                <a16:creationId xmlns:a16="http://schemas.microsoft.com/office/drawing/2014/main" id="{D9B8D16F-CB09-7248-AE60-7081D4D2E767}"/>
              </a:ext>
            </a:extLst>
          </p:cNvPr>
          <p:cNvSpPr txBox="1"/>
          <p:nvPr/>
        </p:nvSpPr>
        <p:spPr>
          <a:xfrm>
            <a:off x="6937814" y="3474906"/>
            <a:ext cx="37908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a:latin typeface="Times New Roman"/>
                <a:ea typeface="Times New Roman"/>
                <a:cs typeface="Times New Roman"/>
                <a:sym typeface="Times New Roman"/>
              </a:defRPr>
            </a:pPr>
            <a:r>
              <a:rPr dirty="0"/>
              <a:t> </a:t>
            </a:r>
            <a:r>
              <a:rPr dirty="0">
                <a:latin typeface="Cambria Math"/>
                <a:ea typeface="Cambria Math"/>
                <a:cs typeface="Cambria Math"/>
                <a:sym typeface="Cambria Math"/>
              </a:rPr>
              <a:t>+</a:t>
            </a:r>
          </a:p>
        </p:txBody>
      </p:sp>
      <mc:AlternateContent xmlns:mc="http://schemas.openxmlformats.org/markup-compatibility/2006" xmlns:a14="http://schemas.microsoft.com/office/drawing/2010/main">
        <mc:Choice Requires="a14">
          <p:sp>
            <p:nvSpPr>
              <p:cNvPr id="49" name="TextBox 84">
                <a:extLst>
                  <a:ext uri="{FF2B5EF4-FFF2-40B4-BE49-F238E27FC236}">
                    <a16:creationId xmlns:a16="http://schemas.microsoft.com/office/drawing/2014/main" id="{9587FC94-FD4F-E145-814D-47EC52EB12CA}"/>
                  </a:ext>
                </a:extLst>
              </p:cNvPr>
              <p:cNvSpPr txBox="1"/>
              <p:nvPr/>
            </p:nvSpPr>
            <p:spPr>
              <a:xfrm>
                <a:off x="2822218" y="5139238"/>
                <a:ext cx="355918" cy="312929"/>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2000" i="1">
                              <a:solidFill>
                                <a:srgbClr val="000000"/>
                              </a:solidFill>
                              <a:latin typeface="Cambria Math" panose="02040503050406030204" pitchFamily="18" charset="0"/>
                            </a:rPr>
                          </m:ctrlPr>
                        </m:radPr>
                        <m:deg/>
                        <m:e>
                          <m:r>
                            <a:rPr sz="2000" i="1">
                              <a:solidFill>
                                <a:srgbClr val="000000"/>
                              </a:solidFill>
                              <a:latin typeface="Cambria Math" panose="02040503050406030204" pitchFamily="18" charset="0"/>
                            </a:rPr>
                            <m:t>2</m:t>
                          </m:r>
                        </m:e>
                      </m:rad>
                    </m:oMath>
                  </m:oMathPara>
                </a14:m>
                <a:endParaRPr sz="2000" dirty="0"/>
              </a:p>
            </p:txBody>
          </p:sp>
        </mc:Choice>
        <mc:Fallback xmlns="">
          <p:sp>
            <p:nvSpPr>
              <p:cNvPr id="49" name="TextBox 84">
                <a:extLst>
                  <a:ext uri="{FF2B5EF4-FFF2-40B4-BE49-F238E27FC236}">
                    <a16:creationId xmlns:a16="http://schemas.microsoft.com/office/drawing/2014/main" id="{9587FC94-FD4F-E145-814D-47EC52EB12CA}"/>
                  </a:ext>
                </a:extLst>
              </p:cNvPr>
              <p:cNvSpPr txBox="1">
                <a:spLocks noRot="1" noChangeAspect="1" noMove="1" noResize="1" noEditPoints="1" noAdjustHandles="1" noChangeArrowheads="1" noChangeShapeType="1" noTextEdit="1"/>
              </p:cNvSpPr>
              <p:nvPr/>
            </p:nvSpPr>
            <p:spPr>
              <a:xfrm>
                <a:off x="2822218" y="5139238"/>
                <a:ext cx="355918" cy="312929"/>
              </a:xfrm>
              <a:prstGeom prst="rect">
                <a:avLst/>
              </a:prstGeom>
              <a:blipFill>
                <a:blip r:embed="rId4"/>
                <a:stretch>
                  <a:fillRect r="-13793" b="-16000"/>
                </a:stretch>
              </a:blipFill>
              <a:ln w="12700">
                <a:miter lim="400000"/>
              </a:ln>
            </p:spPr>
            <p:txBody>
              <a:bodyPr/>
              <a:lstStyle/>
              <a:p>
                <a:r>
                  <a:rPr lang="en-US">
                    <a:noFill/>
                  </a:rPr>
                  <a:t> </a:t>
                </a:r>
              </a:p>
            </p:txBody>
          </p:sp>
        </mc:Fallback>
      </mc:AlternateContent>
      <p:grpSp>
        <p:nvGrpSpPr>
          <p:cNvPr id="50" name="Group 2">
            <a:extLst>
              <a:ext uri="{FF2B5EF4-FFF2-40B4-BE49-F238E27FC236}">
                <a16:creationId xmlns:a16="http://schemas.microsoft.com/office/drawing/2014/main" id="{53426ED1-FDEC-CF45-82EC-6C0FA0ACB8CA}"/>
              </a:ext>
            </a:extLst>
          </p:cNvPr>
          <p:cNvGrpSpPr/>
          <p:nvPr/>
        </p:nvGrpSpPr>
        <p:grpSpPr>
          <a:xfrm>
            <a:off x="1837941" y="5045870"/>
            <a:ext cx="496528" cy="509795"/>
            <a:chOff x="74676" y="-30480"/>
            <a:chExt cx="496527" cy="509793"/>
          </a:xfrm>
        </p:grpSpPr>
        <p:sp>
          <p:nvSpPr>
            <p:cNvPr id="51" name="TextBox 86">
              <a:extLst>
                <a:ext uri="{FF2B5EF4-FFF2-40B4-BE49-F238E27FC236}">
                  <a16:creationId xmlns:a16="http://schemas.microsoft.com/office/drawing/2014/main" id="{F97E2B6B-DBAD-6C46-90D9-67F1D24C73CD}"/>
                </a:ext>
              </a:extLst>
            </p:cNvPr>
            <p:cNvSpPr txBox="1"/>
            <p:nvPr/>
          </p:nvSpPr>
          <p:spPr>
            <a:xfrm>
              <a:off x="74676" y="-30480"/>
              <a:ext cx="282118"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lang="en-US" dirty="0"/>
                <a:t>2</a:t>
              </a:r>
              <a:r>
                <a:rPr dirty="0"/>
                <a:t>  </a:t>
              </a:r>
            </a:p>
          </p:txBody>
        </p:sp>
        <p:sp>
          <p:nvSpPr>
            <p:cNvPr id="52" name="Straight Connector 87">
              <a:extLst>
                <a:ext uri="{FF2B5EF4-FFF2-40B4-BE49-F238E27FC236}">
                  <a16:creationId xmlns:a16="http://schemas.microsoft.com/office/drawing/2014/main" id="{6774B3BE-BCC5-564B-A1CC-67294A3983ED}"/>
                </a:ext>
              </a:extLst>
            </p:cNvPr>
            <p:cNvSpPr/>
            <p:nvPr/>
          </p:nvSpPr>
          <p:spPr>
            <a:xfrm flipV="1">
              <a:off x="219029" y="149003"/>
              <a:ext cx="141060" cy="16927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53" name="TextBox 88">
              <a:extLst>
                <a:ext uri="{FF2B5EF4-FFF2-40B4-BE49-F238E27FC236}">
                  <a16:creationId xmlns:a16="http://schemas.microsoft.com/office/drawing/2014/main" id="{15B37060-2BE0-1C4E-9CE3-D84F9FB04ACE}"/>
                </a:ext>
              </a:extLst>
            </p:cNvPr>
            <p:cNvSpPr txBox="1"/>
            <p:nvPr/>
          </p:nvSpPr>
          <p:spPr>
            <a:xfrm>
              <a:off x="289084" y="130884"/>
              <a:ext cx="282119"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  </a:t>
              </a:r>
            </a:p>
          </p:txBody>
        </p:sp>
      </p:grpSp>
      <p:sp>
        <p:nvSpPr>
          <p:cNvPr id="54" name="TextBox 89">
            <a:extLst>
              <a:ext uri="{FF2B5EF4-FFF2-40B4-BE49-F238E27FC236}">
                <a16:creationId xmlns:a16="http://schemas.microsoft.com/office/drawing/2014/main" id="{CC74436F-8A97-D444-ACDC-B094E4E7AE6D}"/>
              </a:ext>
            </a:extLst>
          </p:cNvPr>
          <p:cNvSpPr txBox="1"/>
          <p:nvPr/>
        </p:nvSpPr>
        <p:spPr>
          <a:xfrm>
            <a:off x="2289496" y="5140559"/>
            <a:ext cx="37908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a:latin typeface="Times New Roman"/>
                <a:ea typeface="Times New Roman"/>
                <a:cs typeface="Times New Roman"/>
                <a:sym typeface="Times New Roman"/>
              </a:defRPr>
            </a:pPr>
            <a:r>
              <a:t> </a:t>
            </a:r>
            <a:r>
              <a:rPr>
                <a:latin typeface="Cambria Math"/>
                <a:ea typeface="Cambria Math"/>
                <a:cs typeface="Cambria Math"/>
                <a:sym typeface="Cambria Math"/>
              </a:rPr>
              <a:t>+</a:t>
            </a:r>
          </a:p>
        </p:txBody>
      </p:sp>
      <p:grpSp>
        <p:nvGrpSpPr>
          <p:cNvPr id="55" name="Group 90">
            <a:extLst>
              <a:ext uri="{FF2B5EF4-FFF2-40B4-BE49-F238E27FC236}">
                <a16:creationId xmlns:a16="http://schemas.microsoft.com/office/drawing/2014/main" id="{2D9CE3B2-94BB-1848-A220-B5CAA55910A5}"/>
              </a:ext>
            </a:extLst>
          </p:cNvPr>
          <p:cNvGrpSpPr/>
          <p:nvPr/>
        </p:nvGrpSpPr>
        <p:grpSpPr>
          <a:xfrm>
            <a:off x="5886761" y="5043894"/>
            <a:ext cx="502624" cy="442739"/>
            <a:chOff x="68580" y="0"/>
            <a:chExt cx="502623" cy="442737"/>
          </a:xfrm>
        </p:grpSpPr>
        <p:sp>
          <p:nvSpPr>
            <p:cNvPr id="56" name="TextBox 91">
              <a:extLst>
                <a:ext uri="{FF2B5EF4-FFF2-40B4-BE49-F238E27FC236}">
                  <a16:creationId xmlns:a16="http://schemas.microsoft.com/office/drawing/2014/main" id="{7FAAFDE3-90D9-3741-BBA8-FE8AD7A83668}"/>
                </a:ext>
              </a:extLst>
            </p:cNvPr>
            <p:cNvSpPr txBox="1"/>
            <p:nvPr/>
          </p:nvSpPr>
          <p:spPr>
            <a:xfrm>
              <a:off x="68580" y="0"/>
              <a:ext cx="282118"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1  </a:t>
              </a:r>
            </a:p>
          </p:txBody>
        </p:sp>
        <p:sp>
          <p:nvSpPr>
            <p:cNvPr id="57" name="Straight Connector 92">
              <a:extLst>
                <a:ext uri="{FF2B5EF4-FFF2-40B4-BE49-F238E27FC236}">
                  <a16:creationId xmlns:a16="http://schemas.microsoft.com/office/drawing/2014/main" id="{CDEAE153-B76B-9543-AC20-113D1F4F4810}"/>
                </a:ext>
              </a:extLst>
            </p:cNvPr>
            <p:cNvSpPr/>
            <p:nvPr/>
          </p:nvSpPr>
          <p:spPr>
            <a:xfrm flipV="1">
              <a:off x="219029" y="149003"/>
              <a:ext cx="141060" cy="16927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58" name="TextBox 93">
              <a:extLst>
                <a:ext uri="{FF2B5EF4-FFF2-40B4-BE49-F238E27FC236}">
                  <a16:creationId xmlns:a16="http://schemas.microsoft.com/office/drawing/2014/main" id="{8545D930-FA3D-E944-B1B0-0F65B5E5593B}"/>
                </a:ext>
              </a:extLst>
            </p:cNvPr>
            <p:cNvSpPr txBox="1"/>
            <p:nvPr/>
          </p:nvSpPr>
          <p:spPr>
            <a:xfrm>
              <a:off x="289084" y="94308"/>
              <a:ext cx="282119"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mc:AlternateContent xmlns:mc="http://schemas.openxmlformats.org/markup-compatibility/2006" xmlns:a14="http://schemas.microsoft.com/office/drawing/2010/main">
        <mc:Choice Requires="a14">
          <p:sp>
            <p:nvSpPr>
              <p:cNvPr id="59" name="TextBox 52">
                <a:extLst>
                  <a:ext uri="{FF2B5EF4-FFF2-40B4-BE49-F238E27FC236}">
                    <a16:creationId xmlns:a16="http://schemas.microsoft.com/office/drawing/2014/main" id="{E65BE1A9-8618-7D41-B6E4-E43323894FB7}"/>
                  </a:ext>
                </a:extLst>
              </p:cNvPr>
              <p:cNvSpPr txBox="1"/>
              <p:nvPr/>
            </p:nvSpPr>
            <p:spPr>
              <a:xfrm>
                <a:off x="7779102" y="2902740"/>
                <a:ext cx="703304" cy="378502"/>
              </a:xfrm>
              <a:prstGeom prst="rect">
                <a:avLst/>
              </a:prstGeom>
              <a:ln w="12700">
                <a:miter lim="400000"/>
              </a:ln>
            </p:spPr>
            <p:txBody>
              <a:bodyPr wrap="square" lIns="0" tIns="0" rIns="0" bIns="0">
                <a:spAutoFit/>
              </a:bodyPr>
              <a:lstStyle/>
              <a:p>
                <a:pPr latinLnBrk="1"/>
                <a14:m>
                  <m:oMathPara xmlns:m="http://schemas.openxmlformats.org/officeDocument/2006/math">
                    <m:oMathParaPr>
                      <m:jc m:val="centerGroup"/>
                    </m:oMathParaPr>
                    <m:oMath xmlns:m="http://schemas.openxmlformats.org/officeDocument/2006/math">
                      <m:r>
                        <a:rPr lang="en-US" sz="2200" i="1">
                          <a:solidFill>
                            <a:srgbClr val="000000"/>
                          </a:solidFill>
                          <a:latin typeface="Cambria Math" panose="02040503050406030204" pitchFamily="18" charset="0"/>
                        </a:rPr>
                        <m:t>8</m:t>
                      </m:r>
                      <m:rad>
                        <m:radPr>
                          <m:degHide m:val="on"/>
                          <m:ctrlPr>
                            <a:rPr sz="2200" i="1">
                              <a:solidFill>
                                <a:srgbClr val="000000"/>
                              </a:solidFill>
                              <a:latin typeface="Cambria Math" panose="02040503050406030204" pitchFamily="18" charset="0"/>
                            </a:rPr>
                          </m:ctrlPr>
                        </m:radPr>
                        <m:deg/>
                        <m:e>
                          <m:r>
                            <a:rPr sz="2200" i="1">
                              <a:solidFill>
                                <a:srgbClr val="000000"/>
                              </a:solidFill>
                              <a:latin typeface="Cambria Math" panose="02040503050406030204" pitchFamily="18" charset="0"/>
                            </a:rPr>
                            <m:t>2</m:t>
                          </m:r>
                        </m:e>
                      </m:rad>
                    </m:oMath>
                  </m:oMathPara>
                </a14:m>
                <a:endParaRPr sz="2200" dirty="0"/>
              </a:p>
            </p:txBody>
          </p:sp>
        </mc:Choice>
        <mc:Fallback xmlns="">
          <p:sp>
            <p:nvSpPr>
              <p:cNvPr id="59" name="TextBox 52">
                <a:extLst>
                  <a:ext uri="{FF2B5EF4-FFF2-40B4-BE49-F238E27FC236}">
                    <a16:creationId xmlns:a16="http://schemas.microsoft.com/office/drawing/2014/main" id="{E65BE1A9-8618-7D41-B6E4-E43323894FB7}"/>
                  </a:ext>
                </a:extLst>
              </p:cNvPr>
              <p:cNvSpPr txBox="1">
                <a:spLocks noRot="1" noChangeAspect="1" noMove="1" noResize="1" noEditPoints="1" noAdjustHandles="1" noChangeArrowheads="1" noChangeShapeType="1" noTextEdit="1"/>
              </p:cNvSpPr>
              <p:nvPr/>
            </p:nvSpPr>
            <p:spPr>
              <a:xfrm>
                <a:off x="7779102" y="2902740"/>
                <a:ext cx="703304" cy="378502"/>
              </a:xfrm>
              <a:prstGeom prst="rect">
                <a:avLst/>
              </a:prstGeom>
              <a:blipFill>
                <a:blip r:embed="rId5"/>
                <a:stretch>
                  <a:fillRect b="-6667"/>
                </a:stretch>
              </a:blipFill>
              <a:ln w="12700">
                <a:miter lim="400000"/>
              </a:ln>
            </p:spPr>
            <p:txBody>
              <a:bodyPr/>
              <a:lstStyle/>
              <a:p>
                <a:r>
                  <a:rPr lang="en-US">
                    <a:noFill/>
                  </a:rPr>
                  <a:t> </a:t>
                </a:r>
              </a:p>
            </p:txBody>
          </p:sp>
        </mc:Fallback>
      </mc:AlternateContent>
      <p:sp>
        <p:nvSpPr>
          <p:cNvPr id="60" name="TextBox 53">
            <a:extLst>
              <a:ext uri="{FF2B5EF4-FFF2-40B4-BE49-F238E27FC236}">
                <a16:creationId xmlns:a16="http://schemas.microsoft.com/office/drawing/2014/main" id="{30E665E6-02E1-F54A-9893-C57AB36AFA7E}"/>
              </a:ext>
            </a:extLst>
          </p:cNvPr>
          <p:cNvSpPr txBox="1"/>
          <p:nvPr/>
        </p:nvSpPr>
        <p:spPr>
          <a:xfrm>
            <a:off x="3306089" y="2993637"/>
            <a:ext cx="37908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a:latin typeface="Times New Roman"/>
                <a:ea typeface="Times New Roman"/>
                <a:cs typeface="Times New Roman"/>
                <a:sym typeface="Times New Roman"/>
              </a:defRPr>
            </a:pPr>
            <a:r>
              <a:rPr dirty="0"/>
              <a:t> </a:t>
            </a:r>
            <a:r>
              <a:rPr dirty="0">
                <a:latin typeface="Cambria Math"/>
                <a:ea typeface="Cambria Math"/>
                <a:cs typeface="Cambria Math"/>
                <a:sym typeface="Cambria Math"/>
              </a:rPr>
              <a:t>+</a:t>
            </a:r>
          </a:p>
        </p:txBody>
      </p:sp>
      <p:sp>
        <p:nvSpPr>
          <p:cNvPr id="61" name="TextBox 67">
            <a:extLst>
              <a:ext uri="{FF2B5EF4-FFF2-40B4-BE49-F238E27FC236}">
                <a16:creationId xmlns:a16="http://schemas.microsoft.com/office/drawing/2014/main" id="{B62D3F2E-5076-F14B-B734-EF285A12E236}"/>
              </a:ext>
            </a:extLst>
          </p:cNvPr>
          <p:cNvSpPr txBox="1"/>
          <p:nvPr/>
        </p:nvSpPr>
        <p:spPr>
          <a:xfrm>
            <a:off x="6875131" y="2967889"/>
            <a:ext cx="37908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a:latin typeface="Times New Roman"/>
                <a:ea typeface="Times New Roman"/>
                <a:cs typeface="Times New Roman"/>
                <a:sym typeface="Times New Roman"/>
              </a:defRPr>
            </a:pPr>
            <a:r>
              <a:rPr dirty="0"/>
              <a:t> </a:t>
            </a:r>
            <a:r>
              <a:rPr dirty="0">
                <a:latin typeface="Cambria Math"/>
                <a:ea typeface="Cambria Math"/>
                <a:cs typeface="Cambria Math"/>
                <a:sym typeface="Cambria Math"/>
              </a:rPr>
              <a:t>+</a:t>
            </a:r>
          </a:p>
        </p:txBody>
      </p:sp>
      <p:sp>
        <p:nvSpPr>
          <p:cNvPr id="62" name="TextBox 67">
            <a:extLst>
              <a:ext uri="{FF2B5EF4-FFF2-40B4-BE49-F238E27FC236}">
                <a16:creationId xmlns:a16="http://schemas.microsoft.com/office/drawing/2014/main" id="{5E3753FF-B6DE-3642-8EAC-192EEB5CBD6A}"/>
              </a:ext>
            </a:extLst>
          </p:cNvPr>
          <p:cNvSpPr txBox="1"/>
          <p:nvPr/>
        </p:nvSpPr>
        <p:spPr>
          <a:xfrm>
            <a:off x="3173612" y="3493095"/>
            <a:ext cx="37908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a:latin typeface="Times New Roman"/>
                <a:ea typeface="Times New Roman"/>
                <a:cs typeface="Times New Roman"/>
                <a:sym typeface="Times New Roman"/>
              </a:defRPr>
            </a:pPr>
            <a:r>
              <a:rPr dirty="0"/>
              <a:t> </a:t>
            </a:r>
            <a:r>
              <a:rPr dirty="0">
                <a:latin typeface="Cambria Math"/>
                <a:ea typeface="Cambria Math"/>
                <a:cs typeface="Cambria Math"/>
                <a:sym typeface="Cambria Math"/>
              </a:rPr>
              <a:t>+</a:t>
            </a:r>
          </a:p>
        </p:txBody>
      </p:sp>
      <p:sp>
        <p:nvSpPr>
          <p:cNvPr id="63" name="TextBox 67">
            <a:extLst>
              <a:ext uri="{FF2B5EF4-FFF2-40B4-BE49-F238E27FC236}">
                <a16:creationId xmlns:a16="http://schemas.microsoft.com/office/drawing/2014/main" id="{B1061710-DE4C-FC49-9F1B-C6C2087F0FBD}"/>
              </a:ext>
            </a:extLst>
          </p:cNvPr>
          <p:cNvSpPr txBox="1"/>
          <p:nvPr/>
        </p:nvSpPr>
        <p:spPr>
          <a:xfrm>
            <a:off x="7540646" y="2958080"/>
            <a:ext cx="37908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a:latin typeface="Times New Roman"/>
                <a:ea typeface="Times New Roman"/>
                <a:cs typeface="Times New Roman"/>
                <a:sym typeface="Times New Roman"/>
              </a:defRPr>
            </a:pPr>
            <a:r>
              <a:rPr dirty="0"/>
              <a:t> </a:t>
            </a:r>
            <a:r>
              <a:rPr dirty="0">
                <a:latin typeface="Cambria Math"/>
                <a:ea typeface="Cambria Math"/>
                <a:cs typeface="Cambria Math"/>
                <a:sym typeface="Cambria Math"/>
              </a:rPr>
              <a:t>+</a:t>
            </a:r>
          </a:p>
        </p:txBody>
      </p:sp>
      <p:grpSp>
        <p:nvGrpSpPr>
          <p:cNvPr id="64" name="Group 63">
            <a:extLst>
              <a:ext uri="{FF2B5EF4-FFF2-40B4-BE49-F238E27FC236}">
                <a16:creationId xmlns:a16="http://schemas.microsoft.com/office/drawing/2014/main" id="{6415AC49-8D8B-E743-B9C8-23710100CAFF}"/>
              </a:ext>
            </a:extLst>
          </p:cNvPr>
          <p:cNvGrpSpPr/>
          <p:nvPr/>
        </p:nvGrpSpPr>
        <p:grpSpPr>
          <a:xfrm>
            <a:off x="7170609" y="2893096"/>
            <a:ext cx="461704" cy="426927"/>
            <a:chOff x="7061501" y="1323623"/>
            <a:chExt cx="461704" cy="426927"/>
          </a:xfrm>
        </p:grpSpPr>
        <p:sp>
          <p:nvSpPr>
            <p:cNvPr id="65" name="TextBox 55">
              <a:extLst>
                <a:ext uri="{FF2B5EF4-FFF2-40B4-BE49-F238E27FC236}">
                  <a16:creationId xmlns:a16="http://schemas.microsoft.com/office/drawing/2014/main" id="{202D2726-8C77-F743-9633-D2F24E687508}"/>
                </a:ext>
              </a:extLst>
            </p:cNvPr>
            <p:cNvSpPr txBox="1"/>
            <p:nvPr/>
          </p:nvSpPr>
          <p:spPr>
            <a:xfrm>
              <a:off x="7061501" y="1323623"/>
              <a:ext cx="282118"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a:latin typeface="Times New Roman"/>
                  <a:ea typeface="Times New Roman"/>
                  <a:cs typeface="Times New Roman"/>
                  <a:sym typeface="Times New Roman"/>
                </a:defRPr>
              </a:pPr>
              <a:r>
                <a:t>1</a:t>
              </a:r>
              <a:r>
                <a:rPr sz="1600"/>
                <a:t>  </a:t>
              </a:r>
            </a:p>
          </p:txBody>
        </p:sp>
        <p:sp>
          <p:nvSpPr>
            <p:cNvPr id="66" name="Straight Connector 56">
              <a:extLst>
                <a:ext uri="{FF2B5EF4-FFF2-40B4-BE49-F238E27FC236}">
                  <a16:creationId xmlns:a16="http://schemas.microsoft.com/office/drawing/2014/main" id="{507E29AB-18BC-DA47-B3A0-04CF29196B29}"/>
                </a:ext>
              </a:extLst>
            </p:cNvPr>
            <p:cNvSpPr/>
            <p:nvPr/>
          </p:nvSpPr>
          <p:spPr>
            <a:xfrm flipV="1">
              <a:off x="7194249" y="1458226"/>
              <a:ext cx="141060" cy="169278"/>
            </a:xfrm>
            <a:prstGeom prst="line">
              <a:avLst/>
            </a:prstGeom>
            <a:ln w="12700">
              <a:solidFill>
                <a:srgbClr val="000000"/>
              </a:solidFill>
              <a:miter/>
            </a:ln>
          </p:spPr>
          <p:txBody>
            <a:bodyPr lIns="45719" rIns="45719"/>
            <a:lstStyle/>
            <a:p>
              <a:endParaRPr/>
            </a:p>
          </p:txBody>
        </p:sp>
        <p:sp>
          <p:nvSpPr>
            <p:cNvPr id="67" name="TextBox 57">
              <a:extLst>
                <a:ext uri="{FF2B5EF4-FFF2-40B4-BE49-F238E27FC236}">
                  <a16:creationId xmlns:a16="http://schemas.microsoft.com/office/drawing/2014/main" id="{3DEF110E-307C-E548-AE9D-38F8D10A0469}"/>
                </a:ext>
              </a:extLst>
            </p:cNvPr>
            <p:cNvSpPr txBox="1"/>
            <p:nvPr/>
          </p:nvSpPr>
          <p:spPr>
            <a:xfrm>
              <a:off x="7241087" y="1439141"/>
              <a:ext cx="282118"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a:latin typeface="Times New Roman"/>
                  <a:ea typeface="Times New Roman"/>
                  <a:cs typeface="Times New Roman"/>
                  <a:sym typeface="Times New Roman"/>
                </a:defRPr>
              </a:pPr>
              <a:r>
                <a:rPr dirty="0"/>
                <a:t>4</a:t>
              </a:r>
              <a:r>
                <a:rPr sz="1600" dirty="0"/>
                <a:t>  </a:t>
              </a:r>
            </a:p>
          </p:txBody>
        </p:sp>
      </p:grpSp>
      <p:sp>
        <p:nvSpPr>
          <p:cNvPr id="68" name="TextBox 53">
            <a:extLst>
              <a:ext uri="{FF2B5EF4-FFF2-40B4-BE49-F238E27FC236}">
                <a16:creationId xmlns:a16="http://schemas.microsoft.com/office/drawing/2014/main" id="{07367BC1-9280-584B-A824-FC8BC7B46662}"/>
              </a:ext>
            </a:extLst>
          </p:cNvPr>
          <p:cNvSpPr txBox="1"/>
          <p:nvPr/>
        </p:nvSpPr>
        <p:spPr>
          <a:xfrm>
            <a:off x="3782391" y="3499984"/>
            <a:ext cx="37908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a:latin typeface="Times New Roman"/>
                <a:ea typeface="Times New Roman"/>
                <a:cs typeface="Times New Roman"/>
                <a:sym typeface="Times New Roman"/>
              </a:defRPr>
            </a:pPr>
            <a:r>
              <a:rPr dirty="0"/>
              <a:t> </a:t>
            </a:r>
            <a:r>
              <a:rPr dirty="0">
                <a:latin typeface="Cambria Math"/>
                <a:ea typeface="Cambria Math"/>
                <a:cs typeface="Cambria Math"/>
                <a:sym typeface="Cambria Math"/>
              </a:rPr>
              <a:t>+</a:t>
            </a:r>
          </a:p>
        </p:txBody>
      </p:sp>
      <p:grpSp>
        <p:nvGrpSpPr>
          <p:cNvPr id="69" name="Group 68">
            <a:extLst>
              <a:ext uri="{FF2B5EF4-FFF2-40B4-BE49-F238E27FC236}">
                <a16:creationId xmlns:a16="http://schemas.microsoft.com/office/drawing/2014/main" id="{C2D58168-9725-4747-A99E-63724D637014}"/>
              </a:ext>
            </a:extLst>
          </p:cNvPr>
          <p:cNvGrpSpPr/>
          <p:nvPr/>
        </p:nvGrpSpPr>
        <p:grpSpPr>
          <a:xfrm>
            <a:off x="3457414" y="3427633"/>
            <a:ext cx="461704" cy="426927"/>
            <a:chOff x="7061501" y="1323623"/>
            <a:chExt cx="461704" cy="426927"/>
          </a:xfrm>
        </p:grpSpPr>
        <p:sp>
          <p:nvSpPr>
            <p:cNvPr id="70" name="TextBox 55">
              <a:extLst>
                <a:ext uri="{FF2B5EF4-FFF2-40B4-BE49-F238E27FC236}">
                  <a16:creationId xmlns:a16="http://schemas.microsoft.com/office/drawing/2014/main" id="{635CAD64-4806-724A-9484-B7CB9DA477EB}"/>
                </a:ext>
              </a:extLst>
            </p:cNvPr>
            <p:cNvSpPr txBox="1"/>
            <p:nvPr/>
          </p:nvSpPr>
          <p:spPr>
            <a:xfrm>
              <a:off x="7061501" y="1323623"/>
              <a:ext cx="282118"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a:latin typeface="Times New Roman"/>
                  <a:ea typeface="Times New Roman"/>
                  <a:cs typeface="Times New Roman"/>
                  <a:sym typeface="Times New Roman"/>
                </a:defRPr>
              </a:pPr>
              <a:r>
                <a:t>1</a:t>
              </a:r>
              <a:r>
                <a:rPr sz="1600"/>
                <a:t>  </a:t>
              </a:r>
            </a:p>
          </p:txBody>
        </p:sp>
        <p:sp>
          <p:nvSpPr>
            <p:cNvPr id="71" name="Straight Connector 56">
              <a:extLst>
                <a:ext uri="{FF2B5EF4-FFF2-40B4-BE49-F238E27FC236}">
                  <a16:creationId xmlns:a16="http://schemas.microsoft.com/office/drawing/2014/main" id="{72E80208-1C5B-8842-9880-888009256613}"/>
                </a:ext>
              </a:extLst>
            </p:cNvPr>
            <p:cNvSpPr/>
            <p:nvPr/>
          </p:nvSpPr>
          <p:spPr>
            <a:xfrm flipV="1">
              <a:off x="7194249" y="1458226"/>
              <a:ext cx="141060" cy="169278"/>
            </a:xfrm>
            <a:prstGeom prst="line">
              <a:avLst/>
            </a:prstGeom>
            <a:ln w="12700">
              <a:solidFill>
                <a:srgbClr val="000000"/>
              </a:solidFill>
              <a:miter/>
            </a:ln>
          </p:spPr>
          <p:txBody>
            <a:bodyPr lIns="45719" rIns="45719"/>
            <a:lstStyle/>
            <a:p>
              <a:endParaRPr/>
            </a:p>
          </p:txBody>
        </p:sp>
        <p:sp>
          <p:nvSpPr>
            <p:cNvPr id="72" name="TextBox 57">
              <a:extLst>
                <a:ext uri="{FF2B5EF4-FFF2-40B4-BE49-F238E27FC236}">
                  <a16:creationId xmlns:a16="http://schemas.microsoft.com/office/drawing/2014/main" id="{CD646FCD-5E4C-0E42-929E-37CF3CE1AF20}"/>
                </a:ext>
              </a:extLst>
            </p:cNvPr>
            <p:cNvSpPr txBox="1"/>
            <p:nvPr/>
          </p:nvSpPr>
          <p:spPr>
            <a:xfrm>
              <a:off x="7241087" y="1439141"/>
              <a:ext cx="282118"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a:latin typeface="Times New Roman"/>
                  <a:ea typeface="Times New Roman"/>
                  <a:cs typeface="Times New Roman"/>
                  <a:sym typeface="Times New Roman"/>
                </a:defRPr>
              </a:pPr>
              <a:r>
                <a:rPr dirty="0"/>
                <a:t>4</a:t>
              </a:r>
              <a:r>
                <a:rPr sz="1600" dirty="0"/>
                <a:t>  </a:t>
              </a:r>
            </a:p>
          </p:txBody>
        </p:sp>
      </p:grpSp>
      <p:sp>
        <p:nvSpPr>
          <p:cNvPr id="73" name="TextBox 67">
            <a:extLst>
              <a:ext uri="{FF2B5EF4-FFF2-40B4-BE49-F238E27FC236}">
                <a16:creationId xmlns:a16="http://schemas.microsoft.com/office/drawing/2014/main" id="{66458A6E-BB12-B443-8EFB-21304DAC59B8}"/>
              </a:ext>
            </a:extLst>
          </p:cNvPr>
          <p:cNvSpPr txBox="1"/>
          <p:nvPr/>
        </p:nvSpPr>
        <p:spPr>
          <a:xfrm>
            <a:off x="7550043" y="3470863"/>
            <a:ext cx="37908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a:latin typeface="Times New Roman"/>
                <a:ea typeface="Times New Roman"/>
                <a:cs typeface="Times New Roman"/>
                <a:sym typeface="Times New Roman"/>
              </a:defRPr>
            </a:pPr>
            <a:r>
              <a:rPr dirty="0"/>
              <a:t> </a:t>
            </a:r>
            <a:r>
              <a:rPr dirty="0">
                <a:latin typeface="Cambria Math"/>
                <a:ea typeface="Cambria Math"/>
                <a:cs typeface="Cambria Math"/>
                <a:sym typeface="Cambria Math"/>
              </a:rPr>
              <a:t>+</a:t>
            </a:r>
          </a:p>
        </p:txBody>
      </p:sp>
      <p:grpSp>
        <p:nvGrpSpPr>
          <p:cNvPr id="74" name="Group 73">
            <a:extLst>
              <a:ext uri="{FF2B5EF4-FFF2-40B4-BE49-F238E27FC236}">
                <a16:creationId xmlns:a16="http://schemas.microsoft.com/office/drawing/2014/main" id="{8E4355F2-C008-2A47-926A-D16C366D8E7B}"/>
              </a:ext>
            </a:extLst>
          </p:cNvPr>
          <p:cNvGrpSpPr/>
          <p:nvPr/>
        </p:nvGrpSpPr>
        <p:grpSpPr>
          <a:xfrm>
            <a:off x="7216798" y="3400210"/>
            <a:ext cx="461704" cy="426927"/>
            <a:chOff x="7061501" y="1323623"/>
            <a:chExt cx="461704" cy="426927"/>
          </a:xfrm>
        </p:grpSpPr>
        <p:sp>
          <p:nvSpPr>
            <p:cNvPr id="75" name="TextBox 55">
              <a:extLst>
                <a:ext uri="{FF2B5EF4-FFF2-40B4-BE49-F238E27FC236}">
                  <a16:creationId xmlns:a16="http://schemas.microsoft.com/office/drawing/2014/main" id="{FC1F51AE-8DA8-8342-8E42-A5158C402585}"/>
                </a:ext>
              </a:extLst>
            </p:cNvPr>
            <p:cNvSpPr txBox="1"/>
            <p:nvPr/>
          </p:nvSpPr>
          <p:spPr>
            <a:xfrm>
              <a:off x="7061501" y="1323623"/>
              <a:ext cx="282118"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a:latin typeface="Times New Roman"/>
                  <a:ea typeface="Times New Roman"/>
                  <a:cs typeface="Times New Roman"/>
                  <a:sym typeface="Times New Roman"/>
                </a:defRPr>
              </a:pPr>
              <a:r>
                <a:t>1</a:t>
              </a:r>
              <a:r>
                <a:rPr sz="1600"/>
                <a:t>  </a:t>
              </a:r>
            </a:p>
          </p:txBody>
        </p:sp>
        <p:sp>
          <p:nvSpPr>
            <p:cNvPr id="76" name="Straight Connector 56">
              <a:extLst>
                <a:ext uri="{FF2B5EF4-FFF2-40B4-BE49-F238E27FC236}">
                  <a16:creationId xmlns:a16="http://schemas.microsoft.com/office/drawing/2014/main" id="{C2B82CD5-D681-0E49-A9B3-DCF3FE007507}"/>
                </a:ext>
              </a:extLst>
            </p:cNvPr>
            <p:cNvSpPr/>
            <p:nvPr/>
          </p:nvSpPr>
          <p:spPr>
            <a:xfrm flipV="1">
              <a:off x="7194249" y="1458226"/>
              <a:ext cx="141060" cy="169278"/>
            </a:xfrm>
            <a:prstGeom prst="line">
              <a:avLst/>
            </a:prstGeom>
            <a:ln w="12700">
              <a:solidFill>
                <a:srgbClr val="000000"/>
              </a:solidFill>
              <a:miter/>
            </a:ln>
          </p:spPr>
          <p:txBody>
            <a:bodyPr lIns="45719" rIns="45719"/>
            <a:lstStyle/>
            <a:p>
              <a:endParaRPr/>
            </a:p>
          </p:txBody>
        </p:sp>
        <p:sp>
          <p:nvSpPr>
            <p:cNvPr id="77" name="TextBox 57">
              <a:extLst>
                <a:ext uri="{FF2B5EF4-FFF2-40B4-BE49-F238E27FC236}">
                  <a16:creationId xmlns:a16="http://schemas.microsoft.com/office/drawing/2014/main" id="{95A42426-1982-0541-BED1-7C84651A2849}"/>
                </a:ext>
              </a:extLst>
            </p:cNvPr>
            <p:cNvSpPr txBox="1"/>
            <p:nvPr/>
          </p:nvSpPr>
          <p:spPr>
            <a:xfrm>
              <a:off x="7241087" y="1439141"/>
              <a:ext cx="282118"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a:latin typeface="Times New Roman"/>
                  <a:ea typeface="Times New Roman"/>
                  <a:cs typeface="Times New Roman"/>
                  <a:sym typeface="Times New Roman"/>
                </a:defRPr>
              </a:pPr>
              <a:r>
                <a:rPr dirty="0"/>
                <a:t>4</a:t>
              </a:r>
              <a:r>
                <a:rPr sz="1600" dirty="0"/>
                <a:t>  </a:t>
              </a:r>
            </a:p>
          </p:txBody>
        </p:sp>
      </p:grpSp>
      <mc:AlternateContent xmlns:mc="http://schemas.openxmlformats.org/markup-compatibility/2006" xmlns:a14="http://schemas.microsoft.com/office/drawing/2010/main">
        <mc:Choice Requires="a14">
          <p:sp>
            <p:nvSpPr>
              <p:cNvPr id="78" name="TextBox 66">
                <a:extLst>
                  <a:ext uri="{FF2B5EF4-FFF2-40B4-BE49-F238E27FC236}">
                    <a16:creationId xmlns:a16="http://schemas.microsoft.com/office/drawing/2014/main" id="{FFE02D19-00A7-634B-9F43-C67EF82794DC}"/>
                  </a:ext>
                </a:extLst>
              </p:cNvPr>
              <p:cNvSpPr txBox="1"/>
              <p:nvPr/>
            </p:nvSpPr>
            <p:spPr>
              <a:xfrm>
                <a:off x="4049314" y="3492986"/>
                <a:ext cx="381515" cy="338554"/>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lang="ar-AE" sz="2200" i="1" smtClean="0">
                          <a:solidFill>
                            <a:srgbClr val="000000"/>
                          </a:solidFill>
                          <a:latin typeface="Cambria Math" panose="02040503050406030204" pitchFamily="18" charset="0"/>
                          <a:ea typeface="Cambria Math" panose="02040503050406030204" pitchFamily="18" charset="0"/>
                          <a:cs typeface="+mj-cs"/>
                        </a:rPr>
                        <m:t>1</m:t>
                      </m:r>
                      <m:r>
                        <a:rPr lang="en-US" sz="2200" b="0" i="1" smtClean="0">
                          <a:solidFill>
                            <a:srgbClr val="000000"/>
                          </a:solidFill>
                          <a:latin typeface="Cambria Math" panose="02040503050406030204" pitchFamily="18" charset="0"/>
                          <a:ea typeface="Cambria Math" panose="02040503050406030204" pitchFamily="18" charset="0"/>
                          <a:cs typeface="+mj-cs"/>
                        </a:rPr>
                        <m:t>2</m:t>
                      </m:r>
                    </m:oMath>
                  </m:oMathPara>
                </a14:m>
                <a:endParaRPr sz="2200"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78" name="TextBox 66">
                <a:extLst>
                  <a:ext uri="{FF2B5EF4-FFF2-40B4-BE49-F238E27FC236}">
                    <a16:creationId xmlns:a16="http://schemas.microsoft.com/office/drawing/2014/main" id="{FFE02D19-00A7-634B-9F43-C67EF82794DC}"/>
                  </a:ext>
                </a:extLst>
              </p:cNvPr>
              <p:cNvSpPr txBox="1">
                <a:spLocks noRot="1" noChangeAspect="1" noMove="1" noResize="1" noEditPoints="1" noAdjustHandles="1" noChangeArrowheads="1" noChangeShapeType="1" noTextEdit="1"/>
              </p:cNvSpPr>
              <p:nvPr/>
            </p:nvSpPr>
            <p:spPr>
              <a:xfrm>
                <a:off x="4049314" y="3492986"/>
                <a:ext cx="381515" cy="338554"/>
              </a:xfrm>
              <a:prstGeom prst="rect">
                <a:avLst/>
              </a:prstGeom>
              <a:blipFill>
                <a:blip r:embed="rId6"/>
                <a:stretch>
                  <a:fillRect l="-16129" r="-12903" b="-357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9">
                <a:extLst>
                  <a:ext uri="{FF2B5EF4-FFF2-40B4-BE49-F238E27FC236}">
                    <a16:creationId xmlns:a16="http://schemas.microsoft.com/office/drawing/2014/main" id="{07914427-9027-DA4F-B7C7-12E872B24C04}"/>
                  </a:ext>
                </a:extLst>
              </p:cNvPr>
              <p:cNvSpPr txBox="1"/>
              <p:nvPr/>
            </p:nvSpPr>
            <p:spPr>
              <a:xfrm>
                <a:off x="4362925" y="3451700"/>
                <a:ext cx="404919" cy="378502"/>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2200" i="1">
                              <a:solidFill>
                                <a:srgbClr val="000000"/>
                              </a:solidFill>
                              <a:latin typeface="Cambria Math" panose="02040503050406030204" pitchFamily="18" charset="0"/>
                            </a:rPr>
                          </m:ctrlPr>
                        </m:radPr>
                        <m:deg/>
                        <m:e>
                          <m:r>
                            <a:rPr sz="2200" i="1">
                              <a:solidFill>
                                <a:srgbClr val="000000"/>
                              </a:solidFill>
                              <a:latin typeface="Cambria Math" panose="02040503050406030204" pitchFamily="18" charset="0"/>
                            </a:rPr>
                            <m:t>2</m:t>
                          </m:r>
                        </m:e>
                      </m:rad>
                    </m:oMath>
                  </m:oMathPara>
                </a14:m>
                <a:endParaRPr sz="2200" dirty="0"/>
              </a:p>
            </p:txBody>
          </p:sp>
        </mc:Choice>
        <mc:Fallback xmlns="">
          <p:sp>
            <p:nvSpPr>
              <p:cNvPr id="79" name="TextBox 79">
                <a:extLst>
                  <a:ext uri="{FF2B5EF4-FFF2-40B4-BE49-F238E27FC236}">
                    <a16:creationId xmlns:a16="http://schemas.microsoft.com/office/drawing/2014/main" id="{07914427-9027-DA4F-B7C7-12E872B24C04}"/>
                  </a:ext>
                </a:extLst>
              </p:cNvPr>
              <p:cNvSpPr txBox="1">
                <a:spLocks noRot="1" noChangeAspect="1" noMove="1" noResize="1" noEditPoints="1" noAdjustHandles="1" noChangeArrowheads="1" noChangeShapeType="1" noTextEdit="1"/>
              </p:cNvSpPr>
              <p:nvPr/>
            </p:nvSpPr>
            <p:spPr>
              <a:xfrm>
                <a:off x="4362925" y="3451700"/>
                <a:ext cx="404919" cy="378502"/>
              </a:xfrm>
              <a:prstGeom prst="rect">
                <a:avLst/>
              </a:prstGeom>
              <a:blipFill>
                <a:blip r:embed="rId7"/>
                <a:stretch>
                  <a:fillRect r="-15625" b="-3226"/>
                </a:stretch>
              </a:blipFill>
              <a:ln w="12700">
                <a:miter lim="400000"/>
              </a:ln>
            </p:spPr>
            <p:txBody>
              <a:bodyPr/>
              <a:lstStyle/>
              <a:p>
                <a:r>
                  <a:rPr lang="en-US">
                    <a:noFill/>
                  </a:rPr>
                  <a:t> </a:t>
                </a:r>
              </a:p>
            </p:txBody>
          </p:sp>
        </mc:Fallback>
      </mc:AlternateContent>
      <p:grpSp>
        <p:nvGrpSpPr>
          <p:cNvPr id="80" name="Group 79">
            <a:extLst>
              <a:ext uri="{FF2B5EF4-FFF2-40B4-BE49-F238E27FC236}">
                <a16:creationId xmlns:a16="http://schemas.microsoft.com/office/drawing/2014/main" id="{4426187A-1925-8846-86F5-7335D0530922}"/>
              </a:ext>
            </a:extLst>
          </p:cNvPr>
          <p:cNvGrpSpPr/>
          <p:nvPr/>
        </p:nvGrpSpPr>
        <p:grpSpPr>
          <a:xfrm>
            <a:off x="1768196" y="4569666"/>
            <a:ext cx="674314" cy="532494"/>
            <a:chOff x="7469215" y="4677018"/>
            <a:chExt cx="674314" cy="532494"/>
          </a:xfrm>
        </p:grpSpPr>
        <p:sp>
          <p:nvSpPr>
            <p:cNvPr id="81" name="TextBox 80">
              <a:extLst>
                <a:ext uri="{FF2B5EF4-FFF2-40B4-BE49-F238E27FC236}">
                  <a16:creationId xmlns:a16="http://schemas.microsoft.com/office/drawing/2014/main" id="{F2D5F692-1657-0740-BE8A-3E805CE2EEE7}"/>
                </a:ext>
              </a:extLst>
            </p:cNvPr>
            <p:cNvSpPr txBox="1"/>
            <p:nvPr/>
          </p:nvSpPr>
          <p:spPr>
            <a:xfrm>
              <a:off x="7693056" y="4677018"/>
              <a:ext cx="28211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p>
          </p:txBody>
        </p:sp>
        <p:cxnSp>
          <p:nvCxnSpPr>
            <p:cNvPr id="82" name="Straight Connector 81">
              <a:extLst>
                <a:ext uri="{FF2B5EF4-FFF2-40B4-BE49-F238E27FC236}">
                  <a16:creationId xmlns:a16="http://schemas.microsoft.com/office/drawing/2014/main" id="{F41A09D3-47F7-8543-B29B-D1A746B811BC}"/>
                </a:ext>
              </a:extLst>
            </p:cNvPr>
            <p:cNvCxnSpPr>
              <a:cxnSpLocks/>
            </p:cNvCxnSpPr>
            <p:nvPr/>
          </p:nvCxnSpPr>
          <p:spPr>
            <a:xfrm flipV="1">
              <a:off x="7833252" y="4880038"/>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E94DB98C-1575-F643-BADD-97211B421A96}"/>
                </a:ext>
              </a:extLst>
            </p:cNvPr>
            <p:cNvSpPr txBox="1"/>
            <p:nvPr/>
          </p:nvSpPr>
          <p:spPr>
            <a:xfrm>
              <a:off x="7861412" y="4840180"/>
              <a:ext cx="28211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505745AE-264D-7441-B13C-80CE153F3768}"/>
                    </a:ext>
                  </a:extLst>
                </p:cNvPr>
                <p:cNvSpPr txBox="1"/>
                <p:nvPr/>
              </p:nvSpPr>
              <p:spPr>
                <a:xfrm>
                  <a:off x="7469215" y="4777104"/>
                  <a:ext cx="398913" cy="33855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cs typeface="Arial" panose="020B0604020202020204" pitchFamily="34" charset="0"/>
                          </a:rPr>
                          <m:t>5 </m:t>
                        </m:r>
                      </m:oMath>
                    </m:oMathPara>
                  </a14:m>
                  <a:endParaRPr lang="en-US" sz="2200" dirty="0">
                    <a:latin typeface="Arial" panose="020B0604020202020204" pitchFamily="34" charset="0"/>
                    <a:cs typeface="Arial" panose="020B0604020202020204" pitchFamily="34" charset="0"/>
                  </a:endParaRPr>
                </a:p>
              </p:txBody>
            </p:sp>
          </mc:Choice>
          <mc:Fallback xmlns="">
            <p:sp>
              <p:nvSpPr>
                <p:cNvPr id="95" name="TextBox 94">
                  <a:extLst>
                    <a:ext uri="{FF2B5EF4-FFF2-40B4-BE49-F238E27FC236}">
                      <a16:creationId xmlns:a16="http://schemas.microsoft.com/office/drawing/2014/main" id="{E1C31808-040C-6343-8867-852C267B3D08}"/>
                    </a:ext>
                  </a:extLst>
                </p:cNvPr>
                <p:cNvSpPr txBox="1">
                  <a:spLocks noRot="1" noChangeAspect="1" noMove="1" noResize="1" noEditPoints="1" noAdjustHandles="1" noChangeArrowheads="1" noChangeShapeType="1" noTextEdit="1"/>
                </p:cNvSpPr>
                <p:nvPr/>
              </p:nvSpPr>
              <p:spPr>
                <a:xfrm>
                  <a:off x="7469215" y="4777104"/>
                  <a:ext cx="398913" cy="338554"/>
                </a:xfrm>
                <a:prstGeom prst="rect">
                  <a:avLst/>
                </a:prstGeom>
                <a:blipFill>
                  <a:blip r:embed="rId8"/>
                  <a:stretch>
                    <a:fillRect t="-3571" r="-12500" b="-3571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27C5CDEF-BA76-044F-96DF-E16845D79261}"/>
                  </a:ext>
                </a:extLst>
              </p:cNvPr>
              <p:cNvSpPr txBox="1"/>
              <p:nvPr/>
            </p:nvSpPr>
            <p:spPr>
              <a:xfrm>
                <a:off x="5867642" y="4667135"/>
                <a:ext cx="398913" cy="33855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cs typeface="Arial" panose="020B0604020202020204" pitchFamily="34" charset="0"/>
                        </a:rPr>
                        <m:t>0</m:t>
                      </m:r>
                      <m:r>
                        <a:rPr lang="en-US" sz="2200" b="0" i="1" smtClean="0">
                          <a:latin typeface="Cambria Math" panose="02040503050406030204" pitchFamily="18" charset="0"/>
                          <a:cs typeface="Arial" panose="020B0604020202020204" pitchFamily="34" charset="0"/>
                        </a:rPr>
                        <m:t> </m:t>
                      </m:r>
                    </m:oMath>
                  </m:oMathPara>
                </a14:m>
                <a:endParaRPr lang="en-US" sz="2200" dirty="0">
                  <a:latin typeface="Arial" panose="020B0604020202020204" pitchFamily="34" charset="0"/>
                  <a:cs typeface="Arial" panose="020B0604020202020204" pitchFamily="34" charset="0"/>
                </a:endParaRPr>
              </a:p>
            </p:txBody>
          </p:sp>
        </mc:Choice>
        <mc:Fallback xmlns="">
          <p:sp>
            <p:nvSpPr>
              <p:cNvPr id="85" name="TextBox 84">
                <a:extLst>
                  <a:ext uri="{FF2B5EF4-FFF2-40B4-BE49-F238E27FC236}">
                    <a16:creationId xmlns:a16="http://schemas.microsoft.com/office/drawing/2014/main" id="{27C5CDEF-BA76-044F-96DF-E16845D79261}"/>
                  </a:ext>
                </a:extLst>
              </p:cNvPr>
              <p:cNvSpPr txBox="1">
                <a:spLocks noRot="1" noChangeAspect="1" noMove="1" noResize="1" noEditPoints="1" noAdjustHandles="1" noChangeArrowheads="1" noChangeShapeType="1" noTextEdit="1"/>
              </p:cNvSpPr>
              <p:nvPr/>
            </p:nvSpPr>
            <p:spPr>
              <a:xfrm>
                <a:off x="5867642" y="4667135"/>
                <a:ext cx="398913" cy="338554"/>
              </a:xfrm>
              <a:prstGeom prst="rect">
                <a:avLst/>
              </a:prstGeom>
              <a:blipFill>
                <a:blip r:embed="rId9"/>
                <a:stretch>
                  <a:fillRect t="-3571" r="-12500" b="-3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9685179E-D77D-9F40-BFBF-DCE7768A4594}"/>
                  </a:ext>
                </a:extLst>
              </p:cNvPr>
              <p:cNvSpPr txBox="1"/>
              <p:nvPr/>
            </p:nvSpPr>
            <p:spPr>
              <a:xfrm>
                <a:off x="2547907" y="5131497"/>
                <a:ext cx="398913" cy="33855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cs typeface="Arial" panose="020B0604020202020204" pitchFamily="34" charset="0"/>
                        </a:rPr>
                        <m:t>4</m:t>
                      </m:r>
                      <m:r>
                        <a:rPr lang="en-US" sz="2200" b="0" i="1" smtClean="0">
                          <a:latin typeface="Cambria Math" panose="02040503050406030204" pitchFamily="18" charset="0"/>
                          <a:cs typeface="Arial" panose="020B0604020202020204" pitchFamily="34" charset="0"/>
                        </a:rPr>
                        <m:t> </m:t>
                      </m:r>
                    </m:oMath>
                  </m:oMathPara>
                </a14:m>
                <a:endParaRPr lang="en-US" sz="2200" dirty="0">
                  <a:latin typeface="Arial" panose="020B0604020202020204" pitchFamily="34" charset="0"/>
                  <a:cs typeface="Arial" panose="020B0604020202020204" pitchFamily="34" charset="0"/>
                </a:endParaRPr>
              </a:p>
            </p:txBody>
          </p:sp>
        </mc:Choice>
        <mc:Fallback xmlns="">
          <p:sp>
            <p:nvSpPr>
              <p:cNvPr id="86" name="TextBox 85">
                <a:extLst>
                  <a:ext uri="{FF2B5EF4-FFF2-40B4-BE49-F238E27FC236}">
                    <a16:creationId xmlns:a16="http://schemas.microsoft.com/office/drawing/2014/main" id="{9685179E-D77D-9F40-BFBF-DCE7768A4594}"/>
                  </a:ext>
                </a:extLst>
              </p:cNvPr>
              <p:cNvSpPr txBox="1">
                <a:spLocks noRot="1" noChangeAspect="1" noMove="1" noResize="1" noEditPoints="1" noAdjustHandles="1" noChangeArrowheads="1" noChangeShapeType="1" noTextEdit="1"/>
              </p:cNvSpPr>
              <p:nvPr/>
            </p:nvSpPr>
            <p:spPr>
              <a:xfrm>
                <a:off x="2547907" y="5131497"/>
                <a:ext cx="398913" cy="338554"/>
              </a:xfrm>
              <a:prstGeom prst="rect">
                <a:avLst/>
              </a:prstGeom>
              <a:blipFill>
                <a:blip r:embed="rId10"/>
                <a:stretch>
                  <a:fillRect t="-3571" r="-12500" b="-35714"/>
                </a:stretch>
              </a:blipFill>
            </p:spPr>
            <p:txBody>
              <a:bodyPr/>
              <a:lstStyle/>
              <a:p>
                <a:r>
                  <a:rPr lang="en-US">
                    <a:noFill/>
                  </a:rPr>
                  <a:t> </a:t>
                </a:r>
              </a:p>
            </p:txBody>
          </p:sp>
        </mc:Fallback>
      </mc:AlternateContent>
      <p:grpSp>
        <p:nvGrpSpPr>
          <p:cNvPr id="87" name="Group 86">
            <a:extLst>
              <a:ext uri="{FF2B5EF4-FFF2-40B4-BE49-F238E27FC236}">
                <a16:creationId xmlns:a16="http://schemas.microsoft.com/office/drawing/2014/main" id="{EBECF15A-7138-934F-92C0-47A78D054C83}"/>
              </a:ext>
            </a:extLst>
          </p:cNvPr>
          <p:cNvGrpSpPr/>
          <p:nvPr/>
        </p:nvGrpSpPr>
        <p:grpSpPr>
          <a:xfrm>
            <a:off x="6905544" y="4985526"/>
            <a:ext cx="1678033" cy="481586"/>
            <a:chOff x="1032936" y="5890542"/>
            <a:chExt cx="1678033" cy="481586"/>
          </a:xfrm>
        </p:grpSpPr>
        <p:sp>
          <p:nvSpPr>
            <p:cNvPr id="88" name="TextBox 87">
              <a:extLst>
                <a:ext uri="{FF2B5EF4-FFF2-40B4-BE49-F238E27FC236}">
                  <a16:creationId xmlns:a16="http://schemas.microsoft.com/office/drawing/2014/main" id="{5BBDDB55-F9DB-A548-BA87-31802E3068BF}"/>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89" name="TextBox 88">
              <a:extLst>
                <a:ext uri="{FF2B5EF4-FFF2-40B4-BE49-F238E27FC236}">
                  <a16:creationId xmlns:a16="http://schemas.microsoft.com/office/drawing/2014/main" id="{824DDA7F-FA1B-FC44-841E-8DDF46083655}"/>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332165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1174F-D4FE-4E4E-8FDF-ACE634216AB8}"/>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48A7E66-FB7B-644C-B3BB-7E4DB58DAC00}"/>
              </a:ext>
            </a:extLst>
          </p:cNvPr>
          <p:cNvSpPr txBox="1"/>
          <p:nvPr/>
        </p:nvSpPr>
        <p:spPr>
          <a:xfrm>
            <a:off x="3752078" y="330763"/>
            <a:ext cx="175261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Copyright Page  </a:t>
            </a:r>
          </a:p>
        </p:txBody>
      </p:sp>
      <p:sp>
        <p:nvSpPr>
          <p:cNvPr id="8" name="TextBox 7">
            <a:extLst>
              <a:ext uri="{FF2B5EF4-FFF2-40B4-BE49-F238E27FC236}">
                <a16:creationId xmlns:a16="http://schemas.microsoft.com/office/drawing/2014/main" id="{C0E4F49F-2FF3-624E-AE70-4D15C0426077}"/>
              </a:ext>
            </a:extLst>
          </p:cNvPr>
          <p:cNvSpPr txBox="1"/>
          <p:nvPr/>
        </p:nvSpPr>
        <p:spPr>
          <a:xfrm>
            <a:off x="609600" y="1364342"/>
            <a:ext cx="534635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Copyright </a:t>
            </a:r>
            <a:r>
              <a:rPr lang="en-US" dirty="0"/>
              <a:t> ©  </a:t>
            </a:r>
            <a:r>
              <a:rPr lang="en-US" dirty="0">
                <a:latin typeface="Times New Roman" panose="02020603050405020304" pitchFamily="18" charset="0"/>
                <a:cs typeface="Times New Roman" panose="02020603050405020304" pitchFamily="18" charset="0"/>
              </a:rPr>
              <a:t>2020 by Mr. Winfred </a:t>
            </a:r>
            <a:r>
              <a:rPr lang="en-US" dirty="0" err="1">
                <a:latin typeface="Times New Roman" panose="02020603050405020304" pitchFamily="18" charset="0"/>
                <a:cs typeface="Times New Roman" panose="02020603050405020304" pitchFamily="18" charset="0"/>
              </a:rPr>
              <a:t>Scottson</a:t>
            </a:r>
            <a:r>
              <a:rPr lang="en-US" dirty="0">
                <a:latin typeface="Times New Roman" panose="02020603050405020304" pitchFamily="18" charset="0"/>
                <a:cs typeface="Times New Roman" panose="02020603050405020304" pitchFamily="18" charset="0"/>
              </a:rPr>
              <a:t> Kenner </a:t>
            </a:r>
          </a:p>
        </p:txBody>
      </p:sp>
      <p:sp>
        <p:nvSpPr>
          <p:cNvPr id="9" name="TextBox 8">
            <a:extLst>
              <a:ext uri="{FF2B5EF4-FFF2-40B4-BE49-F238E27FC236}">
                <a16:creationId xmlns:a16="http://schemas.microsoft.com/office/drawing/2014/main" id="{28302441-A462-5144-A566-FD1CF2A5D168}"/>
              </a:ext>
            </a:extLst>
          </p:cNvPr>
          <p:cNvSpPr txBox="1"/>
          <p:nvPr/>
        </p:nvSpPr>
        <p:spPr>
          <a:xfrm>
            <a:off x="486029" y="2158131"/>
            <a:ext cx="8064843"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All rights reserved. No portion of this publication maybe reproduced, distributed, or transmitted in any form or by any means, including photocopying, recording, or other electronic or mechanical methods, without the prior written permission of the author. </a:t>
            </a:r>
          </a:p>
        </p:txBody>
      </p:sp>
      <p:sp>
        <p:nvSpPr>
          <p:cNvPr id="10" name="TextBox 9">
            <a:extLst>
              <a:ext uri="{FF2B5EF4-FFF2-40B4-BE49-F238E27FC236}">
                <a16:creationId xmlns:a16="http://schemas.microsoft.com/office/drawing/2014/main" id="{62FD7D41-0278-FE4C-ABE3-E884995ED4DE}"/>
              </a:ext>
            </a:extLst>
          </p:cNvPr>
          <p:cNvSpPr txBox="1"/>
          <p:nvPr/>
        </p:nvSpPr>
        <p:spPr>
          <a:xfrm>
            <a:off x="594804" y="3499541"/>
            <a:ext cx="8064843"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author of this publication has used his best efforts in preparing the presented designs and mathematical derivations. The author makes no warranty of any kind, expressed or implied, in regard to perfect, mistake free, designs, mathematical derivations, or governing displacement equations. All presented materials are new and fall under a heading of technical research, and therefore may contain errors. The author shall not be liable in any event for incidental design or mathematical errors.     </a:t>
            </a:r>
          </a:p>
        </p:txBody>
      </p:sp>
      <p:sp>
        <p:nvSpPr>
          <p:cNvPr id="12" name="TextBox 11">
            <a:extLst>
              <a:ext uri="{FF2B5EF4-FFF2-40B4-BE49-F238E27FC236}">
                <a16:creationId xmlns:a16="http://schemas.microsoft.com/office/drawing/2014/main" id="{84145A95-5740-4B40-ACF8-2849FB799EB2}"/>
              </a:ext>
            </a:extLst>
          </p:cNvPr>
          <p:cNvSpPr txBox="1"/>
          <p:nvPr/>
        </p:nvSpPr>
        <p:spPr>
          <a:xfrm>
            <a:off x="5042157" y="6217302"/>
            <a:ext cx="241403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hlinkClick r:id="rId2"/>
              </a:rPr>
              <a:t>www.LATTOGLE.com</a:t>
            </a:r>
            <a:r>
              <a:rPr lang="en-US" dirty="0">
                <a:latin typeface="Times New Roman" panose="02020603050405020304" pitchFamily="18" charset="0"/>
                <a:cs typeface="Times New Roman" panose="02020603050405020304" pitchFamily="18" charset="0"/>
              </a:rPr>
              <a:t>   </a:t>
            </a:r>
          </a:p>
        </p:txBody>
      </p:sp>
      <p:grpSp>
        <p:nvGrpSpPr>
          <p:cNvPr id="13" name="Group 12">
            <a:extLst>
              <a:ext uri="{FF2B5EF4-FFF2-40B4-BE49-F238E27FC236}">
                <a16:creationId xmlns:a16="http://schemas.microsoft.com/office/drawing/2014/main" id="{5B9C7F19-E63A-2544-9CFB-A1FE22F1F99E}"/>
              </a:ext>
            </a:extLst>
          </p:cNvPr>
          <p:cNvGrpSpPr/>
          <p:nvPr/>
        </p:nvGrpSpPr>
        <p:grpSpPr>
          <a:xfrm>
            <a:off x="2146890" y="6131079"/>
            <a:ext cx="1678033" cy="481586"/>
            <a:chOff x="1032936" y="5890542"/>
            <a:chExt cx="1678033" cy="481586"/>
          </a:xfrm>
        </p:grpSpPr>
        <p:sp>
          <p:nvSpPr>
            <p:cNvPr id="14" name="TextBox 13">
              <a:extLst>
                <a:ext uri="{FF2B5EF4-FFF2-40B4-BE49-F238E27FC236}">
                  <a16:creationId xmlns:a16="http://schemas.microsoft.com/office/drawing/2014/main" id="{A90F6270-019C-FF45-9F33-F0BE0CE5139E}"/>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5" name="TextBox 14">
              <a:extLst>
                <a:ext uri="{FF2B5EF4-FFF2-40B4-BE49-F238E27FC236}">
                  <a16:creationId xmlns:a16="http://schemas.microsoft.com/office/drawing/2014/main" id="{A78EB5A5-7978-7E49-A2D1-2B089B401D2C}"/>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9287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3946BD-25D1-2345-9F60-FF9FBE33E27A}"/>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2" name="Straight Connector 51">
            <a:extLst>
              <a:ext uri="{FF2B5EF4-FFF2-40B4-BE49-F238E27FC236}">
                <a16:creationId xmlns:a16="http://schemas.microsoft.com/office/drawing/2014/main" id="{9762A186-322F-E940-9DEA-0545E270723B}"/>
              </a:ext>
            </a:extLst>
          </p:cNvPr>
          <p:cNvCxnSpPr/>
          <p:nvPr/>
        </p:nvCxnSpPr>
        <p:spPr>
          <a:xfrm>
            <a:off x="277472" y="835296"/>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D102B384-714E-F44F-BC01-F30CCEBA84BE}"/>
              </a:ext>
            </a:extLst>
          </p:cNvPr>
          <p:cNvSpPr txBox="1"/>
          <p:nvPr/>
        </p:nvSpPr>
        <p:spPr>
          <a:xfrm>
            <a:off x="266976" y="311838"/>
            <a:ext cx="8681094"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Deflection Equation of a Lattice Truss Beam with an End Force        </a:t>
            </a:r>
          </a:p>
        </p:txBody>
      </p:sp>
      <p:sp>
        <p:nvSpPr>
          <p:cNvPr id="55" name="Rectangle 54">
            <a:extLst>
              <a:ext uri="{FF2B5EF4-FFF2-40B4-BE49-F238E27FC236}">
                <a16:creationId xmlns:a16="http://schemas.microsoft.com/office/drawing/2014/main" id="{AED44C66-DF06-7F40-BE36-B2288440BB9B}"/>
              </a:ext>
            </a:extLst>
          </p:cNvPr>
          <p:cNvSpPr/>
          <p:nvPr/>
        </p:nvSpPr>
        <p:spPr>
          <a:xfrm>
            <a:off x="1118877" y="4203177"/>
            <a:ext cx="6916994" cy="181405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30FAB4C4-B02C-954F-84A7-9942CE6120D8}"/>
              </a:ext>
            </a:extLst>
          </p:cNvPr>
          <p:cNvCxnSpPr>
            <a:cxnSpLocks/>
          </p:cNvCxnSpPr>
          <p:nvPr/>
        </p:nvCxnSpPr>
        <p:spPr>
          <a:xfrm>
            <a:off x="1118877" y="4632284"/>
            <a:ext cx="69169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A4130C04-B5C9-424D-911F-395FA3263B14}"/>
              </a:ext>
            </a:extLst>
          </p:cNvPr>
          <p:cNvSpPr txBox="1"/>
          <p:nvPr/>
        </p:nvSpPr>
        <p:spPr>
          <a:xfrm>
            <a:off x="1528416" y="4177904"/>
            <a:ext cx="620422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Deflection Equation, Baseline Example Problem     </a:t>
            </a:r>
          </a:p>
        </p:txBody>
      </p:sp>
      <p:sp>
        <p:nvSpPr>
          <p:cNvPr id="58" name="TextBox 57">
            <a:extLst>
              <a:ext uri="{FF2B5EF4-FFF2-40B4-BE49-F238E27FC236}">
                <a16:creationId xmlns:a16="http://schemas.microsoft.com/office/drawing/2014/main" id="{DC23F7CD-AEF5-844A-92ED-6D347CF84776}"/>
              </a:ext>
            </a:extLst>
          </p:cNvPr>
          <p:cNvSpPr txBox="1"/>
          <p:nvPr/>
        </p:nvSpPr>
        <p:spPr>
          <a:xfrm>
            <a:off x="3654299" y="5100181"/>
            <a:ext cx="28211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p>
        </p:txBody>
      </p:sp>
      <p:cxnSp>
        <p:nvCxnSpPr>
          <p:cNvPr id="59" name="Straight Connector 58">
            <a:extLst>
              <a:ext uri="{FF2B5EF4-FFF2-40B4-BE49-F238E27FC236}">
                <a16:creationId xmlns:a16="http://schemas.microsoft.com/office/drawing/2014/main" id="{06482853-9A84-2043-A77E-A1F248CB287D}"/>
              </a:ext>
            </a:extLst>
          </p:cNvPr>
          <p:cNvCxnSpPr>
            <a:cxnSpLocks/>
          </p:cNvCxnSpPr>
          <p:nvPr/>
        </p:nvCxnSpPr>
        <p:spPr>
          <a:xfrm flipV="1">
            <a:off x="3794495" y="5327585"/>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83D2C9B7-DCD3-6841-907C-7E1A4C9413E7}"/>
              </a:ext>
            </a:extLst>
          </p:cNvPr>
          <p:cNvSpPr txBox="1"/>
          <p:nvPr/>
        </p:nvSpPr>
        <p:spPr>
          <a:xfrm>
            <a:off x="3786079" y="5324303"/>
            <a:ext cx="28211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t>
            </a:r>
          </a:p>
        </p:txBody>
      </p:sp>
      <p:grpSp>
        <p:nvGrpSpPr>
          <p:cNvPr id="61" name="Group 60">
            <a:extLst>
              <a:ext uri="{FF2B5EF4-FFF2-40B4-BE49-F238E27FC236}">
                <a16:creationId xmlns:a16="http://schemas.microsoft.com/office/drawing/2014/main" id="{C181F312-02C3-2847-94D8-C661A396ADB6}"/>
              </a:ext>
            </a:extLst>
          </p:cNvPr>
          <p:cNvGrpSpPr/>
          <p:nvPr/>
        </p:nvGrpSpPr>
        <p:grpSpPr>
          <a:xfrm>
            <a:off x="4753883" y="5098811"/>
            <a:ext cx="433005" cy="541677"/>
            <a:chOff x="2953753" y="5921777"/>
            <a:chExt cx="433005" cy="541677"/>
          </a:xfrm>
        </p:grpSpPr>
        <p:sp>
          <p:nvSpPr>
            <p:cNvPr id="62" name="TextBox 61">
              <a:extLst>
                <a:ext uri="{FF2B5EF4-FFF2-40B4-BE49-F238E27FC236}">
                  <a16:creationId xmlns:a16="http://schemas.microsoft.com/office/drawing/2014/main" id="{66E20A13-F2BF-3E4B-87E5-0D32A337DEFA}"/>
                </a:ext>
              </a:extLst>
            </p:cNvPr>
            <p:cNvSpPr txBox="1"/>
            <p:nvPr/>
          </p:nvSpPr>
          <p:spPr>
            <a:xfrm>
              <a:off x="2953753" y="5921777"/>
              <a:ext cx="28211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p>
          </p:txBody>
        </p:sp>
        <p:cxnSp>
          <p:nvCxnSpPr>
            <p:cNvPr id="63" name="Straight Connector 62">
              <a:extLst>
                <a:ext uri="{FF2B5EF4-FFF2-40B4-BE49-F238E27FC236}">
                  <a16:creationId xmlns:a16="http://schemas.microsoft.com/office/drawing/2014/main" id="{B814B151-61E5-F04C-B964-97BD5FE199A8}"/>
                </a:ext>
              </a:extLst>
            </p:cNvPr>
            <p:cNvCxnSpPr>
              <a:cxnSpLocks/>
            </p:cNvCxnSpPr>
            <p:nvPr/>
          </p:nvCxnSpPr>
          <p:spPr>
            <a:xfrm flipV="1">
              <a:off x="3107422" y="6113817"/>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62959A44-1BC8-6440-B78D-931D3819FC08}"/>
                </a:ext>
              </a:extLst>
            </p:cNvPr>
            <p:cNvSpPr txBox="1"/>
            <p:nvPr/>
          </p:nvSpPr>
          <p:spPr>
            <a:xfrm>
              <a:off x="3104641" y="6094122"/>
              <a:ext cx="28211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t>
              </a:r>
            </a:p>
          </p:txBody>
        </p:sp>
      </p:grpSp>
      <p:sp>
        <p:nvSpPr>
          <p:cNvPr id="65" name="TextBox 64">
            <a:extLst>
              <a:ext uri="{FF2B5EF4-FFF2-40B4-BE49-F238E27FC236}">
                <a16:creationId xmlns:a16="http://schemas.microsoft.com/office/drawing/2014/main" id="{F9DAAA65-A64E-2C4F-AB87-7154509F5376}"/>
              </a:ext>
            </a:extLst>
          </p:cNvPr>
          <p:cNvSpPr txBox="1"/>
          <p:nvPr/>
        </p:nvSpPr>
        <p:spPr>
          <a:xfrm>
            <a:off x="6726710" y="5090177"/>
            <a:ext cx="28211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p>
        </p:txBody>
      </p:sp>
      <p:cxnSp>
        <p:nvCxnSpPr>
          <p:cNvPr id="66" name="Straight Connector 65">
            <a:extLst>
              <a:ext uri="{FF2B5EF4-FFF2-40B4-BE49-F238E27FC236}">
                <a16:creationId xmlns:a16="http://schemas.microsoft.com/office/drawing/2014/main" id="{5CBF35F6-FF01-B44E-8E3E-3D803D15A102}"/>
              </a:ext>
            </a:extLst>
          </p:cNvPr>
          <p:cNvCxnSpPr>
            <a:cxnSpLocks/>
          </p:cNvCxnSpPr>
          <p:nvPr/>
        </p:nvCxnSpPr>
        <p:spPr>
          <a:xfrm flipV="1">
            <a:off x="6916765" y="5276351"/>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5195D8DE-B6D6-8349-8324-044FB0F1053E}"/>
              </a:ext>
            </a:extLst>
          </p:cNvPr>
          <p:cNvSpPr txBox="1"/>
          <p:nvPr/>
        </p:nvSpPr>
        <p:spPr>
          <a:xfrm>
            <a:off x="6950322" y="5259695"/>
            <a:ext cx="28211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216B7F0D-DD2A-CD41-8A64-7912316E8A38}"/>
                  </a:ext>
                </a:extLst>
              </p:cNvPr>
              <p:cNvSpPr txBox="1"/>
              <p:nvPr/>
            </p:nvSpPr>
            <p:spPr>
              <a:xfrm>
                <a:off x="5415310" y="5132114"/>
                <a:ext cx="646359" cy="3785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200">
                          <a:latin typeface="Cambria Math" panose="02040503050406030204" pitchFamily="18" charset="0"/>
                        </a:rPr>
                        <m:t>4</m:t>
                      </m:r>
                      <m:rad>
                        <m:radPr>
                          <m:degHide m:val="on"/>
                          <m:ctrlPr>
                            <a:rPr lang="en-US" sz="2200" i="1" smtClean="0">
                              <a:latin typeface="Cambria Math" panose="02040503050406030204" pitchFamily="18" charset="0"/>
                            </a:rPr>
                          </m:ctrlPr>
                        </m:radPr>
                        <m:deg/>
                        <m:e>
                          <m:r>
                            <a:rPr lang="en-US" sz="2200" b="0" i="0" smtClean="0">
                              <a:latin typeface="Cambria Math" panose="02040503050406030204" pitchFamily="18" charset="0"/>
                            </a:rPr>
                            <m:t>2</m:t>
                          </m:r>
                        </m:e>
                      </m:rad>
                    </m:oMath>
                  </m:oMathPara>
                </a14:m>
                <a:endParaRPr lang="en-US" sz="2200" dirty="0">
                  <a:latin typeface="Arial" panose="020B0604020202020204" pitchFamily="34" charset="0"/>
                  <a:cs typeface="Arial" panose="020B0604020202020204" pitchFamily="34" charset="0"/>
                </a:endParaRPr>
              </a:p>
            </p:txBody>
          </p:sp>
        </mc:Choice>
        <mc:Fallback xmlns="">
          <p:sp>
            <p:nvSpPr>
              <p:cNvPr id="68" name="TextBox 67">
                <a:extLst>
                  <a:ext uri="{FF2B5EF4-FFF2-40B4-BE49-F238E27FC236}">
                    <a16:creationId xmlns:a16="http://schemas.microsoft.com/office/drawing/2014/main" id="{216B7F0D-DD2A-CD41-8A64-7912316E8A38}"/>
                  </a:ext>
                </a:extLst>
              </p:cNvPr>
              <p:cNvSpPr txBox="1">
                <a:spLocks noRot="1" noChangeAspect="1" noMove="1" noResize="1" noEditPoints="1" noAdjustHandles="1" noChangeArrowheads="1" noChangeShapeType="1" noTextEdit="1"/>
              </p:cNvSpPr>
              <p:nvPr/>
            </p:nvSpPr>
            <p:spPr>
              <a:xfrm>
                <a:off x="5415310" y="5132114"/>
                <a:ext cx="646359" cy="378502"/>
              </a:xfrm>
              <a:prstGeom prst="rect">
                <a:avLst/>
              </a:prstGeom>
              <a:blipFill>
                <a:blip r:embed="rId2"/>
                <a:stretch>
                  <a:fillRect l="-1923" r="-3846" b="-6452"/>
                </a:stretch>
              </a:blipFill>
            </p:spPr>
            <p:txBody>
              <a:bodyPr/>
              <a:lstStyle/>
              <a:p>
                <a:r>
                  <a:rPr lang="en-US">
                    <a:noFill/>
                  </a:rPr>
                  <a:t> </a:t>
                </a:r>
              </a:p>
            </p:txBody>
          </p:sp>
        </mc:Fallback>
      </mc:AlternateContent>
      <p:sp>
        <p:nvSpPr>
          <p:cNvPr id="69" name="TextBox 68">
            <a:extLst>
              <a:ext uri="{FF2B5EF4-FFF2-40B4-BE49-F238E27FC236}">
                <a16:creationId xmlns:a16="http://schemas.microsoft.com/office/drawing/2014/main" id="{FA022B2B-DB26-304D-B664-5456C0C6BC9F}"/>
              </a:ext>
            </a:extLst>
          </p:cNvPr>
          <p:cNvSpPr txBox="1"/>
          <p:nvPr/>
        </p:nvSpPr>
        <p:spPr>
          <a:xfrm>
            <a:off x="5097482" y="5195731"/>
            <a:ext cx="379080" cy="307777"/>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 </a:t>
            </a:r>
            <a:r>
              <a:rPr lang="en-US" sz="1400" dirty="0">
                <a:latin typeface="Cambria Math" panose="02040503050406030204" pitchFamily="18" charset="0"/>
                <a:ea typeface="Cambria Math" panose="02040503050406030204" pitchFamily="18" charset="0"/>
                <a:cs typeface="Times New Roman" panose="02020603050405020304" pitchFamily="18" charset="0"/>
              </a:rPr>
              <a:t>+</a:t>
            </a:r>
          </a:p>
        </p:txBody>
      </p:sp>
      <p:sp>
        <p:nvSpPr>
          <p:cNvPr id="70" name="TextBox 69">
            <a:extLst>
              <a:ext uri="{FF2B5EF4-FFF2-40B4-BE49-F238E27FC236}">
                <a16:creationId xmlns:a16="http://schemas.microsoft.com/office/drawing/2014/main" id="{030C6B2F-8F32-8844-82B7-FCD56F83CEDE}"/>
              </a:ext>
            </a:extLst>
          </p:cNvPr>
          <p:cNvSpPr txBox="1"/>
          <p:nvPr/>
        </p:nvSpPr>
        <p:spPr>
          <a:xfrm>
            <a:off x="1817167" y="5151007"/>
            <a:ext cx="989142"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Y(</a:t>
            </a:r>
            <a:r>
              <a:rPr lang="en-US" sz="2200" dirty="0">
                <a:solidFill>
                  <a:srgbClr val="FF0000"/>
                </a:solidFill>
                <a:latin typeface="Times New Roman" panose="02020603050405020304" pitchFamily="18" charset="0"/>
                <a:cs typeface="Times New Roman" panose="02020603050405020304" pitchFamily="18" charset="0"/>
              </a:rPr>
              <a:t>n</a:t>
            </a:r>
            <a:r>
              <a:rPr lang="en-US" sz="2200" dirty="0">
                <a:latin typeface="Times New Roman" panose="02020603050405020304" pitchFamily="18" charset="0"/>
                <a:cs typeface="Times New Roman" panose="02020603050405020304" pitchFamily="18" charset="0"/>
              </a:rPr>
              <a:t>) =  </a:t>
            </a:r>
          </a:p>
        </p:txBody>
      </p:sp>
      <p:sp>
        <p:nvSpPr>
          <p:cNvPr id="71" name="TextBox 70">
            <a:extLst>
              <a:ext uri="{FF2B5EF4-FFF2-40B4-BE49-F238E27FC236}">
                <a16:creationId xmlns:a16="http://schemas.microsoft.com/office/drawing/2014/main" id="{C9DFF11A-00D0-754E-9170-CE771C39E9AF}"/>
              </a:ext>
            </a:extLst>
          </p:cNvPr>
          <p:cNvSpPr txBox="1"/>
          <p:nvPr/>
        </p:nvSpPr>
        <p:spPr>
          <a:xfrm>
            <a:off x="4341970" y="5153637"/>
            <a:ext cx="409931"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a:t>
            </a:r>
          </a:p>
        </p:txBody>
      </p:sp>
      <p:sp>
        <p:nvSpPr>
          <p:cNvPr id="72" name="TextBox 71">
            <a:extLst>
              <a:ext uri="{FF2B5EF4-FFF2-40B4-BE49-F238E27FC236}">
                <a16:creationId xmlns:a16="http://schemas.microsoft.com/office/drawing/2014/main" id="{C5094A72-FB2E-9D49-8BB5-D069097874A9}"/>
              </a:ext>
            </a:extLst>
          </p:cNvPr>
          <p:cNvSpPr txBox="1"/>
          <p:nvPr/>
        </p:nvSpPr>
        <p:spPr>
          <a:xfrm>
            <a:off x="4586131" y="5081913"/>
            <a:ext cx="460079" cy="523220"/>
          </a:xfrm>
          <a:prstGeom prst="rect">
            <a:avLst/>
          </a:prstGeom>
          <a:noFill/>
        </p:spPr>
        <p:txBody>
          <a:bodyPr wrap="square" rtlCol="0">
            <a:spAutoFit/>
          </a:bodyPr>
          <a:lstStyle/>
          <a:p>
            <a:r>
              <a:rPr lang="en-US" sz="2800" dirty="0"/>
              <a:t>(</a:t>
            </a:r>
          </a:p>
        </p:txBody>
      </p:sp>
      <p:sp>
        <p:nvSpPr>
          <p:cNvPr id="73" name="TextBox 72">
            <a:extLst>
              <a:ext uri="{FF2B5EF4-FFF2-40B4-BE49-F238E27FC236}">
                <a16:creationId xmlns:a16="http://schemas.microsoft.com/office/drawing/2014/main" id="{EA876135-6F29-3B47-8CEB-8EC76618E15E}"/>
              </a:ext>
            </a:extLst>
          </p:cNvPr>
          <p:cNvSpPr txBox="1"/>
          <p:nvPr/>
        </p:nvSpPr>
        <p:spPr>
          <a:xfrm flipH="1">
            <a:off x="5984491" y="5074763"/>
            <a:ext cx="460079" cy="523220"/>
          </a:xfrm>
          <a:prstGeom prst="rect">
            <a:avLst/>
          </a:prstGeom>
          <a:noFill/>
        </p:spPr>
        <p:txBody>
          <a:bodyPr wrap="square" rtlCol="0">
            <a:spAutoFit/>
          </a:bodyPr>
          <a:lstStyle/>
          <a:p>
            <a:r>
              <a:rPr lang="en-US" sz="2800" dirty="0"/>
              <a:t>)</a:t>
            </a:r>
          </a:p>
        </p:txBody>
      </p:sp>
      <p:sp>
        <p:nvSpPr>
          <p:cNvPr id="74" name="TextBox 73">
            <a:extLst>
              <a:ext uri="{FF2B5EF4-FFF2-40B4-BE49-F238E27FC236}">
                <a16:creationId xmlns:a16="http://schemas.microsoft.com/office/drawing/2014/main" id="{8DCC7FC4-C476-3D4A-8298-E37C0882A453}"/>
              </a:ext>
            </a:extLst>
          </p:cNvPr>
          <p:cNvSpPr txBox="1"/>
          <p:nvPr/>
        </p:nvSpPr>
        <p:spPr>
          <a:xfrm>
            <a:off x="6090679" y="5144510"/>
            <a:ext cx="475458"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 </a:t>
            </a:r>
            <a:r>
              <a:rPr lang="en-US" sz="2200" dirty="0">
                <a:solidFill>
                  <a:srgbClr val="FF0000"/>
                </a:solidFill>
                <a:latin typeface="Times New Roman" panose="02020603050405020304" pitchFamily="18" charset="0"/>
                <a:cs typeface="Times New Roman" panose="02020603050405020304" pitchFamily="18" charset="0"/>
              </a:rPr>
              <a:t>n</a:t>
            </a:r>
            <a:r>
              <a:rPr lang="en-US" sz="2200" dirty="0">
                <a:latin typeface="Times New Roman" panose="02020603050405020304" pitchFamily="18" charset="0"/>
                <a:cs typeface="Times New Roman" panose="02020603050405020304" pitchFamily="18" charset="0"/>
              </a:rPr>
              <a:t>   </a:t>
            </a:r>
          </a:p>
        </p:txBody>
      </p:sp>
      <p:sp>
        <p:nvSpPr>
          <p:cNvPr id="75" name="TextBox 74">
            <a:extLst>
              <a:ext uri="{FF2B5EF4-FFF2-40B4-BE49-F238E27FC236}">
                <a16:creationId xmlns:a16="http://schemas.microsoft.com/office/drawing/2014/main" id="{3771F188-F5B3-084C-A819-4931665AEF57}"/>
              </a:ext>
            </a:extLst>
          </p:cNvPr>
          <p:cNvSpPr txBox="1"/>
          <p:nvPr/>
        </p:nvSpPr>
        <p:spPr>
          <a:xfrm>
            <a:off x="4139831" y="5049073"/>
            <a:ext cx="282117" cy="338554"/>
          </a:xfrm>
          <a:prstGeom prst="rect">
            <a:avLst/>
          </a:prstGeom>
          <a:noFill/>
        </p:spPr>
        <p:txBody>
          <a:bodyPr wrap="square" rtlCol="0">
            <a:spAutoFit/>
          </a:bodyPr>
          <a:lstStyle/>
          <a:p>
            <a:r>
              <a:rPr lang="en-US" sz="16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3</a:t>
            </a:r>
            <a:r>
              <a:rPr lang="en-US" sz="1600" dirty="0">
                <a:latin typeface="Times New Roman" panose="02020603050405020304" pitchFamily="18" charset="0"/>
                <a:cs typeface="Times New Roman" panose="02020603050405020304" pitchFamily="18" charset="0"/>
              </a:rPr>
              <a:t>  </a:t>
            </a:r>
          </a:p>
        </p:txBody>
      </p:sp>
      <p:sp>
        <p:nvSpPr>
          <p:cNvPr id="77" name="TextBox 76">
            <a:extLst>
              <a:ext uri="{FF2B5EF4-FFF2-40B4-BE49-F238E27FC236}">
                <a16:creationId xmlns:a16="http://schemas.microsoft.com/office/drawing/2014/main" id="{C928DF8A-97B2-E24B-B2D0-B94876D7C581}"/>
              </a:ext>
            </a:extLst>
          </p:cNvPr>
          <p:cNvSpPr txBox="1"/>
          <p:nvPr/>
        </p:nvSpPr>
        <p:spPr>
          <a:xfrm>
            <a:off x="2780418" y="5324303"/>
            <a:ext cx="64786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EA  </a:t>
            </a:r>
          </a:p>
        </p:txBody>
      </p:sp>
      <p:sp>
        <p:nvSpPr>
          <p:cNvPr id="78" name="Right Bracket 77">
            <a:extLst>
              <a:ext uri="{FF2B5EF4-FFF2-40B4-BE49-F238E27FC236}">
                <a16:creationId xmlns:a16="http://schemas.microsoft.com/office/drawing/2014/main" id="{2AB5BABE-AFE0-9844-83CC-E8A0B90A6BD0}"/>
              </a:ext>
            </a:extLst>
          </p:cNvPr>
          <p:cNvSpPr/>
          <p:nvPr/>
        </p:nvSpPr>
        <p:spPr>
          <a:xfrm>
            <a:off x="7232439" y="4996367"/>
            <a:ext cx="74869" cy="789601"/>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Right Bracket 78">
            <a:extLst>
              <a:ext uri="{FF2B5EF4-FFF2-40B4-BE49-F238E27FC236}">
                <a16:creationId xmlns:a16="http://schemas.microsoft.com/office/drawing/2014/main" id="{CC46477B-0576-964B-BA56-DF240C55BF8A}"/>
              </a:ext>
            </a:extLst>
          </p:cNvPr>
          <p:cNvSpPr/>
          <p:nvPr/>
        </p:nvSpPr>
        <p:spPr>
          <a:xfrm flipH="1">
            <a:off x="3405421" y="5029507"/>
            <a:ext cx="74869" cy="789601"/>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3DFD25DE-522D-B343-BFD5-850C0197357A}"/>
                  </a:ext>
                </a:extLst>
              </p:cNvPr>
              <p:cNvSpPr txBox="1"/>
              <p:nvPr/>
            </p:nvSpPr>
            <p:spPr>
              <a:xfrm>
                <a:off x="3430458" y="5224651"/>
                <a:ext cx="398913" cy="33855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cs typeface="Arial" panose="020B0604020202020204" pitchFamily="34" charset="0"/>
                        </a:rPr>
                        <m:t>5 </m:t>
                      </m:r>
                    </m:oMath>
                  </m:oMathPara>
                </a14:m>
                <a:endParaRPr lang="en-US" sz="2200" dirty="0">
                  <a:latin typeface="Arial" panose="020B0604020202020204" pitchFamily="34" charset="0"/>
                  <a:cs typeface="Arial" panose="020B0604020202020204" pitchFamily="34" charset="0"/>
                </a:endParaRPr>
              </a:p>
            </p:txBody>
          </p:sp>
        </mc:Choice>
        <mc:Fallback xmlns="">
          <p:sp>
            <p:nvSpPr>
              <p:cNvPr id="81" name="TextBox 80">
                <a:extLst>
                  <a:ext uri="{FF2B5EF4-FFF2-40B4-BE49-F238E27FC236}">
                    <a16:creationId xmlns:a16="http://schemas.microsoft.com/office/drawing/2014/main" id="{3DFD25DE-522D-B343-BFD5-850C0197357A}"/>
                  </a:ext>
                </a:extLst>
              </p:cNvPr>
              <p:cNvSpPr txBox="1">
                <a:spLocks noRot="1" noChangeAspect="1" noMove="1" noResize="1" noEditPoints="1" noAdjustHandles="1" noChangeArrowheads="1" noChangeShapeType="1" noTextEdit="1"/>
              </p:cNvSpPr>
              <p:nvPr/>
            </p:nvSpPr>
            <p:spPr>
              <a:xfrm>
                <a:off x="3430458" y="5224651"/>
                <a:ext cx="398913" cy="338554"/>
              </a:xfrm>
              <a:prstGeom prst="rect">
                <a:avLst/>
              </a:prstGeom>
              <a:blipFill>
                <a:blip r:embed="rId3"/>
                <a:stretch>
                  <a:fillRect t="-3571" r="-9091" b="-35714"/>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311098CB-5911-0D41-924D-B60EDC967F5F}"/>
              </a:ext>
            </a:extLst>
          </p:cNvPr>
          <p:cNvSpPr txBox="1"/>
          <p:nvPr/>
        </p:nvSpPr>
        <p:spPr>
          <a:xfrm>
            <a:off x="3847532" y="5150687"/>
            <a:ext cx="646360" cy="430887"/>
          </a:xfrm>
          <a:prstGeom prst="rect">
            <a:avLst/>
          </a:prstGeom>
          <a:noFill/>
        </p:spPr>
        <p:txBody>
          <a:bodyPr wrap="square" rtlCol="0">
            <a:spAutoFit/>
          </a:bodyPr>
          <a:lstStyle/>
          <a:p>
            <a:r>
              <a:rPr lang="en-US" sz="2200" dirty="0">
                <a:solidFill>
                  <a:srgbClr val="FF0000"/>
                </a:solidFill>
                <a:latin typeface="Times New Roman" panose="02020603050405020304" pitchFamily="18" charset="0"/>
                <a:cs typeface="Times New Roman" panose="02020603050405020304" pitchFamily="18" charset="0"/>
              </a:rPr>
              <a:t>  n</a:t>
            </a:r>
            <a:r>
              <a:rPr lang="en-US" sz="2200" dirty="0">
                <a:latin typeface="Times New Roman" panose="02020603050405020304" pitchFamily="18" charset="0"/>
                <a:cs typeface="Times New Roman" panose="02020603050405020304" pitchFamily="18" charset="0"/>
              </a:rPr>
              <a:t>   </a:t>
            </a:r>
          </a:p>
        </p:txBody>
      </p:sp>
      <p:sp>
        <p:nvSpPr>
          <p:cNvPr id="83" name="TextBox 82">
            <a:extLst>
              <a:ext uri="{FF2B5EF4-FFF2-40B4-BE49-F238E27FC236}">
                <a16:creationId xmlns:a16="http://schemas.microsoft.com/office/drawing/2014/main" id="{D98E797B-C086-8649-9BF7-95E26EA22790}"/>
              </a:ext>
            </a:extLst>
          </p:cNvPr>
          <p:cNvSpPr txBox="1"/>
          <p:nvPr/>
        </p:nvSpPr>
        <p:spPr>
          <a:xfrm>
            <a:off x="6444011" y="5147500"/>
            <a:ext cx="409931"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a:t>
            </a:r>
          </a:p>
        </p:txBody>
      </p:sp>
      <p:cxnSp>
        <p:nvCxnSpPr>
          <p:cNvPr id="84" name="Straight Arrow Connector 83">
            <a:extLst>
              <a:ext uri="{FF2B5EF4-FFF2-40B4-BE49-F238E27FC236}">
                <a16:creationId xmlns:a16="http://schemas.microsoft.com/office/drawing/2014/main" id="{A562042B-5B5E-EE49-ABA9-B617F86AFEBD}"/>
              </a:ext>
            </a:extLst>
          </p:cNvPr>
          <p:cNvCxnSpPr>
            <a:cxnSpLocks/>
          </p:cNvCxnSpPr>
          <p:nvPr/>
        </p:nvCxnSpPr>
        <p:spPr>
          <a:xfrm>
            <a:off x="7158855" y="1630330"/>
            <a:ext cx="0" cy="186406"/>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D8CFA7A6-3DE3-304D-8611-90731DF95E15}"/>
              </a:ext>
            </a:extLst>
          </p:cNvPr>
          <p:cNvCxnSpPr>
            <a:cxnSpLocks/>
          </p:cNvCxnSpPr>
          <p:nvPr/>
        </p:nvCxnSpPr>
        <p:spPr>
          <a:xfrm>
            <a:off x="7158855" y="2198223"/>
            <a:ext cx="0" cy="192912"/>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EA0FF590-B6C3-DC46-BB15-98DDB3A9C4E6}"/>
              </a:ext>
            </a:extLst>
          </p:cNvPr>
          <p:cNvSpPr txBox="1"/>
          <p:nvPr/>
        </p:nvSpPr>
        <p:spPr>
          <a:xfrm>
            <a:off x="7260718" y="1573775"/>
            <a:ext cx="476382"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F/2 </a:t>
            </a:r>
          </a:p>
        </p:txBody>
      </p:sp>
      <p:sp>
        <p:nvSpPr>
          <p:cNvPr id="87" name="TextBox 86">
            <a:extLst>
              <a:ext uri="{FF2B5EF4-FFF2-40B4-BE49-F238E27FC236}">
                <a16:creationId xmlns:a16="http://schemas.microsoft.com/office/drawing/2014/main" id="{5F8CB1F3-2414-FA47-B5F4-2BD6F78DE49F}"/>
              </a:ext>
            </a:extLst>
          </p:cNvPr>
          <p:cNvSpPr txBox="1"/>
          <p:nvPr/>
        </p:nvSpPr>
        <p:spPr>
          <a:xfrm>
            <a:off x="7269724" y="2164959"/>
            <a:ext cx="484654"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F/2 </a:t>
            </a:r>
          </a:p>
        </p:txBody>
      </p:sp>
      <p:grpSp>
        <p:nvGrpSpPr>
          <p:cNvPr id="88" name="Group 87">
            <a:extLst>
              <a:ext uri="{FF2B5EF4-FFF2-40B4-BE49-F238E27FC236}">
                <a16:creationId xmlns:a16="http://schemas.microsoft.com/office/drawing/2014/main" id="{45120BF1-B1A9-F941-9CA1-DCD0B1170BD9}"/>
              </a:ext>
            </a:extLst>
          </p:cNvPr>
          <p:cNvGrpSpPr/>
          <p:nvPr/>
        </p:nvGrpSpPr>
        <p:grpSpPr>
          <a:xfrm>
            <a:off x="1717871" y="1809987"/>
            <a:ext cx="5299307" cy="652721"/>
            <a:chOff x="1206003" y="3719907"/>
            <a:chExt cx="6507305" cy="801511"/>
          </a:xfrm>
        </p:grpSpPr>
        <p:cxnSp>
          <p:nvCxnSpPr>
            <p:cNvPr id="89" name="Straight Connector 88">
              <a:extLst>
                <a:ext uri="{FF2B5EF4-FFF2-40B4-BE49-F238E27FC236}">
                  <a16:creationId xmlns:a16="http://schemas.microsoft.com/office/drawing/2014/main" id="{BE4274B2-2334-E04A-A400-E565BF5C2B82}"/>
                </a:ext>
              </a:extLst>
            </p:cNvPr>
            <p:cNvCxnSpPr>
              <a:cxnSpLocks/>
            </p:cNvCxnSpPr>
            <p:nvPr/>
          </p:nvCxnSpPr>
          <p:spPr>
            <a:xfrm flipV="1">
              <a:off x="1973278" y="3807817"/>
              <a:ext cx="636190" cy="2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91143D9-05AC-9643-A4B2-E6EE881E340A}"/>
                </a:ext>
              </a:extLst>
            </p:cNvPr>
            <p:cNvCxnSpPr>
              <a:cxnSpLocks/>
            </p:cNvCxnSpPr>
            <p:nvPr/>
          </p:nvCxnSpPr>
          <p:spPr>
            <a:xfrm flipV="1">
              <a:off x="1963029" y="4453876"/>
              <a:ext cx="636190" cy="2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B625942-7383-9447-9096-177D6B8A0D0F}"/>
                </a:ext>
              </a:extLst>
            </p:cNvPr>
            <p:cNvCxnSpPr>
              <a:cxnSpLocks/>
            </p:cNvCxnSpPr>
            <p:nvPr/>
          </p:nvCxnSpPr>
          <p:spPr>
            <a:xfrm flipV="1">
              <a:off x="1340957" y="3807817"/>
              <a:ext cx="636190" cy="2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56BB907-39BD-B74F-B98E-56A505C2FAA0}"/>
                </a:ext>
              </a:extLst>
            </p:cNvPr>
            <p:cNvCxnSpPr>
              <a:cxnSpLocks/>
            </p:cNvCxnSpPr>
            <p:nvPr/>
          </p:nvCxnSpPr>
          <p:spPr>
            <a:xfrm flipV="1">
              <a:off x="1330707" y="4453876"/>
              <a:ext cx="636190" cy="2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C7399E9-9DC9-E84B-8F2E-77D8E7FCBD37}"/>
                </a:ext>
              </a:extLst>
            </p:cNvPr>
            <p:cNvCxnSpPr>
              <a:cxnSpLocks/>
            </p:cNvCxnSpPr>
            <p:nvPr/>
          </p:nvCxnSpPr>
          <p:spPr>
            <a:xfrm flipH="1">
              <a:off x="7029007" y="3808202"/>
              <a:ext cx="8609" cy="6072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DEC47EFE-50B5-244E-8763-E478F5E03596}"/>
                </a:ext>
              </a:extLst>
            </p:cNvPr>
            <p:cNvCxnSpPr>
              <a:cxnSpLocks/>
            </p:cNvCxnSpPr>
            <p:nvPr/>
          </p:nvCxnSpPr>
          <p:spPr>
            <a:xfrm flipV="1">
              <a:off x="6405731" y="3796659"/>
              <a:ext cx="636190" cy="2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40347C1-C4A8-ED47-A007-652E461BB389}"/>
                </a:ext>
              </a:extLst>
            </p:cNvPr>
            <p:cNvCxnSpPr>
              <a:cxnSpLocks/>
            </p:cNvCxnSpPr>
            <p:nvPr/>
          </p:nvCxnSpPr>
          <p:spPr>
            <a:xfrm flipV="1">
              <a:off x="6395482" y="4442718"/>
              <a:ext cx="636190" cy="2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Oval 95">
              <a:extLst>
                <a:ext uri="{FF2B5EF4-FFF2-40B4-BE49-F238E27FC236}">
                  <a16:creationId xmlns:a16="http://schemas.microsoft.com/office/drawing/2014/main" id="{85C37A16-0BED-B646-8733-C561678E4232}"/>
                </a:ext>
              </a:extLst>
            </p:cNvPr>
            <p:cNvSpPr/>
            <p:nvPr/>
          </p:nvSpPr>
          <p:spPr>
            <a:xfrm>
              <a:off x="1302508" y="3768785"/>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a:extLst>
                <a:ext uri="{FF2B5EF4-FFF2-40B4-BE49-F238E27FC236}">
                  <a16:creationId xmlns:a16="http://schemas.microsoft.com/office/drawing/2014/main" id="{4DA53842-9A73-974F-8196-EC8D7F0EED74}"/>
                </a:ext>
              </a:extLst>
            </p:cNvPr>
            <p:cNvCxnSpPr/>
            <p:nvPr/>
          </p:nvCxnSpPr>
          <p:spPr>
            <a:xfrm flipV="1">
              <a:off x="1338806" y="3819334"/>
              <a:ext cx="630529" cy="630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Oval 97">
              <a:extLst>
                <a:ext uri="{FF2B5EF4-FFF2-40B4-BE49-F238E27FC236}">
                  <a16:creationId xmlns:a16="http://schemas.microsoft.com/office/drawing/2014/main" id="{908E395B-F24D-6C4A-A7A6-FBABA76186AC}"/>
                </a:ext>
              </a:extLst>
            </p:cNvPr>
            <p:cNvSpPr/>
            <p:nvPr/>
          </p:nvSpPr>
          <p:spPr>
            <a:xfrm>
              <a:off x="1299049" y="4403545"/>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Connector 98">
              <a:extLst>
                <a:ext uri="{FF2B5EF4-FFF2-40B4-BE49-F238E27FC236}">
                  <a16:creationId xmlns:a16="http://schemas.microsoft.com/office/drawing/2014/main" id="{2D5CA41C-3D86-804A-ACF7-B6722077039B}"/>
                </a:ext>
              </a:extLst>
            </p:cNvPr>
            <p:cNvCxnSpPr>
              <a:cxnSpLocks/>
            </p:cNvCxnSpPr>
            <p:nvPr/>
          </p:nvCxnSpPr>
          <p:spPr>
            <a:xfrm>
              <a:off x="1963631" y="3788884"/>
              <a:ext cx="645202" cy="6726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D9C6D00-AE5B-C94D-8FDE-907F15C61AB9}"/>
                </a:ext>
              </a:extLst>
            </p:cNvPr>
            <p:cNvCxnSpPr/>
            <p:nvPr/>
          </p:nvCxnSpPr>
          <p:spPr>
            <a:xfrm flipV="1">
              <a:off x="1297667" y="3721675"/>
              <a:ext cx="1" cy="1576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8F36DF3-7568-3347-88E1-F707E7E8AEB9}"/>
                </a:ext>
              </a:extLst>
            </p:cNvPr>
            <p:cNvCxnSpPr/>
            <p:nvPr/>
          </p:nvCxnSpPr>
          <p:spPr>
            <a:xfrm>
              <a:off x="1223692" y="3719907"/>
              <a:ext cx="78816" cy="17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7B510C6-BD30-3842-BED9-890729A296DA}"/>
                </a:ext>
              </a:extLst>
            </p:cNvPr>
            <p:cNvCxnSpPr/>
            <p:nvPr/>
          </p:nvCxnSpPr>
          <p:spPr>
            <a:xfrm>
              <a:off x="1215808" y="3798566"/>
              <a:ext cx="78816" cy="17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7C41BBA-AB58-B54D-8121-C0ED5C4DA9BA}"/>
                </a:ext>
              </a:extLst>
            </p:cNvPr>
            <p:cNvCxnSpPr/>
            <p:nvPr/>
          </p:nvCxnSpPr>
          <p:spPr>
            <a:xfrm>
              <a:off x="1220537" y="3875872"/>
              <a:ext cx="78816" cy="17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2D28202-EF8C-5141-B90B-21B8EAA5862F}"/>
                </a:ext>
              </a:extLst>
            </p:cNvPr>
            <p:cNvCxnSpPr/>
            <p:nvPr/>
          </p:nvCxnSpPr>
          <p:spPr>
            <a:xfrm flipV="1">
              <a:off x="1287862" y="4363786"/>
              <a:ext cx="1" cy="1576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D0B0A5B-6FE3-3148-A7FB-CB62608F707A}"/>
                </a:ext>
              </a:extLst>
            </p:cNvPr>
            <p:cNvCxnSpPr/>
            <p:nvPr/>
          </p:nvCxnSpPr>
          <p:spPr>
            <a:xfrm>
              <a:off x="1213886" y="4362018"/>
              <a:ext cx="78816" cy="17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19F1C77-83FE-FD4C-A7EF-04524F72D3F6}"/>
                </a:ext>
              </a:extLst>
            </p:cNvPr>
            <p:cNvCxnSpPr/>
            <p:nvPr/>
          </p:nvCxnSpPr>
          <p:spPr>
            <a:xfrm>
              <a:off x="1206003" y="4446307"/>
              <a:ext cx="78816" cy="17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9E5D225-A2CE-7A47-9AAD-618A0DCE901A}"/>
                </a:ext>
              </a:extLst>
            </p:cNvPr>
            <p:cNvCxnSpPr/>
            <p:nvPr/>
          </p:nvCxnSpPr>
          <p:spPr>
            <a:xfrm>
              <a:off x="1210732" y="4517983"/>
              <a:ext cx="78816" cy="17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53B8D8C-661D-4C4F-8D8B-62265D066DC8}"/>
                </a:ext>
              </a:extLst>
            </p:cNvPr>
            <p:cNvCxnSpPr/>
            <p:nvPr/>
          </p:nvCxnSpPr>
          <p:spPr>
            <a:xfrm flipV="1">
              <a:off x="2595831" y="3814456"/>
              <a:ext cx="630529" cy="630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4842776-8E35-F448-99C3-D91F770812D1}"/>
                </a:ext>
              </a:extLst>
            </p:cNvPr>
            <p:cNvCxnSpPr>
              <a:cxnSpLocks/>
            </p:cNvCxnSpPr>
            <p:nvPr/>
          </p:nvCxnSpPr>
          <p:spPr>
            <a:xfrm>
              <a:off x="3235890" y="3821064"/>
              <a:ext cx="600884" cy="6160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208578B-FD40-B74F-A279-60E1DC58F6A8}"/>
                </a:ext>
              </a:extLst>
            </p:cNvPr>
            <p:cNvCxnSpPr/>
            <p:nvPr/>
          </p:nvCxnSpPr>
          <p:spPr>
            <a:xfrm flipV="1">
              <a:off x="3849918" y="3824141"/>
              <a:ext cx="630529" cy="630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18C9AD8-CA76-1C4F-BD02-107E0013364E}"/>
                </a:ext>
              </a:extLst>
            </p:cNvPr>
            <p:cNvCxnSpPr/>
            <p:nvPr/>
          </p:nvCxnSpPr>
          <p:spPr>
            <a:xfrm flipV="1">
              <a:off x="6394659" y="3814684"/>
              <a:ext cx="630529" cy="630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6A05A72E-A1AA-B140-ACDD-7624F38653A1}"/>
                </a:ext>
              </a:extLst>
            </p:cNvPr>
            <p:cNvSpPr/>
            <p:nvPr/>
          </p:nvSpPr>
          <p:spPr>
            <a:xfrm>
              <a:off x="6363710" y="4403545"/>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D3364D40-E88D-E946-A5E6-A788D3CBAA4E}"/>
                </a:ext>
              </a:extLst>
            </p:cNvPr>
            <p:cNvSpPr/>
            <p:nvPr/>
          </p:nvSpPr>
          <p:spPr>
            <a:xfrm>
              <a:off x="5483798" y="4099035"/>
              <a:ext cx="47290" cy="472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4" name="Oval 113">
              <a:extLst>
                <a:ext uri="{FF2B5EF4-FFF2-40B4-BE49-F238E27FC236}">
                  <a16:creationId xmlns:a16="http://schemas.microsoft.com/office/drawing/2014/main" id="{58DB29AC-4A56-3D4E-87A0-1392F7CADECE}"/>
                </a:ext>
              </a:extLst>
            </p:cNvPr>
            <p:cNvSpPr/>
            <p:nvPr/>
          </p:nvSpPr>
          <p:spPr>
            <a:xfrm>
              <a:off x="5751884" y="4093671"/>
              <a:ext cx="47290" cy="472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5" name="Oval 114">
              <a:extLst>
                <a:ext uri="{FF2B5EF4-FFF2-40B4-BE49-F238E27FC236}">
                  <a16:creationId xmlns:a16="http://schemas.microsoft.com/office/drawing/2014/main" id="{A82D8E37-7F0F-5644-AC3E-508CB254B915}"/>
                </a:ext>
              </a:extLst>
            </p:cNvPr>
            <p:cNvSpPr/>
            <p:nvPr/>
          </p:nvSpPr>
          <p:spPr>
            <a:xfrm>
              <a:off x="6028010" y="4096350"/>
              <a:ext cx="47290" cy="472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16" name="Straight Connector 115">
              <a:extLst>
                <a:ext uri="{FF2B5EF4-FFF2-40B4-BE49-F238E27FC236}">
                  <a16:creationId xmlns:a16="http://schemas.microsoft.com/office/drawing/2014/main" id="{50B9DB9D-46B3-3E44-AE34-F4A3312A513E}"/>
                </a:ext>
              </a:extLst>
            </p:cNvPr>
            <p:cNvCxnSpPr>
              <a:cxnSpLocks/>
            </p:cNvCxnSpPr>
            <p:nvPr/>
          </p:nvCxnSpPr>
          <p:spPr>
            <a:xfrm flipV="1">
              <a:off x="3221398" y="3809103"/>
              <a:ext cx="636190" cy="2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ADAD51E-2191-1043-90BB-2CA0D642B91A}"/>
                </a:ext>
              </a:extLst>
            </p:cNvPr>
            <p:cNvCxnSpPr>
              <a:cxnSpLocks/>
            </p:cNvCxnSpPr>
            <p:nvPr/>
          </p:nvCxnSpPr>
          <p:spPr>
            <a:xfrm flipV="1">
              <a:off x="3228637" y="4451844"/>
              <a:ext cx="636190" cy="2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8A1D465-AC2E-D849-83EE-1EB1224D7410}"/>
                </a:ext>
              </a:extLst>
            </p:cNvPr>
            <p:cNvCxnSpPr>
              <a:cxnSpLocks/>
            </p:cNvCxnSpPr>
            <p:nvPr/>
          </p:nvCxnSpPr>
          <p:spPr>
            <a:xfrm flipV="1">
              <a:off x="2594661" y="3804363"/>
              <a:ext cx="636190" cy="2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3A4011C8-4DBF-C047-A823-BE01990B2227}"/>
                </a:ext>
              </a:extLst>
            </p:cNvPr>
            <p:cNvCxnSpPr>
              <a:cxnSpLocks/>
            </p:cNvCxnSpPr>
            <p:nvPr/>
          </p:nvCxnSpPr>
          <p:spPr>
            <a:xfrm flipV="1">
              <a:off x="2584412" y="4450422"/>
              <a:ext cx="636190" cy="2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D244D51-4FE6-B445-ABC6-768FB0AA4340}"/>
                </a:ext>
              </a:extLst>
            </p:cNvPr>
            <p:cNvCxnSpPr>
              <a:cxnSpLocks/>
            </p:cNvCxnSpPr>
            <p:nvPr/>
          </p:nvCxnSpPr>
          <p:spPr>
            <a:xfrm flipV="1">
              <a:off x="3858392" y="3808273"/>
              <a:ext cx="636190" cy="2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4838EEB8-5977-2F4F-82A2-9D14B11FB39F}"/>
                </a:ext>
              </a:extLst>
            </p:cNvPr>
            <p:cNvCxnSpPr>
              <a:cxnSpLocks/>
            </p:cNvCxnSpPr>
            <p:nvPr/>
          </p:nvCxnSpPr>
          <p:spPr>
            <a:xfrm flipV="1">
              <a:off x="3848022" y="4449387"/>
              <a:ext cx="636190" cy="2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3A9A53DF-F87C-C04F-B91A-07BAF8A62924}"/>
                </a:ext>
              </a:extLst>
            </p:cNvPr>
            <p:cNvCxnSpPr>
              <a:cxnSpLocks/>
            </p:cNvCxnSpPr>
            <p:nvPr/>
          </p:nvCxnSpPr>
          <p:spPr>
            <a:xfrm flipH="1">
              <a:off x="4482975" y="3819152"/>
              <a:ext cx="8609" cy="6072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881E7F69-5247-1746-A011-A317DA16FF81}"/>
                </a:ext>
              </a:extLst>
            </p:cNvPr>
            <p:cNvCxnSpPr>
              <a:cxnSpLocks/>
            </p:cNvCxnSpPr>
            <p:nvPr/>
          </p:nvCxnSpPr>
          <p:spPr>
            <a:xfrm flipH="1">
              <a:off x="1966950" y="3830828"/>
              <a:ext cx="8609" cy="6072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CB45331-D8CE-5247-9AD4-529E7C943293}"/>
                </a:ext>
              </a:extLst>
            </p:cNvPr>
            <p:cNvCxnSpPr>
              <a:cxnSpLocks/>
            </p:cNvCxnSpPr>
            <p:nvPr/>
          </p:nvCxnSpPr>
          <p:spPr>
            <a:xfrm flipH="1">
              <a:off x="2598964" y="3834304"/>
              <a:ext cx="8609" cy="6072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BD031BA-7E71-1B4B-A6C4-EB6AFEB22915}"/>
                </a:ext>
              </a:extLst>
            </p:cNvPr>
            <p:cNvCxnSpPr>
              <a:cxnSpLocks/>
            </p:cNvCxnSpPr>
            <p:nvPr/>
          </p:nvCxnSpPr>
          <p:spPr>
            <a:xfrm flipH="1">
              <a:off x="3213843" y="3829211"/>
              <a:ext cx="8609" cy="6072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26EBD14B-9945-EE4B-B6BF-4FF9305C1685}"/>
                </a:ext>
              </a:extLst>
            </p:cNvPr>
            <p:cNvCxnSpPr>
              <a:cxnSpLocks/>
            </p:cNvCxnSpPr>
            <p:nvPr/>
          </p:nvCxnSpPr>
          <p:spPr>
            <a:xfrm flipH="1">
              <a:off x="3858709" y="3824119"/>
              <a:ext cx="8609" cy="6072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id="{8FCC476F-20CC-8740-9439-3F9DBEBABD29}"/>
                </a:ext>
              </a:extLst>
            </p:cNvPr>
            <p:cNvSpPr/>
            <p:nvPr/>
          </p:nvSpPr>
          <p:spPr>
            <a:xfrm>
              <a:off x="1942453" y="3770511"/>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779BA214-6EB6-9C42-B872-62B0276C3629}"/>
                </a:ext>
              </a:extLst>
            </p:cNvPr>
            <p:cNvSpPr/>
            <p:nvPr/>
          </p:nvSpPr>
          <p:spPr>
            <a:xfrm>
              <a:off x="1928197" y="4410669"/>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4C73E251-B7E3-C74D-9661-C18EAFE4EE3A}"/>
                </a:ext>
              </a:extLst>
            </p:cNvPr>
            <p:cNvSpPr/>
            <p:nvPr/>
          </p:nvSpPr>
          <p:spPr>
            <a:xfrm>
              <a:off x="2573492" y="3773585"/>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B056EC5F-2788-1B4D-B0AF-954E6183174E}"/>
                </a:ext>
              </a:extLst>
            </p:cNvPr>
            <p:cNvSpPr/>
            <p:nvPr/>
          </p:nvSpPr>
          <p:spPr>
            <a:xfrm>
              <a:off x="2554085" y="4413001"/>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A1A613B6-E47D-3846-A03D-AC3DE4C6C56F}"/>
                </a:ext>
              </a:extLst>
            </p:cNvPr>
            <p:cNvSpPr/>
            <p:nvPr/>
          </p:nvSpPr>
          <p:spPr>
            <a:xfrm>
              <a:off x="3828074" y="3773585"/>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2FE82D26-B038-6148-8C67-2448E83BB64E}"/>
                </a:ext>
              </a:extLst>
            </p:cNvPr>
            <p:cNvSpPr/>
            <p:nvPr/>
          </p:nvSpPr>
          <p:spPr>
            <a:xfrm>
              <a:off x="3818969" y="4413001"/>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6BCCE082-A47C-014D-9D4A-92FAAA4CFF43}"/>
                </a:ext>
              </a:extLst>
            </p:cNvPr>
            <p:cNvSpPr/>
            <p:nvPr/>
          </p:nvSpPr>
          <p:spPr>
            <a:xfrm>
              <a:off x="3183185" y="3765615"/>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5B48CAD7-64DB-A14E-9796-50503B24CE76}"/>
                </a:ext>
              </a:extLst>
            </p:cNvPr>
            <p:cNvSpPr/>
            <p:nvPr/>
          </p:nvSpPr>
          <p:spPr>
            <a:xfrm>
              <a:off x="3179973" y="4410429"/>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C12BC102-D260-9146-8EA6-D863D49F28F6}"/>
                </a:ext>
              </a:extLst>
            </p:cNvPr>
            <p:cNvSpPr/>
            <p:nvPr/>
          </p:nvSpPr>
          <p:spPr>
            <a:xfrm>
              <a:off x="6367416" y="3764129"/>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Straight Connector 135">
              <a:extLst>
                <a:ext uri="{FF2B5EF4-FFF2-40B4-BE49-F238E27FC236}">
                  <a16:creationId xmlns:a16="http://schemas.microsoft.com/office/drawing/2014/main" id="{61860714-8D4C-DB44-8283-89D5A9391B93}"/>
                </a:ext>
              </a:extLst>
            </p:cNvPr>
            <p:cNvCxnSpPr>
              <a:cxnSpLocks/>
            </p:cNvCxnSpPr>
            <p:nvPr/>
          </p:nvCxnSpPr>
          <p:spPr>
            <a:xfrm>
              <a:off x="4491159" y="3807780"/>
              <a:ext cx="630529" cy="630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8C2D2BA5-A403-7846-A894-A6BD650D567C}"/>
                </a:ext>
              </a:extLst>
            </p:cNvPr>
            <p:cNvCxnSpPr>
              <a:cxnSpLocks/>
            </p:cNvCxnSpPr>
            <p:nvPr/>
          </p:nvCxnSpPr>
          <p:spPr>
            <a:xfrm flipV="1">
              <a:off x="4499633" y="3810701"/>
              <a:ext cx="636190" cy="2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7056DCF5-12F4-674D-A101-F64272D8D3F9}"/>
                </a:ext>
              </a:extLst>
            </p:cNvPr>
            <p:cNvCxnSpPr>
              <a:cxnSpLocks/>
            </p:cNvCxnSpPr>
            <p:nvPr/>
          </p:nvCxnSpPr>
          <p:spPr>
            <a:xfrm flipV="1">
              <a:off x="4489263" y="4451815"/>
              <a:ext cx="636190" cy="2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F8566DDA-801F-324E-A6EC-238B65A6A04D}"/>
                </a:ext>
              </a:extLst>
            </p:cNvPr>
            <p:cNvCxnSpPr>
              <a:cxnSpLocks/>
            </p:cNvCxnSpPr>
            <p:nvPr/>
          </p:nvCxnSpPr>
          <p:spPr>
            <a:xfrm flipH="1">
              <a:off x="5124216" y="3821580"/>
              <a:ext cx="8609" cy="6072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3DAA03B6-2F18-8546-87FC-9FC78295161D}"/>
                </a:ext>
              </a:extLst>
            </p:cNvPr>
            <p:cNvCxnSpPr>
              <a:cxnSpLocks/>
            </p:cNvCxnSpPr>
            <p:nvPr/>
          </p:nvCxnSpPr>
          <p:spPr>
            <a:xfrm flipH="1">
              <a:off x="7665291" y="3799367"/>
              <a:ext cx="8609" cy="6072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8CC99FC7-040A-F84C-9C11-9A684ED69FDB}"/>
                </a:ext>
              </a:extLst>
            </p:cNvPr>
            <p:cNvCxnSpPr>
              <a:cxnSpLocks/>
            </p:cNvCxnSpPr>
            <p:nvPr/>
          </p:nvCxnSpPr>
          <p:spPr>
            <a:xfrm flipV="1">
              <a:off x="7042015" y="3787824"/>
              <a:ext cx="636190" cy="2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4547A788-76A5-5D40-9382-711A7E3667C4}"/>
                </a:ext>
              </a:extLst>
            </p:cNvPr>
            <p:cNvCxnSpPr>
              <a:cxnSpLocks/>
            </p:cNvCxnSpPr>
            <p:nvPr/>
          </p:nvCxnSpPr>
          <p:spPr>
            <a:xfrm flipV="1">
              <a:off x="7031767" y="4441574"/>
              <a:ext cx="636189" cy="25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2C9B0E11-753B-9A4A-9E1B-806720991E55}"/>
                </a:ext>
              </a:extLst>
            </p:cNvPr>
            <p:cNvCxnSpPr>
              <a:cxnSpLocks/>
            </p:cNvCxnSpPr>
            <p:nvPr/>
          </p:nvCxnSpPr>
          <p:spPr>
            <a:xfrm>
              <a:off x="7037206" y="3799586"/>
              <a:ext cx="630529" cy="630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Oval 143">
              <a:extLst>
                <a:ext uri="{FF2B5EF4-FFF2-40B4-BE49-F238E27FC236}">
                  <a16:creationId xmlns:a16="http://schemas.microsoft.com/office/drawing/2014/main" id="{BC9FD3AD-A2F3-A245-9BAC-99CAEAFC079A}"/>
                </a:ext>
              </a:extLst>
            </p:cNvPr>
            <p:cNvSpPr/>
            <p:nvPr/>
          </p:nvSpPr>
          <p:spPr>
            <a:xfrm>
              <a:off x="7634492" y="3752722"/>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8C5F8E96-54CF-AC4F-B5DB-6882678D26FA}"/>
                </a:ext>
              </a:extLst>
            </p:cNvPr>
            <p:cNvSpPr/>
            <p:nvPr/>
          </p:nvSpPr>
          <p:spPr>
            <a:xfrm>
              <a:off x="7625882" y="4392138"/>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D4C9932D-F4D4-C847-8CF8-1B6881D8CE9A}"/>
                </a:ext>
              </a:extLst>
            </p:cNvPr>
            <p:cNvSpPr/>
            <p:nvPr/>
          </p:nvSpPr>
          <p:spPr>
            <a:xfrm>
              <a:off x="4453467" y="3771013"/>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68A410DE-7D7D-6245-9517-0748A3952C68}"/>
                </a:ext>
              </a:extLst>
            </p:cNvPr>
            <p:cNvSpPr/>
            <p:nvPr/>
          </p:nvSpPr>
          <p:spPr>
            <a:xfrm>
              <a:off x="4444857" y="4410429"/>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7B59AFCB-083B-1145-9DB5-B5D5DF5E842C}"/>
                </a:ext>
              </a:extLst>
            </p:cNvPr>
            <p:cNvSpPr/>
            <p:nvPr/>
          </p:nvSpPr>
          <p:spPr>
            <a:xfrm>
              <a:off x="6998208" y="3761557"/>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8EEAF184-9B3F-6549-8FC2-D92862330ABA}"/>
                </a:ext>
              </a:extLst>
            </p:cNvPr>
            <p:cNvSpPr/>
            <p:nvPr/>
          </p:nvSpPr>
          <p:spPr>
            <a:xfrm>
              <a:off x="6989598" y="4400973"/>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523684E0-5BBD-8D47-97B5-F511B70DF7B2}"/>
                </a:ext>
              </a:extLst>
            </p:cNvPr>
            <p:cNvSpPr/>
            <p:nvPr/>
          </p:nvSpPr>
          <p:spPr>
            <a:xfrm>
              <a:off x="5094708" y="3773441"/>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B06D2900-7A7E-2343-AB18-D82DC41CA62C}"/>
                </a:ext>
              </a:extLst>
            </p:cNvPr>
            <p:cNvSpPr/>
            <p:nvPr/>
          </p:nvSpPr>
          <p:spPr>
            <a:xfrm>
              <a:off x="5086098" y="4412857"/>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TextBox 151">
            <a:extLst>
              <a:ext uri="{FF2B5EF4-FFF2-40B4-BE49-F238E27FC236}">
                <a16:creationId xmlns:a16="http://schemas.microsoft.com/office/drawing/2014/main" id="{9E8728BF-33F7-9244-9E54-6BF76DA361E3}"/>
              </a:ext>
            </a:extLst>
          </p:cNvPr>
          <p:cNvSpPr txBox="1"/>
          <p:nvPr/>
        </p:nvSpPr>
        <p:spPr>
          <a:xfrm>
            <a:off x="5614254" y="2690958"/>
            <a:ext cx="1407986" cy="307777"/>
          </a:xfrm>
          <a:prstGeom prst="rect">
            <a:avLst/>
          </a:prstGeom>
          <a:noFill/>
          <a:ln>
            <a:noFill/>
          </a:ln>
        </p:spPr>
        <p:txBody>
          <a:bodyPr wrap="square" rtlCol="0">
            <a:spAutoFit/>
          </a:bodyPr>
          <a:lstStyle/>
          <a:p>
            <a:r>
              <a:rPr lang="en-US" sz="1400" dirty="0">
                <a:latin typeface="Times New Roman" panose="02020603050405020304" pitchFamily="18" charset="0"/>
                <a:cs typeface="Times New Roman" panose="02020603050405020304" pitchFamily="18" charset="0"/>
              </a:rPr>
              <a:t>One truss unit, </a:t>
            </a:r>
            <a:r>
              <a:rPr lang="en-US" sz="1400" dirty="0">
                <a:solidFill>
                  <a:srgbClr val="FF0000"/>
                </a:solidFill>
                <a:latin typeface="Times New Roman" panose="02020603050405020304" pitchFamily="18" charset="0"/>
                <a:cs typeface="Times New Roman" panose="02020603050405020304" pitchFamily="18" charset="0"/>
              </a:rPr>
              <a:t>n</a:t>
            </a:r>
          </a:p>
        </p:txBody>
      </p:sp>
      <p:pic>
        <p:nvPicPr>
          <p:cNvPr id="153" name="Picture 152">
            <a:extLst>
              <a:ext uri="{FF2B5EF4-FFF2-40B4-BE49-F238E27FC236}">
                <a16:creationId xmlns:a16="http://schemas.microsoft.com/office/drawing/2014/main" id="{A08284B7-06A8-7649-9896-BA42187F2486}"/>
              </a:ext>
            </a:extLst>
          </p:cNvPr>
          <p:cNvPicPr>
            <a:picLocks noChangeAspect="1"/>
          </p:cNvPicPr>
          <p:nvPr/>
        </p:nvPicPr>
        <p:blipFill>
          <a:blip r:embed="rId4"/>
          <a:stretch>
            <a:fillRect/>
          </a:stretch>
        </p:blipFill>
        <p:spPr>
          <a:xfrm>
            <a:off x="2456374" y="2673429"/>
            <a:ext cx="298822" cy="298822"/>
          </a:xfrm>
          <a:prstGeom prst="rect">
            <a:avLst/>
          </a:prstGeom>
          <a:solidFill>
            <a:srgbClr val="FF0000"/>
          </a:solidFill>
          <a:ln>
            <a:noFill/>
          </a:ln>
        </p:spPr>
      </p:pic>
      <p:sp>
        <p:nvSpPr>
          <p:cNvPr id="154" name="Right Brace 153">
            <a:extLst>
              <a:ext uri="{FF2B5EF4-FFF2-40B4-BE49-F238E27FC236}">
                <a16:creationId xmlns:a16="http://schemas.microsoft.com/office/drawing/2014/main" id="{D5AF68DC-68B9-2448-9DFC-0ED6110F1E59}"/>
              </a:ext>
            </a:extLst>
          </p:cNvPr>
          <p:cNvSpPr/>
          <p:nvPr/>
        </p:nvSpPr>
        <p:spPr>
          <a:xfrm rot="5400000">
            <a:off x="6397471" y="2076214"/>
            <a:ext cx="138740" cy="103505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Right Brace 154">
            <a:extLst>
              <a:ext uri="{FF2B5EF4-FFF2-40B4-BE49-F238E27FC236}">
                <a16:creationId xmlns:a16="http://schemas.microsoft.com/office/drawing/2014/main" id="{B46DE107-D34F-A845-9464-CF727F6B42C4}"/>
              </a:ext>
            </a:extLst>
          </p:cNvPr>
          <p:cNvSpPr/>
          <p:nvPr/>
        </p:nvSpPr>
        <p:spPr>
          <a:xfrm rot="5400000">
            <a:off x="2530697" y="2328313"/>
            <a:ext cx="138740" cy="531281"/>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56" name="Picture 155">
            <a:extLst>
              <a:ext uri="{FF2B5EF4-FFF2-40B4-BE49-F238E27FC236}">
                <a16:creationId xmlns:a16="http://schemas.microsoft.com/office/drawing/2014/main" id="{76BDEFCB-9A88-F042-A3B6-F61685175842}"/>
              </a:ext>
            </a:extLst>
          </p:cNvPr>
          <p:cNvPicPr>
            <a:picLocks noChangeAspect="1"/>
          </p:cNvPicPr>
          <p:nvPr/>
        </p:nvPicPr>
        <p:blipFill>
          <a:blip r:embed="rId4"/>
          <a:stretch>
            <a:fillRect/>
          </a:stretch>
        </p:blipFill>
        <p:spPr>
          <a:xfrm>
            <a:off x="3011884" y="5036966"/>
            <a:ext cx="345356" cy="345356"/>
          </a:xfrm>
          <a:prstGeom prst="rect">
            <a:avLst/>
          </a:prstGeom>
          <a:solidFill>
            <a:srgbClr val="FF0000"/>
          </a:solidFill>
          <a:ln>
            <a:noFill/>
          </a:ln>
        </p:spPr>
      </p:pic>
      <p:sp>
        <p:nvSpPr>
          <p:cNvPr id="76" name="TextBox 75">
            <a:extLst>
              <a:ext uri="{FF2B5EF4-FFF2-40B4-BE49-F238E27FC236}">
                <a16:creationId xmlns:a16="http://schemas.microsoft.com/office/drawing/2014/main" id="{107C4687-E15D-5946-AACD-D4EF7684B133}"/>
              </a:ext>
            </a:extLst>
          </p:cNvPr>
          <p:cNvSpPr txBox="1"/>
          <p:nvPr/>
        </p:nvSpPr>
        <p:spPr>
          <a:xfrm>
            <a:off x="2811068" y="4986428"/>
            <a:ext cx="42373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  </a:t>
            </a:r>
          </a:p>
        </p:txBody>
      </p:sp>
      <p:cxnSp>
        <p:nvCxnSpPr>
          <p:cNvPr id="80" name="Straight Connector 79">
            <a:extLst>
              <a:ext uri="{FF2B5EF4-FFF2-40B4-BE49-F238E27FC236}">
                <a16:creationId xmlns:a16="http://schemas.microsoft.com/office/drawing/2014/main" id="{96AF5463-1609-344C-8E0B-DF67FFE0B149}"/>
              </a:ext>
            </a:extLst>
          </p:cNvPr>
          <p:cNvCxnSpPr>
            <a:cxnSpLocks/>
          </p:cNvCxnSpPr>
          <p:nvPr/>
        </p:nvCxnSpPr>
        <p:spPr>
          <a:xfrm>
            <a:off x="2788496" y="5391167"/>
            <a:ext cx="5468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7" name="Group 156">
            <a:extLst>
              <a:ext uri="{FF2B5EF4-FFF2-40B4-BE49-F238E27FC236}">
                <a16:creationId xmlns:a16="http://schemas.microsoft.com/office/drawing/2014/main" id="{E14512C0-FEAB-A447-B772-BF18D1C507A1}"/>
              </a:ext>
            </a:extLst>
          </p:cNvPr>
          <p:cNvGrpSpPr/>
          <p:nvPr/>
        </p:nvGrpSpPr>
        <p:grpSpPr>
          <a:xfrm>
            <a:off x="1016300" y="6068867"/>
            <a:ext cx="1678033" cy="481586"/>
            <a:chOff x="1032936" y="5890542"/>
            <a:chExt cx="1678033" cy="481586"/>
          </a:xfrm>
        </p:grpSpPr>
        <p:sp>
          <p:nvSpPr>
            <p:cNvPr id="158" name="TextBox 157">
              <a:extLst>
                <a:ext uri="{FF2B5EF4-FFF2-40B4-BE49-F238E27FC236}">
                  <a16:creationId xmlns:a16="http://schemas.microsoft.com/office/drawing/2014/main" id="{5028B6B2-403C-9F4A-B641-42BFBBCB8279}"/>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59" name="TextBox 158">
              <a:extLst>
                <a:ext uri="{FF2B5EF4-FFF2-40B4-BE49-F238E27FC236}">
                  <a16:creationId xmlns:a16="http://schemas.microsoft.com/office/drawing/2014/main" id="{04F37ABC-EB66-0A4E-9DAB-B7244C6924AA}"/>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730947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0C8E76-2C45-C14A-9219-ADCD682D509F}"/>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F46FED7-3FF3-CD43-91F4-569E1A722FA8}"/>
              </a:ext>
            </a:extLst>
          </p:cNvPr>
          <p:cNvSpPr/>
          <p:nvPr/>
        </p:nvSpPr>
        <p:spPr>
          <a:xfrm>
            <a:off x="2151330" y="2034069"/>
            <a:ext cx="4884701" cy="265142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5439D4D-676E-E248-91F3-EF0D45775EB9}"/>
              </a:ext>
            </a:extLst>
          </p:cNvPr>
          <p:cNvSpPr txBox="1"/>
          <p:nvPr/>
        </p:nvSpPr>
        <p:spPr>
          <a:xfrm>
            <a:off x="3407963" y="3703568"/>
            <a:ext cx="2723896"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Thank you </a:t>
            </a:r>
          </a:p>
        </p:txBody>
      </p:sp>
      <p:cxnSp>
        <p:nvCxnSpPr>
          <p:cNvPr id="12" name="Straight Connector 11">
            <a:extLst>
              <a:ext uri="{FF2B5EF4-FFF2-40B4-BE49-F238E27FC236}">
                <a16:creationId xmlns:a16="http://schemas.microsoft.com/office/drawing/2014/main" id="{024C5AF8-B8B9-9540-84B3-C121E094682F}"/>
              </a:ext>
            </a:extLst>
          </p:cNvPr>
          <p:cNvCxnSpPr>
            <a:cxnSpLocks/>
          </p:cNvCxnSpPr>
          <p:nvPr/>
        </p:nvCxnSpPr>
        <p:spPr>
          <a:xfrm>
            <a:off x="2986215" y="3501443"/>
            <a:ext cx="32614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7909DD25-9683-6A4D-AC10-2B7084CAEB4B}"/>
              </a:ext>
            </a:extLst>
          </p:cNvPr>
          <p:cNvGrpSpPr/>
          <p:nvPr/>
        </p:nvGrpSpPr>
        <p:grpSpPr>
          <a:xfrm>
            <a:off x="2313316" y="2222600"/>
            <a:ext cx="4857203" cy="1107996"/>
            <a:chOff x="2131418" y="1934112"/>
            <a:chExt cx="4857203" cy="1107996"/>
          </a:xfrm>
        </p:grpSpPr>
        <p:sp>
          <p:nvSpPr>
            <p:cNvPr id="14" name="TextBox 13">
              <a:extLst>
                <a:ext uri="{FF2B5EF4-FFF2-40B4-BE49-F238E27FC236}">
                  <a16:creationId xmlns:a16="http://schemas.microsoft.com/office/drawing/2014/main" id="{B312B67C-2E5F-4C4A-AE43-77B1C6B51CEC}"/>
                </a:ext>
              </a:extLst>
            </p:cNvPr>
            <p:cNvSpPr txBox="1"/>
            <p:nvPr/>
          </p:nvSpPr>
          <p:spPr>
            <a:xfrm>
              <a:off x="2131418" y="1934112"/>
              <a:ext cx="4857203" cy="1107996"/>
            </a:xfrm>
            <a:prstGeom prst="rect">
              <a:avLst/>
            </a:prstGeom>
            <a:noFill/>
          </p:spPr>
          <p:txBody>
            <a:bodyPr wrap="square" rtlCol="0">
              <a:spAutoFit/>
            </a:bodyPr>
            <a:lstStyle/>
            <a:p>
              <a:r>
                <a:rPr lang="en-US" sz="6600" dirty="0">
                  <a:latin typeface="Times New Roman" panose="02020603050405020304" pitchFamily="18" charset="0"/>
                  <a:cs typeface="Times New Roman" panose="02020603050405020304" pitchFamily="18" charset="0"/>
                </a:rPr>
                <a:t> </a:t>
              </a:r>
              <a:r>
                <a:rPr lang="en-US" sz="5400" dirty="0">
                  <a:latin typeface="Times New Roman" panose="02020603050405020304" pitchFamily="18" charset="0"/>
                  <a:cs typeface="Times New Roman" panose="02020603050405020304" pitchFamily="18" charset="0"/>
                </a:rPr>
                <a:t>LATTOGLE</a:t>
              </a:r>
              <a:endParaRPr lang="en-US" sz="5400" baseline="300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26F61F3B-1B21-3448-BFD3-E3BDE63B6D5A}"/>
                </a:ext>
              </a:extLst>
            </p:cNvPr>
            <p:cNvSpPr txBox="1"/>
            <p:nvPr/>
          </p:nvSpPr>
          <p:spPr>
            <a:xfrm>
              <a:off x="5881908" y="2037000"/>
              <a:ext cx="782681"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a:t>
              </a:r>
              <a:endParaRPr lang="en-US" sz="3600" dirty="0"/>
            </a:p>
          </p:txBody>
        </p:sp>
      </p:grpSp>
    </p:spTree>
    <p:extLst>
      <p:ext uri="{BB962C8B-B14F-4D97-AF65-F5344CB8AC3E}">
        <p14:creationId xmlns:p14="http://schemas.microsoft.com/office/powerpoint/2010/main" val="2122054275"/>
      </p:ext>
    </p:extLst>
  </p:cSld>
  <p:clrMapOvr>
    <a:masterClrMapping/>
  </p:clrMapOvr>
  <p:transition advClick="0" advTm="9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A8A34-35E3-794E-B23C-515E9013EF8F}"/>
              </a:ext>
            </a:extLst>
          </p:cNvPr>
          <p:cNvSpPr txBox="1"/>
          <p:nvPr/>
        </p:nvSpPr>
        <p:spPr>
          <a:xfrm>
            <a:off x="3292966" y="2802662"/>
            <a:ext cx="324365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Six joints per truss unit </a:t>
            </a:r>
          </a:p>
        </p:txBody>
      </p:sp>
      <p:sp>
        <p:nvSpPr>
          <p:cNvPr id="7" name="Rectangle 6">
            <a:extLst>
              <a:ext uri="{FF2B5EF4-FFF2-40B4-BE49-F238E27FC236}">
                <a16:creationId xmlns:a16="http://schemas.microsoft.com/office/drawing/2014/main" id="{02C59D9A-F6AE-BE48-80D7-B890A7E10294}"/>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A94AE9E-AC54-0940-AA8B-825F29536597}"/>
              </a:ext>
            </a:extLst>
          </p:cNvPr>
          <p:cNvSpPr txBox="1"/>
          <p:nvPr/>
        </p:nvSpPr>
        <p:spPr>
          <a:xfrm>
            <a:off x="3291944" y="3806084"/>
            <a:ext cx="250041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Two-dimensional       </a:t>
            </a:r>
          </a:p>
        </p:txBody>
      </p:sp>
      <p:sp>
        <p:nvSpPr>
          <p:cNvPr id="14" name="TextBox 13">
            <a:extLst>
              <a:ext uri="{FF2B5EF4-FFF2-40B4-BE49-F238E27FC236}">
                <a16:creationId xmlns:a16="http://schemas.microsoft.com/office/drawing/2014/main" id="{6ECAE1B1-2713-2E4C-B971-7B50E8F1EBAD}"/>
              </a:ext>
            </a:extLst>
          </p:cNvPr>
          <p:cNvSpPr txBox="1"/>
          <p:nvPr/>
        </p:nvSpPr>
        <p:spPr>
          <a:xfrm>
            <a:off x="3285765" y="3307589"/>
            <a:ext cx="279880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Applied end force    </a:t>
            </a:r>
          </a:p>
        </p:txBody>
      </p:sp>
      <p:sp>
        <p:nvSpPr>
          <p:cNvPr id="15" name="Oval 14">
            <a:extLst>
              <a:ext uri="{FF2B5EF4-FFF2-40B4-BE49-F238E27FC236}">
                <a16:creationId xmlns:a16="http://schemas.microsoft.com/office/drawing/2014/main" id="{18980F64-5ABE-FE48-9FD1-95C0EF5620B7}"/>
              </a:ext>
            </a:extLst>
          </p:cNvPr>
          <p:cNvSpPr/>
          <p:nvPr/>
        </p:nvSpPr>
        <p:spPr>
          <a:xfrm>
            <a:off x="3148943" y="3012727"/>
            <a:ext cx="61783" cy="61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354DE5AA-3F6B-2148-9C8B-9FE58A07E04C}"/>
              </a:ext>
            </a:extLst>
          </p:cNvPr>
          <p:cNvSpPr/>
          <p:nvPr/>
        </p:nvSpPr>
        <p:spPr>
          <a:xfrm>
            <a:off x="3152041" y="3534006"/>
            <a:ext cx="61783" cy="61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id="{B19F4543-1AA1-254A-9AC4-406E715B1085}"/>
              </a:ext>
            </a:extLst>
          </p:cNvPr>
          <p:cNvSpPr/>
          <p:nvPr/>
        </p:nvSpPr>
        <p:spPr>
          <a:xfrm>
            <a:off x="3156163" y="4034407"/>
            <a:ext cx="61783" cy="61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D210B38-D0FD-D849-8A5C-24D9B16423D8}"/>
              </a:ext>
            </a:extLst>
          </p:cNvPr>
          <p:cNvSpPr txBox="1"/>
          <p:nvPr/>
        </p:nvSpPr>
        <p:spPr>
          <a:xfrm>
            <a:off x="705678" y="1249034"/>
            <a:ext cx="7793569"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Displacement Analysis of Lattice Truss Beams with    </a:t>
            </a:r>
          </a:p>
          <a:p>
            <a:r>
              <a:rPr lang="en-US" sz="2800" dirty="0">
                <a:latin typeface="Times New Roman" panose="02020603050405020304" pitchFamily="18" charset="0"/>
                <a:cs typeface="Times New Roman" panose="02020603050405020304" pitchFamily="18" charset="0"/>
              </a:rPr>
              <a:t>    Six Joints per Unit, Baseline Example Problem            </a:t>
            </a:r>
          </a:p>
        </p:txBody>
      </p:sp>
      <p:grpSp>
        <p:nvGrpSpPr>
          <p:cNvPr id="11" name="Group 10">
            <a:extLst>
              <a:ext uri="{FF2B5EF4-FFF2-40B4-BE49-F238E27FC236}">
                <a16:creationId xmlns:a16="http://schemas.microsoft.com/office/drawing/2014/main" id="{F1A906C8-F857-C743-BAF7-32A261382929}"/>
              </a:ext>
            </a:extLst>
          </p:cNvPr>
          <p:cNvGrpSpPr/>
          <p:nvPr/>
        </p:nvGrpSpPr>
        <p:grpSpPr>
          <a:xfrm>
            <a:off x="4437797" y="4574027"/>
            <a:ext cx="984484" cy="961257"/>
            <a:chOff x="7172414" y="5138584"/>
            <a:chExt cx="984484" cy="961257"/>
          </a:xfrm>
        </p:grpSpPr>
        <p:cxnSp>
          <p:nvCxnSpPr>
            <p:cNvPr id="12" name="Straight Arrow Connector 11">
              <a:extLst>
                <a:ext uri="{FF2B5EF4-FFF2-40B4-BE49-F238E27FC236}">
                  <a16:creationId xmlns:a16="http://schemas.microsoft.com/office/drawing/2014/main" id="{CE6A58DA-4C50-9B49-82AB-93453686A2F5}"/>
                </a:ext>
              </a:extLst>
            </p:cNvPr>
            <p:cNvCxnSpPr>
              <a:cxnSpLocks/>
            </p:cNvCxnSpPr>
            <p:nvPr/>
          </p:nvCxnSpPr>
          <p:spPr>
            <a:xfrm flipV="1">
              <a:off x="7318841" y="5507661"/>
              <a:ext cx="0" cy="44534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BFF971A-8776-604F-AD08-634D9E5BFDFD}"/>
                </a:ext>
              </a:extLst>
            </p:cNvPr>
            <p:cNvCxnSpPr>
              <a:cxnSpLocks/>
            </p:cNvCxnSpPr>
            <p:nvPr/>
          </p:nvCxnSpPr>
          <p:spPr>
            <a:xfrm>
              <a:off x="7318841" y="5953546"/>
              <a:ext cx="41655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2AF1924-0953-774C-A568-69DC5E7E60B3}"/>
                </a:ext>
              </a:extLst>
            </p:cNvPr>
            <p:cNvSpPr txBox="1"/>
            <p:nvPr/>
          </p:nvSpPr>
          <p:spPr>
            <a:xfrm>
              <a:off x="7775620" y="5792064"/>
              <a:ext cx="381278"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X </a:t>
              </a:r>
            </a:p>
          </p:txBody>
        </p:sp>
        <p:sp>
          <p:nvSpPr>
            <p:cNvPr id="20" name="TextBox 19">
              <a:extLst>
                <a:ext uri="{FF2B5EF4-FFF2-40B4-BE49-F238E27FC236}">
                  <a16:creationId xmlns:a16="http://schemas.microsoft.com/office/drawing/2014/main" id="{095C29A1-E2BC-0C45-B1F3-3130464BC605}"/>
                </a:ext>
              </a:extLst>
            </p:cNvPr>
            <p:cNvSpPr txBox="1"/>
            <p:nvPr/>
          </p:nvSpPr>
          <p:spPr>
            <a:xfrm>
              <a:off x="7172414" y="5138584"/>
              <a:ext cx="381278"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Y </a:t>
              </a:r>
            </a:p>
          </p:txBody>
        </p:sp>
      </p:grpSp>
      <p:grpSp>
        <p:nvGrpSpPr>
          <p:cNvPr id="21" name="Group 20">
            <a:extLst>
              <a:ext uri="{FF2B5EF4-FFF2-40B4-BE49-F238E27FC236}">
                <a16:creationId xmlns:a16="http://schemas.microsoft.com/office/drawing/2014/main" id="{71F4BE1E-B233-B048-9DF9-258CA8DCB281}"/>
              </a:ext>
            </a:extLst>
          </p:cNvPr>
          <p:cNvGrpSpPr/>
          <p:nvPr/>
        </p:nvGrpSpPr>
        <p:grpSpPr>
          <a:xfrm>
            <a:off x="7108986" y="6091676"/>
            <a:ext cx="1678033" cy="481586"/>
            <a:chOff x="1032936" y="5890542"/>
            <a:chExt cx="1678033" cy="481586"/>
          </a:xfrm>
        </p:grpSpPr>
        <p:sp>
          <p:nvSpPr>
            <p:cNvPr id="22" name="TextBox 21">
              <a:extLst>
                <a:ext uri="{FF2B5EF4-FFF2-40B4-BE49-F238E27FC236}">
                  <a16:creationId xmlns:a16="http://schemas.microsoft.com/office/drawing/2014/main" id="{E6A2CC01-6981-3B4C-970C-587C8197803E}"/>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3" name="TextBox 22">
              <a:extLst>
                <a:ext uri="{FF2B5EF4-FFF2-40B4-BE49-F238E27FC236}">
                  <a16:creationId xmlns:a16="http://schemas.microsoft.com/office/drawing/2014/main" id="{EBBD0040-5604-9141-B7B0-5407FA6F76B6}"/>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379137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5" name="Straight Connector 84">
            <a:extLst>
              <a:ext uri="{FF2B5EF4-FFF2-40B4-BE49-F238E27FC236}">
                <a16:creationId xmlns:a16="http://schemas.microsoft.com/office/drawing/2014/main" id="{3F8233F8-D73F-E046-883F-0C7AD603C04B}"/>
              </a:ext>
            </a:extLst>
          </p:cNvPr>
          <p:cNvCxnSpPr>
            <a:cxnSpLocks/>
          </p:cNvCxnSpPr>
          <p:nvPr/>
        </p:nvCxnSpPr>
        <p:spPr>
          <a:xfrm>
            <a:off x="6717539" y="5391803"/>
            <a:ext cx="661575" cy="8036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264D0EF-1252-0143-8A29-A1C98BB1FE54}"/>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4B250419-EED8-654D-B6BC-58AB5209C2B0}"/>
              </a:ext>
            </a:extLst>
          </p:cNvPr>
          <p:cNvCxnSpPr/>
          <p:nvPr/>
        </p:nvCxnSpPr>
        <p:spPr>
          <a:xfrm>
            <a:off x="277472" y="892555"/>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680F24B-13BF-3E4C-B239-497455B8AFFB}"/>
              </a:ext>
            </a:extLst>
          </p:cNvPr>
          <p:cNvCxnSpPr>
            <a:cxnSpLocks/>
          </p:cNvCxnSpPr>
          <p:nvPr/>
        </p:nvCxnSpPr>
        <p:spPr>
          <a:xfrm>
            <a:off x="7022555" y="2130887"/>
            <a:ext cx="0" cy="23430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B450747-E048-6D4B-AB9D-9B040BC136D3}"/>
              </a:ext>
            </a:extLst>
          </p:cNvPr>
          <p:cNvCxnSpPr>
            <a:cxnSpLocks/>
          </p:cNvCxnSpPr>
          <p:nvPr/>
        </p:nvCxnSpPr>
        <p:spPr>
          <a:xfrm>
            <a:off x="7022555" y="2826082"/>
            <a:ext cx="0" cy="241092"/>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8763F67E-777F-4F49-98AC-702B10E8A659}"/>
              </a:ext>
            </a:extLst>
          </p:cNvPr>
          <p:cNvSpPr txBox="1"/>
          <p:nvPr/>
        </p:nvSpPr>
        <p:spPr>
          <a:xfrm>
            <a:off x="2650672" y="322100"/>
            <a:ext cx="3706442"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Problem Statement   </a:t>
            </a:r>
          </a:p>
        </p:txBody>
      </p:sp>
      <p:sp>
        <p:nvSpPr>
          <p:cNvPr id="55" name="TextBox 54">
            <a:extLst>
              <a:ext uri="{FF2B5EF4-FFF2-40B4-BE49-F238E27FC236}">
                <a16:creationId xmlns:a16="http://schemas.microsoft.com/office/drawing/2014/main" id="{E934254E-835A-BE4E-BB90-8581F915F031}"/>
              </a:ext>
            </a:extLst>
          </p:cNvPr>
          <p:cNvSpPr txBox="1"/>
          <p:nvPr/>
        </p:nvSpPr>
        <p:spPr>
          <a:xfrm>
            <a:off x="701701" y="1257654"/>
            <a:ext cx="7733213" cy="492443"/>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What is the end deflection of the truss beam for n-units? </a:t>
            </a:r>
          </a:p>
        </p:txBody>
      </p:sp>
      <p:sp>
        <p:nvSpPr>
          <p:cNvPr id="66" name="TextBox 65">
            <a:extLst>
              <a:ext uri="{FF2B5EF4-FFF2-40B4-BE49-F238E27FC236}">
                <a16:creationId xmlns:a16="http://schemas.microsoft.com/office/drawing/2014/main" id="{1F7D1507-EDB2-634D-8867-67D9B64B61E8}"/>
              </a:ext>
            </a:extLst>
          </p:cNvPr>
          <p:cNvSpPr txBox="1"/>
          <p:nvPr/>
        </p:nvSpPr>
        <p:spPr>
          <a:xfrm>
            <a:off x="461123" y="4031150"/>
            <a:ext cx="1964416" cy="492443"/>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Assume: </a:t>
            </a:r>
          </a:p>
        </p:txBody>
      </p:sp>
      <p:sp>
        <p:nvSpPr>
          <p:cNvPr id="67" name="TextBox 66">
            <a:extLst>
              <a:ext uri="{FF2B5EF4-FFF2-40B4-BE49-F238E27FC236}">
                <a16:creationId xmlns:a16="http://schemas.microsoft.com/office/drawing/2014/main" id="{B00A00E3-78C5-3141-AAF5-E90D7A285896}"/>
              </a:ext>
            </a:extLst>
          </p:cNvPr>
          <p:cNvSpPr txBox="1"/>
          <p:nvPr/>
        </p:nvSpPr>
        <p:spPr>
          <a:xfrm>
            <a:off x="816431" y="5313063"/>
            <a:ext cx="4766087" cy="492443"/>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     Joints: Frictionless, pinned     </a:t>
            </a:r>
          </a:p>
        </p:txBody>
      </p:sp>
      <p:sp>
        <p:nvSpPr>
          <p:cNvPr id="68" name="Oval 67">
            <a:extLst>
              <a:ext uri="{FF2B5EF4-FFF2-40B4-BE49-F238E27FC236}">
                <a16:creationId xmlns:a16="http://schemas.microsoft.com/office/drawing/2014/main" id="{8C3852D2-997C-7A4A-B7C5-C5B222F5BAD6}"/>
              </a:ext>
            </a:extLst>
          </p:cNvPr>
          <p:cNvSpPr/>
          <p:nvPr/>
        </p:nvSpPr>
        <p:spPr>
          <a:xfrm>
            <a:off x="632424" y="1483206"/>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4A612B74-C1B3-2F43-B395-FD985323FC31}"/>
              </a:ext>
            </a:extLst>
          </p:cNvPr>
          <p:cNvSpPr/>
          <p:nvPr/>
        </p:nvSpPr>
        <p:spPr>
          <a:xfrm>
            <a:off x="1331715" y="4842383"/>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CB52F526-9637-4F43-AE90-823F7BAABA52}"/>
              </a:ext>
            </a:extLst>
          </p:cNvPr>
          <p:cNvSpPr/>
          <p:nvPr/>
        </p:nvSpPr>
        <p:spPr>
          <a:xfrm>
            <a:off x="1339668" y="5521896"/>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DF465E29-F5AA-614D-B275-559A261B3E66}"/>
              </a:ext>
            </a:extLst>
          </p:cNvPr>
          <p:cNvSpPr txBox="1"/>
          <p:nvPr/>
        </p:nvSpPr>
        <p:spPr>
          <a:xfrm>
            <a:off x="973069" y="4642713"/>
            <a:ext cx="5820690" cy="492443"/>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Tension/compression rod members      </a:t>
            </a:r>
          </a:p>
        </p:txBody>
      </p:sp>
      <p:sp>
        <p:nvSpPr>
          <p:cNvPr id="73" name="Oval 72">
            <a:extLst>
              <a:ext uri="{FF2B5EF4-FFF2-40B4-BE49-F238E27FC236}">
                <a16:creationId xmlns:a16="http://schemas.microsoft.com/office/drawing/2014/main" id="{1BF8A3E2-C218-7F4F-846E-9B2FA89511B0}"/>
              </a:ext>
            </a:extLst>
          </p:cNvPr>
          <p:cNvSpPr/>
          <p:nvPr/>
        </p:nvSpPr>
        <p:spPr>
          <a:xfrm>
            <a:off x="624663" y="4247610"/>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1D40F509-1FFD-4843-85AB-99F020DBD3D1}"/>
              </a:ext>
            </a:extLst>
          </p:cNvPr>
          <p:cNvSpPr txBox="1"/>
          <p:nvPr/>
        </p:nvSpPr>
        <p:spPr>
          <a:xfrm>
            <a:off x="6218252" y="3292117"/>
            <a:ext cx="1823311" cy="338554"/>
          </a:xfrm>
          <a:prstGeom prst="rect">
            <a:avLst/>
          </a:prstGeom>
          <a:noFill/>
        </p:spPr>
        <p:txBody>
          <a:bodyPr wrap="square" rtlCol="0">
            <a:spAutoFit/>
          </a:bodyPr>
          <a:lstStyle/>
          <a:p>
            <a:pPr algn="ctr"/>
            <a:r>
              <a:rPr lang="en-US" sz="1600" dirty="0">
                <a:solidFill>
                  <a:srgbClr val="7030A0"/>
                </a:solidFill>
                <a:latin typeface="Times New Roman" panose="02020603050405020304" pitchFamily="18" charset="0"/>
                <a:cs typeface="Times New Roman" panose="02020603050405020304" pitchFamily="18" charset="0"/>
              </a:rPr>
              <a:t>End deflection ? </a:t>
            </a:r>
          </a:p>
        </p:txBody>
      </p:sp>
      <p:sp>
        <p:nvSpPr>
          <p:cNvPr id="76" name="TextBox 75">
            <a:extLst>
              <a:ext uri="{FF2B5EF4-FFF2-40B4-BE49-F238E27FC236}">
                <a16:creationId xmlns:a16="http://schemas.microsoft.com/office/drawing/2014/main" id="{FEB05AB9-D310-D747-9BEA-6063C4978CAB}"/>
              </a:ext>
            </a:extLst>
          </p:cNvPr>
          <p:cNvSpPr txBox="1"/>
          <p:nvPr/>
        </p:nvSpPr>
        <p:spPr>
          <a:xfrm>
            <a:off x="7131505" y="2086783"/>
            <a:ext cx="877505"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Force/2 </a:t>
            </a:r>
          </a:p>
        </p:txBody>
      </p:sp>
      <p:sp>
        <p:nvSpPr>
          <p:cNvPr id="77" name="TextBox 76">
            <a:extLst>
              <a:ext uri="{FF2B5EF4-FFF2-40B4-BE49-F238E27FC236}">
                <a16:creationId xmlns:a16="http://schemas.microsoft.com/office/drawing/2014/main" id="{3CFB7807-AAA2-204E-B4F3-862AA9FF9DE8}"/>
              </a:ext>
            </a:extLst>
          </p:cNvPr>
          <p:cNvSpPr txBox="1"/>
          <p:nvPr/>
        </p:nvSpPr>
        <p:spPr>
          <a:xfrm>
            <a:off x="7140511" y="2777205"/>
            <a:ext cx="870345"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Force/2 </a:t>
            </a:r>
          </a:p>
        </p:txBody>
      </p:sp>
      <p:cxnSp>
        <p:nvCxnSpPr>
          <p:cNvPr id="78" name="Straight Connector 77">
            <a:extLst>
              <a:ext uri="{FF2B5EF4-FFF2-40B4-BE49-F238E27FC236}">
                <a16:creationId xmlns:a16="http://schemas.microsoft.com/office/drawing/2014/main" id="{86A580C2-D28F-9F4C-BD61-9F768B26E595}"/>
              </a:ext>
            </a:extLst>
          </p:cNvPr>
          <p:cNvCxnSpPr>
            <a:cxnSpLocks/>
          </p:cNvCxnSpPr>
          <p:nvPr/>
        </p:nvCxnSpPr>
        <p:spPr>
          <a:xfrm flipV="1">
            <a:off x="6734903" y="4792593"/>
            <a:ext cx="924448" cy="5988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7C3DECE4-73CF-A540-8620-06AB23CD7B13}"/>
              </a:ext>
            </a:extLst>
          </p:cNvPr>
          <p:cNvSpPr/>
          <p:nvPr/>
        </p:nvSpPr>
        <p:spPr>
          <a:xfrm>
            <a:off x="6684884" y="5358989"/>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445B77DA-3896-7841-A462-28984F9E3647}"/>
              </a:ext>
            </a:extLst>
          </p:cNvPr>
          <p:cNvCxnSpPr>
            <a:cxnSpLocks/>
          </p:cNvCxnSpPr>
          <p:nvPr/>
        </p:nvCxnSpPr>
        <p:spPr>
          <a:xfrm flipV="1">
            <a:off x="7379114" y="4784393"/>
            <a:ext cx="316246" cy="14111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Oval 83">
            <a:extLst>
              <a:ext uri="{FF2B5EF4-FFF2-40B4-BE49-F238E27FC236}">
                <a16:creationId xmlns:a16="http://schemas.microsoft.com/office/drawing/2014/main" id="{1B38602B-74C0-6449-BB4F-BB4679CEAF66}"/>
              </a:ext>
            </a:extLst>
          </p:cNvPr>
          <p:cNvSpPr/>
          <p:nvPr/>
        </p:nvSpPr>
        <p:spPr>
          <a:xfrm>
            <a:off x="7331749" y="6143397"/>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B039DE50-9342-584B-8865-93B5E7E8C4BE}"/>
              </a:ext>
            </a:extLst>
          </p:cNvPr>
          <p:cNvSpPr/>
          <p:nvPr/>
        </p:nvSpPr>
        <p:spPr>
          <a:xfrm>
            <a:off x="7655885" y="4748820"/>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Arrow Connector 85">
            <a:extLst>
              <a:ext uri="{FF2B5EF4-FFF2-40B4-BE49-F238E27FC236}">
                <a16:creationId xmlns:a16="http://schemas.microsoft.com/office/drawing/2014/main" id="{D509F935-9F8F-0C41-AE36-59580D1576E4}"/>
              </a:ext>
            </a:extLst>
          </p:cNvPr>
          <p:cNvCxnSpPr>
            <a:cxnSpLocks/>
          </p:cNvCxnSpPr>
          <p:nvPr/>
        </p:nvCxnSpPr>
        <p:spPr>
          <a:xfrm>
            <a:off x="5321040" y="5585408"/>
            <a:ext cx="1795093" cy="571051"/>
          </a:xfrm>
          <a:prstGeom prst="straightConnector1">
            <a:avLst/>
          </a:prstGeom>
          <a:ln w="95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A25196F-FEEC-9242-903E-12148197CAEF}"/>
              </a:ext>
            </a:extLst>
          </p:cNvPr>
          <p:cNvCxnSpPr>
            <a:cxnSpLocks/>
          </p:cNvCxnSpPr>
          <p:nvPr/>
        </p:nvCxnSpPr>
        <p:spPr>
          <a:xfrm flipV="1">
            <a:off x="5321040" y="5394152"/>
            <a:ext cx="1261434" cy="191256"/>
          </a:xfrm>
          <a:prstGeom prst="straightConnector1">
            <a:avLst/>
          </a:prstGeom>
          <a:ln w="95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DC870F1A-EACC-8A43-AD65-E84D37EC20B7}"/>
              </a:ext>
            </a:extLst>
          </p:cNvPr>
          <p:cNvCxnSpPr>
            <a:cxnSpLocks/>
          </p:cNvCxnSpPr>
          <p:nvPr/>
        </p:nvCxnSpPr>
        <p:spPr>
          <a:xfrm flipV="1">
            <a:off x="6856210" y="4739427"/>
            <a:ext cx="526401" cy="332996"/>
          </a:xfrm>
          <a:prstGeom prst="straightConnector1">
            <a:avLst/>
          </a:prstGeom>
          <a:ln w="12700">
            <a:solidFill>
              <a:srgbClr val="00206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FD1E8E34-FC39-C045-B6F0-93B31CB4C442}"/>
              </a:ext>
            </a:extLst>
          </p:cNvPr>
          <p:cNvCxnSpPr>
            <a:cxnSpLocks/>
          </p:cNvCxnSpPr>
          <p:nvPr/>
        </p:nvCxnSpPr>
        <p:spPr>
          <a:xfrm flipV="1">
            <a:off x="7649354" y="5113852"/>
            <a:ext cx="216585" cy="897552"/>
          </a:xfrm>
          <a:prstGeom prst="straightConnector1">
            <a:avLst/>
          </a:prstGeom>
          <a:ln w="12700">
            <a:solidFill>
              <a:srgbClr val="00206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1D4E677B-6B3B-3C43-857F-A20405247BF6}"/>
              </a:ext>
            </a:extLst>
          </p:cNvPr>
          <p:cNvSpPr txBox="1"/>
          <p:nvPr/>
        </p:nvSpPr>
        <p:spPr>
          <a:xfrm>
            <a:off x="6844987" y="5305173"/>
            <a:ext cx="702925" cy="338554"/>
          </a:xfrm>
          <a:prstGeom prst="rect">
            <a:avLst/>
          </a:prstGeom>
          <a:noFill/>
        </p:spPr>
        <p:txBody>
          <a:bodyPr wrap="square" rtlCol="0">
            <a:spAutoFit/>
          </a:bodyPr>
          <a:lstStyle/>
          <a:p>
            <a:pPr algn="ctr"/>
            <a:r>
              <a:rPr lang="en-US" sz="1600" dirty="0">
                <a:solidFill>
                  <a:srgbClr val="7030A0"/>
                </a:solidFill>
                <a:latin typeface="Times New Roman" panose="02020603050405020304" pitchFamily="18" charset="0"/>
                <a:cs typeface="Times New Roman" panose="02020603050405020304" pitchFamily="18" charset="0"/>
              </a:rPr>
              <a:t>Truss  </a:t>
            </a:r>
          </a:p>
        </p:txBody>
      </p:sp>
      <p:grpSp>
        <p:nvGrpSpPr>
          <p:cNvPr id="74" name="Group 73">
            <a:extLst>
              <a:ext uri="{FF2B5EF4-FFF2-40B4-BE49-F238E27FC236}">
                <a16:creationId xmlns:a16="http://schemas.microsoft.com/office/drawing/2014/main" id="{600A2D36-EE63-CF41-BAC2-029286E0B3B4}"/>
              </a:ext>
            </a:extLst>
          </p:cNvPr>
          <p:cNvGrpSpPr/>
          <p:nvPr/>
        </p:nvGrpSpPr>
        <p:grpSpPr>
          <a:xfrm>
            <a:off x="1581571" y="2351350"/>
            <a:ext cx="5299307" cy="652721"/>
            <a:chOff x="1206003" y="3719907"/>
            <a:chExt cx="6507305" cy="801511"/>
          </a:xfrm>
        </p:grpSpPr>
        <p:cxnSp>
          <p:nvCxnSpPr>
            <p:cNvPr id="79" name="Straight Connector 78">
              <a:extLst>
                <a:ext uri="{FF2B5EF4-FFF2-40B4-BE49-F238E27FC236}">
                  <a16:creationId xmlns:a16="http://schemas.microsoft.com/office/drawing/2014/main" id="{1EBFB273-F46B-4F46-9E2D-1C3C25B5AF5F}"/>
                </a:ext>
              </a:extLst>
            </p:cNvPr>
            <p:cNvCxnSpPr>
              <a:cxnSpLocks/>
            </p:cNvCxnSpPr>
            <p:nvPr/>
          </p:nvCxnSpPr>
          <p:spPr>
            <a:xfrm flipV="1">
              <a:off x="1973278" y="3807817"/>
              <a:ext cx="636190" cy="2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BDA14D0-68CB-D447-962F-64474A444D76}"/>
                </a:ext>
              </a:extLst>
            </p:cNvPr>
            <p:cNvCxnSpPr>
              <a:cxnSpLocks/>
            </p:cNvCxnSpPr>
            <p:nvPr/>
          </p:nvCxnSpPr>
          <p:spPr>
            <a:xfrm flipV="1">
              <a:off x="1963029" y="4453876"/>
              <a:ext cx="636190" cy="2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4CAFDB35-F7C3-4E43-A2FE-331BB4778DDD}"/>
                </a:ext>
              </a:extLst>
            </p:cNvPr>
            <p:cNvCxnSpPr>
              <a:cxnSpLocks/>
            </p:cNvCxnSpPr>
            <p:nvPr/>
          </p:nvCxnSpPr>
          <p:spPr>
            <a:xfrm flipV="1">
              <a:off x="1340957" y="3807817"/>
              <a:ext cx="636190" cy="2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DFC62D3-A21D-DB41-B22E-EB97539ACED6}"/>
                </a:ext>
              </a:extLst>
            </p:cNvPr>
            <p:cNvCxnSpPr>
              <a:cxnSpLocks/>
            </p:cNvCxnSpPr>
            <p:nvPr/>
          </p:nvCxnSpPr>
          <p:spPr>
            <a:xfrm flipV="1">
              <a:off x="1330707" y="4453876"/>
              <a:ext cx="636190" cy="2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03F2D1D-6035-1542-B58F-66699CA8F10A}"/>
                </a:ext>
              </a:extLst>
            </p:cNvPr>
            <p:cNvCxnSpPr>
              <a:cxnSpLocks/>
            </p:cNvCxnSpPr>
            <p:nvPr/>
          </p:nvCxnSpPr>
          <p:spPr>
            <a:xfrm flipH="1">
              <a:off x="7029007" y="3808202"/>
              <a:ext cx="8609" cy="6072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8E12E90-736D-8042-AF08-7C0A04541185}"/>
                </a:ext>
              </a:extLst>
            </p:cNvPr>
            <p:cNvCxnSpPr>
              <a:cxnSpLocks/>
            </p:cNvCxnSpPr>
            <p:nvPr/>
          </p:nvCxnSpPr>
          <p:spPr>
            <a:xfrm flipV="1">
              <a:off x="6405731" y="3796659"/>
              <a:ext cx="636190" cy="2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D3BF54D-D609-5D4E-B076-F9145EA39191}"/>
                </a:ext>
              </a:extLst>
            </p:cNvPr>
            <p:cNvCxnSpPr>
              <a:cxnSpLocks/>
            </p:cNvCxnSpPr>
            <p:nvPr/>
          </p:nvCxnSpPr>
          <p:spPr>
            <a:xfrm flipV="1">
              <a:off x="6395482" y="4442718"/>
              <a:ext cx="636190" cy="2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Oval 95">
              <a:extLst>
                <a:ext uri="{FF2B5EF4-FFF2-40B4-BE49-F238E27FC236}">
                  <a16:creationId xmlns:a16="http://schemas.microsoft.com/office/drawing/2014/main" id="{6F660A17-DC02-C543-9AA6-616E3CC84E09}"/>
                </a:ext>
              </a:extLst>
            </p:cNvPr>
            <p:cNvSpPr/>
            <p:nvPr/>
          </p:nvSpPr>
          <p:spPr>
            <a:xfrm>
              <a:off x="1302508" y="3768785"/>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a:extLst>
                <a:ext uri="{FF2B5EF4-FFF2-40B4-BE49-F238E27FC236}">
                  <a16:creationId xmlns:a16="http://schemas.microsoft.com/office/drawing/2014/main" id="{7379CA0A-2BF6-E44F-AEA8-070A18A1600C}"/>
                </a:ext>
              </a:extLst>
            </p:cNvPr>
            <p:cNvCxnSpPr/>
            <p:nvPr/>
          </p:nvCxnSpPr>
          <p:spPr>
            <a:xfrm flipV="1">
              <a:off x="1338806" y="3819334"/>
              <a:ext cx="630529" cy="630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Oval 97">
              <a:extLst>
                <a:ext uri="{FF2B5EF4-FFF2-40B4-BE49-F238E27FC236}">
                  <a16:creationId xmlns:a16="http://schemas.microsoft.com/office/drawing/2014/main" id="{2E1DC710-8179-E94C-A211-C9CFB92D6E55}"/>
                </a:ext>
              </a:extLst>
            </p:cNvPr>
            <p:cNvSpPr/>
            <p:nvPr/>
          </p:nvSpPr>
          <p:spPr>
            <a:xfrm>
              <a:off x="1299049" y="4403545"/>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Connector 98">
              <a:extLst>
                <a:ext uri="{FF2B5EF4-FFF2-40B4-BE49-F238E27FC236}">
                  <a16:creationId xmlns:a16="http://schemas.microsoft.com/office/drawing/2014/main" id="{E18CF038-8F0E-6F47-9452-07460EDFBCF9}"/>
                </a:ext>
              </a:extLst>
            </p:cNvPr>
            <p:cNvCxnSpPr>
              <a:cxnSpLocks/>
            </p:cNvCxnSpPr>
            <p:nvPr/>
          </p:nvCxnSpPr>
          <p:spPr>
            <a:xfrm>
              <a:off x="1963631" y="3788884"/>
              <a:ext cx="645202" cy="6726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A5E9512-5B41-AE4B-9399-D8B06A8E68B6}"/>
                </a:ext>
              </a:extLst>
            </p:cNvPr>
            <p:cNvCxnSpPr/>
            <p:nvPr/>
          </p:nvCxnSpPr>
          <p:spPr>
            <a:xfrm flipV="1">
              <a:off x="1297667" y="3721675"/>
              <a:ext cx="1" cy="1576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DB222E0D-861E-7B47-BC07-B4CF3580FF4F}"/>
                </a:ext>
              </a:extLst>
            </p:cNvPr>
            <p:cNvCxnSpPr/>
            <p:nvPr/>
          </p:nvCxnSpPr>
          <p:spPr>
            <a:xfrm>
              <a:off x="1223692" y="3719907"/>
              <a:ext cx="78816" cy="17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1AF7E92-AD9D-EB4B-93D8-EB6B55A5EE56}"/>
                </a:ext>
              </a:extLst>
            </p:cNvPr>
            <p:cNvCxnSpPr/>
            <p:nvPr/>
          </p:nvCxnSpPr>
          <p:spPr>
            <a:xfrm>
              <a:off x="1215808" y="3798566"/>
              <a:ext cx="78816" cy="17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803856C-5853-A447-B332-6E3DBCAB81CD}"/>
                </a:ext>
              </a:extLst>
            </p:cNvPr>
            <p:cNvCxnSpPr/>
            <p:nvPr/>
          </p:nvCxnSpPr>
          <p:spPr>
            <a:xfrm>
              <a:off x="1220537" y="3875872"/>
              <a:ext cx="78816" cy="17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71F4F5D5-2674-C94B-99A8-4E5E8D067D95}"/>
                </a:ext>
              </a:extLst>
            </p:cNvPr>
            <p:cNvCxnSpPr/>
            <p:nvPr/>
          </p:nvCxnSpPr>
          <p:spPr>
            <a:xfrm flipV="1">
              <a:off x="1287862" y="4363786"/>
              <a:ext cx="1" cy="1576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0897B15-F527-C545-841A-254CFF1446DB}"/>
                </a:ext>
              </a:extLst>
            </p:cNvPr>
            <p:cNvCxnSpPr/>
            <p:nvPr/>
          </p:nvCxnSpPr>
          <p:spPr>
            <a:xfrm>
              <a:off x="1213886" y="4362018"/>
              <a:ext cx="78816" cy="17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08317AF-1C4F-AE4D-BAD8-EF256360A26F}"/>
                </a:ext>
              </a:extLst>
            </p:cNvPr>
            <p:cNvCxnSpPr/>
            <p:nvPr/>
          </p:nvCxnSpPr>
          <p:spPr>
            <a:xfrm>
              <a:off x="1206003" y="4446307"/>
              <a:ext cx="78816" cy="17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672F6C38-BE77-8C41-AEF6-7B6F28070969}"/>
                </a:ext>
              </a:extLst>
            </p:cNvPr>
            <p:cNvCxnSpPr/>
            <p:nvPr/>
          </p:nvCxnSpPr>
          <p:spPr>
            <a:xfrm>
              <a:off x="1210732" y="4517983"/>
              <a:ext cx="78816" cy="17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F020AAB5-3560-D940-AAF2-5E73771B0493}"/>
                </a:ext>
              </a:extLst>
            </p:cNvPr>
            <p:cNvCxnSpPr/>
            <p:nvPr/>
          </p:nvCxnSpPr>
          <p:spPr>
            <a:xfrm flipV="1">
              <a:off x="2595831" y="3814456"/>
              <a:ext cx="630529" cy="630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588CC10-9FBB-2B44-A3A3-000528583BF2}"/>
                </a:ext>
              </a:extLst>
            </p:cNvPr>
            <p:cNvCxnSpPr>
              <a:cxnSpLocks/>
            </p:cNvCxnSpPr>
            <p:nvPr/>
          </p:nvCxnSpPr>
          <p:spPr>
            <a:xfrm>
              <a:off x="3235890" y="3821064"/>
              <a:ext cx="600884" cy="6160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002A698-23F3-F546-9F57-34951E3EBBCD}"/>
                </a:ext>
              </a:extLst>
            </p:cNvPr>
            <p:cNvCxnSpPr/>
            <p:nvPr/>
          </p:nvCxnSpPr>
          <p:spPr>
            <a:xfrm flipV="1">
              <a:off x="3849918" y="3824141"/>
              <a:ext cx="630529" cy="630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D2042FAA-2F8A-464E-B610-1F1AFAB15C36}"/>
                </a:ext>
              </a:extLst>
            </p:cNvPr>
            <p:cNvCxnSpPr/>
            <p:nvPr/>
          </p:nvCxnSpPr>
          <p:spPr>
            <a:xfrm flipV="1">
              <a:off x="6394659" y="3814684"/>
              <a:ext cx="630529" cy="630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63081827-0B66-EF45-82F7-1F30455BB6A4}"/>
                </a:ext>
              </a:extLst>
            </p:cNvPr>
            <p:cNvSpPr/>
            <p:nvPr/>
          </p:nvSpPr>
          <p:spPr>
            <a:xfrm>
              <a:off x="6363710" y="4403545"/>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272F646E-D142-7942-8F91-DD5C0FC42DFD}"/>
                </a:ext>
              </a:extLst>
            </p:cNvPr>
            <p:cNvSpPr/>
            <p:nvPr/>
          </p:nvSpPr>
          <p:spPr>
            <a:xfrm>
              <a:off x="5483798" y="4099035"/>
              <a:ext cx="47290" cy="472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4" name="Oval 113">
              <a:extLst>
                <a:ext uri="{FF2B5EF4-FFF2-40B4-BE49-F238E27FC236}">
                  <a16:creationId xmlns:a16="http://schemas.microsoft.com/office/drawing/2014/main" id="{A2A60221-2F62-C540-AC68-D30E52CE9274}"/>
                </a:ext>
              </a:extLst>
            </p:cNvPr>
            <p:cNvSpPr/>
            <p:nvPr/>
          </p:nvSpPr>
          <p:spPr>
            <a:xfrm>
              <a:off x="5751884" y="4093671"/>
              <a:ext cx="47290" cy="472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5" name="Oval 114">
              <a:extLst>
                <a:ext uri="{FF2B5EF4-FFF2-40B4-BE49-F238E27FC236}">
                  <a16:creationId xmlns:a16="http://schemas.microsoft.com/office/drawing/2014/main" id="{DECDEEE0-1708-ED42-95CA-0EF21F46AC1B}"/>
                </a:ext>
              </a:extLst>
            </p:cNvPr>
            <p:cNvSpPr/>
            <p:nvPr/>
          </p:nvSpPr>
          <p:spPr>
            <a:xfrm>
              <a:off x="6028010" y="4096350"/>
              <a:ext cx="47290" cy="4729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16" name="Straight Connector 115">
              <a:extLst>
                <a:ext uri="{FF2B5EF4-FFF2-40B4-BE49-F238E27FC236}">
                  <a16:creationId xmlns:a16="http://schemas.microsoft.com/office/drawing/2014/main" id="{8B8798C8-B5EA-2543-9975-A1B7336E55A9}"/>
                </a:ext>
              </a:extLst>
            </p:cNvPr>
            <p:cNvCxnSpPr>
              <a:cxnSpLocks/>
            </p:cNvCxnSpPr>
            <p:nvPr/>
          </p:nvCxnSpPr>
          <p:spPr>
            <a:xfrm flipV="1">
              <a:off x="3221398" y="3809103"/>
              <a:ext cx="636190" cy="2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77BF15A-BEDB-A54A-A0C3-52F5E9A2A682}"/>
                </a:ext>
              </a:extLst>
            </p:cNvPr>
            <p:cNvCxnSpPr>
              <a:cxnSpLocks/>
            </p:cNvCxnSpPr>
            <p:nvPr/>
          </p:nvCxnSpPr>
          <p:spPr>
            <a:xfrm flipV="1">
              <a:off x="3228637" y="4451844"/>
              <a:ext cx="636190" cy="2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F1CDD69-C92D-DD4A-B410-5553CA75B4F1}"/>
                </a:ext>
              </a:extLst>
            </p:cNvPr>
            <p:cNvCxnSpPr>
              <a:cxnSpLocks/>
            </p:cNvCxnSpPr>
            <p:nvPr/>
          </p:nvCxnSpPr>
          <p:spPr>
            <a:xfrm flipV="1">
              <a:off x="2594661" y="3804363"/>
              <a:ext cx="636190" cy="2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6C4F11CE-C349-F94A-95B1-694CAE7860FF}"/>
                </a:ext>
              </a:extLst>
            </p:cNvPr>
            <p:cNvCxnSpPr>
              <a:cxnSpLocks/>
            </p:cNvCxnSpPr>
            <p:nvPr/>
          </p:nvCxnSpPr>
          <p:spPr>
            <a:xfrm flipV="1">
              <a:off x="2584412" y="4450422"/>
              <a:ext cx="636190" cy="2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F88DCFBA-E5A4-504C-AF63-2DC3410C96A3}"/>
                </a:ext>
              </a:extLst>
            </p:cNvPr>
            <p:cNvCxnSpPr>
              <a:cxnSpLocks/>
            </p:cNvCxnSpPr>
            <p:nvPr/>
          </p:nvCxnSpPr>
          <p:spPr>
            <a:xfrm flipV="1">
              <a:off x="3858392" y="3808273"/>
              <a:ext cx="636190" cy="2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9E6F75D3-B91E-5543-AB2D-02C2A738CCD1}"/>
                </a:ext>
              </a:extLst>
            </p:cNvPr>
            <p:cNvCxnSpPr>
              <a:cxnSpLocks/>
            </p:cNvCxnSpPr>
            <p:nvPr/>
          </p:nvCxnSpPr>
          <p:spPr>
            <a:xfrm flipV="1">
              <a:off x="3848022" y="4449387"/>
              <a:ext cx="636190" cy="2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5F482AF1-089F-4646-AA77-9E3BEA2F9FA9}"/>
                </a:ext>
              </a:extLst>
            </p:cNvPr>
            <p:cNvCxnSpPr>
              <a:cxnSpLocks/>
            </p:cNvCxnSpPr>
            <p:nvPr/>
          </p:nvCxnSpPr>
          <p:spPr>
            <a:xfrm flipH="1">
              <a:off x="4482975" y="3819152"/>
              <a:ext cx="8609" cy="6072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046697A-BAE5-8A46-86CB-3F0F6CA6AC3A}"/>
                </a:ext>
              </a:extLst>
            </p:cNvPr>
            <p:cNvCxnSpPr>
              <a:cxnSpLocks/>
            </p:cNvCxnSpPr>
            <p:nvPr/>
          </p:nvCxnSpPr>
          <p:spPr>
            <a:xfrm flipH="1">
              <a:off x="1966950" y="3830828"/>
              <a:ext cx="8609" cy="6072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63D1C9B-DC67-004D-B10F-CFDBEE12C955}"/>
                </a:ext>
              </a:extLst>
            </p:cNvPr>
            <p:cNvCxnSpPr>
              <a:cxnSpLocks/>
            </p:cNvCxnSpPr>
            <p:nvPr/>
          </p:nvCxnSpPr>
          <p:spPr>
            <a:xfrm flipH="1">
              <a:off x="2598964" y="3834304"/>
              <a:ext cx="8609" cy="6072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B68AC4E-2FE7-1148-96AD-F4881C332A68}"/>
                </a:ext>
              </a:extLst>
            </p:cNvPr>
            <p:cNvCxnSpPr>
              <a:cxnSpLocks/>
            </p:cNvCxnSpPr>
            <p:nvPr/>
          </p:nvCxnSpPr>
          <p:spPr>
            <a:xfrm flipH="1">
              <a:off x="3213843" y="3829211"/>
              <a:ext cx="8609" cy="6072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827996F-670F-3247-AEA3-FBEB0BE1FFA8}"/>
                </a:ext>
              </a:extLst>
            </p:cNvPr>
            <p:cNvCxnSpPr>
              <a:cxnSpLocks/>
            </p:cNvCxnSpPr>
            <p:nvPr/>
          </p:nvCxnSpPr>
          <p:spPr>
            <a:xfrm flipH="1">
              <a:off x="3858709" y="3824119"/>
              <a:ext cx="8609" cy="6072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id="{0A312313-911D-B24A-96FB-039EF4993DDD}"/>
                </a:ext>
              </a:extLst>
            </p:cNvPr>
            <p:cNvSpPr/>
            <p:nvPr/>
          </p:nvSpPr>
          <p:spPr>
            <a:xfrm>
              <a:off x="1942453" y="3770511"/>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1FC9CB4-CF29-E648-87C0-391435E3D1A9}"/>
                </a:ext>
              </a:extLst>
            </p:cNvPr>
            <p:cNvSpPr/>
            <p:nvPr/>
          </p:nvSpPr>
          <p:spPr>
            <a:xfrm>
              <a:off x="1928197" y="4410669"/>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7EC663B2-87B2-8249-B222-174E3015A9DE}"/>
                </a:ext>
              </a:extLst>
            </p:cNvPr>
            <p:cNvSpPr/>
            <p:nvPr/>
          </p:nvSpPr>
          <p:spPr>
            <a:xfrm>
              <a:off x="2573492" y="3773585"/>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CFEAE5B8-360B-FF4F-B1E7-86794B5E5937}"/>
                </a:ext>
              </a:extLst>
            </p:cNvPr>
            <p:cNvSpPr/>
            <p:nvPr/>
          </p:nvSpPr>
          <p:spPr>
            <a:xfrm>
              <a:off x="2554085" y="4413001"/>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AD494BB6-9B56-C54C-9EE7-789F5030170E}"/>
                </a:ext>
              </a:extLst>
            </p:cNvPr>
            <p:cNvSpPr/>
            <p:nvPr/>
          </p:nvSpPr>
          <p:spPr>
            <a:xfrm>
              <a:off x="3828074" y="3773585"/>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A5686157-DC4B-0240-8D26-86CF5F5DF971}"/>
                </a:ext>
              </a:extLst>
            </p:cNvPr>
            <p:cNvSpPr/>
            <p:nvPr/>
          </p:nvSpPr>
          <p:spPr>
            <a:xfrm>
              <a:off x="3818969" y="4413001"/>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8133B83D-566F-5E43-A66A-558C27BE9010}"/>
                </a:ext>
              </a:extLst>
            </p:cNvPr>
            <p:cNvSpPr/>
            <p:nvPr/>
          </p:nvSpPr>
          <p:spPr>
            <a:xfrm>
              <a:off x="3183185" y="3765615"/>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2B391041-77DD-D148-9371-AB9C277CE793}"/>
                </a:ext>
              </a:extLst>
            </p:cNvPr>
            <p:cNvSpPr/>
            <p:nvPr/>
          </p:nvSpPr>
          <p:spPr>
            <a:xfrm>
              <a:off x="3179973" y="4410429"/>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8855D40-A9E5-5D47-B759-B7A553A23862}"/>
                </a:ext>
              </a:extLst>
            </p:cNvPr>
            <p:cNvSpPr/>
            <p:nvPr/>
          </p:nvSpPr>
          <p:spPr>
            <a:xfrm>
              <a:off x="6367416" y="3764129"/>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Straight Connector 135">
              <a:extLst>
                <a:ext uri="{FF2B5EF4-FFF2-40B4-BE49-F238E27FC236}">
                  <a16:creationId xmlns:a16="http://schemas.microsoft.com/office/drawing/2014/main" id="{F3697DFA-E27F-024F-8FB1-3F035C75F394}"/>
                </a:ext>
              </a:extLst>
            </p:cNvPr>
            <p:cNvCxnSpPr>
              <a:cxnSpLocks/>
            </p:cNvCxnSpPr>
            <p:nvPr/>
          </p:nvCxnSpPr>
          <p:spPr>
            <a:xfrm>
              <a:off x="4491159" y="3807780"/>
              <a:ext cx="630529" cy="630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1183F79-B946-A548-8B86-D24F9870612D}"/>
                </a:ext>
              </a:extLst>
            </p:cNvPr>
            <p:cNvCxnSpPr>
              <a:cxnSpLocks/>
            </p:cNvCxnSpPr>
            <p:nvPr/>
          </p:nvCxnSpPr>
          <p:spPr>
            <a:xfrm flipV="1">
              <a:off x="4499633" y="3810701"/>
              <a:ext cx="636190" cy="2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DEB27C1-2BE4-0D43-B11C-513E8B37E5AB}"/>
                </a:ext>
              </a:extLst>
            </p:cNvPr>
            <p:cNvCxnSpPr>
              <a:cxnSpLocks/>
            </p:cNvCxnSpPr>
            <p:nvPr/>
          </p:nvCxnSpPr>
          <p:spPr>
            <a:xfrm flipV="1">
              <a:off x="4489263" y="4451815"/>
              <a:ext cx="636190" cy="2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CB7FF512-06BF-BB4F-8990-71F7A6420225}"/>
                </a:ext>
              </a:extLst>
            </p:cNvPr>
            <p:cNvCxnSpPr>
              <a:cxnSpLocks/>
            </p:cNvCxnSpPr>
            <p:nvPr/>
          </p:nvCxnSpPr>
          <p:spPr>
            <a:xfrm flipH="1">
              <a:off x="5124216" y="3821580"/>
              <a:ext cx="8609" cy="6072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91FDFCE-BB81-BE4C-9EC9-37A554CF0CD4}"/>
                </a:ext>
              </a:extLst>
            </p:cNvPr>
            <p:cNvCxnSpPr>
              <a:cxnSpLocks/>
            </p:cNvCxnSpPr>
            <p:nvPr/>
          </p:nvCxnSpPr>
          <p:spPr>
            <a:xfrm flipH="1">
              <a:off x="7665291" y="3799367"/>
              <a:ext cx="8609" cy="6072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8176702-1868-CD43-9EC1-70AE52B4225D}"/>
                </a:ext>
              </a:extLst>
            </p:cNvPr>
            <p:cNvCxnSpPr>
              <a:cxnSpLocks/>
            </p:cNvCxnSpPr>
            <p:nvPr/>
          </p:nvCxnSpPr>
          <p:spPr>
            <a:xfrm flipV="1">
              <a:off x="7042015" y="3787824"/>
              <a:ext cx="636190" cy="25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7089CB3B-10F4-4E4F-9DB2-3B9F2345C3C5}"/>
                </a:ext>
              </a:extLst>
            </p:cNvPr>
            <p:cNvCxnSpPr>
              <a:cxnSpLocks/>
            </p:cNvCxnSpPr>
            <p:nvPr/>
          </p:nvCxnSpPr>
          <p:spPr>
            <a:xfrm flipV="1">
              <a:off x="7031767" y="4441574"/>
              <a:ext cx="636189" cy="25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68909717-FC6D-EF4C-9627-CD6B9AA03F14}"/>
                </a:ext>
              </a:extLst>
            </p:cNvPr>
            <p:cNvCxnSpPr>
              <a:cxnSpLocks/>
            </p:cNvCxnSpPr>
            <p:nvPr/>
          </p:nvCxnSpPr>
          <p:spPr>
            <a:xfrm>
              <a:off x="7037206" y="3799586"/>
              <a:ext cx="630529" cy="630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Oval 143">
              <a:extLst>
                <a:ext uri="{FF2B5EF4-FFF2-40B4-BE49-F238E27FC236}">
                  <a16:creationId xmlns:a16="http://schemas.microsoft.com/office/drawing/2014/main" id="{A48346F5-3FD5-A042-9CCB-9AAF8C0DDE97}"/>
                </a:ext>
              </a:extLst>
            </p:cNvPr>
            <p:cNvSpPr/>
            <p:nvPr/>
          </p:nvSpPr>
          <p:spPr>
            <a:xfrm>
              <a:off x="7634492" y="3752722"/>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91CA6D4D-9FE2-E946-9004-73988C00EC31}"/>
                </a:ext>
              </a:extLst>
            </p:cNvPr>
            <p:cNvSpPr/>
            <p:nvPr/>
          </p:nvSpPr>
          <p:spPr>
            <a:xfrm>
              <a:off x="7625882" y="4392138"/>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5355639D-56E1-B74E-AD02-FC8946C8CA7B}"/>
                </a:ext>
              </a:extLst>
            </p:cNvPr>
            <p:cNvSpPr/>
            <p:nvPr/>
          </p:nvSpPr>
          <p:spPr>
            <a:xfrm>
              <a:off x="4453467" y="3771013"/>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57D56224-9C4D-A34D-8D01-80EF392072C7}"/>
                </a:ext>
              </a:extLst>
            </p:cNvPr>
            <p:cNvSpPr/>
            <p:nvPr/>
          </p:nvSpPr>
          <p:spPr>
            <a:xfrm>
              <a:off x="4444857" y="4410429"/>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7E2A485D-C3CD-F249-BB84-F0E48EF1557A}"/>
                </a:ext>
              </a:extLst>
            </p:cNvPr>
            <p:cNvSpPr/>
            <p:nvPr/>
          </p:nvSpPr>
          <p:spPr>
            <a:xfrm>
              <a:off x="6998208" y="3761557"/>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07145DC6-EB67-184E-91B3-2FE16A5818EA}"/>
                </a:ext>
              </a:extLst>
            </p:cNvPr>
            <p:cNvSpPr/>
            <p:nvPr/>
          </p:nvSpPr>
          <p:spPr>
            <a:xfrm>
              <a:off x="6989598" y="4400973"/>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2B34FBC6-8712-0D4F-B4BC-34F6AC8C8B21}"/>
                </a:ext>
              </a:extLst>
            </p:cNvPr>
            <p:cNvSpPr/>
            <p:nvPr/>
          </p:nvSpPr>
          <p:spPr>
            <a:xfrm>
              <a:off x="5094708" y="3773441"/>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079B987F-27E9-BE40-AC36-9CD118101835}"/>
                </a:ext>
              </a:extLst>
            </p:cNvPr>
            <p:cNvSpPr/>
            <p:nvPr/>
          </p:nvSpPr>
          <p:spPr>
            <a:xfrm>
              <a:off x="5086098" y="4412857"/>
              <a:ext cx="78816" cy="788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a:extLst>
              <a:ext uri="{FF2B5EF4-FFF2-40B4-BE49-F238E27FC236}">
                <a16:creationId xmlns:a16="http://schemas.microsoft.com/office/drawing/2014/main" id="{0114599B-6D24-E747-AE49-F351B3E8F3BC}"/>
              </a:ext>
            </a:extLst>
          </p:cNvPr>
          <p:cNvGrpSpPr/>
          <p:nvPr/>
        </p:nvGrpSpPr>
        <p:grpSpPr>
          <a:xfrm>
            <a:off x="1593853" y="5839627"/>
            <a:ext cx="1678033" cy="481586"/>
            <a:chOff x="1032936" y="5890542"/>
            <a:chExt cx="1678033" cy="481586"/>
          </a:xfrm>
        </p:grpSpPr>
        <p:sp>
          <p:nvSpPr>
            <p:cNvPr id="153" name="TextBox 152">
              <a:extLst>
                <a:ext uri="{FF2B5EF4-FFF2-40B4-BE49-F238E27FC236}">
                  <a16:creationId xmlns:a16="http://schemas.microsoft.com/office/drawing/2014/main" id="{0010AF3F-A988-1249-8313-13CBB039B079}"/>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54" name="TextBox 153">
              <a:extLst>
                <a:ext uri="{FF2B5EF4-FFF2-40B4-BE49-F238E27FC236}">
                  <a16:creationId xmlns:a16="http://schemas.microsoft.com/office/drawing/2014/main" id="{2EC33D41-DFF2-0847-8177-1F1994F5AF48}"/>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428999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830873"/>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8108E89-FA66-5546-99F5-AFA191E69E19}"/>
              </a:ext>
            </a:extLst>
          </p:cNvPr>
          <p:cNvCxnSpPr>
            <a:cxnSpLocks/>
          </p:cNvCxnSpPr>
          <p:nvPr/>
        </p:nvCxnSpPr>
        <p:spPr>
          <a:xfrm>
            <a:off x="7386903" y="2113116"/>
            <a:ext cx="0" cy="191114"/>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AB67ED48-B061-6E47-B14A-BD24110688B1}"/>
              </a:ext>
            </a:extLst>
          </p:cNvPr>
          <p:cNvCxnSpPr>
            <a:cxnSpLocks/>
          </p:cNvCxnSpPr>
          <p:nvPr/>
        </p:nvCxnSpPr>
        <p:spPr>
          <a:xfrm>
            <a:off x="7380861" y="2642506"/>
            <a:ext cx="0" cy="204555"/>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5483047-73F7-BC4E-BBA2-DFFC2DD8AB9E}"/>
              </a:ext>
            </a:extLst>
          </p:cNvPr>
          <p:cNvSpPr txBox="1"/>
          <p:nvPr/>
        </p:nvSpPr>
        <p:spPr>
          <a:xfrm>
            <a:off x="1241614" y="305180"/>
            <a:ext cx="6718853"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Truss Beam Design and Definitions      </a:t>
            </a:r>
          </a:p>
        </p:txBody>
      </p:sp>
      <p:sp>
        <p:nvSpPr>
          <p:cNvPr id="73" name="TextBox 72">
            <a:extLst>
              <a:ext uri="{FF2B5EF4-FFF2-40B4-BE49-F238E27FC236}">
                <a16:creationId xmlns:a16="http://schemas.microsoft.com/office/drawing/2014/main" id="{9B728D71-2D0D-5C41-BCE0-29E26F6E8112}"/>
              </a:ext>
            </a:extLst>
          </p:cNvPr>
          <p:cNvSpPr txBox="1"/>
          <p:nvPr/>
        </p:nvSpPr>
        <p:spPr>
          <a:xfrm>
            <a:off x="771199" y="1141270"/>
            <a:ext cx="1655742" cy="492443"/>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Design: </a:t>
            </a:r>
          </a:p>
        </p:txBody>
      </p:sp>
      <p:sp>
        <p:nvSpPr>
          <p:cNvPr id="82" name="TextBox 81">
            <a:extLst>
              <a:ext uri="{FF2B5EF4-FFF2-40B4-BE49-F238E27FC236}">
                <a16:creationId xmlns:a16="http://schemas.microsoft.com/office/drawing/2014/main" id="{0767F9DF-C8D5-634D-8C99-C29EA9B57592}"/>
              </a:ext>
            </a:extLst>
          </p:cNvPr>
          <p:cNvSpPr txBox="1"/>
          <p:nvPr/>
        </p:nvSpPr>
        <p:spPr>
          <a:xfrm>
            <a:off x="818651" y="3773303"/>
            <a:ext cx="2608651"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Standard unit: </a:t>
            </a:r>
          </a:p>
        </p:txBody>
      </p:sp>
      <p:sp>
        <p:nvSpPr>
          <p:cNvPr id="83" name="TextBox 82">
            <a:extLst>
              <a:ext uri="{FF2B5EF4-FFF2-40B4-BE49-F238E27FC236}">
                <a16:creationId xmlns:a16="http://schemas.microsoft.com/office/drawing/2014/main" id="{D7CFF23A-6A15-C34A-A5F5-D75E236B7CDE}"/>
              </a:ext>
            </a:extLst>
          </p:cNvPr>
          <p:cNvSpPr txBox="1"/>
          <p:nvPr/>
        </p:nvSpPr>
        <p:spPr>
          <a:xfrm>
            <a:off x="628643" y="4756049"/>
            <a:ext cx="5752606"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Boundary condition: Cantilevered    </a:t>
            </a:r>
          </a:p>
        </p:txBody>
      </p:sp>
      <p:sp>
        <p:nvSpPr>
          <p:cNvPr id="84" name="TextBox 83">
            <a:extLst>
              <a:ext uri="{FF2B5EF4-FFF2-40B4-BE49-F238E27FC236}">
                <a16:creationId xmlns:a16="http://schemas.microsoft.com/office/drawing/2014/main" id="{1376B7FF-F358-804D-8F21-E9858DF65BE6}"/>
              </a:ext>
            </a:extLst>
          </p:cNvPr>
          <p:cNvSpPr txBox="1"/>
          <p:nvPr/>
        </p:nvSpPr>
        <p:spPr>
          <a:xfrm>
            <a:off x="727627" y="5661507"/>
            <a:ext cx="340992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Applied force: End     </a:t>
            </a:r>
          </a:p>
        </p:txBody>
      </p:sp>
      <p:sp>
        <p:nvSpPr>
          <p:cNvPr id="2" name="Oval 1">
            <a:extLst>
              <a:ext uri="{FF2B5EF4-FFF2-40B4-BE49-F238E27FC236}">
                <a16:creationId xmlns:a16="http://schemas.microsoft.com/office/drawing/2014/main" id="{1971C758-63EF-5D48-95F6-271429B373AE}"/>
              </a:ext>
            </a:extLst>
          </p:cNvPr>
          <p:cNvSpPr/>
          <p:nvPr/>
        </p:nvSpPr>
        <p:spPr>
          <a:xfrm>
            <a:off x="778670" y="1376928"/>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E0EADDB9-D0CF-284F-850F-AE553BDBEB4B}"/>
              </a:ext>
            </a:extLst>
          </p:cNvPr>
          <p:cNvSpPr/>
          <p:nvPr/>
        </p:nvSpPr>
        <p:spPr>
          <a:xfrm>
            <a:off x="779994" y="4004456"/>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03B0DB48-3552-7748-8AE9-DBBB9523E047}"/>
              </a:ext>
            </a:extLst>
          </p:cNvPr>
          <p:cNvSpPr/>
          <p:nvPr/>
        </p:nvSpPr>
        <p:spPr>
          <a:xfrm>
            <a:off x="781318" y="4997421"/>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27BEF3B-B844-1042-AFC1-2DAC62F0842D}"/>
              </a:ext>
            </a:extLst>
          </p:cNvPr>
          <p:cNvSpPr/>
          <p:nvPr/>
        </p:nvSpPr>
        <p:spPr>
          <a:xfrm>
            <a:off x="782642" y="5896335"/>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ACA31F54-6FC7-CB4B-A780-CE139D448A99}"/>
              </a:ext>
            </a:extLst>
          </p:cNvPr>
          <p:cNvSpPr txBox="1"/>
          <p:nvPr/>
        </p:nvSpPr>
        <p:spPr>
          <a:xfrm>
            <a:off x="1865081" y="2965309"/>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0, 0</a:t>
            </a:r>
          </a:p>
        </p:txBody>
      </p:sp>
      <p:sp>
        <p:nvSpPr>
          <p:cNvPr id="91" name="TextBox 90">
            <a:extLst>
              <a:ext uri="{FF2B5EF4-FFF2-40B4-BE49-F238E27FC236}">
                <a16:creationId xmlns:a16="http://schemas.microsoft.com/office/drawing/2014/main" id="{57AF34F6-630C-8846-8AA6-9779D997F750}"/>
              </a:ext>
            </a:extLst>
          </p:cNvPr>
          <p:cNvSpPr txBox="1"/>
          <p:nvPr/>
        </p:nvSpPr>
        <p:spPr>
          <a:xfrm>
            <a:off x="2381612" y="2958052"/>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1, 0</a:t>
            </a:r>
          </a:p>
        </p:txBody>
      </p:sp>
      <p:sp>
        <p:nvSpPr>
          <p:cNvPr id="92" name="TextBox 91">
            <a:extLst>
              <a:ext uri="{FF2B5EF4-FFF2-40B4-BE49-F238E27FC236}">
                <a16:creationId xmlns:a16="http://schemas.microsoft.com/office/drawing/2014/main" id="{3B0BD73C-9C63-8D46-95FA-2D98FE5F8A39}"/>
              </a:ext>
            </a:extLst>
          </p:cNvPr>
          <p:cNvSpPr txBox="1"/>
          <p:nvPr/>
        </p:nvSpPr>
        <p:spPr>
          <a:xfrm>
            <a:off x="2896637" y="2950795"/>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2, 0</a:t>
            </a:r>
          </a:p>
        </p:txBody>
      </p:sp>
      <p:sp>
        <p:nvSpPr>
          <p:cNvPr id="93" name="TextBox 92">
            <a:extLst>
              <a:ext uri="{FF2B5EF4-FFF2-40B4-BE49-F238E27FC236}">
                <a16:creationId xmlns:a16="http://schemas.microsoft.com/office/drawing/2014/main" id="{43ABA181-B9AE-0C4D-A7E9-36F4B7D68E3A}"/>
              </a:ext>
            </a:extLst>
          </p:cNvPr>
          <p:cNvSpPr txBox="1"/>
          <p:nvPr/>
        </p:nvSpPr>
        <p:spPr>
          <a:xfrm>
            <a:off x="3405935" y="2943538"/>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3, 0</a:t>
            </a:r>
          </a:p>
        </p:txBody>
      </p:sp>
      <p:sp>
        <p:nvSpPr>
          <p:cNvPr id="94" name="TextBox 93">
            <a:extLst>
              <a:ext uri="{FF2B5EF4-FFF2-40B4-BE49-F238E27FC236}">
                <a16:creationId xmlns:a16="http://schemas.microsoft.com/office/drawing/2014/main" id="{84C671AB-888A-E54C-81A5-E750FC97ED99}"/>
              </a:ext>
            </a:extLst>
          </p:cNvPr>
          <p:cNvSpPr txBox="1"/>
          <p:nvPr/>
        </p:nvSpPr>
        <p:spPr>
          <a:xfrm>
            <a:off x="1861972" y="1949481"/>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0, 1</a:t>
            </a:r>
          </a:p>
        </p:txBody>
      </p:sp>
      <p:sp>
        <p:nvSpPr>
          <p:cNvPr id="95" name="TextBox 94">
            <a:extLst>
              <a:ext uri="{FF2B5EF4-FFF2-40B4-BE49-F238E27FC236}">
                <a16:creationId xmlns:a16="http://schemas.microsoft.com/office/drawing/2014/main" id="{F21C5EA8-1984-EA46-8793-04060DF03724}"/>
              </a:ext>
            </a:extLst>
          </p:cNvPr>
          <p:cNvSpPr txBox="1"/>
          <p:nvPr/>
        </p:nvSpPr>
        <p:spPr>
          <a:xfrm>
            <a:off x="2344569" y="1951785"/>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1, 1</a:t>
            </a:r>
          </a:p>
        </p:txBody>
      </p:sp>
      <p:sp>
        <p:nvSpPr>
          <p:cNvPr id="96" name="TextBox 95">
            <a:extLst>
              <a:ext uri="{FF2B5EF4-FFF2-40B4-BE49-F238E27FC236}">
                <a16:creationId xmlns:a16="http://schemas.microsoft.com/office/drawing/2014/main" id="{2C55B50E-6A12-844E-BF6C-5F5A2E4B4255}"/>
              </a:ext>
            </a:extLst>
          </p:cNvPr>
          <p:cNvSpPr txBox="1"/>
          <p:nvPr/>
        </p:nvSpPr>
        <p:spPr>
          <a:xfrm>
            <a:off x="2893915" y="1954089"/>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2, 1</a:t>
            </a:r>
          </a:p>
        </p:txBody>
      </p:sp>
      <p:sp>
        <p:nvSpPr>
          <p:cNvPr id="97" name="TextBox 96">
            <a:extLst>
              <a:ext uri="{FF2B5EF4-FFF2-40B4-BE49-F238E27FC236}">
                <a16:creationId xmlns:a16="http://schemas.microsoft.com/office/drawing/2014/main" id="{CF064C04-74FD-6445-8DE2-88A63CC8F444}"/>
              </a:ext>
            </a:extLst>
          </p:cNvPr>
          <p:cNvSpPr txBox="1"/>
          <p:nvPr/>
        </p:nvSpPr>
        <p:spPr>
          <a:xfrm>
            <a:off x="3387698" y="1956393"/>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3, 1</a:t>
            </a:r>
          </a:p>
        </p:txBody>
      </p:sp>
      <p:sp>
        <p:nvSpPr>
          <p:cNvPr id="98" name="TextBox 97">
            <a:extLst>
              <a:ext uri="{FF2B5EF4-FFF2-40B4-BE49-F238E27FC236}">
                <a16:creationId xmlns:a16="http://schemas.microsoft.com/office/drawing/2014/main" id="{ADA19836-A0D4-6A4F-9A50-BCF7A4BC8EF8}"/>
              </a:ext>
            </a:extLst>
          </p:cNvPr>
          <p:cNvSpPr txBox="1"/>
          <p:nvPr/>
        </p:nvSpPr>
        <p:spPr>
          <a:xfrm>
            <a:off x="3906533" y="1958697"/>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4, 1</a:t>
            </a:r>
          </a:p>
        </p:txBody>
      </p:sp>
      <p:sp>
        <p:nvSpPr>
          <p:cNvPr id="99" name="TextBox 98">
            <a:extLst>
              <a:ext uri="{FF2B5EF4-FFF2-40B4-BE49-F238E27FC236}">
                <a16:creationId xmlns:a16="http://schemas.microsoft.com/office/drawing/2014/main" id="{8DB34C86-27B9-2B45-B932-0EF8D2923C4A}"/>
              </a:ext>
            </a:extLst>
          </p:cNvPr>
          <p:cNvSpPr txBox="1"/>
          <p:nvPr/>
        </p:nvSpPr>
        <p:spPr>
          <a:xfrm>
            <a:off x="3916363" y="2937732"/>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4, 0</a:t>
            </a:r>
          </a:p>
        </p:txBody>
      </p:sp>
      <p:sp>
        <p:nvSpPr>
          <p:cNvPr id="103" name="TextBox 102">
            <a:extLst>
              <a:ext uri="{FF2B5EF4-FFF2-40B4-BE49-F238E27FC236}">
                <a16:creationId xmlns:a16="http://schemas.microsoft.com/office/drawing/2014/main" id="{C5F02512-0F2F-BE44-9117-6EB063D29B27}"/>
              </a:ext>
            </a:extLst>
          </p:cNvPr>
          <p:cNvSpPr txBox="1"/>
          <p:nvPr/>
        </p:nvSpPr>
        <p:spPr>
          <a:xfrm>
            <a:off x="6579382" y="1927528"/>
            <a:ext cx="783516"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Force/2 </a:t>
            </a:r>
          </a:p>
        </p:txBody>
      </p:sp>
      <p:sp>
        <p:nvSpPr>
          <p:cNvPr id="104" name="TextBox 103">
            <a:extLst>
              <a:ext uri="{FF2B5EF4-FFF2-40B4-BE49-F238E27FC236}">
                <a16:creationId xmlns:a16="http://schemas.microsoft.com/office/drawing/2014/main" id="{EBC55FAF-0874-A140-AAF7-538A2595CB07}"/>
              </a:ext>
            </a:extLst>
          </p:cNvPr>
          <p:cNvSpPr txBox="1"/>
          <p:nvPr/>
        </p:nvSpPr>
        <p:spPr>
          <a:xfrm>
            <a:off x="6590729" y="2920321"/>
            <a:ext cx="792794"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Force/2 </a:t>
            </a:r>
          </a:p>
        </p:txBody>
      </p:sp>
      <p:sp>
        <p:nvSpPr>
          <p:cNvPr id="105" name="TextBox 104">
            <a:extLst>
              <a:ext uri="{FF2B5EF4-FFF2-40B4-BE49-F238E27FC236}">
                <a16:creationId xmlns:a16="http://schemas.microsoft.com/office/drawing/2014/main" id="{6726B918-981A-1A4A-BF16-D6A2BA21922D}"/>
              </a:ext>
            </a:extLst>
          </p:cNvPr>
          <p:cNvSpPr txBox="1"/>
          <p:nvPr/>
        </p:nvSpPr>
        <p:spPr>
          <a:xfrm>
            <a:off x="4441692" y="1951411"/>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5, 1</a:t>
            </a:r>
          </a:p>
        </p:txBody>
      </p:sp>
      <p:sp>
        <p:nvSpPr>
          <p:cNvPr id="106" name="TextBox 105">
            <a:extLst>
              <a:ext uri="{FF2B5EF4-FFF2-40B4-BE49-F238E27FC236}">
                <a16:creationId xmlns:a16="http://schemas.microsoft.com/office/drawing/2014/main" id="{DA0D2C8C-7EBF-3642-8A7C-3FD679259EA1}"/>
              </a:ext>
            </a:extLst>
          </p:cNvPr>
          <p:cNvSpPr txBox="1"/>
          <p:nvPr/>
        </p:nvSpPr>
        <p:spPr>
          <a:xfrm>
            <a:off x="4432733" y="2930446"/>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5, 0</a:t>
            </a:r>
          </a:p>
        </p:txBody>
      </p:sp>
      <p:cxnSp>
        <p:nvCxnSpPr>
          <p:cNvPr id="111" name="Straight Connector 110">
            <a:extLst>
              <a:ext uri="{FF2B5EF4-FFF2-40B4-BE49-F238E27FC236}">
                <a16:creationId xmlns:a16="http://schemas.microsoft.com/office/drawing/2014/main" id="{4DFCAF96-C5FE-214D-A8A5-AA202A19994C}"/>
              </a:ext>
            </a:extLst>
          </p:cNvPr>
          <p:cNvCxnSpPr>
            <a:cxnSpLocks/>
          </p:cNvCxnSpPr>
          <p:nvPr/>
        </p:nvCxnSpPr>
        <p:spPr>
          <a:xfrm flipH="1">
            <a:off x="6688538" y="2333031"/>
            <a:ext cx="7011" cy="4945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9DCF129-ACBD-CB4C-A3ED-6164E3148379}"/>
              </a:ext>
            </a:extLst>
          </p:cNvPr>
          <p:cNvCxnSpPr>
            <a:cxnSpLocks/>
          </p:cNvCxnSpPr>
          <p:nvPr/>
        </p:nvCxnSpPr>
        <p:spPr>
          <a:xfrm flipV="1">
            <a:off x="6180965" y="2323631"/>
            <a:ext cx="518089" cy="20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6C5CF02-78E6-CE42-A2E9-41FF8F95F795}"/>
              </a:ext>
            </a:extLst>
          </p:cNvPr>
          <p:cNvCxnSpPr>
            <a:cxnSpLocks/>
          </p:cNvCxnSpPr>
          <p:nvPr/>
        </p:nvCxnSpPr>
        <p:spPr>
          <a:xfrm flipV="1">
            <a:off x="6172619" y="2849758"/>
            <a:ext cx="518089" cy="20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68F4BE70-F1C7-184C-9844-E987E0DA112D}"/>
              </a:ext>
            </a:extLst>
          </p:cNvPr>
          <p:cNvCxnSpPr/>
          <p:nvPr/>
        </p:nvCxnSpPr>
        <p:spPr>
          <a:xfrm flipV="1">
            <a:off x="6171948" y="2338310"/>
            <a:ext cx="513479" cy="5134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Oval 129">
            <a:extLst>
              <a:ext uri="{FF2B5EF4-FFF2-40B4-BE49-F238E27FC236}">
                <a16:creationId xmlns:a16="http://schemas.microsoft.com/office/drawing/2014/main" id="{5BBC3A24-C806-294A-A937-61CF413E7F26}"/>
              </a:ext>
            </a:extLst>
          </p:cNvPr>
          <p:cNvSpPr/>
          <p:nvPr/>
        </p:nvSpPr>
        <p:spPr>
          <a:xfrm>
            <a:off x="6146745" y="2817857"/>
            <a:ext cx="64185" cy="6418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7F21D686-DF30-B741-B878-5A7C39B1C268}"/>
              </a:ext>
            </a:extLst>
          </p:cNvPr>
          <p:cNvSpPr/>
          <p:nvPr/>
        </p:nvSpPr>
        <p:spPr>
          <a:xfrm>
            <a:off x="5455229" y="2576138"/>
            <a:ext cx="38511" cy="38511"/>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2" name="Oval 131">
            <a:extLst>
              <a:ext uri="{FF2B5EF4-FFF2-40B4-BE49-F238E27FC236}">
                <a16:creationId xmlns:a16="http://schemas.microsoft.com/office/drawing/2014/main" id="{F4D0AAFE-7E38-EB41-B5D0-2BAE7E7C9FF7}"/>
              </a:ext>
            </a:extLst>
          </p:cNvPr>
          <p:cNvSpPr/>
          <p:nvPr/>
        </p:nvSpPr>
        <p:spPr>
          <a:xfrm>
            <a:off x="5667285" y="2578033"/>
            <a:ext cx="38511" cy="38511"/>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3" name="Oval 152">
            <a:extLst>
              <a:ext uri="{FF2B5EF4-FFF2-40B4-BE49-F238E27FC236}">
                <a16:creationId xmlns:a16="http://schemas.microsoft.com/office/drawing/2014/main" id="{7A1AA3C2-BD48-EC4B-9BA5-869E8E5D1A28}"/>
              </a:ext>
            </a:extLst>
          </p:cNvPr>
          <p:cNvSpPr/>
          <p:nvPr/>
        </p:nvSpPr>
        <p:spPr>
          <a:xfrm>
            <a:off x="6149763" y="2297140"/>
            <a:ext cx="64185" cy="6418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8" name="Straight Connector 157">
            <a:extLst>
              <a:ext uri="{FF2B5EF4-FFF2-40B4-BE49-F238E27FC236}">
                <a16:creationId xmlns:a16="http://schemas.microsoft.com/office/drawing/2014/main" id="{FFF849F6-F57A-BA4C-9B9E-CE2557507686}"/>
              </a:ext>
            </a:extLst>
          </p:cNvPr>
          <p:cNvCxnSpPr>
            <a:cxnSpLocks/>
          </p:cNvCxnSpPr>
          <p:nvPr/>
        </p:nvCxnSpPr>
        <p:spPr>
          <a:xfrm flipH="1">
            <a:off x="7206704" y="2325836"/>
            <a:ext cx="7011" cy="4945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3C16AD2-F705-4D4A-B049-5F9F19F3DC88}"/>
              </a:ext>
            </a:extLst>
          </p:cNvPr>
          <p:cNvCxnSpPr>
            <a:cxnSpLocks/>
          </p:cNvCxnSpPr>
          <p:nvPr/>
        </p:nvCxnSpPr>
        <p:spPr>
          <a:xfrm flipV="1">
            <a:off x="6699131" y="2316436"/>
            <a:ext cx="518089" cy="20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21126B34-D982-2744-A332-152C25A79F7F}"/>
              </a:ext>
            </a:extLst>
          </p:cNvPr>
          <p:cNvCxnSpPr>
            <a:cxnSpLocks/>
          </p:cNvCxnSpPr>
          <p:nvPr/>
        </p:nvCxnSpPr>
        <p:spPr>
          <a:xfrm flipV="1">
            <a:off x="6690785" y="2842563"/>
            <a:ext cx="518089" cy="20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EC45C508-1363-6441-B6E5-9BDF470B3247}"/>
              </a:ext>
            </a:extLst>
          </p:cNvPr>
          <p:cNvCxnSpPr>
            <a:cxnSpLocks/>
          </p:cNvCxnSpPr>
          <p:nvPr/>
        </p:nvCxnSpPr>
        <p:spPr>
          <a:xfrm>
            <a:off x="6695215" y="2326015"/>
            <a:ext cx="513479" cy="5134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Oval 161">
            <a:extLst>
              <a:ext uri="{FF2B5EF4-FFF2-40B4-BE49-F238E27FC236}">
                <a16:creationId xmlns:a16="http://schemas.microsoft.com/office/drawing/2014/main" id="{7E725C28-4078-B94C-B061-D7C7580E7893}"/>
              </a:ext>
            </a:extLst>
          </p:cNvPr>
          <p:cNvSpPr/>
          <p:nvPr/>
        </p:nvSpPr>
        <p:spPr>
          <a:xfrm>
            <a:off x="7181622" y="2287850"/>
            <a:ext cx="64185" cy="6418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6DDE784C-9B97-C446-AE79-9A2C277756B9}"/>
              </a:ext>
            </a:extLst>
          </p:cNvPr>
          <p:cNvSpPr/>
          <p:nvPr/>
        </p:nvSpPr>
        <p:spPr>
          <a:xfrm>
            <a:off x="7174611" y="2808567"/>
            <a:ext cx="64185" cy="6418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A6463267-4A13-CB41-B600-963CDE82AC30}"/>
              </a:ext>
            </a:extLst>
          </p:cNvPr>
          <p:cNvSpPr/>
          <p:nvPr/>
        </p:nvSpPr>
        <p:spPr>
          <a:xfrm>
            <a:off x="6663456" y="2295045"/>
            <a:ext cx="64185" cy="6418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FFAA633A-53F9-4F49-B593-DD9E1632232A}"/>
              </a:ext>
            </a:extLst>
          </p:cNvPr>
          <p:cNvSpPr/>
          <p:nvPr/>
        </p:nvSpPr>
        <p:spPr>
          <a:xfrm>
            <a:off x="6656445" y="2815762"/>
            <a:ext cx="64185" cy="6418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2653182-68BC-174C-B839-D1D86F37F281}"/>
              </a:ext>
            </a:extLst>
          </p:cNvPr>
          <p:cNvGrpSpPr/>
          <p:nvPr/>
        </p:nvGrpSpPr>
        <p:grpSpPr>
          <a:xfrm>
            <a:off x="1946500" y="2248601"/>
            <a:ext cx="3231002" cy="652721"/>
            <a:chOff x="2689450" y="1593025"/>
            <a:chExt cx="3231002" cy="652721"/>
          </a:xfrm>
        </p:grpSpPr>
        <p:cxnSp>
          <p:nvCxnSpPr>
            <p:cNvPr id="107" name="Straight Connector 106">
              <a:extLst>
                <a:ext uri="{FF2B5EF4-FFF2-40B4-BE49-F238E27FC236}">
                  <a16:creationId xmlns:a16="http://schemas.microsoft.com/office/drawing/2014/main" id="{87EC7BE2-348B-6045-AA23-4A947D2470DE}"/>
                </a:ext>
              </a:extLst>
            </p:cNvPr>
            <p:cNvCxnSpPr>
              <a:cxnSpLocks/>
            </p:cNvCxnSpPr>
            <p:nvPr/>
          </p:nvCxnSpPr>
          <p:spPr>
            <a:xfrm flipV="1">
              <a:off x="3314290" y="1664616"/>
              <a:ext cx="518089" cy="20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5FA94DE-9D89-8741-9266-81752F7D81A9}"/>
                </a:ext>
              </a:extLst>
            </p:cNvPr>
            <p:cNvCxnSpPr>
              <a:cxnSpLocks/>
            </p:cNvCxnSpPr>
            <p:nvPr/>
          </p:nvCxnSpPr>
          <p:spPr>
            <a:xfrm flipV="1">
              <a:off x="3305944" y="2190742"/>
              <a:ext cx="518089" cy="20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E5FB266-F6CE-AA47-B759-F5711BBFFAC6}"/>
                </a:ext>
              </a:extLst>
            </p:cNvPr>
            <p:cNvCxnSpPr>
              <a:cxnSpLocks/>
            </p:cNvCxnSpPr>
            <p:nvPr/>
          </p:nvCxnSpPr>
          <p:spPr>
            <a:xfrm flipV="1">
              <a:off x="2799352" y="1664616"/>
              <a:ext cx="518089" cy="20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3D57742-68EA-7F4E-BBCC-BAD5A62124D5}"/>
                </a:ext>
              </a:extLst>
            </p:cNvPr>
            <p:cNvCxnSpPr>
              <a:cxnSpLocks/>
            </p:cNvCxnSpPr>
            <p:nvPr/>
          </p:nvCxnSpPr>
          <p:spPr>
            <a:xfrm flipV="1">
              <a:off x="2791004" y="2190742"/>
              <a:ext cx="518089" cy="20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Oval 113">
              <a:extLst>
                <a:ext uri="{FF2B5EF4-FFF2-40B4-BE49-F238E27FC236}">
                  <a16:creationId xmlns:a16="http://schemas.microsoft.com/office/drawing/2014/main" id="{B36FA88C-6F5A-4A48-AA0E-E457C337E461}"/>
                </a:ext>
              </a:extLst>
            </p:cNvPr>
            <p:cNvSpPr/>
            <p:nvPr/>
          </p:nvSpPr>
          <p:spPr>
            <a:xfrm>
              <a:off x="2768040" y="1632829"/>
              <a:ext cx="64185" cy="6418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a:extLst>
                <a:ext uri="{FF2B5EF4-FFF2-40B4-BE49-F238E27FC236}">
                  <a16:creationId xmlns:a16="http://schemas.microsoft.com/office/drawing/2014/main" id="{09851E61-CA1B-DE41-9E22-446251C7BCC3}"/>
                </a:ext>
              </a:extLst>
            </p:cNvPr>
            <p:cNvCxnSpPr/>
            <p:nvPr/>
          </p:nvCxnSpPr>
          <p:spPr>
            <a:xfrm flipV="1">
              <a:off x="2797600" y="1673995"/>
              <a:ext cx="513479" cy="5134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9CD6CB40-F511-E740-A27F-DF0DA5E2F530}"/>
                </a:ext>
              </a:extLst>
            </p:cNvPr>
            <p:cNvSpPr/>
            <p:nvPr/>
          </p:nvSpPr>
          <p:spPr>
            <a:xfrm>
              <a:off x="2765223" y="2149755"/>
              <a:ext cx="64185" cy="6418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Straight Connector 116">
              <a:extLst>
                <a:ext uri="{FF2B5EF4-FFF2-40B4-BE49-F238E27FC236}">
                  <a16:creationId xmlns:a16="http://schemas.microsoft.com/office/drawing/2014/main" id="{BB8576D1-2F60-D94D-9100-FC7236D29055}"/>
                </a:ext>
              </a:extLst>
            </p:cNvPr>
            <p:cNvCxnSpPr>
              <a:cxnSpLocks/>
            </p:cNvCxnSpPr>
            <p:nvPr/>
          </p:nvCxnSpPr>
          <p:spPr>
            <a:xfrm>
              <a:off x="3306434" y="1649197"/>
              <a:ext cx="525428" cy="5477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0D0067AD-CD73-1E47-8ED0-D06254AAA44C}"/>
                </a:ext>
              </a:extLst>
            </p:cNvPr>
            <p:cNvCxnSpPr/>
            <p:nvPr/>
          </p:nvCxnSpPr>
          <p:spPr>
            <a:xfrm flipV="1">
              <a:off x="2764098" y="1594465"/>
              <a:ext cx="1" cy="1283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E5C42996-C1DC-ED4F-9DF5-ED2884DD46B4}"/>
                </a:ext>
              </a:extLst>
            </p:cNvPr>
            <p:cNvCxnSpPr/>
            <p:nvPr/>
          </p:nvCxnSpPr>
          <p:spPr>
            <a:xfrm>
              <a:off x="2703855" y="1593025"/>
              <a:ext cx="64185" cy="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D6B0CC2F-3F34-0D4A-B904-42403871742B}"/>
                </a:ext>
              </a:extLst>
            </p:cNvPr>
            <p:cNvCxnSpPr/>
            <p:nvPr/>
          </p:nvCxnSpPr>
          <p:spPr>
            <a:xfrm>
              <a:off x="2697435" y="1657082"/>
              <a:ext cx="64185" cy="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E7CD70DD-9066-B148-A2B4-5C33D7E130DC}"/>
                </a:ext>
              </a:extLst>
            </p:cNvPr>
            <p:cNvCxnSpPr/>
            <p:nvPr/>
          </p:nvCxnSpPr>
          <p:spPr>
            <a:xfrm>
              <a:off x="2701286" y="1720037"/>
              <a:ext cx="64185" cy="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E701A33-5632-6B4E-BFCB-A52A784A4B9F}"/>
                </a:ext>
              </a:extLst>
            </p:cNvPr>
            <p:cNvCxnSpPr/>
            <p:nvPr/>
          </p:nvCxnSpPr>
          <p:spPr>
            <a:xfrm flipV="1">
              <a:off x="2756113" y="2117376"/>
              <a:ext cx="1" cy="1283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542BD146-B29F-B84D-BC86-B32DBB2BFFAE}"/>
                </a:ext>
              </a:extLst>
            </p:cNvPr>
            <p:cNvCxnSpPr/>
            <p:nvPr/>
          </p:nvCxnSpPr>
          <p:spPr>
            <a:xfrm>
              <a:off x="2695870" y="2115937"/>
              <a:ext cx="64185" cy="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1FE5E21-7FA0-0F44-844E-271F0C54B353}"/>
                </a:ext>
              </a:extLst>
            </p:cNvPr>
            <p:cNvCxnSpPr/>
            <p:nvPr/>
          </p:nvCxnSpPr>
          <p:spPr>
            <a:xfrm>
              <a:off x="2689450" y="2184578"/>
              <a:ext cx="64185" cy="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F81D2C7-E0DD-7A4B-BC58-F4388D739E1E}"/>
                </a:ext>
              </a:extLst>
            </p:cNvPr>
            <p:cNvCxnSpPr/>
            <p:nvPr/>
          </p:nvCxnSpPr>
          <p:spPr>
            <a:xfrm>
              <a:off x="2693301" y="2242949"/>
              <a:ext cx="64185" cy="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AEA3D601-0E4B-BB47-9027-3BA712C83FDE}"/>
                </a:ext>
              </a:extLst>
            </p:cNvPr>
            <p:cNvCxnSpPr/>
            <p:nvPr/>
          </p:nvCxnSpPr>
          <p:spPr>
            <a:xfrm flipV="1">
              <a:off x="3821274" y="1670022"/>
              <a:ext cx="513479" cy="5134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B8471B9A-788A-5B4D-B65E-70A884037F8F}"/>
                </a:ext>
              </a:extLst>
            </p:cNvPr>
            <p:cNvCxnSpPr>
              <a:cxnSpLocks/>
            </p:cNvCxnSpPr>
            <p:nvPr/>
          </p:nvCxnSpPr>
          <p:spPr>
            <a:xfrm>
              <a:off x="4342514" y="1675404"/>
              <a:ext cx="489338" cy="5016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5A599F67-9547-344A-94E3-E9881530B2DE}"/>
                </a:ext>
              </a:extLst>
            </p:cNvPr>
            <p:cNvCxnSpPr/>
            <p:nvPr/>
          </p:nvCxnSpPr>
          <p:spPr>
            <a:xfrm flipV="1">
              <a:off x="4842556" y="1677909"/>
              <a:ext cx="513479" cy="5134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8EACF225-3DCC-284D-B1E8-503A29309AF8}"/>
                </a:ext>
              </a:extLst>
            </p:cNvPr>
            <p:cNvCxnSpPr>
              <a:cxnSpLocks/>
            </p:cNvCxnSpPr>
            <p:nvPr/>
          </p:nvCxnSpPr>
          <p:spPr>
            <a:xfrm flipV="1">
              <a:off x="4330713" y="1665663"/>
              <a:ext cx="518089" cy="20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595A5E9-4D80-0243-AC85-73D17D3A8B73}"/>
                </a:ext>
              </a:extLst>
            </p:cNvPr>
            <p:cNvCxnSpPr>
              <a:cxnSpLocks/>
            </p:cNvCxnSpPr>
            <p:nvPr/>
          </p:nvCxnSpPr>
          <p:spPr>
            <a:xfrm flipV="1">
              <a:off x="4336608" y="2189088"/>
              <a:ext cx="518089" cy="20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F9BD6A5A-09ED-E846-A543-BB877289F929}"/>
                </a:ext>
              </a:extLst>
            </p:cNvPr>
            <p:cNvCxnSpPr>
              <a:cxnSpLocks/>
            </p:cNvCxnSpPr>
            <p:nvPr/>
          </p:nvCxnSpPr>
          <p:spPr>
            <a:xfrm flipV="1">
              <a:off x="3820321" y="1661803"/>
              <a:ext cx="518089" cy="20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8932B21-BAD0-304F-9290-2AB63D6D82D9}"/>
                </a:ext>
              </a:extLst>
            </p:cNvPr>
            <p:cNvCxnSpPr>
              <a:cxnSpLocks/>
            </p:cNvCxnSpPr>
            <p:nvPr/>
          </p:nvCxnSpPr>
          <p:spPr>
            <a:xfrm flipV="1">
              <a:off x="3811975" y="2187929"/>
              <a:ext cx="518089" cy="20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EBEAC6F-DA1D-DF48-A2FE-676871612771}"/>
                </a:ext>
              </a:extLst>
            </p:cNvPr>
            <p:cNvCxnSpPr>
              <a:cxnSpLocks/>
            </p:cNvCxnSpPr>
            <p:nvPr/>
          </p:nvCxnSpPr>
          <p:spPr>
            <a:xfrm flipV="1">
              <a:off x="4849457" y="1664987"/>
              <a:ext cx="518089" cy="20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89028613-0437-3446-BBE8-FFD2338AE821}"/>
                </a:ext>
              </a:extLst>
            </p:cNvPr>
            <p:cNvCxnSpPr>
              <a:cxnSpLocks/>
            </p:cNvCxnSpPr>
            <p:nvPr/>
          </p:nvCxnSpPr>
          <p:spPr>
            <a:xfrm flipV="1">
              <a:off x="4841012" y="2187087"/>
              <a:ext cx="518089" cy="20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E505779F-84CF-B445-9CC5-C5CFCBA18692}"/>
                </a:ext>
              </a:extLst>
            </p:cNvPr>
            <p:cNvCxnSpPr>
              <a:cxnSpLocks/>
            </p:cNvCxnSpPr>
            <p:nvPr/>
          </p:nvCxnSpPr>
          <p:spPr>
            <a:xfrm flipH="1">
              <a:off x="5358094" y="1673846"/>
              <a:ext cx="7011" cy="4945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A2209A6E-7CDB-D544-941F-AC7460605D77}"/>
                </a:ext>
              </a:extLst>
            </p:cNvPr>
            <p:cNvCxnSpPr>
              <a:cxnSpLocks/>
            </p:cNvCxnSpPr>
            <p:nvPr/>
          </p:nvCxnSpPr>
          <p:spPr>
            <a:xfrm flipH="1">
              <a:off x="3309137" y="1683355"/>
              <a:ext cx="7011" cy="4945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8272DEB-80BE-B545-AC63-F665B045E585}"/>
                </a:ext>
              </a:extLst>
            </p:cNvPr>
            <p:cNvCxnSpPr>
              <a:cxnSpLocks/>
            </p:cNvCxnSpPr>
            <p:nvPr/>
          </p:nvCxnSpPr>
          <p:spPr>
            <a:xfrm flipH="1">
              <a:off x="3823826" y="1686186"/>
              <a:ext cx="7011" cy="4945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EE109A44-64B7-354C-90A4-9D1D271D0EB8}"/>
                </a:ext>
              </a:extLst>
            </p:cNvPr>
            <p:cNvCxnSpPr>
              <a:cxnSpLocks/>
            </p:cNvCxnSpPr>
            <p:nvPr/>
          </p:nvCxnSpPr>
          <p:spPr>
            <a:xfrm flipH="1">
              <a:off x="4324560" y="1682038"/>
              <a:ext cx="7011" cy="4945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D6526BF-A140-EA44-A6BA-3C1238512E85}"/>
                </a:ext>
              </a:extLst>
            </p:cNvPr>
            <p:cNvCxnSpPr>
              <a:cxnSpLocks/>
            </p:cNvCxnSpPr>
            <p:nvPr/>
          </p:nvCxnSpPr>
          <p:spPr>
            <a:xfrm flipH="1">
              <a:off x="4849715" y="1677891"/>
              <a:ext cx="7011" cy="4945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Oval 144">
              <a:extLst>
                <a:ext uri="{FF2B5EF4-FFF2-40B4-BE49-F238E27FC236}">
                  <a16:creationId xmlns:a16="http://schemas.microsoft.com/office/drawing/2014/main" id="{9E0F837A-5796-9C49-8728-4692ECDCB188}"/>
                </a:ext>
              </a:extLst>
            </p:cNvPr>
            <p:cNvSpPr/>
            <p:nvPr/>
          </p:nvSpPr>
          <p:spPr>
            <a:xfrm>
              <a:off x="3289187" y="1634235"/>
              <a:ext cx="64185" cy="6418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84E0BD0F-E1A0-164B-9E34-7B3F68A988D6}"/>
                </a:ext>
              </a:extLst>
            </p:cNvPr>
            <p:cNvSpPr/>
            <p:nvPr/>
          </p:nvSpPr>
          <p:spPr>
            <a:xfrm>
              <a:off x="3277578" y="2155556"/>
              <a:ext cx="64185" cy="6418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E58F4CBC-EA0F-8E44-A9C1-7ED8C6D7C6DB}"/>
                </a:ext>
              </a:extLst>
            </p:cNvPr>
            <p:cNvSpPr/>
            <p:nvPr/>
          </p:nvSpPr>
          <p:spPr>
            <a:xfrm>
              <a:off x="3803082" y="1636738"/>
              <a:ext cx="64185" cy="6418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6792E9E6-5ADD-5B4F-92EC-33E0421A1F03}"/>
                </a:ext>
              </a:extLst>
            </p:cNvPr>
            <p:cNvSpPr/>
            <p:nvPr/>
          </p:nvSpPr>
          <p:spPr>
            <a:xfrm>
              <a:off x="3787278" y="2157455"/>
              <a:ext cx="64185" cy="6418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D8AC9CF5-D050-7E41-AFBA-9DA49CEC3B3D}"/>
                </a:ext>
              </a:extLst>
            </p:cNvPr>
            <p:cNvSpPr/>
            <p:nvPr/>
          </p:nvSpPr>
          <p:spPr>
            <a:xfrm>
              <a:off x="4824767" y="1636738"/>
              <a:ext cx="64185" cy="6418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8E10CF4B-DC92-5443-B0F5-A7C30E72F36C}"/>
                </a:ext>
              </a:extLst>
            </p:cNvPr>
            <p:cNvSpPr/>
            <p:nvPr/>
          </p:nvSpPr>
          <p:spPr>
            <a:xfrm>
              <a:off x="4817352" y="2157455"/>
              <a:ext cx="64185" cy="6418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C9E77206-5D12-E24F-9FD4-786CACA0FACA}"/>
                </a:ext>
              </a:extLst>
            </p:cNvPr>
            <p:cNvSpPr/>
            <p:nvPr/>
          </p:nvSpPr>
          <p:spPr>
            <a:xfrm>
              <a:off x="4299593" y="1630248"/>
              <a:ext cx="64185" cy="6418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3A418EB1-3775-A143-AD2C-CCCD9E743432}"/>
                </a:ext>
              </a:extLst>
            </p:cNvPr>
            <p:cNvSpPr/>
            <p:nvPr/>
          </p:nvSpPr>
          <p:spPr>
            <a:xfrm>
              <a:off x="4296978" y="2155361"/>
              <a:ext cx="64185" cy="6418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4" name="Straight Connector 153">
              <a:extLst>
                <a:ext uri="{FF2B5EF4-FFF2-40B4-BE49-F238E27FC236}">
                  <a16:creationId xmlns:a16="http://schemas.microsoft.com/office/drawing/2014/main" id="{98C2A4FE-5E7F-7545-B9AC-DE36A276578D}"/>
                </a:ext>
              </a:extLst>
            </p:cNvPr>
            <p:cNvCxnSpPr>
              <a:cxnSpLocks/>
            </p:cNvCxnSpPr>
            <p:nvPr/>
          </p:nvCxnSpPr>
          <p:spPr>
            <a:xfrm>
              <a:off x="5364759" y="1664586"/>
              <a:ext cx="513479" cy="5134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0BB76B5-9C80-5948-A2BD-53317ED02D9C}"/>
                </a:ext>
              </a:extLst>
            </p:cNvPr>
            <p:cNvCxnSpPr>
              <a:cxnSpLocks/>
            </p:cNvCxnSpPr>
            <p:nvPr/>
          </p:nvCxnSpPr>
          <p:spPr>
            <a:xfrm flipV="1">
              <a:off x="5371660" y="1666964"/>
              <a:ext cx="518089" cy="20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2F22781-A4C4-9445-907B-0B51E4382155}"/>
                </a:ext>
              </a:extLst>
            </p:cNvPr>
            <p:cNvCxnSpPr>
              <a:cxnSpLocks/>
            </p:cNvCxnSpPr>
            <p:nvPr/>
          </p:nvCxnSpPr>
          <p:spPr>
            <a:xfrm flipV="1">
              <a:off x="5363215" y="2189064"/>
              <a:ext cx="518089" cy="20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9F2C935-7263-8A42-B563-939A1F68E6FB}"/>
                </a:ext>
              </a:extLst>
            </p:cNvPr>
            <p:cNvCxnSpPr>
              <a:cxnSpLocks/>
            </p:cNvCxnSpPr>
            <p:nvPr/>
          </p:nvCxnSpPr>
          <p:spPr>
            <a:xfrm flipH="1">
              <a:off x="5880297" y="1675824"/>
              <a:ext cx="7011" cy="4945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Oval 163">
              <a:extLst>
                <a:ext uri="{FF2B5EF4-FFF2-40B4-BE49-F238E27FC236}">
                  <a16:creationId xmlns:a16="http://schemas.microsoft.com/office/drawing/2014/main" id="{3CC6A97F-F0D2-B84F-82F7-F4EA929C1189}"/>
                </a:ext>
              </a:extLst>
            </p:cNvPr>
            <p:cNvSpPr/>
            <p:nvPr/>
          </p:nvSpPr>
          <p:spPr>
            <a:xfrm>
              <a:off x="5334064" y="1634644"/>
              <a:ext cx="64185" cy="6418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906415EA-3BB4-914E-802D-74BDEFD0B7B9}"/>
                </a:ext>
              </a:extLst>
            </p:cNvPr>
            <p:cNvSpPr/>
            <p:nvPr/>
          </p:nvSpPr>
          <p:spPr>
            <a:xfrm>
              <a:off x="5327052" y="2155361"/>
              <a:ext cx="64185" cy="6418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28203D10-F920-E644-8296-B5E76EE58D23}"/>
                </a:ext>
              </a:extLst>
            </p:cNvPr>
            <p:cNvSpPr/>
            <p:nvPr/>
          </p:nvSpPr>
          <p:spPr>
            <a:xfrm>
              <a:off x="5856267" y="1636621"/>
              <a:ext cx="64185" cy="6418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4A4CB13C-9B15-784B-8DE4-1A3FB40527F0}"/>
                </a:ext>
              </a:extLst>
            </p:cNvPr>
            <p:cNvSpPr/>
            <p:nvPr/>
          </p:nvSpPr>
          <p:spPr>
            <a:xfrm>
              <a:off x="5849255" y="2157338"/>
              <a:ext cx="64185" cy="6418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TextBox 169">
            <a:extLst>
              <a:ext uri="{FF2B5EF4-FFF2-40B4-BE49-F238E27FC236}">
                <a16:creationId xmlns:a16="http://schemas.microsoft.com/office/drawing/2014/main" id="{A70D763C-3213-7145-9671-55C0C17CE5C9}"/>
              </a:ext>
            </a:extLst>
          </p:cNvPr>
          <p:cNvSpPr txBox="1"/>
          <p:nvPr/>
        </p:nvSpPr>
        <p:spPr>
          <a:xfrm>
            <a:off x="4938557" y="1947236"/>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6, 1</a:t>
            </a:r>
          </a:p>
        </p:txBody>
      </p:sp>
      <p:sp>
        <p:nvSpPr>
          <p:cNvPr id="171" name="TextBox 170">
            <a:extLst>
              <a:ext uri="{FF2B5EF4-FFF2-40B4-BE49-F238E27FC236}">
                <a16:creationId xmlns:a16="http://schemas.microsoft.com/office/drawing/2014/main" id="{243EE611-57B1-884A-AEC1-519156F1B1F6}"/>
              </a:ext>
            </a:extLst>
          </p:cNvPr>
          <p:cNvSpPr txBox="1"/>
          <p:nvPr/>
        </p:nvSpPr>
        <p:spPr>
          <a:xfrm>
            <a:off x="4960913" y="2926271"/>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6, 0</a:t>
            </a:r>
          </a:p>
        </p:txBody>
      </p:sp>
      <p:sp>
        <p:nvSpPr>
          <p:cNvPr id="172" name="Oval 171">
            <a:extLst>
              <a:ext uri="{FF2B5EF4-FFF2-40B4-BE49-F238E27FC236}">
                <a16:creationId xmlns:a16="http://schemas.microsoft.com/office/drawing/2014/main" id="{9729A491-0100-9E45-BE4B-C1B9BA653092}"/>
              </a:ext>
            </a:extLst>
          </p:cNvPr>
          <p:cNvSpPr/>
          <p:nvPr/>
        </p:nvSpPr>
        <p:spPr>
          <a:xfrm>
            <a:off x="5876052" y="2580121"/>
            <a:ext cx="38511" cy="38511"/>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2" name="Group 11">
            <a:extLst>
              <a:ext uri="{FF2B5EF4-FFF2-40B4-BE49-F238E27FC236}">
                <a16:creationId xmlns:a16="http://schemas.microsoft.com/office/drawing/2014/main" id="{5CCEEB53-88F1-1A4D-8DDB-A784332571E9}"/>
              </a:ext>
            </a:extLst>
          </p:cNvPr>
          <p:cNvGrpSpPr/>
          <p:nvPr/>
        </p:nvGrpSpPr>
        <p:grpSpPr>
          <a:xfrm>
            <a:off x="3828313" y="3767281"/>
            <a:ext cx="1099062" cy="594192"/>
            <a:chOff x="5071116" y="3698389"/>
            <a:chExt cx="1099062" cy="594192"/>
          </a:xfrm>
        </p:grpSpPr>
        <p:cxnSp>
          <p:nvCxnSpPr>
            <p:cNvPr id="173" name="Straight Connector 172">
              <a:extLst>
                <a:ext uri="{FF2B5EF4-FFF2-40B4-BE49-F238E27FC236}">
                  <a16:creationId xmlns:a16="http://schemas.microsoft.com/office/drawing/2014/main" id="{8889CC48-61B4-AD42-955B-8EFDD7FD5446}"/>
                </a:ext>
              </a:extLst>
            </p:cNvPr>
            <p:cNvCxnSpPr>
              <a:cxnSpLocks/>
            </p:cNvCxnSpPr>
            <p:nvPr/>
          </p:nvCxnSpPr>
          <p:spPr>
            <a:xfrm flipH="1">
              <a:off x="5612909" y="3743570"/>
              <a:ext cx="7011" cy="4945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44B29480-B989-BF46-A459-FF31BF085E70}"/>
                </a:ext>
              </a:extLst>
            </p:cNvPr>
            <p:cNvCxnSpPr>
              <a:cxnSpLocks/>
            </p:cNvCxnSpPr>
            <p:nvPr/>
          </p:nvCxnSpPr>
          <p:spPr>
            <a:xfrm flipV="1">
              <a:off x="5105336" y="3734170"/>
              <a:ext cx="518089" cy="20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9F7BFF2E-B25D-1049-AC95-231C547CFFA6}"/>
                </a:ext>
              </a:extLst>
            </p:cNvPr>
            <p:cNvCxnSpPr>
              <a:cxnSpLocks/>
            </p:cNvCxnSpPr>
            <p:nvPr/>
          </p:nvCxnSpPr>
          <p:spPr>
            <a:xfrm flipV="1">
              <a:off x="5096990" y="4260297"/>
              <a:ext cx="518089" cy="20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3B70108A-F96D-3144-9571-FA5A2FE41561}"/>
                </a:ext>
              </a:extLst>
            </p:cNvPr>
            <p:cNvCxnSpPr/>
            <p:nvPr/>
          </p:nvCxnSpPr>
          <p:spPr>
            <a:xfrm flipV="1">
              <a:off x="5096319" y="3748849"/>
              <a:ext cx="513479" cy="5134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Oval 176">
              <a:extLst>
                <a:ext uri="{FF2B5EF4-FFF2-40B4-BE49-F238E27FC236}">
                  <a16:creationId xmlns:a16="http://schemas.microsoft.com/office/drawing/2014/main" id="{9C411423-8CCC-6247-B89F-D704A96E2F26}"/>
                </a:ext>
              </a:extLst>
            </p:cNvPr>
            <p:cNvSpPr/>
            <p:nvPr/>
          </p:nvSpPr>
          <p:spPr>
            <a:xfrm>
              <a:off x="5071116" y="4228396"/>
              <a:ext cx="64185" cy="6418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BD9798E5-7FA2-E744-B4AE-89CC5605B7C2}"/>
                </a:ext>
              </a:extLst>
            </p:cNvPr>
            <p:cNvSpPr/>
            <p:nvPr/>
          </p:nvSpPr>
          <p:spPr>
            <a:xfrm>
              <a:off x="5074134" y="3707679"/>
              <a:ext cx="64185" cy="6418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9" name="Straight Connector 178">
              <a:extLst>
                <a:ext uri="{FF2B5EF4-FFF2-40B4-BE49-F238E27FC236}">
                  <a16:creationId xmlns:a16="http://schemas.microsoft.com/office/drawing/2014/main" id="{BD7A5E70-00A9-3E42-AE43-03FB55E31D18}"/>
                </a:ext>
              </a:extLst>
            </p:cNvPr>
            <p:cNvCxnSpPr>
              <a:cxnSpLocks/>
            </p:cNvCxnSpPr>
            <p:nvPr/>
          </p:nvCxnSpPr>
          <p:spPr>
            <a:xfrm flipH="1">
              <a:off x="6131075" y="3736375"/>
              <a:ext cx="7011" cy="4945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CD406BBC-F2D4-C448-9DCF-EBDCD16D0EE8}"/>
                </a:ext>
              </a:extLst>
            </p:cNvPr>
            <p:cNvCxnSpPr>
              <a:cxnSpLocks/>
            </p:cNvCxnSpPr>
            <p:nvPr/>
          </p:nvCxnSpPr>
          <p:spPr>
            <a:xfrm flipV="1">
              <a:off x="5623502" y="3726975"/>
              <a:ext cx="518089" cy="20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75A23CD9-EF44-A745-9B63-71CC5414D119}"/>
                </a:ext>
              </a:extLst>
            </p:cNvPr>
            <p:cNvCxnSpPr>
              <a:cxnSpLocks/>
            </p:cNvCxnSpPr>
            <p:nvPr/>
          </p:nvCxnSpPr>
          <p:spPr>
            <a:xfrm flipV="1">
              <a:off x="5615156" y="4253102"/>
              <a:ext cx="518089" cy="20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2A8316BD-7BDA-B847-B230-9C9898EDFB02}"/>
                </a:ext>
              </a:extLst>
            </p:cNvPr>
            <p:cNvCxnSpPr>
              <a:cxnSpLocks/>
            </p:cNvCxnSpPr>
            <p:nvPr/>
          </p:nvCxnSpPr>
          <p:spPr>
            <a:xfrm>
              <a:off x="5619586" y="3736554"/>
              <a:ext cx="513479" cy="5134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Oval 182">
              <a:extLst>
                <a:ext uri="{FF2B5EF4-FFF2-40B4-BE49-F238E27FC236}">
                  <a16:creationId xmlns:a16="http://schemas.microsoft.com/office/drawing/2014/main" id="{2BB25F6D-00C0-B24A-AF73-DAE1CDA63558}"/>
                </a:ext>
              </a:extLst>
            </p:cNvPr>
            <p:cNvSpPr/>
            <p:nvPr/>
          </p:nvSpPr>
          <p:spPr>
            <a:xfrm>
              <a:off x="6105993" y="3698389"/>
              <a:ext cx="64185" cy="6418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04CA7F5E-4DF1-7E48-9AB0-06009603AE93}"/>
                </a:ext>
              </a:extLst>
            </p:cNvPr>
            <p:cNvSpPr/>
            <p:nvPr/>
          </p:nvSpPr>
          <p:spPr>
            <a:xfrm>
              <a:off x="6098982" y="4219106"/>
              <a:ext cx="64185" cy="6418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3CE3A1D4-4757-5549-8582-35BC97357B5A}"/>
                </a:ext>
              </a:extLst>
            </p:cNvPr>
            <p:cNvSpPr/>
            <p:nvPr/>
          </p:nvSpPr>
          <p:spPr>
            <a:xfrm>
              <a:off x="5587827" y="3705584"/>
              <a:ext cx="64185" cy="6418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F9605E17-3442-A243-9F55-64DF811C9AC0}"/>
                </a:ext>
              </a:extLst>
            </p:cNvPr>
            <p:cNvSpPr/>
            <p:nvPr/>
          </p:nvSpPr>
          <p:spPr>
            <a:xfrm>
              <a:off x="5580816" y="4226301"/>
              <a:ext cx="64185" cy="6418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a:extLst>
              <a:ext uri="{FF2B5EF4-FFF2-40B4-BE49-F238E27FC236}">
                <a16:creationId xmlns:a16="http://schemas.microsoft.com/office/drawing/2014/main" id="{B6A5EFEC-5E8A-C84C-A45F-6D1B0AB114A8}"/>
              </a:ext>
            </a:extLst>
          </p:cNvPr>
          <p:cNvGrpSpPr/>
          <p:nvPr/>
        </p:nvGrpSpPr>
        <p:grpSpPr>
          <a:xfrm>
            <a:off x="7291682" y="5087647"/>
            <a:ext cx="984484" cy="961257"/>
            <a:chOff x="7172414" y="5158462"/>
            <a:chExt cx="984484" cy="961257"/>
          </a:xfrm>
        </p:grpSpPr>
        <p:cxnSp>
          <p:nvCxnSpPr>
            <p:cNvPr id="187" name="Straight Arrow Connector 186">
              <a:extLst>
                <a:ext uri="{FF2B5EF4-FFF2-40B4-BE49-F238E27FC236}">
                  <a16:creationId xmlns:a16="http://schemas.microsoft.com/office/drawing/2014/main" id="{838DAE60-167A-B648-9641-1B3DD116A3CC}"/>
                </a:ext>
              </a:extLst>
            </p:cNvPr>
            <p:cNvCxnSpPr>
              <a:cxnSpLocks/>
            </p:cNvCxnSpPr>
            <p:nvPr/>
          </p:nvCxnSpPr>
          <p:spPr>
            <a:xfrm flipV="1">
              <a:off x="7318841" y="5527539"/>
              <a:ext cx="0" cy="44534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23D94594-E30E-5A43-842B-439074D56648}"/>
                </a:ext>
              </a:extLst>
            </p:cNvPr>
            <p:cNvCxnSpPr>
              <a:cxnSpLocks/>
            </p:cNvCxnSpPr>
            <p:nvPr/>
          </p:nvCxnSpPr>
          <p:spPr>
            <a:xfrm>
              <a:off x="7318841" y="5973424"/>
              <a:ext cx="41655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856826E3-E356-AE49-AE97-90DBD4048FE9}"/>
                </a:ext>
              </a:extLst>
            </p:cNvPr>
            <p:cNvSpPr txBox="1"/>
            <p:nvPr/>
          </p:nvSpPr>
          <p:spPr>
            <a:xfrm>
              <a:off x="7775620" y="5811942"/>
              <a:ext cx="381278"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X </a:t>
              </a:r>
            </a:p>
          </p:txBody>
        </p:sp>
        <p:sp>
          <p:nvSpPr>
            <p:cNvPr id="190" name="TextBox 189">
              <a:extLst>
                <a:ext uri="{FF2B5EF4-FFF2-40B4-BE49-F238E27FC236}">
                  <a16:creationId xmlns:a16="http://schemas.microsoft.com/office/drawing/2014/main" id="{5BDC7C73-3142-D841-BED5-5929CFF128C9}"/>
                </a:ext>
              </a:extLst>
            </p:cNvPr>
            <p:cNvSpPr txBox="1"/>
            <p:nvPr/>
          </p:nvSpPr>
          <p:spPr>
            <a:xfrm>
              <a:off x="7172414" y="5158462"/>
              <a:ext cx="381278"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Y </a:t>
              </a:r>
            </a:p>
          </p:txBody>
        </p:sp>
      </p:grpSp>
      <p:grpSp>
        <p:nvGrpSpPr>
          <p:cNvPr id="191" name="Group 190">
            <a:extLst>
              <a:ext uri="{FF2B5EF4-FFF2-40B4-BE49-F238E27FC236}">
                <a16:creationId xmlns:a16="http://schemas.microsoft.com/office/drawing/2014/main" id="{52D18BDB-A7BA-CC4F-956D-D1E367D8E999}"/>
              </a:ext>
            </a:extLst>
          </p:cNvPr>
          <p:cNvGrpSpPr/>
          <p:nvPr/>
        </p:nvGrpSpPr>
        <p:grpSpPr>
          <a:xfrm>
            <a:off x="7026054" y="6060458"/>
            <a:ext cx="1678033" cy="481586"/>
            <a:chOff x="1032936" y="5890542"/>
            <a:chExt cx="1678033" cy="481586"/>
          </a:xfrm>
        </p:grpSpPr>
        <p:sp>
          <p:nvSpPr>
            <p:cNvPr id="192" name="TextBox 191">
              <a:extLst>
                <a:ext uri="{FF2B5EF4-FFF2-40B4-BE49-F238E27FC236}">
                  <a16:creationId xmlns:a16="http://schemas.microsoft.com/office/drawing/2014/main" id="{2E59B726-C079-B04B-964C-67AAAC53A8B8}"/>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93" name="TextBox 192">
              <a:extLst>
                <a:ext uri="{FF2B5EF4-FFF2-40B4-BE49-F238E27FC236}">
                  <a16:creationId xmlns:a16="http://schemas.microsoft.com/office/drawing/2014/main" id="{B8E8B19C-65A0-264F-A597-4DBC001F9D9A}"/>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4046302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A96960-B0AA-C54F-AA49-0DA2B2A773CA}"/>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9438100F-5903-7F48-A0AB-3AE1760ABBA9}"/>
              </a:ext>
            </a:extLst>
          </p:cNvPr>
          <p:cNvCxnSpPr/>
          <p:nvPr/>
        </p:nvCxnSpPr>
        <p:spPr>
          <a:xfrm>
            <a:off x="277472" y="874381"/>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5BC6C68-EFB8-0947-9D83-F1BCC0D24CB8}"/>
              </a:ext>
            </a:extLst>
          </p:cNvPr>
          <p:cNvSpPr txBox="1"/>
          <p:nvPr/>
        </p:nvSpPr>
        <p:spPr>
          <a:xfrm>
            <a:off x="2253285" y="311402"/>
            <a:ext cx="4405024"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 Problem Solution Steps   </a:t>
            </a:r>
          </a:p>
        </p:txBody>
      </p:sp>
      <p:sp>
        <p:nvSpPr>
          <p:cNvPr id="7" name="TextBox 6">
            <a:extLst>
              <a:ext uri="{FF2B5EF4-FFF2-40B4-BE49-F238E27FC236}">
                <a16:creationId xmlns:a16="http://schemas.microsoft.com/office/drawing/2014/main" id="{DE2DB938-B3FD-AA4A-9824-805436D58191}"/>
              </a:ext>
            </a:extLst>
          </p:cNvPr>
          <p:cNvSpPr txBox="1"/>
          <p:nvPr/>
        </p:nvSpPr>
        <p:spPr>
          <a:xfrm>
            <a:off x="1912166" y="1930922"/>
            <a:ext cx="5657758"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Apply a unit force and calculate the internal member forces.    </a:t>
            </a:r>
          </a:p>
        </p:txBody>
      </p:sp>
      <p:sp>
        <p:nvSpPr>
          <p:cNvPr id="8" name="TextBox 7">
            <a:extLst>
              <a:ext uri="{FF2B5EF4-FFF2-40B4-BE49-F238E27FC236}">
                <a16:creationId xmlns:a16="http://schemas.microsoft.com/office/drawing/2014/main" id="{F7A5AFEA-1BE9-C24F-B320-BAD018284878}"/>
              </a:ext>
            </a:extLst>
          </p:cNvPr>
          <p:cNvSpPr txBox="1"/>
          <p:nvPr/>
        </p:nvSpPr>
        <p:spPr>
          <a:xfrm>
            <a:off x="1904216" y="2916417"/>
            <a:ext cx="5913904"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Calculate end deflection values per truss unit </a:t>
            </a:r>
          </a:p>
          <a:p>
            <a:r>
              <a:rPr lang="en-US" sz="2400" dirty="0">
                <a:latin typeface="Times New Roman" panose="02020603050405020304" pitchFamily="18" charset="0"/>
                <a:cs typeface="Times New Roman" panose="02020603050405020304" pitchFamily="18" charset="0"/>
              </a:rPr>
              <a:t>using Castigliano’s 2nd theorem.   </a:t>
            </a:r>
          </a:p>
        </p:txBody>
      </p:sp>
      <p:sp>
        <p:nvSpPr>
          <p:cNvPr id="9" name="TextBox 8">
            <a:extLst>
              <a:ext uri="{FF2B5EF4-FFF2-40B4-BE49-F238E27FC236}">
                <a16:creationId xmlns:a16="http://schemas.microsoft.com/office/drawing/2014/main" id="{1B24F859-D52A-CA4A-8A9F-DB535144F1B3}"/>
              </a:ext>
            </a:extLst>
          </p:cNvPr>
          <p:cNvSpPr txBox="1"/>
          <p:nvPr/>
        </p:nvSpPr>
        <p:spPr>
          <a:xfrm>
            <a:off x="1105113" y="5235340"/>
            <a:ext cx="738290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Calculate a deflection equation with the deflection values.   </a:t>
            </a:r>
          </a:p>
        </p:txBody>
      </p:sp>
      <p:sp>
        <p:nvSpPr>
          <p:cNvPr id="10" name="TextBox 9">
            <a:extLst>
              <a:ext uri="{FF2B5EF4-FFF2-40B4-BE49-F238E27FC236}">
                <a16:creationId xmlns:a16="http://schemas.microsoft.com/office/drawing/2014/main" id="{90B99CA9-3825-534A-8673-2AF9895E9A35}"/>
              </a:ext>
            </a:extLst>
          </p:cNvPr>
          <p:cNvSpPr txBox="1"/>
          <p:nvPr/>
        </p:nvSpPr>
        <p:spPr>
          <a:xfrm>
            <a:off x="1140893" y="1270585"/>
            <a:ext cx="682091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Define a standard truss unit and sequential truss units.   </a:t>
            </a:r>
          </a:p>
        </p:txBody>
      </p:sp>
      <p:sp>
        <p:nvSpPr>
          <p:cNvPr id="11" name="Oval 10">
            <a:extLst>
              <a:ext uri="{FF2B5EF4-FFF2-40B4-BE49-F238E27FC236}">
                <a16:creationId xmlns:a16="http://schemas.microsoft.com/office/drawing/2014/main" id="{6180DF93-C1F1-294D-BE82-00C702757B70}"/>
              </a:ext>
            </a:extLst>
          </p:cNvPr>
          <p:cNvSpPr/>
          <p:nvPr/>
        </p:nvSpPr>
        <p:spPr>
          <a:xfrm>
            <a:off x="1737731" y="2106722"/>
            <a:ext cx="79584" cy="795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FF6276-DA9F-674C-93DF-9BD29D083232}"/>
              </a:ext>
            </a:extLst>
          </p:cNvPr>
          <p:cNvSpPr/>
          <p:nvPr/>
        </p:nvSpPr>
        <p:spPr>
          <a:xfrm>
            <a:off x="1740479" y="3106193"/>
            <a:ext cx="79584" cy="795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AB68C9F-73B9-E046-A6B9-A3DBCE58D658}"/>
              </a:ext>
            </a:extLst>
          </p:cNvPr>
          <p:cNvSpPr/>
          <p:nvPr/>
        </p:nvSpPr>
        <p:spPr>
          <a:xfrm>
            <a:off x="927662" y="5431215"/>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333D47A-570E-374E-AAF0-E289E6FB60A7}"/>
              </a:ext>
            </a:extLst>
          </p:cNvPr>
          <p:cNvSpPr/>
          <p:nvPr/>
        </p:nvSpPr>
        <p:spPr>
          <a:xfrm>
            <a:off x="921496" y="1469100"/>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685B478-70BD-784D-B07B-E41E97CA5308}"/>
              </a:ext>
            </a:extLst>
          </p:cNvPr>
          <p:cNvSpPr txBox="1"/>
          <p:nvPr/>
        </p:nvSpPr>
        <p:spPr>
          <a:xfrm>
            <a:off x="2630409" y="4295834"/>
            <a:ext cx="1135145"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Length, in.</a:t>
            </a:r>
          </a:p>
        </p:txBody>
      </p:sp>
      <p:sp>
        <p:nvSpPr>
          <p:cNvPr id="17" name="TextBox 16">
            <a:extLst>
              <a:ext uri="{FF2B5EF4-FFF2-40B4-BE49-F238E27FC236}">
                <a16:creationId xmlns:a16="http://schemas.microsoft.com/office/drawing/2014/main" id="{03EA182B-591A-F845-90AB-D6D0957B6552}"/>
              </a:ext>
            </a:extLst>
          </p:cNvPr>
          <p:cNvSpPr txBox="1"/>
          <p:nvPr/>
        </p:nvSpPr>
        <p:spPr>
          <a:xfrm>
            <a:off x="3953608" y="4268970"/>
            <a:ext cx="910757"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Internal force, </a:t>
            </a:r>
            <a:r>
              <a:rPr lang="en-US" sz="1600" dirty="0" err="1">
                <a:latin typeface="Times New Roman" panose="02020603050405020304" pitchFamily="18" charset="0"/>
                <a:cs typeface="Times New Roman" panose="02020603050405020304" pitchFamily="18" charset="0"/>
              </a:rPr>
              <a:t>lb</a:t>
            </a:r>
            <a:r>
              <a:rPr lang="en-US" sz="1600" dirty="0">
                <a:latin typeface="Times New Roman" panose="02020603050405020304" pitchFamily="18" charset="0"/>
                <a:cs typeface="Times New Roman" panose="02020603050405020304" pitchFamily="18" charset="0"/>
              </a:rPr>
              <a:t> </a:t>
            </a:r>
          </a:p>
        </p:txBody>
      </p:sp>
      <p:sp>
        <p:nvSpPr>
          <p:cNvPr id="18" name="TextBox 17">
            <a:extLst>
              <a:ext uri="{FF2B5EF4-FFF2-40B4-BE49-F238E27FC236}">
                <a16:creationId xmlns:a16="http://schemas.microsoft.com/office/drawing/2014/main" id="{7007964B-9682-8145-B6A4-10823992CE34}"/>
              </a:ext>
            </a:extLst>
          </p:cNvPr>
          <p:cNvSpPr txBox="1"/>
          <p:nvPr/>
        </p:nvSpPr>
        <p:spPr>
          <a:xfrm>
            <a:off x="1615771" y="4385001"/>
            <a:ext cx="978279"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Member </a:t>
            </a:r>
          </a:p>
        </p:txBody>
      </p:sp>
      <p:sp>
        <p:nvSpPr>
          <p:cNvPr id="19" name="TextBox 18">
            <a:extLst>
              <a:ext uri="{FF2B5EF4-FFF2-40B4-BE49-F238E27FC236}">
                <a16:creationId xmlns:a16="http://schemas.microsoft.com/office/drawing/2014/main" id="{CDF84D1C-5A76-4840-9E06-9795DEC0D048}"/>
              </a:ext>
            </a:extLst>
          </p:cNvPr>
          <p:cNvSpPr txBox="1"/>
          <p:nvPr/>
        </p:nvSpPr>
        <p:spPr>
          <a:xfrm>
            <a:off x="5198670" y="4265802"/>
            <a:ext cx="824364"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Virtual    </a:t>
            </a:r>
          </a:p>
          <a:p>
            <a:r>
              <a:rPr lang="en-US" sz="1600" dirty="0">
                <a:latin typeface="Times New Roman" panose="02020603050405020304" pitchFamily="18" charset="0"/>
                <a:cs typeface="Times New Roman" panose="02020603050405020304" pitchFamily="18" charset="0"/>
              </a:rPr>
              <a:t> force  </a:t>
            </a:r>
          </a:p>
        </p:txBody>
      </p:sp>
      <p:sp>
        <p:nvSpPr>
          <p:cNvPr id="20" name="TextBox 19">
            <a:extLst>
              <a:ext uri="{FF2B5EF4-FFF2-40B4-BE49-F238E27FC236}">
                <a16:creationId xmlns:a16="http://schemas.microsoft.com/office/drawing/2014/main" id="{EDB20FE3-625F-F843-A718-E7AB7B1311A7}"/>
              </a:ext>
            </a:extLst>
          </p:cNvPr>
          <p:cNvSpPr txBox="1"/>
          <p:nvPr/>
        </p:nvSpPr>
        <p:spPr>
          <a:xfrm>
            <a:off x="6159589" y="4273173"/>
            <a:ext cx="1410340"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Displacement, </a:t>
            </a:r>
          </a:p>
          <a:p>
            <a:r>
              <a:rPr lang="en-US" sz="1600" dirty="0">
                <a:latin typeface="Times New Roman" panose="02020603050405020304" pitchFamily="18" charset="0"/>
                <a:cs typeface="Times New Roman" panose="02020603050405020304" pitchFamily="18" charset="0"/>
              </a:rPr>
              <a:t>          in.</a:t>
            </a:r>
          </a:p>
        </p:txBody>
      </p:sp>
      <p:cxnSp>
        <p:nvCxnSpPr>
          <p:cNvPr id="21" name="Straight Connector 20">
            <a:extLst>
              <a:ext uri="{FF2B5EF4-FFF2-40B4-BE49-F238E27FC236}">
                <a16:creationId xmlns:a16="http://schemas.microsoft.com/office/drawing/2014/main" id="{4B91F3B8-FFBE-BC45-AA77-0C12BA210E43}"/>
              </a:ext>
            </a:extLst>
          </p:cNvPr>
          <p:cNvCxnSpPr>
            <a:cxnSpLocks/>
          </p:cNvCxnSpPr>
          <p:nvPr/>
        </p:nvCxnSpPr>
        <p:spPr>
          <a:xfrm>
            <a:off x="2715369" y="4590928"/>
            <a:ext cx="8917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E395105-5397-CC48-A654-1904BD60AB8F}"/>
              </a:ext>
            </a:extLst>
          </p:cNvPr>
          <p:cNvSpPr txBox="1"/>
          <p:nvPr/>
        </p:nvSpPr>
        <p:spPr>
          <a:xfrm>
            <a:off x="2942544" y="4533601"/>
            <a:ext cx="555948"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EA </a:t>
            </a:r>
          </a:p>
        </p:txBody>
      </p:sp>
      <p:sp>
        <p:nvSpPr>
          <p:cNvPr id="2" name="Rectangle 1">
            <a:extLst>
              <a:ext uri="{FF2B5EF4-FFF2-40B4-BE49-F238E27FC236}">
                <a16:creationId xmlns:a16="http://schemas.microsoft.com/office/drawing/2014/main" id="{3C76CB4E-B2FB-FE4F-8656-33EF8A0B12AF}"/>
              </a:ext>
            </a:extLst>
          </p:cNvPr>
          <p:cNvSpPr/>
          <p:nvPr/>
        </p:nvSpPr>
        <p:spPr>
          <a:xfrm>
            <a:off x="1552907" y="3999882"/>
            <a:ext cx="6062739" cy="8330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451226F4-0D34-5148-9149-8D81CC014539}"/>
              </a:ext>
            </a:extLst>
          </p:cNvPr>
          <p:cNvSpPr txBox="1"/>
          <p:nvPr/>
        </p:nvSpPr>
        <p:spPr>
          <a:xfrm>
            <a:off x="2631511" y="3961427"/>
            <a:ext cx="4014320" cy="338554"/>
          </a:xfrm>
          <a:prstGeom prst="rect">
            <a:avLst/>
          </a:prstGeom>
          <a:noFill/>
        </p:spPr>
        <p:txBody>
          <a:bodyPr wrap="square" rtlCol="0">
            <a:spAutoFit/>
          </a:bodyPr>
          <a:lstStyle/>
          <a:p>
            <a:r>
              <a:rPr lang="en-US" sz="1600" dirty="0" err="1">
                <a:latin typeface="Times New Roman" panose="02020603050405020304" pitchFamily="18" charset="0"/>
                <a:cs typeface="Times New Roman" panose="02020603050405020304" pitchFamily="18" charset="0"/>
              </a:rPr>
              <a:t>Castigliano’s</a:t>
            </a:r>
            <a:r>
              <a:rPr lang="en-US" sz="1600" dirty="0">
                <a:latin typeface="Times New Roman" panose="02020603050405020304" pitchFamily="18" charset="0"/>
                <a:cs typeface="Times New Roman" panose="02020603050405020304" pitchFamily="18" charset="0"/>
              </a:rPr>
              <a:t> 2nd theorem in a tabular format  </a:t>
            </a:r>
          </a:p>
        </p:txBody>
      </p:sp>
      <p:cxnSp>
        <p:nvCxnSpPr>
          <p:cNvPr id="24" name="Straight Connector 23">
            <a:extLst>
              <a:ext uri="{FF2B5EF4-FFF2-40B4-BE49-F238E27FC236}">
                <a16:creationId xmlns:a16="http://schemas.microsoft.com/office/drawing/2014/main" id="{26F80851-B186-2849-B2CB-3A43918B279B}"/>
              </a:ext>
            </a:extLst>
          </p:cNvPr>
          <p:cNvCxnSpPr>
            <a:cxnSpLocks/>
          </p:cNvCxnSpPr>
          <p:nvPr/>
        </p:nvCxnSpPr>
        <p:spPr>
          <a:xfrm>
            <a:off x="1552907" y="4282207"/>
            <a:ext cx="60627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62C66E2-0F70-4E42-BF39-3541B68249DD}"/>
              </a:ext>
            </a:extLst>
          </p:cNvPr>
          <p:cNvCxnSpPr/>
          <p:nvPr/>
        </p:nvCxnSpPr>
        <p:spPr>
          <a:xfrm>
            <a:off x="2534194" y="4282207"/>
            <a:ext cx="0" cy="550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1091ACC-9CD3-DD48-A74A-0E69401CB706}"/>
              </a:ext>
            </a:extLst>
          </p:cNvPr>
          <p:cNvCxnSpPr/>
          <p:nvPr/>
        </p:nvCxnSpPr>
        <p:spPr>
          <a:xfrm>
            <a:off x="3819980" y="4287593"/>
            <a:ext cx="0" cy="550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99C65A1-84AC-3B4A-AC1F-DEB77B34F65E}"/>
              </a:ext>
            </a:extLst>
          </p:cNvPr>
          <p:cNvCxnSpPr/>
          <p:nvPr/>
        </p:nvCxnSpPr>
        <p:spPr>
          <a:xfrm>
            <a:off x="4988203" y="4292979"/>
            <a:ext cx="0" cy="550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C3B045B-D555-0043-B3C7-9A09D6DF802B}"/>
              </a:ext>
            </a:extLst>
          </p:cNvPr>
          <p:cNvCxnSpPr/>
          <p:nvPr/>
        </p:nvCxnSpPr>
        <p:spPr>
          <a:xfrm>
            <a:off x="6078050" y="4285303"/>
            <a:ext cx="0" cy="550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FDE02B4-7749-CB48-8368-1B27E03E4DE3}"/>
              </a:ext>
            </a:extLst>
          </p:cNvPr>
          <p:cNvSpPr txBox="1"/>
          <p:nvPr/>
        </p:nvSpPr>
        <p:spPr>
          <a:xfrm>
            <a:off x="6618554" y="5906694"/>
            <a:ext cx="216759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a:t>
            </a:r>
            <a:r>
              <a:rPr lang="en-US" dirty="0">
                <a:latin typeface="Times New Roman" panose="02020603050405020304" pitchFamily="18" charset="0"/>
                <a:ea typeface="+mn-ea"/>
                <a:cs typeface="Times New Roman" panose="02020603050405020304" pitchFamily="18" charset="0"/>
              </a:rPr>
              <a:t>Force</a:t>
            </a:r>
            <a:r>
              <a:rPr kumimoji="0" lang="en-US" sz="1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rPr>
              <a:t> = Load = P</a:t>
            </a:r>
          </a:p>
          <a:p>
            <a:pPr marL="0" marR="0" indent="0" algn="l" defTabSz="914400" rtl="0" fontAlgn="auto" latinLnBrk="0" hangingPunct="0">
              <a:lnSpc>
                <a:spcPct val="100000"/>
              </a:lnSpc>
              <a:spcBef>
                <a:spcPts val="0"/>
              </a:spcBef>
              <a:spcAft>
                <a:spcPts val="0"/>
              </a:spcAft>
              <a:buClrTx/>
              <a:buSzTx/>
              <a:buFontTx/>
              <a:buNone/>
              <a:tabLst/>
            </a:pPr>
            <a:r>
              <a:rPr lang="en-US" dirty="0">
                <a:latin typeface="Times New Roman" panose="02020603050405020304" pitchFamily="18" charset="0"/>
                <a:cs typeface="Times New Roman" panose="02020603050405020304" pitchFamily="18" charset="0"/>
              </a:rPr>
              <a:t>*Stress = Force/Area  </a:t>
            </a:r>
            <a:r>
              <a:rPr kumimoji="0" lang="en-US" sz="1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rPr>
              <a:t> </a:t>
            </a:r>
          </a:p>
        </p:txBody>
      </p:sp>
      <p:grpSp>
        <p:nvGrpSpPr>
          <p:cNvPr id="32" name="Group 31">
            <a:extLst>
              <a:ext uri="{FF2B5EF4-FFF2-40B4-BE49-F238E27FC236}">
                <a16:creationId xmlns:a16="http://schemas.microsoft.com/office/drawing/2014/main" id="{0D0005DC-9ACE-354F-ACAF-E18BF89A59CB}"/>
              </a:ext>
            </a:extLst>
          </p:cNvPr>
          <p:cNvGrpSpPr/>
          <p:nvPr/>
        </p:nvGrpSpPr>
        <p:grpSpPr>
          <a:xfrm>
            <a:off x="380195" y="6058928"/>
            <a:ext cx="1678033" cy="481586"/>
            <a:chOff x="1032936" y="5890542"/>
            <a:chExt cx="1678033" cy="481586"/>
          </a:xfrm>
        </p:grpSpPr>
        <p:sp>
          <p:nvSpPr>
            <p:cNvPr id="33" name="TextBox 32">
              <a:extLst>
                <a:ext uri="{FF2B5EF4-FFF2-40B4-BE49-F238E27FC236}">
                  <a16:creationId xmlns:a16="http://schemas.microsoft.com/office/drawing/2014/main" id="{FA8BCC57-C25D-2147-9E8D-BDEB8FC8BF61}"/>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34" name="TextBox 33">
              <a:extLst>
                <a:ext uri="{FF2B5EF4-FFF2-40B4-BE49-F238E27FC236}">
                  <a16:creationId xmlns:a16="http://schemas.microsoft.com/office/drawing/2014/main" id="{EA9E548B-2787-544D-BACF-C2234EE44BF5}"/>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403975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0F6010-5AA4-4A40-B661-601301487D5F}"/>
              </a:ext>
            </a:extLst>
          </p:cNvPr>
          <p:cNvSpPr/>
          <p:nvPr/>
        </p:nvSpPr>
        <p:spPr>
          <a:xfrm>
            <a:off x="277472" y="2923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D8D9B45-F75C-0349-970F-40D98B6F3713}"/>
              </a:ext>
            </a:extLst>
          </p:cNvPr>
          <p:cNvSpPr txBox="1"/>
          <p:nvPr/>
        </p:nvSpPr>
        <p:spPr>
          <a:xfrm>
            <a:off x="3380475" y="2589035"/>
            <a:ext cx="273550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Member Force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Analysis Per Truss Unit      </a:t>
            </a:r>
          </a:p>
        </p:txBody>
      </p:sp>
      <p:grpSp>
        <p:nvGrpSpPr>
          <p:cNvPr id="5" name="Group 4">
            <a:extLst>
              <a:ext uri="{FF2B5EF4-FFF2-40B4-BE49-F238E27FC236}">
                <a16:creationId xmlns:a16="http://schemas.microsoft.com/office/drawing/2014/main" id="{BB95403F-B3A0-A842-BDF8-D3F66ED7BEFD}"/>
              </a:ext>
            </a:extLst>
          </p:cNvPr>
          <p:cNvGrpSpPr/>
          <p:nvPr/>
        </p:nvGrpSpPr>
        <p:grpSpPr>
          <a:xfrm>
            <a:off x="400073" y="6078806"/>
            <a:ext cx="1678033" cy="481586"/>
            <a:chOff x="1032936" y="5890542"/>
            <a:chExt cx="1678033" cy="481586"/>
          </a:xfrm>
        </p:grpSpPr>
        <p:sp>
          <p:nvSpPr>
            <p:cNvPr id="6" name="TextBox 5">
              <a:extLst>
                <a:ext uri="{FF2B5EF4-FFF2-40B4-BE49-F238E27FC236}">
                  <a16:creationId xmlns:a16="http://schemas.microsoft.com/office/drawing/2014/main" id="{0849181D-74B0-D649-935D-C48A2F146721}"/>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7" name="TextBox 6">
              <a:extLst>
                <a:ext uri="{FF2B5EF4-FFF2-40B4-BE49-F238E27FC236}">
                  <a16:creationId xmlns:a16="http://schemas.microsoft.com/office/drawing/2014/main" id="{B94FA734-CABA-1A41-8BB9-D6C63BFA44B0}"/>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602474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820522"/>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61C22E2-320A-E14B-9145-8E3FCE178371}"/>
              </a:ext>
            </a:extLst>
          </p:cNvPr>
          <p:cNvCxnSpPr>
            <a:cxnSpLocks/>
          </p:cNvCxnSpPr>
          <p:nvPr/>
        </p:nvCxnSpPr>
        <p:spPr>
          <a:xfrm>
            <a:off x="8384818" y="1954060"/>
            <a:ext cx="0" cy="25228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95076CC-8AAF-E446-9648-A1CA27C2C331}"/>
              </a:ext>
            </a:extLst>
          </p:cNvPr>
          <p:cNvCxnSpPr>
            <a:cxnSpLocks/>
          </p:cNvCxnSpPr>
          <p:nvPr/>
        </p:nvCxnSpPr>
        <p:spPr>
          <a:xfrm>
            <a:off x="8358801" y="4701507"/>
            <a:ext cx="0" cy="224022"/>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7DFB42A5-F1EA-1D48-8F80-B1F132E5A286}"/>
              </a:ext>
            </a:extLst>
          </p:cNvPr>
          <p:cNvSpPr txBox="1"/>
          <p:nvPr/>
        </p:nvSpPr>
        <p:spPr>
          <a:xfrm>
            <a:off x="8025181" y="1625238"/>
            <a:ext cx="583437"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4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83" name="TextBox 82">
            <a:extLst>
              <a:ext uri="{FF2B5EF4-FFF2-40B4-BE49-F238E27FC236}">
                <a16:creationId xmlns:a16="http://schemas.microsoft.com/office/drawing/2014/main" id="{832CCCD1-2FF0-E547-9EA8-40CAAA2C5E14}"/>
              </a:ext>
            </a:extLst>
          </p:cNvPr>
          <p:cNvSpPr txBox="1"/>
          <p:nvPr/>
        </p:nvSpPr>
        <p:spPr>
          <a:xfrm>
            <a:off x="7981642" y="5037877"/>
            <a:ext cx="620848"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4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84" name="Rectangle 83">
            <a:extLst>
              <a:ext uri="{FF2B5EF4-FFF2-40B4-BE49-F238E27FC236}">
                <a16:creationId xmlns:a16="http://schemas.microsoft.com/office/drawing/2014/main" id="{713887C7-783B-C347-8097-CAE4AEA7F61B}"/>
              </a:ext>
            </a:extLst>
          </p:cNvPr>
          <p:cNvSpPr/>
          <p:nvPr/>
        </p:nvSpPr>
        <p:spPr>
          <a:xfrm>
            <a:off x="425794" y="1701335"/>
            <a:ext cx="3436611" cy="35772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a:extLst>
              <a:ext uri="{FF2B5EF4-FFF2-40B4-BE49-F238E27FC236}">
                <a16:creationId xmlns:a16="http://schemas.microsoft.com/office/drawing/2014/main" id="{39F41462-9196-7C44-9F7F-E127FEF93094}"/>
              </a:ext>
            </a:extLst>
          </p:cNvPr>
          <p:cNvCxnSpPr>
            <a:cxnSpLocks/>
          </p:cNvCxnSpPr>
          <p:nvPr/>
        </p:nvCxnSpPr>
        <p:spPr>
          <a:xfrm>
            <a:off x="425794" y="2250310"/>
            <a:ext cx="3436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34EDCA1-839A-B14B-B681-37A41D5D5E12}"/>
              </a:ext>
            </a:extLst>
          </p:cNvPr>
          <p:cNvCxnSpPr>
            <a:cxnSpLocks/>
          </p:cNvCxnSpPr>
          <p:nvPr/>
        </p:nvCxnSpPr>
        <p:spPr>
          <a:xfrm>
            <a:off x="2651970" y="1702188"/>
            <a:ext cx="0" cy="35763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2C31918E-533D-6144-A830-0EDAD509AA9A}"/>
              </a:ext>
            </a:extLst>
          </p:cNvPr>
          <p:cNvSpPr txBox="1"/>
          <p:nvPr/>
        </p:nvSpPr>
        <p:spPr>
          <a:xfrm>
            <a:off x="1458412" y="1802149"/>
            <a:ext cx="12858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Length, in.</a:t>
            </a:r>
          </a:p>
        </p:txBody>
      </p:sp>
      <p:sp>
        <p:nvSpPr>
          <p:cNvPr id="92" name="TextBox 91">
            <a:extLst>
              <a:ext uri="{FF2B5EF4-FFF2-40B4-BE49-F238E27FC236}">
                <a16:creationId xmlns:a16="http://schemas.microsoft.com/office/drawing/2014/main" id="{EA6ABA29-3A92-2545-904A-FA35C8620A60}"/>
              </a:ext>
            </a:extLst>
          </p:cNvPr>
          <p:cNvSpPr txBox="1"/>
          <p:nvPr/>
        </p:nvSpPr>
        <p:spPr>
          <a:xfrm>
            <a:off x="2747710" y="1655061"/>
            <a:ext cx="1067614"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Internal force, </a:t>
            </a:r>
            <a:r>
              <a:rPr lang="en-US" dirty="0" err="1">
                <a:latin typeface="Times New Roman" panose="02020603050405020304" pitchFamily="18" charset="0"/>
                <a:cs typeface="Times New Roman" panose="02020603050405020304" pitchFamily="18" charset="0"/>
              </a:rPr>
              <a:t>lb</a:t>
            </a:r>
            <a:endParaRPr lang="en-US" dirty="0">
              <a:latin typeface="Times New Roman" panose="02020603050405020304" pitchFamily="18"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59700CC6-5974-1946-90F3-B20B7DE1938A}"/>
              </a:ext>
            </a:extLst>
          </p:cNvPr>
          <p:cNvCxnSpPr>
            <a:cxnSpLocks/>
          </p:cNvCxnSpPr>
          <p:nvPr/>
        </p:nvCxnSpPr>
        <p:spPr>
          <a:xfrm>
            <a:off x="1436600" y="1702187"/>
            <a:ext cx="0" cy="35763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455279E7-5878-C44C-BF51-4A5A27DA9E0C}"/>
              </a:ext>
            </a:extLst>
          </p:cNvPr>
          <p:cNvSpPr txBox="1"/>
          <p:nvPr/>
        </p:nvSpPr>
        <p:spPr>
          <a:xfrm>
            <a:off x="475980" y="1789698"/>
            <a:ext cx="97827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Member </a:t>
            </a:r>
          </a:p>
        </p:txBody>
      </p:sp>
      <p:sp>
        <p:nvSpPr>
          <p:cNvPr id="98" name="TextBox 97">
            <a:extLst>
              <a:ext uri="{FF2B5EF4-FFF2-40B4-BE49-F238E27FC236}">
                <a16:creationId xmlns:a16="http://schemas.microsoft.com/office/drawing/2014/main" id="{3BA98462-E420-7D40-B1D0-EEFAE8D82515}"/>
              </a:ext>
            </a:extLst>
          </p:cNvPr>
          <p:cNvSpPr txBox="1"/>
          <p:nvPr/>
        </p:nvSpPr>
        <p:spPr>
          <a:xfrm>
            <a:off x="774406" y="2276424"/>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99" name="TextBox 98">
            <a:extLst>
              <a:ext uri="{FF2B5EF4-FFF2-40B4-BE49-F238E27FC236}">
                <a16:creationId xmlns:a16="http://schemas.microsoft.com/office/drawing/2014/main" id="{DD44B046-B677-4140-B790-2D80A3C198B3}"/>
              </a:ext>
            </a:extLst>
          </p:cNvPr>
          <p:cNvSpPr txBox="1"/>
          <p:nvPr/>
        </p:nvSpPr>
        <p:spPr>
          <a:xfrm>
            <a:off x="778879" y="2651571"/>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00" name="TextBox 99">
            <a:extLst>
              <a:ext uri="{FF2B5EF4-FFF2-40B4-BE49-F238E27FC236}">
                <a16:creationId xmlns:a16="http://schemas.microsoft.com/office/drawing/2014/main" id="{D03C51EE-C8F4-F045-B820-94DA8A66E06A}"/>
              </a:ext>
            </a:extLst>
          </p:cNvPr>
          <p:cNvSpPr txBox="1"/>
          <p:nvPr/>
        </p:nvSpPr>
        <p:spPr>
          <a:xfrm>
            <a:off x="783352" y="3030906"/>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3. </a:t>
            </a:r>
          </a:p>
        </p:txBody>
      </p:sp>
      <p:sp>
        <p:nvSpPr>
          <p:cNvPr id="101" name="TextBox 100">
            <a:extLst>
              <a:ext uri="{FF2B5EF4-FFF2-40B4-BE49-F238E27FC236}">
                <a16:creationId xmlns:a16="http://schemas.microsoft.com/office/drawing/2014/main" id="{0169E9E6-8523-3044-A389-6E404DECCC7C}"/>
              </a:ext>
            </a:extLst>
          </p:cNvPr>
          <p:cNvSpPr txBox="1"/>
          <p:nvPr/>
        </p:nvSpPr>
        <p:spPr>
          <a:xfrm>
            <a:off x="783352" y="3410034"/>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4. </a:t>
            </a:r>
          </a:p>
        </p:txBody>
      </p:sp>
      <p:cxnSp>
        <p:nvCxnSpPr>
          <p:cNvPr id="104" name="Straight Connector 103">
            <a:extLst>
              <a:ext uri="{FF2B5EF4-FFF2-40B4-BE49-F238E27FC236}">
                <a16:creationId xmlns:a16="http://schemas.microsoft.com/office/drawing/2014/main" id="{25FB4E83-1D41-304F-B047-887036686AB0}"/>
              </a:ext>
            </a:extLst>
          </p:cNvPr>
          <p:cNvCxnSpPr>
            <a:cxnSpLocks/>
          </p:cNvCxnSpPr>
          <p:nvPr/>
        </p:nvCxnSpPr>
        <p:spPr>
          <a:xfrm>
            <a:off x="425794" y="2630690"/>
            <a:ext cx="3436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E9582E0-0DCF-A942-9AE6-BE776465E116}"/>
              </a:ext>
            </a:extLst>
          </p:cNvPr>
          <p:cNvCxnSpPr>
            <a:cxnSpLocks/>
          </p:cNvCxnSpPr>
          <p:nvPr/>
        </p:nvCxnSpPr>
        <p:spPr>
          <a:xfrm>
            <a:off x="433862" y="3008452"/>
            <a:ext cx="34271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606E0526-0604-F346-B7FE-CCF59F89E4CE}"/>
              </a:ext>
            </a:extLst>
          </p:cNvPr>
          <p:cNvCxnSpPr>
            <a:cxnSpLocks/>
          </p:cNvCxnSpPr>
          <p:nvPr/>
        </p:nvCxnSpPr>
        <p:spPr>
          <a:xfrm>
            <a:off x="422064" y="3389154"/>
            <a:ext cx="34389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AD6A5980-964D-9941-81DD-CE19B9F9112C}"/>
              </a:ext>
            </a:extLst>
          </p:cNvPr>
          <p:cNvGrpSpPr/>
          <p:nvPr/>
        </p:nvGrpSpPr>
        <p:grpSpPr>
          <a:xfrm>
            <a:off x="4152089" y="2254167"/>
            <a:ext cx="4336482" cy="2374529"/>
            <a:chOff x="4692046" y="2464342"/>
            <a:chExt cx="3401828" cy="1862740"/>
          </a:xfrm>
        </p:grpSpPr>
        <p:cxnSp>
          <p:nvCxnSpPr>
            <p:cNvPr id="7" name="Straight Connector 6">
              <a:extLst>
                <a:ext uri="{FF2B5EF4-FFF2-40B4-BE49-F238E27FC236}">
                  <a16:creationId xmlns:a16="http://schemas.microsoft.com/office/drawing/2014/main" id="{57773BBB-E735-BD45-B90A-6EA5D955BD96}"/>
                </a:ext>
              </a:extLst>
            </p:cNvPr>
            <p:cNvCxnSpPr>
              <a:cxnSpLocks/>
            </p:cNvCxnSpPr>
            <p:nvPr/>
          </p:nvCxnSpPr>
          <p:spPr>
            <a:xfrm flipV="1">
              <a:off x="4990879" y="2650026"/>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7B91BFB-7587-2448-9237-1F9B40B9186D}"/>
                </a:ext>
              </a:extLst>
            </p:cNvPr>
            <p:cNvCxnSpPr>
              <a:cxnSpLocks/>
            </p:cNvCxnSpPr>
            <p:nvPr/>
          </p:nvCxnSpPr>
          <p:spPr>
            <a:xfrm flipV="1">
              <a:off x="4966430" y="4133455"/>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6E12AE6B-96CA-4A4D-99E4-7244D9BC0638}"/>
                </a:ext>
              </a:extLst>
            </p:cNvPr>
            <p:cNvSpPr/>
            <p:nvPr/>
          </p:nvSpPr>
          <p:spPr>
            <a:xfrm>
              <a:off x="4899162" y="2557932"/>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D89FFCE-52AE-544D-B2E8-2876E9BF0A31}"/>
                </a:ext>
              </a:extLst>
            </p:cNvPr>
            <p:cNvCxnSpPr/>
            <p:nvPr/>
          </p:nvCxnSpPr>
          <p:spPr>
            <a:xfrm flipV="1">
              <a:off x="4985749" y="2652762"/>
              <a:ext cx="1504104" cy="15041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12368E20-ED13-8941-8F8A-60079C74C926}"/>
                </a:ext>
              </a:extLst>
            </p:cNvPr>
            <p:cNvSpPr/>
            <p:nvPr/>
          </p:nvSpPr>
          <p:spPr>
            <a:xfrm>
              <a:off x="4890911" y="4046374"/>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ECF08AFE-5BB3-D34F-B351-1318E4F44310}"/>
                </a:ext>
              </a:extLst>
            </p:cNvPr>
            <p:cNvCxnSpPr/>
            <p:nvPr/>
          </p:nvCxnSpPr>
          <p:spPr>
            <a:xfrm flipV="1">
              <a:off x="4887614" y="2464342"/>
              <a:ext cx="2" cy="37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9F371F7-49B9-8741-8D29-51B2A10A9D77}"/>
                </a:ext>
              </a:extLst>
            </p:cNvPr>
            <p:cNvCxnSpPr>
              <a:cxnSpLocks/>
            </p:cNvCxnSpPr>
            <p:nvPr/>
          </p:nvCxnSpPr>
          <p:spPr>
            <a:xfrm>
              <a:off x="4696273" y="2464342"/>
              <a:ext cx="1955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22858CE-2A1B-5440-A16C-9D680C67447B}"/>
                </a:ext>
              </a:extLst>
            </p:cNvPr>
            <p:cNvCxnSpPr>
              <a:cxnSpLocks/>
            </p:cNvCxnSpPr>
            <p:nvPr/>
          </p:nvCxnSpPr>
          <p:spPr>
            <a:xfrm>
              <a:off x="4703623" y="2651887"/>
              <a:ext cx="184083"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DE622AE-10D7-1441-A8EC-4C9A4D2543B0}"/>
                </a:ext>
              </a:extLst>
            </p:cNvPr>
            <p:cNvCxnSpPr>
              <a:cxnSpLocks/>
            </p:cNvCxnSpPr>
            <p:nvPr/>
          </p:nvCxnSpPr>
          <p:spPr>
            <a:xfrm flipV="1">
              <a:off x="4711046" y="2836391"/>
              <a:ext cx="180591" cy="38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8195C5C-F598-6842-9AD1-A211497E9652}"/>
                </a:ext>
              </a:extLst>
            </p:cNvPr>
            <p:cNvCxnSpPr/>
            <p:nvPr/>
          </p:nvCxnSpPr>
          <p:spPr>
            <a:xfrm flipV="1">
              <a:off x="4877878" y="3951057"/>
              <a:ext cx="2" cy="37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53E6755-CA3D-F347-B1B1-DF7B2D97873B}"/>
                </a:ext>
              </a:extLst>
            </p:cNvPr>
            <p:cNvCxnSpPr/>
            <p:nvPr/>
          </p:nvCxnSpPr>
          <p:spPr>
            <a:xfrm>
              <a:off x="4695107" y="3949811"/>
              <a:ext cx="188013" cy="42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A15BA66-DF18-E346-8194-2E2A2C240934}"/>
                </a:ext>
              </a:extLst>
            </p:cNvPr>
            <p:cNvCxnSpPr/>
            <p:nvPr/>
          </p:nvCxnSpPr>
          <p:spPr>
            <a:xfrm>
              <a:off x="4692046" y="4131414"/>
              <a:ext cx="188013" cy="42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345CF07-9DDE-0D4F-B772-3B4F03940306}"/>
                </a:ext>
              </a:extLst>
            </p:cNvPr>
            <p:cNvCxnSpPr/>
            <p:nvPr/>
          </p:nvCxnSpPr>
          <p:spPr>
            <a:xfrm>
              <a:off x="4693886" y="4318889"/>
              <a:ext cx="188013" cy="42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C2412B7-744F-584A-9629-660D862E3557}"/>
                </a:ext>
              </a:extLst>
            </p:cNvPr>
            <p:cNvCxnSpPr>
              <a:cxnSpLocks/>
              <a:stCxn id="19" idx="4"/>
              <a:endCxn id="29" idx="0"/>
            </p:cNvCxnSpPr>
            <p:nvPr/>
          </p:nvCxnSpPr>
          <p:spPr>
            <a:xfrm flipH="1">
              <a:off x="6485728" y="2750062"/>
              <a:ext cx="8252" cy="1300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C264416-7454-7244-9DA5-7C814E21951E}"/>
                </a:ext>
              </a:extLst>
            </p:cNvPr>
            <p:cNvCxnSpPr>
              <a:cxnSpLocks/>
            </p:cNvCxnSpPr>
            <p:nvPr/>
          </p:nvCxnSpPr>
          <p:spPr>
            <a:xfrm flipV="1">
              <a:off x="6496767" y="2650026"/>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3350D49-3AF8-2D43-953B-427FA2311681}"/>
                </a:ext>
              </a:extLst>
            </p:cNvPr>
            <p:cNvCxnSpPr>
              <a:cxnSpLocks/>
            </p:cNvCxnSpPr>
            <p:nvPr/>
          </p:nvCxnSpPr>
          <p:spPr>
            <a:xfrm flipV="1">
              <a:off x="6472318" y="4133455"/>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4B7A53C-3216-964E-87DF-5B790E5C04D9}"/>
                </a:ext>
              </a:extLst>
            </p:cNvPr>
            <p:cNvCxnSpPr>
              <a:cxnSpLocks/>
            </p:cNvCxnSpPr>
            <p:nvPr/>
          </p:nvCxnSpPr>
          <p:spPr>
            <a:xfrm>
              <a:off x="6491637" y="2652762"/>
              <a:ext cx="1504104" cy="15041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D090CAAE-B107-5641-AB43-372CA472B0B5}"/>
                </a:ext>
              </a:extLst>
            </p:cNvPr>
            <p:cNvSpPr/>
            <p:nvPr/>
          </p:nvSpPr>
          <p:spPr>
            <a:xfrm>
              <a:off x="7905861" y="2562049"/>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E43DFF6-13EE-FD4F-AD90-43033C35746D}"/>
                </a:ext>
              </a:extLst>
            </p:cNvPr>
            <p:cNvSpPr/>
            <p:nvPr/>
          </p:nvSpPr>
          <p:spPr>
            <a:xfrm>
              <a:off x="7897610" y="4050490"/>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A6FF06B2-E163-5A4C-A1C0-6717DA0F0F2F}"/>
                </a:ext>
              </a:extLst>
            </p:cNvPr>
            <p:cNvCxnSpPr>
              <a:cxnSpLocks/>
              <a:stCxn id="55" idx="4"/>
              <a:endCxn id="56" idx="0"/>
            </p:cNvCxnSpPr>
            <p:nvPr/>
          </p:nvCxnSpPr>
          <p:spPr>
            <a:xfrm flipH="1">
              <a:off x="7991616" y="2750062"/>
              <a:ext cx="8252" cy="1300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49D8D1CD-F8C2-9C42-8EFF-DED1CAFF3F1B}"/>
                </a:ext>
              </a:extLst>
            </p:cNvPr>
            <p:cNvSpPr/>
            <p:nvPr/>
          </p:nvSpPr>
          <p:spPr>
            <a:xfrm>
              <a:off x="6399973" y="2562049"/>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7DD99B7-BA7B-B647-82C3-1533458610F4}"/>
                </a:ext>
              </a:extLst>
            </p:cNvPr>
            <p:cNvSpPr/>
            <p:nvPr/>
          </p:nvSpPr>
          <p:spPr>
            <a:xfrm>
              <a:off x="6391722" y="4050490"/>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0C336D3C-2A07-5141-9BCC-BD90923E00AF}"/>
              </a:ext>
            </a:extLst>
          </p:cNvPr>
          <p:cNvSpPr txBox="1"/>
          <p:nvPr/>
        </p:nvSpPr>
        <p:spPr>
          <a:xfrm>
            <a:off x="3124645" y="2275641"/>
            <a:ext cx="347943"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65" name="TextBox 64">
            <a:extLst>
              <a:ext uri="{FF2B5EF4-FFF2-40B4-BE49-F238E27FC236}">
                <a16:creationId xmlns:a16="http://schemas.microsoft.com/office/drawing/2014/main" id="{41F33826-0941-634D-8F33-03D440D6E815}"/>
              </a:ext>
            </a:extLst>
          </p:cNvPr>
          <p:cNvSpPr txBox="1"/>
          <p:nvPr/>
        </p:nvSpPr>
        <p:spPr>
          <a:xfrm>
            <a:off x="1892187" y="3034443"/>
            <a:ext cx="36006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66" name="TextBox 65">
            <a:extLst>
              <a:ext uri="{FF2B5EF4-FFF2-40B4-BE49-F238E27FC236}">
                <a16:creationId xmlns:a16="http://schemas.microsoft.com/office/drawing/2014/main" id="{90667A44-918A-9745-A90F-6CF3294DF2B5}"/>
              </a:ext>
            </a:extLst>
          </p:cNvPr>
          <p:cNvSpPr txBox="1"/>
          <p:nvPr/>
        </p:nvSpPr>
        <p:spPr>
          <a:xfrm>
            <a:off x="1885241" y="2270779"/>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67" name="TextBox 66">
            <a:extLst>
              <a:ext uri="{FF2B5EF4-FFF2-40B4-BE49-F238E27FC236}">
                <a16:creationId xmlns:a16="http://schemas.microsoft.com/office/drawing/2014/main" id="{6BB47A29-A214-3649-A410-6839F8D8173F}"/>
              </a:ext>
            </a:extLst>
          </p:cNvPr>
          <p:cNvSpPr txBox="1"/>
          <p:nvPr/>
        </p:nvSpPr>
        <p:spPr>
          <a:xfrm>
            <a:off x="1892572" y="2643049"/>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70" name="TextBox 69">
            <a:extLst>
              <a:ext uri="{FF2B5EF4-FFF2-40B4-BE49-F238E27FC236}">
                <a16:creationId xmlns:a16="http://schemas.microsoft.com/office/drawing/2014/main" id="{671BF328-35F7-164A-82AA-411EA13D76C8}"/>
              </a:ext>
            </a:extLst>
          </p:cNvPr>
          <p:cNvSpPr txBox="1"/>
          <p:nvPr/>
        </p:nvSpPr>
        <p:spPr>
          <a:xfrm>
            <a:off x="7386903" y="1355626"/>
            <a:ext cx="1234354"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 </a:t>
            </a:r>
          </a:p>
        </p:txBody>
      </p:sp>
      <p:sp>
        <p:nvSpPr>
          <p:cNvPr id="71" name="TextBox 70">
            <a:extLst>
              <a:ext uri="{FF2B5EF4-FFF2-40B4-BE49-F238E27FC236}">
                <a16:creationId xmlns:a16="http://schemas.microsoft.com/office/drawing/2014/main" id="{1F65C88A-985B-8B40-89A5-95D0ECFB774E}"/>
              </a:ext>
            </a:extLst>
          </p:cNvPr>
          <p:cNvSpPr txBox="1"/>
          <p:nvPr/>
        </p:nvSpPr>
        <p:spPr>
          <a:xfrm>
            <a:off x="7330928" y="5339785"/>
            <a:ext cx="1269826"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   </a:t>
            </a:r>
          </a:p>
        </p:txBody>
      </p:sp>
      <p:cxnSp>
        <p:nvCxnSpPr>
          <p:cNvPr id="85" name="Straight Connector 84">
            <a:extLst>
              <a:ext uri="{FF2B5EF4-FFF2-40B4-BE49-F238E27FC236}">
                <a16:creationId xmlns:a16="http://schemas.microsoft.com/office/drawing/2014/main" id="{D9A2834A-D086-9D4C-B0F8-CCE8E54BB78E}"/>
              </a:ext>
            </a:extLst>
          </p:cNvPr>
          <p:cNvCxnSpPr>
            <a:cxnSpLocks/>
          </p:cNvCxnSpPr>
          <p:nvPr/>
        </p:nvCxnSpPr>
        <p:spPr>
          <a:xfrm>
            <a:off x="424996" y="3763138"/>
            <a:ext cx="3436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AA797951-6C59-5541-BD39-A11E85A82F86}"/>
              </a:ext>
            </a:extLst>
          </p:cNvPr>
          <p:cNvSpPr txBox="1"/>
          <p:nvPr/>
        </p:nvSpPr>
        <p:spPr>
          <a:xfrm>
            <a:off x="773608" y="3802504"/>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5. </a:t>
            </a:r>
          </a:p>
        </p:txBody>
      </p:sp>
      <p:sp>
        <p:nvSpPr>
          <p:cNvPr id="89" name="TextBox 88">
            <a:extLst>
              <a:ext uri="{FF2B5EF4-FFF2-40B4-BE49-F238E27FC236}">
                <a16:creationId xmlns:a16="http://schemas.microsoft.com/office/drawing/2014/main" id="{D114AFC7-01FF-354A-A790-22ED0367E85C}"/>
              </a:ext>
            </a:extLst>
          </p:cNvPr>
          <p:cNvSpPr txBox="1"/>
          <p:nvPr/>
        </p:nvSpPr>
        <p:spPr>
          <a:xfrm>
            <a:off x="778081" y="4164399"/>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6. </a:t>
            </a:r>
          </a:p>
        </p:txBody>
      </p:sp>
      <p:sp>
        <p:nvSpPr>
          <p:cNvPr id="90" name="TextBox 89">
            <a:extLst>
              <a:ext uri="{FF2B5EF4-FFF2-40B4-BE49-F238E27FC236}">
                <a16:creationId xmlns:a16="http://schemas.microsoft.com/office/drawing/2014/main" id="{A18A270A-77F6-054A-ADF6-F4997E3A01B8}"/>
              </a:ext>
            </a:extLst>
          </p:cNvPr>
          <p:cNvSpPr txBox="1"/>
          <p:nvPr/>
        </p:nvSpPr>
        <p:spPr>
          <a:xfrm>
            <a:off x="782554" y="4543734"/>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7. </a:t>
            </a:r>
          </a:p>
        </p:txBody>
      </p:sp>
      <p:sp>
        <p:nvSpPr>
          <p:cNvPr id="93" name="TextBox 92">
            <a:extLst>
              <a:ext uri="{FF2B5EF4-FFF2-40B4-BE49-F238E27FC236}">
                <a16:creationId xmlns:a16="http://schemas.microsoft.com/office/drawing/2014/main" id="{0F12F3E5-2A9B-BD41-B681-77BC63263900}"/>
              </a:ext>
            </a:extLst>
          </p:cNvPr>
          <p:cNvSpPr txBox="1"/>
          <p:nvPr/>
        </p:nvSpPr>
        <p:spPr>
          <a:xfrm>
            <a:off x="782554" y="4922862"/>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8. </a:t>
            </a:r>
          </a:p>
        </p:txBody>
      </p:sp>
      <p:cxnSp>
        <p:nvCxnSpPr>
          <p:cNvPr id="94" name="Straight Connector 93">
            <a:extLst>
              <a:ext uri="{FF2B5EF4-FFF2-40B4-BE49-F238E27FC236}">
                <a16:creationId xmlns:a16="http://schemas.microsoft.com/office/drawing/2014/main" id="{193DE81E-A9FE-6E41-923B-01BD794A6218}"/>
              </a:ext>
            </a:extLst>
          </p:cNvPr>
          <p:cNvCxnSpPr>
            <a:cxnSpLocks/>
          </p:cNvCxnSpPr>
          <p:nvPr/>
        </p:nvCxnSpPr>
        <p:spPr>
          <a:xfrm>
            <a:off x="424996" y="4143518"/>
            <a:ext cx="3436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BA6B059-2DCE-F14E-BA93-71BF3213631C}"/>
              </a:ext>
            </a:extLst>
          </p:cNvPr>
          <p:cNvCxnSpPr>
            <a:cxnSpLocks/>
          </p:cNvCxnSpPr>
          <p:nvPr/>
        </p:nvCxnSpPr>
        <p:spPr>
          <a:xfrm>
            <a:off x="433064" y="4521280"/>
            <a:ext cx="34271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AEC0E4C-64D0-3145-9D8C-4EE08ED87410}"/>
              </a:ext>
            </a:extLst>
          </p:cNvPr>
          <p:cNvCxnSpPr>
            <a:cxnSpLocks/>
          </p:cNvCxnSpPr>
          <p:nvPr/>
        </p:nvCxnSpPr>
        <p:spPr>
          <a:xfrm>
            <a:off x="421266" y="4901982"/>
            <a:ext cx="34389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3EF647A-8825-B744-86DA-4A7F951C9E19}"/>
              </a:ext>
            </a:extLst>
          </p:cNvPr>
          <p:cNvSpPr txBox="1"/>
          <p:nvPr/>
        </p:nvSpPr>
        <p:spPr>
          <a:xfrm>
            <a:off x="3112370" y="4155731"/>
            <a:ext cx="35496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0 </a:t>
            </a:r>
          </a:p>
        </p:txBody>
      </p:sp>
      <p:sp>
        <p:nvSpPr>
          <p:cNvPr id="109" name="TextBox 108">
            <a:extLst>
              <a:ext uri="{FF2B5EF4-FFF2-40B4-BE49-F238E27FC236}">
                <a16:creationId xmlns:a16="http://schemas.microsoft.com/office/drawing/2014/main" id="{526258BA-A7E3-DE45-BC42-AEB56236DE6B}"/>
              </a:ext>
            </a:extLst>
          </p:cNvPr>
          <p:cNvSpPr txBox="1"/>
          <p:nvPr/>
        </p:nvSpPr>
        <p:spPr>
          <a:xfrm>
            <a:off x="1876145" y="4927431"/>
            <a:ext cx="32515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10" name="TextBox 109">
            <a:extLst>
              <a:ext uri="{FF2B5EF4-FFF2-40B4-BE49-F238E27FC236}">
                <a16:creationId xmlns:a16="http://schemas.microsoft.com/office/drawing/2014/main" id="{879CF5D3-CFF3-CA4F-AF54-2C3E5612F385}"/>
              </a:ext>
            </a:extLst>
          </p:cNvPr>
          <p:cNvSpPr txBox="1"/>
          <p:nvPr/>
        </p:nvSpPr>
        <p:spPr>
          <a:xfrm>
            <a:off x="1885241" y="3422094"/>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11" name="TextBox 110">
            <a:extLst>
              <a:ext uri="{FF2B5EF4-FFF2-40B4-BE49-F238E27FC236}">
                <a16:creationId xmlns:a16="http://schemas.microsoft.com/office/drawing/2014/main" id="{6A1FE79D-B96E-B246-84F1-69A472D4A55B}"/>
              </a:ext>
            </a:extLst>
          </p:cNvPr>
          <p:cNvSpPr txBox="1"/>
          <p:nvPr/>
        </p:nvSpPr>
        <p:spPr>
          <a:xfrm>
            <a:off x="1896185" y="4157035"/>
            <a:ext cx="40717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83EB2157-ACF3-9C4F-ABC6-96DB25113BA2}"/>
                  </a:ext>
                </a:extLst>
              </p:cNvPr>
              <p:cNvSpPr txBox="1"/>
              <p:nvPr/>
            </p:nvSpPr>
            <p:spPr>
              <a:xfrm>
                <a:off x="1684880" y="3821607"/>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13" name="TextBox 112">
                <a:extLst>
                  <a:ext uri="{FF2B5EF4-FFF2-40B4-BE49-F238E27FC236}">
                    <a16:creationId xmlns:a16="http://schemas.microsoft.com/office/drawing/2014/main" id="{83EB2157-ACF3-9C4F-ABC6-96DB25113BA2}"/>
                  </a:ext>
                </a:extLst>
              </p:cNvPr>
              <p:cNvSpPr txBox="1">
                <a:spLocks noRot="1" noChangeAspect="1" noMove="1" noResize="1" noEditPoints="1" noAdjustHandles="1" noChangeArrowheads="1" noChangeShapeType="1" noTextEdit="1"/>
              </p:cNvSpPr>
              <p:nvPr/>
            </p:nvSpPr>
            <p:spPr>
              <a:xfrm>
                <a:off x="1684880" y="3821607"/>
                <a:ext cx="646359" cy="309637"/>
              </a:xfrm>
              <a:prstGeom prst="rect">
                <a:avLst/>
              </a:prstGeom>
              <a:blipFill>
                <a:blip r:embed="rId2"/>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F8F0CD29-004D-9745-A942-1E738C534531}"/>
                  </a:ext>
                </a:extLst>
              </p:cNvPr>
              <p:cNvSpPr txBox="1"/>
              <p:nvPr/>
            </p:nvSpPr>
            <p:spPr>
              <a:xfrm>
                <a:off x="1696231" y="4560833"/>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14" name="TextBox 113">
                <a:extLst>
                  <a:ext uri="{FF2B5EF4-FFF2-40B4-BE49-F238E27FC236}">
                    <a16:creationId xmlns:a16="http://schemas.microsoft.com/office/drawing/2014/main" id="{F8F0CD29-004D-9745-A942-1E738C534531}"/>
                  </a:ext>
                </a:extLst>
              </p:cNvPr>
              <p:cNvSpPr txBox="1">
                <a:spLocks noRot="1" noChangeAspect="1" noMove="1" noResize="1" noEditPoints="1" noAdjustHandles="1" noChangeArrowheads="1" noChangeShapeType="1" noTextEdit="1"/>
              </p:cNvSpPr>
              <p:nvPr/>
            </p:nvSpPr>
            <p:spPr>
              <a:xfrm>
                <a:off x="1696231" y="4560833"/>
                <a:ext cx="646359" cy="309637"/>
              </a:xfrm>
              <a:prstGeom prst="rect">
                <a:avLst/>
              </a:prstGeom>
              <a:blipFill>
                <a:blip r:embed="rId3"/>
                <a:stretch>
                  <a:fillRect b="-3846"/>
                </a:stretch>
              </a:blipFill>
            </p:spPr>
            <p:txBody>
              <a:bodyPr/>
              <a:lstStyle/>
              <a:p>
                <a:r>
                  <a:rPr lang="en-US">
                    <a:noFill/>
                  </a:rPr>
                  <a:t> </a:t>
                </a:r>
              </a:p>
            </p:txBody>
          </p:sp>
        </mc:Fallback>
      </mc:AlternateContent>
      <p:sp>
        <p:nvSpPr>
          <p:cNvPr id="115" name="TextBox 114">
            <a:extLst>
              <a:ext uri="{FF2B5EF4-FFF2-40B4-BE49-F238E27FC236}">
                <a16:creationId xmlns:a16="http://schemas.microsoft.com/office/drawing/2014/main" id="{9EE54A71-D5B3-0845-BDC6-D54FC2B36FB2}"/>
              </a:ext>
            </a:extLst>
          </p:cNvPr>
          <p:cNvSpPr txBox="1"/>
          <p:nvPr/>
        </p:nvSpPr>
        <p:spPr>
          <a:xfrm>
            <a:off x="2884255" y="3772344"/>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449F7678-8C04-D04F-8C3F-A6902179A60D}"/>
                  </a:ext>
                </a:extLst>
              </p:cNvPr>
              <p:cNvSpPr txBox="1"/>
              <p:nvPr/>
            </p:nvSpPr>
            <p:spPr>
              <a:xfrm>
                <a:off x="2979760" y="3818125"/>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16" name="TextBox 115">
                <a:extLst>
                  <a:ext uri="{FF2B5EF4-FFF2-40B4-BE49-F238E27FC236}">
                    <a16:creationId xmlns:a16="http://schemas.microsoft.com/office/drawing/2014/main" id="{449F7678-8C04-D04F-8C3F-A6902179A60D}"/>
                  </a:ext>
                </a:extLst>
              </p:cNvPr>
              <p:cNvSpPr txBox="1">
                <a:spLocks noRot="1" noChangeAspect="1" noMove="1" noResize="1" noEditPoints="1" noAdjustHandles="1" noChangeArrowheads="1" noChangeShapeType="1" noTextEdit="1"/>
              </p:cNvSpPr>
              <p:nvPr/>
            </p:nvSpPr>
            <p:spPr>
              <a:xfrm>
                <a:off x="2979760" y="3818125"/>
                <a:ext cx="646359" cy="309637"/>
              </a:xfrm>
              <a:prstGeom prst="rect">
                <a:avLst/>
              </a:prstGeom>
              <a:blipFill>
                <a:blip r:embed="rId4"/>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734FC158-BEAC-F14E-BBE6-9E200AA85170}"/>
                  </a:ext>
                </a:extLst>
              </p:cNvPr>
              <p:cNvSpPr txBox="1"/>
              <p:nvPr/>
            </p:nvSpPr>
            <p:spPr>
              <a:xfrm>
                <a:off x="2908441" y="4562651"/>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18" name="TextBox 117">
                <a:extLst>
                  <a:ext uri="{FF2B5EF4-FFF2-40B4-BE49-F238E27FC236}">
                    <a16:creationId xmlns:a16="http://schemas.microsoft.com/office/drawing/2014/main" id="{734FC158-BEAC-F14E-BBE6-9E200AA85170}"/>
                  </a:ext>
                </a:extLst>
              </p:cNvPr>
              <p:cNvSpPr txBox="1">
                <a:spLocks noRot="1" noChangeAspect="1" noMove="1" noResize="1" noEditPoints="1" noAdjustHandles="1" noChangeArrowheads="1" noChangeShapeType="1" noTextEdit="1"/>
              </p:cNvSpPr>
              <p:nvPr/>
            </p:nvSpPr>
            <p:spPr>
              <a:xfrm>
                <a:off x="2908441" y="4562651"/>
                <a:ext cx="646359" cy="309637"/>
              </a:xfrm>
              <a:prstGeom prst="rect">
                <a:avLst/>
              </a:prstGeom>
              <a:blipFill>
                <a:blip r:embed="rId5"/>
                <a:stretch>
                  <a:fillRect b="-3846"/>
                </a:stretch>
              </a:blipFill>
            </p:spPr>
            <p:txBody>
              <a:bodyPr/>
              <a:lstStyle/>
              <a:p>
                <a:r>
                  <a:rPr lang="en-US">
                    <a:noFill/>
                  </a:rPr>
                  <a:t> </a:t>
                </a:r>
              </a:p>
            </p:txBody>
          </p:sp>
        </mc:Fallback>
      </mc:AlternateContent>
      <p:grpSp>
        <p:nvGrpSpPr>
          <p:cNvPr id="108" name="Group 107">
            <a:extLst>
              <a:ext uri="{FF2B5EF4-FFF2-40B4-BE49-F238E27FC236}">
                <a16:creationId xmlns:a16="http://schemas.microsoft.com/office/drawing/2014/main" id="{16C2B532-6A40-934E-83EF-0B400204C038}"/>
              </a:ext>
            </a:extLst>
          </p:cNvPr>
          <p:cNvGrpSpPr/>
          <p:nvPr/>
        </p:nvGrpSpPr>
        <p:grpSpPr>
          <a:xfrm>
            <a:off x="3119367" y="4877283"/>
            <a:ext cx="499309" cy="411430"/>
            <a:chOff x="7323318" y="3067282"/>
            <a:chExt cx="499309" cy="411430"/>
          </a:xfrm>
        </p:grpSpPr>
        <p:sp>
          <p:nvSpPr>
            <p:cNvPr id="112" name="TextBox 111">
              <a:extLst>
                <a:ext uri="{FF2B5EF4-FFF2-40B4-BE49-F238E27FC236}">
                  <a16:creationId xmlns:a16="http://schemas.microsoft.com/office/drawing/2014/main" id="{BEF1451D-0E1D-034B-B15A-BB3DFA7DBA8B}"/>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121" name="Straight Connector 120">
              <a:extLst>
                <a:ext uri="{FF2B5EF4-FFF2-40B4-BE49-F238E27FC236}">
                  <a16:creationId xmlns:a16="http://schemas.microsoft.com/office/drawing/2014/main" id="{2A813F05-0A74-2348-B147-5BE5B06FBCE7}"/>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C5A41A16-87D2-F14A-BF31-47E61308FCA2}"/>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127" name="TextBox 126">
            <a:extLst>
              <a:ext uri="{FF2B5EF4-FFF2-40B4-BE49-F238E27FC236}">
                <a16:creationId xmlns:a16="http://schemas.microsoft.com/office/drawing/2014/main" id="{30299AE7-EFFF-5147-B4A4-554CECECC3ED}"/>
              </a:ext>
            </a:extLst>
          </p:cNvPr>
          <p:cNvSpPr txBox="1"/>
          <p:nvPr/>
        </p:nvSpPr>
        <p:spPr>
          <a:xfrm>
            <a:off x="3118153" y="2644389"/>
            <a:ext cx="32515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0 </a:t>
            </a:r>
          </a:p>
        </p:txBody>
      </p:sp>
      <p:sp>
        <p:nvSpPr>
          <p:cNvPr id="131" name="TextBox 130">
            <a:extLst>
              <a:ext uri="{FF2B5EF4-FFF2-40B4-BE49-F238E27FC236}">
                <a16:creationId xmlns:a16="http://schemas.microsoft.com/office/drawing/2014/main" id="{03D6F0CD-1B05-144D-A16A-E1FF701A4409}"/>
              </a:ext>
            </a:extLst>
          </p:cNvPr>
          <p:cNvSpPr txBox="1"/>
          <p:nvPr/>
        </p:nvSpPr>
        <p:spPr>
          <a:xfrm>
            <a:off x="2896621" y="4888091"/>
            <a:ext cx="35927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p>
        </p:txBody>
      </p:sp>
      <p:sp>
        <p:nvSpPr>
          <p:cNvPr id="119" name="TextBox 118">
            <a:extLst>
              <a:ext uri="{FF2B5EF4-FFF2-40B4-BE49-F238E27FC236}">
                <a16:creationId xmlns:a16="http://schemas.microsoft.com/office/drawing/2014/main" id="{BBCB9434-E61B-A349-BC9D-409473C8CE03}"/>
              </a:ext>
            </a:extLst>
          </p:cNvPr>
          <p:cNvSpPr txBox="1"/>
          <p:nvPr/>
        </p:nvSpPr>
        <p:spPr>
          <a:xfrm>
            <a:off x="3178053" y="3008089"/>
            <a:ext cx="34516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23" name="TextBox 122">
            <a:extLst>
              <a:ext uri="{FF2B5EF4-FFF2-40B4-BE49-F238E27FC236}">
                <a16:creationId xmlns:a16="http://schemas.microsoft.com/office/drawing/2014/main" id="{4964A0C2-7FD7-1640-A752-C9E1CBE79F0A}"/>
              </a:ext>
            </a:extLst>
          </p:cNvPr>
          <p:cNvSpPr txBox="1"/>
          <p:nvPr/>
        </p:nvSpPr>
        <p:spPr>
          <a:xfrm>
            <a:off x="2980066" y="2991877"/>
            <a:ext cx="35927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p>
        </p:txBody>
      </p:sp>
      <p:sp>
        <p:nvSpPr>
          <p:cNvPr id="107" name="Rectangle 106">
            <a:extLst>
              <a:ext uri="{FF2B5EF4-FFF2-40B4-BE49-F238E27FC236}">
                <a16:creationId xmlns:a16="http://schemas.microsoft.com/office/drawing/2014/main" id="{082C91CA-1A68-BC4B-9220-E7F8139FE25E}"/>
              </a:ext>
            </a:extLst>
          </p:cNvPr>
          <p:cNvSpPr/>
          <p:nvPr/>
        </p:nvSpPr>
        <p:spPr>
          <a:xfrm>
            <a:off x="4950103" y="1898908"/>
            <a:ext cx="1092846" cy="342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116">
            <a:extLst>
              <a:ext uri="{FF2B5EF4-FFF2-40B4-BE49-F238E27FC236}">
                <a16:creationId xmlns:a16="http://schemas.microsoft.com/office/drawing/2014/main" id="{94B7B1F5-45C6-C446-845C-F2F611825C64}"/>
              </a:ext>
            </a:extLst>
          </p:cNvPr>
          <p:cNvSpPr/>
          <p:nvPr/>
        </p:nvSpPr>
        <p:spPr>
          <a:xfrm>
            <a:off x="7038201" y="1914304"/>
            <a:ext cx="853732" cy="342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Box 119">
            <a:extLst>
              <a:ext uri="{FF2B5EF4-FFF2-40B4-BE49-F238E27FC236}">
                <a16:creationId xmlns:a16="http://schemas.microsoft.com/office/drawing/2014/main" id="{C3141212-AEFA-4F4D-89B0-38C7BC92E17F}"/>
              </a:ext>
            </a:extLst>
          </p:cNvPr>
          <p:cNvSpPr txBox="1"/>
          <p:nvPr/>
        </p:nvSpPr>
        <p:spPr>
          <a:xfrm>
            <a:off x="4973428" y="1890446"/>
            <a:ext cx="1097068"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  2 </a:t>
            </a:r>
            <a:r>
              <a:rPr lang="en-US"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24" name="TextBox 123">
            <a:extLst>
              <a:ext uri="{FF2B5EF4-FFF2-40B4-BE49-F238E27FC236}">
                <a16:creationId xmlns:a16="http://schemas.microsoft.com/office/drawing/2014/main" id="{34E376B2-0242-7945-AEAE-66FF7A72965B}"/>
              </a:ext>
            </a:extLst>
          </p:cNvPr>
          <p:cNvSpPr txBox="1"/>
          <p:nvPr/>
        </p:nvSpPr>
        <p:spPr>
          <a:xfrm>
            <a:off x="7085082" y="1899861"/>
            <a:ext cx="800428"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 =  0 </a:t>
            </a:r>
          </a:p>
        </p:txBody>
      </p:sp>
      <p:sp>
        <p:nvSpPr>
          <p:cNvPr id="125" name="Rectangle 124">
            <a:extLst>
              <a:ext uri="{FF2B5EF4-FFF2-40B4-BE49-F238E27FC236}">
                <a16:creationId xmlns:a16="http://schemas.microsoft.com/office/drawing/2014/main" id="{9661DB58-75B9-CE4D-80E7-AB380AE70AFE}"/>
              </a:ext>
            </a:extLst>
          </p:cNvPr>
          <p:cNvSpPr/>
          <p:nvPr/>
        </p:nvSpPr>
        <p:spPr>
          <a:xfrm>
            <a:off x="7588045" y="2734199"/>
            <a:ext cx="1092846" cy="342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0B2CB997-67CD-FF45-8DD2-92AFCE066DE0}"/>
              </a:ext>
            </a:extLst>
          </p:cNvPr>
          <p:cNvSpPr/>
          <p:nvPr/>
        </p:nvSpPr>
        <p:spPr>
          <a:xfrm>
            <a:off x="4663318" y="3266173"/>
            <a:ext cx="1541121" cy="342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Box 127">
            <a:extLst>
              <a:ext uri="{FF2B5EF4-FFF2-40B4-BE49-F238E27FC236}">
                <a16:creationId xmlns:a16="http://schemas.microsoft.com/office/drawing/2014/main" id="{11E1B46C-3B12-DA46-AF72-15552B93F4AE}"/>
              </a:ext>
            </a:extLst>
          </p:cNvPr>
          <p:cNvSpPr txBox="1"/>
          <p:nvPr/>
        </p:nvSpPr>
        <p:spPr>
          <a:xfrm>
            <a:off x="7605294" y="2725551"/>
            <a:ext cx="114201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8. = -.5 </a:t>
            </a:r>
            <a:r>
              <a:rPr lang="en-US"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29" name="TextBox 128">
            <a:extLst>
              <a:ext uri="{FF2B5EF4-FFF2-40B4-BE49-F238E27FC236}">
                <a16:creationId xmlns:a16="http://schemas.microsoft.com/office/drawing/2014/main" id="{8CB712D1-952F-B54F-9792-7FD472710297}"/>
              </a:ext>
            </a:extLst>
          </p:cNvPr>
          <p:cNvSpPr txBox="1"/>
          <p:nvPr/>
        </p:nvSpPr>
        <p:spPr>
          <a:xfrm>
            <a:off x="4687382" y="3250984"/>
            <a:ext cx="1548014"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5. =  -1.414 </a:t>
            </a:r>
            <a:r>
              <a:rPr lang="en-US"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30" name="Rectangle 129">
            <a:extLst>
              <a:ext uri="{FF2B5EF4-FFF2-40B4-BE49-F238E27FC236}">
                <a16:creationId xmlns:a16="http://schemas.microsoft.com/office/drawing/2014/main" id="{5C9DD4BE-B21F-C443-8D6C-F434AC65C0AA}"/>
              </a:ext>
            </a:extLst>
          </p:cNvPr>
          <p:cNvSpPr/>
          <p:nvPr/>
        </p:nvSpPr>
        <p:spPr>
          <a:xfrm>
            <a:off x="6677707" y="3272360"/>
            <a:ext cx="1435845" cy="342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TextBox 131">
            <a:extLst>
              <a:ext uri="{FF2B5EF4-FFF2-40B4-BE49-F238E27FC236}">
                <a16:creationId xmlns:a16="http://schemas.microsoft.com/office/drawing/2014/main" id="{0181C76C-22A2-2049-9CEB-4BD1E81F0654}"/>
              </a:ext>
            </a:extLst>
          </p:cNvPr>
          <p:cNvSpPr txBox="1"/>
          <p:nvPr/>
        </p:nvSpPr>
        <p:spPr>
          <a:xfrm>
            <a:off x="6700545" y="3255049"/>
            <a:ext cx="1461255"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7. =  1.414 </a:t>
            </a:r>
            <a:r>
              <a:rPr lang="en-US"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33" name="Rectangle 132">
            <a:extLst>
              <a:ext uri="{FF2B5EF4-FFF2-40B4-BE49-F238E27FC236}">
                <a16:creationId xmlns:a16="http://schemas.microsoft.com/office/drawing/2014/main" id="{98BCD673-F5BC-5A4E-9592-0431BC182EFF}"/>
              </a:ext>
            </a:extLst>
          </p:cNvPr>
          <p:cNvSpPr/>
          <p:nvPr/>
        </p:nvSpPr>
        <p:spPr>
          <a:xfrm>
            <a:off x="4974117" y="4617015"/>
            <a:ext cx="1092846" cy="342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1451F500-084A-574D-8797-2F5F969590F9}"/>
              </a:ext>
            </a:extLst>
          </p:cNvPr>
          <p:cNvSpPr txBox="1"/>
          <p:nvPr/>
        </p:nvSpPr>
        <p:spPr>
          <a:xfrm>
            <a:off x="4970872" y="4599061"/>
            <a:ext cx="1097068"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3. =  -1 </a:t>
            </a:r>
            <a:r>
              <a:rPr lang="en-US"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35" name="Rectangle 134">
            <a:extLst>
              <a:ext uri="{FF2B5EF4-FFF2-40B4-BE49-F238E27FC236}">
                <a16:creationId xmlns:a16="http://schemas.microsoft.com/office/drawing/2014/main" id="{4FBE82AD-2BE9-C940-A206-7F6FAF10419D}"/>
              </a:ext>
            </a:extLst>
          </p:cNvPr>
          <p:cNvSpPr/>
          <p:nvPr/>
        </p:nvSpPr>
        <p:spPr>
          <a:xfrm>
            <a:off x="6747883" y="4612449"/>
            <a:ext cx="1092846" cy="342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a:extLst>
              <a:ext uri="{FF2B5EF4-FFF2-40B4-BE49-F238E27FC236}">
                <a16:creationId xmlns:a16="http://schemas.microsoft.com/office/drawing/2014/main" id="{EB5C46C0-B390-E04F-A655-2046C15365FB}"/>
              </a:ext>
            </a:extLst>
          </p:cNvPr>
          <p:cNvSpPr txBox="1"/>
          <p:nvPr/>
        </p:nvSpPr>
        <p:spPr>
          <a:xfrm>
            <a:off x="6763955" y="4594918"/>
            <a:ext cx="1097068"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4. =  -1 </a:t>
            </a:r>
            <a:r>
              <a:rPr lang="en-US"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37" name="Rectangle 136">
            <a:extLst>
              <a:ext uri="{FF2B5EF4-FFF2-40B4-BE49-F238E27FC236}">
                <a16:creationId xmlns:a16="http://schemas.microsoft.com/office/drawing/2014/main" id="{77E74394-4CB0-4343-A267-27059833CE81}"/>
              </a:ext>
            </a:extLst>
          </p:cNvPr>
          <p:cNvSpPr/>
          <p:nvPr/>
        </p:nvSpPr>
        <p:spPr>
          <a:xfrm>
            <a:off x="5996097" y="3825118"/>
            <a:ext cx="857537" cy="342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TextBox 137">
            <a:extLst>
              <a:ext uri="{FF2B5EF4-FFF2-40B4-BE49-F238E27FC236}">
                <a16:creationId xmlns:a16="http://schemas.microsoft.com/office/drawing/2014/main" id="{509F910D-6753-6F40-A9C5-9A4B220170E0}"/>
              </a:ext>
            </a:extLst>
          </p:cNvPr>
          <p:cNvSpPr txBox="1"/>
          <p:nvPr/>
        </p:nvSpPr>
        <p:spPr>
          <a:xfrm>
            <a:off x="6034935" y="3816470"/>
            <a:ext cx="833564"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6. =  0</a:t>
            </a:r>
          </a:p>
        </p:txBody>
      </p:sp>
      <p:sp>
        <p:nvSpPr>
          <p:cNvPr id="139" name="TextBox 138">
            <a:extLst>
              <a:ext uri="{FF2B5EF4-FFF2-40B4-BE49-F238E27FC236}">
                <a16:creationId xmlns:a16="http://schemas.microsoft.com/office/drawing/2014/main" id="{8E877469-AD15-054A-8F4B-DA5A8811D14D}"/>
              </a:ext>
            </a:extLst>
          </p:cNvPr>
          <p:cNvSpPr txBox="1"/>
          <p:nvPr/>
        </p:nvSpPr>
        <p:spPr>
          <a:xfrm>
            <a:off x="3182429" y="3402852"/>
            <a:ext cx="34516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40" name="TextBox 139">
            <a:extLst>
              <a:ext uri="{FF2B5EF4-FFF2-40B4-BE49-F238E27FC236}">
                <a16:creationId xmlns:a16="http://schemas.microsoft.com/office/drawing/2014/main" id="{4D7E2875-C62F-DE4D-BB1D-DE8FD1CB7F86}"/>
              </a:ext>
            </a:extLst>
          </p:cNvPr>
          <p:cNvSpPr txBox="1"/>
          <p:nvPr/>
        </p:nvSpPr>
        <p:spPr>
          <a:xfrm>
            <a:off x="2984442" y="3379916"/>
            <a:ext cx="35927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p>
        </p:txBody>
      </p:sp>
      <p:sp>
        <p:nvSpPr>
          <p:cNvPr id="141" name="TextBox 140">
            <a:extLst>
              <a:ext uri="{FF2B5EF4-FFF2-40B4-BE49-F238E27FC236}">
                <a16:creationId xmlns:a16="http://schemas.microsoft.com/office/drawing/2014/main" id="{19A81440-F544-1842-9520-95A5DC501DC8}"/>
              </a:ext>
            </a:extLst>
          </p:cNvPr>
          <p:cNvSpPr txBox="1"/>
          <p:nvPr/>
        </p:nvSpPr>
        <p:spPr>
          <a:xfrm>
            <a:off x="1339735" y="290864"/>
            <a:ext cx="6570899"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Member Forces of One Truss Unit     </a:t>
            </a:r>
          </a:p>
        </p:txBody>
      </p:sp>
      <p:grpSp>
        <p:nvGrpSpPr>
          <p:cNvPr id="142" name="Group 141">
            <a:extLst>
              <a:ext uri="{FF2B5EF4-FFF2-40B4-BE49-F238E27FC236}">
                <a16:creationId xmlns:a16="http://schemas.microsoft.com/office/drawing/2014/main" id="{714E48B7-4866-8444-8241-23FF3F0050DB}"/>
              </a:ext>
            </a:extLst>
          </p:cNvPr>
          <p:cNvGrpSpPr/>
          <p:nvPr/>
        </p:nvGrpSpPr>
        <p:grpSpPr>
          <a:xfrm>
            <a:off x="380195" y="6068867"/>
            <a:ext cx="1678033" cy="481586"/>
            <a:chOff x="1032936" y="5890542"/>
            <a:chExt cx="1678033" cy="481586"/>
          </a:xfrm>
        </p:grpSpPr>
        <p:sp>
          <p:nvSpPr>
            <p:cNvPr id="143" name="TextBox 142">
              <a:extLst>
                <a:ext uri="{FF2B5EF4-FFF2-40B4-BE49-F238E27FC236}">
                  <a16:creationId xmlns:a16="http://schemas.microsoft.com/office/drawing/2014/main" id="{75D4CEAB-3FBF-B543-B1CE-0F375E9F09D9}"/>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44" name="TextBox 143">
              <a:extLst>
                <a:ext uri="{FF2B5EF4-FFF2-40B4-BE49-F238E27FC236}">
                  <a16:creationId xmlns:a16="http://schemas.microsoft.com/office/drawing/2014/main" id="{D0407469-5466-4D41-9D53-3FAA47E576DF}"/>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562054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816940"/>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40029F3-489F-B84D-875C-25428F7AEFCC}"/>
              </a:ext>
            </a:extLst>
          </p:cNvPr>
          <p:cNvCxnSpPr>
            <a:cxnSpLocks/>
          </p:cNvCxnSpPr>
          <p:nvPr/>
        </p:nvCxnSpPr>
        <p:spPr>
          <a:xfrm>
            <a:off x="8237694" y="1278859"/>
            <a:ext cx="0" cy="186685"/>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707175CD-739B-A141-961C-C640EEFF409A}"/>
              </a:ext>
            </a:extLst>
          </p:cNvPr>
          <p:cNvCxnSpPr>
            <a:cxnSpLocks/>
          </p:cNvCxnSpPr>
          <p:nvPr/>
        </p:nvCxnSpPr>
        <p:spPr>
          <a:xfrm>
            <a:off x="8230382" y="3704584"/>
            <a:ext cx="0" cy="226995"/>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D201E565-4DAB-B54B-AF5A-4350DB9CA243}"/>
              </a:ext>
            </a:extLst>
          </p:cNvPr>
          <p:cNvSpPr txBox="1"/>
          <p:nvPr/>
        </p:nvSpPr>
        <p:spPr>
          <a:xfrm>
            <a:off x="7980238" y="938881"/>
            <a:ext cx="562291"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 .5 </a:t>
            </a:r>
            <a:r>
              <a:rPr lang="en-US" sz="1400" dirty="0" err="1">
                <a:solidFill>
                  <a:srgbClr val="FF0000"/>
                </a:solidFill>
                <a:latin typeface="Times New Roman" panose="02020603050405020304" pitchFamily="18" charset="0"/>
                <a:cs typeface="Times New Roman" panose="02020603050405020304" pitchFamily="18" charset="0"/>
              </a:rPr>
              <a:t>lb</a:t>
            </a:r>
            <a:r>
              <a:rPr lang="en-US" sz="1400" dirty="0">
                <a:solidFill>
                  <a:srgbClr val="FF0000"/>
                </a:solidFill>
                <a:latin typeface="Times New Roman" panose="02020603050405020304" pitchFamily="18" charset="0"/>
                <a:cs typeface="Times New Roman" panose="02020603050405020304" pitchFamily="18" charset="0"/>
              </a:rPr>
              <a:t>  </a:t>
            </a:r>
          </a:p>
        </p:txBody>
      </p:sp>
      <p:sp>
        <p:nvSpPr>
          <p:cNvPr id="63" name="TextBox 62">
            <a:extLst>
              <a:ext uri="{FF2B5EF4-FFF2-40B4-BE49-F238E27FC236}">
                <a16:creationId xmlns:a16="http://schemas.microsoft.com/office/drawing/2014/main" id="{C37D20C5-74FD-5D4E-B99A-B63B75CD21EE}"/>
              </a:ext>
            </a:extLst>
          </p:cNvPr>
          <p:cNvSpPr txBox="1"/>
          <p:nvPr/>
        </p:nvSpPr>
        <p:spPr>
          <a:xfrm>
            <a:off x="7943000" y="3995582"/>
            <a:ext cx="566921"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 .5 </a:t>
            </a:r>
            <a:r>
              <a:rPr lang="en-US" sz="1400" dirty="0" err="1">
                <a:solidFill>
                  <a:srgbClr val="FF0000"/>
                </a:solidFill>
                <a:latin typeface="Times New Roman" panose="02020603050405020304" pitchFamily="18" charset="0"/>
                <a:cs typeface="Times New Roman" panose="02020603050405020304" pitchFamily="18" charset="0"/>
              </a:rPr>
              <a:t>lb</a:t>
            </a:r>
            <a:r>
              <a:rPr lang="en-US" sz="1400" dirty="0">
                <a:solidFill>
                  <a:srgbClr val="FF0000"/>
                </a:solidFill>
                <a:latin typeface="Times New Roman" panose="02020603050405020304" pitchFamily="18" charset="0"/>
                <a:cs typeface="Times New Roman" panose="02020603050405020304" pitchFamily="18" charset="0"/>
              </a:rPr>
              <a:t> </a:t>
            </a:r>
          </a:p>
        </p:txBody>
      </p:sp>
      <p:sp>
        <p:nvSpPr>
          <p:cNvPr id="113" name="TextBox 112">
            <a:extLst>
              <a:ext uri="{FF2B5EF4-FFF2-40B4-BE49-F238E27FC236}">
                <a16:creationId xmlns:a16="http://schemas.microsoft.com/office/drawing/2014/main" id="{D1A49C8A-CE08-B94C-A52A-D187C96542CA}"/>
              </a:ext>
            </a:extLst>
          </p:cNvPr>
          <p:cNvSpPr txBox="1"/>
          <p:nvPr/>
        </p:nvSpPr>
        <p:spPr>
          <a:xfrm>
            <a:off x="6950535" y="937842"/>
            <a:ext cx="1260549"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External force </a:t>
            </a:r>
          </a:p>
        </p:txBody>
      </p:sp>
      <p:sp>
        <p:nvSpPr>
          <p:cNvPr id="114" name="TextBox 113">
            <a:extLst>
              <a:ext uri="{FF2B5EF4-FFF2-40B4-BE49-F238E27FC236}">
                <a16:creationId xmlns:a16="http://schemas.microsoft.com/office/drawing/2014/main" id="{C5377231-E28B-8E4B-BF56-9C1FA709ECC4}"/>
              </a:ext>
            </a:extLst>
          </p:cNvPr>
          <p:cNvSpPr txBox="1"/>
          <p:nvPr/>
        </p:nvSpPr>
        <p:spPr>
          <a:xfrm>
            <a:off x="6938170" y="4002457"/>
            <a:ext cx="1285446"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External force </a:t>
            </a:r>
          </a:p>
        </p:txBody>
      </p:sp>
      <p:sp>
        <p:nvSpPr>
          <p:cNvPr id="115" name="Rectangle 114">
            <a:extLst>
              <a:ext uri="{FF2B5EF4-FFF2-40B4-BE49-F238E27FC236}">
                <a16:creationId xmlns:a16="http://schemas.microsoft.com/office/drawing/2014/main" id="{A082BB16-DDFC-064E-8BC1-7C4C7BF0FB6A}"/>
              </a:ext>
            </a:extLst>
          </p:cNvPr>
          <p:cNvSpPr/>
          <p:nvPr/>
        </p:nvSpPr>
        <p:spPr>
          <a:xfrm>
            <a:off x="333021" y="4448855"/>
            <a:ext cx="2061643" cy="2062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Straight Connector 115">
            <a:extLst>
              <a:ext uri="{FF2B5EF4-FFF2-40B4-BE49-F238E27FC236}">
                <a16:creationId xmlns:a16="http://schemas.microsoft.com/office/drawing/2014/main" id="{9AC4AE8B-3CE5-5F40-9BDC-9B4FEB2DA82C}"/>
              </a:ext>
            </a:extLst>
          </p:cNvPr>
          <p:cNvCxnSpPr>
            <a:cxnSpLocks/>
          </p:cNvCxnSpPr>
          <p:nvPr/>
        </p:nvCxnSpPr>
        <p:spPr>
          <a:xfrm>
            <a:off x="333019" y="4997830"/>
            <a:ext cx="2061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E017564-A1A8-D946-B1F7-8FE86D948EE6}"/>
              </a:ext>
            </a:extLst>
          </p:cNvPr>
          <p:cNvCxnSpPr>
            <a:cxnSpLocks/>
          </p:cNvCxnSpPr>
          <p:nvPr/>
        </p:nvCxnSpPr>
        <p:spPr>
          <a:xfrm>
            <a:off x="1699057" y="4449708"/>
            <a:ext cx="0" cy="20620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5EAD9A55-4DA4-1E48-BFCE-5F905A4FBE4E}"/>
              </a:ext>
            </a:extLst>
          </p:cNvPr>
          <p:cNvSpPr txBox="1"/>
          <p:nvPr/>
        </p:nvSpPr>
        <p:spPr>
          <a:xfrm>
            <a:off x="1011305" y="4470222"/>
            <a:ext cx="758616"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Length,</a:t>
            </a:r>
          </a:p>
          <a:p>
            <a:r>
              <a:rPr lang="en-US" sz="1400" dirty="0">
                <a:latin typeface="Times New Roman" panose="02020603050405020304" pitchFamily="18" charset="0"/>
                <a:cs typeface="Times New Roman" panose="02020603050405020304" pitchFamily="18" charset="0"/>
              </a:rPr>
              <a:t>    in.</a:t>
            </a:r>
          </a:p>
        </p:txBody>
      </p:sp>
      <p:sp>
        <p:nvSpPr>
          <p:cNvPr id="119" name="TextBox 118">
            <a:extLst>
              <a:ext uri="{FF2B5EF4-FFF2-40B4-BE49-F238E27FC236}">
                <a16:creationId xmlns:a16="http://schemas.microsoft.com/office/drawing/2014/main" id="{75F2BEC5-8463-D343-B904-AE41B23FC91C}"/>
              </a:ext>
            </a:extLst>
          </p:cNvPr>
          <p:cNvSpPr txBox="1"/>
          <p:nvPr/>
        </p:nvSpPr>
        <p:spPr>
          <a:xfrm>
            <a:off x="1660705" y="4468165"/>
            <a:ext cx="802438"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Internal force, </a:t>
            </a:r>
            <a:r>
              <a:rPr lang="en-US" sz="1400" dirty="0" err="1">
                <a:latin typeface="Times New Roman" panose="02020603050405020304" pitchFamily="18" charset="0"/>
                <a:cs typeface="Times New Roman" panose="02020603050405020304" pitchFamily="18" charset="0"/>
              </a:rPr>
              <a:t>lb</a:t>
            </a:r>
            <a:endParaRPr lang="en-US" sz="1400" dirty="0">
              <a:latin typeface="Times New Roman" panose="02020603050405020304" pitchFamily="18" charset="0"/>
              <a:cs typeface="Times New Roman" panose="02020603050405020304" pitchFamily="18" charset="0"/>
            </a:endParaRPr>
          </a:p>
        </p:txBody>
      </p:sp>
      <p:cxnSp>
        <p:nvCxnSpPr>
          <p:cNvPr id="120" name="Straight Connector 119">
            <a:extLst>
              <a:ext uri="{FF2B5EF4-FFF2-40B4-BE49-F238E27FC236}">
                <a16:creationId xmlns:a16="http://schemas.microsoft.com/office/drawing/2014/main" id="{2FDADDBF-F1CF-EB42-A9E9-76E963277993}"/>
              </a:ext>
            </a:extLst>
          </p:cNvPr>
          <p:cNvCxnSpPr>
            <a:cxnSpLocks/>
          </p:cNvCxnSpPr>
          <p:nvPr/>
        </p:nvCxnSpPr>
        <p:spPr>
          <a:xfrm>
            <a:off x="1045267" y="4449707"/>
            <a:ext cx="0" cy="206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E126CF96-76D2-B64A-9525-85F525BF9658}"/>
              </a:ext>
            </a:extLst>
          </p:cNvPr>
          <p:cNvSpPr txBox="1"/>
          <p:nvPr/>
        </p:nvSpPr>
        <p:spPr>
          <a:xfrm>
            <a:off x="296107" y="4561148"/>
            <a:ext cx="82170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Member</a:t>
            </a:r>
            <a:r>
              <a:rPr lang="en-US" sz="1400" dirty="0">
                <a:latin typeface="Arial" panose="020B0604020202020204" pitchFamily="34" charset="0"/>
                <a:cs typeface="Arial" panose="020B0604020202020204" pitchFamily="34" charset="0"/>
              </a:rPr>
              <a:t> </a:t>
            </a:r>
          </a:p>
        </p:txBody>
      </p:sp>
      <p:sp>
        <p:nvSpPr>
          <p:cNvPr id="122" name="TextBox 121">
            <a:extLst>
              <a:ext uri="{FF2B5EF4-FFF2-40B4-BE49-F238E27FC236}">
                <a16:creationId xmlns:a16="http://schemas.microsoft.com/office/drawing/2014/main" id="{2D395005-0C26-834C-897A-E5DE37A8DB51}"/>
              </a:ext>
            </a:extLst>
          </p:cNvPr>
          <p:cNvSpPr txBox="1"/>
          <p:nvPr/>
        </p:nvSpPr>
        <p:spPr>
          <a:xfrm>
            <a:off x="517487" y="5018407"/>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123" name="TextBox 122">
            <a:extLst>
              <a:ext uri="{FF2B5EF4-FFF2-40B4-BE49-F238E27FC236}">
                <a16:creationId xmlns:a16="http://schemas.microsoft.com/office/drawing/2014/main" id="{8598C763-99A9-804C-9646-9965D6F0B7DE}"/>
              </a:ext>
            </a:extLst>
          </p:cNvPr>
          <p:cNvSpPr txBox="1"/>
          <p:nvPr/>
        </p:nvSpPr>
        <p:spPr>
          <a:xfrm>
            <a:off x="521960" y="5392828"/>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p>
        </p:txBody>
      </p:sp>
      <p:sp>
        <p:nvSpPr>
          <p:cNvPr id="124" name="TextBox 123">
            <a:extLst>
              <a:ext uri="{FF2B5EF4-FFF2-40B4-BE49-F238E27FC236}">
                <a16:creationId xmlns:a16="http://schemas.microsoft.com/office/drawing/2014/main" id="{A02A302A-4170-7340-9125-05C7123B92FB}"/>
              </a:ext>
            </a:extLst>
          </p:cNvPr>
          <p:cNvSpPr txBox="1"/>
          <p:nvPr/>
        </p:nvSpPr>
        <p:spPr>
          <a:xfrm>
            <a:off x="519558" y="5759637"/>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 </a:t>
            </a:r>
          </a:p>
        </p:txBody>
      </p:sp>
      <p:sp>
        <p:nvSpPr>
          <p:cNvPr id="125" name="TextBox 124">
            <a:extLst>
              <a:ext uri="{FF2B5EF4-FFF2-40B4-BE49-F238E27FC236}">
                <a16:creationId xmlns:a16="http://schemas.microsoft.com/office/drawing/2014/main" id="{231DFD56-49D4-E046-BC76-B0A7EB4F0DDD}"/>
              </a:ext>
            </a:extLst>
          </p:cNvPr>
          <p:cNvSpPr txBox="1"/>
          <p:nvPr/>
        </p:nvSpPr>
        <p:spPr>
          <a:xfrm>
            <a:off x="518946" y="6146582"/>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cxnSp>
        <p:nvCxnSpPr>
          <p:cNvPr id="126" name="Straight Connector 125">
            <a:extLst>
              <a:ext uri="{FF2B5EF4-FFF2-40B4-BE49-F238E27FC236}">
                <a16:creationId xmlns:a16="http://schemas.microsoft.com/office/drawing/2014/main" id="{988272F3-F3DB-5E40-990A-3FDC7F680808}"/>
              </a:ext>
            </a:extLst>
          </p:cNvPr>
          <p:cNvCxnSpPr>
            <a:cxnSpLocks/>
          </p:cNvCxnSpPr>
          <p:nvPr/>
        </p:nvCxnSpPr>
        <p:spPr>
          <a:xfrm>
            <a:off x="333019" y="5378210"/>
            <a:ext cx="20616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8FD13A1-047E-F046-88B0-027B612050B7}"/>
              </a:ext>
            </a:extLst>
          </p:cNvPr>
          <p:cNvCxnSpPr>
            <a:cxnSpLocks/>
          </p:cNvCxnSpPr>
          <p:nvPr/>
        </p:nvCxnSpPr>
        <p:spPr>
          <a:xfrm>
            <a:off x="341087" y="5755972"/>
            <a:ext cx="20535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163F4E34-338D-184A-ADCA-E6B3D16D80FA}"/>
              </a:ext>
            </a:extLst>
          </p:cNvPr>
          <p:cNvCxnSpPr>
            <a:cxnSpLocks/>
          </p:cNvCxnSpPr>
          <p:nvPr/>
        </p:nvCxnSpPr>
        <p:spPr>
          <a:xfrm>
            <a:off x="329289" y="6136674"/>
            <a:ext cx="2065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E3E592E9-6E01-6143-89B8-8DE51C5E5C62}"/>
              </a:ext>
            </a:extLst>
          </p:cNvPr>
          <p:cNvSpPr txBox="1"/>
          <p:nvPr/>
        </p:nvSpPr>
        <p:spPr>
          <a:xfrm>
            <a:off x="1218649" y="5006136"/>
            <a:ext cx="3560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134" name="TextBox 133">
            <a:extLst>
              <a:ext uri="{FF2B5EF4-FFF2-40B4-BE49-F238E27FC236}">
                <a16:creationId xmlns:a16="http://schemas.microsoft.com/office/drawing/2014/main" id="{9819FA13-68AA-7041-882D-7BB63C72CBB3}"/>
              </a:ext>
            </a:extLst>
          </p:cNvPr>
          <p:cNvSpPr txBox="1"/>
          <p:nvPr/>
        </p:nvSpPr>
        <p:spPr>
          <a:xfrm>
            <a:off x="1225980" y="5398064"/>
            <a:ext cx="4071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220" name="Rectangle 219">
            <a:extLst>
              <a:ext uri="{FF2B5EF4-FFF2-40B4-BE49-F238E27FC236}">
                <a16:creationId xmlns:a16="http://schemas.microsoft.com/office/drawing/2014/main" id="{1B202344-AD21-BB41-9B4A-B0B978ADA773}"/>
              </a:ext>
            </a:extLst>
          </p:cNvPr>
          <p:cNvSpPr/>
          <p:nvPr/>
        </p:nvSpPr>
        <p:spPr>
          <a:xfrm>
            <a:off x="2467152" y="4458787"/>
            <a:ext cx="2061643" cy="2062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1" name="Straight Connector 220">
            <a:extLst>
              <a:ext uri="{FF2B5EF4-FFF2-40B4-BE49-F238E27FC236}">
                <a16:creationId xmlns:a16="http://schemas.microsoft.com/office/drawing/2014/main" id="{C429FBA2-7590-BF4B-8A65-2B2448870CAF}"/>
              </a:ext>
            </a:extLst>
          </p:cNvPr>
          <p:cNvCxnSpPr>
            <a:cxnSpLocks/>
          </p:cNvCxnSpPr>
          <p:nvPr/>
        </p:nvCxnSpPr>
        <p:spPr>
          <a:xfrm>
            <a:off x="2467150" y="5007762"/>
            <a:ext cx="2061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D0F69EB5-AE47-1C42-A01F-8D16935FF31D}"/>
              </a:ext>
            </a:extLst>
          </p:cNvPr>
          <p:cNvCxnSpPr>
            <a:cxnSpLocks/>
          </p:cNvCxnSpPr>
          <p:nvPr/>
        </p:nvCxnSpPr>
        <p:spPr>
          <a:xfrm>
            <a:off x="3833188" y="4459640"/>
            <a:ext cx="0" cy="20620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3" name="TextBox 222">
            <a:extLst>
              <a:ext uri="{FF2B5EF4-FFF2-40B4-BE49-F238E27FC236}">
                <a16:creationId xmlns:a16="http://schemas.microsoft.com/office/drawing/2014/main" id="{EB988524-B771-2C40-A530-2AA008F46343}"/>
              </a:ext>
            </a:extLst>
          </p:cNvPr>
          <p:cNvSpPr txBox="1"/>
          <p:nvPr/>
        </p:nvSpPr>
        <p:spPr>
          <a:xfrm>
            <a:off x="3145611" y="4479129"/>
            <a:ext cx="734036"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Length,</a:t>
            </a:r>
          </a:p>
          <a:p>
            <a:r>
              <a:rPr lang="en-US" sz="1400" dirty="0">
                <a:latin typeface="Times New Roman" panose="02020603050405020304" pitchFamily="18" charset="0"/>
                <a:cs typeface="Times New Roman" panose="02020603050405020304" pitchFamily="18" charset="0"/>
              </a:rPr>
              <a:t>    in.</a:t>
            </a:r>
          </a:p>
        </p:txBody>
      </p:sp>
      <p:sp>
        <p:nvSpPr>
          <p:cNvPr id="224" name="TextBox 223">
            <a:extLst>
              <a:ext uri="{FF2B5EF4-FFF2-40B4-BE49-F238E27FC236}">
                <a16:creationId xmlns:a16="http://schemas.microsoft.com/office/drawing/2014/main" id="{26E8AB1F-7339-C64D-8D62-356FCB201FA0}"/>
              </a:ext>
            </a:extLst>
          </p:cNvPr>
          <p:cNvSpPr txBox="1"/>
          <p:nvPr/>
        </p:nvSpPr>
        <p:spPr>
          <a:xfrm>
            <a:off x="3798819" y="4468692"/>
            <a:ext cx="794188"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Internal force, </a:t>
            </a:r>
            <a:r>
              <a:rPr lang="en-US" sz="1400" dirty="0" err="1">
                <a:latin typeface="Times New Roman" panose="02020603050405020304" pitchFamily="18" charset="0"/>
                <a:cs typeface="Times New Roman" panose="02020603050405020304" pitchFamily="18" charset="0"/>
              </a:rPr>
              <a:t>lb</a:t>
            </a:r>
            <a:endParaRPr lang="en-US" sz="1400" dirty="0">
              <a:latin typeface="Times New Roman" panose="02020603050405020304" pitchFamily="18" charset="0"/>
              <a:cs typeface="Times New Roman" panose="02020603050405020304" pitchFamily="18" charset="0"/>
            </a:endParaRPr>
          </a:p>
        </p:txBody>
      </p:sp>
      <p:cxnSp>
        <p:nvCxnSpPr>
          <p:cNvPr id="225" name="Straight Connector 224">
            <a:extLst>
              <a:ext uri="{FF2B5EF4-FFF2-40B4-BE49-F238E27FC236}">
                <a16:creationId xmlns:a16="http://schemas.microsoft.com/office/drawing/2014/main" id="{59A54328-FEDF-8B42-B7F3-73A30A96FD04}"/>
              </a:ext>
            </a:extLst>
          </p:cNvPr>
          <p:cNvCxnSpPr>
            <a:cxnSpLocks/>
          </p:cNvCxnSpPr>
          <p:nvPr/>
        </p:nvCxnSpPr>
        <p:spPr>
          <a:xfrm>
            <a:off x="3174712" y="4459639"/>
            <a:ext cx="0" cy="206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9313414A-96C5-E647-B5F4-18117CA00689}"/>
              </a:ext>
            </a:extLst>
          </p:cNvPr>
          <p:cNvSpPr txBox="1"/>
          <p:nvPr/>
        </p:nvSpPr>
        <p:spPr>
          <a:xfrm>
            <a:off x="2422519" y="4564046"/>
            <a:ext cx="807487"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Member </a:t>
            </a:r>
          </a:p>
        </p:txBody>
      </p:sp>
      <p:cxnSp>
        <p:nvCxnSpPr>
          <p:cNvPr id="231" name="Straight Connector 230">
            <a:extLst>
              <a:ext uri="{FF2B5EF4-FFF2-40B4-BE49-F238E27FC236}">
                <a16:creationId xmlns:a16="http://schemas.microsoft.com/office/drawing/2014/main" id="{29A64008-3824-0149-97E8-F6752685B678}"/>
              </a:ext>
            </a:extLst>
          </p:cNvPr>
          <p:cNvCxnSpPr>
            <a:cxnSpLocks/>
          </p:cNvCxnSpPr>
          <p:nvPr/>
        </p:nvCxnSpPr>
        <p:spPr>
          <a:xfrm>
            <a:off x="2467150" y="5388142"/>
            <a:ext cx="20616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D83488D-E84B-B148-8D3E-B5E2103CFCDA}"/>
              </a:ext>
            </a:extLst>
          </p:cNvPr>
          <p:cNvCxnSpPr>
            <a:cxnSpLocks/>
          </p:cNvCxnSpPr>
          <p:nvPr/>
        </p:nvCxnSpPr>
        <p:spPr>
          <a:xfrm>
            <a:off x="2475218" y="5765904"/>
            <a:ext cx="20535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AC3096BC-6F8F-5C41-8272-B3921B8FFC03}"/>
              </a:ext>
            </a:extLst>
          </p:cNvPr>
          <p:cNvCxnSpPr>
            <a:cxnSpLocks/>
          </p:cNvCxnSpPr>
          <p:nvPr/>
        </p:nvCxnSpPr>
        <p:spPr>
          <a:xfrm>
            <a:off x="2463420" y="6146606"/>
            <a:ext cx="2065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1" name="Rectangle 240">
            <a:extLst>
              <a:ext uri="{FF2B5EF4-FFF2-40B4-BE49-F238E27FC236}">
                <a16:creationId xmlns:a16="http://schemas.microsoft.com/office/drawing/2014/main" id="{74859E3C-A98D-4245-8834-92102BCB7024}"/>
              </a:ext>
            </a:extLst>
          </p:cNvPr>
          <p:cNvSpPr/>
          <p:nvPr/>
        </p:nvSpPr>
        <p:spPr>
          <a:xfrm>
            <a:off x="4601283" y="4462234"/>
            <a:ext cx="2061643" cy="2062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2" name="Straight Connector 241">
            <a:extLst>
              <a:ext uri="{FF2B5EF4-FFF2-40B4-BE49-F238E27FC236}">
                <a16:creationId xmlns:a16="http://schemas.microsoft.com/office/drawing/2014/main" id="{52C6F7A4-379E-BB4A-BEEC-9B9667E668D3}"/>
              </a:ext>
            </a:extLst>
          </p:cNvPr>
          <p:cNvCxnSpPr>
            <a:cxnSpLocks/>
          </p:cNvCxnSpPr>
          <p:nvPr/>
        </p:nvCxnSpPr>
        <p:spPr>
          <a:xfrm>
            <a:off x="4601281" y="5011209"/>
            <a:ext cx="2061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B0F30386-7C6F-6E46-9CA8-79A0533B05C4}"/>
              </a:ext>
            </a:extLst>
          </p:cNvPr>
          <p:cNvCxnSpPr>
            <a:cxnSpLocks/>
          </p:cNvCxnSpPr>
          <p:nvPr/>
        </p:nvCxnSpPr>
        <p:spPr>
          <a:xfrm>
            <a:off x="5967319" y="4463087"/>
            <a:ext cx="0" cy="20620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4" name="TextBox 243">
            <a:extLst>
              <a:ext uri="{FF2B5EF4-FFF2-40B4-BE49-F238E27FC236}">
                <a16:creationId xmlns:a16="http://schemas.microsoft.com/office/drawing/2014/main" id="{5C3D6EB7-E615-EC43-811D-81DC052E3AEE}"/>
              </a:ext>
            </a:extLst>
          </p:cNvPr>
          <p:cNvSpPr txBox="1"/>
          <p:nvPr/>
        </p:nvSpPr>
        <p:spPr>
          <a:xfrm>
            <a:off x="5278884" y="4493827"/>
            <a:ext cx="753979"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Length, </a:t>
            </a:r>
          </a:p>
          <a:p>
            <a:r>
              <a:rPr lang="en-US" sz="1400" dirty="0">
                <a:latin typeface="Times New Roman" panose="02020603050405020304" pitchFamily="18" charset="0"/>
                <a:cs typeface="Times New Roman" panose="02020603050405020304" pitchFamily="18" charset="0"/>
              </a:rPr>
              <a:t>    in.</a:t>
            </a:r>
          </a:p>
        </p:txBody>
      </p:sp>
      <p:sp>
        <p:nvSpPr>
          <p:cNvPr id="245" name="TextBox 244">
            <a:extLst>
              <a:ext uri="{FF2B5EF4-FFF2-40B4-BE49-F238E27FC236}">
                <a16:creationId xmlns:a16="http://schemas.microsoft.com/office/drawing/2014/main" id="{19F384F2-95A1-054B-9887-BFA2D765649B}"/>
              </a:ext>
            </a:extLst>
          </p:cNvPr>
          <p:cNvSpPr txBox="1"/>
          <p:nvPr/>
        </p:nvSpPr>
        <p:spPr>
          <a:xfrm>
            <a:off x="5928261" y="4495584"/>
            <a:ext cx="803141"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Internal force, </a:t>
            </a:r>
            <a:r>
              <a:rPr lang="en-US" sz="1400" dirty="0" err="1">
                <a:latin typeface="Times New Roman" panose="02020603050405020304" pitchFamily="18" charset="0"/>
                <a:cs typeface="Times New Roman" panose="02020603050405020304" pitchFamily="18" charset="0"/>
              </a:rPr>
              <a:t>lb</a:t>
            </a:r>
            <a:endParaRPr lang="en-US" sz="1400" dirty="0">
              <a:latin typeface="Times New Roman" panose="02020603050405020304" pitchFamily="18" charset="0"/>
              <a:cs typeface="Times New Roman" panose="02020603050405020304" pitchFamily="18" charset="0"/>
            </a:endParaRPr>
          </a:p>
        </p:txBody>
      </p:sp>
      <p:cxnSp>
        <p:nvCxnSpPr>
          <p:cNvPr id="246" name="Straight Connector 245">
            <a:extLst>
              <a:ext uri="{FF2B5EF4-FFF2-40B4-BE49-F238E27FC236}">
                <a16:creationId xmlns:a16="http://schemas.microsoft.com/office/drawing/2014/main" id="{398FE725-F901-CA4A-90F8-68C2D0C8758E}"/>
              </a:ext>
            </a:extLst>
          </p:cNvPr>
          <p:cNvCxnSpPr>
            <a:cxnSpLocks/>
          </p:cNvCxnSpPr>
          <p:nvPr/>
        </p:nvCxnSpPr>
        <p:spPr>
          <a:xfrm>
            <a:off x="5322908" y="4463086"/>
            <a:ext cx="0" cy="206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7" name="TextBox 246">
            <a:extLst>
              <a:ext uri="{FF2B5EF4-FFF2-40B4-BE49-F238E27FC236}">
                <a16:creationId xmlns:a16="http://schemas.microsoft.com/office/drawing/2014/main" id="{A157FCF1-D945-4B4D-BA05-CB19AE9B9208}"/>
              </a:ext>
            </a:extLst>
          </p:cNvPr>
          <p:cNvSpPr txBox="1"/>
          <p:nvPr/>
        </p:nvSpPr>
        <p:spPr>
          <a:xfrm>
            <a:off x="4553361" y="4569838"/>
            <a:ext cx="841329"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Member </a:t>
            </a:r>
          </a:p>
        </p:txBody>
      </p:sp>
      <p:cxnSp>
        <p:nvCxnSpPr>
          <p:cNvPr id="252" name="Straight Connector 251">
            <a:extLst>
              <a:ext uri="{FF2B5EF4-FFF2-40B4-BE49-F238E27FC236}">
                <a16:creationId xmlns:a16="http://schemas.microsoft.com/office/drawing/2014/main" id="{4A4755AB-D83A-1A44-A2D2-D82D347DE813}"/>
              </a:ext>
            </a:extLst>
          </p:cNvPr>
          <p:cNvCxnSpPr>
            <a:cxnSpLocks/>
          </p:cNvCxnSpPr>
          <p:nvPr/>
        </p:nvCxnSpPr>
        <p:spPr>
          <a:xfrm>
            <a:off x="4601281" y="5391589"/>
            <a:ext cx="20616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0C5F8CF9-A8B9-254F-B730-5CA12682D5A7}"/>
              </a:ext>
            </a:extLst>
          </p:cNvPr>
          <p:cNvCxnSpPr>
            <a:cxnSpLocks/>
          </p:cNvCxnSpPr>
          <p:nvPr/>
        </p:nvCxnSpPr>
        <p:spPr>
          <a:xfrm>
            <a:off x="4609349" y="5769351"/>
            <a:ext cx="20535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00BA3E63-32E8-0747-B154-F36A5BD8CA67}"/>
              </a:ext>
            </a:extLst>
          </p:cNvPr>
          <p:cNvCxnSpPr>
            <a:cxnSpLocks/>
          </p:cNvCxnSpPr>
          <p:nvPr/>
        </p:nvCxnSpPr>
        <p:spPr>
          <a:xfrm>
            <a:off x="4597551" y="6150053"/>
            <a:ext cx="2065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2" name="Rectangle 261">
            <a:extLst>
              <a:ext uri="{FF2B5EF4-FFF2-40B4-BE49-F238E27FC236}">
                <a16:creationId xmlns:a16="http://schemas.microsoft.com/office/drawing/2014/main" id="{63E13546-D5A8-8B41-B32C-E10795CFC0CA}"/>
              </a:ext>
            </a:extLst>
          </p:cNvPr>
          <p:cNvSpPr/>
          <p:nvPr/>
        </p:nvSpPr>
        <p:spPr>
          <a:xfrm>
            <a:off x="6709186" y="4458787"/>
            <a:ext cx="2061643" cy="2062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3" name="Straight Connector 262">
            <a:extLst>
              <a:ext uri="{FF2B5EF4-FFF2-40B4-BE49-F238E27FC236}">
                <a16:creationId xmlns:a16="http://schemas.microsoft.com/office/drawing/2014/main" id="{7CE31468-64C1-CD46-87D1-EA1F8B30412A}"/>
              </a:ext>
            </a:extLst>
          </p:cNvPr>
          <p:cNvCxnSpPr>
            <a:cxnSpLocks/>
          </p:cNvCxnSpPr>
          <p:nvPr/>
        </p:nvCxnSpPr>
        <p:spPr>
          <a:xfrm>
            <a:off x="6709184" y="5007762"/>
            <a:ext cx="2061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79B25211-EDE7-524E-8FB8-EC49F0BCDF8D}"/>
              </a:ext>
            </a:extLst>
          </p:cNvPr>
          <p:cNvCxnSpPr>
            <a:cxnSpLocks/>
          </p:cNvCxnSpPr>
          <p:nvPr/>
        </p:nvCxnSpPr>
        <p:spPr>
          <a:xfrm>
            <a:off x="8075222" y="4459640"/>
            <a:ext cx="0" cy="20620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5" name="TextBox 264">
            <a:extLst>
              <a:ext uri="{FF2B5EF4-FFF2-40B4-BE49-F238E27FC236}">
                <a16:creationId xmlns:a16="http://schemas.microsoft.com/office/drawing/2014/main" id="{CF5A27A5-8493-5A44-840D-517C147C5D5C}"/>
              </a:ext>
            </a:extLst>
          </p:cNvPr>
          <p:cNvSpPr txBox="1"/>
          <p:nvPr/>
        </p:nvSpPr>
        <p:spPr>
          <a:xfrm>
            <a:off x="7379196" y="4473137"/>
            <a:ext cx="747859"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Length, </a:t>
            </a:r>
          </a:p>
          <a:p>
            <a:r>
              <a:rPr lang="en-US" sz="1400" dirty="0">
                <a:latin typeface="Times New Roman" panose="02020603050405020304" pitchFamily="18" charset="0"/>
                <a:cs typeface="Times New Roman" panose="02020603050405020304" pitchFamily="18" charset="0"/>
              </a:rPr>
              <a:t>    in.</a:t>
            </a:r>
          </a:p>
        </p:txBody>
      </p:sp>
      <p:sp>
        <p:nvSpPr>
          <p:cNvPr id="266" name="TextBox 265">
            <a:extLst>
              <a:ext uri="{FF2B5EF4-FFF2-40B4-BE49-F238E27FC236}">
                <a16:creationId xmlns:a16="http://schemas.microsoft.com/office/drawing/2014/main" id="{E991757A-CC15-BA40-ABE1-A0C3FAEAF7BB}"/>
              </a:ext>
            </a:extLst>
          </p:cNvPr>
          <p:cNvSpPr txBox="1"/>
          <p:nvPr/>
        </p:nvSpPr>
        <p:spPr>
          <a:xfrm>
            <a:off x="8045542" y="4468692"/>
            <a:ext cx="805976"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Internal force, </a:t>
            </a:r>
            <a:r>
              <a:rPr lang="en-US" sz="1400" dirty="0" err="1">
                <a:latin typeface="Times New Roman" panose="02020603050405020304" pitchFamily="18" charset="0"/>
                <a:cs typeface="Times New Roman" panose="02020603050405020304" pitchFamily="18" charset="0"/>
              </a:rPr>
              <a:t>lb</a:t>
            </a:r>
            <a:endParaRPr lang="en-US" sz="1400" dirty="0">
              <a:latin typeface="Times New Roman" panose="02020603050405020304" pitchFamily="18" charset="0"/>
              <a:cs typeface="Times New Roman" panose="02020603050405020304" pitchFamily="18" charset="0"/>
            </a:endParaRPr>
          </a:p>
        </p:txBody>
      </p:sp>
      <p:cxnSp>
        <p:nvCxnSpPr>
          <p:cNvPr id="267" name="Straight Connector 266">
            <a:extLst>
              <a:ext uri="{FF2B5EF4-FFF2-40B4-BE49-F238E27FC236}">
                <a16:creationId xmlns:a16="http://schemas.microsoft.com/office/drawing/2014/main" id="{B018926B-05D3-7A4D-B8EA-A6B6317E1062}"/>
              </a:ext>
            </a:extLst>
          </p:cNvPr>
          <p:cNvCxnSpPr>
            <a:cxnSpLocks/>
          </p:cNvCxnSpPr>
          <p:nvPr/>
        </p:nvCxnSpPr>
        <p:spPr>
          <a:xfrm>
            <a:off x="7402678" y="4459639"/>
            <a:ext cx="0" cy="206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8" name="TextBox 267">
            <a:extLst>
              <a:ext uri="{FF2B5EF4-FFF2-40B4-BE49-F238E27FC236}">
                <a16:creationId xmlns:a16="http://schemas.microsoft.com/office/drawing/2014/main" id="{21F3C169-B10C-C84C-9174-F86E4335DCEE}"/>
              </a:ext>
            </a:extLst>
          </p:cNvPr>
          <p:cNvSpPr txBox="1"/>
          <p:nvPr/>
        </p:nvSpPr>
        <p:spPr>
          <a:xfrm>
            <a:off x="6668643" y="4553875"/>
            <a:ext cx="814647"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Member </a:t>
            </a:r>
          </a:p>
        </p:txBody>
      </p:sp>
      <p:cxnSp>
        <p:nvCxnSpPr>
          <p:cNvPr id="273" name="Straight Connector 272">
            <a:extLst>
              <a:ext uri="{FF2B5EF4-FFF2-40B4-BE49-F238E27FC236}">
                <a16:creationId xmlns:a16="http://schemas.microsoft.com/office/drawing/2014/main" id="{BA18E65B-4009-9243-9497-2B61B7AF6F72}"/>
              </a:ext>
            </a:extLst>
          </p:cNvPr>
          <p:cNvCxnSpPr>
            <a:cxnSpLocks/>
          </p:cNvCxnSpPr>
          <p:nvPr/>
        </p:nvCxnSpPr>
        <p:spPr>
          <a:xfrm>
            <a:off x="6709184" y="5388142"/>
            <a:ext cx="20616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E82DCD90-0A74-434C-93E7-9339E10A6556}"/>
              </a:ext>
            </a:extLst>
          </p:cNvPr>
          <p:cNvCxnSpPr>
            <a:cxnSpLocks/>
          </p:cNvCxnSpPr>
          <p:nvPr/>
        </p:nvCxnSpPr>
        <p:spPr>
          <a:xfrm>
            <a:off x="6717252" y="5765904"/>
            <a:ext cx="20535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4F6C9A47-61CD-264D-A41D-24D34AF00D65}"/>
              </a:ext>
            </a:extLst>
          </p:cNvPr>
          <p:cNvCxnSpPr>
            <a:cxnSpLocks/>
          </p:cNvCxnSpPr>
          <p:nvPr/>
        </p:nvCxnSpPr>
        <p:spPr>
          <a:xfrm>
            <a:off x="6705454" y="6146606"/>
            <a:ext cx="2065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F9F1000A-249E-2D42-AB92-848147D07C7F}"/>
              </a:ext>
            </a:extLst>
          </p:cNvPr>
          <p:cNvGrpSpPr/>
          <p:nvPr/>
        </p:nvGrpSpPr>
        <p:grpSpPr>
          <a:xfrm>
            <a:off x="659347" y="1479320"/>
            <a:ext cx="7697411" cy="2256928"/>
            <a:chOff x="916226" y="1464247"/>
            <a:chExt cx="6393639" cy="1874654"/>
          </a:xfrm>
        </p:grpSpPr>
        <p:cxnSp>
          <p:nvCxnSpPr>
            <p:cNvPr id="45" name="Straight Connector 44">
              <a:extLst>
                <a:ext uri="{FF2B5EF4-FFF2-40B4-BE49-F238E27FC236}">
                  <a16:creationId xmlns:a16="http://schemas.microsoft.com/office/drawing/2014/main" id="{FDDFC341-4960-6E4E-8A1B-379CFB01DCC0}"/>
                </a:ext>
              </a:extLst>
            </p:cNvPr>
            <p:cNvCxnSpPr>
              <a:cxnSpLocks/>
            </p:cNvCxnSpPr>
            <p:nvPr/>
          </p:nvCxnSpPr>
          <p:spPr>
            <a:xfrm flipV="1">
              <a:off x="4225089" y="1665106"/>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548B4A1-4A23-F442-B408-6B72AF44B62E}"/>
                </a:ext>
              </a:extLst>
            </p:cNvPr>
            <p:cNvCxnSpPr>
              <a:cxnSpLocks/>
            </p:cNvCxnSpPr>
            <p:nvPr/>
          </p:nvCxnSpPr>
          <p:spPr>
            <a:xfrm flipV="1">
              <a:off x="4200640" y="3148535"/>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DE387DB-1B31-0540-83E9-055088D75A02}"/>
                </a:ext>
              </a:extLst>
            </p:cNvPr>
            <p:cNvCxnSpPr/>
            <p:nvPr/>
          </p:nvCxnSpPr>
          <p:spPr>
            <a:xfrm flipV="1">
              <a:off x="4219959" y="1667842"/>
              <a:ext cx="1504104" cy="15041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688D26D-8574-2243-9F21-EA8D1D1C5F8B}"/>
                </a:ext>
              </a:extLst>
            </p:cNvPr>
            <p:cNvCxnSpPr>
              <a:cxnSpLocks/>
              <a:stCxn id="48" idx="4"/>
              <a:endCxn id="49" idx="0"/>
            </p:cNvCxnSpPr>
            <p:nvPr/>
          </p:nvCxnSpPr>
          <p:spPr>
            <a:xfrm flipH="1">
              <a:off x="5719938" y="1765142"/>
              <a:ext cx="8252" cy="1300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4C48F5-561E-CA49-9AE7-1F5707860091}"/>
                </a:ext>
              </a:extLst>
            </p:cNvPr>
            <p:cNvCxnSpPr>
              <a:cxnSpLocks/>
            </p:cNvCxnSpPr>
            <p:nvPr/>
          </p:nvCxnSpPr>
          <p:spPr>
            <a:xfrm flipV="1">
              <a:off x="1219778" y="1668720"/>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1E4FC36-2D3E-1F4F-833D-A3F546BF9783}"/>
                </a:ext>
              </a:extLst>
            </p:cNvPr>
            <p:cNvCxnSpPr>
              <a:cxnSpLocks/>
            </p:cNvCxnSpPr>
            <p:nvPr/>
          </p:nvCxnSpPr>
          <p:spPr>
            <a:xfrm flipV="1">
              <a:off x="1195329" y="3152149"/>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D3C213AC-E9F2-2C42-8854-BC2962AC9E6E}"/>
                </a:ext>
              </a:extLst>
            </p:cNvPr>
            <p:cNvSpPr/>
            <p:nvPr/>
          </p:nvSpPr>
          <p:spPr>
            <a:xfrm>
              <a:off x="1128061" y="1576627"/>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B798F90E-5666-7241-8950-DB4EDF55D789}"/>
                </a:ext>
              </a:extLst>
            </p:cNvPr>
            <p:cNvCxnSpPr/>
            <p:nvPr/>
          </p:nvCxnSpPr>
          <p:spPr>
            <a:xfrm flipV="1">
              <a:off x="1214648" y="1671456"/>
              <a:ext cx="1504104" cy="15041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54132EFB-BF79-B740-BC7B-0F208B760631}"/>
                </a:ext>
              </a:extLst>
            </p:cNvPr>
            <p:cNvSpPr/>
            <p:nvPr/>
          </p:nvSpPr>
          <p:spPr>
            <a:xfrm>
              <a:off x="1119810" y="3065068"/>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F9FCB003-71B7-AB40-BE65-94C541E150CD}"/>
                </a:ext>
              </a:extLst>
            </p:cNvPr>
            <p:cNvCxnSpPr/>
            <p:nvPr/>
          </p:nvCxnSpPr>
          <p:spPr>
            <a:xfrm flipV="1">
              <a:off x="1116513" y="1464247"/>
              <a:ext cx="2" cy="37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19884DA-6A7E-A441-AB31-D3595ECB1F42}"/>
                </a:ext>
              </a:extLst>
            </p:cNvPr>
            <p:cNvCxnSpPr>
              <a:cxnSpLocks/>
            </p:cNvCxnSpPr>
            <p:nvPr/>
          </p:nvCxnSpPr>
          <p:spPr>
            <a:xfrm>
              <a:off x="925172" y="1464247"/>
              <a:ext cx="1955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189CF73-EA57-1548-BDC7-127058E2C7C3}"/>
                </a:ext>
              </a:extLst>
            </p:cNvPr>
            <p:cNvCxnSpPr>
              <a:cxnSpLocks/>
            </p:cNvCxnSpPr>
            <p:nvPr/>
          </p:nvCxnSpPr>
          <p:spPr>
            <a:xfrm>
              <a:off x="932522" y="1657067"/>
              <a:ext cx="184083"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54AABFD-C22E-FC4F-8536-0CCE3DB9E9A7}"/>
                </a:ext>
              </a:extLst>
            </p:cNvPr>
            <p:cNvCxnSpPr>
              <a:cxnSpLocks/>
            </p:cNvCxnSpPr>
            <p:nvPr/>
          </p:nvCxnSpPr>
          <p:spPr>
            <a:xfrm flipV="1">
              <a:off x="939945" y="1836296"/>
              <a:ext cx="180591" cy="38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2247BE5-2ABD-5842-ADB1-6F54F61FB69A}"/>
                </a:ext>
              </a:extLst>
            </p:cNvPr>
            <p:cNvCxnSpPr/>
            <p:nvPr/>
          </p:nvCxnSpPr>
          <p:spPr>
            <a:xfrm flipV="1">
              <a:off x="1111497" y="2962876"/>
              <a:ext cx="2" cy="37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01C5A1A-E27D-044E-A788-D9840C348556}"/>
                </a:ext>
              </a:extLst>
            </p:cNvPr>
            <p:cNvCxnSpPr/>
            <p:nvPr/>
          </p:nvCxnSpPr>
          <p:spPr>
            <a:xfrm>
              <a:off x="924006" y="2966904"/>
              <a:ext cx="188013" cy="42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2137D30-9D14-434E-9D66-3F1C90FEBB56}"/>
                </a:ext>
              </a:extLst>
            </p:cNvPr>
            <p:cNvCxnSpPr/>
            <p:nvPr/>
          </p:nvCxnSpPr>
          <p:spPr>
            <a:xfrm>
              <a:off x="916226" y="3143233"/>
              <a:ext cx="188013" cy="42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AE1034E-C80E-F649-9D31-D69D601F94DA}"/>
                </a:ext>
              </a:extLst>
            </p:cNvPr>
            <p:cNvCxnSpPr/>
            <p:nvPr/>
          </p:nvCxnSpPr>
          <p:spPr>
            <a:xfrm>
              <a:off x="927505" y="3330708"/>
              <a:ext cx="188013" cy="42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7BDDCD5-7BDC-4B49-84B3-43C7AF47F653}"/>
                </a:ext>
              </a:extLst>
            </p:cNvPr>
            <p:cNvCxnSpPr>
              <a:cxnSpLocks/>
              <a:stCxn id="107" idx="4"/>
              <a:endCxn id="108" idx="0"/>
            </p:cNvCxnSpPr>
            <p:nvPr/>
          </p:nvCxnSpPr>
          <p:spPr>
            <a:xfrm flipH="1">
              <a:off x="2714627" y="1768756"/>
              <a:ext cx="8252" cy="1300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A9B740EC-D8A6-CB45-8815-678225240097}"/>
                </a:ext>
              </a:extLst>
            </p:cNvPr>
            <p:cNvCxnSpPr>
              <a:cxnSpLocks/>
            </p:cNvCxnSpPr>
            <p:nvPr/>
          </p:nvCxnSpPr>
          <p:spPr>
            <a:xfrm flipV="1">
              <a:off x="2725666" y="1668720"/>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667F905E-508B-FA40-9E85-922956F975D7}"/>
                </a:ext>
              </a:extLst>
            </p:cNvPr>
            <p:cNvCxnSpPr>
              <a:cxnSpLocks/>
            </p:cNvCxnSpPr>
            <p:nvPr/>
          </p:nvCxnSpPr>
          <p:spPr>
            <a:xfrm flipV="1">
              <a:off x="2701217" y="3152149"/>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579171E-B161-F94D-BD81-6996E000A5FC}"/>
                </a:ext>
              </a:extLst>
            </p:cNvPr>
            <p:cNvCxnSpPr>
              <a:cxnSpLocks/>
            </p:cNvCxnSpPr>
            <p:nvPr/>
          </p:nvCxnSpPr>
          <p:spPr>
            <a:xfrm>
              <a:off x="2720536" y="1671456"/>
              <a:ext cx="1504104" cy="15041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Oval 95">
              <a:extLst>
                <a:ext uri="{FF2B5EF4-FFF2-40B4-BE49-F238E27FC236}">
                  <a16:creationId xmlns:a16="http://schemas.microsoft.com/office/drawing/2014/main" id="{F410BFA3-767A-7641-8C92-751446453BD9}"/>
                </a:ext>
              </a:extLst>
            </p:cNvPr>
            <p:cNvSpPr/>
            <p:nvPr/>
          </p:nvSpPr>
          <p:spPr>
            <a:xfrm>
              <a:off x="4134760" y="1580743"/>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C1E47D70-7B00-DE4A-9FBE-928F3252364D}"/>
                </a:ext>
              </a:extLst>
            </p:cNvPr>
            <p:cNvSpPr/>
            <p:nvPr/>
          </p:nvSpPr>
          <p:spPr>
            <a:xfrm>
              <a:off x="4126509" y="3069184"/>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id="{70BEE8B7-1FE6-6545-AEEC-A9028B6F2A75}"/>
                </a:ext>
              </a:extLst>
            </p:cNvPr>
            <p:cNvCxnSpPr>
              <a:cxnSpLocks/>
              <a:stCxn id="96" idx="4"/>
              <a:endCxn id="102" idx="0"/>
            </p:cNvCxnSpPr>
            <p:nvPr/>
          </p:nvCxnSpPr>
          <p:spPr>
            <a:xfrm flipH="1">
              <a:off x="4220515" y="1768756"/>
              <a:ext cx="8252" cy="1300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2F979B59-2473-4B4C-AD8E-168DA28F5BBD}"/>
                </a:ext>
              </a:extLst>
            </p:cNvPr>
            <p:cNvSpPr/>
            <p:nvPr/>
          </p:nvSpPr>
          <p:spPr>
            <a:xfrm>
              <a:off x="2628872" y="1580743"/>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0A70351F-BB4E-AF49-999A-9111C3D0CAF9}"/>
                </a:ext>
              </a:extLst>
            </p:cNvPr>
            <p:cNvSpPr/>
            <p:nvPr/>
          </p:nvSpPr>
          <p:spPr>
            <a:xfrm>
              <a:off x="2620621" y="3069184"/>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4" name="Straight Connector 283">
              <a:extLst>
                <a:ext uri="{FF2B5EF4-FFF2-40B4-BE49-F238E27FC236}">
                  <a16:creationId xmlns:a16="http://schemas.microsoft.com/office/drawing/2014/main" id="{0D418BC0-EDF5-CA47-A8F5-511B5C39DA46}"/>
                </a:ext>
              </a:extLst>
            </p:cNvPr>
            <p:cNvCxnSpPr>
              <a:cxnSpLocks/>
            </p:cNvCxnSpPr>
            <p:nvPr/>
          </p:nvCxnSpPr>
          <p:spPr>
            <a:xfrm flipV="1">
              <a:off x="5712758" y="1648730"/>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556739FC-829B-4544-AD53-83D28E6B03AF}"/>
                </a:ext>
              </a:extLst>
            </p:cNvPr>
            <p:cNvCxnSpPr>
              <a:cxnSpLocks/>
            </p:cNvCxnSpPr>
            <p:nvPr/>
          </p:nvCxnSpPr>
          <p:spPr>
            <a:xfrm flipV="1">
              <a:off x="5688309" y="3132159"/>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13116A9B-42D1-3845-9984-DB6AC66CDC90}"/>
                </a:ext>
              </a:extLst>
            </p:cNvPr>
            <p:cNvCxnSpPr>
              <a:cxnSpLocks/>
            </p:cNvCxnSpPr>
            <p:nvPr/>
          </p:nvCxnSpPr>
          <p:spPr>
            <a:xfrm>
              <a:off x="5707628" y="1651466"/>
              <a:ext cx="1504104" cy="15041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7" name="Oval 286">
              <a:extLst>
                <a:ext uri="{FF2B5EF4-FFF2-40B4-BE49-F238E27FC236}">
                  <a16:creationId xmlns:a16="http://schemas.microsoft.com/office/drawing/2014/main" id="{BE10C3C1-EEA0-B948-8D90-5FD2FC5C654F}"/>
                </a:ext>
              </a:extLst>
            </p:cNvPr>
            <p:cNvSpPr/>
            <p:nvPr/>
          </p:nvSpPr>
          <p:spPr>
            <a:xfrm>
              <a:off x="7121852" y="1560753"/>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a:extLst>
                <a:ext uri="{FF2B5EF4-FFF2-40B4-BE49-F238E27FC236}">
                  <a16:creationId xmlns:a16="http://schemas.microsoft.com/office/drawing/2014/main" id="{53D59692-F5A7-9244-973D-60741C010FCB}"/>
                </a:ext>
              </a:extLst>
            </p:cNvPr>
            <p:cNvSpPr/>
            <p:nvPr/>
          </p:nvSpPr>
          <p:spPr>
            <a:xfrm>
              <a:off x="7113601" y="3049194"/>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9" name="Straight Connector 288">
              <a:extLst>
                <a:ext uri="{FF2B5EF4-FFF2-40B4-BE49-F238E27FC236}">
                  <a16:creationId xmlns:a16="http://schemas.microsoft.com/office/drawing/2014/main" id="{D65779E5-791A-514A-A663-A9027A409157}"/>
                </a:ext>
              </a:extLst>
            </p:cNvPr>
            <p:cNvCxnSpPr>
              <a:cxnSpLocks/>
              <a:stCxn id="287" idx="4"/>
              <a:endCxn id="288" idx="0"/>
            </p:cNvCxnSpPr>
            <p:nvPr/>
          </p:nvCxnSpPr>
          <p:spPr>
            <a:xfrm flipH="1">
              <a:off x="7207607" y="1748766"/>
              <a:ext cx="8252" cy="1300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5AED6EC8-6C14-264A-88B8-7933E5058664}"/>
                </a:ext>
              </a:extLst>
            </p:cNvPr>
            <p:cNvSpPr/>
            <p:nvPr/>
          </p:nvSpPr>
          <p:spPr>
            <a:xfrm>
              <a:off x="5634183" y="1577129"/>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53B128C1-3678-9045-AA44-3407136F14A1}"/>
                </a:ext>
              </a:extLst>
            </p:cNvPr>
            <p:cNvSpPr/>
            <p:nvPr/>
          </p:nvSpPr>
          <p:spPr>
            <a:xfrm>
              <a:off x="5625932" y="3065570"/>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94" name="TextBox 293">
                <a:extLst>
                  <a:ext uri="{FF2B5EF4-FFF2-40B4-BE49-F238E27FC236}">
                    <a16:creationId xmlns:a16="http://schemas.microsoft.com/office/drawing/2014/main" id="{0DC05287-D2E6-C849-8584-A6CF0C150F98}"/>
                  </a:ext>
                </a:extLst>
              </p:cNvPr>
              <p:cNvSpPr txBox="1"/>
              <p:nvPr/>
            </p:nvSpPr>
            <p:spPr>
              <a:xfrm>
                <a:off x="3168177" y="5051882"/>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94" name="TextBox 293">
                <a:extLst>
                  <a:ext uri="{FF2B5EF4-FFF2-40B4-BE49-F238E27FC236}">
                    <a16:creationId xmlns:a16="http://schemas.microsoft.com/office/drawing/2014/main" id="{0DC05287-D2E6-C849-8584-A6CF0C150F98}"/>
                  </a:ext>
                </a:extLst>
              </p:cNvPr>
              <p:cNvSpPr txBox="1">
                <a:spLocks noRot="1" noChangeAspect="1" noMove="1" noResize="1" noEditPoints="1" noAdjustHandles="1" noChangeArrowheads="1" noChangeShapeType="1" noTextEdit="1"/>
              </p:cNvSpPr>
              <p:nvPr/>
            </p:nvSpPr>
            <p:spPr>
              <a:xfrm>
                <a:off x="3168177" y="5051882"/>
                <a:ext cx="646359" cy="309637"/>
              </a:xfrm>
              <a:prstGeom prst="rect">
                <a:avLst/>
              </a:prstGeom>
              <a:blipFill>
                <a:blip r:embed="rId2"/>
                <a:stretch>
                  <a:fillRect b="-4000"/>
                </a:stretch>
              </a:blipFill>
            </p:spPr>
            <p:txBody>
              <a:bodyPr/>
              <a:lstStyle/>
              <a:p>
                <a:r>
                  <a:rPr lang="en-US">
                    <a:noFill/>
                  </a:rPr>
                  <a:t> </a:t>
                </a:r>
              </a:p>
            </p:txBody>
          </p:sp>
        </mc:Fallback>
      </mc:AlternateContent>
      <p:sp>
        <p:nvSpPr>
          <p:cNvPr id="296" name="TextBox 295">
            <a:extLst>
              <a:ext uri="{FF2B5EF4-FFF2-40B4-BE49-F238E27FC236}">
                <a16:creationId xmlns:a16="http://schemas.microsoft.com/office/drawing/2014/main" id="{033AA5B8-4C74-584B-A835-D403521266CB}"/>
              </a:ext>
            </a:extLst>
          </p:cNvPr>
          <p:cNvSpPr txBox="1"/>
          <p:nvPr/>
        </p:nvSpPr>
        <p:spPr>
          <a:xfrm>
            <a:off x="1858463" y="6133734"/>
            <a:ext cx="48919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- 3 </a:t>
            </a:r>
          </a:p>
        </p:txBody>
      </p:sp>
      <mc:AlternateContent xmlns:mc="http://schemas.openxmlformats.org/markup-compatibility/2006" xmlns:a14="http://schemas.microsoft.com/office/drawing/2010/main">
        <mc:Choice Requires="a14">
          <p:sp>
            <p:nvSpPr>
              <p:cNvPr id="298" name="TextBox 297">
                <a:extLst>
                  <a:ext uri="{FF2B5EF4-FFF2-40B4-BE49-F238E27FC236}">
                    <a16:creationId xmlns:a16="http://schemas.microsoft.com/office/drawing/2014/main" id="{60FCA91C-E36C-924A-9F3A-27D55389E27F}"/>
                  </a:ext>
                </a:extLst>
              </p:cNvPr>
              <p:cNvSpPr txBox="1"/>
              <p:nvPr/>
            </p:nvSpPr>
            <p:spPr>
              <a:xfrm>
                <a:off x="8098249" y="5797574"/>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98" name="TextBox 297">
                <a:extLst>
                  <a:ext uri="{FF2B5EF4-FFF2-40B4-BE49-F238E27FC236}">
                    <a16:creationId xmlns:a16="http://schemas.microsoft.com/office/drawing/2014/main" id="{60FCA91C-E36C-924A-9F3A-27D55389E27F}"/>
                  </a:ext>
                </a:extLst>
              </p:cNvPr>
              <p:cNvSpPr txBox="1">
                <a:spLocks noRot="1" noChangeAspect="1" noMove="1" noResize="1" noEditPoints="1" noAdjustHandles="1" noChangeArrowheads="1" noChangeShapeType="1" noTextEdit="1"/>
              </p:cNvSpPr>
              <p:nvPr/>
            </p:nvSpPr>
            <p:spPr>
              <a:xfrm>
                <a:off x="8098249" y="5797574"/>
                <a:ext cx="646359" cy="309637"/>
              </a:xfrm>
              <a:prstGeom prst="rect">
                <a:avLst/>
              </a:prstGeom>
              <a:blipFill>
                <a:blip r:embed="rId3"/>
                <a:stretch>
                  <a:fillRect b="-4000"/>
                </a:stretch>
              </a:blipFill>
            </p:spPr>
            <p:txBody>
              <a:bodyPr/>
              <a:lstStyle/>
              <a:p>
                <a:r>
                  <a:rPr lang="en-US">
                    <a:noFill/>
                  </a:rPr>
                  <a:t> </a:t>
                </a:r>
              </a:p>
            </p:txBody>
          </p:sp>
        </mc:Fallback>
      </mc:AlternateContent>
      <p:sp>
        <p:nvSpPr>
          <p:cNvPr id="300" name="TextBox 299">
            <a:extLst>
              <a:ext uri="{FF2B5EF4-FFF2-40B4-BE49-F238E27FC236}">
                <a16:creationId xmlns:a16="http://schemas.microsoft.com/office/drawing/2014/main" id="{7D23A0C5-54C2-714F-976B-F20BF7E6491F}"/>
              </a:ext>
            </a:extLst>
          </p:cNvPr>
          <p:cNvSpPr txBox="1"/>
          <p:nvPr/>
        </p:nvSpPr>
        <p:spPr>
          <a:xfrm>
            <a:off x="7609544" y="6151607"/>
            <a:ext cx="3411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01" name="TextBox 300">
            <a:extLst>
              <a:ext uri="{FF2B5EF4-FFF2-40B4-BE49-F238E27FC236}">
                <a16:creationId xmlns:a16="http://schemas.microsoft.com/office/drawing/2014/main" id="{37B1A09C-6C7E-8C44-AA69-D6E9FF6E0C43}"/>
              </a:ext>
            </a:extLst>
          </p:cNvPr>
          <p:cNvSpPr txBox="1"/>
          <p:nvPr/>
        </p:nvSpPr>
        <p:spPr>
          <a:xfrm>
            <a:off x="5507151" y="5768954"/>
            <a:ext cx="3560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02" name="TextBox 301">
            <a:extLst>
              <a:ext uri="{FF2B5EF4-FFF2-40B4-BE49-F238E27FC236}">
                <a16:creationId xmlns:a16="http://schemas.microsoft.com/office/drawing/2014/main" id="{C2026B8D-41AC-F54F-A706-CEB9E3C56F85}"/>
              </a:ext>
            </a:extLst>
          </p:cNvPr>
          <p:cNvSpPr txBox="1"/>
          <p:nvPr/>
        </p:nvSpPr>
        <p:spPr>
          <a:xfrm>
            <a:off x="7599982" y="5403187"/>
            <a:ext cx="4071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303" name="TextBox 302">
                <a:extLst>
                  <a:ext uri="{FF2B5EF4-FFF2-40B4-BE49-F238E27FC236}">
                    <a16:creationId xmlns:a16="http://schemas.microsoft.com/office/drawing/2014/main" id="{0638880B-1DDB-A54C-9BCA-9600399D9E5D}"/>
                  </a:ext>
                </a:extLst>
              </p:cNvPr>
              <p:cNvSpPr txBox="1"/>
              <p:nvPr/>
            </p:nvSpPr>
            <p:spPr>
              <a:xfrm>
                <a:off x="7392005" y="5801609"/>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03" name="TextBox 302">
                <a:extLst>
                  <a:ext uri="{FF2B5EF4-FFF2-40B4-BE49-F238E27FC236}">
                    <a16:creationId xmlns:a16="http://schemas.microsoft.com/office/drawing/2014/main" id="{0638880B-1DDB-A54C-9BCA-9600399D9E5D}"/>
                  </a:ext>
                </a:extLst>
              </p:cNvPr>
              <p:cNvSpPr txBox="1">
                <a:spLocks noRot="1" noChangeAspect="1" noMove="1" noResize="1" noEditPoints="1" noAdjustHandles="1" noChangeArrowheads="1" noChangeShapeType="1" noTextEdit="1"/>
              </p:cNvSpPr>
              <p:nvPr/>
            </p:nvSpPr>
            <p:spPr>
              <a:xfrm>
                <a:off x="7392005" y="5801609"/>
                <a:ext cx="646359" cy="309637"/>
              </a:xfrm>
              <a:prstGeom prst="rect">
                <a:avLst/>
              </a:prstGeom>
              <a:blipFill>
                <a:blip r:embed="rId4"/>
                <a:stretch>
                  <a:fillRect b="-4000"/>
                </a:stretch>
              </a:blipFill>
            </p:spPr>
            <p:txBody>
              <a:bodyPr/>
              <a:lstStyle/>
              <a:p>
                <a:r>
                  <a:rPr lang="en-US">
                    <a:noFill/>
                  </a:rPr>
                  <a:t> </a:t>
                </a:r>
              </a:p>
            </p:txBody>
          </p:sp>
        </mc:Fallback>
      </mc:AlternateContent>
      <p:sp>
        <p:nvSpPr>
          <p:cNvPr id="305" name="TextBox 304">
            <a:extLst>
              <a:ext uri="{FF2B5EF4-FFF2-40B4-BE49-F238E27FC236}">
                <a16:creationId xmlns:a16="http://schemas.microsoft.com/office/drawing/2014/main" id="{644091C2-56B2-544F-B591-2BB645440BB1}"/>
              </a:ext>
            </a:extLst>
          </p:cNvPr>
          <p:cNvSpPr txBox="1"/>
          <p:nvPr/>
        </p:nvSpPr>
        <p:spPr>
          <a:xfrm>
            <a:off x="1851936" y="5788714"/>
            <a:ext cx="53045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- 3 </a:t>
            </a:r>
          </a:p>
        </p:txBody>
      </p:sp>
      <p:sp>
        <p:nvSpPr>
          <p:cNvPr id="306" name="TextBox 305">
            <a:extLst>
              <a:ext uri="{FF2B5EF4-FFF2-40B4-BE49-F238E27FC236}">
                <a16:creationId xmlns:a16="http://schemas.microsoft.com/office/drawing/2014/main" id="{0ADB9272-4096-EB48-A0E2-615F8F30FD13}"/>
              </a:ext>
            </a:extLst>
          </p:cNvPr>
          <p:cNvSpPr txBox="1"/>
          <p:nvPr/>
        </p:nvSpPr>
        <p:spPr>
          <a:xfrm>
            <a:off x="4031982" y="6156740"/>
            <a:ext cx="3626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mc:AlternateContent xmlns:mc="http://schemas.openxmlformats.org/markup-compatibility/2006" xmlns:a14="http://schemas.microsoft.com/office/drawing/2010/main">
        <mc:Choice Requires="a14">
          <p:sp>
            <p:nvSpPr>
              <p:cNvPr id="307" name="TextBox 306">
                <a:extLst>
                  <a:ext uri="{FF2B5EF4-FFF2-40B4-BE49-F238E27FC236}">
                    <a16:creationId xmlns:a16="http://schemas.microsoft.com/office/drawing/2014/main" id="{85DE9A12-8B87-354B-B88A-AC57C10EB836}"/>
                  </a:ext>
                </a:extLst>
              </p:cNvPr>
              <p:cNvSpPr txBox="1"/>
              <p:nvPr/>
            </p:nvSpPr>
            <p:spPr>
              <a:xfrm>
                <a:off x="3852199" y="5805634"/>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07" name="TextBox 306">
                <a:extLst>
                  <a:ext uri="{FF2B5EF4-FFF2-40B4-BE49-F238E27FC236}">
                    <a16:creationId xmlns:a16="http://schemas.microsoft.com/office/drawing/2014/main" id="{85DE9A12-8B87-354B-B88A-AC57C10EB836}"/>
                  </a:ext>
                </a:extLst>
              </p:cNvPr>
              <p:cNvSpPr txBox="1">
                <a:spLocks noRot="1" noChangeAspect="1" noMove="1" noResize="1" noEditPoints="1" noAdjustHandles="1" noChangeArrowheads="1" noChangeShapeType="1" noTextEdit="1"/>
              </p:cNvSpPr>
              <p:nvPr/>
            </p:nvSpPr>
            <p:spPr>
              <a:xfrm>
                <a:off x="3852199" y="5805634"/>
                <a:ext cx="646359" cy="309637"/>
              </a:xfrm>
              <a:prstGeom prst="rect">
                <a:avLst/>
              </a:prstGeom>
              <a:blipFill>
                <a:blip r:embed="rId5"/>
                <a:stretch>
                  <a:fillRect b="-3846"/>
                </a:stretch>
              </a:blipFill>
            </p:spPr>
            <p:txBody>
              <a:bodyPr/>
              <a:lstStyle/>
              <a:p>
                <a:r>
                  <a:rPr lang="en-US">
                    <a:noFill/>
                  </a:rPr>
                  <a:t> </a:t>
                </a:r>
              </a:p>
            </p:txBody>
          </p:sp>
        </mc:Fallback>
      </mc:AlternateContent>
      <p:sp>
        <p:nvSpPr>
          <p:cNvPr id="309" name="TextBox 308">
            <a:extLst>
              <a:ext uri="{FF2B5EF4-FFF2-40B4-BE49-F238E27FC236}">
                <a16:creationId xmlns:a16="http://schemas.microsoft.com/office/drawing/2014/main" id="{62C2ABBF-74B1-BD46-995E-B4DA65979E6A}"/>
              </a:ext>
            </a:extLst>
          </p:cNvPr>
          <p:cNvSpPr txBox="1"/>
          <p:nvPr/>
        </p:nvSpPr>
        <p:spPr>
          <a:xfrm>
            <a:off x="1219729" y="6133734"/>
            <a:ext cx="3626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10" name="TextBox 309">
            <a:extLst>
              <a:ext uri="{FF2B5EF4-FFF2-40B4-BE49-F238E27FC236}">
                <a16:creationId xmlns:a16="http://schemas.microsoft.com/office/drawing/2014/main" id="{B42FF3B3-4DA5-6646-B6B9-E6D2F0F4E797}"/>
              </a:ext>
            </a:extLst>
          </p:cNvPr>
          <p:cNvSpPr txBox="1"/>
          <p:nvPr/>
        </p:nvSpPr>
        <p:spPr>
          <a:xfrm>
            <a:off x="6189370" y="5030928"/>
            <a:ext cx="35677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p>
        </p:txBody>
      </p:sp>
      <p:sp>
        <p:nvSpPr>
          <p:cNvPr id="311" name="TextBox 310">
            <a:extLst>
              <a:ext uri="{FF2B5EF4-FFF2-40B4-BE49-F238E27FC236}">
                <a16:creationId xmlns:a16="http://schemas.microsoft.com/office/drawing/2014/main" id="{C4FF4F7B-BD41-DC48-A935-A36C434B4578}"/>
              </a:ext>
            </a:extLst>
          </p:cNvPr>
          <p:cNvSpPr txBox="1"/>
          <p:nvPr/>
        </p:nvSpPr>
        <p:spPr>
          <a:xfrm>
            <a:off x="6191607" y="5410486"/>
            <a:ext cx="35428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312" name="TextBox 311">
            <a:extLst>
              <a:ext uri="{FF2B5EF4-FFF2-40B4-BE49-F238E27FC236}">
                <a16:creationId xmlns:a16="http://schemas.microsoft.com/office/drawing/2014/main" id="{143C60F5-EE0F-5D49-AB86-9B608D571E2F}"/>
              </a:ext>
            </a:extLst>
          </p:cNvPr>
          <p:cNvSpPr txBox="1"/>
          <p:nvPr/>
        </p:nvSpPr>
        <p:spPr>
          <a:xfrm>
            <a:off x="8303323" y="5396550"/>
            <a:ext cx="30089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mc:AlternateContent xmlns:mc="http://schemas.openxmlformats.org/markup-compatibility/2006" xmlns:a14="http://schemas.microsoft.com/office/drawing/2010/main">
        <mc:Choice Requires="a14">
          <p:sp>
            <p:nvSpPr>
              <p:cNvPr id="313" name="TextBox 312">
                <a:extLst>
                  <a:ext uri="{FF2B5EF4-FFF2-40B4-BE49-F238E27FC236}">
                    <a16:creationId xmlns:a16="http://schemas.microsoft.com/office/drawing/2014/main" id="{1FEE440B-0FF0-FD40-B29D-CBAC2CC4069A}"/>
                  </a:ext>
                </a:extLst>
              </p:cNvPr>
              <p:cNvSpPr txBox="1"/>
              <p:nvPr/>
            </p:nvSpPr>
            <p:spPr>
              <a:xfrm>
                <a:off x="8130591" y="5039110"/>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13" name="TextBox 312">
                <a:extLst>
                  <a:ext uri="{FF2B5EF4-FFF2-40B4-BE49-F238E27FC236}">
                    <a16:creationId xmlns:a16="http://schemas.microsoft.com/office/drawing/2014/main" id="{1FEE440B-0FF0-FD40-B29D-CBAC2CC4069A}"/>
                  </a:ext>
                </a:extLst>
              </p:cNvPr>
              <p:cNvSpPr txBox="1">
                <a:spLocks noRot="1" noChangeAspect="1" noMove="1" noResize="1" noEditPoints="1" noAdjustHandles="1" noChangeArrowheads="1" noChangeShapeType="1" noTextEdit="1"/>
              </p:cNvSpPr>
              <p:nvPr/>
            </p:nvSpPr>
            <p:spPr>
              <a:xfrm>
                <a:off x="8130591" y="5039110"/>
                <a:ext cx="646359" cy="309637"/>
              </a:xfrm>
              <a:prstGeom prst="rect">
                <a:avLst/>
              </a:prstGeom>
              <a:blipFill>
                <a:blip r:embed="rId6"/>
                <a:stretch>
                  <a:fillRect b="-4000"/>
                </a:stretch>
              </a:blipFill>
            </p:spPr>
            <p:txBody>
              <a:bodyPr/>
              <a:lstStyle/>
              <a:p>
                <a:r>
                  <a:rPr lang="en-US">
                    <a:noFill/>
                  </a:rPr>
                  <a:t> </a:t>
                </a:r>
              </a:p>
            </p:txBody>
          </p:sp>
        </mc:Fallback>
      </mc:AlternateContent>
      <p:sp>
        <p:nvSpPr>
          <p:cNvPr id="314" name="TextBox 313">
            <a:extLst>
              <a:ext uri="{FF2B5EF4-FFF2-40B4-BE49-F238E27FC236}">
                <a16:creationId xmlns:a16="http://schemas.microsoft.com/office/drawing/2014/main" id="{EB27BAAA-43F7-5042-9B9D-8555C9B6612F}"/>
              </a:ext>
            </a:extLst>
          </p:cNvPr>
          <p:cNvSpPr txBox="1"/>
          <p:nvPr/>
        </p:nvSpPr>
        <p:spPr>
          <a:xfrm>
            <a:off x="8100300" y="4955227"/>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315" name="TextBox 314">
            <a:extLst>
              <a:ext uri="{FF2B5EF4-FFF2-40B4-BE49-F238E27FC236}">
                <a16:creationId xmlns:a16="http://schemas.microsoft.com/office/drawing/2014/main" id="{D04A6144-3DE4-DF48-BE0A-B956702FF757}"/>
              </a:ext>
            </a:extLst>
          </p:cNvPr>
          <p:cNvSpPr txBox="1"/>
          <p:nvPr/>
        </p:nvSpPr>
        <p:spPr>
          <a:xfrm>
            <a:off x="1916122" y="5020252"/>
            <a:ext cx="32678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sp>
        <p:nvSpPr>
          <p:cNvPr id="316" name="TextBox 315">
            <a:extLst>
              <a:ext uri="{FF2B5EF4-FFF2-40B4-BE49-F238E27FC236}">
                <a16:creationId xmlns:a16="http://schemas.microsoft.com/office/drawing/2014/main" id="{76683BDD-3A05-F14C-AC49-E0F8BCC88B9A}"/>
              </a:ext>
            </a:extLst>
          </p:cNvPr>
          <p:cNvSpPr txBox="1"/>
          <p:nvPr/>
        </p:nvSpPr>
        <p:spPr>
          <a:xfrm>
            <a:off x="1918363" y="5398067"/>
            <a:ext cx="33225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p>
        </p:txBody>
      </p:sp>
      <p:sp>
        <p:nvSpPr>
          <p:cNvPr id="317" name="TextBox 316">
            <a:extLst>
              <a:ext uri="{FF2B5EF4-FFF2-40B4-BE49-F238E27FC236}">
                <a16:creationId xmlns:a16="http://schemas.microsoft.com/office/drawing/2014/main" id="{36BA86EE-D96C-6F41-962D-057713FBD931}"/>
              </a:ext>
            </a:extLst>
          </p:cNvPr>
          <p:cNvSpPr txBox="1"/>
          <p:nvPr/>
        </p:nvSpPr>
        <p:spPr>
          <a:xfrm>
            <a:off x="4058044" y="5398042"/>
            <a:ext cx="3626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mc:AlternateContent xmlns:mc="http://schemas.openxmlformats.org/markup-compatibility/2006" xmlns:a14="http://schemas.microsoft.com/office/drawing/2010/main">
        <mc:Choice Requires="a14">
          <p:sp>
            <p:nvSpPr>
              <p:cNvPr id="318" name="TextBox 317">
                <a:extLst>
                  <a:ext uri="{FF2B5EF4-FFF2-40B4-BE49-F238E27FC236}">
                    <a16:creationId xmlns:a16="http://schemas.microsoft.com/office/drawing/2014/main" id="{70FE4C19-D519-C04C-9254-A954F5B5DDEC}"/>
                  </a:ext>
                </a:extLst>
              </p:cNvPr>
              <p:cNvSpPr txBox="1"/>
              <p:nvPr/>
            </p:nvSpPr>
            <p:spPr>
              <a:xfrm>
                <a:off x="3916275" y="5047092"/>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18" name="TextBox 317">
                <a:extLst>
                  <a:ext uri="{FF2B5EF4-FFF2-40B4-BE49-F238E27FC236}">
                    <a16:creationId xmlns:a16="http://schemas.microsoft.com/office/drawing/2014/main" id="{70FE4C19-D519-C04C-9254-A954F5B5DDEC}"/>
                  </a:ext>
                </a:extLst>
              </p:cNvPr>
              <p:cNvSpPr txBox="1">
                <a:spLocks noRot="1" noChangeAspect="1" noMove="1" noResize="1" noEditPoints="1" noAdjustHandles="1" noChangeArrowheads="1" noChangeShapeType="1" noTextEdit="1"/>
              </p:cNvSpPr>
              <p:nvPr/>
            </p:nvSpPr>
            <p:spPr>
              <a:xfrm>
                <a:off x="3916275" y="5047092"/>
                <a:ext cx="646359" cy="309637"/>
              </a:xfrm>
              <a:prstGeom prst="rect">
                <a:avLst/>
              </a:prstGeom>
              <a:blipFill>
                <a:blip r:embed="rId7"/>
                <a:stretch>
                  <a:fillRect b="-3846"/>
                </a:stretch>
              </a:blipFill>
            </p:spPr>
            <p:txBody>
              <a:bodyPr/>
              <a:lstStyle/>
              <a:p>
                <a:r>
                  <a:rPr lang="en-US">
                    <a:noFill/>
                  </a:rPr>
                  <a:t> </a:t>
                </a:r>
              </a:p>
            </p:txBody>
          </p:sp>
        </mc:Fallback>
      </mc:AlternateContent>
      <p:sp>
        <p:nvSpPr>
          <p:cNvPr id="319" name="TextBox 318">
            <a:extLst>
              <a:ext uri="{FF2B5EF4-FFF2-40B4-BE49-F238E27FC236}">
                <a16:creationId xmlns:a16="http://schemas.microsoft.com/office/drawing/2014/main" id="{551F75C4-AA10-AD4F-A6C2-C895E0022063}"/>
              </a:ext>
            </a:extLst>
          </p:cNvPr>
          <p:cNvSpPr txBox="1"/>
          <p:nvPr/>
        </p:nvSpPr>
        <p:spPr>
          <a:xfrm>
            <a:off x="3896943" y="4955499"/>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320" name="TextBox 319">
            <a:extLst>
              <a:ext uri="{FF2B5EF4-FFF2-40B4-BE49-F238E27FC236}">
                <a16:creationId xmlns:a16="http://schemas.microsoft.com/office/drawing/2014/main" id="{ADFB0EBC-A389-BF48-AE5E-6F07B4D6D929}"/>
              </a:ext>
            </a:extLst>
          </p:cNvPr>
          <p:cNvSpPr txBox="1"/>
          <p:nvPr/>
        </p:nvSpPr>
        <p:spPr>
          <a:xfrm>
            <a:off x="1218834" y="5766456"/>
            <a:ext cx="3560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21" name="TextBox 320">
            <a:extLst>
              <a:ext uri="{FF2B5EF4-FFF2-40B4-BE49-F238E27FC236}">
                <a16:creationId xmlns:a16="http://schemas.microsoft.com/office/drawing/2014/main" id="{6DBDF98A-D719-7A42-8E02-1C76BA63C4EE}"/>
              </a:ext>
            </a:extLst>
          </p:cNvPr>
          <p:cNvSpPr txBox="1"/>
          <p:nvPr/>
        </p:nvSpPr>
        <p:spPr>
          <a:xfrm>
            <a:off x="3372426" y="5403847"/>
            <a:ext cx="4071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322" name="TextBox 321">
                <a:extLst>
                  <a:ext uri="{FF2B5EF4-FFF2-40B4-BE49-F238E27FC236}">
                    <a16:creationId xmlns:a16="http://schemas.microsoft.com/office/drawing/2014/main" id="{61E845E7-F463-3742-8AC5-93C3F70008C1}"/>
                  </a:ext>
                </a:extLst>
              </p:cNvPr>
              <p:cNvSpPr txBox="1"/>
              <p:nvPr/>
            </p:nvSpPr>
            <p:spPr>
              <a:xfrm>
                <a:off x="3135921" y="5803761"/>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22" name="TextBox 321">
                <a:extLst>
                  <a:ext uri="{FF2B5EF4-FFF2-40B4-BE49-F238E27FC236}">
                    <a16:creationId xmlns:a16="http://schemas.microsoft.com/office/drawing/2014/main" id="{61E845E7-F463-3742-8AC5-93C3F70008C1}"/>
                  </a:ext>
                </a:extLst>
              </p:cNvPr>
              <p:cNvSpPr txBox="1">
                <a:spLocks noRot="1" noChangeAspect="1" noMove="1" noResize="1" noEditPoints="1" noAdjustHandles="1" noChangeArrowheads="1" noChangeShapeType="1" noTextEdit="1"/>
              </p:cNvSpPr>
              <p:nvPr/>
            </p:nvSpPr>
            <p:spPr>
              <a:xfrm>
                <a:off x="3135921" y="5803761"/>
                <a:ext cx="646359" cy="309637"/>
              </a:xfrm>
              <a:prstGeom prst="rect">
                <a:avLst/>
              </a:prstGeom>
              <a:blipFill>
                <a:blip r:embed="rId8"/>
                <a:stretch>
                  <a:fillRect b="-8000"/>
                </a:stretch>
              </a:blipFill>
            </p:spPr>
            <p:txBody>
              <a:bodyPr/>
              <a:lstStyle/>
              <a:p>
                <a:r>
                  <a:rPr lang="en-US">
                    <a:noFill/>
                  </a:rPr>
                  <a:t> </a:t>
                </a:r>
              </a:p>
            </p:txBody>
          </p:sp>
        </mc:Fallback>
      </mc:AlternateContent>
      <p:sp>
        <p:nvSpPr>
          <p:cNvPr id="323" name="TextBox 322">
            <a:extLst>
              <a:ext uri="{FF2B5EF4-FFF2-40B4-BE49-F238E27FC236}">
                <a16:creationId xmlns:a16="http://schemas.microsoft.com/office/drawing/2014/main" id="{56C779D0-031C-984C-B83E-7A5C7CAAF35A}"/>
              </a:ext>
            </a:extLst>
          </p:cNvPr>
          <p:cNvSpPr txBox="1"/>
          <p:nvPr/>
        </p:nvSpPr>
        <p:spPr>
          <a:xfrm>
            <a:off x="3352425" y="6152395"/>
            <a:ext cx="3626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24" name="TextBox 323">
            <a:extLst>
              <a:ext uri="{FF2B5EF4-FFF2-40B4-BE49-F238E27FC236}">
                <a16:creationId xmlns:a16="http://schemas.microsoft.com/office/drawing/2014/main" id="{FAA49D31-40B8-8F47-AC44-8F1080FAAF4A}"/>
              </a:ext>
            </a:extLst>
          </p:cNvPr>
          <p:cNvSpPr txBox="1"/>
          <p:nvPr/>
        </p:nvSpPr>
        <p:spPr>
          <a:xfrm>
            <a:off x="5501262" y="5043458"/>
            <a:ext cx="3560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25" name="TextBox 324">
            <a:extLst>
              <a:ext uri="{FF2B5EF4-FFF2-40B4-BE49-F238E27FC236}">
                <a16:creationId xmlns:a16="http://schemas.microsoft.com/office/drawing/2014/main" id="{49C2C3E1-4CBC-0143-98D3-96CE480EF728}"/>
              </a:ext>
            </a:extLst>
          </p:cNvPr>
          <p:cNvSpPr txBox="1"/>
          <p:nvPr/>
        </p:nvSpPr>
        <p:spPr>
          <a:xfrm>
            <a:off x="5508593" y="5390313"/>
            <a:ext cx="4071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326" name="TextBox 325">
                <a:extLst>
                  <a:ext uri="{FF2B5EF4-FFF2-40B4-BE49-F238E27FC236}">
                    <a16:creationId xmlns:a16="http://schemas.microsoft.com/office/drawing/2014/main" id="{D55812D6-FD97-EA47-A67C-C4DBA63C5A32}"/>
                  </a:ext>
                </a:extLst>
              </p:cNvPr>
              <p:cNvSpPr txBox="1"/>
              <p:nvPr/>
            </p:nvSpPr>
            <p:spPr>
              <a:xfrm>
                <a:off x="7390727" y="5056132"/>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26" name="TextBox 325">
                <a:extLst>
                  <a:ext uri="{FF2B5EF4-FFF2-40B4-BE49-F238E27FC236}">
                    <a16:creationId xmlns:a16="http://schemas.microsoft.com/office/drawing/2014/main" id="{D55812D6-FD97-EA47-A67C-C4DBA63C5A32}"/>
                  </a:ext>
                </a:extLst>
              </p:cNvPr>
              <p:cNvSpPr txBox="1">
                <a:spLocks noRot="1" noChangeAspect="1" noMove="1" noResize="1" noEditPoints="1" noAdjustHandles="1" noChangeArrowheads="1" noChangeShapeType="1" noTextEdit="1"/>
              </p:cNvSpPr>
              <p:nvPr/>
            </p:nvSpPr>
            <p:spPr>
              <a:xfrm>
                <a:off x="7390727" y="5056132"/>
                <a:ext cx="646359" cy="309637"/>
              </a:xfrm>
              <a:prstGeom prst="rect">
                <a:avLst/>
              </a:prstGeom>
              <a:blipFill>
                <a:blip r:embed="rId9"/>
                <a:stretch>
                  <a:fillRect b="-3846"/>
                </a:stretch>
              </a:blipFill>
            </p:spPr>
            <p:txBody>
              <a:bodyPr/>
              <a:lstStyle/>
              <a:p>
                <a:r>
                  <a:rPr lang="en-US">
                    <a:noFill/>
                  </a:rPr>
                  <a:t> </a:t>
                </a:r>
              </a:p>
            </p:txBody>
          </p:sp>
        </mc:Fallback>
      </mc:AlternateContent>
      <p:sp>
        <p:nvSpPr>
          <p:cNvPr id="327" name="TextBox 326">
            <a:extLst>
              <a:ext uri="{FF2B5EF4-FFF2-40B4-BE49-F238E27FC236}">
                <a16:creationId xmlns:a16="http://schemas.microsoft.com/office/drawing/2014/main" id="{4B051A61-E722-BB47-829B-928298D96E4B}"/>
              </a:ext>
            </a:extLst>
          </p:cNvPr>
          <p:cNvSpPr txBox="1"/>
          <p:nvPr/>
        </p:nvSpPr>
        <p:spPr>
          <a:xfrm>
            <a:off x="5502342" y="6171056"/>
            <a:ext cx="3626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28" name="TextBox 327">
            <a:extLst>
              <a:ext uri="{FF2B5EF4-FFF2-40B4-BE49-F238E27FC236}">
                <a16:creationId xmlns:a16="http://schemas.microsoft.com/office/drawing/2014/main" id="{2F03852C-383A-834E-853C-B39E650702D0}"/>
              </a:ext>
            </a:extLst>
          </p:cNvPr>
          <p:cNvSpPr txBox="1"/>
          <p:nvPr/>
        </p:nvSpPr>
        <p:spPr>
          <a:xfrm>
            <a:off x="2648410" y="5026285"/>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 </a:t>
            </a:r>
          </a:p>
        </p:txBody>
      </p:sp>
      <p:sp>
        <p:nvSpPr>
          <p:cNvPr id="329" name="TextBox 328">
            <a:extLst>
              <a:ext uri="{FF2B5EF4-FFF2-40B4-BE49-F238E27FC236}">
                <a16:creationId xmlns:a16="http://schemas.microsoft.com/office/drawing/2014/main" id="{4236F675-DF87-0847-A6F8-E59240484E32}"/>
              </a:ext>
            </a:extLst>
          </p:cNvPr>
          <p:cNvSpPr txBox="1"/>
          <p:nvPr/>
        </p:nvSpPr>
        <p:spPr>
          <a:xfrm>
            <a:off x="2652883" y="5400706"/>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 </a:t>
            </a:r>
          </a:p>
        </p:txBody>
      </p:sp>
      <p:sp>
        <p:nvSpPr>
          <p:cNvPr id="330" name="TextBox 329">
            <a:extLst>
              <a:ext uri="{FF2B5EF4-FFF2-40B4-BE49-F238E27FC236}">
                <a16:creationId xmlns:a16="http://schemas.microsoft.com/office/drawing/2014/main" id="{28B8CF3E-D916-DD41-9695-4E62EA86FB8E}"/>
              </a:ext>
            </a:extLst>
          </p:cNvPr>
          <p:cNvSpPr txBox="1"/>
          <p:nvPr/>
        </p:nvSpPr>
        <p:spPr>
          <a:xfrm>
            <a:off x="2657356" y="5767515"/>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7. </a:t>
            </a:r>
          </a:p>
        </p:txBody>
      </p:sp>
      <p:sp>
        <p:nvSpPr>
          <p:cNvPr id="331" name="TextBox 330">
            <a:extLst>
              <a:ext uri="{FF2B5EF4-FFF2-40B4-BE49-F238E27FC236}">
                <a16:creationId xmlns:a16="http://schemas.microsoft.com/office/drawing/2014/main" id="{62AD5DBA-D687-C440-B94D-33C4D846762D}"/>
              </a:ext>
            </a:extLst>
          </p:cNvPr>
          <p:cNvSpPr txBox="1"/>
          <p:nvPr/>
        </p:nvSpPr>
        <p:spPr>
          <a:xfrm>
            <a:off x="2663619" y="6154460"/>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8. </a:t>
            </a:r>
          </a:p>
        </p:txBody>
      </p:sp>
      <p:sp>
        <p:nvSpPr>
          <p:cNvPr id="332" name="TextBox 331">
            <a:extLst>
              <a:ext uri="{FF2B5EF4-FFF2-40B4-BE49-F238E27FC236}">
                <a16:creationId xmlns:a16="http://schemas.microsoft.com/office/drawing/2014/main" id="{5E5C5D8B-E263-F94E-BBD7-EAD3DEF02A87}"/>
              </a:ext>
            </a:extLst>
          </p:cNvPr>
          <p:cNvSpPr txBox="1"/>
          <p:nvPr/>
        </p:nvSpPr>
        <p:spPr>
          <a:xfrm>
            <a:off x="4820583" y="5034163"/>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9. </a:t>
            </a:r>
          </a:p>
        </p:txBody>
      </p:sp>
      <p:sp>
        <p:nvSpPr>
          <p:cNvPr id="333" name="TextBox 332">
            <a:extLst>
              <a:ext uri="{FF2B5EF4-FFF2-40B4-BE49-F238E27FC236}">
                <a16:creationId xmlns:a16="http://schemas.microsoft.com/office/drawing/2014/main" id="{1AF3611D-B9EC-AD4C-95C0-9E7681CD41B7}"/>
              </a:ext>
            </a:extLst>
          </p:cNvPr>
          <p:cNvSpPr txBox="1"/>
          <p:nvPr/>
        </p:nvSpPr>
        <p:spPr>
          <a:xfrm>
            <a:off x="4718584" y="5408584"/>
            <a:ext cx="54410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10. </a:t>
            </a:r>
          </a:p>
        </p:txBody>
      </p:sp>
      <p:sp>
        <p:nvSpPr>
          <p:cNvPr id="334" name="TextBox 333">
            <a:extLst>
              <a:ext uri="{FF2B5EF4-FFF2-40B4-BE49-F238E27FC236}">
                <a16:creationId xmlns:a16="http://schemas.microsoft.com/office/drawing/2014/main" id="{E7A78B73-5B86-8544-9AC0-5FD9E6481673}"/>
              </a:ext>
            </a:extLst>
          </p:cNvPr>
          <p:cNvSpPr txBox="1"/>
          <p:nvPr/>
        </p:nvSpPr>
        <p:spPr>
          <a:xfrm>
            <a:off x="4748109" y="5775393"/>
            <a:ext cx="52800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11. </a:t>
            </a:r>
          </a:p>
        </p:txBody>
      </p:sp>
      <p:sp>
        <p:nvSpPr>
          <p:cNvPr id="335" name="TextBox 334">
            <a:extLst>
              <a:ext uri="{FF2B5EF4-FFF2-40B4-BE49-F238E27FC236}">
                <a16:creationId xmlns:a16="http://schemas.microsoft.com/office/drawing/2014/main" id="{5A8E9CE9-1C03-244F-BBF8-75CFF6B9C7CB}"/>
              </a:ext>
            </a:extLst>
          </p:cNvPr>
          <p:cNvSpPr txBox="1"/>
          <p:nvPr/>
        </p:nvSpPr>
        <p:spPr>
          <a:xfrm>
            <a:off x="4748109" y="6162338"/>
            <a:ext cx="55339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12. </a:t>
            </a:r>
          </a:p>
        </p:txBody>
      </p:sp>
      <p:sp>
        <p:nvSpPr>
          <p:cNvPr id="336" name="TextBox 335">
            <a:extLst>
              <a:ext uri="{FF2B5EF4-FFF2-40B4-BE49-F238E27FC236}">
                <a16:creationId xmlns:a16="http://schemas.microsoft.com/office/drawing/2014/main" id="{B3347BF3-21FE-8949-B716-B41203800BEB}"/>
              </a:ext>
            </a:extLst>
          </p:cNvPr>
          <p:cNvSpPr txBox="1"/>
          <p:nvPr/>
        </p:nvSpPr>
        <p:spPr>
          <a:xfrm>
            <a:off x="6847212" y="5029152"/>
            <a:ext cx="56705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13. </a:t>
            </a:r>
          </a:p>
        </p:txBody>
      </p:sp>
      <p:sp>
        <p:nvSpPr>
          <p:cNvPr id="337" name="TextBox 336">
            <a:extLst>
              <a:ext uri="{FF2B5EF4-FFF2-40B4-BE49-F238E27FC236}">
                <a16:creationId xmlns:a16="http://schemas.microsoft.com/office/drawing/2014/main" id="{5FF8CA52-AEB9-564E-B554-9E50898E8AAC}"/>
              </a:ext>
            </a:extLst>
          </p:cNvPr>
          <p:cNvSpPr txBox="1"/>
          <p:nvPr/>
        </p:nvSpPr>
        <p:spPr>
          <a:xfrm>
            <a:off x="6845423" y="5403573"/>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14. </a:t>
            </a:r>
          </a:p>
        </p:txBody>
      </p:sp>
      <p:sp>
        <p:nvSpPr>
          <p:cNvPr id="338" name="TextBox 337">
            <a:extLst>
              <a:ext uri="{FF2B5EF4-FFF2-40B4-BE49-F238E27FC236}">
                <a16:creationId xmlns:a16="http://schemas.microsoft.com/office/drawing/2014/main" id="{159A4586-561B-FC40-BF1E-2F5D974FFB40}"/>
              </a:ext>
            </a:extLst>
          </p:cNvPr>
          <p:cNvSpPr txBox="1"/>
          <p:nvPr/>
        </p:nvSpPr>
        <p:spPr>
          <a:xfrm>
            <a:off x="6831107" y="5770382"/>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15. </a:t>
            </a:r>
          </a:p>
        </p:txBody>
      </p:sp>
      <p:sp>
        <p:nvSpPr>
          <p:cNvPr id="339" name="TextBox 338">
            <a:extLst>
              <a:ext uri="{FF2B5EF4-FFF2-40B4-BE49-F238E27FC236}">
                <a16:creationId xmlns:a16="http://schemas.microsoft.com/office/drawing/2014/main" id="{183F7789-5F9B-874C-ADD3-3BF99D933F35}"/>
              </a:ext>
            </a:extLst>
          </p:cNvPr>
          <p:cNvSpPr txBox="1"/>
          <p:nvPr/>
        </p:nvSpPr>
        <p:spPr>
          <a:xfrm>
            <a:off x="6837369" y="6157327"/>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16. </a:t>
            </a:r>
          </a:p>
        </p:txBody>
      </p:sp>
      <p:grpSp>
        <p:nvGrpSpPr>
          <p:cNvPr id="153" name="Group 152">
            <a:extLst>
              <a:ext uri="{FF2B5EF4-FFF2-40B4-BE49-F238E27FC236}">
                <a16:creationId xmlns:a16="http://schemas.microsoft.com/office/drawing/2014/main" id="{D565CC6B-8CDD-0C41-B29D-DAC6DB7E15CB}"/>
              </a:ext>
            </a:extLst>
          </p:cNvPr>
          <p:cNvGrpSpPr/>
          <p:nvPr/>
        </p:nvGrpSpPr>
        <p:grpSpPr>
          <a:xfrm>
            <a:off x="8266495" y="6128958"/>
            <a:ext cx="499309" cy="411430"/>
            <a:chOff x="7323318" y="3067282"/>
            <a:chExt cx="499309" cy="411430"/>
          </a:xfrm>
        </p:grpSpPr>
        <p:sp>
          <p:nvSpPr>
            <p:cNvPr id="154" name="TextBox 153">
              <a:extLst>
                <a:ext uri="{FF2B5EF4-FFF2-40B4-BE49-F238E27FC236}">
                  <a16:creationId xmlns:a16="http://schemas.microsoft.com/office/drawing/2014/main" id="{9E5B0B41-1243-3D4D-BCD2-D605980C2369}"/>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155" name="Straight Connector 154">
              <a:extLst>
                <a:ext uri="{FF2B5EF4-FFF2-40B4-BE49-F238E27FC236}">
                  <a16:creationId xmlns:a16="http://schemas.microsoft.com/office/drawing/2014/main" id="{65C1BA7B-D198-5A42-A6D5-AB2811DB6F86}"/>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75BC1360-C73A-4C42-AD6F-0F522F7ACE09}"/>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157" name="Rectangle 156">
            <a:extLst>
              <a:ext uri="{FF2B5EF4-FFF2-40B4-BE49-F238E27FC236}">
                <a16:creationId xmlns:a16="http://schemas.microsoft.com/office/drawing/2014/main" id="{73E89DA8-F359-1340-A17F-928AF9BF68E0}"/>
              </a:ext>
            </a:extLst>
          </p:cNvPr>
          <p:cNvSpPr/>
          <p:nvPr/>
        </p:nvSpPr>
        <p:spPr>
          <a:xfrm>
            <a:off x="1390604" y="1345004"/>
            <a:ext cx="961625" cy="342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a:extLst>
              <a:ext uri="{FF2B5EF4-FFF2-40B4-BE49-F238E27FC236}">
                <a16:creationId xmlns:a16="http://schemas.microsoft.com/office/drawing/2014/main" id="{A871C12D-D9CE-7045-8D8C-14832699BA6C}"/>
              </a:ext>
            </a:extLst>
          </p:cNvPr>
          <p:cNvSpPr/>
          <p:nvPr/>
        </p:nvSpPr>
        <p:spPr>
          <a:xfrm>
            <a:off x="2396927" y="3022493"/>
            <a:ext cx="711506" cy="342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7ED9CAB8-B298-E441-A26F-9D672E1CCBC3}"/>
              </a:ext>
            </a:extLst>
          </p:cNvPr>
          <p:cNvSpPr txBox="1"/>
          <p:nvPr/>
        </p:nvSpPr>
        <p:spPr>
          <a:xfrm>
            <a:off x="1413929" y="1349990"/>
            <a:ext cx="938300"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  4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60" name="TextBox 159">
            <a:extLst>
              <a:ext uri="{FF2B5EF4-FFF2-40B4-BE49-F238E27FC236}">
                <a16:creationId xmlns:a16="http://schemas.microsoft.com/office/drawing/2014/main" id="{13F6E1A4-4593-6048-A763-235003E568E4}"/>
              </a:ext>
            </a:extLst>
          </p:cNvPr>
          <p:cNvSpPr txBox="1"/>
          <p:nvPr/>
        </p:nvSpPr>
        <p:spPr>
          <a:xfrm>
            <a:off x="2390724" y="3028222"/>
            <a:ext cx="800428"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6. =  0 </a:t>
            </a:r>
          </a:p>
        </p:txBody>
      </p:sp>
      <p:sp>
        <p:nvSpPr>
          <p:cNvPr id="161" name="Rectangle 160">
            <a:extLst>
              <a:ext uri="{FF2B5EF4-FFF2-40B4-BE49-F238E27FC236}">
                <a16:creationId xmlns:a16="http://schemas.microsoft.com/office/drawing/2014/main" id="{72B32F2C-DFD1-1048-88CF-AA7935EAAA98}"/>
              </a:ext>
            </a:extLst>
          </p:cNvPr>
          <p:cNvSpPr/>
          <p:nvPr/>
        </p:nvSpPr>
        <p:spPr>
          <a:xfrm>
            <a:off x="4246416" y="1901407"/>
            <a:ext cx="793186" cy="342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TextBox 161">
            <a:extLst>
              <a:ext uri="{FF2B5EF4-FFF2-40B4-BE49-F238E27FC236}">
                <a16:creationId xmlns:a16="http://schemas.microsoft.com/office/drawing/2014/main" id="{73555315-B9D1-C94A-9937-B2DEAB1FE7C1}"/>
              </a:ext>
            </a:extLst>
          </p:cNvPr>
          <p:cNvSpPr txBox="1"/>
          <p:nvPr/>
        </p:nvSpPr>
        <p:spPr>
          <a:xfrm>
            <a:off x="4294003" y="1900412"/>
            <a:ext cx="759045"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8. =  0 </a:t>
            </a:r>
          </a:p>
        </p:txBody>
      </p:sp>
      <p:sp>
        <p:nvSpPr>
          <p:cNvPr id="163" name="Rectangle 162">
            <a:extLst>
              <a:ext uri="{FF2B5EF4-FFF2-40B4-BE49-F238E27FC236}">
                <a16:creationId xmlns:a16="http://schemas.microsoft.com/office/drawing/2014/main" id="{698E9026-F697-D04F-A89D-77850CFDD7BD}"/>
              </a:ext>
            </a:extLst>
          </p:cNvPr>
          <p:cNvSpPr/>
          <p:nvPr/>
        </p:nvSpPr>
        <p:spPr>
          <a:xfrm>
            <a:off x="5979281" y="3006907"/>
            <a:ext cx="853732" cy="342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TextBox 163">
            <a:extLst>
              <a:ext uri="{FF2B5EF4-FFF2-40B4-BE49-F238E27FC236}">
                <a16:creationId xmlns:a16="http://schemas.microsoft.com/office/drawing/2014/main" id="{3281C065-B206-FE4F-835F-7308DB1BBDFC}"/>
              </a:ext>
            </a:extLst>
          </p:cNvPr>
          <p:cNvSpPr txBox="1"/>
          <p:nvPr/>
        </p:nvSpPr>
        <p:spPr>
          <a:xfrm>
            <a:off x="5986243" y="3012351"/>
            <a:ext cx="853733"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14. =  0 </a:t>
            </a:r>
          </a:p>
        </p:txBody>
      </p:sp>
      <p:sp>
        <p:nvSpPr>
          <p:cNvPr id="167" name="Rectangle 166">
            <a:extLst>
              <a:ext uri="{FF2B5EF4-FFF2-40B4-BE49-F238E27FC236}">
                <a16:creationId xmlns:a16="http://schemas.microsoft.com/office/drawing/2014/main" id="{39E1EF3E-85D3-8E42-8CCC-0B1DE92726BD}"/>
              </a:ext>
            </a:extLst>
          </p:cNvPr>
          <p:cNvSpPr/>
          <p:nvPr/>
        </p:nvSpPr>
        <p:spPr>
          <a:xfrm>
            <a:off x="3233162" y="1346103"/>
            <a:ext cx="972910" cy="342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TextBox 167">
            <a:extLst>
              <a:ext uri="{FF2B5EF4-FFF2-40B4-BE49-F238E27FC236}">
                <a16:creationId xmlns:a16="http://schemas.microsoft.com/office/drawing/2014/main" id="{3DFF79D6-7944-0749-9D55-33917039C581}"/>
              </a:ext>
            </a:extLst>
          </p:cNvPr>
          <p:cNvSpPr txBox="1"/>
          <p:nvPr/>
        </p:nvSpPr>
        <p:spPr>
          <a:xfrm>
            <a:off x="3263211" y="1351089"/>
            <a:ext cx="949585"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  2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69" name="Rectangle 168">
            <a:extLst>
              <a:ext uri="{FF2B5EF4-FFF2-40B4-BE49-F238E27FC236}">
                <a16:creationId xmlns:a16="http://schemas.microsoft.com/office/drawing/2014/main" id="{311C7C2D-A0CE-4744-B85F-2F3944CB3CB6}"/>
              </a:ext>
            </a:extLst>
          </p:cNvPr>
          <p:cNvSpPr/>
          <p:nvPr/>
        </p:nvSpPr>
        <p:spPr>
          <a:xfrm>
            <a:off x="4999258" y="1338676"/>
            <a:ext cx="963466" cy="342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TextBox 169">
            <a:extLst>
              <a:ext uri="{FF2B5EF4-FFF2-40B4-BE49-F238E27FC236}">
                <a16:creationId xmlns:a16="http://schemas.microsoft.com/office/drawing/2014/main" id="{6A0F2D4D-23E7-C445-8330-447B3F3831EF}"/>
              </a:ext>
            </a:extLst>
          </p:cNvPr>
          <p:cNvSpPr txBox="1"/>
          <p:nvPr/>
        </p:nvSpPr>
        <p:spPr>
          <a:xfrm>
            <a:off x="5015859" y="1336938"/>
            <a:ext cx="953589"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9. =  2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71" name="Rectangle 170">
            <a:extLst>
              <a:ext uri="{FF2B5EF4-FFF2-40B4-BE49-F238E27FC236}">
                <a16:creationId xmlns:a16="http://schemas.microsoft.com/office/drawing/2014/main" id="{91C5B726-BAAE-ED4E-B4B0-7EDDF837A9EC}"/>
              </a:ext>
            </a:extLst>
          </p:cNvPr>
          <p:cNvSpPr/>
          <p:nvPr/>
        </p:nvSpPr>
        <p:spPr>
          <a:xfrm>
            <a:off x="6841816" y="1326327"/>
            <a:ext cx="792272" cy="342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TextBox 171">
            <a:extLst>
              <a:ext uri="{FF2B5EF4-FFF2-40B4-BE49-F238E27FC236}">
                <a16:creationId xmlns:a16="http://schemas.microsoft.com/office/drawing/2014/main" id="{1F76E437-03A3-1E4D-85DA-8A188B6E6D95}"/>
              </a:ext>
            </a:extLst>
          </p:cNvPr>
          <p:cNvSpPr txBox="1"/>
          <p:nvPr/>
        </p:nvSpPr>
        <p:spPr>
          <a:xfrm>
            <a:off x="6811349" y="1331313"/>
            <a:ext cx="822739"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10. =  0</a:t>
            </a:r>
          </a:p>
        </p:txBody>
      </p:sp>
      <p:sp>
        <p:nvSpPr>
          <p:cNvPr id="173" name="Rectangle 172">
            <a:extLst>
              <a:ext uri="{FF2B5EF4-FFF2-40B4-BE49-F238E27FC236}">
                <a16:creationId xmlns:a16="http://schemas.microsoft.com/office/drawing/2014/main" id="{DFA5C998-6D3C-4640-AA10-E9F894B05EAA}"/>
              </a:ext>
            </a:extLst>
          </p:cNvPr>
          <p:cNvSpPr/>
          <p:nvPr/>
        </p:nvSpPr>
        <p:spPr>
          <a:xfrm>
            <a:off x="5037268" y="3548258"/>
            <a:ext cx="1092846" cy="342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TextBox 173">
            <a:extLst>
              <a:ext uri="{FF2B5EF4-FFF2-40B4-BE49-F238E27FC236}">
                <a16:creationId xmlns:a16="http://schemas.microsoft.com/office/drawing/2014/main" id="{AC8F40C6-B0DE-BF47-9FF1-8D79C282E106}"/>
              </a:ext>
            </a:extLst>
          </p:cNvPr>
          <p:cNvSpPr txBox="1"/>
          <p:nvPr/>
        </p:nvSpPr>
        <p:spPr>
          <a:xfrm>
            <a:off x="5026973" y="3552675"/>
            <a:ext cx="110314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11. =  -1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75" name="Rectangle 174">
            <a:extLst>
              <a:ext uri="{FF2B5EF4-FFF2-40B4-BE49-F238E27FC236}">
                <a16:creationId xmlns:a16="http://schemas.microsoft.com/office/drawing/2014/main" id="{936A9EAA-B1A8-E349-8C17-8C7FA35A1DA9}"/>
              </a:ext>
            </a:extLst>
          </p:cNvPr>
          <p:cNvSpPr/>
          <p:nvPr/>
        </p:nvSpPr>
        <p:spPr>
          <a:xfrm>
            <a:off x="6879826" y="3535909"/>
            <a:ext cx="1092846" cy="342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TextBox 175">
            <a:extLst>
              <a:ext uri="{FF2B5EF4-FFF2-40B4-BE49-F238E27FC236}">
                <a16:creationId xmlns:a16="http://schemas.microsoft.com/office/drawing/2014/main" id="{11A1B2E3-F1A2-084A-8114-09EC97DE5074}"/>
              </a:ext>
            </a:extLst>
          </p:cNvPr>
          <p:cNvSpPr txBox="1"/>
          <p:nvPr/>
        </p:nvSpPr>
        <p:spPr>
          <a:xfrm>
            <a:off x="6854945" y="3540040"/>
            <a:ext cx="1113811"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12. =  -1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77" name="Rectangle 176">
            <a:extLst>
              <a:ext uri="{FF2B5EF4-FFF2-40B4-BE49-F238E27FC236}">
                <a16:creationId xmlns:a16="http://schemas.microsoft.com/office/drawing/2014/main" id="{4B296F77-9565-D14F-A57E-F188C05B9F36}"/>
              </a:ext>
            </a:extLst>
          </p:cNvPr>
          <p:cNvSpPr/>
          <p:nvPr/>
        </p:nvSpPr>
        <p:spPr>
          <a:xfrm>
            <a:off x="1437336" y="3570709"/>
            <a:ext cx="966393" cy="342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TextBox 177">
            <a:extLst>
              <a:ext uri="{FF2B5EF4-FFF2-40B4-BE49-F238E27FC236}">
                <a16:creationId xmlns:a16="http://schemas.microsoft.com/office/drawing/2014/main" id="{1E46BA94-66EF-9246-B2C9-34B80EBEBEF8}"/>
              </a:ext>
            </a:extLst>
          </p:cNvPr>
          <p:cNvSpPr txBox="1"/>
          <p:nvPr/>
        </p:nvSpPr>
        <p:spPr>
          <a:xfrm>
            <a:off x="1435690" y="3571638"/>
            <a:ext cx="982015"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 =  -3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79" name="Rectangle 178">
            <a:extLst>
              <a:ext uri="{FF2B5EF4-FFF2-40B4-BE49-F238E27FC236}">
                <a16:creationId xmlns:a16="http://schemas.microsoft.com/office/drawing/2014/main" id="{424136DE-13C7-6847-8625-2823348C6FFC}"/>
              </a:ext>
            </a:extLst>
          </p:cNvPr>
          <p:cNvSpPr/>
          <p:nvPr/>
        </p:nvSpPr>
        <p:spPr>
          <a:xfrm>
            <a:off x="3279895" y="3558360"/>
            <a:ext cx="966519" cy="342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TextBox 179">
            <a:extLst>
              <a:ext uri="{FF2B5EF4-FFF2-40B4-BE49-F238E27FC236}">
                <a16:creationId xmlns:a16="http://schemas.microsoft.com/office/drawing/2014/main" id="{4CA654A1-96C9-6A4F-B95D-3EB5BF3D3792}"/>
              </a:ext>
            </a:extLst>
          </p:cNvPr>
          <p:cNvSpPr txBox="1"/>
          <p:nvPr/>
        </p:nvSpPr>
        <p:spPr>
          <a:xfrm>
            <a:off x="3282668" y="3566899"/>
            <a:ext cx="1059532"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4. =  -3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81" name="Rectangle 180">
            <a:extLst>
              <a:ext uri="{FF2B5EF4-FFF2-40B4-BE49-F238E27FC236}">
                <a16:creationId xmlns:a16="http://schemas.microsoft.com/office/drawing/2014/main" id="{EADEC0BD-2FAC-8A44-B83F-4F363A0443E1}"/>
              </a:ext>
            </a:extLst>
          </p:cNvPr>
          <p:cNvSpPr/>
          <p:nvPr/>
        </p:nvSpPr>
        <p:spPr>
          <a:xfrm>
            <a:off x="1150825" y="2455574"/>
            <a:ext cx="1321447" cy="342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FA6EF6-7634-6949-9AD7-D4DCC56F2D53}"/>
              </a:ext>
            </a:extLst>
          </p:cNvPr>
          <p:cNvSpPr txBox="1"/>
          <p:nvPr/>
        </p:nvSpPr>
        <p:spPr>
          <a:xfrm>
            <a:off x="1143932" y="2455475"/>
            <a:ext cx="136594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 =  -1.414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83" name="Rectangle 182">
            <a:extLst>
              <a:ext uri="{FF2B5EF4-FFF2-40B4-BE49-F238E27FC236}">
                <a16:creationId xmlns:a16="http://schemas.microsoft.com/office/drawing/2014/main" id="{158013AF-74FE-8445-BDBD-275BDEA0DB19}"/>
              </a:ext>
            </a:extLst>
          </p:cNvPr>
          <p:cNvSpPr/>
          <p:nvPr/>
        </p:nvSpPr>
        <p:spPr>
          <a:xfrm>
            <a:off x="3082714" y="2461761"/>
            <a:ext cx="1321447" cy="342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3AB51722-A155-154B-96C4-7458C77D206F}"/>
              </a:ext>
            </a:extLst>
          </p:cNvPr>
          <p:cNvSpPr txBox="1"/>
          <p:nvPr/>
        </p:nvSpPr>
        <p:spPr>
          <a:xfrm>
            <a:off x="3108433" y="2467869"/>
            <a:ext cx="1317265"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7. =  1.414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85" name="Rectangle 184">
            <a:extLst>
              <a:ext uri="{FF2B5EF4-FFF2-40B4-BE49-F238E27FC236}">
                <a16:creationId xmlns:a16="http://schemas.microsoft.com/office/drawing/2014/main" id="{70303B3D-F6AD-D44C-99B4-FCB0366FDD4E}"/>
              </a:ext>
            </a:extLst>
          </p:cNvPr>
          <p:cNvSpPr/>
          <p:nvPr/>
        </p:nvSpPr>
        <p:spPr>
          <a:xfrm>
            <a:off x="4892816" y="2470462"/>
            <a:ext cx="1438469" cy="342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TextBox 185">
            <a:extLst>
              <a:ext uri="{FF2B5EF4-FFF2-40B4-BE49-F238E27FC236}">
                <a16:creationId xmlns:a16="http://schemas.microsoft.com/office/drawing/2014/main" id="{F8DD7CCE-2C1C-1148-A27E-F734FBA99150}"/>
              </a:ext>
            </a:extLst>
          </p:cNvPr>
          <p:cNvSpPr txBox="1"/>
          <p:nvPr/>
        </p:nvSpPr>
        <p:spPr>
          <a:xfrm>
            <a:off x="4871279" y="2474470"/>
            <a:ext cx="1492165"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13. =  -1.414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87" name="Rectangle 186">
            <a:extLst>
              <a:ext uri="{FF2B5EF4-FFF2-40B4-BE49-F238E27FC236}">
                <a16:creationId xmlns:a16="http://schemas.microsoft.com/office/drawing/2014/main" id="{2A407C09-D737-D648-B0DD-91ECD42E1165}"/>
              </a:ext>
            </a:extLst>
          </p:cNvPr>
          <p:cNvSpPr/>
          <p:nvPr/>
        </p:nvSpPr>
        <p:spPr>
          <a:xfrm>
            <a:off x="6714702" y="2476649"/>
            <a:ext cx="1321447" cy="342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TextBox 187">
            <a:extLst>
              <a:ext uri="{FF2B5EF4-FFF2-40B4-BE49-F238E27FC236}">
                <a16:creationId xmlns:a16="http://schemas.microsoft.com/office/drawing/2014/main" id="{09B727BC-7C0E-9D4D-B432-05E4121A9B17}"/>
              </a:ext>
            </a:extLst>
          </p:cNvPr>
          <p:cNvSpPr txBox="1"/>
          <p:nvPr/>
        </p:nvSpPr>
        <p:spPr>
          <a:xfrm>
            <a:off x="6686628" y="2482989"/>
            <a:ext cx="1454355"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15. =  1.414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89" name="Rectangle 188">
            <a:extLst>
              <a:ext uri="{FF2B5EF4-FFF2-40B4-BE49-F238E27FC236}">
                <a16:creationId xmlns:a16="http://schemas.microsoft.com/office/drawing/2014/main" id="{53C63B48-1E0A-274E-832C-DF53B96D99C6}"/>
              </a:ext>
            </a:extLst>
          </p:cNvPr>
          <p:cNvSpPr/>
          <p:nvPr/>
        </p:nvSpPr>
        <p:spPr>
          <a:xfrm>
            <a:off x="7435038" y="1956317"/>
            <a:ext cx="1202129" cy="342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TextBox 189">
            <a:extLst>
              <a:ext uri="{FF2B5EF4-FFF2-40B4-BE49-F238E27FC236}">
                <a16:creationId xmlns:a16="http://schemas.microsoft.com/office/drawing/2014/main" id="{D34A118C-B2E3-064E-9018-039366088EBE}"/>
              </a:ext>
            </a:extLst>
          </p:cNvPr>
          <p:cNvSpPr txBox="1"/>
          <p:nvPr/>
        </p:nvSpPr>
        <p:spPr>
          <a:xfrm>
            <a:off x="7440547" y="1960832"/>
            <a:ext cx="1142326"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16. =  -.5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91" name="TextBox 190">
            <a:extLst>
              <a:ext uri="{FF2B5EF4-FFF2-40B4-BE49-F238E27FC236}">
                <a16:creationId xmlns:a16="http://schemas.microsoft.com/office/drawing/2014/main" id="{B024E544-F35E-9C4C-88C9-7088F8220635}"/>
              </a:ext>
            </a:extLst>
          </p:cNvPr>
          <p:cNvSpPr txBox="1"/>
          <p:nvPr/>
        </p:nvSpPr>
        <p:spPr>
          <a:xfrm>
            <a:off x="6104165" y="5778954"/>
            <a:ext cx="48919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- 1 </a:t>
            </a:r>
          </a:p>
        </p:txBody>
      </p:sp>
      <p:sp>
        <p:nvSpPr>
          <p:cNvPr id="192" name="TextBox 191">
            <a:extLst>
              <a:ext uri="{FF2B5EF4-FFF2-40B4-BE49-F238E27FC236}">
                <a16:creationId xmlns:a16="http://schemas.microsoft.com/office/drawing/2014/main" id="{6277DE46-46FD-C74B-AA8F-27DD16B0D148}"/>
              </a:ext>
            </a:extLst>
          </p:cNvPr>
          <p:cNvSpPr txBox="1"/>
          <p:nvPr/>
        </p:nvSpPr>
        <p:spPr>
          <a:xfrm>
            <a:off x="6104619" y="6162688"/>
            <a:ext cx="48919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- 1 </a:t>
            </a:r>
          </a:p>
        </p:txBody>
      </p:sp>
      <p:sp>
        <p:nvSpPr>
          <p:cNvPr id="193" name="TextBox 192">
            <a:extLst>
              <a:ext uri="{FF2B5EF4-FFF2-40B4-BE49-F238E27FC236}">
                <a16:creationId xmlns:a16="http://schemas.microsoft.com/office/drawing/2014/main" id="{F30F556C-24CA-FC4E-A9F1-A3A678321B9D}"/>
              </a:ext>
            </a:extLst>
          </p:cNvPr>
          <p:cNvSpPr txBox="1"/>
          <p:nvPr/>
        </p:nvSpPr>
        <p:spPr>
          <a:xfrm>
            <a:off x="8089257" y="6141972"/>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194" name="TextBox 193">
            <a:extLst>
              <a:ext uri="{FF2B5EF4-FFF2-40B4-BE49-F238E27FC236}">
                <a16:creationId xmlns:a16="http://schemas.microsoft.com/office/drawing/2014/main" id="{B3A22CA2-39CF-2E49-92C4-46F8E34CA0C1}"/>
              </a:ext>
            </a:extLst>
          </p:cNvPr>
          <p:cNvSpPr txBox="1"/>
          <p:nvPr/>
        </p:nvSpPr>
        <p:spPr>
          <a:xfrm>
            <a:off x="1359613" y="280925"/>
            <a:ext cx="6570899"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Member Forces of Two Truss Units      </a:t>
            </a:r>
          </a:p>
        </p:txBody>
      </p:sp>
      <p:grpSp>
        <p:nvGrpSpPr>
          <p:cNvPr id="195" name="Group 194">
            <a:extLst>
              <a:ext uri="{FF2B5EF4-FFF2-40B4-BE49-F238E27FC236}">
                <a16:creationId xmlns:a16="http://schemas.microsoft.com/office/drawing/2014/main" id="{3EEB1AAA-8A41-584A-A0B9-0DF174BE247F}"/>
              </a:ext>
            </a:extLst>
          </p:cNvPr>
          <p:cNvGrpSpPr/>
          <p:nvPr/>
        </p:nvGrpSpPr>
        <p:grpSpPr>
          <a:xfrm>
            <a:off x="339880" y="3913370"/>
            <a:ext cx="1678033" cy="481586"/>
            <a:chOff x="1032936" y="5890542"/>
            <a:chExt cx="1678033" cy="481586"/>
          </a:xfrm>
        </p:grpSpPr>
        <p:sp>
          <p:nvSpPr>
            <p:cNvPr id="196" name="TextBox 195">
              <a:extLst>
                <a:ext uri="{FF2B5EF4-FFF2-40B4-BE49-F238E27FC236}">
                  <a16:creationId xmlns:a16="http://schemas.microsoft.com/office/drawing/2014/main" id="{4C2F15E1-A019-374D-B829-36D0095F8C63}"/>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97" name="TextBox 196">
              <a:extLst>
                <a:ext uri="{FF2B5EF4-FFF2-40B4-BE49-F238E27FC236}">
                  <a16:creationId xmlns:a16="http://schemas.microsoft.com/office/drawing/2014/main" id="{0ED25D72-7E2E-2441-8BF0-E8161BA5B81D}"/>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5185049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17536</TotalTime>
  <Words>3277</Words>
  <Application>Microsoft Macintosh PowerPoint</Application>
  <PresentationFormat>On-screen Show (4:3)</PresentationFormat>
  <Paragraphs>1354</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Kenner, Winfred S. (LARC-D312)</dc:creator>
  <cp:lastModifiedBy>Kenner, Winfred S. (LARC-D312)</cp:lastModifiedBy>
  <cp:revision>190</cp:revision>
  <dcterms:created xsi:type="dcterms:W3CDTF">2019-07-08T03:53:42Z</dcterms:created>
  <dcterms:modified xsi:type="dcterms:W3CDTF">2020-10-15T06:55:42Z</dcterms:modified>
</cp:coreProperties>
</file>