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660" r:id="rId2"/>
    <p:sldId id="658" r:id="rId3"/>
    <p:sldId id="657" r:id="rId4"/>
    <p:sldId id="640" r:id="rId5"/>
    <p:sldId id="646" r:id="rId6"/>
    <p:sldId id="641" r:id="rId7"/>
    <p:sldId id="647" r:id="rId8"/>
    <p:sldId id="642" r:id="rId9"/>
    <p:sldId id="656" r:id="rId10"/>
    <p:sldId id="655" r:id="rId11"/>
    <p:sldId id="648" r:id="rId12"/>
    <p:sldId id="639" r:id="rId13"/>
    <p:sldId id="649" r:id="rId14"/>
    <p:sldId id="650" r:id="rId15"/>
    <p:sldId id="644" r:id="rId16"/>
    <p:sldId id="643" r:id="rId17"/>
    <p:sldId id="66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6"/>
    <p:restoredTop sz="94694"/>
  </p:normalViewPr>
  <p:slideViewPr>
    <p:cSldViewPr snapToGrid="0" snapToObjects="1">
      <p:cViewPr varScale="1">
        <p:scale>
          <a:sx n="137" d="100"/>
          <a:sy n="137" d="100"/>
        </p:scale>
        <p:origin x="84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3041013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01878887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3032671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13220793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EB0A48-DC62-494A-979D-08CD3A48EB70}" type="datetimeFigureOut">
              <a:rPr lang="en-US" smtClean="0"/>
              <a:t>10/6/20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7474337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B0A48-DC62-494A-979D-08CD3A48EB70}" type="datetimeFigureOut">
              <a:rPr lang="en-US" smtClean="0"/>
              <a:t>10/6/20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90917071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B0A48-DC62-494A-979D-08CD3A48EB70}" type="datetimeFigureOut">
              <a:rPr lang="en-US" smtClean="0"/>
              <a:t>10/6/20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88841387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B0A48-DC62-494A-979D-08CD3A48EB70}" type="datetimeFigureOut">
              <a:rPr lang="en-US" smtClean="0"/>
              <a:t>10/6/20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2143097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B0A48-DC62-494A-979D-08CD3A48EB70}" type="datetimeFigureOut">
              <a:rPr lang="en-US" smtClean="0"/>
              <a:t>10/6/20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54355008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47693002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10673842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B0A48-DC62-494A-979D-08CD3A48EB70}" type="datetimeFigureOut">
              <a:rPr lang="en-US" smtClean="0"/>
              <a:t>10/6/20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6B870-D0C2-C342-AF1E-CCEBD7478B16}" type="slidenum">
              <a:rPr lang="en-US" smtClean="0"/>
              <a:t>‹#›</a:t>
            </a:fld>
            <a:endParaRPr lang="en-US"/>
          </a:p>
        </p:txBody>
      </p:sp>
    </p:spTree>
    <p:extLst>
      <p:ext uri="{BB962C8B-B14F-4D97-AF65-F5344CB8AC3E}">
        <p14:creationId xmlns:p14="http://schemas.microsoft.com/office/powerpoint/2010/main" val="3816676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lattogle.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E4E22B5-A34B-E641-B442-37F7EBF76F8C}"/>
              </a:ext>
            </a:extLst>
          </p:cNvPr>
          <p:cNvSpPr txBox="1"/>
          <p:nvPr/>
        </p:nvSpPr>
        <p:spPr>
          <a:xfrm>
            <a:off x="3248680" y="4422620"/>
            <a:ext cx="3102421"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Introduction to Lattice </a:t>
            </a:r>
          </a:p>
          <a:p>
            <a:r>
              <a:rPr lang="en-US" sz="2400" dirty="0">
                <a:latin typeface="Times New Roman" panose="02020603050405020304" pitchFamily="18" charset="0"/>
                <a:cs typeface="Times New Roman" panose="02020603050405020304" pitchFamily="18" charset="0"/>
              </a:rPr>
              <a:t> Truss Beam Designs        </a:t>
            </a:r>
          </a:p>
        </p:txBody>
      </p:sp>
      <p:sp>
        <p:nvSpPr>
          <p:cNvPr id="6" name="Rectangle 5">
            <a:extLst>
              <a:ext uri="{FF2B5EF4-FFF2-40B4-BE49-F238E27FC236}">
                <a16:creationId xmlns:a16="http://schemas.microsoft.com/office/drawing/2014/main" id="{99DD57B6-FA73-F546-BE46-EAB1FAFB408C}"/>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F41FE418-D9B4-BD4B-9F96-BF85B5FFD59E}"/>
              </a:ext>
            </a:extLst>
          </p:cNvPr>
          <p:cNvGrpSpPr/>
          <p:nvPr/>
        </p:nvGrpSpPr>
        <p:grpSpPr>
          <a:xfrm>
            <a:off x="2131418" y="1934112"/>
            <a:ext cx="4934387" cy="1107996"/>
            <a:chOff x="2131418" y="1934112"/>
            <a:chExt cx="4934387" cy="1107996"/>
          </a:xfrm>
        </p:grpSpPr>
        <p:sp>
          <p:nvSpPr>
            <p:cNvPr id="8" name="TextBox 7">
              <a:extLst>
                <a:ext uri="{FF2B5EF4-FFF2-40B4-BE49-F238E27FC236}">
                  <a16:creationId xmlns:a16="http://schemas.microsoft.com/office/drawing/2014/main" id="{023DCEE3-8465-FC4D-BB44-241F3DBDD065}"/>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6000" dirty="0">
                  <a:latin typeface="Times New Roman" panose="02020603050405020304" pitchFamily="18" charset="0"/>
                  <a:cs typeface="Times New Roman" panose="02020603050405020304" pitchFamily="18" charset="0"/>
                </a:rPr>
                <a:t>LATTOGLE</a:t>
              </a:r>
              <a:endParaRPr lang="en-US" sz="6600" baseline="30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CE641EE-D081-494C-86E8-CD287F6C136E}"/>
                </a:ext>
              </a:extLst>
            </p:cNvPr>
            <p:cNvSpPr txBox="1"/>
            <p:nvPr/>
          </p:nvSpPr>
          <p:spPr>
            <a:xfrm>
              <a:off x="6283124" y="1962105"/>
              <a:ext cx="782681" cy="677108"/>
            </a:xfrm>
            <a:prstGeom prst="rect">
              <a:avLst/>
            </a:prstGeom>
            <a:noFill/>
          </p:spPr>
          <p:txBody>
            <a:bodyPr wrap="square" rtlCol="0">
              <a:spAutoFit/>
            </a:bodyPr>
            <a:lstStyle/>
            <a:p>
              <a:r>
                <a:rPr lang="en-US" sz="3800" dirty="0">
                  <a:latin typeface="Times New Roman" panose="02020603050405020304" pitchFamily="18" charset="0"/>
                  <a:cs typeface="Times New Roman" panose="02020603050405020304" pitchFamily="18" charset="0"/>
                </a:rPr>
                <a:t>™</a:t>
              </a:r>
              <a:endParaRPr lang="en-US" dirty="0"/>
            </a:p>
          </p:txBody>
        </p:sp>
      </p:grpSp>
    </p:spTree>
    <p:extLst>
      <p:ext uri="{BB962C8B-B14F-4D97-AF65-F5344CB8AC3E}">
        <p14:creationId xmlns:p14="http://schemas.microsoft.com/office/powerpoint/2010/main" val="151250742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98CEB127-E5D4-4E4B-88EE-94009B15DE23}"/>
              </a:ext>
            </a:extLst>
          </p:cNvPr>
          <p:cNvGrpSpPr/>
          <p:nvPr/>
        </p:nvGrpSpPr>
        <p:grpSpPr>
          <a:xfrm>
            <a:off x="1136869" y="3043828"/>
            <a:ext cx="6571451" cy="917363"/>
            <a:chOff x="1047418" y="2795353"/>
            <a:chExt cx="6571451" cy="917363"/>
          </a:xfrm>
        </p:grpSpPr>
        <p:cxnSp>
          <p:nvCxnSpPr>
            <p:cNvPr id="2" name="Straight Connector 1">
              <a:extLst>
                <a:ext uri="{FF2B5EF4-FFF2-40B4-BE49-F238E27FC236}">
                  <a16:creationId xmlns:a16="http://schemas.microsoft.com/office/drawing/2014/main" id="{5BC8A447-438E-184E-A1B2-0345CA8EE50A}"/>
                </a:ext>
              </a:extLst>
            </p:cNvPr>
            <p:cNvCxnSpPr/>
            <p:nvPr/>
          </p:nvCxnSpPr>
          <p:spPr>
            <a:xfrm rot="16200000">
              <a:off x="5228287" y="323084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EB8487-E6AF-4445-815E-1D18D4A8BCBA}"/>
                </a:ext>
              </a:extLst>
            </p:cNvPr>
            <p:cNvCxnSpPr/>
            <p:nvPr/>
          </p:nvCxnSpPr>
          <p:spPr>
            <a:xfrm>
              <a:off x="4867586" y="361185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CFB5F787-DD5A-0B44-9266-6B1E14DAD80A}"/>
                </a:ext>
              </a:extLst>
            </p:cNvPr>
            <p:cNvCxnSpPr/>
            <p:nvPr/>
          </p:nvCxnSpPr>
          <p:spPr>
            <a:xfrm>
              <a:off x="4865653" y="28801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278F80F-9762-9C42-B408-37B65AFA5566}"/>
                </a:ext>
              </a:extLst>
            </p:cNvPr>
            <p:cNvCxnSpPr/>
            <p:nvPr/>
          </p:nvCxnSpPr>
          <p:spPr>
            <a:xfrm flipH="1" flipV="1">
              <a:off x="4862606" y="287904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9791EE-53E7-A04E-9D8D-9C615E58E561}"/>
                </a:ext>
              </a:extLst>
            </p:cNvPr>
            <p:cNvCxnSpPr/>
            <p:nvPr/>
          </p:nvCxnSpPr>
          <p:spPr>
            <a:xfrm flipV="1">
              <a:off x="4854544" y="28821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DC616AFB-0E28-5A41-96B1-7080E45D1125}"/>
                </a:ext>
              </a:extLst>
            </p:cNvPr>
            <p:cNvSpPr/>
            <p:nvPr/>
          </p:nvSpPr>
          <p:spPr>
            <a:xfrm>
              <a:off x="5554763" y="28324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5134058-E9C5-1249-A4D1-50C94E4F5CBA}"/>
                </a:ext>
              </a:extLst>
            </p:cNvPr>
            <p:cNvSpPr/>
            <p:nvPr/>
          </p:nvSpPr>
          <p:spPr>
            <a:xfrm>
              <a:off x="5544774" y="35623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6FBF76A3-8176-8840-92A3-632DE48DA237}"/>
                </a:ext>
              </a:extLst>
            </p:cNvPr>
            <p:cNvCxnSpPr/>
            <p:nvPr/>
          </p:nvCxnSpPr>
          <p:spPr>
            <a:xfrm rot="16200000">
              <a:off x="7200953" y="324146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B896D18-EE6A-7A49-9571-83754C653D58}"/>
                </a:ext>
              </a:extLst>
            </p:cNvPr>
            <p:cNvCxnSpPr/>
            <p:nvPr/>
          </p:nvCxnSpPr>
          <p:spPr>
            <a:xfrm>
              <a:off x="6840252" y="362247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5629F69-61AC-2641-B48A-8BBBF23FC091}"/>
                </a:ext>
              </a:extLst>
            </p:cNvPr>
            <p:cNvCxnSpPr/>
            <p:nvPr/>
          </p:nvCxnSpPr>
          <p:spPr>
            <a:xfrm>
              <a:off x="6838319" y="28907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DC12625-831A-2747-ACFE-316064B36B11}"/>
                </a:ext>
              </a:extLst>
            </p:cNvPr>
            <p:cNvCxnSpPr/>
            <p:nvPr/>
          </p:nvCxnSpPr>
          <p:spPr>
            <a:xfrm>
              <a:off x="1206423" y="362580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FB94A73-DF79-9049-ACA7-880E08DE0F44}"/>
                </a:ext>
              </a:extLst>
            </p:cNvPr>
            <p:cNvCxnSpPr/>
            <p:nvPr/>
          </p:nvCxnSpPr>
          <p:spPr>
            <a:xfrm>
              <a:off x="1204490" y="290008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1995DEB-4FC4-3043-8239-5482E4E65537}"/>
                </a:ext>
              </a:extLst>
            </p:cNvPr>
            <p:cNvCxnSpPr/>
            <p:nvPr/>
          </p:nvCxnSpPr>
          <p:spPr>
            <a:xfrm flipH="1" flipV="1">
              <a:off x="1209554" y="28950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978EABC-6857-1646-83F2-60FBC783B23F}"/>
                </a:ext>
              </a:extLst>
            </p:cNvPr>
            <p:cNvCxnSpPr/>
            <p:nvPr/>
          </p:nvCxnSpPr>
          <p:spPr>
            <a:xfrm flipH="1" flipV="1">
              <a:off x="1935460" y="28950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446C3F9-E09A-1A48-9FAF-28D79A1BEF9D}"/>
                </a:ext>
              </a:extLst>
            </p:cNvPr>
            <p:cNvCxnSpPr/>
            <p:nvPr/>
          </p:nvCxnSpPr>
          <p:spPr>
            <a:xfrm flipH="1" flipV="1">
              <a:off x="2655390" y="28946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E3BC8A7-1542-1D41-B973-1472D54927BC}"/>
                </a:ext>
              </a:extLst>
            </p:cNvPr>
            <p:cNvCxnSpPr/>
            <p:nvPr/>
          </p:nvCxnSpPr>
          <p:spPr>
            <a:xfrm flipH="1" flipV="1">
              <a:off x="3396964" y="28950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7112D9D-B0EA-D146-80E4-F07A97BAD40D}"/>
                </a:ext>
              </a:extLst>
            </p:cNvPr>
            <p:cNvCxnSpPr/>
            <p:nvPr/>
          </p:nvCxnSpPr>
          <p:spPr>
            <a:xfrm flipH="1" flipV="1">
              <a:off x="4122870" y="290063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3D961B4-DD34-9640-8EF1-4EC7F5E34AB6}"/>
                </a:ext>
              </a:extLst>
            </p:cNvPr>
            <p:cNvCxnSpPr/>
            <p:nvPr/>
          </p:nvCxnSpPr>
          <p:spPr>
            <a:xfrm flipH="1" flipV="1">
              <a:off x="6835272" y="288966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18661755-9010-3546-91AA-A1EBC742BC72}"/>
                </a:ext>
              </a:extLst>
            </p:cNvPr>
            <p:cNvSpPr/>
            <p:nvPr/>
          </p:nvSpPr>
          <p:spPr>
            <a:xfrm>
              <a:off x="1933012" y="2894168"/>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6DF3C4FC-552A-B343-B7B7-B498DA791CB5}"/>
                </a:ext>
              </a:extLst>
            </p:cNvPr>
            <p:cNvSpPr/>
            <p:nvPr/>
          </p:nvSpPr>
          <p:spPr>
            <a:xfrm>
              <a:off x="2662931" y="2895323"/>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BEACA379-E0B4-CB48-B9DE-C7FFA6750029}"/>
                </a:ext>
              </a:extLst>
            </p:cNvPr>
            <p:cNvSpPr/>
            <p:nvPr/>
          </p:nvSpPr>
          <p:spPr>
            <a:xfrm>
              <a:off x="1159380" y="28520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5C6D4254-6EFD-9C40-95F6-6D288F1FC4F4}"/>
                </a:ext>
              </a:extLst>
            </p:cNvPr>
            <p:cNvCxnSpPr/>
            <p:nvPr/>
          </p:nvCxnSpPr>
          <p:spPr>
            <a:xfrm flipV="1">
              <a:off x="1201492" y="28981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185F07F9-F0B3-3F49-988E-837BAC61EE22}"/>
                </a:ext>
              </a:extLst>
            </p:cNvPr>
            <p:cNvSpPr/>
            <p:nvPr/>
          </p:nvSpPr>
          <p:spPr>
            <a:xfrm>
              <a:off x="1155367" y="35759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33636A2C-029A-A249-9330-7731ED917F28}"/>
                </a:ext>
              </a:extLst>
            </p:cNvPr>
            <p:cNvSpPr/>
            <p:nvPr/>
          </p:nvSpPr>
          <p:spPr>
            <a:xfrm>
              <a:off x="1889299" y="28540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0C58602-8545-6F48-8C45-20140CCDF60F}"/>
                </a:ext>
              </a:extLst>
            </p:cNvPr>
            <p:cNvCxnSpPr/>
            <p:nvPr/>
          </p:nvCxnSpPr>
          <p:spPr>
            <a:xfrm flipV="1">
              <a:off x="1927398" y="28981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AD889A6-A70F-FF49-AEDA-43231FE7B6BB}"/>
                </a:ext>
              </a:extLst>
            </p:cNvPr>
            <p:cNvCxnSpPr/>
            <p:nvPr/>
          </p:nvCxnSpPr>
          <p:spPr>
            <a:xfrm flipV="1">
              <a:off x="1153764" y="279740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64F12EE-F11B-F14D-8888-0A53F5BDB465}"/>
                </a:ext>
              </a:extLst>
            </p:cNvPr>
            <p:cNvCxnSpPr/>
            <p:nvPr/>
          </p:nvCxnSpPr>
          <p:spPr>
            <a:xfrm>
              <a:off x="1067940" y="27953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4CDF08F-A0CF-554C-87AA-4BE307F41371}"/>
                </a:ext>
              </a:extLst>
            </p:cNvPr>
            <p:cNvCxnSpPr/>
            <p:nvPr/>
          </p:nvCxnSpPr>
          <p:spPr>
            <a:xfrm>
              <a:off x="1058794" y="289314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541E25F-02D8-A64C-AF73-E5D71A0B80F2}"/>
                </a:ext>
              </a:extLst>
            </p:cNvPr>
            <p:cNvCxnSpPr/>
            <p:nvPr/>
          </p:nvCxnSpPr>
          <p:spPr>
            <a:xfrm>
              <a:off x="1064280" y="297629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DF09773-F93D-E345-AC7D-DF007E982621}"/>
                </a:ext>
              </a:extLst>
            </p:cNvPr>
            <p:cNvCxnSpPr/>
            <p:nvPr/>
          </p:nvCxnSpPr>
          <p:spPr>
            <a:xfrm flipV="1">
              <a:off x="1142388" y="352983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F55B62-9117-784C-ABA2-F8451E2EFE7E}"/>
                </a:ext>
              </a:extLst>
            </p:cNvPr>
            <p:cNvCxnSpPr/>
            <p:nvPr/>
          </p:nvCxnSpPr>
          <p:spPr>
            <a:xfrm>
              <a:off x="1056564" y="352778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61E851-C310-9143-97A5-82B4282B7C9D}"/>
                </a:ext>
              </a:extLst>
            </p:cNvPr>
            <p:cNvCxnSpPr/>
            <p:nvPr/>
          </p:nvCxnSpPr>
          <p:spPr>
            <a:xfrm>
              <a:off x="1047418" y="362557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8FEB501-3D74-EF4E-AAF5-B5414C474C1D}"/>
                </a:ext>
              </a:extLst>
            </p:cNvPr>
            <p:cNvCxnSpPr/>
            <p:nvPr/>
          </p:nvCxnSpPr>
          <p:spPr>
            <a:xfrm>
              <a:off x="1052904" y="370873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73166F82-C1FF-BA48-A558-11900FB3C468}"/>
                </a:ext>
              </a:extLst>
            </p:cNvPr>
            <p:cNvSpPr/>
            <p:nvPr/>
          </p:nvSpPr>
          <p:spPr>
            <a:xfrm>
              <a:off x="1885286" y="35779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314C90CB-91A6-A549-883D-614BDB8A6B67}"/>
                </a:ext>
              </a:extLst>
            </p:cNvPr>
            <p:cNvCxnSpPr/>
            <p:nvPr/>
          </p:nvCxnSpPr>
          <p:spPr>
            <a:xfrm flipV="1">
              <a:off x="2647328" y="28977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3505785D-297D-9145-A15A-09FFA5556BB4}"/>
                </a:ext>
              </a:extLst>
            </p:cNvPr>
            <p:cNvSpPr/>
            <p:nvPr/>
          </p:nvSpPr>
          <p:spPr>
            <a:xfrm>
              <a:off x="2621411" y="28451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325B4D9-CCC6-D045-91A5-7D0637DE4093}"/>
                </a:ext>
              </a:extLst>
            </p:cNvPr>
            <p:cNvSpPr/>
            <p:nvPr/>
          </p:nvSpPr>
          <p:spPr>
            <a:xfrm>
              <a:off x="2611422" y="35869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4594F97-BDAA-C34F-8AC7-C6DE63241311}"/>
                </a:ext>
              </a:extLst>
            </p:cNvPr>
            <p:cNvSpPr/>
            <p:nvPr/>
          </p:nvSpPr>
          <p:spPr>
            <a:xfrm>
              <a:off x="3394516" y="2894168"/>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B4B02EE-667E-0346-9E62-95D52D187C70}"/>
                </a:ext>
              </a:extLst>
            </p:cNvPr>
            <p:cNvSpPr/>
            <p:nvPr/>
          </p:nvSpPr>
          <p:spPr>
            <a:xfrm>
              <a:off x="4124435" y="2895323"/>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A205B895-E607-1547-B579-20BFC02AD4DF}"/>
                </a:ext>
              </a:extLst>
            </p:cNvPr>
            <p:cNvCxnSpPr/>
            <p:nvPr/>
          </p:nvCxnSpPr>
          <p:spPr>
            <a:xfrm flipV="1">
              <a:off x="3388902" y="28981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141B320-2CDF-2943-B39E-C92B523E178A}"/>
                </a:ext>
              </a:extLst>
            </p:cNvPr>
            <p:cNvCxnSpPr/>
            <p:nvPr/>
          </p:nvCxnSpPr>
          <p:spPr>
            <a:xfrm flipV="1">
              <a:off x="4114808" y="29037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83EC2026-27E8-2E44-9DB7-AFA8850850C8}"/>
                </a:ext>
              </a:extLst>
            </p:cNvPr>
            <p:cNvSpPr/>
            <p:nvPr/>
          </p:nvSpPr>
          <p:spPr>
            <a:xfrm>
              <a:off x="4076939" y="28451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45D309A-C9C8-9842-88E3-B5E6398A29A9}"/>
                </a:ext>
              </a:extLst>
            </p:cNvPr>
            <p:cNvSpPr/>
            <p:nvPr/>
          </p:nvSpPr>
          <p:spPr>
            <a:xfrm>
              <a:off x="4078902" y="35869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5A8CB550-6216-2E40-9FF7-62ADE86237F3}"/>
                </a:ext>
              </a:extLst>
            </p:cNvPr>
            <p:cNvSpPr/>
            <p:nvPr/>
          </p:nvSpPr>
          <p:spPr>
            <a:xfrm>
              <a:off x="4815027" y="28421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C8C1C5A3-0531-AB46-99F3-522807F5E436}"/>
                </a:ext>
              </a:extLst>
            </p:cNvPr>
            <p:cNvSpPr/>
            <p:nvPr/>
          </p:nvSpPr>
          <p:spPr>
            <a:xfrm>
              <a:off x="4805038" y="35839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6F96BC2-A6B6-4E43-8E5E-9470DF7C9175}"/>
                </a:ext>
              </a:extLst>
            </p:cNvPr>
            <p:cNvSpPr/>
            <p:nvPr/>
          </p:nvSpPr>
          <p:spPr>
            <a:xfrm>
              <a:off x="3347547" y="28421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65C3F31-A9F2-4C4C-9403-55813C53CD3C}"/>
                </a:ext>
              </a:extLst>
            </p:cNvPr>
            <p:cNvSpPr/>
            <p:nvPr/>
          </p:nvSpPr>
          <p:spPr>
            <a:xfrm>
              <a:off x="3337558" y="35839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BF1A23A7-A596-1147-8C25-E4C56D4505A4}"/>
                </a:ext>
              </a:extLst>
            </p:cNvPr>
            <p:cNvCxnSpPr/>
            <p:nvPr/>
          </p:nvCxnSpPr>
          <p:spPr>
            <a:xfrm flipV="1">
              <a:off x="6827210" y="289278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D4EE8E7C-340D-AA4F-B230-6B956BDD575E}"/>
                </a:ext>
              </a:extLst>
            </p:cNvPr>
            <p:cNvSpPr/>
            <p:nvPr/>
          </p:nvSpPr>
          <p:spPr>
            <a:xfrm>
              <a:off x="6789341" y="28460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FEF7B91B-3E76-3348-80BA-709E33174182}"/>
                </a:ext>
              </a:extLst>
            </p:cNvPr>
            <p:cNvSpPr/>
            <p:nvPr/>
          </p:nvSpPr>
          <p:spPr>
            <a:xfrm>
              <a:off x="6791304" y="35759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9A7A8E04-3C8E-1844-A33B-DD36D8DD52E3}"/>
                </a:ext>
              </a:extLst>
            </p:cNvPr>
            <p:cNvSpPr/>
            <p:nvPr/>
          </p:nvSpPr>
          <p:spPr>
            <a:xfrm>
              <a:off x="7527429" y="28431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16C6ED9E-265A-FC44-B41F-1B6C500E4B32}"/>
                </a:ext>
              </a:extLst>
            </p:cNvPr>
            <p:cNvSpPr/>
            <p:nvPr/>
          </p:nvSpPr>
          <p:spPr>
            <a:xfrm>
              <a:off x="7517440" y="35729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C235D036-FF8D-9E43-9BA3-4B745B56A962}"/>
                </a:ext>
              </a:extLst>
            </p:cNvPr>
            <p:cNvSpPr/>
            <p:nvPr/>
          </p:nvSpPr>
          <p:spPr>
            <a:xfrm>
              <a:off x="5891735" y="320319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476D985C-B262-1446-B6AC-6B09DD475C1D}"/>
                </a:ext>
              </a:extLst>
            </p:cNvPr>
            <p:cNvSpPr/>
            <p:nvPr/>
          </p:nvSpPr>
          <p:spPr>
            <a:xfrm>
              <a:off x="6202760" y="319696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FD99AD84-BD7D-5A40-A0A3-07D6B7CC6E82}"/>
                </a:ext>
              </a:extLst>
            </p:cNvPr>
            <p:cNvSpPr/>
            <p:nvPr/>
          </p:nvSpPr>
          <p:spPr>
            <a:xfrm>
              <a:off x="6523113" y="320007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9" name="Rectangle 78">
            <a:extLst>
              <a:ext uri="{FF2B5EF4-FFF2-40B4-BE49-F238E27FC236}">
                <a16:creationId xmlns:a16="http://schemas.microsoft.com/office/drawing/2014/main" id="{7F263522-5BB4-5D4C-BCF5-388A6FF36B9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0" name="Straight Connector 79">
            <a:extLst>
              <a:ext uri="{FF2B5EF4-FFF2-40B4-BE49-F238E27FC236}">
                <a16:creationId xmlns:a16="http://schemas.microsoft.com/office/drawing/2014/main" id="{1A3B7025-E416-6F45-8864-CE3195917FA0}"/>
              </a:ext>
            </a:extLst>
          </p:cNvPr>
          <p:cNvCxnSpPr/>
          <p:nvPr/>
        </p:nvCxnSpPr>
        <p:spPr>
          <a:xfrm>
            <a:off x="277472" y="116212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D874E9FB-4EF7-9541-9E6B-644CCF64B0B8}"/>
              </a:ext>
            </a:extLst>
          </p:cNvPr>
          <p:cNvSpPr txBox="1"/>
          <p:nvPr/>
        </p:nvSpPr>
        <p:spPr>
          <a:xfrm>
            <a:off x="7670378" y="246390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0" name="TextBox 59">
            <a:extLst>
              <a:ext uri="{FF2B5EF4-FFF2-40B4-BE49-F238E27FC236}">
                <a16:creationId xmlns:a16="http://schemas.microsoft.com/office/drawing/2014/main" id="{3614D8BC-9654-2C40-82AE-19C92C10F25E}"/>
              </a:ext>
            </a:extLst>
          </p:cNvPr>
          <p:cNvSpPr txBox="1"/>
          <p:nvPr/>
        </p:nvSpPr>
        <p:spPr>
          <a:xfrm>
            <a:off x="7689454" y="397783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1" name="Group 60">
            <a:extLst>
              <a:ext uri="{FF2B5EF4-FFF2-40B4-BE49-F238E27FC236}">
                <a16:creationId xmlns:a16="http://schemas.microsoft.com/office/drawing/2014/main" id="{32ADC3E7-2783-3147-B2E1-6916AA46F08A}"/>
              </a:ext>
            </a:extLst>
          </p:cNvPr>
          <p:cNvGrpSpPr/>
          <p:nvPr/>
        </p:nvGrpSpPr>
        <p:grpSpPr>
          <a:xfrm>
            <a:off x="476186" y="5395077"/>
            <a:ext cx="924602" cy="1058574"/>
            <a:chOff x="536432" y="5376415"/>
            <a:chExt cx="924602" cy="1058574"/>
          </a:xfrm>
        </p:grpSpPr>
        <p:cxnSp>
          <p:nvCxnSpPr>
            <p:cNvPr id="62" name="Straight Arrow Connector 61">
              <a:extLst>
                <a:ext uri="{FF2B5EF4-FFF2-40B4-BE49-F238E27FC236}">
                  <a16:creationId xmlns:a16="http://schemas.microsoft.com/office/drawing/2014/main" id="{E446F0DB-0A60-1645-988B-FBB8ABE43DE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0F3B7CBA-9B93-D442-8CF0-0FC0DC8BDDB2}"/>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4" name="Straight Arrow Connector 63">
              <a:extLst>
                <a:ext uri="{FF2B5EF4-FFF2-40B4-BE49-F238E27FC236}">
                  <a16:creationId xmlns:a16="http://schemas.microsoft.com/office/drawing/2014/main" id="{712EF850-496E-2240-97E9-5CCF900114E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DBE248F2-D00C-5143-BE75-3494979DB8B8}"/>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7" name="Straight Arrow Connector 66">
            <a:extLst>
              <a:ext uri="{FF2B5EF4-FFF2-40B4-BE49-F238E27FC236}">
                <a16:creationId xmlns:a16="http://schemas.microsoft.com/office/drawing/2014/main" id="{A76D90AD-75AD-FB4A-B4D0-4F3ABBE8AA3C}"/>
              </a:ext>
            </a:extLst>
          </p:cNvPr>
          <p:cNvCxnSpPr>
            <a:cxnSpLocks/>
          </p:cNvCxnSpPr>
          <p:nvPr/>
        </p:nvCxnSpPr>
        <p:spPr>
          <a:xfrm>
            <a:off x="7912627" y="2881125"/>
            <a:ext cx="0" cy="24538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B932EE55-C238-3946-9A8F-B49A77D57720}"/>
              </a:ext>
            </a:extLst>
          </p:cNvPr>
          <p:cNvCxnSpPr>
            <a:cxnSpLocks/>
          </p:cNvCxnSpPr>
          <p:nvPr/>
        </p:nvCxnSpPr>
        <p:spPr>
          <a:xfrm>
            <a:off x="7906407" y="3624176"/>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375958B8-C3EA-AC4F-AD5F-981DF5EEA10C}"/>
              </a:ext>
            </a:extLst>
          </p:cNvPr>
          <p:cNvSpPr txBox="1"/>
          <p:nvPr/>
        </p:nvSpPr>
        <p:spPr>
          <a:xfrm>
            <a:off x="2565485" y="252115"/>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#4               </a:t>
            </a:r>
          </a:p>
        </p:txBody>
      </p:sp>
      <p:grpSp>
        <p:nvGrpSpPr>
          <p:cNvPr id="74" name="Group 73">
            <a:extLst>
              <a:ext uri="{FF2B5EF4-FFF2-40B4-BE49-F238E27FC236}">
                <a16:creationId xmlns:a16="http://schemas.microsoft.com/office/drawing/2014/main" id="{BE81E237-3003-8241-A70C-F69968E13742}"/>
              </a:ext>
            </a:extLst>
          </p:cNvPr>
          <p:cNvGrpSpPr/>
          <p:nvPr/>
        </p:nvGrpSpPr>
        <p:grpSpPr>
          <a:xfrm>
            <a:off x="7067153" y="5940597"/>
            <a:ext cx="1678033" cy="481586"/>
            <a:chOff x="1032936" y="5890542"/>
            <a:chExt cx="1678033" cy="481586"/>
          </a:xfrm>
        </p:grpSpPr>
        <p:sp>
          <p:nvSpPr>
            <p:cNvPr id="75" name="TextBox 74">
              <a:extLst>
                <a:ext uri="{FF2B5EF4-FFF2-40B4-BE49-F238E27FC236}">
                  <a16:creationId xmlns:a16="http://schemas.microsoft.com/office/drawing/2014/main" id="{2F97F896-7AFD-D04B-8887-10FF3C1F380F}"/>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1" name="TextBox 80">
              <a:extLst>
                <a:ext uri="{FF2B5EF4-FFF2-40B4-BE49-F238E27FC236}">
                  <a16:creationId xmlns:a16="http://schemas.microsoft.com/office/drawing/2014/main" id="{1F3ED600-5350-F54E-946D-C6264720C36F}"/>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65685515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5" name="Straight Connector 124">
            <a:extLst>
              <a:ext uri="{FF2B5EF4-FFF2-40B4-BE49-F238E27FC236}">
                <a16:creationId xmlns:a16="http://schemas.microsoft.com/office/drawing/2014/main" id="{9014C7D4-6581-044F-B6C8-04D983318A6A}"/>
              </a:ext>
            </a:extLst>
          </p:cNvPr>
          <p:cNvCxnSpPr/>
          <p:nvPr/>
        </p:nvCxnSpPr>
        <p:spPr>
          <a:xfrm rot="16200000">
            <a:off x="2973281" y="485317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5BC8A447-438E-184E-A1B2-0345CA8EE50A}"/>
              </a:ext>
            </a:extLst>
          </p:cNvPr>
          <p:cNvCxnSpPr/>
          <p:nvPr/>
        </p:nvCxnSpPr>
        <p:spPr>
          <a:xfrm rot="16200000">
            <a:off x="5214040" y="27531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EB8487-E6AF-4445-815E-1D18D4A8BCBA}"/>
              </a:ext>
            </a:extLst>
          </p:cNvPr>
          <p:cNvCxnSpPr/>
          <p:nvPr/>
        </p:nvCxnSpPr>
        <p:spPr>
          <a:xfrm>
            <a:off x="4853339" y="313411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CFB5F787-DD5A-0B44-9266-6B1E14DAD80A}"/>
              </a:ext>
            </a:extLst>
          </p:cNvPr>
          <p:cNvCxnSpPr/>
          <p:nvPr/>
        </p:nvCxnSpPr>
        <p:spPr>
          <a:xfrm>
            <a:off x="4851406" y="240241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278F80F-9762-9C42-B408-37B65AFA5566}"/>
              </a:ext>
            </a:extLst>
          </p:cNvPr>
          <p:cNvCxnSpPr/>
          <p:nvPr/>
        </p:nvCxnSpPr>
        <p:spPr>
          <a:xfrm flipH="1" flipV="1">
            <a:off x="4848359" y="240129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9791EE-53E7-A04E-9D8D-9C615E58E561}"/>
              </a:ext>
            </a:extLst>
          </p:cNvPr>
          <p:cNvCxnSpPr/>
          <p:nvPr/>
        </p:nvCxnSpPr>
        <p:spPr>
          <a:xfrm flipV="1">
            <a:off x="4840297" y="24044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DC616AFB-0E28-5A41-96B1-7080E45D1125}"/>
              </a:ext>
            </a:extLst>
          </p:cNvPr>
          <p:cNvSpPr/>
          <p:nvPr/>
        </p:nvSpPr>
        <p:spPr>
          <a:xfrm>
            <a:off x="5540516" y="235473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5134058-E9C5-1249-A4D1-50C94E4F5CBA}"/>
              </a:ext>
            </a:extLst>
          </p:cNvPr>
          <p:cNvSpPr/>
          <p:nvPr/>
        </p:nvSpPr>
        <p:spPr>
          <a:xfrm>
            <a:off x="5530527" y="30846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6FBF76A3-8176-8840-92A3-632DE48DA237}"/>
              </a:ext>
            </a:extLst>
          </p:cNvPr>
          <p:cNvCxnSpPr/>
          <p:nvPr/>
        </p:nvCxnSpPr>
        <p:spPr>
          <a:xfrm rot="16200000">
            <a:off x="7247666" y="27637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B896D18-EE6A-7A49-9571-83754C653D58}"/>
              </a:ext>
            </a:extLst>
          </p:cNvPr>
          <p:cNvCxnSpPr/>
          <p:nvPr/>
        </p:nvCxnSpPr>
        <p:spPr>
          <a:xfrm>
            <a:off x="6886965" y="31447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5629F69-61AC-2641-B48A-8BBBF23FC091}"/>
              </a:ext>
            </a:extLst>
          </p:cNvPr>
          <p:cNvCxnSpPr/>
          <p:nvPr/>
        </p:nvCxnSpPr>
        <p:spPr>
          <a:xfrm>
            <a:off x="6885032" y="24130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DC12625-831A-2747-ACFE-316064B36B11}"/>
              </a:ext>
            </a:extLst>
          </p:cNvPr>
          <p:cNvCxnSpPr/>
          <p:nvPr/>
        </p:nvCxnSpPr>
        <p:spPr>
          <a:xfrm>
            <a:off x="1192176" y="314806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FB94A73-DF79-9049-ACA7-880E08DE0F44}"/>
              </a:ext>
            </a:extLst>
          </p:cNvPr>
          <p:cNvCxnSpPr/>
          <p:nvPr/>
        </p:nvCxnSpPr>
        <p:spPr>
          <a:xfrm>
            <a:off x="1190243" y="242233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1995DEB-4FC4-3043-8239-5482E4E65537}"/>
              </a:ext>
            </a:extLst>
          </p:cNvPr>
          <p:cNvCxnSpPr/>
          <p:nvPr/>
        </p:nvCxnSpPr>
        <p:spPr>
          <a:xfrm flipH="1" flipV="1">
            <a:off x="1195307" y="24173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978EABC-6857-1646-83F2-60FBC783B23F}"/>
              </a:ext>
            </a:extLst>
          </p:cNvPr>
          <p:cNvCxnSpPr/>
          <p:nvPr/>
        </p:nvCxnSpPr>
        <p:spPr>
          <a:xfrm flipH="1" flipV="1">
            <a:off x="1921213" y="24173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446C3F9-E09A-1A48-9FAF-28D79A1BEF9D}"/>
              </a:ext>
            </a:extLst>
          </p:cNvPr>
          <p:cNvCxnSpPr/>
          <p:nvPr/>
        </p:nvCxnSpPr>
        <p:spPr>
          <a:xfrm flipH="1" flipV="1">
            <a:off x="2641143" y="24169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E3BC8A7-1542-1D41-B973-1472D54927BC}"/>
              </a:ext>
            </a:extLst>
          </p:cNvPr>
          <p:cNvCxnSpPr/>
          <p:nvPr/>
        </p:nvCxnSpPr>
        <p:spPr>
          <a:xfrm flipH="1" flipV="1">
            <a:off x="3382717" y="24173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7112D9D-B0EA-D146-80E4-F07A97BAD40D}"/>
              </a:ext>
            </a:extLst>
          </p:cNvPr>
          <p:cNvCxnSpPr/>
          <p:nvPr/>
        </p:nvCxnSpPr>
        <p:spPr>
          <a:xfrm flipH="1" flipV="1">
            <a:off x="4108623" y="242289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3D961B4-DD34-9640-8EF1-4EC7F5E34AB6}"/>
              </a:ext>
            </a:extLst>
          </p:cNvPr>
          <p:cNvCxnSpPr/>
          <p:nvPr/>
        </p:nvCxnSpPr>
        <p:spPr>
          <a:xfrm flipH="1" flipV="1">
            <a:off x="6881985" y="24119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18661755-9010-3546-91AA-A1EBC742BC72}"/>
              </a:ext>
            </a:extLst>
          </p:cNvPr>
          <p:cNvSpPr/>
          <p:nvPr/>
        </p:nvSpPr>
        <p:spPr>
          <a:xfrm>
            <a:off x="1918765" y="2416424"/>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6DF3C4FC-552A-B343-B7B7-B498DA791CB5}"/>
              </a:ext>
            </a:extLst>
          </p:cNvPr>
          <p:cNvSpPr/>
          <p:nvPr/>
        </p:nvSpPr>
        <p:spPr>
          <a:xfrm>
            <a:off x="2648684" y="2417579"/>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BEACA379-E0B4-CB48-B9DE-C7FFA6750029}"/>
              </a:ext>
            </a:extLst>
          </p:cNvPr>
          <p:cNvSpPr/>
          <p:nvPr/>
        </p:nvSpPr>
        <p:spPr>
          <a:xfrm>
            <a:off x="1145133" y="23743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5C6D4254-6EFD-9C40-95F6-6D288F1FC4F4}"/>
              </a:ext>
            </a:extLst>
          </p:cNvPr>
          <p:cNvCxnSpPr/>
          <p:nvPr/>
        </p:nvCxnSpPr>
        <p:spPr>
          <a:xfrm flipV="1">
            <a:off x="1187245" y="24204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185F07F9-F0B3-3F49-988E-837BAC61EE22}"/>
              </a:ext>
            </a:extLst>
          </p:cNvPr>
          <p:cNvSpPr/>
          <p:nvPr/>
        </p:nvSpPr>
        <p:spPr>
          <a:xfrm>
            <a:off x="1141120" y="30982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33636A2C-029A-A249-9330-7731ED917F28}"/>
              </a:ext>
            </a:extLst>
          </p:cNvPr>
          <p:cNvSpPr/>
          <p:nvPr/>
        </p:nvSpPr>
        <p:spPr>
          <a:xfrm>
            <a:off x="1875052" y="23763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0C58602-8545-6F48-8C45-20140CCDF60F}"/>
              </a:ext>
            </a:extLst>
          </p:cNvPr>
          <p:cNvCxnSpPr/>
          <p:nvPr/>
        </p:nvCxnSpPr>
        <p:spPr>
          <a:xfrm flipV="1">
            <a:off x="1913151" y="24204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AD889A6-A70F-FF49-AEDA-43231FE7B6BB}"/>
              </a:ext>
            </a:extLst>
          </p:cNvPr>
          <p:cNvCxnSpPr/>
          <p:nvPr/>
        </p:nvCxnSpPr>
        <p:spPr>
          <a:xfrm flipV="1">
            <a:off x="1139517" y="231966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64F12EE-F11B-F14D-8888-0A53F5BDB465}"/>
              </a:ext>
            </a:extLst>
          </p:cNvPr>
          <p:cNvCxnSpPr/>
          <p:nvPr/>
        </p:nvCxnSpPr>
        <p:spPr>
          <a:xfrm>
            <a:off x="1053693" y="231760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4CDF08F-A0CF-554C-87AA-4BE307F41371}"/>
              </a:ext>
            </a:extLst>
          </p:cNvPr>
          <p:cNvCxnSpPr/>
          <p:nvPr/>
        </p:nvCxnSpPr>
        <p:spPr>
          <a:xfrm>
            <a:off x="1044547" y="241539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541E25F-02D8-A64C-AF73-E5D71A0B80F2}"/>
              </a:ext>
            </a:extLst>
          </p:cNvPr>
          <p:cNvCxnSpPr/>
          <p:nvPr/>
        </p:nvCxnSpPr>
        <p:spPr>
          <a:xfrm>
            <a:off x="1050033" y="249855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DF09773-F93D-E345-AC7D-DF007E982621}"/>
              </a:ext>
            </a:extLst>
          </p:cNvPr>
          <p:cNvCxnSpPr/>
          <p:nvPr/>
        </p:nvCxnSpPr>
        <p:spPr>
          <a:xfrm flipV="1">
            <a:off x="1128141" y="305209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F55B62-9117-784C-ABA2-F8451E2EFE7E}"/>
              </a:ext>
            </a:extLst>
          </p:cNvPr>
          <p:cNvCxnSpPr/>
          <p:nvPr/>
        </p:nvCxnSpPr>
        <p:spPr>
          <a:xfrm>
            <a:off x="1042317" y="305004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61E851-C310-9143-97A5-82B4282B7C9D}"/>
              </a:ext>
            </a:extLst>
          </p:cNvPr>
          <p:cNvCxnSpPr/>
          <p:nvPr/>
        </p:nvCxnSpPr>
        <p:spPr>
          <a:xfrm>
            <a:off x="1033171" y="314783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8FEB501-3D74-EF4E-AAF5-B5414C474C1D}"/>
              </a:ext>
            </a:extLst>
          </p:cNvPr>
          <p:cNvCxnSpPr/>
          <p:nvPr/>
        </p:nvCxnSpPr>
        <p:spPr>
          <a:xfrm>
            <a:off x="1038657" y="323098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73166F82-C1FF-BA48-A558-11900FB3C468}"/>
              </a:ext>
            </a:extLst>
          </p:cNvPr>
          <p:cNvSpPr/>
          <p:nvPr/>
        </p:nvSpPr>
        <p:spPr>
          <a:xfrm>
            <a:off x="1871039" y="31002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314C90CB-91A6-A549-883D-614BDB8A6B67}"/>
              </a:ext>
            </a:extLst>
          </p:cNvPr>
          <p:cNvCxnSpPr/>
          <p:nvPr/>
        </p:nvCxnSpPr>
        <p:spPr>
          <a:xfrm flipV="1">
            <a:off x="2633081" y="24200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3505785D-297D-9145-A15A-09FFA5556BB4}"/>
              </a:ext>
            </a:extLst>
          </p:cNvPr>
          <p:cNvSpPr/>
          <p:nvPr/>
        </p:nvSpPr>
        <p:spPr>
          <a:xfrm>
            <a:off x="2607164" y="23673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325B4D9-CCC6-D045-91A5-7D0637DE4093}"/>
              </a:ext>
            </a:extLst>
          </p:cNvPr>
          <p:cNvSpPr/>
          <p:nvPr/>
        </p:nvSpPr>
        <p:spPr>
          <a:xfrm>
            <a:off x="2597175" y="31091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4594F97-BDAA-C34F-8AC7-C6DE63241311}"/>
              </a:ext>
            </a:extLst>
          </p:cNvPr>
          <p:cNvSpPr/>
          <p:nvPr/>
        </p:nvSpPr>
        <p:spPr>
          <a:xfrm>
            <a:off x="3380269" y="2416424"/>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B4B02EE-667E-0346-9E62-95D52D187C70}"/>
              </a:ext>
            </a:extLst>
          </p:cNvPr>
          <p:cNvSpPr/>
          <p:nvPr/>
        </p:nvSpPr>
        <p:spPr>
          <a:xfrm>
            <a:off x="4110188" y="2417579"/>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A205B895-E607-1547-B579-20BFC02AD4DF}"/>
              </a:ext>
            </a:extLst>
          </p:cNvPr>
          <p:cNvCxnSpPr/>
          <p:nvPr/>
        </p:nvCxnSpPr>
        <p:spPr>
          <a:xfrm flipV="1">
            <a:off x="3374655" y="24204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141B320-2CDF-2943-B39E-C92B523E178A}"/>
              </a:ext>
            </a:extLst>
          </p:cNvPr>
          <p:cNvCxnSpPr/>
          <p:nvPr/>
        </p:nvCxnSpPr>
        <p:spPr>
          <a:xfrm flipV="1">
            <a:off x="4100561" y="242601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83EC2026-27E8-2E44-9DB7-AFA8850850C8}"/>
              </a:ext>
            </a:extLst>
          </p:cNvPr>
          <p:cNvSpPr/>
          <p:nvPr/>
        </p:nvSpPr>
        <p:spPr>
          <a:xfrm>
            <a:off x="4062692" y="23673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45D309A-C9C8-9842-88E3-B5E6398A29A9}"/>
              </a:ext>
            </a:extLst>
          </p:cNvPr>
          <p:cNvSpPr/>
          <p:nvPr/>
        </p:nvSpPr>
        <p:spPr>
          <a:xfrm>
            <a:off x="4064655" y="31091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5A8CB550-6216-2E40-9FF7-62ADE86237F3}"/>
              </a:ext>
            </a:extLst>
          </p:cNvPr>
          <p:cNvSpPr/>
          <p:nvPr/>
        </p:nvSpPr>
        <p:spPr>
          <a:xfrm>
            <a:off x="4800780" y="23643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C8C1C5A3-0531-AB46-99F3-522807F5E436}"/>
              </a:ext>
            </a:extLst>
          </p:cNvPr>
          <p:cNvSpPr/>
          <p:nvPr/>
        </p:nvSpPr>
        <p:spPr>
          <a:xfrm>
            <a:off x="4790791" y="31062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6F96BC2-A6B6-4E43-8E5E-9470DF7C9175}"/>
              </a:ext>
            </a:extLst>
          </p:cNvPr>
          <p:cNvSpPr/>
          <p:nvPr/>
        </p:nvSpPr>
        <p:spPr>
          <a:xfrm>
            <a:off x="3333300" y="23643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65C3F31-A9F2-4C4C-9403-55813C53CD3C}"/>
              </a:ext>
            </a:extLst>
          </p:cNvPr>
          <p:cNvSpPr/>
          <p:nvPr/>
        </p:nvSpPr>
        <p:spPr>
          <a:xfrm>
            <a:off x="3323311" y="31062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BF1A23A7-A596-1147-8C25-E4C56D4505A4}"/>
              </a:ext>
            </a:extLst>
          </p:cNvPr>
          <p:cNvCxnSpPr/>
          <p:nvPr/>
        </p:nvCxnSpPr>
        <p:spPr>
          <a:xfrm flipV="1">
            <a:off x="6873923" y="241504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D4EE8E7C-340D-AA4F-B230-6B956BDD575E}"/>
              </a:ext>
            </a:extLst>
          </p:cNvPr>
          <p:cNvSpPr/>
          <p:nvPr/>
        </p:nvSpPr>
        <p:spPr>
          <a:xfrm>
            <a:off x="6836054" y="23683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FEF7B91B-3E76-3348-80BA-709E33174182}"/>
              </a:ext>
            </a:extLst>
          </p:cNvPr>
          <p:cNvSpPr/>
          <p:nvPr/>
        </p:nvSpPr>
        <p:spPr>
          <a:xfrm>
            <a:off x="6838017" y="30982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9A7A8E04-3C8E-1844-A33B-DD36D8DD52E3}"/>
              </a:ext>
            </a:extLst>
          </p:cNvPr>
          <p:cNvSpPr/>
          <p:nvPr/>
        </p:nvSpPr>
        <p:spPr>
          <a:xfrm>
            <a:off x="7574142" y="23653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16C6ED9E-265A-FC44-B41F-1B6C500E4B32}"/>
              </a:ext>
            </a:extLst>
          </p:cNvPr>
          <p:cNvSpPr/>
          <p:nvPr/>
        </p:nvSpPr>
        <p:spPr>
          <a:xfrm>
            <a:off x="7564153" y="30952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C235D036-FF8D-9E43-9BA3-4B745B56A962}"/>
              </a:ext>
            </a:extLst>
          </p:cNvPr>
          <p:cNvSpPr/>
          <p:nvPr/>
        </p:nvSpPr>
        <p:spPr>
          <a:xfrm>
            <a:off x="5877488" y="272544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476D985C-B262-1446-B6AC-6B09DD475C1D}"/>
              </a:ext>
            </a:extLst>
          </p:cNvPr>
          <p:cNvSpPr/>
          <p:nvPr/>
        </p:nvSpPr>
        <p:spPr>
          <a:xfrm>
            <a:off x="6188513" y="271922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FD99AD84-BD7D-5A40-A0A3-07D6B7CC6E82}"/>
              </a:ext>
            </a:extLst>
          </p:cNvPr>
          <p:cNvSpPr/>
          <p:nvPr/>
        </p:nvSpPr>
        <p:spPr>
          <a:xfrm>
            <a:off x="6508866" y="272233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Rectangle 78">
            <a:extLst>
              <a:ext uri="{FF2B5EF4-FFF2-40B4-BE49-F238E27FC236}">
                <a16:creationId xmlns:a16="http://schemas.microsoft.com/office/drawing/2014/main" id="{81A50670-EC4B-1C47-A5F9-26D98F06DD17}"/>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0" name="Straight Connector 79">
            <a:extLst>
              <a:ext uri="{FF2B5EF4-FFF2-40B4-BE49-F238E27FC236}">
                <a16:creationId xmlns:a16="http://schemas.microsoft.com/office/drawing/2014/main" id="{FCC4EFC8-60BE-D941-99B7-6AE75A11D02E}"/>
              </a:ext>
            </a:extLst>
          </p:cNvPr>
          <p:cNvCxnSpPr/>
          <p:nvPr/>
        </p:nvCxnSpPr>
        <p:spPr>
          <a:xfrm>
            <a:off x="277472" y="115218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678584E3-4A59-3F4A-9596-4D1F657E5EEF}"/>
              </a:ext>
            </a:extLst>
          </p:cNvPr>
          <p:cNvSpPr txBox="1"/>
          <p:nvPr/>
        </p:nvSpPr>
        <p:spPr>
          <a:xfrm>
            <a:off x="7625114" y="1798394"/>
            <a:ext cx="543546"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1" name="TextBox 60">
            <a:extLst>
              <a:ext uri="{FF2B5EF4-FFF2-40B4-BE49-F238E27FC236}">
                <a16:creationId xmlns:a16="http://schemas.microsoft.com/office/drawing/2014/main" id="{AA842589-ABB3-5F44-A65A-6E5871491AFB}"/>
              </a:ext>
            </a:extLst>
          </p:cNvPr>
          <p:cNvSpPr txBox="1"/>
          <p:nvPr/>
        </p:nvSpPr>
        <p:spPr>
          <a:xfrm>
            <a:off x="7640352" y="324233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2" name="Group 61">
            <a:extLst>
              <a:ext uri="{FF2B5EF4-FFF2-40B4-BE49-F238E27FC236}">
                <a16:creationId xmlns:a16="http://schemas.microsoft.com/office/drawing/2014/main" id="{D7EC3EE1-D552-C44A-96F5-DA22FD3BF936}"/>
              </a:ext>
            </a:extLst>
          </p:cNvPr>
          <p:cNvGrpSpPr/>
          <p:nvPr/>
        </p:nvGrpSpPr>
        <p:grpSpPr>
          <a:xfrm>
            <a:off x="466853" y="5395077"/>
            <a:ext cx="924602" cy="1058574"/>
            <a:chOff x="536432" y="5376415"/>
            <a:chExt cx="924602" cy="1058574"/>
          </a:xfrm>
        </p:grpSpPr>
        <p:cxnSp>
          <p:nvCxnSpPr>
            <p:cNvPr id="63" name="Straight Arrow Connector 62">
              <a:extLst>
                <a:ext uri="{FF2B5EF4-FFF2-40B4-BE49-F238E27FC236}">
                  <a16:creationId xmlns:a16="http://schemas.microsoft.com/office/drawing/2014/main" id="{413470CE-56E2-6A40-A79A-7AEAB73DEB0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9AB6D9F2-8C8B-0447-93CB-E679CB02677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5" name="Straight Arrow Connector 64">
              <a:extLst>
                <a:ext uri="{FF2B5EF4-FFF2-40B4-BE49-F238E27FC236}">
                  <a16:creationId xmlns:a16="http://schemas.microsoft.com/office/drawing/2014/main" id="{3F77C6B4-067E-3B43-9625-FD7971901139}"/>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C5ACEC03-FAD3-A24F-B8EA-1FE0B1DA31B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8" name="Straight Arrow Connector 67">
            <a:extLst>
              <a:ext uri="{FF2B5EF4-FFF2-40B4-BE49-F238E27FC236}">
                <a16:creationId xmlns:a16="http://schemas.microsoft.com/office/drawing/2014/main" id="{B83973E1-4C10-D44A-82C2-30E21F01D4F7}"/>
              </a:ext>
            </a:extLst>
          </p:cNvPr>
          <p:cNvCxnSpPr>
            <a:cxnSpLocks/>
          </p:cNvCxnSpPr>
          <p:nvPr/>
        </p:nvCxnSpPr>
        <p:spPr>
          <a:xfrm>
            <a:off x="7861105" y="2196876"/>
            <a:ext cx="0" cy="186054"/>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742E0F10-11F2-4F4C-839C-9D607B119D61}"/>
              </a:ext>
            </a:extLst>
          </p:cNvPr>
          <p:cNvCxnSpPr>
            <a:cxnSpLocks/>
          </p:cNvCxnSpPr>
          <p:nvPr/>
        </p:nvCxnSpPr>
        <p:spPr>
          <a:xfrm>
            <a:off x="7868725" y="3011418"/>
            <a:ext cx="0" cy="178608"/>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877CF2E-9E82-6547-B8C9-FF4417BB18B8}"/>
              </a:ext>
            </a:extLst>
          </p:cNvPr>
          <p:cNvCxnSpPr/>
          <p:nvPr/>
        </p:nvCxnSpPr>
        <p:spPr>
          <a:xfrm>
            <a:off x="5265248" y="522546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B918E802-7041-EE49-8531-735BCC5BEF2C}"/>
              </a:ext>
            </a:extLst>
          </p:cNvPr>
          <p:cNvCxnSpPr/>
          <p:nvPr/>
        </p:nvCxnSpPr>
        <p:spPr>
          <a:xfrm>
            <a:off x="5263315" y="44997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14E13D3A-21D8-324A-A09E-112632D13697}"/>
              </a:ext>
            </a:extLst>
          </p:cNvPr>
          <p:cNvCxnSpPr/>
          <p:nvPr/>
        </p:nvCxnSpPr>
        <p:spPr>
          <a:xfrm flipH="1" flipV="1">
            <a:off x="5268379" y="44947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E0FD72F-0DB9-BA42-BD18-C751DBCE935E}"/>
              </a:ext>
            </a:extLst>
          </p:cNvPr>
          <p:cNvCxnSpPr/>
          <p:nvPr/>
        </p:nvCxnSpPr>
        <p:spPr>
          <a:xfrm flipH="1" flipV="1">
            <a:off x="5994285" y="44947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B86AD530-50B0-7043-9F07-A2DEC6305158}"/>
              </a:ext>
            </a:extLst>
          </p:cNvPr>
          <p:cNvSpPr/>
          <p:nvPr/>
        </p:nvSpPr>
        <p:spPr>
          <a:xfrm>
            <a:off x="5991837" y="449382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67B44976-C6CA-7549-BE54-FB046EE31950}"/>
              </a:ext>
            </a:extLst>
          </p:cNvPr>
          <p:cNvSpPr/>
          <p:nvPr/>
        </p:nvSpPr>
        <p:spPr>
          <a:xfrm>
            <a:off x="5218205" y="44517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A70FEA80-C70F-5B4B-9CD1-6809EBD4BBF2}"/>
              </a:ext>
            </a:extLst>
          </p:cNvPr>
          <p:cNvCxnSpPr/>
          <p:nvPr/>
        </p:nvCxnSpPr>
        <p:spPr>
          <a:xfrm flipV="1">
            <a:off x="5260317" y="44978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8492D853-BC4B-E24B-8774-DF421551A7AE}"/>
              </a:ext>
            </a:extLst>
          </p:cNvPr>
          <p:cNvSpPr/>
          <p:nvPr/>
        </p:nvSpPr>
        <p:spPr>
          <a:xfrm>
            <a:off x="5214192" y="51756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4155881E-B96A-944C-A4E9-8ED3D008B8BB}"/>
              </a:ext>
            </a:extLst>
          </p:cNvPr>
          <p:cNvSpPr/>
          <p:nvPr/>
        </p:nvSpPr>
        <p:spPr>
          <a:xfrm>
            <a:off x="5948124" y="445371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a:extLst>
              <a:ext uri="{FF2B5EF4-FFF2-40B4-BE49-F238E27FC236}">
                <a16:creationId xmlns:a16="http://schemas.microsoft.com/office/drawing/2014/main" id="{5E78CFD5-4235-8847-B01E-8BCC150385B0}"/>
              </a:ext>
            </a:extLst>
          </p:cNvPr>
          <p:cNvCxnSpPr/>
          <p:nvPr/>
        </p:nvCxnSpPr>
        <p:spPr>
          <a:xfrm flipV="1">
            <a:off x="5986223" y="44978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CF6164C7-A679-F843-9B60-DC258C808FBE}"/>
              </a:ext>
            </a:extLst>
          </p:cNvPr>
          <p:cNvCxnSpPr/>
          <p:nvPr/>
        </p:nvCxnSpPr>
        <p:spPr>
          <a:xfrm flipV="1">
            <a:off x="5212589" y="439705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69F0C4EC-6A20-A040-9B4D-5C55F10C33C6}"/>
              </a:ext>
            </a:extLst>
          </p:cNvPr>
          <p:cNvCxnSpPr/>
          <p:nvPr/>
        </p:nvCxnSpPr>
        <p:spPr>
          <a:xfrm>
            <a:off x="5126765" y="439500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9F1A9E99-0C20-3548-AAEF-52C15AC4B395}"/>
              </a:ext>
            </a:extLst>
          </p:cNvPr>
          <p:cNvCxnSpPr/>
          <p:nvPr/>
        </p:nvCxnSpPr>
        <p:spPr>
          <a:xfrm>
            <a:off x="5117619" y="449279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79D9363F-D427-A749-B15E-451F670FB8B7}"/>
              </a:ext>
            </a:extLst>
          </p:cNvPr>
          <p:cNvCxnSpPr/>
          <p:nvPr/>
        </p:nvCxnSpPr>
        <p:spPr>
          <a:xfrm>
            <a:off x="5123105" y="457595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FDE81204-58AE-2648-BC9C-4077638E2CC9}"/>
              </a:ext>
            </a:extLst>
          </p:cNvPr>
          <p:cNvCxnSpPr/>
          <p:nvPr/>
        </p:nvCxnSpPr>
        <p:spPr>
          <a:xfrm flipV="1">
            <a:off x="5201213" y="512948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8B2DAB11-B698-2643-A975-1A69C6AC0231}"/>
              </a:ext>
            </a:extLst>
          </p:cNvPr>
          <p:cNvCxnSpPr/>
          <p:nvPr/>
        </p:nvCxnSpPr>
        <p:spPr>
          <a:xfrm>
            <a:off x="5115389" y="512743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C8CE5A8C-D941-EF41-8461-640007F380F1}"/>
              </a:ext>
            </a:extLst>
          </p:cNvPr>
          <p:cNvCxnSpPr/>
          <p:nvPr/>
        </p:nvCxnSpPr>
        <p:spPr>
          <a:xfrm>
            <a:off x="5106243" y="522522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B996AC6-59B2-B540-A977-387270BBBDAC}"/>
              </a:ext>
            </a:extLst>
          </p:cNvPr>
          <p:cNvCxnSpPr/>
          <p:nvPr/>
        </p:nvCxnSpPr>
        <p:spPr>
          <a:xfrm>
            <a:off x="5111729" y="53083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75F1725A-66FA-1140-9990-E6E37E91AD82}"/>
              </a:ext>
            </a:extLst>
          </p:cNvPr>
          <p:cNvSpPr/>
          <p:nvPr/>
        </p:nvSpPr>
        <p:spPr>
          <a:xfrm>
            <a:off x="5944111" y="51776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09496B12-6C66-F34E-BCB9-690DB00AAC1A}"/>
              </a:ext>
            </a:extLst>
          </p:cNvPr>
          <p:cNvSpPr/>
          <p:nvPr/>
        </p:nvSpPr>
        <p:spPr>
          <a:xfrm>
            <a:off x="6680236" y="44447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57A27FC7-3233-3049-93FD-F4D2EA4AB115}"/>
              </a:ext>
            </a:extLst>
          </p:cNvPr>
          <p:cNvSpPr/>
          <p:nvPr/>
        </p:nvSpPr>
        <p:spPr>
          <a:xfrm>
            <a:off x="6670247" y="51865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a:extLst>
              <a:ext uri="{FF2B5EF4-FFF2-40B4-BE49-F238E27FC236}">
                <a16:creationId xmlns:a16="http://schemas.microsoft.com/office/drawing/2014/main" id="{49FFA29B-84EA-C64F-B868-D48BBC0ED03F}"/>
              </a:ext>
            </a:extLst>
          </p:cNvPr>
          <p:cNvCxnSpPr/>
          <p:nvPr/>
        </p:nvCxnSpPr>
        <p:spPr>
          <a:xfrm>
            <a:off x="2608595" y="521646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FCE5B746-F3AE-7D4B-81F7-BE4C3FE90B36}"/>
              </a:ext>
            </a:extLst>
          </p:cNvPr>
          <p:cNvCxnSpPr/>
          <p:nvPr/>
        </p:nvCxnSpPr>
        <p:spPr>
          <a:xfrm>
            <a:off x="2606662" y="449074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8CC37801-D3C0-234E-B399-73D10997B0BC}"/>
              </a:ext>
            </a:extLst>
          </p:cNvPr>
          <p:cNvCxnSpPr/>
          <p:nvPr/>
        </p:nvCxnSpPr>
        <p:spPr>
          <a:xfrm flipH="1" flipV="1">
            <a:off x="2611726" y="448572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6FE73D83-D746-3140-8B1B-37FEACC8B4F3}"/>
              </a:ext>
            </a:extLst>
          </p:cNvPr>
          <p:cNvSpPr/>
          <p:nvPr/>
        </p:nvSpPr>
        <p:spPr>
          <a:xfrm>
            <a:off x="2561552" y="44427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75047EE4-05F4-5C47-9C3B-7F64D0F87296}"/>
              </a:ext>
            </a:extLst>
          </p:cNvPr>
          <p:cNvCxnSpPr/>
          <p:nvPr/>
        </p:nvCxnSpPr>
        <p:spPr>
          <a:xfrm flipV="1">
            <a:off x="2603664" y="44888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6C1AEA6D-5D6E-7E49-A0F6-5CD89247E134}"/>
              </a:ext>
            </a:extLst>
          </p:cNvPr>
          <p:cNvSpPr/>
          <p:nvPr/>
        </p:nvSpPr>
        <p:spPr>
          <a:xfrm>
            <a:off x="2557539" y="51666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03D63EF9-F4FD-844A-854E-27CBD6922459}"/>
              </a:ext>
            </a:extLst>
          </p:cNvPr>
          <p:cNvSpPr/>
          <p:nvPr/>
        </p:nvSpPr>
        <p:spPr>
          <a:xfrm>
            <a:off x="3291471" y="44447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282F1828-39F2-5348-9C2D-A6857EC2C528}"/>
              </a:ext>
            </a:extLst>
          </p:cNvPr>
          <p:cNvCxnSpPr/>
          <p:nvPr/>
        </p:nvCxnSpPr>
        <p:spPr>
          <a:xfrm flipV="1">
            <a:off x="2555936" y="438806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3C0696EE-F366-9443-A93C-06BAC17FD301}"/>
              </a:ext>
            </a:extLst>
          </p:cNvPr>
          <p:cNvCxnSpPr/>
          <p:nvPr/>
        </p:nvCxnSpPr>
        <p:spPr>
          <a:xfrm>
            <a:off x="2470112" y="43860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F491D0EC-C2BA-BA49-80C7-78113A96A1DA}"/>
              </a:ext>
            </a:extLst>
          </p:cNvPr>
          <p:cNvCxnSpPr/>
          <p:nvPr/>
        </p:nvCxnSpPr>
        <p:spPr>
          <a:xfrm>
            <a:off x="2460966" y="448380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34654FD2-F339-5047-B938-1F2A63583681}"/>
              </a:ext>
            </a:extLst>
          </p:cNvPr>
          <p:cNvCxnSpPr/>
          <p:nvPr/>
        </p:nvCxnSpPr>
        <p:spPr>
          <a:xfrm>
            <a:off x="2466452" y="456695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6F46F5F4-9F15-CA49-B3A9-551D90412ED3}"/>
              </a:ext>
            </a:extLst>
          </p:cNvPr>
          <p:cNvCxnSpPr/>
          <p:nvPr/>
        </p:nvCxnSpPr>
        <p:spPr>
          <a:xfrm flipV="1">
            <a:off x="2544560" y="512049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E5D6899A-BF37-7F43-8246-F17A93780FD9}"/>
              </a:ext>
            </a:extLst>
          </p:cNvPr>
          <p:cNvCxnSpPr/>
          <p:nvPr/>
        </p:nvCxnSpPr>
        <p:spPr>
          <a:xfrm>
            <a:off x="2458736" y="51184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C54CABF7-2ED8-D74B-AD36-BB8FC08CC1C3}"/>
              </a:ext>
            </a:extLst>
          </p:cNvPr>
          <p:cNvCxnSpPr/>
          <p:nvPr/>
        </p:nvCxnSpPr>
        <p:spPr>
          <a:xfrm>
            <a:off x="2449590" y="521623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D898E6CE-8A07-924B-9253-A1A4A7A00999}"/>
              </a:ext>
            </a:extLst>
          </p:cNvPr>
          <p:cNvCxnSpPr/>
          <p:nvPr/>
        </p:nvCxnSpPr>
        <p:spPr>
          <a:xfrm>
            <a:off x="2455076" y="529939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9" name="Oval 118">
            <a:extLst>
              <a:ext uri="{FF2B5EF4-FFF2-40B4-BE49-F238E27FC236}">
                <a16:creationId xmlns:a16="http://schemas.microsoft.com/office/drawing/2014/main" id="{81DC52B4-2177-5347-ABE4-08D4DB9DD382}"/>
              </a:ext>
            </a:extLst>
          </p:cNvPr>
          <p:cNvSpPr/>
          <p:nvPr/>
        </p:nvSpPr>
        <p:spPr>
          <a:xfrm>
            <a:off x="3287458" y="51686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a:extLst>
              <a:ext uri="{FF2B5EF4-FFF2-40B4-BE49-F238E27FC236}">
                <a16:creationId xmlns:a16="http://schemas.microsoft.com/office/drawing/2014/main" id="{336C2F00-F269-D64E-A666-212569D45671}"/>
              </a:ext>
            </a:extLst>
          </p:cNvPr>
          <p:cNvSpPr txBox="1"/>
          <p:nvPr/>
        </p:nvSpPr>
        <p:spPr>
          <a:xfrm>
            <a:off x="5509147" y="5406616"/>
            <a:ext cx="1015112"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2 </a:t>
            </a:r>
            <a:r>
              <a:rPr lang="en-US" sz="2200" dirty="0">
                <a:latin typeface="Times New Roman" panose="02020603050405020304" pitchFamily="18" charset="0"/>
                <a:cs typeface="Times New Roman" panose="02020603050405020304" pitchFamily="18" charset="0"/>
              </a:rPr>
              <a:t>   </a:t>
            </a:r>
          </a:p>
        </p:txBody>
      </p:sp>
      <p:sp>
        <p:nvSpPr>
          <p:cNvPr id="123" name="TextBox 122">
            <a:extLst>
              <a:ext uri="{FF2B5EF4-FFF2-40B4-BE49-F238E27FC236}">
                <a16:creationId xmlns:a16="http://schemas.microsoft.com/office/drawing/2014/main" id="{C15AA64C-CA61-7248-BF34-246E72F22466}"/>
              </a:ext>
            </a:extLst>
          </p:cNvPr>
          <p:cNvSpPr txBox="1"/>
          <p:nvPr/>
        </p:nvSpPr>
        <p:spPr>
          <a:xfrm>
            <a:off x="2573661" y="5418016"/>
            <a:ext cx="802854" cy="430887"/>
          </a:xfrm>
          <a:prstGeom prst="rect">
            <a:avLst/>
          </a:prstGeom>
          <a:noFill/>
        </p:spPr>
        <p:txBody>
          <a:bodyPr wrap="square" rtlCol="0">
            <a:spAutoFit/>
          </a:bodyPr>
          <a:lstStyle/>
          <a:p>
            <a:r>
              <a:rPr lang="en-US" sz="2200" dirty="0">
                <a:solidFill>
                  <a:srgbClr val="FF0000"/>
                </a:solidFill>
                <a:latin typeface="Times New Roman" panose="02020603050405020304" pitchFamily="18" charset="0"/>
                <a:cs typeface="Times New Roman" panose="02020603050405020304" pitchFamily="18" charset="0"/>
              </a:rPr>
              <a:t>n = 1 </a:t>
            </a:r>
            <a:r>
              <a:rPr lang="en-US" sz="2200" dirty="0">
                <a:latin typeface="Times New Roman" panose="02020603050405020304" pitchFamily="18" charset="0"/>
                <a:cs typeface="Times New Roman" panose="02020603050405020304" pitchFamily="18" charset="0"/>
              </a:rPr>
              <a:t>   </a:t>
            </a:r>
          </a:p>
        </p:txBody>
      </p:sp>
      <p:sp>
        <p:nvSpPr>
          <p:cNvPr id="126" name="TextBox 125">
            <a:extLst>
              <a:ext uri="{FF2B5EF4-FFF2-40B4-BE49-F238E27FC236}">
                <a16:creationId xmlns:a16="http://schemas.microsoft.com/office/drawing/2014/main" id="{7B449C1F-ABAA-5F4C-A96B-3BAB21C65EAE}"/>
              </a:ext>
            </a:extLst>
          </p:cNvPr>
          <p:cNvSpPr txBox="1"/>
          <p:nvPr/>
        </p:nvSpPr>
        <p:spPr>
          <a:xfrm>
            <a:off x="3887947" y="6119190"/>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10" name="TextBox 109">
            <a:extLst>
              <a:ext uri="{FF2B5EF4-FFF2-40B4-BE49-F238E27FC236}">
                <a16:creationId xmlns:a16="http://schemas.microsoft.com/office/drawing/2014/main" id="{152A193E-710C-0841-AB86-9475E3CD3356}"/>
              </a:ext>
            </a:extLst>
          </p:cNvPr>
          <p:cNvSpPr txBox="1"/>
          <p:nvPr/>
        </p:nvSpPr>
        <p:spPr>
          <a:xfrm>
            <a:off x="2595302" y="252115"/>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#4               </a:t>
            </a:r>
          </a:p>
        </p:txBody>
      </p:sp>
      <p:grpSp>
        <p:nvGrpSpPr>
          <p:cNvPr id="127" name="Group 126">
            <a:extLst>
              <a:ext uri="{FF2B5EF4-FFF2-40B4-BE49-F238E27FC236}">
                <a16:creationId xmlns:a16="http://schemas.microsoft.com/office/drawing/2014/main" id="{C2D28E81-3D3B-E34C-A55D-D20FFE3D95A4}"/>
              </a:ext>
            </a:extLst>
          </p:cNvPr>
          <p:cNvGrpSpPr/>
          <p:nvPr/>
        </p:nvGrpSpPr>
        <p:grpSpPr>
          <a:xfrm>
            <a:off x="7071553" y="5948413"/>
            <a:ext cx="1678033" cy="481586"/>
            <a:chOff x="1032936" y="5890542"/>
            <a:chExt cx="1678033" cy="481586"/>
          </a:xfrm>
        </p:grpSpPr>
        <p:sp>
          <p:nvSpPr>
            <p:cNvPr id="128" name="TextBox 127">
              <a:extLst>
                <a:ext uri="{FF2B5EF4-FFF2-40B4-BE49-F238E27FC236}">
                  <a16:creationId xmlns:a16="http://schemas.microsoft.com/office/drawing/2014/main" id="{4F78F1A5-90A3-8F4B-88ED-10972DFD86F6}"/>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9" name="TextBox 128">
              <a:extLst>
                <a:ext uri="{FF2B5EF4-FFF2-40B4-BE49-F238E27FC236}">
                  <a16:creationId xmlns:a16="http://schemas.microsoft.com/office/drawing/2014/main" id="{FE0E4F2E-701E-C947-A762-7A80DE208583}"/>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762643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 name="Group 91">
            <a:extLst>
              <a:ext uri="{FF2B5EF4-FFF2-40B4-BE49-F238E27FC236}">
                <a16:creationId xmlns:a16="http://schemas.microsoft.com/office/drawing/2014/main" id="{59462DDF-BB69-434D-8992-7BC23E1A1FE9}"/>
              </a:ext>
            </a:extLst>
          </p:cNvPr>
          <p:cNvGrpSpPr/>
          <p:nvPr/>
        </p:nvGrpSpPr>
        <p:grpSpPr>
          <a:xfrm>
            <a:off x="1086248" y="3099871"/>
            <a:ext cx="6649658" cy="917363"/>
            <a:chOff x="1198015" y="2068524"/>
            <a:chExt cx="6649658" cy="917363"/>
          </a:xfrm>
        </p:grpSpPr>
        <p:cxnSp>
          <p:nvCxnSpPr>
            <p:cNvPr id="85" name="Straight Connector 84">
              <a:extLst>
                <a:ext uri="{FF2B5EF4-FFF2-40B4-BE49-F238E27FC236}">
                  <a16:creationId xmlns:a16="http://schemas.microsoft.com/office/drawing/2014/main" id="{262D5955-C4DF-0147-ABC8-2F34703830EA}"/>
                </a:ext>
              </a:extLst>
            </p:cNvPr>
            <p:cNvCxnSpPr/>
            <p:nvPr/>
          </p:nvCxnSpPr>
          <p:spPr>
            <a:xfrm rot="16200000">
              <a:off x="1723124" y="252651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94565998-107C-E044-BD3F-A9FC8A4D24D9}"/>
                </a:ext>
              </a:extLst>
            </p:cNvPr>
            <p:cNvCxnSpPr/>
            <p:nvPr/>
          </p:nvCxnSpPr>
          <p:spPr>
            <a:xfrm rot="16200000">
              <a:off x="2447562" y="253268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1898DA4F-232A-B54B-9179-B5CA8274A879}"/>
                </a:ext>
              </a:extLst>
            </p:cNvPr>
            <p:cNvCxnSpPr/>
            <p:nvPr/>
          </p:nvCxnSpPr>
          <p:spPr>
            <a:xfrm rot="16200000">
              <a:off x="3175492" y="252296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62439EB0-1CD3-4647-B024-570C063088DC}"/>
                </a:ext>
              </a:extLst>
            </p:cNvPr>
            <p:cNvCxnSpPr/>
            <p:nvPr/>
          </p:nvCxnSpPr>
          <p:spPr>
            <a:xfrm rot="16200000">
              <a:off x="3905946" y="252913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23081DB6-ABD1-3347-B11A-D68FC1BD077B}"/>
                </a:ext>
              </a:extLst>
            </p:cNvPr>
            <p:cNvCxnSpPr/>
            <p:nvPr/>
          </p:nvCxnSpPr>
          <p:spPr>
            <a:xfrm rot="16200000">
              <a:off x="4638346" y="252621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6391B8E9-C3C1-574F-86CF-5754D7EE2B0E}"/>
                </a:ext>
              </a:extLst>
            </p:cNvPr>
            <p:cNvCxnSpPr/>
            <p:nvPr/>
          </p:nvCxnSpPr>
          <p:spPr>
            <a:xfrm rot="16200000">
              <a:off x="5378884" y="252206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664997-71DF-4445-91C7-B0C3AD3859E4}"/>
                </a:ext>
              </a:extLst>
            </p:cNvPr>
            <p:cNvCxnSpPr/>
            <p:nvPr/>
          </p:nvCxnSpPr>
          <p:spPr>
            <a:xfrm>
              <a:off x="5016250" y="215934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889FC10-2475-0E44-BAF2-6DC57FF98FBA}"/>
                </a:ext>
              </a:extLst>
            </p:cNvPr>
            <p:cNvCxnSpPr/>
            <p:nvPr/>
          </p:nvCxnSpPr>
          <p:spPr>
            <a:xfrm flipH="1" flipV="1">
              <a:off x="5013203" y="21522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A6D9993-A2F8-E84F-A5F6-50468400FA4B}"/>
                </a:ext>
              </a:extLst>
            </p:cNvPr>
            <p:cNvCxnSpPr/>
            <p:nvPr/>
          </p:nvCxnSpPr>
          <p:spPr>
            <a:xfrm flipV="1">
              <a:off x="5005141" y="21553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44F68DAF-7BB8-C24D-A756-6439587F2F9E}"/>
                </a:ext>
              </a:extLst>
            </p:cNvPr>
            <p:cNvSpPr/>
            <p:nvPr/>
          </p:nvSpPr>
          <p:spPr>
            <a:xfrm>
              <a:off x="5705360" y="21176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27F7F8-868C-6B41-92B6-78DD3EB093F8}"/>
                </a:ext>
              </a:extLst>
            </p:cNvPr>
            <p:cNvSpPr/>
            <p:nvPr/>
          </p:nvSpPr>
          <p:spPr>
            <a:xfrm>
              <a:off x="5695371" y="28355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74BF0BE6-01AE-9848-AE7E-DA189DDF11E1}"/>
                </a:ext>
              </a:extLst>
            </p:cNvPr>
            <p:cNvCxnSpPr/>
            <p:nvPr/>
          </p:nvCxnSpPr>
          <p:spPr>
            <a:xfrm rot="16200000">
              <a:off x="7429757" y="251463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2233BD9-E0FB-B04A-BE39-E99B5D594BE2}"/>
                </a:ext>
              </a:extLst>
            </p:cNvPr>
            <p:cNvCxnSpPr/>
            <p:nvPr/>
          </p:nvCxnSpPr>
          <p:spPr>
            <a:xfrm>
              <a:off x="7067123" y="216394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0DC5666-9094-C14F-8BBF-70145C96759A}"/>
                </a:ext>
              </a:extLst>
            </p:cNvPr>
            <p:cNvCxnSpPr/>
            <p:nvPr/>
          </p:nvCxnSpPr>
          <p:spPr>
            <a:xfrm>
              <a:off x="1355087" y="21732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8E7F46A-9AFE-BA46-A8B4-2CEFBBD04333}"/>
                </a:ext>
              </a:extLst>
            </p:cNvPr>
            <p:cNvCxnSpPr/>
            <p:nvPr/>
          </p:nvCxnSpPr>
          <p:spPr>
            <a:xfrm flipH="1" flipV="1">
              <a:off x="1360151" y="21682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B3FF912-1A87-DC49-B387-E8E8A461538F}"/>
                </a:ext>
              </a:extLst>
            </p:cNvPr>
            <p:cNvCxnSpPr/>
            <p:nvPr/>
          </p:nvCxnSpPr>
          <p:spPr>
            <a:xfrm flipH="1" flipV="1">
              <a:off x="2086057" y="21682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8086EA8-E519-F243-A5A5-35B475385A2F}"/>
                </a:ext>
              </a:extLst>
            </p:cNvPr>
            <p:cNvCxnSpPr/>
            <p:nvPr/>
          </p:nvCxnSpPr>
          <p:spPr>
            <a:xfrm flipH="1" flipV="1">
              <a:off x="2805987" y="21678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A4524D7-8F72-B041-A147-A3683ACD1DD7}"/>
                </a:ext>
              </a:extLst>
            </p:cNvPr>
            <p:cNvCxnSpPr/>
            <p:nvPr/>
          </p:nvCxnSpPr>
          <p:spPr>
            <a:xfrm flipH="1" flipV="1">
              <a:off x="3547561" y="21682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67EF86F-C593-A04F-8FCF-79EE9F8CAFAB}"/>
                </a:ext>
              </a:extLst>
            </p:cNvPr>
            <p:cNvCxnSpPr/>
            <p:nvPr/>
          </p:nvCxnSpPr>
          <p:spPr>
            <a:xfrm flipH="1" flipV="1">
              <a:off x="4273467" y="217380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AF01B8D-DDD0-CE44-9D74-12F9A24C0FBD}"/>
                </a:ext>
              </a:extLst>
            </p:cNvPr>
            <p:cNvCxnSpPr/>
            <p:nvPr/>
          </p:nvCxnSpPr>
          <p:spPr>
            <a:xfrm flipH="1" flipV="1">
              <a:off x="7064076" y="216283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10018C74-4F68-FB43-9892-32624ED1C433}"/>
                </a:ext>
              </a:extLst>
            </p:cNvPr>
            <p:cNvSpPr/>
            <p:nvPr/>
          </p:nvSpPr>
          <p:spPr>
            <a:xfrm>
              <a:off x="1309977" y="21252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AFEBA681-12B2-1442-837D-1EA24830A906}"/>
                </a:ext>
              </a:extLst>
            </p:cNvPr>
            <p:cNvCxnSpPr/>
            <p:nvPr/>
          </p:nvCxnSpPr>
          <p:spPr>
            <a:xfrm flipV="1">
              <a:off x="1352089" y="21713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54CF380E-1006-E74E-A40D-AB45ADE389E6}"/>
                </a:ext>
              </a:extLst>
            </p:cNvPr>
            <p:cNvSpPr/>
            <p:nvPr/>
          </p:nvSpPr>
          <p:spPr>
            <a:xfrm>
              <a:off x="1305964" y="28491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C91034F-0E35-F748-A434-E54646919737}"/>
                </a:ext>
              </a:extLst>
            </p:cNvPr>
            <p:cNvCxnSpPr/>
            <p:nvPr/>
          </p:nvCxnSpPr>
          <p:spPr>
            <a:xfrm flipV="1">
              <a:off x="2077995" y="21713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B2AAA01-7B3E-EF42-9B89-5BB00EA6280B}"/>
                </a:ext>
              </a:extLst>
            </p:cNvPr>
            <p:cNvCxnSpPr/>
            <p:nvPr/>
          </p:nvCxnSpPr>
          <p:spPr>
            <a:xfrm flipV="1">
              <a:off x="1298345" y="207057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02387DC-596D-1342-B053-05A4793F4234}"/>
                </a:ext>
              </a:extLst>
            </p:cNvPr>
            <p:cNvCxnSpPr/>
            <p:nvPr/>
          </p:nvCxnSpPr>
          <p:spPr>
            <a:xfrm>
              <a:off x="1206505" y="206852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BEC1626-9F3B-5648-B0B1-CC5603E20187}"/>
                </a:ext>
              </a:extLst>
            </p:cNvPr>
            <p:cNvCxnSpPr/>
            <p:nvPr/>
          </p:nvCxnSpPr>
          <p:spPr>
            <a:xfrm>
              <a:off x="1203375" y="21663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859622C-C64F-7344-900F-4FD145B58B63}"/>
                </a:ext>
              </a:extLst>
            </p:cNvPr>
            <p:cNvCxnSpPr/>
            <p:nvPr/>
          </p:nvCxnSpPr>
          <p:spPr>
            <a:xfrm>
              <a:off x="1208861" y="22494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A8F80A8-480E-7347-8B40-FC731338357C}"/>
                </a:ext>
              </a:extLst>
            </p:cNvPr>
            <p:cNvCxnSpPr/>
            <p:nvPr/>
          </p:nvCxnSpPr>
          <p:spPr>
            <a:xfrm flipV="1">
              <a:off x="1292985" y="280300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5F9C694-8DAB-944C-99C8-C2B21B8BC454}"/>
                </a:ext>
              </a:extLst>
            </p:cNvPr>
            <p:cNvCxnSpPr/>
            <p:nvPr/>
          </p:nvCxnSpPr>
          <p:spPr>
            <a:xfrm>
              <a:off x="1201145" y="280095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3DF16C0-DF2C-1047-AB72-DAB219560A84}"/>
                </a:ext>
              </a:extLst>
            </p:cNvPr>
            <p:cNvCxnSpPr/>
            <p:nvPr/>
          </p:nvCxnSpPr>
          <p:spPr>
            <a:xfrm>
              <a:off x="1198015" y="28987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3C57B9E-693F-C442-9B23-E5C5CC523ACB}"/>
                </a:ext>
              </a:extLst>
            </p:cNvPr>
            <p:cNvCxnSpPr/>
            <p:nvPr/>
          </p:nvCxnSpPr>
          <p:spPr>
            <a:xfrm>
              <a:off x="1203501" y="298190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9F561C03-DC76-4143-A62C-EC097BE61562}"/>
                </a:ext>
              </a:extLst>
            </p:cNvPr>
            <p:cNvSpPr/>
            <p:nvPr/>
          </p:nvSpPr>
          <p:spPr>
            <a:xfrm>
              <a:off x="2035883" y="28511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A65D4A2B-887A-394A-8F3E-6E1AF5D8677F}"/>
                </a:ext>
              </a:extLst>
            </p:cNvPr>
            <p:cNvCxnSpPr/>
            <p:nvPr/>
          </p:nvCxnSpPr>
          <p:spPr>
            <a:xfrm flipV="1">
              <a:off x="2797925" y="21709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3D982C7D-BDD4-C541-81E7-0537C4B1E72F}"/>
                </a:ext>
              </a:extLst>
            </p:cNvPr>
            <p:cNvSpPr/>
            <p:nvPr/>
          </p:nvSpPr>
          <p:spPr>
            <a:xfrm>
              <a:off x="2762019" y="28601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0AD7BC98-0A69-B046-AD7E-DB0FFE2D0E06}"/>
                </a:ext>
              </a:extLst>
            </p:cNvPr>
            <p:cNvCxnSpPr/>
            <p:nvPr/>
          </p:nvCxnSpPr>
          <p:spPr>
            <a:xfrm flipV="1">
              <a:off x="3539499" y="21713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16B16C8-E663-A641-96D7-CEAE4EEB527B}"/>
                </a:ext>
              </a:extLst>
            </p:cNvPr>
            <p:cNvCxnSpPr/>
            <p:nvPr/>
          </p:nvCxnSpPr>
          <p:spPr>
            <a:xfrm flipV="1">
              <a:off x="4265405" y="217692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22ED66E5-6996-0A44-BAE1-CD3D2FBBEA5F}"/>
                </a:ext>
              </a:extLst>
            </p:cNvPr>
            <p:cNvSpPr/>
            <p:nvPr/>
          </p:nvSpPr>
          <p:spPr>
            <a:xfrm>
              <a:off x="4229499" y="28601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85EDBA2-FFFE-E241-8A1A-35370DFDFCC6}"/>
                </a:ext>
              </a:extLst>
            </p:cNvPr>
            <p:cNvSpPr/>
            <p:nvPr/>
          </p:nvSpPr>
          <p:spPr>
            <a:xfrm>
              <a:off x="4955635" y="28571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F2B49525-FF69-4A4E-87CB-3F612C396C61}"/>
                </a:ext>
              </a:extLst>
            </p:cNvPr>
            <p:cNvSpPr/>
            <p:nvPr/>
          </p:nvSpPr>
          <p:spPr>
            <a:xfrm>
              <a:off x="3488155" y="28571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D8677630-7CAB-494E-A1B1-6B6766B2F5AF}"/>
                </a:ext>
              </a:extLst>
            </p:cNvPr>
            <p:cNvCxnSpPr/>
            <p:nvPr/>
          </p:nvCxnSpPr>
          <p:spPr>
            <a:xfrm flipV="1">
              <a:off x="7056014" y="21659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152F4DA3-73AF-2047-8BB5-C86CA5399157}"/>
                </a:ext>
              </a:extLst>
            </p:cNvPr>
            <p:cNvSpPr/>
            <p:nvPr/>
          </p:nvSpPr>
          <p:spPr>
            <a:xfrm>
              <a:off x="7025765" y="21192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C1168687-D9E3-4340-AD20-81B094846B9F}"/>
                </a:ext>
              </a:extLst>
            </p:cNvPr>
            <p:cNvSpPr/>
            <p:nvPr/>
          </p:nvSpPr>
          <p:spPr>
            <a:xfrm>
              <a:off x="7020108" y="28491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766EC14C-685D-8D40-A6DA-F154D21A032B}"/>
                </a:ext>
              </a:extLst>
            </p:cNvPr>
            <p:cNvSpPr/>
            <p:nvPr/>
          </p:nvSpPr>
          <p:spPr>
            <a:xfrm>
              <a:off x="7756233" y="21162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3848A970-66D0-5947-AF67-F526D887D01C}"/>
                </a:ext>
              </a:extLst>
            </p:cNvPr>
            <p:cNvSpPr/>
            <p:nvPr/>
          </p:nvSpPr>
          <p:spPr>
            <a:xfrm>
              <a:off x="7746244" y="28461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81A62B02-C77F-0C44-B1C7-AD7617FF3B65}"/>
                </a:ext>
              </a:extLst>
            </p:cNvPr>
            <p:cNvSpPr/>
            <p:nvPr/>
          </p:nvSpPr>
          <p:spPr>
            <a:xfrm>
              <a:off x="6084444" y="248839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36B154DD-898E-7A45-9E9D-F10B4F347572}"/>
                </a:ext>
              </a:extLst>
            </p:cNvPr>
            <p:cNvSpPr/>
            <p:nvPr/>
          </p:nvSpPr>
          <p:spPr>
            <a:xfrm>
              <a:off x="6395469" y="248217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7AACD888-6608-6144-9333-D68AF9A77DF5}"/>
                </a:ext>
              </a:extLst>
            </p:cNvPr>
            <p:cNvSpPr/>
            <p:nvPr/>
          </p:nvSpPr>
          <p:spPr>
            <a:xfrm>
              <a:off x="6715822" y="248527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1" name="Straight Connector 80">
              <a:extLst>
                <a:ext uri="{FF2B5EF4-FFF2-40B4-BE49-F238E27FC236}">
                  <a16:creationId xmlns:a16="http://schemas.microsoft.com/office/drawing/2014/main" id="{05579DEC-D1C1-6744-9ACD-9E923A2FE528}"/>
                </a:ext>
              </a:extLst>
            </p:cNvPr>
            <p:cNvCxnSpPr/>
            <p:nvPr/>
          </p:nvCxnSpPr>
          <p:spPr>
            <a:xfrm>
              <a:off x="2083229" y="216928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996B7B9A-6CD6-624B-8E52-0A75B9058739}"/>
                </a:ext>
              </a:extLst>
            </p:cNvPr>
            <p:cNvCxnSpPr/>
            <p:nvPr/>
          </p:nvCxnSpPr>
          <p:spPr>
            <a:xfrm>
              <a:off x="2812944" y="216921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3FFFE04-17A3-9A4D-853A-8EF050498502}"/>
                </a:ext>
              </a:extLst>
            </p:cNvPr>
            <p:cNvCxnSpPr/>
            <p:nvPr/>
          </p:nvCxnSpPr>
          <p:spPr>
            <a:xfrm>
              <a:off x="3541086" y="216525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86EB127-E5B0-E546-977D-0F49797C22E1}"/>
                </a:ext>
              </a:extLst>
            </p:cNvPr>
            <p:cNvCxnSpPr/>
            <p:nvPr/>
          </p:nvCxnSpPr>
          <p:spPr>
            <a:xfrm>
              <a:off x="4287410" y="21672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5A9D16C9-F435-1A4F-860E-8E54B0950A6E}"/>
                </a:ext>
              </a:extLst>
            </p:cNvPr>
            <p:cNvSpPr/>
            <p:nvPr/>
          </p:nvSpPr>
          <p:spPr>
            <a:xfrm>
              <a:off x="2039896" y="21272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37F7A30D-2561-E24C-9CEF-4BE98ABE7FC7}"/>
                </a:ext>
              </a:extLst>
            </p:cNvPr>
            <p:cNvSpPr/>
            <p:nvPr/>
          </p:nvSpPr>
          <p:spPr>
            <a:xfrm>
              <a:off x="4227536" y="2124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D958C244-635C-2444-BF6E-68D0AAFFE42E}"/>
                </a:ext>
              </a:extLst>
            </p:cNvPr>
            <p:cNvSpPr/>
            <p:nvPr/>
          </p:nvSpPr>
          <p:spPr>
            <a:xfrm>
              <a:off x="4965624" y="2115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E67867C-8332-8447-9FF2-CB506BF08433}"/>
                </a:ext>
              </a:extLst>
            </p:cNvPr>
            <p:cNvSpPr/>
            <p:nvPr/>
          </p:nvSpPr>
          <p:spPr>
            <a:xfrm>
              <a:off x="3498144" y="21213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93C1BFBA-3455-E249-856B-F1E6324FA9B2}"/>
                </a:ext>
              </a:extLst>
            </p:cNvPr>
            <p:cNvSpPr/>
            <p:nvPr/>
          </p:nvSpPr>
          <p:spPr>
            <a:xfrm>
              <a:off x="2772008" y="2124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Rectangle 62">
            <a:extLst>
              <a:ext uri="{FF2B5EF4-FFF2-40B4-BE49-F238E27FC236}">
                <a16:creationId xmlns:a16="http://schemas.microsoft.com/office/drawing/2014/main" id="{ACFFA82D-081B-E14B-BB4F-4DD058053E24}"/>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86D9CC04-A1A8-7B4F-AE0F-DD14819112BA}"/>
              </a:ext>
            </a:extLst>
          </p:cNvPr>
          <p:cNvCxnSpPr/>
          <p:nvPr/>
        </p:nvCxnSpPr>
        <p:spPr>
          <a:xfrm>
            <a:off x="285564" y="116212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C90FA311-FB7D-C54D-972B-D69A3AE32A7B}"/>
              </a:ext>
            </a:extLst>
          </p:cNvPr>
          <p:cNvSpPr txBox="1"/>
          <p:nvPr/>
        </p:nvSpPr>
        <p:spPr>
          <a:xfrm>
            <a:off x="7721638" y="255522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7" name="TextBox 66">
            <a:extLst>
              <a:ext uri="{FF2B5EF4-FFF2-40B4-BE49-F238E27FC236}">
                <a16:creationId xmlns:a16="http://schemas.microsoft.com/office/drawing/2014/main" id="{18A7C488-266E-5646-B8EA-00FE638DAEF6}"/>
              </a:ext>
            </a:extLst>
          </p:cNvPr>
          <p:cNvSpPr txBox="1"/>
          <p:nvPr/>
        </p:nvSpPr>
        <p:spPr>
          <a:xfrm>
            <a:off x="7731778" y="406170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8" name="Group 67">
            <a:extLst>
              <a:ext uri="{FF2B5EF4-FFF2-40B4-BE49-F238E27FC236}">
                <a16:creationId xmlns:a16="http://schemas.microsoft.com/office/drawing/2014/main" id="{BE86C1A1-1558-1D47-AE89-4A2D94F6E94D}"/>
              </a:ext>
            </a:extLst>
          </p:cNvPr>
          <p:cNvGrpSpPr/>
          <p:nvPr/>
        </p:nvGrpSpPr>
        <p:grpSpPr>
          <a:xfrm>
            <a:off x="474054" y="5411608"/>
            <a:ext cx="924602" cy="1058574"/>
            <a:chOff x="536432" y="5376415"/>
            <a:chExt cx="924602" cy="1058574"/>
          </a:xfrm>
        </p:grpSpPr>
        <p:cxnSp>
          <p:nvCxnSpPr>
            <p:cNvPr id="69" name="Straight Arrow Connector 68">
              <a:extLst>
                <a:ext uri="{FF2B5EF4-FFF2-40B4-BE49-F238E27FC236}">
                  <a16:creationId xmlns:a16="http://schemas.microsoft.com/office/drawing/2014/main" id="{9D04C801-54C8-2A43-BB64-6322E56068D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9332032B-4911-9D44-8E01-9BAA8140326B}"/>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1" name="Straight Arrow Connector 70">
              <a:extLst>
                <a:ext uri="{FF2B5EF4-FFF2-40B4-BE49-F238E27FC236}">
                  <a16:creationId xmlns:a16="http://schemas.microsoft.com/office/drawing/2014/main" id="{2AE19E3F-EAE7-D74E-B1AC-F285A0523A45}"/>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358A4708-C03B-CF4F-8989-64EA771E237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74" name="Straight Arrow Connector 73">
            <a:extLst>
              <a:ext uri="{FF2B5EF4-FFF2-40B4-BE49-F238E27FC236}">
                <a16:creationId xmlns:a16="http://schemas.microsoft.com/office/drawing/2014/main" id="{D1AF9B05-A6A4-AD40-AC03-0D1F524EA20F}"/>
              </a:ext>
            </a:extLst>
          </p:cNvPr>
          <p:cNvCxnSpPr>
            <a:cxnSpLocks/>
          </p:cNvCxnSpPr>
          <p:nvPr/>
        </p:nvCxnSpPr>
        <p:spPr>
          <a:xfrm>
            <a:off x="7967589" y="2984055"/>
            <a:ext cx="0" cy="186188"/>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44F43E20-4001-FD41-A563-EA171353392F}"/>
              </a:ext>
            </a:extLst>
          </p:cNvPr>
          <p:cNvCxnSpPr>
            <a:cxnSpLocks/>
          </p:cNvCxnSpPr>
          <p:nvPr/>
        </p:nvCxnSpPr>
        <p:spPr>
          <a:xfrm>
            <a:off x="7961369" y="3738435"/>
            <a:ext cx="0" cy="207100"/>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B35ABD23-E1F8-B540-82EC-BF93D51A3AF0}"/>
              </a:ext>
            </a:extLst>
          </p:cNvPr>
          <p:cNvSpPr txBox="1"/>
          <p:nvPr/>
        </p:nvSpPr>
        <p:spPr>
          <a:xfrm>
            <a:off x="2635058" y="252115"/>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#5              </a:t>
            </a:r>
          </a:p>
        </p:txBody>
      </p:sp>
      <p:grpSp>
        <p:nvGrpSpPr>
          <p:cNvPr id="91" name="Group 90">
            <a:extLst>
              <a:ext uri="{FF2B5EF4-FFF2-40B4-BE49-F238E27FC236}">
                <a16:creationId xmlns:a16="http://schemas.microsoft.com/office/drawing/2014/main" id="{9CC700EE-2122-8049-815B-5AEF8FBB992A}"/>
              </a:ext>
            </a:extLst>
          </p:cNvPr>
          <p:cNvGrpSpPr/>
          <p:nvPr/>
        </p:nvGrpSpPr>
        <p:grpSpPr>
          <a:xfrm>
            <a:off x="7090215" y="5957742"/>
            <a:ext cx="1678033" cy="481586"/>
            <a:chOff x="1032936" y="5890542"/>
            <a:chExt cx="1678033" cy="481586"/>
          </a:xfrm>
        </p:grpSpPr>
        <p:sp>
          <p:nvSpPr>
            <p:cNvPr id="93" name="TextBox 92">
              <a:extLst>
                <a:ext uri="{FF2B5EF4-FFF2-40B4-BE49-F238E27FC236}">
                  <a16:creationId xmlns:a16="http://schemas.microsoft.com/office/drawing/2014/main" id="{1D5A0B11-8790-4248-B671-8E019C63211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94" name="TextBox 93">
              <a:extLst>
                <a:ext uri="{FF2B5EF4-FFF2-40B4-BE49-F238E27FC236}">
                  <a16:creationId xmlns:a16="http://schemas.microsoft.com/office/drawing/2014/main" id="{4F32863F-C699-C549-9550-1D03DDA0BED0}"/>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7385365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5" name="Straight Connector 84">
            <a:extLst>
              <a:ext uri="{FF2B5EF4-FFF2-40B4-BE49-F238E27FC236}">
                <a16:creationId xmlns:a16="http://schemas.microsoft.com/office/drawing/2014/main" id="{262D5955-C4DF-0147-ABC8-2F34703830EA}"/>
              </a:ext>
            </a:extLst>
          </p:cNvPr>
          <p:cNvCxnSpPr/>
          <p:nvPr/>
        </p:nvCxnSpPr>
        <p:spPr>
          <a:xfrm rot="16200000">
            <a:off x="1610398" y="271369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94565998-107C-E044-BD3F-A9FC8A4D24D9}"/>
              </a:ext>
            </a:extLst>
          </p:cNvPr>
          <p:cNvCxnSpPr/>
          <p:nvPr/>
        </p:nvCxnSpPr>
        <p:spPr>
          <a:xfrm rot="16200000">
            <a:off x="2334836" y="271987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1898DA4F-232A-B54B-9179-B5CA8274A879}"/>
              </a:ext>
            </a:extLst>
          </p:cNvPr>
          <p:cNvCxnSpPr/>
          <p:nvPr/>
        </p:nvCxnSpPr>
        <p:spPr>
          <a:xfrm rot="16200000">
            <a:off x="3062766" y="271014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62439EB0-1CD3-4647-B024-570C063088DC}"/>
              </a:ext>
            </a:extLst>
          </p:cNvPr>
          <p:cNvCxnSpPr/>
          <p:nvPr/>
        </p:nvCxnSpPr>
        <p:spPr>
          <a:xfrm rot="16200000">
            <a:off x="3793220" y="27163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23081DB6-ABD1-3347-B11A-D68FC1BD077B}"/>
              </a:ext>
            </a:extLst>
          </p:cNvPr>
          <p:cNvCxnSpPr/>
          <p:nvPr/>
        </p:nvCxnSpPr>
        <p:spPr>
          <a:xfrm rot="16200000">
            <a:off x="4525620" y="271339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6391B8E9-C3C1-574F-86CF-5754D7EE2B0E}"/>
              </a:ext>
            </a:extLst>
          </p:cNvPr>
          <p:cNvCxnSpPr/>
          <p:nvPr/>
        </p:nvCxnSpPr>
        <p:spPr>
          <a:xfrm rot="16200000">
            <a:off x="5266158" y="270924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664997-71DF-4445-91C7-B0C3AD3859E4}"/>
              </a:ext>
            </a:extLst>
          </p:cNvPr>
          <p:cNvCxnSpPr/>
          <p:nvPr/>
        </p:nvCxnSpPr>
        <p:spPr>
          <a:xfrm>
            <a:off x="4903524" y="234652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889FC10-2475-0E44-BAF2-6DC57FF98FBA}"/>
              </a:ext>
            </a:extLst>
          </p:cNvPr>
          <p:cNvCxnSpPr/>
          <p:nvPr/>
        </p:nvCxnSpPr>
        <p:spPr>
          <a:xfrm flipH="1" flipV="1">
            <a:off x="4900477" y="233939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A6D9993-A2F8-E84F-A5F6-50468400FA4B}"/>
              </a:ext>
            </a:extLst>
          </p:cNvPr>
          <p:cNvCxnSpPr/>
          <p:nvPr/>
        </p:nvCxnSpPr>
        <p:spPr>
          <a:xfrm flipV="1">
            <a:off x="4892415" y="23425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44F68DAF-7BB8-C24D-A756-6439587F2F9E}"/>
              </a:ext>
            </a:extLst>
          </p:cNvPr>
          <p:cNvSpPr/>
          <p:nvPr/>
        </p:nvSpPr>
        <p:spPr>
          <a:xfrm>
            <a:off x="5592634" y="23048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27F7F8-868C-6B41-92B6-78DD3EB093F8}"/>
              </a:ext>
            </a:extLst>
          </p:cNvPr>
          <p:cNvSpPr/>
          <p:nvPr/>
        </p:nvSpPr>
        <p:spPr>
          <a:xfrm>
            <a:off x="5582645" y="30227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74BF0BE6-01AE-9848-AE7E-DA189DDF11E1}"/>
              </a:ext>
            </a:extLst>
          </p:cNvPr>
          <p:cNvCxnSpPr/>
          <p:nvPr/>
        </p:nvCxnSpPr>
        <p:spPr>
          <a:xfrm rot="16200000">
            <a:off x="7370371" y="27018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2233BD9-E0FB-B04A-BE39-E99B5D594BE2}"/>
              </a:ext>
            </a:extLst>
          </p:cNvPr>
          <p:cNvCxnSpPr/>
          <p:nvPr/>
        </p:nvCxnSpPr>
        <p:spPr>
          <a:xfrm>
            <a:off x="7007737" y="23511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0DC5666-9094-C14F-8BBF-70145C96759A}"/>
              </a:ext>
            </a:extLst>
          </p:cNvPr>
          <p:cNvCxnSpPr/>
          <p:nvPr/>
        </p:nvCxnSpPr>
        <p:spPr>
          <a:xfrm>
            <a:off x="1242361" y="236043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8E7F46A-9AFE-BA46-A8B4-2CEFBBD04333}"/>
              </a:ext>
            </a:extLst>
          </p:cNvPr>
          <p:cNvCxnSpPr/>
          <p:nvPr/>
        </p:nvCxnSpPr>
        <p:spPr>
          <a:xfrm flipH="1" flipV="1">
            <a:off x="1247425" y="23554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B3FF912-1A87-DC49-B387-E8E8A461538F}"/>
              </a:ext>
            </a:extLst>
          </p:cNvPr>
          <p:cNvCxnSpPr/>
          <p:nvPr/>
        </p:nvCxnSpPr>
        <p:spPr>
          <a:xfrm flipH="1" flipV="1">
            <a:off x="1973331" y="23554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8086EA8-E519-F243-A5A5-35B475385A2F}"/>
              </a:ext>
            </a:extLst>
          </p:cNvPr>
          <p:cNvCxnSpPr/>
          <p:nvPr/>
        </p:nvCxnSpPr>
        <p:spPr>
          <a:xfrm flipH="1" flipV="1">
            <a:off x="2693261" y="23550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A4524D7-8F72-B041-A147-A3683ACD1DD7}"/>
              </a:ext>
            </a:extLst>
          </p:cNvPr>
          <p:cNvCxnSpPr/>
          <p:nvPr/>
        </p:nvCxnSpPr>
        <p:spPr>
          <a:xfrm flipH="1" flipV="1">
            <a:off x="3434835" y="23554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67EF86F-C593-A04F-8FCF-79EE9F8CAFAB}"/>
              </a:ext>
            </a:extLst>
          </p:cNvPr>
          <p:cNvCxnSpPr/>
          <p:nvPr/>
        </p:nvCxnSpPr>
        <p:spPr>
          <a:xfrm flipH="1" flipV="1">
            <a:off x="4160741" y="236099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AF01B8D-DDD0-CE44-9D74-12F9A24C0FBD}"/>
              </a:ext>
            </a:extLst>
          </p:cNvPr>
          <p:cNvCxnSpPr/>
          <p:nvPr/>
        </p:nvCxnSpPr>
        <p:spPr>
          <a:xfrm flipH="1" flipV="1">
            <a:off x="7004690" y="23500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10018C74-4F68-FB43-9892-32624ED1C433}"/>
              </a:ext>
            </a:extLst>
          </p:cNvPr>
          <p:cNvSpPr/>
          <p:nvPr/>
        </p:nvSpPr>
        <p:spPr>
          <a:xfrm>
            <a:off x="1197251" y="23124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AFEBA681-12B2-1442-837D-1EA24830A906}"/>
              </a:ext>
            </a:extLst>
          </p:cNvPr>
          <p:cNvCxnSpPr/>
          <p:nvPr/>
        </p:nvCxnSpPr>
        <p:spPr>
          <a:xfrm flipV="1">
            <a:off x="1239363" y="23585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54CF380E-1006-E74E-A40D-AB45ADE389E6}"/>
              </a:ext>
            </a:extLst>
          </p:cNvPr>
          <p:cNvSpPr/>
          <p:nvPr/>
        </p:nvSpPr>
        <p:spPr>
          <a:xfrm>
            <a:off x="1193238" y="30363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C91034F-0E35-F748-A434-E54646919737}"/>
              </a:ext>
            </a:extLst>
          </p:cNvPr>
          <p:cNvCxnSpPr/>
          <p:nvPr/>
        </p:nvCxnSpPr>
        <p:spPr>
          <a:xfrm flipV="1">
            <a:off x="1965269" y="23585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B2AAA01-7B3E-EF42-9B89-5BB00EA6280B}"/>
              </a:ext>
            </a:extLst>
          </p:cNvPr>
          <p:cNvCxnSpPr/>
          <p:nvPr/>
        </p:nvCxnSpPr>
        <p:spPr>
          <a:xfrm flipV="1">
            <a:off x="1185619" y="225776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02387DC-596D-1342-B053-05A4793F4234}"/>
              </a:ext>
            </a:extLst>
          </p:cNvPr>
          <p:cNvCxnSpPr/>
          <p:nvPr/>
        </p:nvCxnSpPr>
        <p:spPr>
          <a:xfrm>
            <a:off x="1093779" y="225570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BEC1626-9F3B-5648-B0B1-CC5603E20187}"/>
              </a:ext>
            </a:extLst>
          </p:cNvPr>
          <p:cNvCxnSpPr/>
          <p:nvPr/>
        </p:nvCxnSpPr>
        <p:spPr>
          <a:xfrm>
            <a:off x="1090649" y="235349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859622C-C64F-7344-900F-4FD145B58B63}"/>
              </a:ext>
            </a:extLst>
          </p:cNvPr>
          <p:cNvCxnSpPr/>
          <p:nvPr/>
        </p:nvCxnSpPr>
        <p:spPr>
          <a:xfrm>
            <a:off x="1096135" y="243665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A8F80A8-480E-7347-8B40-FC731338357C}"/>
              </a:ext>
            </a:extLst>
          </p:cNvPr>
          <p:cNvCxnSpPr/>
          <p:nvPr/>
        </p:nvCxnSpPr>
        <p:spPr>
          <a:xfrm flipV="1">
            <a:off x="1180259" y="299019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5F9C694-8DAB-944C-99C8-C2B21B8BC454}"/>
              </a:ext>
            </a:extLst>
          </p:cNvPr>
          <p:cNvCxnSpPr/>
          <p:nvPr/>
        </p:nvCxnSpPr>
        <p:spPr>
          <a:xfrm>
            <a:off x="1088419" y="298814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3DF16C0-DF2C-1047-AB72-DAB219560A84}"/>
              </a:ext>
            </a:extLst>
          </p:cNvPr>
          <p:cNvCxnSpPr/>
          <p:nvPr/>
        </p:nvCxnSpPr>
        <p:spPr>
          <a:xfrm>
            <a:off x="1085289" y="308593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3C57B9E-693F-C442-9B23-E5C5CC523ACB}"/>
              </a:ext>
            </a:extLst>
          </p:cNvPr>
          <p:cNvCxnSpPr/>
          <p:nvPr/>
        </p:nvCxnSpPr>
        <p:spPr>
          <a:xfrm>
            <a:off x="1090775" y="316908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9F561C03-DC76-4143-A62C-EC097BE61562}"/>
              </a:ext>
            </a:extLst>
          </p:cNvPr>
          <p:cNvSpPr/>
          <p:nvPr/>
        </p:nvSpPr>
        <p:spPr>
          <a:xfrm>
            <a:off x="1923157" y="30383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A65D4A2B-887A-394A-8F3E-6E1AF5D8677F}"/>
              </a:ext>
            </a:extLst>
          </p:cNvPr>
          <p:cNvCxnSpPr/>
          <p:nvPr/>
        </p:nvCxnSpPr>
        <p:spPr>
          <a:xfrm flipV="1">
            <a:off x="2685199" y="23581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3D982C7D-BDD4-C541-81E7-0537C4B1E72F}"/>
              </a:ext>
            </a:extLst>
          </p:cNvPr>
          <p:cNvSpPr/>
          <p:nvPr/>
        </p:nvSpPr>
        <p:spPr>
          <a:xfrm>
            <a:off x="2649293" y="3047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0AD7BC98-0A69-B046-AD7E-DB0FFE2D0E06}"/>
              </a:ext>
            </a:extLst>
          </p:cNvPr>
          <p:cNvCxnSpPr/>
          <p:nvPr/>
        </p:nvCxnSpPr>
        <p:spPr>
          <a:xfrm flipV="1">
            <a:off x="3426773" y="23585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16B16C8-E663-A641-96D7-CEAE4EEB527B}"/>
              </a:ext>
            </a:extLst>
          </p:cNvPr>
          <p:cNvCxnSpPr/>
          <p:nvPr/>
        </p:nvCxnSpPr>
        <p:spPr>
          <a:xfrm flipV="1">
            <a:off x="4152679" y="236411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22ED66E5-6996-0A44-BAE1-CD3D2FBBEA5F}"/>
              </a:ext>
            </a:extLst>
          </p:cNvPr>
          <p:cNvSpPr/>
          <p:nvPr/>
        </p:nvSpPr>
        <p:spPr>
          <a:xfrm>
            <a:off x="4116773" y="3047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85EDBA2-FFFE-E241-8A1A-35370DFDFCC6}"/>
              </a:ext>
            </a:extLst>
          </p:cNvPr>
          <p:cNvSpPr/>
          <p:nvPr/>
        </p:nvSpPr>
        <p:spPr>
          <a:xfrm>
            <a:off x="4842909" y="30443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F2B49525-FF69-4A4E-87CB-3F612C396C61}"/>
              </a:ext>
            </a:extLst>
          </p:cNvPr>
          <p:cNvSpPr/>
          <p:nvPr/>
        </p:nvSpPr>
        <p:spPr>
          <a:xfrm>
            <a:off x="3375429" y="30443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D8677630-7CAB-494E-A1B1-6B6766B2F5AF}"/>
              </a:ext>
            </a:extLst>
          </p:cNvPr>
          <p:cNvCxnSpPr/>
          <p:nvPr/>
        </p:nvCxnSpPr>
        <p:spPr>
          <a:xfrm flipV="1">
            <a:off x="6996628" y="235314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152F4DA3-73AF-2047-8BB5-C86CA5399157}"/>
              </a:ext>
            </a:extLst>
          </p:cNvPr>
          <p:cNvSpPr/>
          <p:nvPr/>
        </p:nvSpPr>
        <p:spPr>
          <a:xfrm>
            <a:off x="6958759" y="23064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C1168687-D9E3-4340-AD20-81B094846B9F}"/>
              </a:ext>
            </a:extLst>
          </p:cNvPr>
          <p:cNvSpPr/>
          <p:nvPr/>
        </p:nvSpPr>
        <p:spPr>
          <a:xfrm>
            <a:off x="6960722" y="30363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766EC14C-685D-8D40-A6DA-F154D21A032B}"/>
              </a:ext>
            </a:extLst>
          </p:cNvPr>
          <p:cNvSpPr/>
          <p:nvPr/>
        </p:nvSpPr>
        <p:spPr>
          <a:xfrm>
            <a:off x="7696847" y="23034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3848A970-66D0-5947-AF67-F526D887D01C}"/>
              </a:ext>
            </a:extLst>
          </p:cNvPr>
          <p:cNvSpPr/>
          <p:nvPr/>
        </p:nvSpPr>
        <p:spPr>
          <a:xfrm>
            <a:off x="7686858" y="30333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81A62B02-C77F-0C44-B1C7-AD7617FF3B65}"/>
              </a:ext>
            </a:extLst>
          </p:cNvPr>
          <p:cNvSpPr/>
          <p:nvPr/>
        </p:nvSpPr>
        <p:spPr>
          <a:xfrm>
            <a:off x="5971718" y="267557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36B154DD-898E-7A45-9E9D-F10B4F347572}"/>
              </a:ext>
            </a:extLst>
          </p:cNvPr>
          <p:cNvSpPr/>
          <p:nvPr/>
        </p:nvSpPr>
        <p:spPr>
          <a:xfrm>
            <a:off x="6282743" y="266935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7AACD888-6608-6144-9333-D68AF9A77DF5}"/>
              </a:ext>
            </a:extLst>
          </p:cNvPr>
          <p:cNvSpPr/>
          <p:nvPr/>
        </p:nvSpPr>
        <p:spPr>
          <a:xfrm>
            <a:off x="6603096" y="267246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1" name="Straight Connector 80">
            <a:extLst>
              <a:ext uri="{FF2B5EF4-FFF2-40B4-BE49-F238E27FC236}">
                <a16:creationId xmlns:a16="http://schemas.microsoft.com/office/drawing/2014/main" id="{05579DEC-D1C1-6744-9ACD-9E923A2FE528}"/>
              </a:ext>
            </a:extLst>
          </p:cNvPr>
          <p:cNvCxnSpPr/>
          <p:nvPr/>
        </p:nvCxnSpPr>
        <p:spPr>
          <a:xfrm>
            <a:off x="1970503" y="235647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996B7B9A-6CD6-624B-8E52-0A75B9058739}"/>
              </a:ext>
            </a:extLst>
          </p:cNvPr>
          <p:cNvCxnSpPr/>
          <p:nvPr/>
        </p:nvCxnSpPr>
        <p:spPr>
          <a:xfrm>
            <a:off x="2700218" y="23564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3FFFE04-17A3-9A4D-853A-8EF050498502}"/>
              </a:ext>
            </a:extLst>
          </p:cNvPr>
          <p:cNvCxnSpPr/>
          <p:nvPr/>
        </p:nvCxnSpPr>
        <p:spPr>
          <a:xfrm>
            <a:off x="3428360" y="23524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86EB127-E5B0-E546-977D-0F49797C22E1}"/>
              </a:ext>
            </a:extLst>
          </p:cNvPr>
          <p:cNvCxnSpPr/>
          <p:nvPr/>
        </p:nvCxnSpPr>
        <p:spPr>
          <a:xfrm>
            <a:off x="4174684" y="235447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5A9D16C9-F435-1A4F-860E-8E54B0950A6E}"/>
              </a:ext>
            </a:extLst>
          </p:cNvPr>
          <p:cNvSpPr/>
          <p:nvPr/>
        </p:nvSpPr>
        <p:spPr>
          <a:xfrm>
            <a:off x="1927170" y="23144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37F7A30D-2561-E24C-9CEF-4BE98ABE7FC7}"/>
              </a:ext>
            </a:extLst>
          </p:cNvPr>
          <p:cNvSpPr/>
          <p:nvPr/>
        </p:nvSpPr>
        <p:spPr>
          <a:xfrm>
            <a:off x="4114810" y="23114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D958C244-635C-2444-BF6E-68D0AAFFE42E}"/>
              </a:ext>
            </a:extLst>
          </p:cNvPr>
          <p:cNvSpPr/>
          <p:nvPr/>
        </p:nvSpPr>
        <p:spPr>
          <a:xfrm>
            <a:off x="4852898" y="23024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E67867C-8332-8447-9FF2-CB506BF08433}"/>
              </a:ext>
            </a:extLst>
          </p:cNvPr>
          <p:cNvSpPr/>
          <p:nvPr/>
        </p:nvSpPr>
        <p:spPr>
          <a:xfrm>
            <a:off x="3385418" y="23084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93C1BFBA-3455-E249-856B-F1E6324FA9B2}"/>
              </a:ext>
            </a:extLst>
          </p:cNvPr>
          <p:cNvSpPr/>
          <p:nvPr/>
        </p:nvSpPr>
        <p:spPr>
          <a:xfrm>
            <a:off x="2659282" y="23114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04764903-6DD8-0741-95A6-E393AF171CB6}"/>
              </a:ext>
            </a:extLst>
          </p:cNvPr>
          <p:cNvSpPr/>
          <p:nvPr/>
        </p:nvSpPr>
        <p:spPr>
          <a:xfrm>
            <a:off x="285564" y="256768"/>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3" name="Straight Connector 62">
            <a:extLst>
              <a:ext uri="{FF2B5EF4-FFF2-40B4-BE49-F238E27FC236}">
                <a16:creationId xmlns:a16="http://schemas.microsoft.com/office/drawing/2014/main" id="{CDE1B0BC-163C-7440-8615-9727AAE3A7BA}"/>
              </a:ext>
            </a:extLst>
          </p:cNvPr>
          <p:cNvCxnSpPr/>
          <p:nvPr/>
        </p:nvCxnSpPr>
        <p:spPr>
          <a:xfrm>
            <a:off x="285564" y="113415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14816BA9-BE61-A14B-8E13-21C1291E2A2A}"/>
              </a:ext>
            </a:extLst>
          </p:cNvPr>
          <p:cNvSpPr txBox="1"/>
          <p:nvPr/>
        </p:nvSpPr>
        <p:spPr>
          <a:xfrm>
            <a:off x="7690018" y="168024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8" name="TextBox 67">
            <a:extLst>
              <a:ext uri="{FF2B5EF4-FFF2-40B4-BE49-F238E27FC236}">
                <a16:creationId xmlns:a16="http://schemas.microsoft.com/office/drawing/2014/main" id="{4992F6E8-E5AC-4144-BEDC-C119CA48946B}"/>
              </a:ext>
            </a:extLst>
          </p:cNvPr>
          <p:cNvSpPr txBox="1"/>
          <p:nvPr/>
        </p:nvSpPr>
        <p:spPr>
          <a:xfrm>
            <a:off x="7661966" y="323273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9" name="Group 68">
            <a:extLst>
              <a:ext uri="{FF2B5EF4-FFF2-40B4-BE49-F238E27FC236}">
                <a16:creationId xmlns:a16="http://schemas.microsoft.com/office/drawing/2014/main" id="{AD234BC5-D3B7-034A-887D-B1EB1E43D056}"/>
              </a:ext>
            </a:extLst>
          </p:cNvPr>
          <p:cNvGrpSpPr/>
          <p:nvPr/>
        </p:nvGrpSpPr>
        <p:grpSpPr>
          <a:xfrm>
            <a:off x="483385" y="5390815"/>
            <a:ext cx="924602" cy="1058574"/>
            <a:chOff x="536432" y="5376415"/>
            <a:chExt cx="924602" cy="1058574"/>
          </a:xfrm>
        </p:grpSpPr>
        <p:cxnSp>
          <p:nvCxnSpPr>
            <p:cNvPr id="70" name="Straight Arrow Connector 69">
              <a:extLst>
                <a:ext uri="{FF2B5EF4-FFF2-40B4-BE49-F238E27FC236}">
                  <a16:creationId xmlns:a16="http://schemas.microsoft.com/office/drawing/2014/main" id="{AD331487-5620-BE47-9840-D2AE5AD8735F}"/>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DBFB7A1F-5786-8B4A-A486-D226FF9ECDCA}"/>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2" name="Straight Arrow Connector 71">
              <a:extLst>
                <a:ext uri="{FF2B5EF4-FFF2-40B4-BE49-F238E27FC236}">
                  <a16:creationId xmlns:a16="http://schemas.microsoft.com/office/drawing/2014/main" id="{F425A564-7EF4-D144-B4FF-E9F1688D47C9}"/>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F7A8E9AD-0E51-6143-8873-2C46A9D0772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75" name="Straight Arrow Connector 74">
            <a:extLst>
              <a:ext uri="{FF2B5EF4-FFF2-40B4-BE49-F238E27FC236}">
                <a16:creationId xmlns:a16="http://schemas.microsoft.com/office/drawing/2014/main" id="{BBEDDE3F-272B-DE43-9620-F96F8323B9CE}"/>
              </a:ext>
            </a:extLst>
          </p:cNvPr>
          <p:cNvCxnSpPr>
            <a:cxnSpLocks/>
          </p:cNvCxnSpPr>
          <p:nvPr/>
        </p:nvCxnSpPr>
        <p:spPr>
          <a:xfrm>
            <a:off x="7943770" y="2088443"/>
            <a:ext cx="0" cy="24538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89A88507-EB83-8E48-B8E8-40F5CC8BFF77}"/>
              </a:ext>
            </a:extLst>
          </p:cNvPr>
          <p:cNvCxnSpPr>
            <a:cxnSpLocks/>
          </p:cNvCxnSpPr>
          <p:nvPr/>
        </p:nvCxnSpPr>
        <p:spPr>
          <a:xfrm>
            <a:off x="7952790" y="2839114"/>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D9638DF5-96BB-ED47-ADA9-218AA81CE666}"/>
              </a:ext>
            </a:extLst>
          </p:cNvPr>
          <p:cNvCxnSpPr/>
          <p:nvPr/>
        </p:nvCxnSpPr>
        <p:spPr>
          <a:xfrm rot="16200000">
            <a:off x="5738648" y="476960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E5F74148-0C4D-4A49-9475-7A01439CAFAE}"/>
              </a:ext>
            </a:extLst>
          </p:cNvPr>
          <p:cNvCxnSpPr/>
          <p:nvPr/>
        </p:nvCxnSpPr>
        <p:spPr>
          <a:xfrm rot="16200000">
            <a:off x="6463086" y="477578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67D1B15-25C3-4B4C-A4BE-98CACA2012B0}"/>
              </a:ext>
            </a:extLst>
          </p:cNvPr>
          <p:cNvCxnSpPr/>
          <p:nvPr/>
        </p:nvCxnSpPr>
        <p:spPr>
          <a:xfrm>
            <a:off x="5370611" y="441634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CF0F78DA-F176-8B49-9EAE-C0463245B0FD}"/>
              </a:ext>
            </a:extLst>
          </p:cNvPr>
          <p:cNvCxnSpPr/>
          <p:nvPr/>
        </p:nvCxnSpPr>
        <p:spPr>
          <a:xfrm flipH="1" flipV="1">
            <a:off x="5375675" y="441132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A57B7C1D-1E4B-BC4F-AD4E-6AF6BB29CE93}"/>
              </a:ext>
            </a:extLst>
          </p:cNvPr>
          <p:cNvCxnSpPr/>
          <p:nvPr/>
        </p:nvCxnSpPr>
        <p:spPr>
          <a:xfrm flipH="1" flipV="1">
            <a:off x="6101581" y="441132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4ED5A5CF-BF2C-3C4C-94F4-42EEB83A6892}"/>
              </a:ext>
            </a:extLst>
          </p:cNvPr>
          <p:cNvSpPr/>
          <p:nvPr/>
        </p:nvSpPr>
        <p:spPr>
          <a:xfrm>
            <a:off x="5325501" y="43683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a:extLst>
              <a:ext uri="{FF2B5EF4-FFF2-40B4-BE49-F238E27FC236}">
                <a16:creationId xmlns:a16="http://schemas.microsoft.com/office/drawing/2014/main" id="{E4B5B2FD-9074-DC44-B5C3-74459DAB04EF}"/>
              </a:ext>
            </a:extLst>
          </p:cNvPr>
          <p:cNvCxnSpPr/>
          <p:nvPr/>
        </p:nvCxnSpPr>
        <p:spPr>
          <a:xfrm flipV="1">
            <a:off x="5367613" y="441444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Oval 96">
            <a:extLst>
              <a:ext uri="{FF2B5EF4-FFF2-40B4-BE49-F238E27FC236}">
                <a16:creationId xmlns:a16="http://schemas.microsoft.com/office/drawing/2014/main" id="{2F781708-B1A7-3F47-A1DD-2B2E9BB8E73C}"/>
              </a:ext>
            </a:extLst>
          </p:cNvPr>
          <p:cNvSpPr/>
          <p:nvPr/>
        </p:nvSpPr>
        <p:spPr>
          <a:xfrm>
            <a:off x="5321488" y="50922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4EE433F7-CE0E-C24F-8BA2-76F5B3701940}"/>
              </a:ext>
            </a:extLst>
          </p:cNvPr>
          <p:cNvCxnSpPr/>
          <p:nvPr/>
        </p:nvCxnSpPr>
        <p:spPr>
          <a:xfrm flipV="1">
            <a:off x="6093519" y="441444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2584EBE7-0C2C-0D4C-B110-96B70C9D0214}"/>
              </a:ext>
            </a:extLst>
          </p:cNvPr>
          <p:cNvCxnSpPr/>
          <p:nvPr/>
        </p:nvCxnSpPr>
        <p:spPr>
          <a:xfrm flipV="1">
            <a:off x="5313869" y="431367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32D4F5AF-780F-FD49-8431-F802DC374880}"/>
              </a:ext>
            </a:extLst>
          </p:cNvPr>
          <p:cNvCxnSpPr/>
          <p:nvPr/>
        </p:nvCxnSpPr>
        <p:spPr>
          <a:xfrm>
            <a:off x="5222029" y="431161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71A894CA-CB45-DF4C-9F73-0BD5FCF69472}"/>
              </a:ext>
            </a:extLst>
          </p:cNvPr>
          <p:cNvCxnSpPr/>
          <p:nvPr/>
        </p:nvCxnSpPr>
        <p:spPr>
          <a:xfrm>
            <a:off x="5218899" y="440940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7CB91895-B044-A049-B512-C42F963AA7FF}"/>
              </a:ext>
            </a:extLst>
          </p:cNvPr>
          <p:cNvCxnSpPr/>
          <p:nvPr/>
        </p:nvCxnSpPr>
        <p:spPr>
          <a:xfrm>
            <a:off x="5224385" y="449256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4AE297CB-D5C6-634C-AE7B-0BFAAAABFA86}"/>
              </a:ext>
            </a:extLst>
          </p:cNvPr>
          <p:cNvCxnSpPr/>
          <p:nvPr/>
        </p:nvCxnSpPr>
        <p:spPr>
          <a:xfrm flipV="1">
            <a:off x="5308509" y="504610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1D8492BF-497B-314E-B875-0F58D33D243F}"/>
              </a:ext>
            </a:extLst>
          </p:cNvPr>
          <p:cNvCxnSpPr/>
          <p:nvPr/>
        </p:nvCxnSpPr>
        <p:spPr>
          <a:xfrm>
            <a:off x="5216669" y="504405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D71E023-F838-E04D-A59A-F4AEB8EA104E}"/>
              </a:ext>
            </a:extLst>
          </p:cNvPr>
          <p:cNvCxnSpPr/>
          <p:nvPr/>
        </p:nvCxnSpPr>
        <p:spPr>
          <a:xfrm>
            <a:off x="5213539" y="514184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FDAAF30-9496-2B45-B216-C76F99D006FF}"/>
              </a:ext>
            </a:extLst>
          </p:cNvPr>
          <p:cNvCxnSpPr/>
          <p:nvPr/>
        </p:nvCxnSpPr>
        <p:spPr>
          <a:xfrm>
            <a:off x="5219025" y="522499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3847A5DE-2D69-5C45-B8D5-5D407C9530AD}"/>
              </a:ext>
            </a:extLst>
          </p:cNvPr>
          <p:cNvSpPr/>
          <p:nvPr/>
        </p:nvSpPr>
        <p:spPr>
          <a:xfrm>
            <a:off x="6061346" y="50942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F6F7B01C-C88E-DB48-91E0-12E5F12109C6}"/>
              </a:ext>
            </a:extLst>
          </p:cNvPr>
          <p:cNvSpPr/>
          <p:nvPr/>
        </p:nvSpPr>
        <p:spPr>
          <a:xfrm>
            <a:off x="6777543" y="51032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A9813D94-5AA7-A748-BAD6-0EDBC69C74D0}"/>
              </a:ext>
            </a:extLst>
          </p:cNvPr>
          <p:cNvCxnSpPr/>
          <p:nvPr/>
        </p:nvCxnSpPr>
        <p:spPr>
          <a:xfrm>
            <a:off x="6098753" y="441238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66C39D7F-0D27-6141-A16B-E5F00194FCFA}"/>
              </a:ext>
            </a:extLst>
          </p:cNvPr>
          <p:cNvSpPr/>
          <p:nvPr/>
        </p:nvSpPr>
        <p:spPr>
          <a:xfrm>
            <a:off x="6055420" y="43703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152732C4-0D24-7445-9150-0D7D3F2DC67F}"/>
              </a:ext>
            </a:extLst>
          </p:cNvPr>
          <p:cNvSpPr/>
          <p:nvPr/>
        </p:nvSpPr>
        <p:spPr>
          <a:xfrm>
            <a:off x="6787532" y="43673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3A474EB0-8E1C-2843-90B4-BC9295BE312C}"/>
              </a:ext>
            </a:extLst>
          </p:cNvPr>
          <p:cNvCxnSpPr/>
          <p:nvPr/>
        </p:nvCxnSpPr>
        <p:spPr>
          <a:xfrm rot="16200000">
            <a:off x="2641412" y="475607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B4F43C5E-2C29-1D4A-B3CB-60C728230C43}"/>
              </a:ext>
            </a:extLst>
          </p:cNvPr>
          <p:cNvCxnSpPr/>
          <p:nvPr/>
        </p:nvCxnSpPr>
        <p:spPr>
          <a:xfrm>
            <a:off x="2273375" y="440281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AAF4BBE7-34B2-2342-BBA4-09366C11E627}"/>
              </a:ext>
            </a:extLst>
          </p:cNvPr>
          <p:cNvCxnSpPr/>
          <p:nvPr/>
        </p:nvCxnSpPr>
        <p:spPr>
          <a:xfrm flipH="1" flipV="1">
            <a:off x="2278439" y="439779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Oval 116">
            <a:extLst>
              <a:ext uri="{FF2B5EF4-FFF2-40B4-BE49-F238E27FC236}">
                <a16:creationId xmlns:a16="http://schemas.microsoft.com/office/drawing/2014/main" id="{F93DF1ED-96F2-CA4E-9A01-45CF98125E83}"/>
              </a:ext>
            </a:extLst>
          </p:cNvPr>
          <p:cNvSpPr/>
          <p:nvPr/>
        </p:nvSpPr>
        <p:spPr>
          <a:xfrm>
            <a:off x="2228265" y="43547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C5EFBB21-7E54-C646-B781-2BEFB51C0C42}"/>
              </a:ext>
            </a:extLst>
          </p:cNvPr>
          <p:cNvCxnSpPr/>
          <p:nvPr/>
        </p:nvCxnSpPr>
        <p:spPr>
          <a:xfrm flipV="1">
            <a:off x="2270377" y="440091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9" name="Oval 118">
            <a:extLst>
              <a:ext uri="{FF2B5EF4-FFF2-40B4-BE49-F238E27FC236}">
                <a16:creationId xmlns:a16="http://schemas.microsoft.com/office/drawing/2014/main" id="{B7877BA9-B6B3-C74D-BD2D-FE2C7F0C3ABB}"/>
              </a:ext>
            </a:extLst>
          </p:cNvPr>
          <p:cNvSpPr/>
          <p:nvPr/>
        </p:nvSpPr>
        <p:spPr>
          <a:xfrm>
            <a:off x="2224252" y="50786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252A6978-7D7B-4E4A-A645-432A5927F8C9}"/>
              </a:ext>
            </a:extLst>
          </p:cNvPr>
          <p:cNvCxnSpPr/>
          <p:nvPr/>
        </p:nvCxnSpPr>
        <p:spPr>
          <a:xfrm flipV="1">
            <a:off x="2216633" y="430014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1C6EA173-D9DE-154D-AAD3-C3348E4CDFB6}"/>
              </a:ext>
            </a:extLst>
          </p:cNvPr>
          <p:cNvCxnSpPr/>
          <p:nvPr/>
        </p:nvCxnSpPr>
        <p:spPr>
          <a:xfrm>
            <a:off x="2124793" y="429808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331779EF-6CAF-F442-8DE1-9AEFE7A403E9}"/>
              </a:ext>
            </a:extLst>
          </p:cNvPr>
          <p:cNvCxnSpPr/>
          <p:nvPr/>
        </p:nvCxnSpPr>
        <p:spPr>
          <a:xfrm>
            <a:off x="2121663" y="439587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90513506-33C6-794B-995C-0F4F200D084A}"/>
              </a:ext>
            </a:extLst>
          </p:cNvPr>
          <p:cNvCxnSpPr/>
          <p:nvPr/>
        </p:nvCxnSpPr>
        <p:spPr>
          <a:xfrm>
            <a:off x="2127149" y="447903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A84D8D6C-968D-EA4C-A778-6F75FBB76808}"/>
              </a:ext>
            </a:extLst>
          </p:cNvPr>
          <p:cNvCxnSpPr/>
          <p:nvPr/>
        </p:nvCxnSpPr>
        <p:spPr>
          <a:xfrm flipV="1">
            <a:off x="2211273" y="503257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AE54970-2ECC-DC41-A918-D0341B62B837}"/>
              </a:ext>
            </a:extLst>
          </p:cNvPr>
          <p:cNvCxnSpPr/>
          <p:nvPr/>
        </p:nvCxnSpPr>
        <p:spPr>
          <a:xfrm>
            <a:off x="2119433" y="50305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FCFB413E-E0FC-C240-8265-D7B857DFC1BF}"/>
              </a:ext>
            </a:extLst>
          </p:cNvPr>
          <p:cNvCxnSpPr/>
          <p:nvPr/>
        </p:nvCxnSpPr>
        <p:spPr>
          <a:xfrm>
            <a:off x="2116303" y="512831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D20A5173-CA28-E944-BA43-1D4A2DC0ED81}"/>
              </a:ext>
            </a:extLst>
          </p:cNvPr>
          <p:cNvCxnSpPr/>
          <p:nvPr/>
        </p:nvCxnSpPr>
        <p:spPr>
          <a:xfrm>
            <a:off x="2121789" y="521146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9" name="Oval 128">
            <a:extLst>
              <a:ext uri="{FF2B5EF4-FFF2-40B4-BE49-F238E27FC236}">
                <a16:creationId xmlns:a16="http://schemas.microsoft.com/office/drawing/2014/main" id="{57C97308-246C-AA4E-8650-75EA0BA2236C}"/>
              </a:ext>
            </a:extLst>
          </p:cNvPr>
          <p:cNvSpPr/>
          <p:nvPr/>
        </p:nvSpPr>
        <p:spPr>
          <a:xfrm>
            <a:off x="2954171" y="50807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FB61FE3E-D03E-3F40-A7B8-D5E06DD5EE7E}"/>
              </a:ext>
            </a:extLst>
          </p:cNvPr>
          <p:cNvSpPr/>
          <p:nvPr/>
        </p:nvSpPr>
        <p:spPr>
          <a:xfrm>
            <a:off x="2958184" y="43567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TextBox 133">
            <a:extLst>
              <a:ext uri="{FF2B5EF4-FFF2-40B4-BE49-F238E27FC236}">
                <a16:creationId xmlns:a16="http://schemas.microsoft.com/office/drawing/2014/main" id="{446EB6A4-A93C-4842-9451-6F43D00FE828}"/>
              </a:ext>
            </a:extLst>
          </p:cNvPr>
          <p:cNvSpPr txBox="1"/>
          <p:nvPr/>
        </p:nvSpPr>
        <p:spPr>
          <a:xfrm>
            <a:off x="5708002" y="5369624"/>
            <a:ext cx="1015112"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2 </a:t>
            </a:r>
            <a:r>
              <a:rPr lang="en-US" sz="2200" dirty="0">
                <a:latin typeface="Times New Roman" panose="02020603050405020304" pitchFamily="18" charset="0"/>
                <a:cs typeface="Times New Roman" panose="02020603050405020304" pitchFamily="18" charset="0"/>
              </a:rPr>
              <a:t>   </a:t>
            </a:r>
          </a:p>
        </p:txBody>
      </p:sp>
      <p:sp>
        <p:nvSpPr>
          <p:cNvPr id="135" name="TextBox 134">
            <a:extLst>
              <a:ext uri="{FF2B5EF4-FFF2-40B4-BE49-F238E27FC236}">
                <a16:creationId xmlns:a16="http://schemas.microsoft.com/office/drawing/2014/main" id="{06155EE0-C46B-DF42-8F2D-ED3A5861E2A6}"/>
              </a:ext>
            </a:extLst>
          </p:cNvPr>
          <p:cNvSpPr txBox="1"/>
          <p:nvPr/>
        </p:nvSpPr>
        <p:spPr>
          <a:xfrm>
            <a:off x="2286636" y="5353655"/>
            <a:ext cx="802854" cy="430887"/>
          </a:xfrm>
          <a:prstGeom prst="rect">
            <a:avLst/>
          </a:prstGeom>
          <a:noFill/>
        </p:spPr>
        <p:txBody>
          <a:bodyPr wrap="square" rtlCol="0">
            <a:spAutoFit/>
          </a:bodyPr>
          <a:lstStyle/>
          <a:p>
            <a:r>
              <a:rPr lang="en-US" sz="2200" dirty="0">
                <a:solidFill>
                  <a:srgbClr val="FF0000"/>
                </a:solidFill>
                <a:latin typeface="Times New Roman" panose="02020603050405020304" pitchFamily="18" charset="0"/>
                <a:cs typeface="Times New Roman" panose="02020603050405020304" pitchFamily="18" charset="0"/>
              </a:rPr>
              <a:t>n = 1 </a:t>
            </a:r>
            <a:r>
              <a:rPr lang="en-US" sz="2200" dirty="0">
                <a:latin typeface="Times New Roman" panose="02020603050405020304" pitchFamily="18" charset="0"/>
                <a:cs typeface="Times New Roman" panose="02020603050405020304" pitchFamily="18" charset="0"/>
              </a:rPr>
              <a:t>   </a:t>
            </a:r>
          </a:p>
        </p:txBody>
      </p:sp>
      <p:sp>
        <p:nvSpPr>
          <p:cNvPr id="137" name="TextBox 136">
            <a:extLst>
              <a:ext uri="{FF2B5EF4-FFF2-40B4-BE49-F238E27FC236}">
                <a16:creationId xmlns:a16="http://schemas.microsoft.com/office/drawing/2014/main" id="{88F801C7-6A64-2945-A4E4-87591544D7B5}"/>
              </a:ext>
            </a:extLst>
          </p:cNvPr>
          <p:cNvSpPr txBox="1"/>
          <p:nvPr/>
        </p:nvSpPr>
        <p:spPr>
          <a:xfrm>
            <a:off x="3694493" y="6131945"/>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13" name="TextBox 112">
            <a:extLst>
              <a:ext uri="{FF2B5EF4-FFF2-40B4-BE49-F238E27FC236}">
                <a16:creationId xmlns:a16="http://schemas.microsoft.com/office/drawing/2014/main" id="{2A144D99-032C-1E48-8B5C-DDB8351E0E54}"/>
              </a:ext>
            </a:extLst>
          </p:cNvPr>
          <p:cNvSpPr txBox="1"/>
          <p:nvPr/>
        </p:nvSpPr>
        <p:spPr>
          <a:xfrm>
            <a:off x="2625119" y="232237"/>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#5               </a:t>
            </a:r>
          </a:p>
        </p:txBody>
      </p:sp>
      <p:grpSp>
        <p:nvGrpSpPr>
          <p:cNvPr id="131" name="Group 130">
            <a:extLst>
              <a:ext uri="{FF2B5EF4-FFF2-40B4-BE49-F238E27FC236}">
                <a16:creationId xmlns:a16="http://schemas.microsoft.com/office/drawing/2014/main" id="{83B611DF-66EC-D245-98A9-720C66EEF2DA}"/>
              </a:ext>
            </a:extLst>
          </p:cNvPr>
          <p:cNvGrpSpPr/>
          <p:nvPr/>
        </p:nvGrpSpPr>
        <p:grpSpPr>
          <a:xfrm>
            <a:off x="7062222" y="6004397"/>
            <a:ext cx="1678033" cy="481586"/>
            <a:chOff x="1032936" y="5890542"/>
            <a:chExt cx="1678033" cy="481586"/>
          </a:xfrm>
        </p:grpSpPr>
        <p:sp>
          <p:nvSpPr>
            <p:cNvPr id="133" name="TextBox 132">
              <a:extLst>
                <a:ext uri="{FF2B5EF4-FFF2-40B4-BE49-F238E27FC236}">
                  <a16:creationId xmlns:a16="http://schemas.microsoft.com/office/drawing/2014/main" id="{79F396DD-20AC-CC47-9C00-14372FA69C5F}"/>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6" name="TextBox 135">
              <a:extLst>
                <a:ext uri="{FF2B5EF4-FFF2-40B4-BE49-F238E27FC236}">
                  <a16:creationId xmlns:a16="http://schemas.microsoft.com/office/drawing/2014/main" id="{A496C94C-D030-044B-BF3B-548282FCA0E0}"/>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7669851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Group 69">
            <a:extLst>
              <a:ext uri="{FF2B5EF4-FFF2-40B4-BE49-F238E27FC236}">
                <a16:creationId xmlns:a16="http://schemas.microsoft.com/office/drawing/2014/main" id="{B8FE5114-3944-DA46-8FD8-28E40899D91C}"/>
              </a:ext>
            </a:extLst>
          </p:cNvPr>
          <p:cNvGrpSpPr/>
          <p:nvPr/>
        </p:nvGrpSpPr>
        <p:grpSpPr>
          <a:xfrm>
            <a:off x="816012" y="3138694"/>
            <a:ext cx="7160232" cy="890238"/>
            <a:chOff x="794019" y="2511637"/>
            <a:chExt cx="7378400" cy="917363"/>
          </a:xfrm>
        </p:grpSpPr>
        <p:cxnSp>
          <p:nvCxnSpPr>
            <p:cNvPr id="52" name="Straight Connector 51">
              <a:extLst>
                <a:ext uri="{FF2B5EF4-FFF2-40B4-BE49-F238E27FC236}">
                  <a16:creationId xmlns:a16="http://schemas.microsoft.com/office/drawing/2014/main" id="{E4C68F1E-BFC4-2149-B6D7-34FFAE4A7DD4}"/>
                </a:ext>
              </a:extLst>
            </p:cNvPr>
            <p:cNvCxnSpPr/>
            <p:nvPr/>
          </p:nvCxnSpPr>
          <p:spPr>
            <a:xfrm>
              <a:off x="1671152" y="334110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C3C1468-0615-AA41-AB0E-85DA0B231849}"/>
                </a:ext>
              </a:extLst>
            </p:cNvPr>
            <p:cNvCxnSpPr/>
            <p:nvPr/>
          </p:nvCxnSpPr>
          <p:spPr>
            <a:xfrm>
              <a:off x="3120486" y="334865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B5A8987B-1FDD-FF48-9857-F6DB1E7713A6}"/>
                </a:ext>
              </a:extLst>
            </p:cNvPr>
            <p:cNvCxnSpPr/>
            <p:nvPr/>
          </p:nvCxnSpPr>
          <p:spPr>
            <a:xfrm rot="16200000">
              <a:off x="7754503" y="29481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431F55A0-D61E-7347-BE29-78AA40F5AF3C}"/>
                </a:ext>
              </a:extLst>
            </p:cNvPr>
            <p:cNvCxnSpPr/>
            <p:nvPr/>
          </p:nvCxnSpPr>
          <p:spPr>
            <a:xfrm>
              <a:off x="7392390" y="332741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67D54FB9-A4BD-A44B-9440-426DABCD3ACA}"/>
                </a:ext>
              </a:extLst>
            </p:cNvPr>
            <p:cNvCxnSpPr/>
            <p:nvPr/>
          </p:nvCxnSpPr>
          <p:spPr>
            <a:xfrm flipH="1" flipV="1">
              <a:off x="7388822" y="259630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7BCDE9CA-EAE2-1346-BAD2-465DDD441A46}"/>
                </a:ext>
              </a:extLst>
            </p:cNvPr>
            <p:cNvCxnSpPr/>
            <p:nvPr/>
          </p:nvCxnSpPr>
          <p:spPr>
            <a:xfrm flipV="1">
              <a:off x="7380760" y="259942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Oval 67">
              <a:extLst>
                <a:ext uri="{FF2B5EF4-FFF2-40B4-BE49-F238E27FC236}">
                  <a16:creationId xmlns:a16="http://schemas.microsoft.com/office/drawing/2014/main" id="{CA46139C-869E-6C4C-8B7A-CFAA570A3B5F}"/>
                </a:ext>
              </a:extLst>
            </p:cNvPr>
            <p:cNvSpPr/>
            <p:nvPr/>
          </p:nvSpPr>
          <p:spPr>
            <a:xfrm>
              <a:off x="8080979" y="25497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8F196D8D-623C-8941-A33C-B5AB30324409}"/>
                </a:ext>
              </a:extLst>
            </p:cNvPr>
            <p:cNvSpPr/>
            <p:nvPr/>
          </p:nvSpPr>
          <p:spPr>
            <a:xfrm>
              <a:off x="8070990" y="32796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808B6F98-1673-8346-BD81-69E86C21AC3E}"/>
                </a:ext>
              </a:extLst>
            </p:cNvPr>
            <p:cNvCxnSpPr/>
            <p:nvPr/>
          </p:nvCxnSpPr>
          <p:spPr>
            <a:xfrm rot="16200000">
              <a:off x="1319128" y="29696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4A4F6C7-A51B-C349-859F-51B0D8BA0FE6}"/>
                </a:ext>
              </a:extLst>
            </p:cNvPr>
            <p:cNvCxnSpPr/>
            <p:nvPr/>
          </p:nvCxnSpPr>
          <p:spPr>
            <a:xfrm rot="16200000">
              <a:off x="2043566" y="29757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52391CC-CBFF-3B4D-B332-563312AC29FF}"/>
                </a:ext>
              </a:extLst>
            </p:cNvPr>
            <p:cNvCxnSpPr/>
            <p:nvPr/>
          </p:nvCxnSpPr>
          <p:spPr>
            <a:xfrm rot="16200000">
              <a:off x="2771496" y="29660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E32AE84-FC4C-2E41-A9B6-6958C48973E7}"/>
                </a:ext>
              </a:extLst>
            </p:cNvPr>
            <p:cNvCxnSpPr/>
            <p:nvPr/>
          </p:nvCxnSpPr>
          <p:spPr>
            <a:xfrm rot="16200000">
              <a:off x="3501950" y="29722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155FE85-15DF-AD47-9A71-26F6D4442E4C}"/>
                </a:ext>
              </a:extLst>
            </p:cNvPr>
            <p:cNvCxnSpPr/>
            <p:nvPr/>
          </p:nvCxnSpPr>
          <p:spPr>
            <a:xfrm rot="16200000">
              <a:off x="4234350" y="29693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3E6C420-48A8-C949-A38E-A6466B3B7E2B}"/>
                </a:ext>
              </a:extLst>
            </p:cNvPr>
            <p:cNvCxnSpPr/>
            <p:nvPr/>
          </p:nvCxnSpPr>
          <p:spPr>
            <a:xfrm rot="16200000">
              <a:off x="4974888" y="29651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02847DA-F1C1-F647-96E6-76E9BFDA70D4}"/>
                </a:ext>
              </a:extLst>
            </p:cNvPr>
            <p:cNvCxnSpPr/>
            <p:nvPr/>
          </p:nvCxnSpPr>
          <p:spPr>
            <a:xfrm>
              <a:off x="4604559" y="33228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2A0ED4A-D964-3645-BB5C-891B0DB39B2D}"/>
                </a:ext>
              </a:extLst>
            </p:cNvPr>
            <p:cNvCxnSpPr/>
            <p:nvPr/>
          </p:nvCxnSpPr>
          <p:spPr>
            <a:xfrm flipH="1" flipV="1">
              <a:off x="4609207" y="259532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984BDBC-966A-074A-8D1A-7065234C3642}"/>
                </a:ext>
              </a:extLst>
            </p:cNvPr>
            <p:cNvCxnSpPr/>
            <p:nvPr/>
          </p:nvCxnSpPr>
          <p:spPr>
            <a:xfrm flipV="1">
              <a:off x="4601145" y="25984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FAF22CC6-0925-4140-B2E4-7A76E59C3C73}"/>
                </a:ext>
              </a:extLst>
            </p:cNvPr>
            <p:cNvSpPr/>
            <p:nvPr/>
          </p:nvSpPr>
          <p:spPr>
            <a:xfrm>
              <a:off x="5301364" y="25607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178476D-8111-C04A-9072-8ED094239C4D}"/>
                </a:ext>
              </a:extLst>
            </p:cNvPr>
            <p:cNvSpPr/>
            <p:nvPr/>
          </p:nvSpPr>
          <p:spPr>
            <a:xfrm>
              <a:off x="5291375" y="32786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9B9EDAE5-5B27-204F-96D5-3F38A54F110D}"/>
                </a:ext>
              </a:extLst>
            </p:cNvPr>
            <p:cNvCxnSpPr/>
            <p:nvPr/>
          </p:nvCxnSpPr>
          <p:spPr>
            <a:xfrm rot="16200000">
              <a:off x="7017669" y="29577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64A85A7-14E2-934E-9363-39FF11F37FCC}"/>
                </a:ext>
              </a:extLst>
            </p:cNvPr>
            <p:cNvCxnSpPr/>
            <p:nvPr/>
          </p:nvCxnSpPr>
          <p:spPr>
            <a:xfrm>
              <a:off x="6655035" y="260706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0339C0A-FC94-9C4F-BA5A-903BE195931F}"/>
                </a:ext>
              </a:extLst>
            </p:cNvPr>
            <p:cNvCxnSpPr/>
            <p:nvPr/>
          </p:nvCxnSpPr>
          <p:spPr>
            <a:xfrm>
              <a:off x="951091" y="261636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2C7BB66-D630-0749-AB79-A5A538308E98}"/>
                </a:ext>
              </a:extLst>
            </p:cNvPr>
            <p:cNvCxnSpPr/>
            <p:nvPr/>
          </p:nvCxnSpPr>
          <p:spPr>
            <a:xfrm flipH="1" flipV="1">
              <a:off x="956155"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30D107A-AE98-8643-AE10-97BB08E19DB6}"/>
                </a:ext>
              </a:extLst>
            </p:cNvPr>
            <p:cNvCxnSpPr/>
            <p:nvPr/>
          </p:nvCxnSpPr>
          <p:spPr>
            <a:xfrm flipH="1" flipV="1">
              <a:off x="1682061"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C0D400A-B939-E64B-859D-6F52C22D4A4F}"/>
                </a:ext>
              </a:extLst>
            </p:cNvPr>
            <p:cNvCxnSpPr/>
            <p:nvPr/>
          </p:nvCxnSpPr>
          <p:spPr>
            <a:xfrm flipH="1" flipV="1">
              <a:off x="2401991" y="26109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8986281-D033-2D45-AEE1-3D91420E58E4}"/>
                </a:ext>
              </a:extLst>
            </p:cNvPr>
            <p:cNvCxnSpPr/>
            <p:nvPr/>
          </p:nvCxnSpPr>
          <p:spPr>
            <a:xfrm flipH="1" flipV="1">
              <a:off x="3143565"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2555A5C-84CF-C144-8FC0-3E746103F480}"/>
                </a:ext>
              </a:extLst>
            </p:cNvPr>
            <p:cNvCxnSpPr/>
            <p:nvPr/>
          </p:nvCxnSpPr>
          <p:spPr>
            <a:xfrm flipH="1" flipV="1">
              <a:off x="3869471" y="261692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F1DFDCB-F0BC-8649-AC19-5F01D7341C1E}"/>
                </a:ext>
              </a:extLst>
            </p:cNvPr>
            <p:cNvCxnSpPr/>
            <p:nvPr/>
          </p:nvCxnSpPr>
          <p:spPr>
            <a:xfrm flipH="1" flipV="1">
              <a:off x="6651988" y="26059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26CEFF17-9E1E-0647-A898-A2EE9FF507F8}"/>
                </a:ext>
              </a:extLst>
            </p:cNvPr>
            <p:cNvSpPr/>
            <p:nvPr/>
          </p:nvSpPr>
          <p:spPr>
            <a:xfrm>
              <a:off x="905981" y="25683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56690E80-87C1-8241-AC0A-538982FFFA87}"/>
                </a:ext>
              </a:extLst>
            </p:cNvPr>
            <p:cNvCxnSpPr/>
            <p:nvPr/>
          </p:nvCxnSpPr>
          <p:spPr>
            <a:xfrm flipV="1">
              <a:off x="948093"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D756B274-D671-4042-97A4-FAF11A194786}"/>
                </a:ext>
              </a:extLst>
            </p:cNvPr>
            <p:cNvSpPr/>
            <p:nvPr/>
          </p:nvSpPr>
          <p:spPr>
            <a:xfrm>
              <a:off x="901968" y="32922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A0CC6F43-668F-394F-A5B7-904F24F3F0EA}"/>
                </a:ext>
              </a:extLst>
            </p:cNvPr>
            <p:cNvCxnSpPr/>
            <p:nvPr/>
          </p:nvCxnSpPr>
          <p:spPr>
            <a:xfrm flipV="1">
              <a:off x="1673999"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8A15221-D8BE-9B42-9540-8D905526D832}"/>
                </a:ext>
              </a:extLst>
            </p:cNvPr>
            <p:cNvCxnSpPr/>
            <p:nvPr/>
          </p:nvCxnSpPr>
          <p:spPr>
            <a:xfrm flipV="1">
              <a:off x="894349" y="251368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018B5CB-9EE9-FB4F-A4D8-B1471BD74058}"/>
                </a:ext>
              </a:extLst>
            </p:cNvPr>
            <p:cNvCxnSpPr/>
            <p:nvPr/>
          </p:nvCxnSpPr>
          <p:spPr>
            <a:xfrm>
              <a:off x="802509" y="251163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C0AC614-DDA1-D442-B0C3-D501BDFEA4BF}"/>
                </a:ext>
              </a:extLst>
            </p:cNvPr>
            <p:cNvCxnSpPr/>
            <p:nvPr/>
          </p:nvCxnSpPr>
          <p:spPr>
            <a:xfrm>
              <a:off x="799379" y="260942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F83484A-1091-8D43-BBB9-58F1BE51D177}"/>
                </a:ext>
              </a:extLst>
            </p:cNvPr>
            <p:cNvCxnSpPr/>
            <p:nvPr/>
          </p:nvCxnSpPr>
          <p:spPr>
            <a:xfrm>
              <a:off x="804865" y="26925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0F6D56-935F-984A-BE68-9045948ACB8A}"/>
                </a:ext>
              </a:extLst>
            </p:cNvPr>
            <p:cNvCxnSpPr/>
            <p:nvPr/>
          </p:nvCxnSpPr>
          <p:spPr>
            <a:xfrm flipV="1">
              <a:off x="888989" y="324612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1BFED4F-771A-EC48-9C71-5D2D550D632D}"/>
                </a:ext>
              </a:extLst>
            </p:cNvPr>
            <p:cNvCxnSpPr/>
            <p:nvPr/>
          </p:nvCxnSpPr>
          <p:spPr>
            <a:xfrm>
              <a:off x="797149" y="32440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3FCAECA-028A-BB4E-83F0-27931F79AE00}"/>
                </a:ext>
              </a:extLst>
            </p:cNvPr>
            <p:cNvCxnSpPr/>
            <p:nvPr/>
          </p:nvCxnSpPr>
          <p:spPr>
            <a:xfrm>
              <a:off x="794019" y="334185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93B31DC-26D4-154E-915D-A822E809E14D}"/>
                </a:ext>
              </a:extLst>
            </p:cNvPr>
            <p:cNvCxnSpPr/>
            <p:nvPr/>
          </p:nvCxnSpPr>
          <p:spPr>
            <a:xfrm>
              <a:off x="799505" y="34250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99FAB54-A437-0C42-B5B8-959E4E9F39B4}"/>
                </a:ext>
              </a:extLst>
            </p:cNvPr>
            <p:cNvSpPr/>
            <p:nvPr/>
          </p:nvSpPr>
          <p:spPr>
            <a:xfrm>
              <a:off x="1631887" y="32942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B60B9C6F-CFD3-2643-9B2F-9C728919041B}"/>
                </a:ext>
              </a:extLst>
            </p:cNvPr>
            <p:cNvCxnSpPr/>
            <p:nvPr/>
          </p:nvCxnSpPr>
          <p:spPr>
            <a:xfrm flipV="1">
              <a:off x="2393929" y="26140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856DF262-6202-2F49-8ED2-286EBAEF0C91}"/>
                </a:ext>
              </a:extLst>
            </p:cNvPr>
            <p:cNvSpPr/>
            <p:nvPr/>
          </p:nvSpPr>
          <p:spPr>
            <a:xfrm>
              <a:off x="2358023" y="3303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325D4D6E-41B7-6B45-AB69-A9E570781186}"/>
                </a:ext>
              </a:extLst>
            </p:cNvPr>
            <p:cNvCxnSpPr/>
            <p:nvPr/>
          </p:nvCxnSpPr>
          <p:spPr>
            <a:xfrm flipV="1">
              <a:off x="3135503"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18F9B35-E227-6D4A-80C1-BAAF9B14EAD1}"/>
                </a:ext>
              </a:extLst>
            </p:cNvPr>
            <p:cNvCxnSpPr/>
            <p:nvPr/>
          </p:nvCxnSpPr>
          <p:spPr>
            <a:xfrm flipV="1">
              <a:off x="3861409" y="26200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C0F98B50-FB4E-2443-9048-40F4842737BC}"/>
                </a:ext>
              </a:extLst>
            </p:cNvPr>
            <p:cNvSpPr/>
            <p:nvPr/>
          </p:nvSpPr>
          <p:spPr>
            <a:xfrm>
              <a:off x="3825503" y="3303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49DAB99A-7C9A-364B-84DF-58E5F56CA92C}"/>
                </a:ext>
              </a:extLst>
            </p:cNvPr>
            <p:cNvSpPr/>
            <p:nvPr/>
          </p:nvSpPr>
          <p:spPr>
            <a:xfrm>
              <a:off x="4551639" y="32840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78BDE4B6-2502-C048-8412-62F4315FA20C}"/>
                </a:ext>
              </a:extLst>
            </p:cNvPr>
            <p:cNvSpPr/>
            <p:nvPr/>
          </p:nvSpPr>
          <p:spPr>
            <a:xfrm>
              <a:off x="3084159" y="3300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49F81D87-0053-4F46-8E8D-3B012C264130}"/>
                </a:ext>
              </a:extLst>
            </p:cNvPr>
            <p:cNvCxnSpPr/>
            <p:nvPr/>
          </p:nvCxnSpPr>
          <p:spPr>
            <a:xfrm flipV="1">
              <a:off x="6643926" y="260906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613D1737-E009-D146-AE03-72F26A0165DA}"/>
                </a:ext>
              </a:extLst>
            </p:cNvPr>
            <p:cNvSpPr/>
            <p:nvPr/>
          </p:nvSpPr>
          <p:spPr>
            <a:xfrm>
              <a:off x="6606057" y="25623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748D96D-A35F-1E47-8AC0-D293584273FC}"/>
                </a:ext>
              </a:extLst>
            </p:cNvPr>
            <p:cNvSpPr/>
            <p:nvPr/>
          </p:nvSpPr>
          <p:spPr>
            <a:xfrm>
              <a:off x="6608020" y="32922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E2A5A95F-80AD-4C42-9CDD-5D5A8EE4C608}"/>
                </a:ext>
              </a:extLst>
            </p:cNvPr>
            <p:cNvSpPr/>
            <p:nvPr/>
          </p:nvSpPr>
          <p:spPr>
            <a:xfrm>
              <a:off x="7344145" y="25593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8F8A2C32-9A32-2448-ACC4-BEA42E0FFC58}"/>
                </a:ext>
              </a:extLst>
            </p:cNvPr>
            <p:cNvSpPr/>
            <p:nvPr/>
          </p:nvSpPr>
          <p:spPr>
            <a:xfrm>
              <a:off x="7334156" y="32892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7DED957D-F23A-0545-A0CE-4C775BEB11D0}"/>
                </a:ext>
              </a:extLst>
            </p:cNvPr>
            <p:cNvSpPr/>
            <p:nvPr/>
          </p:nvSpPr>
          <p:spPr>
            <a:xfrm>
              <a:off x="5664264" y="293150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0" name="Oval 49">
              <a:extLst>
                <a:ext uri="{FF2B5EF4-FFF2-40B4-BE49-F238E27FC236}">
                  <a16:creationId xmlns:a16="http://schemas.microsoft.com/office/drawing/2014/main" id="{A958DDD4-5A41-5D41-B0A6-CC9A4E96D6FD}"/>
                </a:ext>
              </a:extLst>
            </p:cNvPr>
            <p:cNvSpPr/>
            <p:nvPr/>
          </p:nvSpPr>
          <p:spPr>
            <a:xfrm>
              <a:off x="5975289" y="292528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Oval 50">
              <a:extLst>
                <a:ext uri="{FF2B5EF4-FFF2-40B4-BE49-F238E27FC236}">
                  <a16:creationId xmlns:a16="http://schemas.microsoft.com/office/drawing/2014/main" id="{DD75114A-30A4-F545-8C56-332B09B0CDE2}"/>
                </a:ext>
              </a:extLst>
            </p:cNvPr>
            <p:cNvSpPr/>
            <p:nvPr/>
          </p:nvSpPr>
          <p:spPr>
            <a:xfrm>
              <a:off x="6295642" y="292839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53" name="Straight Connector 52">
              <a:extLst>
                <a:ext uri="{FF2B5EF4-FFF2-40B4-BE49-F238E27FC236}">
                  <a16:creationId xmlns:a16="http://schemas.microsoft.com/office/drawing/2014/main" id="{1DA202C0-EB18-DB45-A745-8F480680BCCF}"/>
                </a:ext>
              </a:extLst>
            </p:cNvPr>
            <p:cNvCxnSpPr/>
            <p:nvPr/>
          </p:nvCxnSpPr>
          <p:spPr>
            <a:xfrm>
              <a:off x="2408948" y="261232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DC6BA59A-3DE2-A34B-8983-D06E3F29BB83}"/>
                </a:ext>
              </a:extLst>
            </p:cNvPr>
            <p:cNvCxnSpPr/>
            <p:nvPr/>
          </p:nvCxnSpPr>
          <p:spPr>
            <a:xfrm>
              <a:off x="3883414" y="26104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Oval 55">
              <a:extLst>
                <a:ext uri="{FF2B5EF4-FFF2-40B4-BE49-F238E27FC236}">
                  <a16:creationId xmlns:a16="http://schemas.microsoft.com/office/drawing/2014/main" id="{F6244A31-CEDF-704C-8764-5C22533CF081}"/>
                </a:ext>
              </a:extLst>
            </p:cNvPr>
            <p:cNvSpPr/>
            <p:nvPr/>
          </p:nvSpPr>
          <p:spPr>
            <a:xfrm>
              <a:off x="1635900" y="25703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EFFA17FE-BE52-FB45-A691-1A2D08CE2ACF}"/>
                </a:ext>
              </a:extLst>
            </p:cNvPr>
            <p:cNvSpPr/>
            <p:nvPr/>
          </p:nvSpPr>
          <p:spPr>
            <a:xfrm>
              <a:off x="3823540" y="2567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643BD502-3EB9-CE42-B22A-897641C4C720}"/>
                </a:ext>
              </a:extLst>
            </p:cNvPr>
            <p:cNvSpPr/>
            <p:nvPr/>
          </p:nvSpPr>
          <p:spPr>
            <a:xfrm>
              <a:off x="4561628" y="2558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D3D8D114-7FC6-0842-B29A-385153A5038B}"/>
                </a:ext>
              </a:extLst>
            </p:cNvPr>
            <p:cNvSpPr/>
            <p:nvPr/>
          </p:nvSpPr>
          <p:spPr>
            <a:xfrm>
              <a:off x="3094148" y="25644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70DE1917-1A73-2C42-9114-F11B7DC8E398}"/>
                </a:ext>
              </a:extLst>
            </p:cNvPr>
            <p:cNvSpPr/>
            <p:nvPr/>
          </p:nvSpPr>
          <p:spPr>
            <a:xfrm>
              <a:off x="2368012" y="2567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Rectangle 66">
            <a:extLst>
              <a:ext uri="{FF2B5EF4-FFF2-40B4-BE49-F238E27FC236}">
                <a16:creationId xmlns:a16="http://schemas.microsoft.com/office/drawing/2014/main" id="{79B19B59-4217-2C45-BE1F-2A600E975CE4}"/>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1" name="Straight Connector 70">
            <a:extLst>
              <a:ext uri="{FF2B5EF4-FFF2-40B4-BE49-F238E27FC236}">
                <a16:creationId xmlns:a16="http://schemas.microsoft.com/office/drawing/2014/main" id="{01447ACF-841D-B547-90F4-EBC4D61A8968}"/>
              </a:ext>
            </a:extLst>
          </p:cNvPr>
          <p:cNvCxnSpPr/>
          <p:nvPr/>
        </p:nvCxnSpPr>
        <p:spPr>
          <a:xfrm>
            <a:off x="285564" y="113231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AB0EB7B5-EDA0-CB4A-8502-526DB1F241F7}"/>
              </a:ext>
            </a:extLst>
          </p:cNvPr>
          <p:cNvSpPr txBox="1"/>
          <p:nvPr/>
        </p:nvSpPr>
        <p:spPr>
          <a:xfrm>
            <a:off x="7864724" y="251625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74" name="TextBox 73">
            <a:extLst>
              <a:ext uri="{FF2B5EF4-FFF2-40B4-BE49-F238E27FC236}">
                <a16:creationId xmlns:a16="http://schemas.microsoft.com/office/drawing/2014/main" id="{4A1C4479-8800-7C48-9984-B5CD20C1D3B9}"/>
              </a:ext>
            </a:extLst>
          </p:cNvPr>
          <p:cNvSpPr txBox="1"/>
          <p:nvPr/>
        </p:nvSpPr>
        <p:spPr>
          <a:xfrm>
            <a:off x="7878800" y="4032829"/>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75" name="Group 74">
            <a:extLst>
              <a:ext uri="{FF2B5EF4-FFF2-40B4-BE49-F238E27FC236}">
                <a16:creationId xmlns:a16="http://schemas.microsoft.com/office/drawing/2014/main" id="{D8422A2F-DF70-FB4F-8B7D-BCCDD1AFA44A}"/>
              </a:ext>
            </a:extLst>
          </p:cNvPr>
          <p:cNvGrpSpPr/>
          <p:nvPr/>
        </p:nvGrpSpPr>
        <p:grpSpPr>
          <a:xfrm>
            <a:off x="474054" y="5428139"/>
            <a:ext cx="924602" cy="1058574"/>
            <a:chOff x="536432" y="5376415"/>
            <a:chExt cx="924602" cy="1058574"/>
          </a:xfrm>
        </p:grpSpPr>
        <p:cxnSp>
          <p:nvCxnSpPr>
            <p:cNvPr id="76" name="Straight Arrow Connector 75">
              <a:extLst>
                <a:ext uri="{FF2B5EF4-FFF2-40B4-BE49-F238E27FC236}">
                  <a16:creationId xmlns:a16="http://schemas.microsoft.com/office/drawing/2014/main" id="{4E7F73B7-4C11-4B46-B3E8-B49B82AE05F4}"/>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DBA4D7D5-C0CB-8244-A4C0-312ACA27311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8" name="Straight Arrow Connector 77">
              <a:extLst>
                <a:ext uri="{FF2B5EF4-FFF2-40B4-BE49-F238E27FC236}">
                  <a16:creationId xmlns:a16="http://schemas.microsoft.com/office/drawing/2014/main" id="{5744B584-DD6C-EF45-BB80-7A605E3BD88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0D671FB7-42E4-CF40-981C-40913BFF8EE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1" name="Straight Arrow Connector 80">
            <a:extLst>
              <a:ext uri="{FF2B5EF4-FFF2-40B4-BE49-F238E27FC236}">
                <a16:creationId xmlns:a16="http://schemas.microsoft.com/office/drawing/2014/main" id="{5F525D6E-48BA-7045-BDFE-B5B637771749}"/>
              </a:ext>
            </a:extLst>
          </p:cNvPr>
          <p:cNvCxnSpPr>
            <a:cxnSpLocks/>
          </p:cNvCxnSpPr>
          <p:nvPr/>
        </p:nvCxnSpPr>
        <p:spPr>
          <a:xfrm>
            <a:off x="8125068" y="2930285"/>
            <a:ext cx="0" cy="24538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8B7847ED-F5F4-204E-A799-9C4ECC397A4A}"/>
              </a:ext>
            </a:extLst>
          </p:cNvPr>
          <p:cNvCxnSpPr>
            <a:cxnSpLocks/>
          </p:cNvCxnSpPr>
          <p:nvPr/>
        </p:nvCxnSpPr>
        <p:spPr>
          <a:xfrm>
            <a:off x="8125068" y="3689210"/>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id="{120814FB-55DD-1A40-A12A-7E67142E2D72}"/>
              </a:ext>
            </a:extLst>
          </p:cNvPr>
          <p:cNvSpPr txBox="1"/>
          <p:nvPr/>
        </p:nvSpPr>
        <p:spPr>
          <a:xfrm>
            <a:off x="2625119" y="242176"/>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#6               </a:t>
            </a:r>
          </a:p>
        </p:txBody>
      </p:sp>
      <p:grpSp>
        <p:nvGrpSpPr>
          <p:cNvPr id="86" name="Group 85">
            <a:extLst>
              <a:ext uri="{FF2B5EF4-FFF2-40B4-BE49-F238E27FC236}">
                <a16:creationId xmlns:a16="http://schemas.microsoft.com/office/drawing/2014/main" id="{16EA1CDF-9BE1-E141-9444-A3646AD8CCB9}"/>
              </a:ext>
            </a:extLst>
          </p:cNvPr>
          <p:cNvGrpSpPr/>
          <p:nvPr/>
        </p:nvGrpSpPr>
        <p:grpSpPr>
          <a:xfrm>
            <a:off x="7099546" y="5976404"/>
            <a:ext cx="1678033" cy="481586"/>
            <a:chOff x="1032936" y="5890542"/>
            <a:chExt cx="1678033" cy="481586"/>
          </a:xfrm>
        </p:grpSpPr>
        <p:sp>
          <p:nvSpPr>
            <p:cNvPr id="87" name="TextBox 86">
              <a:extLst>
                <a:ext uri="{FF2B5EF4-FFF2-40B4-BE49-F238E27FC236}">
                  <a16:creationId xmlns:a16="http://schemas.microsoft.com/office/drawing/2014/main" id="{B12EB896-DCC4-E841-A8A7-C0D7F1301A3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8" name="TextBox 87">
              <a:extLst>
                <a:ext uri="{FF2B5EF4-FFF2-40B4-BE49-F238E27FC236}">
                  <a16:creationId xmlns:a16="http://schemas.microsoft.com/office/drawing/2014/main" id="{3D53E585-53B3-DF44-9751-29ECE30ECA27}"/>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60992484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Group 69">
            <a:extLst>
              <a:ext uri="{FF2B5EF4-FFF2-40B4-BE49-F238E27FC236}">
                <a16:creationId xmlns:a16="http://schemas.microsoft.com/office/drawing/2014/main" id="{B8FE5114-3944-DA46-8FD8-28E40899D91C}"/>
              </a:ext>
            </a:extLst>
          </p:cNvPr>
          <p:cNvGrpSpPr/>
          <p:nvPr/>
        </p:nvGrpSpPr>
        <p:grpSpPr>
          <a:xfrm>
            <a:off x="800313" y="2194909"/>
            <a:ext cx="7100301" cy="882787"/>
            <a:chOff x="794019" y="2511637"/>
            <a:chExt cx="7378400" cy="917363"/>
          </a:xfrm>
        </p:grpSpPr>
        <p:cxnSp>
          <p:nvCxnSpPr>
            <p:cNvPr id="52" name="Straight Connector 51">
              <a:extLst>
                <a:ext uri="{FF2B5EF4-FFF2-40B4-BE49-F238E27FC236}">
                  <a16:creationId xmlns:a16="http://schemas.microsoft.com/office/drawing/2014/main" id="{E4C68F1E-BFC4-2149-B6D7-34FFAE4A7DD4}"/>
                </a:ext>
              </a:extLst>
            </p:cNvPr>
            <p:cNvCxnSpPr/>
            <p:nvPr/>
          </p:nvCxnSpPr>
          <p:spPr>
            <a:xfrm>
              <a:off x="1671152" y="334110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C3C1468-0615-AA41-AB0E-85DA0B231849}"/>
                </a:ext>
              </a:extLst>
            </p:cNvPr>
            <p:cNvCxnSpPr/>
            <p:nvPr/>
          </p:nvCxnSpPr>
          <p:spPr>
            <a:xfrm>
              <a:off x="3120486" y="334865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B5A8987B-1FDD-FF48-9857-F6DB1E7713A6}"/>
                </a:ext>
              </a:extLst>
            </p:cNvPr>
            <p:cNvCxnSpPr/>
            <p:nvPr/>
          </p:nvCxnSpPr>
          <p:spPr>
            <a:xfrm rot="16200000">
              <a:off x="7754503" y="29481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431F55A0-D61E-7347-BE29-78AA40F5AF3C}"/>
                </a:ext>
              </a:extLst>
            </p:cNvPr>
            <p:cNvCxnSpPr/>
            <p:nvPr/>
          </p:nvCxnSpPr>
          <p:spPr>
            <a:xfrm>
              <a:off x="7392390" y="332741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67D54FB9-A4BD-A44B-9440-426DABCD3ACA}"/>
                </a:ext>
              </a:extLst>
            </p:cNvPr>
            <p:cNvCxnSpPr/>
            <p:nvPr/>
          </p:nvCxnSpPr>
          <p:spPr>
            <a:xfrm flipH="1" flipV="1">
              <a:off x="7388822" y="259630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7BCDE9CA-EAE2-1346-BAD2-465DDD441A46}"/>
                </a:ext>
              </a:extLst>
            </p:cNvPr>
            <p:cNvCxnSpPr/>
            <p:nvPr/>
          </p:nvCxnSpPr>
          <p:spPr>
            <a:xfrm flipV="1">
              <a:off x="7380760" y="259942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Oval 67">
              <a:extLst>
                <a:ext uri="{FF2B5EF4-FFF2-40B4-BE49-F238E27FC236}">
                  <a16:creationId xmlns:a16="http://schemas.microsoft.com/office/drawing/2014/main" id="{CA46139C-869E-6C4C-8B7A-CFAA570A3B5F}"/>
                </a:ext>
              </a:extLst>
            </p:cNvPr>
            <p:cNvSpPr/>
            <p:nvPr/>
          </p:nvSpPr>
          <p:spPr>
            <a:xfrm>
              <a:off x="8080979" y="25497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8F196D8D-623C-8941-A33C-B5AB30324409}"/>
                </a:ext>
              </a:extLst>
            </p:cNvPr>
            <p:cNvSpPr/>
            <p:nvPr/>
          </p:nvSpPr>
          <p:spPr>
            <a:xfrm>
              <a:off x="8070990" y="32796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808B6F98-1673-8346-BD81-69E86C21AC3E}"/>
                </a:ext>
              </a:extLst>
            </p:cNvPr>
            <p:cNvCxnSpPr/>
            <p:nvPr/>
          </p:nvCxnSpPr>
          <p:spPr>
            <a:xfrm rot="16200000">
              <a:off x="1319128" y="29696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4A4F6C7-A51B-C349-859F-51B0D8BA0FE6}"/>
                </a:ext>
              </a:extLst>
            </p:cNvPr>
            <p:cNvCxnSpPr/>
            <p:nvPr/>
          </p:nvCxnSpPr>
          <p:spPr>
            <a:xfrm rot="16200000">
              <a:off x="2043566" y="29757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52391CC-CBFF-3B4D-B332-563312AC29FF}"/>
                </a:ext>
              </a:extLst>
            </p:cNvPr>
            <p:cNvCxnSpPr/>
            <p:nvPr/>
          </p:nvCxnSpPr>
          <p:spPr>
            <a:xfrm rot="16200000">
              <a:off x="2771496" y="29660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E32AE84-FC4C-2E41-A9B6-6958C48973E7}"/>
                </a:ext>
              </a:extLst>
            </p:cNvPr>
            <p:cNvCxnSpPr/>
            <p:nvPr/>
          </p:nvCxnSpPr>
          <p:spPr>
            <a:xfrm rot="16200000">
              <a:off x="3501950" y="29722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155FE85-15DF-AD47-9A71-26F6D4442E4C}"/>
                </a:ext>
              </a:extLst>
            </p:cNvPr>
            <p:cNvCxnSpPr/>
            <p:nvPr/>
          </p:nvCxnSpPr>
          <p:spPr>
            <a:xfrm rot="16200000">
              <a:off x="4234350" y="29693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3E6C420-48A8-C949-A38E-A6466B3B7E2B}"/>
                </a:ext>
              </a:extLst>
            </p:cNvPr>
            <p:cNvCxnSpPr/>
            <p:nvPr/>
          </p:nvCxnSpPr>
          <p:spPr>
            <a:xfrm rot="16200000">
              <a:off x="4974888" y="29651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02847DA-F1C1-F647-96E6-76E9BFDA70D4}"/>
                </a:ext>
              </a:extLst>
            </p:cNvPr>
            <p:cNvCxnSpPr/>
            <p:nvPr/>
          </p:nvCxnSpPr>
          <p:spPr>
            <a:xfrm>
              <a:off x="4604559" y="33228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2A0ED4A-D964-3645-BB5C-891B0DB39B2D}"/>
                </a:ext>
              </a:extLst>
            </p:cNvPr>
            <p:cNvCxnSpPr/>
            <p:nvPr/>
          </p:nvCxnSpPr>
          <p:spPr>
            <a:xfrm flipH="1" flipV="1">
              <a:off x="4609207" y="259532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984BDBC-966A-074A-8D1A-7065234C3642}"/>
                </a:ext>
              </a:extLst>
            </p:cNvPr>
            <p:cNvCxnSpPr/>
            <p:nvPr/>
          </p:nvCxnSpPr>
          <p:spPr>
            <a:xfrm flipV="1">
              <a:off x="4601145" y="25984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FAF22CC6-0925-4140-B2E4-7A76E59C3C73}"/>
                </a:ext>
              </a:extLst>
            </p:cNvPr>
            <p:cNvSpPr/>
            <p:nvPr/>
          </p:nvSpPr>
          <p:spPr>
            <a:xfrm>
              <a:off x="5301364" y="25607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178476D-8111-C04A-9072-8ED094239C4D}"/>
                </a:ext>
              </a:extLst>
            </p:cNvPr>
            <p:cNvSpPr/>
            <p:nvPr/>
          </p:nvSpPr>
          <p:spPr>
            <a:xfrm>
              <a:off x="5291375" y="32786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9B9EDAE5-5B27-204F-96D5-3F38A54F110D}"/>
                </a:ext>
              </a:extLst>
            </p:cNvPr>
            <p:cNvCxnSpPr/>
            <p:nvPr/>
          </p:nvCxnSpPr>
          <p:spPr>
            <a:xfrm rot="16200000">
              <a:off x="7017669" y="29577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64A85A7-14E2-934E-9363-39FF11F37FCC}"/>
                </a:ext>
              </a:extLst>
            </p:cNvPr>
            <p:cNvCxnSpPr/>
            <p:nvPr/>
          </p:nvCxnSpPr>
          <p:spPr>
            <a:xfrm>
              <a:off x="6655035" y="260706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0339C0A-FC94-9C4F-BA5A-903BE195931F}"/>
                </a:ext>
              </a:extLst>
            </p:cNvPr>
            <p:cNvCxnSpPr/>
            <p:nvPr/>
          </p:nvCxnSpPr>
          <p:spPr>
            <a:xfrm>
              <a:off x="951091" y="261636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2C7BB66-D630-0749-AB79-A5A538308E98}"/>
                </a:ext>
              </a:extLst>
            </p:cNvPr>
            <p:cNvCxnSpPr/>
            <p:nvPr/>
          </p:nvCxnSpPr>
          <p:spPr>
            <a:xfrm flipH="1" flipV="1">
              <a:off x="956155"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30D107A-AE98-8643-AE10-97BB08E19DB6}"/>
                </a:ext>
              </a:extLst>
            </p:cNvPr>
            <p:cNvCxnSpPr/>
            <p:nvPr/>
          </p:nvCxnSpPr>
          <p:spPr>
            <a:xfrm flipH="1" flipV="1">
              <a:off x="1682061"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C0D400A-B939-E64B-859D-6F52C22D4A4F}"/>
                </a:ext>
              </a:extLst>
            </p:cNvPr>
            <p:cNvCxnSpPr/>
            <p:nvPr/>
          </p:nvCxnSpPr>
          <p:spPr>
            <a:xfrm flipH="1" flipV="1">
              <a:off x="2401991" y="26109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8986281-D033-2D45-AEE1-3D91420E58E4}"/>
                </a:ext>
              </a:extLst>
            </p:cNvPr>
            <p:cNvCxnSpPr/>
            <p:nvPr/>
          </p:nvCxnSpPr>
          <p:spPr>
            <a:xfrm flipH="1" flipV="1">
              <a:off x="3143565"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2555A5C-84CF-C144-8FC0-3E746103F480}"/>
                </a:ext>
              </a:extLst>
            </p:cNvPr>
            <p:cNvCxnSpPr/>
            <p:nvPr/>
          </p:nvCxnSpPr>
          <p:spPr>
            <a:xfrm flipH="1" flipV="1">
              <a:off x="3869471" y="261692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F1DFDCB-F0BC-8649-AC19-5F01D7341C1E}"/>
                </a:ext>
              </a:extLst>
            </p:cNvPr>
            <p:cNvCxnSpPr/>
            <p:nvPr/>
          </p:nvCxnSpPr>
          <p:spPr>
            <a:xfrm flipH="1" flipV="1">
              <a:off x="6651988" y="26059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26CEFF17-9E1E-0647-A898-A2EE9FF507F8}"/>
                </a:ext>
              </a:extLst>
            </p:cNvPr>
            <p:cNvSpPr/>
            <p:nvPr/>
          </p:nvSpPr>
          <p:spPr>
            <a:xfrm>
              <a:off x="905981" y="25683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56690E80-87C1-8241-AC0A-538982FFFA87}"/>
                </a:ext>
              </a:extLst>
            </p:cNvPr>
            <p:cNvCxnSpPr/>
            <p:nvPr/>
          </p:nvCxnSpPr>
          <p:spPr>
            <a:xfrm flipV="1">
              <a:off x="948093"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D756B274-D671-4042-97A4-FAF11A194786}"/>
                </a:ext>
              </a:extLst>
            </p:cNvPr>
            <p:cNvSpPr/>
            <p:nvPr/>
          </p:nvSpPr>
          <p:spPr>
            <a:xfrm>
              <a:off x="901968" y="32922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A0CC6F43-668F-394F-A5B7-904F24F3F0EA}"/>
                </a:ext>
              </a:extLst>
            </p:cNvPr>
            <p:cNvCxnSpPr/>
            <p:nvPr/>
          </p:nvCxnSpPr>
          <p:spPr>
            <a:xfrm flipV="1">
              <a:off x="1673999"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8A15221-D8BE-9B42-9540-8D905526D832}"/>
                </a:ext>
              </a:extLst>
            </p:cNvPr>
            <p:cNvCxnSpPr/>
            <p:nvPr/>
          </p:nvCxnSpPr>
          <p:spPr>
            <a:xfrm flipV="1">
              <a:off x="894349" y="251368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018B5CB-9EE9-FB4F-A4D8-B1471BD74058}"/>
                </a:ext>
              </a:extLst>
            </p:cNvPr>
            <p:cNvCxnSpPr/>
            <p:nvPr/>
          </p:nvCxnSpPr>
          <p:spPr>
            <a:xfrm>
              <a:off x="802509" y="251163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C0AC614-DDA1-D442-B0C3-D501BDFEA4BF}"/>
                </a:ext>
              </a:extLst>
            </p:cNvPr>
            <p:cNvCxnSpPr/>
            <p:nvPr/>
          </p:nvCxnSpPr>
          <p:spPr>
            <a:xfrm>
              <a:off x="799379" y="260942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F83484A-1091-8D43-BBB9-58F1BE51D177}"/>
                </a:ext>
              </a:extLst>
            </p:cNvPr>
            <p:cNvCxnSpPr/>
            <p:nvPr/>
          </p:nvCxnSpPr>
          <p:spPr>
            <a:xfrm>
              <a:off x="804865" y="26925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0F6D56-935F-984A-BE68-9045948ACB8A}"/>
                </a:ext>
              </a:extLst>
            </p:cNvPr>
            <p:cNvCxnSpPr/>
            <p:nvPr/>
          </p:nvCxnSpPr>
          <p:spPr>
            <a:xfrm flipV="1">
              <a:off x="888989" y="324612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1BFED4F-771A-EC48-9C71-5D2D550D632D}"/>
                </a:ext>
              </a:extLst>
            </p:cNvPr>
            <p:cNvCxnSpPr/>
            <p:nvPr/>
          </p:nvCxnSpPr>
          <p:spPr>
            <a:xfrm>
              <a:off x="797149" y="32440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3FCAECA-028A-BB4E-83F0-27931F79AE00}"/>
                </a:ext>
              </a:extLst>
            </p:cNvPr>
            <p:cNvCxnSpPr/>
            <p:nvPr/>
          </p:nvCxnSpPr>
          <p:spPr>
            <a:xfrm>
              <a:off x="794019" y="334185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93B31DC-26D4-154E-915D-A822E809E14D}"/>
                </a:ext>
              </a:extLst>
            </p:cNvPr>
            <p:cNvCxnSpPr/>
            <p:nvPr/>
          </p:nvCxnSpPr>
          <p:spPr>
            <a:xfrm>
              <a:off x="799505" y="34250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99FAB54-A437-0C42-B5B8-959E4E9F39B4}"/>
                </a:ext>
              </a:extLst>
            </p:cNvPr>
            <p:cNvSpPr/>
            <p:nvPr/>
          </p:nvSpPr>
          <p:spPr>
            <a:xfrm>
              <a:off x="1631887" y="32942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B60B9C6F-CFD3-2643-9B2F-9C728919041B}"/>
                </a:ext>
              </a:extLst>
            </p:cNvPr>
            <p:cNvCxnSpPr/>
            <p:nvPr/>
          </p:nvCxnSpPr>
          <p:spPr>
            <a:xfrm flipV="1">
              <a:off x="2393929" y="26140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856DF262-6202-2F49-8ED2-286EBAEF0C91}"/>
                </a:ext>
              </a:extLst>
            </p:cNvPr>
            <p:cNvSpPr/>
            <p:nvPr/>
          </p:nvSpPr>
          <p:spPr>
            <a:xfrm>
              <a:off x="2358023" y="3303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325D4D6E-41B7-6B45-AB69-A9E570781186}"/>
                </a:ext>
              </a:extLst>
            </p:cNvPr>
            <p:cNvCxnSpPr/>
            <p:nvPr/>
          </p:nvCxnSpPr>
          <p:spPr>
            <a:xfrm flipV="1">
              <a:off x="3135503"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18F9B35-E227-6D4A-80C1-BAAF9B14EAD1}"/>
                </a:ext>
              </a:extLst>
            </p:cNvPr>
            <p:cNvCxnSpPr/>
            <p:nvPr/>
          </p:nvCxnSpPr>
          <p:spPr>
            <a:xfrm flipV="1">
              <a:off x="3861409" y="26200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C0F98B50-FB4E-2443-9048-40F4842737BC}"/>
                </a:ext>
              </a:extLst>
            </p:cNvPr>
            <p:cNvSpPr/>
            <p:nvPr/>
          </p:nvSpPr>
          <p:spPr>
            <a:xfrm>
              <a:off x="3825503" y="3303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49DAB99A-7C9A-364B-84DF-58E5F56CA92C}"/>
                </a:ext>
              </a:extLst>
            </p:cNvPr>
            <p:cNvSpPr/>
            <p:nvPr/>
          </p:nvSpPr>
          <p:spPr>
            <a:xfrm>
              <a:off x="4551639" y="32840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78BDE4B6-2502-C048-8412-62F4315FA20C}"/>
                </a:ext>
              </a:extLst>
            </p:cNvPr>
            <p:cNvSpPr/>
            <p:nvPr/>
          </p:nvSpPr>
          <p:spPr>
            <a:xfrm>
              <a:off x="3084159" y="3300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49F81D87-0053-4F46-8E8D-3B012C264130}"/>
                </a:ext>
              </a:extLst>
            </p:cNvPr>
            <p:cNvCxnSpPr/>
            <p:nvPr/>
          </p:nvCxnSpPr>
          <p:spPr>
            <a:xfrm flipV="1">
              <a:off x="6643926" y="260906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613D1737-E009-D146-AE03-72F26A0165DA}"/>
                </a:ext>
              </a:extLst>
            </p:cNvPr>
            <p:cNvSpPr/>
            <p:nvPr/>
          </p:nvSpPr>
          <p:spPr>
            <a:xfrm>
              <a:off x="6606057" y="25623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748D96D-A35F-1E47-8AC0-D293584273FC}"/>
                </a:ext>
              </a:extLst>
            </p:cNvPr>
            <p:cNvSpPr/>
            <p:nvPr/>
          </p:nvSpPr>
          <p:spPr>
            <a:xfrm>
              <a:off x="6608020" y="32922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E2A5A95F-80AD-4C42-9CDD-5D5A8EE4C608}"/>
                </a:ext>
              </a:extLst>
            </p:cNvPr>
            <p:cNvSpPr/>
            <p:nvPr/>
          </p:nvSpPr>
          <p:spPr>
            <a:xfrm>
              <a:off x="7344145" y="25593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8F8A2C32-9A32-2448-ACC4-BEA42E0FFC58}"/>
                </a:ext>
              </a:extLst>
            </p:cNvPr>
            <p:cNvSpPr/>
            <p:nvPr/>
          </p:nvSpPr>
          <p:spPr>
            <a:xfrm>
              <a:off x="7334156" y="32892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7DED957D-F23A-0545-A0CE-4C775BEB11D0}"/>
                </a:ext>
              </a:extLst>
            </p:cNvPr>
            <p:cNvSpPr/>
            <p:nvPr/>
          </p:nvSpPr>
          <p:spPr>
            <a:xfrm>
              <a:off x="5664264" y="293150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0" name="Oval 49">
              <a:extLst>
                <a:ext uri="{FF2B5EF4-FFF2-40B4-BE49-F238E27FC236}">
                  <a16:creationId xmlns:a16="http://schemas.microsoft.com/office/drawing/2014/main" id="{A958DDD4-5A41-5D41-B0A6-CC9A4E96D6FD}"/>
                </a:ext>
              </a:extLst>
            </p:cNvPr>
            <p:cNvSpPr/>
            <p:nvPr/>
          </p:nvSpPr>
          <p:spPr>
            <a:xfrm>
              <a:off x="5975289" y="292528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Oval 50">
              <a:extLst>
                <a:ext uri="{FF2B5EF4-FFF2-40B4-BE49-F238E27FC236}">
                  <a16:creationId xmlns:a16="http://schemas.microsoft.com/office/drawing/2014/main" id="{DD75114A-30A4-F545-8C56-332B09B0CDE2}"/>
                </a:ext>
              </a:extLst>
            </p:cNvPr>
            <p:cNvSpPr/>
            <p:nvPr/>
          </p:nvSpPr>
          <p:spPr>
            <a:xfrm>
              <a:off x="6295642" y="292839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53" name="Straight Connector 52">
              <a:extLst>
                <a:ext uri="{FF2B5EF4-FFF2-40B4-BE49-F238E27FC236}">
                  <a16:creationId xmlns:a16="http://schemas.microsoft.com/office/drawing/2014/main" id="{1DA202C0-EB18-DB45-A745-8F480680BCCF}"/>
                </a:ext>
              </a:extLst>
            </p:cNvPr>
            <p:cNvCxnSpPr/>
            <p:nvPr/>
          </p:nvCxnSpPr>
          <p:spPr>
            <a:xfrm>
              <a:off x="2408948" y="261232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DC6BA59A-3DE2-A34B-8983-D06E3F29BB83}"/>
                </a:ext>
              </a:extLst>
            </p:cNvPr>
            <p:cNvCxnSpPr/>
            <p:nvPr/>
          </p:nvCxnSpPr>
          <p:spPr>
            <a:xfrm>
              <a:off x="3883414" y="26104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Oval 55">
              <a:extLst>
                <a:ext uri="{FF2B5EF4-FFF2-40B4-BE49-F238E27FC236}">
                  <a16:creationId xmlns:a16="http://schemas.microsoft.com/office/drawing/2014/main" id="{F6244A31-CEDF-704C-8764-5C22533CF081}"/>
                </a:ext>
              </a:extLst>
            </p:cNvPr>
            <p:cNvSpPr/>
            <p:nvPr/>
          </p:nvSpPr>
          <p:spPr>
            <a:xfrm>
              <a:off x="1635900" y="25703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EFFA17FE-BE52-FB45-A691-1A2D08CE2ACF}"/>
                </a:ext>
              </a:extLst>
            </p:cNvPr>
            <p:cNvSpPr/>
            <p:nvPr/>
          </p:nvSpPr>
          <p:spPr>
            <a:xfrm>
              <a:off x="3823540" y="2567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643BD502-3EB9-CE42-B22A-897641C4C720}"/>
                </a:ext>
              </a:extLst>
            </p:cNvPr>
            <p:cNvSpPr/>
            <p:nvPr/>
          </p:nvSpPr>
          <p:spPr>
            <a:xfrm>
              <a:off x="4561628" y="2558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D3D8D114-7FC6-0842-B29A-385153A5038B}"/>
                </a:ext>
              </a:extLst>
            </p:cNvPr>
            <p:cNvSpPr/>
            <p:nvPr/>
          </p:nvSpPr>
          <p:spPr>
            <a:xfrm>
              <a:off x="3094148" y="25644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70DE1917-1A73-2C42-9114-F11B7DC8E398}"/>
                </a:ext>
              </a:extLst>
            </p:cNvPr>
            <p:cNvSpPr/>
            <p:nvPr/>
          </p:nvSpPr>
          <p:spPr>
            <a:xfrm>
              <a:off x="2368012" y="2567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1" name="Rectangle 70">
            <a:extLst>
              <a:ext uri="{FF2B5EF4-FFF2-40B4-BE49-F238E27FC236}">
                <a16:creationId xmlns:a16="http://schemas.microsoft.com/office/drawing/2014/main" id="{F495CF83-A46C-7C49-BE2D-58C7796554F1}"/>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2" name="Straight Connector 71">
            <a:extLst>
              <a:ext uri="{FF2B5EF4-FFF2-40B4-BE49-F238E27FC236}">
                <a16:creationId xmlns:a16="http://schemas.microsoft.com/office/drawing/2014/main" id="{6465E020-0B0C-E643-BF19-A6274B3A90B6}"/>
              </a:ext>
            </a:extLst>
          </p:cNvPr>
          <p:cNvCxnSpPr/>
          <p:nvPr/>
        </p:nvCxnSpPr>
        <p:spPr>
          <a:xfrm>
            <a:off x="285564" y="114224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AE9D6F04-8573-BD4D-92FA-C539391D61F1}"/>
              </a:ext>
            </a:extLst>
          </p:cNvPr>
          <p:cNvSpPr txBox="1"/>
          <p:nvPr/>
        </p:nvSpPr>
        <p:spPr>
          <a:xfrm>
            <a:off x="7840186" y="1582621"/>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75" name="TextBox 74">
            <a:extLst>
              <a:ext uri="{FF2B5EF4-FFF2-40B4-BE49-F238E27FC236}">
                <a16:creationId xmlns:a16="http://schemas.microsoft.com/office/drawing/2014/main" id="{064FC9E8-C3EF-E944-86CF-7A7EF1AF18EA}"/>
              </a:ext>
            </a:extLst>
          </p:cNvPr>
          <p:cNvSpPr txBox="1"/>
          <p:nvPr/>
        </p:nvSpPr>
        <p:spPr>
          <a:xfrm>
            <a:off x="7873186" y="3073861"/>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76" name="Group 75">
            <a:extLst>
              <a:ext uri="{FF2B5EF4-FFF2-40B4-BE49-F238E27FC236}">
                <a16:creationId xmlns:a16="http://schemas.microsoft.com/office/drawing/2014/main" id="{EC2D0149-6E8B-2D46-BE72-8A9B8C60D2B4}"/>
              </a:ext>
            </a:extLst>
          </p:cNvPr>
          <p:cNvGrpSpPr/>
          <p:nvPr/>
        </p:nvGrpSpPr>
        <p:grpSpPr>
          <a:xfrm>
            <a:off x="474055" y="5418808"/>
            <a:ext cx="924602" cy="1058574"/>
            <a:chOff x="536432" y="5376415"/>
            <a:chExt cx="924602" cy="1058574"/>
          </a:xfrm>
        </p:grpSpPr>
        <p:cxnSp>
          <p:nvCxnSpPr>
            <p:cNvPr id="77" name="Straight Arrow Connector 76">
              <a:extLst>
                <a:ext uri="{FF2B5EF4-FFF2-40B4-BE49-F238E27FC236}">
                  <a16:creationId xmlns:a16="http://schemas.microsoft.com/office/drawing/2014/main" id="{FFD0FCA9-B81C-904D-B6D9-FE814B2A0EF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9E69CD91-90E3-6141-86E8-FAD5F910C70B}"/>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9" name="Straight Arrow Connector 78">
              <a:extLst>
                <a:ext uri="{FF2B5EF4-FFF2-40B4-BE49-F238E27FC236}">
                  <a16:creationId xmlns:a16="http://schemas.microsoft.com/office/drawing/2014/main" id="{5F6695CE-7FEF-F34C-81FD-52357DFA9B1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FDB66E9E-5FBC-084C-A238-71A89A01DD7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2" name="Straight Arrow Connector 81">
            <a:extLst>
              <a:ext uri="{FF2B5EF4-FFF2-40B4-BE49-F238E27FC236}">
                <a16:creationId xmlns:a16="http://schemas.microsoft.com/office/drawing/2014/main" id="{EF5D3BB6-3DBD-E24F-9C7F-9A52C7FD6F6F}"/>
              </a:ext>
            </a:extLst>
          </p:cNvPr>
          <p:cNvCxnSpPr>
            <a:cxnSpLocks/>
          </p:cNvCxnSpPr>
          <p:nvPr/>
        </p:nvCxnSpPr>
        <p:spPr>
          <a:xfrm>
            <a:off x="8089950" y="1975139"/>
            <a:ext cx="0" cy="24538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D4DFC93D-2B77-1844-BB6E-06FE7F1C280D}"/>
              </a:ext>
            </a:extLst>
          </p:cNvPr>
          <p:cNvCxnSpPr>
            <a:cxnSpLocks/>
          </p:cNvCxnSpPr>
          <p:nvPr/>
        </p:nvCxnSpPr>
        <p:spPr>
          <a:xfrm>
            <a:off x="8089950" y="2734064"/>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DDB3A4A5-C176-2547-9B84-9B65712B8697}"/>
              </a:ext>
            </a:extLst>
          </p:cNvPr>
          <p:cNvCxnSpPr/>
          <p:nvPr/>
        </p:nvCxnSpPr>
        <p:spPr>
          <a:xfrm>
            <a:off x="5631598" y="5107554"/>
            <a:ext cx="703948"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D60DD1B-216A-0843-A47E-1B9A93D70864}"/>
              </a:ext>
            </a:extLst>
          </p:cNvPr>
          <p:cNvCxnSpPr/>
          <p:nvPr/>
        </p:nvCxnSpPr>
        <p:spPr>
          <a:xfrm>
            <a:off x="7026305" y="5114819"/>
            <a:ext cx="703948"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AB9A8090-1568-4442-95F1-883EB4ED2967}"/>
              </a:ext>
            </a:extLst>
          </p:cNvPr>
          <p:cNvCxnSpPr/>
          <p:nvPr/>
        </p:nvCxnSpPr>
        <p:spPr>
          <a:xfrm rot="16200000">
            <a:off x="5292842" y="4750077"/>
            <a:ext cx="703949"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A55CF6C9-E6F9-734C-9489-39C48DB13807}"/>
              </a:ext>
            </a:extLst>
          </p:cNvPr>
          <p:cNvCxnSpPr/>
          <p:nvPr/>
        </p:nvCxnSpPr>
        <p:spPr>
          <a:xfrm rot="16200000">
            <a:off x="5989975" y="4756020"/>
            <a:ext cx="703949"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82098B74-5144-854D-94A2-6B3439EA4F39}"/>
              </a:ext>
            </a:extLst>
          </p:cNvPr>
          <p:cNvCxnSpPr/>
          <p:nvPr/>
        </p:nvCxnSpPr>
        <p:spPr>
          <a:xfrm rot="16200000">
            <a:off x="6690469" y="4746664"/>
            <a:ext cx="703949"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4C1BC27D-F72A-C14A-8102-CBCFC9B9D19C}"/>
              </a:ext>
            </a:extLst>
          </p:cNvPr>
          <p:cNvCxnSpPr/>
          <p:nvPr/>
        </p:nvCxnSpPr>
        <p:spPr>
          <a:xfrm rot="16200000">
            <a:off x="7393391" y="4752607"/>
            <a:ext cx="703949"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6938A3F4-2D89-F94F-B2F3-4223144477A7}"/>
              </a:ext>
            </a:extLst>
          </p:cNvPr>
          <p:cNvCxnSpPr/>
          <p:nvPr/>
        </p:nvCxnSpPr>
        <p:spPr>
          <a:xfrm>
            <a:off x="4938677" y="4410136"/>
            <a:ext cx="703948"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FEF7230C-5993-0248-B26E-781FCEA63316}"/>
              </a:ext>
            </a:extLst>
          </p:cNvPr>
          <p:cNvCxnSpPr/>
          <p:nvPr/>
        </p:nvCxnSpPr>
        <p:spPr>
          <a:xfrm flipH="1" flipV="1">
            <a:off x="4943550" y="4405303"/>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9486C6D5-85F4-3E47-828A-B38288B25F80}"/>
              </a:ext>
            </a:extLst>
          </p:cNvPr>
          <p:cNvCxnSpPr/>
          <p:nvPr/>
        </p:nvCxnSpPr>
        <p:spPr>
          <a:xfrm flipH="1" flipV="1">
            <a:off x="5642096" y="4405303"/>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B4B40210-34B6-3D44-83C3-43A9BB37ADE5}"/>
              </a:ext>
            </a:extLst>
          </p:cNvPr>
          <p:cNvCxnSpPr/>
          <p:nvPr/>
        </p:nvCxnSpPr>
        <p:spPr>
          <a:xfrm flipH="1" flipV="1">
            <a:off x="6334891" y="4404918"/>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9ADFE8E4-452B-054D-8125-3733A2851B41}"/>
              </a:ext>
            </a:extLst>
          </p:cNvPr>
          <p:cNvCxnSpPr/>
          <p:nvPr/>
        </p:nvCxnSpPr>
        <p:spPr>
          <a:xfrm flipH="1" flipV="1">
            <a:off x="7048514" y="4405303"/>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525E88D6-028C-6F48-ABBA-9682E6496607}"/>
              </a:ext>
            </a:extLst>
          </p:cNvPr>
          <p:cNvSpPr/>
          <p:nvPr/>
        </p:nvSpPr>
        <p:spPr>
          <a:xfrm>
            <a:off x="4895267" y="4363923"/>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a:extLst>
              <a:ext uri="{FF2B5EF4-FFF2-40B4-BE49-F238E27FC236}">
                <a16:creationId xmlns:a16="http://schemas.microsoft.com/office/drawing/2014/main" id="{0D1CBBC0-C45B-8743-AA9A-2F7A980E7F87}"/>
              </a:ext>
            </a:extLst>
          </p:cNvPr>
          <p:cNvCxnSpPr/>
          <p:nvPr/>
        </p:nvCxnSpPr>
        <p:spPr>
          <a:xfrm flipV="1">
            <a:off x="4935792" y="4408304"/>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Oval 114">
            <a:extLst>
              <a:ext uri="{FF2B5EF4-FFF2-40B4-BE49-F238E27FC236}">
                <a16:creationId xmlns:a16="http://schemas.microsoft.com/office/drawing/2014/main" id="{386BBF45-C19E-4348-AE36-219D9376E871}"/>
              </a:ext>
            </a:extLst>
          </p:cNvPr>
          <p:cNvSpPr/>
          <p:nvPr/>
        </p:nvSpPr>
        <p:spPr>
          <a:xfrm>
            <a:off x="4891405" y="5060541"/>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C2DDC63C-BBB7-4C46-800E-721386F499A0}"/>
              </a:ext>
            </a:extLst>
          </p:cNvPr>
          <p:cNvCxnSpPr/>
          <p:nvPr/>
        </p:nvCxnSpPr>
        <p:spPr>
          <a:xfrm flipV="1">
            <a:off x="5634338" y="4408304"/>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FB344872-BE81-7849-8BDF-2F841AC8DF27}"/>
              </a:ext>
            </a:extLst>
          </p:cNvPr>
          <p:cNvCxnSpPr/>
          <p:nvPr/>
        </p:nvCxnSpPr>
        <p:spPr>
          <a:xfrm flipV="1">
            <a:off x="4884073" y="4311327"/>
            <a:ext cx="1" cy="1759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679D38D5-C578-4A4E-85A1-0D78B31AF90E}"/>
              </a:ext>
            </a:extLst>
          </p:cNvPr>
          <p:cNvCxnSpPr/>
          <p:nvPr/>
        </p:nvCxnSpPr>
        <p:spPr>
          <a:xfrm>
            <a:off x="4795695" y="4309353"/>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7452A59B-06BF-984B-B506-5B227D0E5AD1}"/>
              </a:ext>
            </a:extLst>
          </p:cNvPr>
          <p:cNvCxnSpPr/>
          <p:nvPr/>
        </p:nvCxnSpPr>
        <p:spPr>
          <a:xfrm>
            <a:off x="4792683" y="4403456"/>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EA12F362-AF5F-314E-B8F6-9A8EA92E75C0}"/>
              </a:ext>
            </a:extLst>
          </p:cNvPr>
          <p:cNvCxnSpPr/>
          <p:nvPr/>
        </p:nvCxnSpPr>
        <p:spPr>
          <a:xfrm>
            <a:off x="4797962" y="4483479"/>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641EDD17-D92B-0F48-9C71-0B0EB429DB9D}"/>
              </a:ext>
            </a:extLst>
          </p:cNvPr>
          <p:cNvCxnSpPr/>
          <p:nvPr/>
        </p:nvCxnSpPr>
        <p:spPr>
          <a:xfrm flipV="1">
            <a:off x="4878915" y="5016153"/>
            <a:ext cx="1" cy="1759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5A45BCAF-4A8C-2D47-8B7F-FA542C4C0B04}"/>
              </a:ext>
            </a:extLst>
          </p:cNvPr>
          <p:cNvCxnSpPr/>
          <p:nvPr/>
        </p:nvCxnSpPr>
        <p:spPr>
          <a:xfrm>
            <a:off x="4790537" y="5014179"/>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48A35031-AE90-3F41-8B1A-70F755009145}"/>
              </a:ext>
            </a:extLst>
          </p:cNvPr>
          <p:cNvCxnSpPr/>
          <p:nvPr/>
        </p:nvCxnSpPr>
        <p:spPr>
          <a:xfrm>
            <a:off x="4787525" y="5108282"/>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A9A1F9D6-085A-1F46-ADDC-753F1B967AC0}"/>
              </a:ext>
            </a:extLst>
          </p:cNvPr>
          <p:cNvCxnSpPr/>
          <p:nvPr/>
        </p:nvCxnSpPr>
        <p:spPr>
          <a:xfrm>
            <a:off x="4792804" y="5188305"/>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3D0ACE66-DD3E-BF4A-AB26-3562B21718BD}"/>
              </a:ext>
            </a:extLst>
          </p:cNvPr>
          <p:cNvSpPr/>
          <p:nvPr/>
        </p:nvSpPr>
        <p:spPr>
          <a:xfrm>
            <a:off x="5593813" y="5062468"/>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1A98C1C7-54F5-4A46-87F6-A0ED9087665F}"/>
              </a:ext>
            </a:extLst>
          </p:cNvPr>
          <p:cNvCxnSpPr/>
          <p:nvPr/>
        </p:nvCxnSpPr>
        <p:spPr>
          <a:xfrm flipV="1">
            <a:off x="6327133" y="4407919"/>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7" name="Oval 126">
            <a:extLst>
              <a:ext uri="{FF2B5EF4-FFF2-40B4-BE49-F238E27FC236}">
                <a16:creationId xmlns:a16="http://schemas.microsoft.com/office/drawing/2014/main" id="{A5549861-C55A-CE4B-9C11-D72358176E76}"/>
              </a:ext>
            </a:extLst>
          </p:cNvPr>
          <p:cNvSpPr/>
          <p:nvPr/>
        </p:nvSpPr>
        <p:spPr>
          <a:xfrm>
            <a:off x="6292580" y="5071099"/>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Connector 127">
            <a:extLst>
              <a:ext uri="{FF2B5EF4-FFF2-40B4-BE49-F238E27FC236}">
                <a16:creationId xmlns:a16="http://schemas.microsoft.com/office/drawing/2014/main" id="{7533D60B-B46A-EB45-8504-F0792CF7A15E}"/>
              </a:ext>
            </a:extLst>
          </p:cNvPr>
          <p:cNvCxnSpPr/>
          <p:nvPr/>
        </p:nvCxnSpPr>
        <p:spPr>
          <a:xfrm flipV="1">
            <a:off x="7040756" y="4408304"/>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Oval 129">
            <a:extLst>
              <a:ext uri="{FF2B5EF4-FFF2-40B4-BE49-F238E27FC236}">
                <a16:creationId xmlns:a16="http://schemas.microsoft.com/office/drawing/2014/main" id="{3B17E65A-9508-CB4A-BB29-A5588EDAAFE3}"/>
              </a:ext>
            </a:extLst>
          </p:cNvPr>
          <p:cNvSpPr/>
          <p:nvPr/>
        </p:nvSpPr>
        <p:spPr>
          <a:xfrm>
            <a:off x="7704749" y="5071099"/>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D0C331C1-D438-FE40-A8F9-1887D9E652BC}"/>
              </a:ext>
            </a:extLst>
          </p:cNvPr>
          <p:cNvSpPr/>
          <p:nvPr/>
        </p:nvSpPr>
        <p:spPr>
          <a:xfrm>
            <a:off x="6991347" y="5068227"/>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Connector 140">
            <a:extLst>
              <a:ext uri="{FF2B5EF4-FFF2-40B4-BE49-F238E27FC236}">
                <a16:creationId xmlns:a16="http://schemas.microsoft.com/office/drawing/2014/main" id="{11461750-B136-AA46-B279-4D7845D527B9}"/>
              </a:ext>
            </a:extLst>
          </p:cNvPr>
          <p:cNvCxnSpPr/>
          <p:nvPr/>
        </p:nvCxnSpPr>
        <p:spPr>
          <a:xfrm>
            <a:off x="6341586" y="4406249"/>
            <a:ext cx="703948"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Oval 142">
            <a:extLst>
              <a:ext uri="{FF2B5EF4-FFF2-40B4-BE49-F238E27FC236}">
                <a16:creationId xmlns:a16="http://schemas.microsoft.com/office/drawing/2014/main" id="{88AF8839-1F8D-7A46-B9D3-E22AFDBDF12A}"/>
              </a:ext>
            </a:extLst>
          </p:cNvPr>
          <p:cNvSpPr/>
          <p:nvPr/>
        </p:nvSpPr>
        <p:spPr>
          <a:xfrm>
            <a:off x="5597675" y="4365849"/>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FC4797AB-873B-824A-80EF-1A1063385F55}"/>
              </a:ext>
            </a:extLst>
          </p:cNvPr>
          <p:cNvSpPr/>
          <p:nvPr/>
        </p:nvSpPr>
        <p:spPr>
          <a:xfrm>
            <a:off x="7702860" y="4363017"/>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74C96D8C-904A-6E40-82E6-A9A576FCA614}"/>
              </a:ext>
            </a:extLst>
          </p:cNvPr>
          <p:cNvSpPr/>
          <p:nvPr/>
        </p:nvSpPr>
        <p:spPr>
          <a:xfrm>
            <a:off x="7000960" y="4360146"/>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D6B315F3-79AB-5843-87D4-1E1526189466}"/>
              </a:ext>
            </a:extLst>
          </p:cNvPr>
          <p:cNvSpPr/>
          <p:nvPr/>
        </p:nvSpPr>
        <p:spPr>
          <a:xfrm>
            <a:off x="6302193" y="4363017"/>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8" name="Straight Connector 147">
            <a:extLst>
              <a:ext uri="{FF2B5EF4-FFF2-40B4-BE49-F238E27FC236}">
                <a16:creationId xmlns:a16="http://schemas.microsoft.com/office/drawing/2014/main" id="{78C1C621-EA86-E147-A944-6C06E3A153B3}"/>
              </a:ext>
            </a:extLst>
          </p:cNvPr>
          <p:cNvCxnSpPr/>
          <p:nvPr/>
        </p:nvCxnSpPr>
        <p:spPr>
          <a:xfrm>
            <a:off x="2620159" y="5090032"/>
            <a:ext cx="703948"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A83BA352-5108-A04A-91CE-60D1C598A2E4}"/>
              </a:ext>
            </a:extLst>
          </p:cNvPr>
          <p:cNvCxnSpPr/>
          <p:nvPr/>
        </p:nvCxnSpPr>
        <p:spPr>
          <a:xfrm rot="16200000">
            <a:off x="2281403" y="4732555"/>
            <a:ext cx="703949"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43636EC2-6C27-B040-A62B-44492DEADA14}"/>
              </a:ext>
            </a:extLst>
          </p:cNvPr>
          <p:cNvCxnSpPr/>
          <p:nvPr/>
        </p:nvCxnSpPr>
        <p:spPr>
          <a:xfrm rot="16200000">
            <a:off x="2978536" y="4738498"/>
            <a:ext cx="703949"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47572466-9372-234A-895A-DBFF1524AC8E}"/>
              </a:ext>
            </a:extLst>
          </p:cNvPr>
          <p:cNvCxnSpPr/>
          <p:nvPr/>
        </p:nvCxnSpPr>
        <p:spPr>
          <a:xfrm>
            <a:off x="1927238" y="4392614"/>
            <a:ext cx="703948"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35004F85-4FE7-ED40-9FE7-C5B7C976EFE9}"/>
              </a:ext>
            </a:extLst>
          </p:cNvPr>
          <p:cNvCxnSpPr/>
          <p:nvPr/>
        </p:nvCxnSpPr>
        <p:spPr>
          <a:xfrm flipH="1" flipV="1">
            <a:off x="1932111" y="4387781"/>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D16C37CB-D41E-3F44-BA9C-8111690EA98A}"/>
              </a:ext>
            </a:extLst>
          </p:cNvPr>
          <p:cNvCxnSpPr/>
          <p:nvPr/>
        </p:nvCxnSpPr>
        <p:spPr>
          <a:xfrm flipH="1" flipV="1">
            <a:off x="2630657" y="4387781"/>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Oval 158">
            <a:extLst>
              <a:ext uri="{FF2B5EF4-FFF2-40B4-BE49-F238E27FC236}">
                <a16:creationId xmlns:a16="http://schemas.microsoft.com/office/drawing/2014/main" id="{691768E9-F935-4E4C-8907-2FE7432155A9}"/>
              </a:ext>
            </a:extLst>
          </p:cNvPr>
          <p:cNvSpPr/>
          <p:nvPr/>
        </p:nvSpPr>
        <p:spPr>
          <a:xfrm>
            <a:off x="1883828" y="4346401"/>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0" name="Straight Connector 159">
            <a:extLst>
              <a:ext uri="{FF2B5EF4-FFF2-40B4-BE49-F238E27FC236}">
                <a16:creationId xmlns:a16="http://schemas.microsoft.com/office/drawing/2014/main" id="{9DB1430F-392B-E54B-83B4-6B37536C6EC1}"/>
              </a:ext>
            </a:extLst>
          </p:cNvPr>
          <p:cNvCxnSpPr/>
          <p:nvPr/>
        </p:nvCxnSpPr>
        <p:spPr>
          <a:xfrm flipV="1">
            <a:off x="1924353" y="4390782"/>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1" name="Oval 160">
            <a:extLst>
              <a:ext uri="{FF2B5EF4-FFF2-40B4-BE49-F238E27FC236}">
                <a16:creationId xmlns:a16="http://schemas.microsoft.com/office/drawing/2014/main" id="{ACD43170-023A-2B43-8EBB-51941765FFEC}"/>
              </a:ext>
            </a:extLst>
          </p:cNvPr>
          <p:cNvSpPr/>
          <p:nvPr/>
        </p:nvSpPr>
        <p:spPr>
          <a:xfrm>
            <a:off x="1879966" y="5043019"/>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2" name="Straight Connector 161">
            <a:extLst>
              <a:ext uri="{FF2B5EF4-FFF2-40B4-BE49-F238E27FC236}">
                <a16:creationId xmlns:a16="http://schemas.microsoft.com/office/drawing/2014/main" id="{E36C7D6E-B4DD-D44E-8F35-1166ED969645}"/>
              </a:ext>
            </a:extLst>
          </p:cNvPr>
          <p:cNvCxnSpPr/>
          <p:nvPr/>
        </p:nvCxnSpPr>
        <p:spPr>
          <a:xfrm flipV="1">
            <a:off x="2622899" y="4390782"/>
            <a:ext cx="703948" cy="7039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FDA03D4E-67CA-4D41-8B9C-46B54B0AD126}"/>
              </a:ext>
            </a:extLst>
          </p:cNvPr>
          <p:cNvCxnSpPr/>
          <p:nvPr/>
        </p:nvCxnSpPr>
        <p:spPr>
          <a:xfrm flipV="1">
            <a:off x="1872634" y="4293805"/>
            <a:ext cx="1" cy="1759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460D5BAA-179D-8A4F-A691-3FE563561259}"/>
              </a:ext>
            </a:extLst>
          </p:cNvPr>
          <p:cNvCxnSpPr/>
          <p:nvPr/>
        </p:nvCxnSpPr>
        <p:spPr>
          <a:xfrm>
            <a:off x="1784256" y="4291831"/>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E319D542-6BD0-E74C-BA38-398AEEC336FA}"/>
              </a:ext>
            </a:extLst>
          </p:cNvPr>
          <p:cNvCxnSpPr/>
          <p:nvPr/>
        </p:nvCxnSpPr>
        <p:spPr>
          <a:xfrm>
            <a:off x="1781244" y="4385934"/>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C97A001A-8EB7-1E43-ABD2-74321B95A99E}"/>
              </a:ext>
            </a:extLst>
          </p:cNvPr>
          <p:cNvCxnSpPr/>
          <p:nvPr/>
        </p:nvCxnSpPr>
        <p:spPr>
          <a:xfrm>
            <a:off x="1786523" y="4465957"/>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9924DC58-3F4B-AD4A-83B3-3377DFDE69E3}"/>
              </a:ext>
            </a:extLst>
          </p:cNvPr>
          <p:cNvCxnSpPr/>
          <p:nvPr/>
        </p:nvCxnSpPr>
        <p:spPr>
          <a:xfrm flipV="1">
            <a:off x="1867476" y="4998631"/>
            <a:ext cx="1" cy="1759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1678B3AD-B549-A746-A29E-838113332402}"/>
              </a:ext>
            </a:extLst>
          </p:cNvPr>
          <p:cNvCxnSpPr/>
          <p:nvPr/>
        </p:nvCxnSpPr>
        <p:spPr>
          <a:xfrm>
            <a:off x="1779098" y="4996657"/>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C6CC108E-EFED-7142-8A3C-B848F00D6F7B}"/>
              </a:ext>
            </a:extLst>
          </p:cNvPr>
          <p:cNvCxnSpPr/>
          <p:nvPr/>
        </p:nvCxnSpPr>
        <p:spPr>
          <a:xfrm>
            <a:off x="1776086" y="5090760"/>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8CAF2468-B206-0948-9EE6-5CE11CD16089}"/>
              </a:ext>
            </a:extLst>
          </p:cNvPr>
          <p:cNvCxnSpPr/>
          <p:nvPr/>
        </p:nvCxnSpPr>
        <p:spPr>
          <a:xfrm>
            <a:off x="1781365" y="5170783"/>
            <a:ext cx="87994" cy="19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1" name="Oval 170">
            <a:extLst>
              <a:ext uri="{FF2B5EF4-FFF2-40B4-BE49-F238E27FC236}">
                <a16:creationId xmlns:a16="http://schemas.microsoft.com/office/drawing/2014/main" id="{0A8853B7-F0D6-B443-B7F2-6041B3F43438}"/>
              </a:ext>
            </a:extLst>
          </p:cNvPr>
          <p:cNvSpPr/>
          <p:nvPr/>
        </p:nvSpPr>
        <p:spPr>
          <a:xfrm>
            <a:off x="2582374" y="5044946"/>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a:extLst>
              <a:ext uri="{FF2B5EF4-FFF2-40B4-BE49-F238E27FC236}">
                <a16:creationId xmlns:a16="http://schemas.microsoft.com/office/drawing/2014/main" id="{A85F5EC6-F0B6-0647-9CD0-1EE35D4BAA66}"/>
              </a:ext>
            </a:extLst>
          </p:cNvPr>
          <p:cNvSpPr/>
          <p:nvPr/>
        </p:nvSpPr>
        <p:spPr>
          <a:xfrm>
            <a:off x="3281141" y="5053577"/>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01FC319D-81F2-2046-8AC5-AC916D66EAE4}"/>
              </a:ext>
            </a:extLst>
          </p:cNvPr>
          <p:cNvSpPr/>
          <p:nvPr/>
        </p:nvSpPr>
        <p:spPr>
          <a:xfrm>
            <a:off x="2586236" y="4348327"/>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FD541799-A08E-1D42-9958-487B263B2A91}"/>
              </a:ext>
            </a:extLst>
          </p:cNvPr>
          <p:cNvSpPr/>
          <p:nvPr/>
        </p:nvSpPr>
        <p:spPr>
          <a:xfrm>
            <a:off x="3290754" y="4345495"/>
            <a:ext cx="87994" cy="8799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TextBox 181">
            <a:extLst>
              <a:ext uri="{FF2B5EF4-FFF2-40B4-BE49-F238E27FC236}">
                <a16:creationId xmlns:a16="http://schemas.microsoft.com/office/drawing/2014/main" id="{718CB170-14BE-094C-9401-580D1561AB52}"/>
              </a:ext>
            </a:extLst>
          </p:cNvPr>
          <p:cNvSpPr txBox="1"/>
          <p:nvPr/>
        </p:nvSpPr>
        <p:spPr>
          <a:xfrm>
            <a:off x="5905491" y="5351544"/>
            <a:ext cx="1015112"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2 </a:t>
            </a:r>
            <a:r>
              <a:rPr lang="en-US" sz="2200" dirty="0">
                <a:latin typeface="Times New Roman" panose="02020603050405020304" pitchFamily="18" charset="0"/>
                <a:cs typeface="Times New Roman" panose="02020603050405020304" pitchFamily="18" charset="0"/>
              </a:rPr>
              <a:t>   </a:t>
            </a:r>
          </a:p>
        </p:txBody>
      </p:sp>
      <p:sp>
        <p:nvSpPr>
          <p:cNvPr id="183" name="TextBox 182">
            <a:extLst>
              <a:ext uri="{FF2B5EF4-FFF2-40B4-BE49-F238E27FC236}">
                <a16:creationId xmlns:a16="http://schemas.microsoft.com/office/drawing/2014/main" id="{BC727C90-E981-4D41-96FF-906AC3DCA9C7}"/>
              </a:ext>
            </a:extLst>
          </p:cNvPr>
          <p:cNvSpPr txBox="1"/>
          <p:nvPr/>
        </p:nvSpPr>
        <p:spPr>
          <a:xfrm>
            <a:off x="2229337" y="5359165"/>
            <a:ext cx="802854" cy="430887"/>
          </a:xfrm>
          <a:prstGeom prst="rect">
            <a:avLst/>
          </a:prstGeom>
          <a:noFill/>
        </p:spPr>
        <p:txBody>
          <a:bodyPr wrap="square" rtlCol="0">
            <a:spAutoFit/>
          </a:bodyPr>
          <a:lstStyle/>
          <a:p>
            <a:r>
              <a:rPr lang="en-US" sz="2200" dirty="0">
                <a:solidFill>
                  <a:srgbClr val="FF0000"/>
                </a:solidFill>
                <a:latin typeface="Times New Roman" panose="02020603050405020304" pitchFamily="18" charset="0"/>
                <a:cs typeface="Times New Roman" panose="02020603050405020304" pitchFamily="18" charset="0"/>
              </a:rPr>
              <a:t>n = 1 </a:t>
            </a:r>
            <a:r>
              <a:rPr lang="en-US" sz="2200" dirty="0">
                <a:latin typeface="Times New Roman" panose="02020603050405020304" pitchFamily="18" charset="0"/>
                <a:cs typeface="Times New Roman" panose="02020603050405020304" pitchFamily="18" charset="0"/>
              </a:rPr>
              <a:t>   </a:t>
            </a:r>
          </a:p>
        </p:txBody>
      </p:sp>
      <p:sp>
        <p:nvSpPr>
          <p:cNvPr id="185" name="TextBox 184">
            <a:extLst>
              <a:ext uri="{FF2B5EF4-FFF2-40B4-BE49-F238E27FC236}">
                <a16:creationId xmlns:a16="http://schemas.microsoft.com/office/drawing/2014/main" id="{35062E95-EBC6-6845-A4D0-42FB7DDCAF3A}"/>
              </a:ext>
            </a:extLst>
          </p:cNvPr>
          <p:cNvSpPr txBox="1"/>
          <p:nvPr/>
        </p:nvSpPr>
        <p:spPr>
          <a:xfrm>
            <a:off x="3755724" y="6169990"/>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37" name="TextBox 136">
            <a:extLst>
              <a:ext uri="{FF2B5EF4-FFF2-40B4-BE49-F238E27FC236}">
                <a16:creationId xmlns:a16="http://schemas.microsoft.com/office/drawing/2014/main" id="{E431CD53-B53F-F447-8F91-CB93EF737F41}"/>
              </a:ext>
            </a:extLst>
          </p:cNvPr>
          <p:cNvSpPr txBox="1"/>
          <p:nvPr/>
        </p:nvSpPr>
        <p:spPr>
          <a:xfrm>
            <a:off x="2625119" y="242176"/>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#6               </a:t>
            </a:r>
          </a:p>
        </p:txBody>
      </p:sp>
      <p:grpSp>
        <p:nvGrpSpPr>
          <p:cNvPr id="142" name="Group 141">
            <a:extLst>
              <a:ext uri="{FF2B5EF4-FFF2-40B4-BE49-F238E27FC236}">
                <a16:creationId xmlns:a16="http://schemas.microsoft.com/office/drawing/2014/main" id="{3AF39D4E-6FDC-6D47-8A55-481585E4F358}"/>
              </a:ext>
            </a:extLst>
          </p:cNvPr>
          <p:cNvGrpSpPr/>
          <p:nvPr/>
        </p:nvGrpSpPr>
        <p:grpSpPr>
          <a:xfrm>
            <a:off x="7080884" y="6013728"/>
            <a:ext cx="1678033" cy="481586"/>
            <a:chOff x="1032936" y="5890542"/>
            <a:chExt cx="1678033" cy="481586"/>
          </a:xfrm>
        </p:grpSpPr>
        <p:sp>
          <p:nvSpPr>
            <p:cNvPr id="145" name="TextBox 144">
              <a:extLst>
                <a:ext uri="{FF2B5EF4-FFF2-40B4-BE49-F238E27FC236}">
                  <a16:creationId xmlns:a16="http://schemas.microsoft.com/office/drawing/2014/main" id="{7118D990-CBD9-2C41-A7F4-CD03CD99F50D}"/>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9" name="TextBox 148">
              <a:extLst>
                <a:ext uri="{FF2B5EF4-FFF2-40B4-BE49-F238E27FC236}">
                  <a16:creationId xmlns:a16="http://schemas.microsoft.com/office/drawing/2014/main" id="{5A873731-1389-AA4E-90DD-7AF97B69F1D7}"/>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02621563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EE93B8-F755-604A-BD03-90463474535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B77A2ADC-9770-114D-84CC-DA38310BF7BE}"/>
              </a:ext>
            </a:extLst>
          </p:cNvPr>
          <p:cNvCxnSpPr/>
          <p:nvPr/>
        </p:nvCxnSpPr>
        <p:spPr>
          <a:xfrm>
            <a:off x="285564" y="89311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7743D2-161E-A942-B20B-33797099F214}"/>
              </a:ext>
            </a:extLst>
          </p:cNvPr>
          <p:cNvGrpSpPr/>
          <p:nvPr/>
        </p:nvGrpSpPr>
        <p:grpSpPr>
          <a:xfrm>
            <a:off x="3441922" y="5636889"/>
            <a:ext cx="3793106" cy="471600"/>
            <a:chOff x="794019" y="2511637"/>
            <a:chExt cx="7378400" cy="917363"/>
          </a:xfrm>
        </p:grpSpPr>
        <p:cxnSp>
          <p:nvCxnSpPr>
            <p:cNvPr id="6" name="Straight Connector 5">
              <a:extLst>
                <a:ext uri="{FF2B5EF4-FFF2-40B4-BE49-F238E27FC236}">
                  <a16:creationId xmlns:a16="http://schemas.microsoft.com/office/drawing/2014/main" id="{8511D847-B1E3-7C4C-980E-E6A7304FF6D8}"/>
                </a:ext>
              </a:extLst>
            </p:cNvPr>
            <p:cNvCxnSpPr/>
            <p:nvPr/>
          </p:nvCxnSpPr>
          <p:spPr>
            <a:xfrm>
              <a:off x="1671152" y="334110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0209B28-F80B-5A4B-B891-C71E6FA29D51}"/>
                </a:ext>
              </a:extLst>
            </p:cNvPr>
            <p:cNvCxnSpPr/>
            <p:nvPr/>
          </p:nvCxnSpPr>
          <p:spPr>
            <a:xfrm>
              <a:off x="3120486" y="334865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A754BCA-7038-D64B-9490-F09AAA88101E}"/>
                </a:ext>
              </a:extLst>
            </p:cNvPr>
            <p:cNvCxnSpPr/>
            <p:nvPr/>
          </p:nvCxnSpPr>
          <p:spPr>
            <a:xfrm rot="16200000">
              <a:off x="7754503" y="29481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3D78AA2-56A3-004F-8D54-32D786B87006}"/>
                </a:ext>
              </a:extLst>
            </p:cNvPr>
            <p:cNvCxnSpPr/>
            <p:nvPr/>
          </p:nvCxnSpPr>
          <p:spPr>
            <a:xfrm>
              <a:off x="7392390" y="332741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D37B6B8-CC77-AB48-86EA-4D15859C65ED}"/>
                </a:ext>
              </a:extLst>
            </p:cNvPr>
            <p:cNvCxnSpPr/>
            <p:nvPr/>
          </p:nvCxnSpPr>
          <p:spPr>
            <a:xfrm flipH="1" flipV="1">
              <a:off x="7388822" y="259630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60276CC-E160-7E43-9122-46F3AE77C82F}"/>
                </a:ext>
              </a:extLst>
            </p:cNvPr>
            <p:cNvCxnSpPr/>
            <p:nvPr/>
          </p:nvCxnSpPr>
          <p:spPr>
            <a:xfrm flipV="1">
              <a:off x="7380760" y="259942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081D0F85-2AAB-1049-B5E2-845E24F71490}"/>
                </a:ext>
              </a:extLst>
            </p:cNvPr>
            <p:cNvSpPr/>
            <p:nvPr/>
          </p:nvSpPr>
          <p:spPr>
            <a:xfrm>
              <a:off x="8080979" y="25497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68D2F36-68A4-2444-8286-969EE5266949}"/>
                </a:ext>
              </a:extLst>
            </p:cNvPr>
            <p:cNvSpPr/>
            <p:nvPr/>
          </p:nvSpPr>
          <p:spPr>
            <a:xfrm>
              <a:off x="8070990" y="32796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EAC6234B-3098-9946-99ED-30A7A1C3A8FE}"/>
                </a:ext>
              </a:extLst>
            </p:cNvPr>
            <p:cNvCxnSpPr/>
            <p:nvPr/>
          </p:nvCxnSpPr>
          <p:spPr>
            <a:xfrm rot="16200000">
              <a:off x="1319128" y="29696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6DBBD73-AE3B-2145-9F6C-0351E5F04A19}"/>
                </a:ext>
              </a:extLst>
            </p:cNvPr>
            <p:cNvCxnSpPr/>
            <p:nvPr/>
          </p:nvCxnSpPr>
          <p:spPr>
            <a:xfrm rot="16200000">
              <a:off x="2043566" y="29757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2E6F9DB-ECB3-D243-AAF8-8928846D3515}"/>
                </a:ext>
              </a:extLst>
            </p:cNvPr>
            <p:cNvCxnSpPr/>
            <p:nvPr/>
          </p:nvCxnSpPr>
          <p:spPr>
            <a:xfrm rot="16200000">
              <a:off x="2771496" y="29660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9188C0E-756D-9440-A378-0FB534C80B34}"/>
                </a:ext>
              </a:extLst>
            </p:cNvPr>
            <p:cNvCxnSpPr/>
            <p:nvPr/>
          </p:nvCxnSpPr>
          <p:spPr>
            <a:xfrm rot="16200000">
              <a:off x="3501950" y="29722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300C735-E44C-1147-8DF6-DF88126E296C}"/>
                </a:ext>
              </a:extLst>
            </p:cNvPr>
            <p:cNvCxnSpPr/>
            <p:nvPr/>
          </p:nvCxnSpPr>
          <p:spPr>
            <a:xfrm rot="16200000">
              <a:off x="4234350" y="29693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6131054-A6E8-8341-92CC-715DBEC23BEB}"/>
                </a:ext>
              </a:extLst>
            </p:cNvPr>
            <p:cNvCxnSpPr/>
            <p:nvPr/>
          </p:nvCxnSpPr>
          <p:spPr>
            <a:xfrm rot="16200000">
              <a:off x="4974888" y="29651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8463B17-AB77-AC45-AFEE-822C875EA345}"/>
                </a:ext>
              </a:extLst>
            </p:cNvPr>
            <p:cNvCxnSpPr/>
            <p:nvPr/>
          </p:nvCxnSpPr>
          <p:spPr>
            <a:xfrm>
              <a:off x="4604559" y="33228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A6BBE3D-2237-F44B-93F0-DBDBED833B2F}"/>
                </a:ext>
              </a:extLst>
            </p:cNvPr>
            <p:cNvCxnSpPr/>
            <p:nvPr/>
          </p:nvCxnSpPr>
          <p:spPr>
            <a:xfrm flipH="1" flipV="1">
              <a:off x="4609207" y="259532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F92582C-1CC6-134E-B8BF-C6706F87EAF2}"/>
                </a:ext>
              </a:extLst>
            </p:cNvPr>
            <p:cNvCxnSpPr/>
            <p:nvPr/>
          </p:nvCxnSpPr>
          <p:spPr>
            <a:xfrm flipV="1">
              <a:off x="4601145" y="25984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7A63B678-9495-0E45-B666-325C254ABC26}"/>
                </a:ext>
              </a:extLst>
            </p:cNvPr>
            <p:cNvSpPr/>
            <p:nvPr/>
          </p:nvSpPr>
          <p:spPr>
            <a:xfrm>
              <a:off x="5301364" y="25607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C8F9AE1E-9FF8-024B-A97A-A9C3444FE472}"/>
                </a:ext>
              </a:extLst>
            </p:cNvPr>
            <p:cNvSpPr/>
            <p:nvPr/>
          </p:nvSpPr>
          <p:spPr>
            <a:xfrm>
              <a:off x="5291375" y="32786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D499694C-6CB9-4E44-AF27-A7B93681E4A2}"/>
                </a:ext>
              </a:extLst>
            </p:cNvPr>
            <p:cNvCxnSpPr/>
            <p:nvPr/>
          </p:nvCxnSpPr>
          <p:spPr>
            <a:xfrm rot="16200000">
              <a:off x="7017669" y="29577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D1CC5BE-D46D-D349-BF85-19C516A6A92D}"/>
                </a:ext>
              </a:extLst>
            </p:cNvPr>
            <p:cNvCxnSpPr/>
            <p:nvPr/>
          </p:nvCxnSpPr>
          <p:spPr>
            <a:xfrm>
              <a:off x="6655035" y="260706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3830D5F-FFA8-CF4D-9EC9-4CEC807C5A53}"/>
                </a:ext>
              </a:extLst>
            </p:cNvPr>
            <p:cNvCxnSpPr/>
            <p:nvPr/>
          </p:nvCxnSpPr>
          <p:spPr>
            <a:xfrm>
              <a:off x="951091" y="261636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D2E8CC7-6148-D044-B459-61FE9131D553}"/>
                </a:ext>
              </a:extLst>
            </p:cNvPr>
            <p:cNvCxnSpPr/>
            <p:nvPr/>
          </p:nvCxnSpPr>
          <p:spPr>
            <a:xfrm flipH="1" flipV="1">
              <a:off x="956155"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124842C-82F9-F149-87D7-28B51BD4A685}"/>
                </a:ext>
              </a:extLst>
            </p:cNvPr>
            <p:cNvCxnSpPr/>
            <p:nvPr/>
          </p:nvCxnSpPr>
          <p:spPr>
            <a:xfrm flipH="1" flipV="1">
              <a:off x="1682061"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731C04A4-C8FA-8049-8A89-2FEF9F2DAFF0}"/>
                </a:ext>
              </a:extLst>
            </p:cNvPr>
            <p:cNvCxnSpPr/>
            <p:nvPr/>
          </p:nvCxnSpPr>
          <p:spPr>
            <a:xfrm flipH="1" flipV="1">
              <a:off x="2401991" y="26109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50A52B9-B4C4-0844-9091-1F9AC7476258}"/>
                </a:ext>
              </a:extLst>
            </p:cNvPr>
            <p:cNvCxnSpPr/>
            <p:nvPr/>
          </p:nvCxnSpPr>
          <p:spPr>
            <a:xfrm flipH="1" flipV="1">
              <a:off x="3143565" y="261134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9AE0905-0DE7-CB47-A027-C53B6A93A581}"/>
                </a:ext>
              </a:extLst>
            </p:cNvPr>
            <p:cNvCxnSpPr/>
            <p:nvPr/>
          </p:nvCxnSpPr>
          <p:spPr>
            <a:xfrm flipH="1" flipV="1">
              <a:off x="3869471" y="261692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73D6A1F-650A-3744-9F35-C201BBFB66B2}"/>
                </a:ext>
              </a:extLst>
            </p:cNvPr>
            <p:cNvCxnSpPr/>
            <p:nvPr/>
          </p:nvCxnSpPr>
          <p:spPr>
            <a:xfrm flipH="1" flipV="1">
              <a:off x="6651988" y="26059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E619968F-2451-D649-AE14-A6E435045305}"/>
                </a:ext>
              </a:extLst>
            </p:cNvPr>
            <p:cNvSpPr/>
            <p:nvPr/>
          </p:nvSpPr>
          <p:spPr>
            <a:xfrm>
              <a:off x="905981" y="25683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FC1855AE-0A63-004C-8F0F-DD0D7BE7299E}"/>
                </a:ext>
              </a:extLst>
            </p:cNvPr>
            <p:cNvCxnSpPr/>
            <p:nvPr/>
          </p:nvCxnSpPr>
          <p:spPr>
            <a:xfrm flipV="1">
              <a:off x="948093"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BF74E352-0283-1143-8AA1-BE9E54F3B3E3}"/>
                </a:ext>
              </a:extLst>
            </p:cNvPr>
            <p:cNvSpPr/>
            <p:nvPr/>
          </p:nvSpPr>
          <p:spPr>
            <a:xfrm>
              <a:off x="901968" y="32922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F0DBCD2E-C9F0-2143-AF38-FB0A0DA2F14C}"/>
                </a:ext>
              </a:extLst>
            </p:cNvPr>
            <p:cNvCxnSpPr/>
            <p:nvPr/>
          </p:nvCxnSpPr>
          <p:spPr>
            <a:xfrm flipV="1">
              <a:off x="1673999"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D167915-B204-FB45-AD28-3C422BF3D832}"/>
                </a:ext>
              </a:extLst>
            </p:cNvPr>
            <p:cNvCxnSpPr/>
            <p:nvPr/>
          </p:nvCxnSpPr>
          <p:spPr>
            <a:xfrm flipV="1">
              <a:off x="894349" y="251368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8E4DB4B-C29A-D74A-93B2-DEE1EBD824A2}"/>
                </a:ext>
              </a:extLst>
            </p:cNvPr>
            <p:cNvCxnSpPr/>
            <p:nvPr/>
          </p:nvCxnSpPr>
          <p:spPr>
            <a:xfrm>
              <a:off x="802509" y="251163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CCF370E-56AB-2A47-9872-381D9148BB18}"/>
                </a:ext>
              </a:extLst>
            </p:cNvPr>
            <p:cNvCxnSpPr/>
            <p:nvPr/>
          </p:nvCxnSpPr>
          <p:spPr>
            <a:xfrm>
              <a:off x="799379" y="260942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9B53555E-5C3B-8749-8409-862F9370D5C4}"/>
                </a:ext>
              </a:extLst>
            </p:cNvPr>
            <p:cNvCxnSpPr/>
            <p:nvPr/>
          </p:nvCxnSpPr>
          <p:spPr>
            <a:xfrm>
              <a:off x="804865" y="26925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CB6EAE6C-310E-974A-A038-0F37CE2F6758}"/>
                </a:ext>
              </a:extLst>
            </p:cNvPr>
            <p:cNvCxnSpPr/>
            <p:nvPr/>
          </p:nvCxnSpPr>
          <p:spPr>
            <a:xfrm flipV="1">
              <a:off x="888989" y="324612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FE6970D-EF58-0D44-A595-8316F87AF611}"/>
                </a:ext>
              </a:extLst>
            </p:cNvPr>
            <p:cNvCxnSpPr/>
            <p:nvPr/>
          </p:nvCxnSpPr>
          <p:spPr>
            <a:xfrm>
              <a:off x="797149" y="32440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36283BF-1CBF-A84A-BE4D-AE1151548CE1}"/>
                </a:ext>
              </a:extLst>
            </p:cNvPr>
            <p:cNvCxnSpPr/>
            <p:nvPr/>
          </p:nvCxnSpPr>
          <p:spPr>
            <a:xfrm>
              <a:off x="794019" y="334185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F3B5B6B2-3542-A440-9C45-1EA9E016AA85}"/>
                </a:ext>
              </a:extLst>
            </p:cNvPr>
            <p:cNvCxnSpPr/>
            <p:nvPr/>
          </p:nvCxnSpPr>
          <p:spPr>
            <a:xfrm>
              <a:off x="799505" y="34250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2BE750D7-4B61-654B-A596-13B7EBF3529A}"/>
                </a:ext>
              </a:extLst>
            </p:cNvPr>
            <p:cNvSpPr/>
            <p:nvPr/>
          </p:nvSpPr>
          <p:spPr>
            <a:xfrm>
              <a:off x="1631887" y="32942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97D67384-2E18-0945-AACF-9EBE9F09AA06}"/>
                </a:ext>
              </a:extLst>
            </p:cNvPr>
            <p:cNvCxnSpPr/>
            <p:nvPr/>
          </p:nvCxnSpPr>
          <p:spPr>
            <a:xfrm flipV="1">
              <a:off x="2393929" y="26140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0F6E2843-E5E8-3743-9F55-3298D705E824}"/>
                </a:ext>
              </a:extLst>
            </p:cNvPr>
            <p:cNvSpPr/>
            <p:nvPr/>
          </p:nvSpPr>
          <p:spPr>
            <a:xfrm>
              <a:off x="2358023" y="3303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70B3F670-6BB7-274E-81E2-E3B528A25993}"/>
                </a:ext>
              </a:extLst>
            </p:cNvPr>
            <p:cNvCxnSpPr/>
            <p:nvPr/>
          </p:nvCxnSpPr>
          <p:spPr>
            <a:xfrm flipV="1">
              <a:off x="3135503" y="261446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9F4EBEB3-A4FC-7046-AF76-572AF290C26F}"/>
                </a:ext>
              </a:extLst>
            </p:cNvPr>
            <p:cNvCxnSpPr/>
            <p:nvPr/>
          </p:nvCxnSpPr>
          <p:spPr>
            <a:xfrm flipV="1">
              <a:off x="3861409" y="26200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9EE098C4-DD06-354D-B670-BCA942B2E424}"/>
                </a:ext>
              </a:extLst>
            </p:cNvPr>
            <p:cNvSpPr/>
            <p:nvPr/>
          </p:nvSpPr>
          <p:spPr>
            <a:xfrm>
              <a:off x="3825503" y="3303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F267798C-16CF-F240-851D-74A5E699430F}"/>
                </a:ext>
              </a:extLst>
            </p:cNvPr>
            <p:cNvSpPr/>
            <p:nvPr/>
          </p:nvSpPr>
          <p:spPr>
            <a:xfrm>
              <a:off x="4551639" y="32840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668BF45-D91A-AD4A-8ED3-305174EA36F5}"/>
                </a:ext>
              </a:extLst>
            </p:cNvPr>
            <p:cNvSpPr/>
            <p:nvPr/>
          </p:nvSpPr>
          <p:spPr>
            <a:xfrm>
              <a:off x="3084159" y="3300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84EA79A3-6F02-B34C-B109-432A91181C6B}"/>
                </a:ext>
              </a:extLst>
            </p:cNvPr>
            <p:cNvCxnSpPr/>
            <p:nvPr/>
          </p:nvCxnSpPr>
          <p:spPr>
            <a:xfrm flipV="1">
              <a:off x="6643926" y="260906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4DF0BEBA-42DD-5844-9ECD-2B40A8BF890F}"/>
                </a:ext>
              </a:extLst>
            </p:cNvPr>
            <p:cNvSpPr/>
            <p:nvPr/>
          </p:nvSpPr>
          <p:spPr>
            <a:xfrm>
              <a:off x="6606057" y="25623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5694C15C-0870-1C45-AD9E-4E39AB87AB36}"/>
                </a:ext>
              </a:extLst>
            </p:cNvPr>
            <p:cNvSpPr/>
            <p:nvPr/>
          </p:nvSpPr>
          <p:spPr>
            <a:xfrm>
              <a:off x="6608020" y="32922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D7B1C2D0-718B-654C-93F2-67A3CE58FEBB}"/>
                </a:ext>
              </a:extLst>
            </p:cNvPr>
            <p:cNvSpPr/>
            <p:nvPr/>
          </p:nvSpPr>
          <p:spPr>
            <a:xfrm>
              <a:off x="7344145" y="25593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E0ECC211-E87F-4D4D-A220-D17CB6B4EC63}"/>
                </a:ext>
              </a:extLst>
            </p:cNvPr>
            <p:cNvSpPr/>
            <p:nvPr/>
          </p:nvSpPr>
          <p:spPr>
            <a:xfrm>
              <a:off x="7334156" y="32892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94CCA1B7-E93F-8043-ABFC-AE5F0A6F83B8}"/>
                </a:ext>
              </a:extLst>
            </p:cNvPr>
            <p:cNvSpPr/>
            <p:nvPr/>
          </p:nvSpPr>
          <p:spPr>
            <a:xfrm>
              <a:off x="5664264" y="293150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Oval 59">
              <a:extLst>
                <a:ext uri="{FF2B5EF4-FFF2-40B4-BE49-F238E27FC236}">
                  <a16:creationId xmlns:a16="http://schemas.microsoft.com/office/drawing/2014/main" id="{1EBF82C6-CF87-2242-98DC-4DDBD4115184}"/>
                </a:ext>
              </a:extLst>
            </p:cNvPr>
            <p:cNvSpPr/>
            <p:nvPr/>
          </p:nvSpPr>
          <p:spPr>
            <a:xfrm>
              <a:off x="5975289" y="292528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1" name="Oval 60">
              <a:extLst>
                <a:ext uri="{FF2B5EF4-FFF2-40B4-BE49-F238E27FC236}">
                  <a16:creationId xmlns:a16="http://schemas.microsoft.com/office/drawing/2014/main" id="{F76B1F07-91D6-F944-9EBA-5208A77B64C9}"/>
                </a:ext>
              </a:extLst>
            </p:cNvPr>
            <p:cNvSpPr/>
            <p:nvPr/>
          </p:nvSpPr>
          <p:spPr>
            <a:xfrm>
              <a:off x="6295642" y="292839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62" name="Straight Connector 61">
              <a:extLst>
                <a:ext uri="{FF2B5EF4-FFF2-40B4-BE49-F238E27FC236}">
                  <a16:creationId xmlns:a16="http://schemas.microsoft.com/office/drawing/2014/main" id="{E4EB31DB-A036-4B48-9AEA-A02101E6927E}"/>
                </a:ext>
              </a:extLst>
            </p:cNvPr>
            <p:cNvCxnSpPr/>
            <p:nvPr/>
          </p:nvCxnSpPr>
          <p:spPr>
            <a:xfrm>
              <a:off x="2408948" y="261232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60A328A-5AC2-A44B-B7B9-81DA2BE94B48}"/>
                </a:ext>
              </a:extLst>
            </p:cNvPr>
            <p:cNvCxnSpPr/>
            <p:nvPr/>
          </p:nvCxnSpPr>
          <p:spPr>
            <a:xfrm>
              <a:off x="3883414" y="26104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B547F6E5-266A-7D49-BD10-85C173D62781}"/>
                </a:ext>
              </a:extLst>
            </p:cNvPr>
            <p:cNvSpPr/>
            <p:nvPr/>
          </p:nvSpPr>
          <p:spPr>
            <a:xfrm>
              <a:off x="1635900" y="25703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6435E34A-C4F7-DE46-AEE3-E77F16E8B320}"/>
                </a:ext>
              </a:extLst>
            </p:cNvPr>
            <p:cNvSpPr/>
            <p:nvPr/>
          </p:nvSpPr>
          <p:spPr>
            <a:xfrm>
              <a:off x="3823540" y="2567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E770AFCF-DB6F-8949-ABB0-EE3A19D81D59}"/>
                </a:ext>
              </a:extLst>
            </p:cNvPr>
            <p:cNvSpPr/>
            <p:nvPr/>
          </p:nvSpPr>
          <p:spPr>
            <a:xfrm>
              <a:off x="4561628" y="2558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B59EEFD2-C028-8444-AD8B-A84EE53DBAF7}"/>
                </a:ext>
              </a:extLst>
            </p:cNvPr>
            <p:cNvSpPr/>
            <p:nvPr/>
          </p:nvSpPr>
          <p:spPr>
            <a:xfrm>
              <a:off x="3094148" y="25644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EFDDCC11-A2DA-8F42-B7BB-39FC96BF2419}"/>
                </a:ext>
              </a:extLst>
            </p:cNvPr>
            <p:cNvSpPr/>
            <p:nvPr/>
          </p:nvSpPr>
          <p:spPr>
            <a:xfrm>
              <a:off x="2368012" y="25674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id="{75F6A746-D3A5-4946-9664-2CF86E0D0B60}"/>
              </a:ext>
            </a:extLst>
          </p:cNvPr>
          <p:cNvGrpSpPr/>
          <p:nvPr/>
        </p:nvGrpSpPr>
        <p:grpSpPr>
          <a:xfrm>
            <a:off x="3452541" y="4818654"/>
            <a:ext cx="3429572" cy="473131"/>
            <a:chOff x="1198015" y="2068524"/>
            <a:chExt cx="6649658" cy="917363"/>
          </a:xfrm>
        </p:grpSpPr>
        <p:cxnSp>
          <p:nvCxnSpPr>
            <p:cNvPr id="70" name="Straight Connector 69">
              <a:extLst>
                <a:ext uri="{FF2B5EF4-FFF2-40B4-BE49-F238E27FC236}">
                  <a16:creationId xmlns:a16="http://schemas.microsoft.com/office/drawing/2014/main" id="{3EC06F94-F93A-EF49-B0A0-812A76EA255A}"/>
                </a:ext>
              </a:extLst>
            </p:cNvPr>
            <p:cNvCxnSpPr/>
            <p:nvPr/>
          </p:nvCxnSpPr>
          <p:spPr>
            <a:xfrm rot="16200000">
              <a:off x="1723124" y="252651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250ED30-35E6-B049-83FA-47B1271ED0FE}"/>
                </a:ext>
              </a:extLst>
            </p:cNvPr>
            <p:cNvCxnSpPr/>
            <p:nvPr/>
          </p:nvCxnSpPr>
          <p:spPr>
            <a:xfrm rot="16200000">
              <a:off x="2447562" y="253268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FC4E469-685B-024A-AD2A-5EC32673930E}"/>
                </a:ext>
              </a:extLst>
            </p:cNvPr>
            <p:cNvCxnSpPr/>
            <p:nvPr/>
          </p:nvCxnSpPr>
          <p:spPr>
            <a:xfrm rot="16200000">
              <a:off x="3175492" y="252296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725BF94-BD35-4943-B9F1-3382D16051D0}"/>
                </a:ext>
              </a:extLst>
            </p:cNvPr>
            <p:cNvCxnSpPr/>
            <p:nvPr/>
          </p:nvCxnSpPr>
          <p:spPr>
            <a:xfrm rot="16200000">
              <a:off x="3905946" y="252913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0A03A85-5CF8-274E-B2B0-1AEF5C96E3CB}"/>
                </a:ext>
              </a:extLst>
            </p:cNvPr>
            <p:cNvCxnSpPr/>
            <p:nvPr/>
          </p:nvCxnSpPr>
          <p:spPr>
            <a:xfrm rot="16200000">
              <a:off x="4638346" y="252621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80ACCFD5-9880-0B4A-9AD3-EA52E8DE0C23}"/>
                </a:ext>
              </a:extLst>
            </p:cNvPr>
            <p:cNvCxnSpPr/>
            <p:nvPr/>
          </p:nvCxnSpPr>
          <p:spPr>
            <a:xfrm rot="16200000">
              <a:off x="5378884" y="252206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899C48F-2CD8-E942-9FEA-FC8B35795B87}"/>
                </a:ext>
              </a:extLst>
            </p:cNvPr>
            <p:cNvCxnSpPr/>
            <p:nvPr/>
          </p:nvCxnSpPr>
          <p:spPr>
            <a:xfrm>
              <a:off x="5016250" y="215934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26A4821C-EB26-4A4F-9670-C125AA5B453A}"/>
                </a:ext>
              </a:extLst>
            </p:cNvPr>
            <p:cNvCxnSpPr/>
            <p:nvPr/>
          </p:nvCxnSpPr>
          <p:spPr>
            <a:xfrm flipH="1" flipV="1">
              <a:off x="5013203" y="21522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BFF39AD6-95D1-F544-88DA-CEFF123609CD}"/>
                </a:ext>
              </a:extLst>
            </p:cNvPr>
            <p:cNvCxnSpPr/>
            <p:nvPr/>
          </p:nvCxnSpPr>
          <p:spPr>
            <a:xfrm flipV="1">
              <a:off x="5005141" y="21553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Oval 78">
              <a:extLst>
                <a:ext uri="{FF2B5EF4-FFF2-40B4-BE49-F238E27FC236}">
                  <a16:creationId xmlns:a16="http://schemas.microsoft.com/office/drawing/2014/main" id="{82056B16-E52D-E34F-AF92-4009BA3AF468}"/>
                </a:ext>
              </a:extLst>
            </p:cNvPr>
            <p:cNvSpPr/>
            <p:nvPr/>
          </p:nvSpPr>
          <p:spPr>
            <a:xfrm>
              <a:off x="5705360" y="21176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6FB3673F-BC79-094C-8C6F-26213D543D68}"/>
                </a:ext>
              </a:extLst>
            </p:cNvPr>
            <p:cNvSpPr/>
            <p:nvPr/>
          </p:nvSpPr>
          <p:spPr>
            <a:xfrm>
              <a:off x="5695371" y="28355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056279D6-4A1C-8E4F-AF08-BB251DC583D5}"/>
                </a:ext>
              </a:extLst>
            </p:cNvPr>
            <p:cNvCxnSpPr/>
            <p:nvPr/>
          </p:nvCxnSpPr>
          <p:spPr>
            <a:xfrm rot="16200000">
              <a:off x="7429757" y="251463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89D5B9C-F03E-B342-85E8-1678A953CD79}"/>
                </a:ext>
              </a:extLst>
            </p:cNvPr>
            <p:cNvCxnSpPr/>
            <p:nvPr/>
          </p:nvCxnSpPr>
          <p:spPr>
            <a:xfrm>
              <a:off x="7067123" y="216394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EF680CB6-C4C2-C94A-AFD6-FB84F9EBDE04}"/>
                </a:ext>
              </a:extLst>
            </p:cNvPr>
            <p:cNvCxnSpPr/>
            <p:nvPr/>
          </p:nvCxnSpPr>
          <p:spPr>
            <a:xfrm>
              <a:off x="1355087" y="21732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1B8CECB-94FD-9743-9B63-193904905B04}"/>
                </a:ext>
              </a:extLst>
            </p:cNvPr>
            <p:cNvCxnSpPr/>
            <p:nvPr/>
          </p:nvCxnSpPr>
          <p:spPr>
            <a:xfrm flipH="1" flipV="1">
              <a:off x="1360151" y="21682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7F7E7E2F-58CF-4447-A596-C512A244DAF4}"/>
                </a:ext>
              </a:extLst>
            </p:cNvPr>
            <p:cNvCxnSpPr/>
            <p:nvPr/>
          </p:nvCxnSpPr>
          <p:spPr>
            <a:xfrm flipH="1" flipV="1">
              <a:off x="2086057" y="21682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30436F89-3D73-5544-82F5-6643E7BC8FBF}"/>
                </a:ext>
              </a:extLst>
            </p:cNvPr>
            <p:cNvCxnSpPr/>
            <p:nvPr/>
          </p:nvCxnSpPr>
          <p:spPr>
            <a:xfrm flipH="1" flipV="1">
              <a:off x="2805987" y="21678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BBEF44FB-4326-E54D-8F8B-3D34AF4A9F57}"/>
                </a:ext>
              </a:extLst>
            </p:cNvPr>
            <p:cNvCxnSpPr/>
            <p:nvPr/>
          </p:nvCxnSpPr>
          <p:spPr>
            <a:xfrm flipH="1" flipV="1">
              <a:off x="3547561" y="21682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9434B0CB-4075-DF45-ABCB-B9529B3F1026}"/>
                </a:ext>
              </a:extLst>
            </p:cNvPr>
            <p:cNvCxnSpPr/>
            <p:nvPr/>
          </p:nvCxnSpPr>
          <p:spPr>
            <a:xfrm flipH="1" flipV="1">
              <a:off x="4273467" y="217380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CFAF5E2C-FF13-6E41-A9CB-BAAA1BE9700F}"/>
                </a:ext>
              </a:extLst>
            </p:cNvPr>
            <p:cNvCxnSpPr/>
            <p:nvPr/>
          </p:nvCxnSpPr>
          <p:spPr>
            <a:xfrm flipH="1" flipV="1">
              <a:off x="7064076" y="216283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Oval 89">
              <a:extLst>
                <a:ext uri="{FF2B5EF4-FFF2-40B4-BE49-F238E27FC236}">
                  <a16:creationId xmlns:a16="http://schemas.microsoft.com/office/drawing/2014/main" id="{F6EF7B44-0902-3943-B4ED-85F33578E618}"/>
                </a:ext>
              </a:extLst>
            </p:cNvPr>
            <p:cNvSpPr/>
            <p:nvPr/>
          </p:nvSpPr>
          <p:spPr>
            <a:xfrm>
              <a:off x="1309977" y="21252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129FD079-FEAC-9A4F-9BE1-25B2257ED9EE}"/>
                </a:ext>
              </a:extLst>
            </p:cNvPr>
            <p:cNvCxnSpPr/>
            <p:nvPr/>
          </p:nvCxnSpPr>
          <p:spPr>
            <a:xfrm flipV="1">
              <a:off x="1352089" y="21713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2C16051F-26E7-E74F-8005-702B2CCB850D}"/>
                </a:ext>
              </a:extLst>
            </p:cNvPr>
            <p:cNvSpPr/>
            <p:nvPr/>
          </p:nvSpPr>
          <p:spPr>
            <a:xfrm>
              <a:off x="1305964" y="28491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315227B2-DD6D-DB44-99CF-ADFF1B747C4E}"/>
                </a:ext>
              </a:extLst>
            </p:cNvPr>
            <p:cNvCxnSpPr/>
            <p:nvPr/>
          </p:nvCxnSpPr>
          <p:spPr>
            <a:xfrm flipV="1">
              <a:off x="2077995" y="21713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139F8DAE-0B4D-2B4B-8039-E2B5299765F5}"/>
                </a:ext>
              </a:extLst>
            </p:cNvPr>
            <p:cNvCxnSpPr/>
            <p:nvPr/>
          </p:nvCxnSpPr>
          <p:spPr>
            <a:xfrm flipV="1">
              <a:off x="1298345" y="207057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C99CC7B3-9275-9141-9D52-DD2E9840FDF3}"/>
                </a:ext>
              </a:extLst>
            </p:cNvPr>
            <p:cNvCxnSpPr/>
            <p:nvPr/>
          </p:nvCxnSpPr>
          <p:spPr>
            <a:xfrm>
              <a:off x="1206505" y="206852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B8C4204C-2433-F54C-ACB8-9CD9A6E60BDC}"/>
                </a:ext>
              </a:extLst>
            </p:cNvPr>
            <p:cNvCxnSpPr/>
            <p:nvPr/>
          </p:nvCxnSpPr>
          <p:spPr>
            <a:xfrm>
              <a:off x="1203375" y="21663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60E433E2-9831-974E-ADC2-D0F28531DFF1}"/>
                </a:ext>
              </a:extLst>
            </p:cNvPr>
            <p:cNvCxnSpPr/>
            <p:nvPr/>
          </p:nvCxnSpPr>
          <p:spPr>
            <a:xfrm>
              <a:off x="1208861" y="22494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39C24F3D-2728-2B42-8256-ABFF4B930EA3}"/>
                </a:ext>
              </a:extLst>
            </p:cNvPr>
            <p:cNvCxnSpPr/>
            <p:nvPr/>
          </p:nvCxnSpPr>
          <p:spPr>
            <a:xfrm flipV="1">
              <a:off x="1292985" y="280300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84B9C83F-7F0C-A445-9C23-9E7CC7F63C74}"/>
                </a:ext>
              </a:extLst>
            </p:cNvPr>
            <p:cNvCxnSpPr/>
            <p:nvPr/>
          </p:nvCxnSpPr>
          <p:spPr>
            <a:xfrm>
              <a:off x="1201145" y="280095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EDC434F4-5146-E84A-82C0-199A0E239D74}"/>
                </a:ext>
              </a:extLst>
            </p:cNvPr>
            <p:cNvCxnSpPr/>
            <p:nvPr/>
          </p:nvCxnSpPr>
          <p:spPr>
            <a:xfrm>
              <a:off x="1198015" y="28987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378708FB-B369-7440-BE83-4EC35017F937}"/>
                </a:ext>
              </a:extLst>
            </p:cNvPr>
            <p:cNvCxnSpPr/>
            <p:nvPr/>
          </p:nvCxnSpPr>
          <p:spPr>
            <a:xfrm>
              <a:off x="1203501" y="298190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Oval 101">
              <a:extLst>
                <a:ext uri="{FF2B5EF4-FFF2-40B4-BE49-F238E27FC236}">
                  <a16:creationId xmlns:a16="http://schemas.microsoft.com/office/drawing/2014/main" id="{67B24D64-CD03-CC41-AA72-4314ADD1D86E}"/>
                </a:ext>
              </a:extLst>
            </p:cNvPr>
            <p:cNvSpPr/>
            <p:nvPr/>
          </p:nvSpPr>
          <p:spPr>
            <a:xfrm>
              <a:off x="2035883" y="28511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68ED9CAC-C45C-D242-B3CC-DAA8DF05613D}"/>
                </a:ext>
              </a:extLst>
            </p:cNvPr>
            <p:cNvCxnSpPr/>
            <p:nvPr/>
          </p:nvCxnSpPr>
          <p:spPr>
            <a:xfrm flipV="1">
              <a:off x="2797925" y="21709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Oval 103">
              <a:extLst>
                <a:ext uri="{FF2B5EF4-FFF2-40B4-BE49-F238E27FC236}">
                  <a16:creationId xmlns:a16="http://schemas.microsoft.com/office/drawing/2014/main" id="{EB3E3223-FF71-4644-B622-464ED6E27D7A}"/>
                </a:ext>
              </a:extLst>
            </p:cNvPr>
            <p:cNvSpPr/>
            <p:nvPr/>
          </p:nvSpPr>
          <p:spPr>
            <a:xfrm>
              <a:off x="2762019" y="28601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98F5F87E-D1BE-C34A-B799-4AFF664292D5}"/>
                </a:ext>
              </a:extLst>
            </p:cNvPr>
            <p:cNvCxnSpPr/>
            <p:nvPr/>
          </p:nvCxnSpPr>
          <p:spPr>
            <a:xfrm flipV="1">
              <a:off x="3539499" y="21713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A3829689-E9FD-7B48-958E-BC7CF0831999}"/>
                </a:ext>
              </a:extLst>
            </p:cNvPr>
            <p:cNvCxnSpPr/>
            <p:nvPr/>
          </p:nvCxnSpPr>
          <p:spPr>
            <a:xfrm flipV="1">
              <a:off x="4265405" y="217692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44247CFF-9E63-594C-B07F-E93B74D442A5}"/>
                </a:ext>
              </a:extLst>
            </p:cNvPr>
            <p:cNvSpPr/>
            <p:nvPr/>
          </p:nvSpPr>
          <p:spPr>
            <a:xfrm>
              <a:off x="4229499" y="28601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E7797026-D3BD-2644-AD40-E20110AD5D42}"/>
                </a:ext>
              </a:extLst>
            </p:cNvPr>
            <p:cNvSpPr/>
            <p:nvPr/>
          </p:nvSpPr>
          <p:spPr>
            <a:xfrm>
              <a:off x="4955635" y="28571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548B5E83-D179-B548-9432-EA905B988D46}"/>
                </a:ext>
              </a:extLst>
            </p:cNvPr>
            <p:cNvSpPr/>
            <p:nvPr/>
          </p:nvSpPr>
          <p:spPr>
            <a:xfrm>
              <a:off x="3488155" y="28571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5F97B9D2-39FE-5440-B78E-82FF687B6589}"/>
                </a:ext>
              </a:extLst>
            </p:cNvPr>
            <p:cNvCxnSpPr/>
            <p:nvPr/>
          </p:nvCxnSpPr>
          <p:spPr>
            <a:xfrm flipV="1">
              <a:off x="7056014" y="21659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71F65D48-CF41-1B4C-A703-DDA76E00C3F4}"/>
                </a:ext>
              </a:extLst>
            </p:cNvPr>
            <p:cNvSpPr/>
            <p:nvPr/>
          </p:nvSpPr>
          <p:spPr>
            <a:xfrm>
              <a:off x="7025765" y="21192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409D4B6F-6E3B-C749-8364-D9968F7FE188}"/>
                </a:ext>
              </a:extLst>
            </p:cNvPr>
            <p:cNvSpPr/>
            <p:nvPr/>
          </p:nvSpPr>
          <p:spPr>
            <a:xfrm>
              <a:off x="7020108" y="28491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F4B10E8E-F6C1-AC4C-9307-04E652718255}"/>
                </a:ext>
              </a:extLst>
            </p:cNvPr>
            <p:cNvSpPr/>
            <p:nvPr/>
          </p:nvSpPr>
          <p:spPr>
            <a:xfrm>
              <a:off x="7756233" y="21162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16916FE7-67AF-1349-83F0-53B3404158B1}"/>
                </a:ext>
              </a:extLst>
            </p:cNvPr>
            <p:cNvSpPr/>
            <p:nvPr/>
          </p:nvSpPr>
          <p:spPr>
            <a:xfrm>
              <a:off x="7746244" y="28461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61E030AC-FA4F-A442-A441-AD3B760DBC1A}"/>
                </a:ext>
              </a:extLst>
            </p:cNvPr>
            <p:cNvSpPr/>
            <p:nvPr/>
          </p:nvSpPr>
          <p:spPr>
            <a:xfrm>
              <a:off x="6084444" y="248839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6" name="Oval 115">
              <a:extLst>
                <a:ext uri="{FF2B5EF4-FFF2-40B4-BE49-F238E27FC236}">
                  <a16:creationId xmlns:a16="http://schemas.microsoft.com/office/drawing/2014/main" id="{5DD535A5-D2F2-5648-A29E-EA00C45522B4}"/>
                </a:ext>
              </a:extLst>
            </p:cNvPr>
            <p:cNvSpPr/>
            <p:nvPr/>
          </p:nvSpPr>
          <p:spPr>
            <a:xfrm>
              <a:off x="6395469" y="248217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7" name="Oval 116">
              <a:extLst>
                <a:ext uri="{FF2B5EF4-FFF2-40B4-BE49-F238E27FC236}">
                  <a16:creationId xmlns:a16="http://schemas.microsoft.com/office/drawing/2014/main" id="{A8B1ED7D-8EBD-D242-BD8C-1FEF2C54C3A1}"/>
                </a:ext>
              </a:extLst>
            </p:cNvPr>
            <p:cNvSpPr/>
            <p:nvPr/>
          </p:nvSpPr>
          <p:spPr>
            <a:xfrm>
              <a:off x="6715822" y="248527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18" name="Straight Connector 117">
              <a:extLst>
                <a:ext uri="{FF2B5EF4-FFF2-40B4-BE49-F238E27FC236}">
                  <a16:creationId xmlns:a16="http://schemas.microsoft.com/office/drawing/2014/main" id="{511BE541-0F5F-A540-8BC0-14DDEA85F30A}"/>
                </a:ext>
              </a:extLst>
            </p:cNvPr>
            <p:cNvCxnSpPr/>
            <p:nvPr/>
          </p:nvCxnSpPr>
          <p:spPr>
            <a:xfrm>
              <a:off x="2083229" y="216928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82CE264E-D5BC-7D4F-BF0B-B7FD0F11511F}"/>
                </a:ext>
              </a:extLst>
            </p:cNvPr>
            <p:cNvCxnSpPr/>
            <p:nvPr/>
          </p:nvCxnSpPr>
          <p:spPr>
            <a:xfrm>
              <a:off x="2812944" y="216921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A60BEB80-3733-D34B-AD7C-8C0A043128A4}"/>
                </a:ext>
              </a:extLst>
            </p:cNvPr>
            <p:cNvCxnSpPr/>
            <p:nvPr/>
          </p:nvCxnSpPr>
          <p:spPr>
            <a:xfrm>
              <a:off x="3541086" y="216525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0C1F9706-8486-1B46-B584-E0DEE920A54A}"/>
                </a:ext>
              </a:extLst>
            </p:cNvPr>
            <p:cNvCxnSpPr/>
            <p:nvPr/>
          </p:nvCxnSpPr>
          <p:spPr>
            <a:xfrm>
              <a:off x="4287410" y="21672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1ABB23FB-3D01-9143-906A-C59C3E9A029B}"/>
                </a:ext>
              </a:extLst>
            </p:cNvPr>
            <p:cNvSpPr/>
            <p:nvPr/>
          </p:nvSpPr>
          <p:spPr>
            <a:xfrm>
              <a:off x="2039896" y="21272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50326D8C-7C1D-3441-9542-A01A0F1948FC}"/>
                </a:ext>
              </a:extLst>
            </p:cNvPr>
            <p:cNvSpPr/>
            <p:nvPr/>
          </p:nvSpPr>
          <p:spPr>
            <a:xfrm>
              <a:off x="4227536" y="2124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C056CCAA-6CE9-BE48-AECF-BBDBBF72C599}"/>
                </a:ext>
              </a:extLst>
            </p:cNvPr>
            <p:cNvSpPr/>
            <p:nvPr/>
          </p:nvSpPr>
          <p:spPr>
            <a:xfrm>
              <a:off x="4965624" y="2115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69EE203B-6FC6-A84F-B784-C4485B85AB31}"/>
                </a:ext>
              </a:extLst>
            </p:cNvPr>
            <p:cNvSpPr/>
            <p:nvPr/>
          </p:nvSpPr>
          <p:spPr>
            <a:xfrm>
              <a:off x="3498144" y="21213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CB659ACD-B36F-DD4F-97EB-5DEF7E3DF38C}"/>
                </a:ext>
              </a:extLst>
            </p:cNvPr>
            <p:cNvSpPr/>
            <p:nvPr/>
          </p:nvSpPr>
          <p:spPr>
            <a:xfrm>
              <a:off x="2772008" y="2124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a:extLst>
              <a:ext uri="{FF2B5EF4-FFF2-40B4-BE49-F238E27FC236}">
                <a16:creationId xmlns:a16="http://schemas.microsoft.com/office/drawing/2014/main" id="{011C583A-2480-E845-94F1-D0D1D37FBEE2}"/>
              </a:ext>
            </a:extLst>
          </p:cNvPr>
          <p:cNvGrpSpPr/>
          <p:nvPr/>
        </p:nvGrpSpPr>
        <p:grpSpPr>
          <a:xfrm>
            <a:off x="3458162" y="3973816"/>
            <a:ext cx="3389728" cy="520520"/>
            <a:chOff x="1047418" y="2795353"/>
            <a:chExt cx="6571451" cy="917363"/>
          </a:xfrm>
        </p:grpSpPr>
        <p:cxnSp>
          <p:nvCxnSpPr>
            <p:cNvPr id="128" name="Straight Connector 127">
              <a:extLst>
                <a:ext uri="{FF2B5EF4-FFF2-40B4-BE49-F238E27FC236}">
                  <a16:creationId xmlns:a16="http://schemas.microsoft.com/office/drawing/2014/main" id="{B56A9CC2-ED77-F243-A914-BA4403FE31A3}"/>
                </a:ext>
              </a:extLst>
            </p:cNvPr>
            <p:cNvCxnSpPr/>
            <p:nvPr/>
          </p:nvCxnSpPr>
          <p:spPr>
            <a:xfrm rot="16200000">
              <a:off x="5228287" y="323084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562ACA54-4459-1A45-9CE8-302BD421291E}"/>
                </a:ext>
              </a:extLst>
            </p:cNvPr>
            <p:cNvCxnSpPr/>
            <p:nvPr/>
          </p:nvCxnSpPr>
          <p:spPr>
            <a:xfrm>
              <a:off x="4867586" y="361185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B75E7AA0-AE59-ED4D-A98A-43A17B787CAC}"/>
                </a:ext>
              </a:extLst>
            </p:cNvPr>
            <p:cNvCxnSpPr/>
            <p:nvPr/>
          </p:nvCxnSpPr>
          <p:spPr>
            <a:xfrm>
              <a:off x="4865653" y="28801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9FAE31D3-A262-8D47-A617-3960AEFFC8BB}"/>
                </a:ext>
              </a:extLst>
            </p:cNvPr>
            <p:cNvCxnSpPr/>
            <p:nvPr/>
          </p:nvCxnSpPr>
          <p:spPr>
            <a:xfrm flipH="1" flipV="1">
              <a:off x="4862606" y="287904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71E2BB6B-AFEA-4B4C-A192-6B7044BCD802}"/>
                </a:ext>
              </a:extLst>
            </p:cNvPr>
            <p:cNvCxnSpPr/>
            <p:nvPr/>
          </p:nvCxnSpPr>
          <p:spPr>
            <a:xfrm flipV="1">
              <a:off x="4854544" y="28821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Oval 132">
              <a:extLst>
                <a:ext uri="{FF2B5EF4-FFF2-40B4-BE49-F238E27FC236}">
                  <a16:creationId xmlns:a16="http://schemas.microsoft.com/office/drawing/2014/main" id="{7BF80E6F-83B3-8248-9B31-B24890644EB9}"/>
                </a:ext>
              </a:extLst>
            </p:cNvPr>
            <p:cNvSpPr/>
            <p:nvPr/>
          </p:nvSpPr>
          <p:spPr>
            <a:xfrm>
              <a:off x="5554763" y="28324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F28A0E95-38A2-B843-8FB6-DE23C5499B8F}"/>
                </a:ext>
              </a:extLst>
            </p:cNvPr>
            <p:cNvSpPr/>
            <p:nvPr/>
          </p:nvSpPr>
          <p:spPr>
            <a:xfrm>
              <a:off x="5544774" y="35623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A33CA7B1-7169-0E40-9467-04E9C91E1E48}"/>
                </a:ext>
              </a:extLst>
            </p:cNvPr>
            <p:cNvCxnSpPr/>
            <p:nvPr/>
          </p:nvCxnSpPr>
          <p:spPr>
            <a:xfrm rot="16200000">
              <a:off x="7200953" y="324146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55D496E4-81B8-404B-8485-C05793FCB7B5}"/>
                </a:ext>
              </a:extLst>
            </p:cNvPr>
            <p:cNvCxnSpPr/>
            <p:nvPr/>
          </p:nvCxnSpPr>
          <p:spPr>
            <a:xfrm>
              <a:off x="6840252" y="362247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7D3E6BC4-35E2-BE40-BE06-0FF598BFB817}"/>
                </a:ext>
              </a:extLst>
            </p:cNvPr>
            <p:cNvCxnSpPr/>
            <p:nvPr/>
          </p:nvCxnSpPr>
          <p:spPr>
            <a:xfrm>
              <a:off x="6838319" y="28907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B0D30404-6BAB-D348-A7C8-80874B838A91}"/>
                </a:ext>
              </a:extLst>
            </p:cNvPr>
            <p:cNvCxnSpPr/>
            <p:nvPr/>
          </p:nvCxnSpPr>
          <p:spPr>
            <a:xfrm>
              <a:off x="1206423" y="362580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13704B76-9213-EA48-B24F-A7ACBD933639}"/>
                </a:ext>
              </a:extLst>
            </p:cNvPr>
            <p:cNvCxnSpPr/>
            <p:nvPr/>
          </p:nvCxnSpPr>
          <p:spPr>
            <a:xfrm>
              <a:off x="1204490" y="290008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346EF8C-CF31-1842-9B5D-A1E612332C20}"/>
                </a:ext>
              </a:extLst>
            </p:cNvPr>
            <p:cNvCxnSpPr/>
            <p:nvPr/>
          </p:nvCxnSpPr>
          <p:spPr>
            <a:xfrm flipH="1" flipV="1">
              <a:off x="1209554" y="28950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7B05EF41-A974-AD46-ACA2-DB3443BD37F5}"/>
                </a:ext>
              </a:extLst>
            </p:cNvPr>
            <p:cNvCxnSpPr/>
            <p:nvPr/>
          </p:nvCxnSpPr>
          <p:spPr>
            <a:xfrm flipH="1" flipV="1">
              <a:off x="1935460" y="28950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4E427CDE-FA32-D14B-BB1C-42D565461F99}"/>
                </a:ext>
              </a:extLst>
            </p:cNvPr>
            <p:cNvCxnSpPr/>
            <p:nvPr/>
          </p:nvCxnSpPr>
          <p:spPr>
            <a:xfrm flipH="1" flipV="1">
              <a:off x="2655390" y="28946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CE65C536-3847-2642-945D-D45D69BF7B63}"/>
                </a:ext>
              </a:extLst>
            </p:cNvPr>
            <p:cNvCxnSpPr/>
            <p:nvPr/>
          </p:nvCxnSpPr>
          <p:spPr>
            <a:xfrm flipH="1" flipV="1">
              <a:off x="3396964" y="28950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59EE6B35-40B9-3043-AFDB-3FF03EA7D806}"/>
                </a:ext>
              </a:extLst>
            </p:cNvPr>
            <p:cNvCxnSpPr/>
            <p:nvPr/>
          </p:nvCxnSpPr>
          <p:spPr>
            <a:xfrm flipH="1" flipV="1">
              <a:off x="4122870" y="290063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F5FF2B56-D739-A649-8FE6-1AB74F7003DA}"/>
                </a:ext>
              </a:extLst>
            </p:cNvPr>
            <p:cNvCxnSpPr/>
            <p:nvPr/>
          </p:nvCxnSpPr>
          <p:spPr>
            <a:xfrm flipH="1" flipV="1">
              <a:off x="6835272" y="288966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Rectangle 145">
              <a:extLst>
                <a:ext uri="{FF2B5EF4-FFF2-40B4-BE49-F238E27FC236}">
                  <a16:creationId xmlns:a16="http://schemas.microsoft.com/office/drawing/2014/main" id="{1878F5F4-9C27-AB41-9799-E464C1584658}"/>
                </a:ext>
              </a:extLst>
            </p:cNvPr>
            <p:cNvSpPr/>
            <p:nvPr/>
          </p:nvSpPr>
          <p:spPr>
            <a:xfrm>
              <a:off x="1933012" y="2894168"/>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C88CC045-DC48-0E41-AABA-54A218CEA020}"/>
                </a:ext>
              </a:extLst>
            </p:cNvPr>
            <p:cNvSpPr/>
            <p:nvPr/>
          </p:nvSpPr>
          <p:spPr>
            <a:xfrm>
              <a:off x="2662931" y="2895323"/>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D7B15334-CF8A-044B-B2BE-B82E68854714}"/>
                </a:ext>
              </a:extLst>
            </p:cNvPr>
            <p:cNvSpPr/>
            <p:nvPr/>
          </p:nvSpPr>
          <p:spPr>
            <a:xfrm>
              <a:off x="1159380" y="28520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9" name="Straight Connector 148">
              <a:extLst>
                <a:ext uri="{FF2B5EF4-FFF2-40B4-BE49-F238E27FC236}">
                  <a16:creationId xmlns:a16="http://schemas.microsoft.com/office/drawing/2014/main" id="{9EAC5402-BC60-234A-A6A4-4739512D12BD}"/>
                </a:ext>
              </a:extLst>
            </p:cNvPr>
            <p:cNvCxnSpPr/>
            <p:nvPr/>
          </p:nvCxnSpPr>
          <p:spPr>
            <a:xfrm flipV="1">
              <a:off x="1201492" y="28981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0" name="Oval 149">
              <a:extLst>
                <a:ext uri="{FF2B5EF4-FFF2-40B4-BE49-F238E27FC236}">
                  <a16:creationId xmlns:a16="http://schemas.microsoft.com/office/drawing/2014/main" id="{B7FC0DAA-F683-034C-B462-72CB686C0C7D}"/>
                </a:ext>
              </a:extLst>
            </p:cNvPr>
            <p:cNvSpPr/>
            <p:nvPr/>
          </p:nvSpPr>
          <p:spPr>
            <a:xfrm>
              <a:off x="1155367" y="35759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D0815708-71A2-964D-AD9E-40A5EC6236A1}"/>
                </a:ext>
              </a:extLst>
            </p:cNvPr>
            <p:cNvSpPr/>
            <p:nvPr/>
          </p:nvSpPr>
          <p:spPr>
            <a:xfrm>
              <a:off x="1889299" y="28540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2" name="Straight Connector 151">
              <a:extLst>
                <a:ext uri="{FF2B5EF4-FFF2-40B4-BE49-F238E27FC236}">
                  <a16:creationId xmlns:a16="http://schemas.microsoft.com/office/drawing/2014/main" id="{74A68067-A51D-B94D-B399-886391204A04}"/>
                </a:ext>
              </a:extLst>
            </p:cNvPr>
            <p:cNvCxnSpPr/>
            <p:nvPr/>
          </p:nvCxnSpPr>
          <p:spPr>
            <a:xfrm flipV="1">
              <a:off x="1927398" y="28981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F5BA9883-C641-5B44-8508-4B739F7A322F}"/>
                </a:ext>
              </a:extLst>
            </p:cNvPr>
            <p:cNvCxnSpPr/>
            <p:nvPr/>
          </p:nvCxnSpPr>
          <p:spPr>
            <a:xfrm flipV="1">
              <a:off x="1153764" y="279740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9D8EFA92-B34C-2B4C-874D-483FBFAF9B0E}"/>
                </a:ext>
              </a:extLst>
            </p:cNvPr>
            <p:cNvCxnSpPr/>
            <p:nvPr/>
          </p:nvCxnSpPr>
          <p:spPr>
            <a:xfrm>
              <a:off x="1067940" y="27953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D581F166-A553-A145-B2CD-2982C386E1B1}"/>
                </a:ext>
              </a:extLst>
            </p:cNvPr>
            <p:cNvCxnSpPr/>
            <p:nvPr/>
          </p:nvCxnSpPr>
          <p:spPr>
            <a:xfrm>
              <a:off x="1058794" y="289314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318CAF5B-F3B9-3A41-9DD8-8E08DD1446BC}"/>
                </a:ext>
              </a:extLst>
            </p:cNvPr>
            <p:cNvCxnSpPr/>
            <p:nvPr/>
          </p:nvCxnSpPr>
          <p:spPr>
            <a:xfrm>
              <a:off x="1064280" y="297629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5466F45D-54AD-EC4F-9D5B-FAC17FFC4148}"/>
                </a:ext>
              </a:extLst>
            </p:cNvPr>
            <p:cNvCxnSpPr/>
            <p:nvPr/>
          </p:nvCxnSpPr>
          <p:spPr>
            <a:xfrm flipV="1">
              <a:off x="1142388" y="352983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990350A9-3C68-9444-9251-F05A8102262F}"/>
                </a:ext>
              </a:extLst>
            </p:cNvPr>
            <p:cNvCxnSpPr/>
            <p:nvPr/>
          </p:nvCxnSpPr>
          <p:spPr>
            <a:xfrm>
              <a:off x="1056564" y="352778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234CE6D1-50FE-3B4E-BD17-7A43DC6C3A55}"/>
                </a:ext>
              </a:extLst>
            </p:cNvPr>
            <p:cNvCxnSpPr/>
            <p:nvPr/>
          </p:nvCxnSpPr>
          <p:spPr>
            <a:xfrm>
              <a:off x="1047418" y="362557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BC0256E9-93DD-FB4F-A162-DF2E1237A674}"/>
                </a:ext>
              </a:extLst>
            </p:cNvPr>
            <p:cNvCxnSpPr/>
            <p:nvPr/>
          </p:nvCxnSpPr>
          <p:spPr>
            <a:xfrm>
              <a:off x="1052904" y="370873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1" name="Oval 160">
              <a:extLst>
                <a:ext uri="{FF2B5EF4-FFF2-40B4-BE49-F238E27FC236}">
                  <a16:creationId xmlns:a16="http://schemas.microsoft.com/office/drawing/2014/main" id="{2FAD93AE-0482-9046-A491-89708394FCD3}"/>
                </a:ext>
              </a:extLst>
            </p:cNvPr>
            <p:cNvSpPr/>
            <p:nvPr/>
          </p:nvSpPr>
          <p:spPr>
            <a:xfrm>
              <a:off x="1885286" y="35779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2" name="Straight Connector 161">
              <a:extLst>
                <a:ext uri="{FF2B5EF4-FFF2-40B4-BE49-F238E27FC236}">
                  <a16:creationId xmlns:a16="http://schemas.microsoft.com/office/drawing/2014/main" id="{344B09C5-DAE8-3042-9CC4-5BE31B82E573}"/>
                </a:ext>
              </a:extLst>
            </p:cNvPr>
            <p:cNvCxnSpPr/>
            <p:nvPr/>
          </p:nvCxnSpPr>
          <p:spPr>
            <a:xfrm flipV="1">
              <a:off x="2647328" y="28977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3" name="Oval 162">
              <a:extLst>
                <a:ext uri="{FF2B5EF4-FFF2-40B4-BE49-F238E27FC236}">
                  <a16:creationId xmlns:a16="http://schemas.microsoft.com/office/drawing/2014/main" id="{DC4262B0-B45B-314F-96A3-4A8B689E5545}"/>
                </a:ext>
              </a:extLst>
            </p:cNvPr>
            <p:cNvSpPr/>
            <p:nvPr/>
          </p:nvSpPr>
          <p:spPr>
            <a:xfrm>
              <a:off x="2621411" y="28451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BFA31395-66F6-CA41-949D-450D6CDA789E}"/>
                </a:ext>
              </a:extLst>
            </p:cNvPr>
            <p:cNvSpPr/>
            <p:nvPr/>
          </p:nvSpPr>
          <p:spPr>
            <a:xfrm>
              <a:off x="2611422" y="35869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a:extLst>
                <a:ext uri="{FF2B5EF4-FFF2-40B4-BE49-F238E27FC236}">
                  <a16:creationId xmlns:a16="http://schemas.microsoft.com/office/drawing/2014/main" id="{B16A62FA-92B8-1F41-A411-DEC0CC4B1584}"/>
                </a:ext>
              </a:extLst>
            </p:cNvPr>
            <p:cNvSpPr/>
            <p:nvPr/>
          </p:nvSpPr>
          <p:spPr>
            <a:xfrm>
              <a:off x="3394516" y="2894168"/>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a:extLst>
                <a:ext uri="{FF2B5EF4-FFF2-40B4-BE49-F238E27FC236}">
                  <a16:creationId xmlns:a16="http://schemas.microsoft.com/office/drawing/2014/main" id="{08363AD1-8095-5449-A735-3C6941388064}"/>
                </a:ext>
              </a:extLst>
            </p:cNvPr>
            <p:cNvSpPr/>
            <p:nvPr/>
          </p:nvSpPr>
          <p:spPr>
            <a:xfrm>
              <a:off x="4124435" y="2895323"/>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7" name="Straight Connector 166">
              <a:extLst>
                <a:ext uri="{FF2B5EF4-FFF2-40B4-BE49-F238E27FC236}">
                  <a16:creationId xmlns:a16="http://schemas.microsoft.com/office/drawing/2014/main" id="{A3186C15-160B-3645-96DE-FFDDE3D5C5D0}"/>
                </a:ext>
              </a:extLst>
            </p:cNvPr>
            <p:cNvCxnSpPr/>
            <p:nvPr/>
          </p:nvCxnSpPr>
          <p:spPr>
            <a:xfrm flipV="1">
              <a:off x="3388902" y="28981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F2D98C3D-3B8D-9841-85BB-7766BCF5B544}"/>
                </a:ext>
              </a:extLst>
            </p:cNvPr>
            <p:cNvCxnSpPr/>
            <p:nvPr/>
          </p:nvCxnSpPr>
          <p:spPr>
            <a:xfrm flipV="1">
              <a:off x="4114808" y="29037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9" name="Oval 168">
              <a:extLst>
                <a:ext uri="{FF2B5EF4-FFF2-40B4-BE49-F238E27FC236}">
                  <a16:creationId xmlns:a16="http://schemas.microsoft.com/office/drawing/2014/main" id="{BC502982-53E0-AE40-A5BE-6D3E570BCC7E}"/>
                </a:ext>
              </a:extLst>
            </p:cNvPr>
            <p:cNvSpPr/>
            <p:nvPr/>
          </p:nvSpPr>
          <p:spPr>
            <a:xfrm>
              <a:off x="4076939" y="28451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706C5D14-6AA2-BD4E-A9C2-F792F0BEF2CE}"/>
                </a:ext>
              </a:extLst>
            </p:cNvPr>
            <p:cNvSpPr/>
            <p:nvPr/>
          </p:nvSpPr>
          <p:spPr>
            <a:xfrm>
              <a:off x="4078902" y="35869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EB7F530E-D5D5-384D-937E-EB70BBE4CFEB}"/>
                </a:ext>
              </a:extLst>
            </p:cNvPr>
            <p:cNvSpPr/>
            <p:nvPr/>
          </p:nvSpPr>
          <p:spPr>
            <a:xfrm>
              <a:off x="4815027" y="28421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2EC6D9C3-DF3C-A742-A8D7-522F09800991}"/>
                </a:ext>
              </a:extLst>
            </p:cNvPr>
            <p:cNvSpPr/>
            <p:nvPr/>
          </p:nvSpPr>
          <p:spPr>
            <a:xfrm>
              <a:off x="4805038" y="35839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a:extLst>
                <a:ext uri="{FF2B5EF4-FFF2-40B4-BE49-F238E27FC236}">
                  <a16:creationId xmlns:a16="http://schemas.microsoft.com/office/drawing/2014/main" id="{0976FD75-0900-D344-9704-F50052E5E320}"/>
                </a:ext>
              </a:extLst>
            </p:cNvPr>
            <p:cNvSpPr/>
            <p:nvPr/>
          </p:nvSpPr>
          <p:spPr>
            <a:xfrm>
              <a:off x="3347547" y="28421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a:extLst>
                <a:ext uri="{FF2B5EF4-FFF2-40B4-BE49-F238E27FC236}">
                  <a16:creationId xmlns:a16="http://schemas.microsoft.com/office/drawing/2014/main" id="{D750068E-15CC-274A-875F-BB3E295F7268}"/>
                </a:ext>
              </a:extLst>
            </p:cNvPr>
            <p:cNvSpPr/>
            <p:nvPr/>
          </p:nvSpPr>
          <p:spPr>
            <a:xfrm>
              <a:off x="3337558" y="35839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5" name="Straight Connector 174">
              <a:extLst>
                <a:ext uri="{FF2B5EF4-FFF2-40B4-BE49-F238E27FC236}">
                  <a16:creationId xmlns:a16="http://schemas.microsoft.com/office/drawing/2014/main" id="{41B0098C-6BB0-044A-8554-93DC74AD0A2D}"/>
                </a:ext>
              </a:extLst>
            </p:cNvPr>
            <p:cNvCxnSpPr/>
            <p:nvPr/>
          </p:nvCxnSpPr>
          <p:spPr>
            <a:xfrm flipV="1">
              <a:off x="6827210" y="289278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Oval 175">
              <a:extLst>
                <a:ext uri="{FF2B5EF4-FFF2-40B4-BE49-F238E27FC236}">
                  <a16:creationId xmlns:a16="http://schemas.microsoft.com/office/drawing/2014/main" id="{CB6B93CB-4B61-EF45-961A-6D984DE38A39}"/>
                </a:ext>
              </a:extLst>
            </p:cNvPr>
            <p:cNvSpPr/>
            <p:nvPr/>
          </p:nvSpPr>
          <p:spPr>
            <a:xfrm>
              <a:off x="6789341" y="28460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a:extLst>
                <a:ext uri="{FF2B5EF4-FFF2-40B4-BE49-F238E27FC236}">
                  <a16:creationId xmlns:a16="http://schemas.microsoft.com/office/drawing/2014/main" id="{BC64182A-6789-2344-B6E0-E4E5AF675799}"/>
                </a:ext>
              </a:extLst>
            </p:cNvPr>
            <p:cNvSpPr/>
            <p:nvPr/>
          </p:nvSpPr>
          <p:spPr>
            <a:xfrm>
              <a:off x="6791304" y="35759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F429D88E-DBF4-9143-9B3E-F7FC52EB81FA}"/>
                </a:ext>
              </a:extLst>
            </p:cNvPr>
            <p:cNvSpPr/>
            <p:nvPr/>
          </p:nvSpPr>
          <p:spPr>
            <a:xfrm>
              <a:off x="7527429" y="28431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a:extLst>
                <a:ext uri="{FF2B5EF4-FFF2-40B4-BE49-F238E27FC236}">
                  <a16:creationId xmlns:a16="http://schemas.microsoft.com/office/drawing/2014/main" id="{71FE1B89-A5E3-4D49-A427-181A4540A62F}"/>
                </a:ext>
              </a:extLst>
            </p:cNvPr>
            <p:cNvSpPr/>
            <p:nvPr/>
          </p:nvSpPr>
          <p:spPr>
            <a:xfrm>
              <a:off x="7517440" y="35729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a:extLst>
                <a:ext uri="{FF2B5EF4-FFF2-40B4-BE49-F238E27FC236}">
                  <a16:creationId xmlns:a16="http://schemas.microsoft.com/office/drawing/2014/main" id="{7CCAFCC7-8757-234D-96DC-B2527EFDCF2F}"/>
                </a:ext>
              </a:extLst>
            </p:cNvPr>
            <p:cNvSpPr/>
            <p:nvPr/>
          </p:nvSpPr>
          <p:spPr>
            <a:xfrm>
              <a:off x="5891735" y="320319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1" name="Oval 180">
              <a:extLst>
                <a:ext uri="{FF2B5EF4-FFF2-40B4-BE49-F238E27FC236}">
                  <a16:creationId xmlns:a16="http://schemas.microsoft.com/office/drawing/2014/main" id="{CE3E1122-382E-BB47-A1F0-0BB97451115B}"/>
                </a:ext>
              </a:extLst>
            </p:cNvPr>
            <p:cNvSpPr/>
            <p:nvPr/>
          </p:nvSpPr>
          <p:spPr>
            <a:xfrm>
              <a:off x="6202760" y="319696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2" name="Oval 181">
              <a:extLst>
                <a:ext uri="{FF2B5EF4-FFF2-40B4-BE49-F238E27FC236}">
                  <a16:creationId xmlns:a16="http://schemas.microsoft.com/office/drawing/2014/main" id="{3429F87A-DCF8-1E42-861C-1F08E65F63F1}"/>
                </a:ext>
              </a:extLst>
            </p:cNvPr>
            <p:cNvSpPr/>
            <p:nvPr/>
          </p:nvSpPr>
          <p:spPr>
            <a:xfrm>
              <a:off x="6523113" y="320007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83" name="Group 182">
            <a:extLst>
              <a:ext uri="{FF2B5EF4-FFF2-40B4-BE49-F238E27FC236}">
                <a16:creationId xmlns:a16="http://schemas.microsoft.com/office/drawing/2014/main" id="{DE17A473-1978-2445-B3A2-48B265F63A6E}"/>
              </a:ext>
            </a:extLst>
          </p:cNvPr>
          <p:cNvGrpSpPr/>
          <p:nvPr/>
        </p:nvGrpSpPr>
        <p:grpSpPr>
          <a:xfrm>
            <a:off x="3469431" y="3131001"/>
            <a:ext cx="3348077" cy="507105"/>
            <a:chOff x="887398" y="2883157"/>
            <a:chExt cx="6662419" cy="917363"/>
          </a:xfrm>
        </p:grpSpPr>
        <p:cxnSp>
          <p:nvCxnSpPr>
            <p:cNvPr id="184" name="Straight Connector 183">
              <a:extLst>
                <a:ext uri="{FF2B5EF4-FFF2-40B4-BE49-F238E27FC236}">
                  <a16:creationId xmlns:a16="http://schemas.microsoft.com/office/drawing/2014/main" id="{08450178-D0B2-1A41-AA20-7166F4C659D3}"/>
                </a:ext>
              </a:extLst>
            </p:cNvPr>
            <p:cNvCxnSpPr/>
            <p:nvPr/>
          </p:nvCxnSpPr>
          <p:spPr>
            <a:xfrm>
              <a:off x="1776566" y="371387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2BE1B012-E153-4C46-907F-784A457E4423}"/>
                </a:ext>
              </a:extLst>
            </p:cNvPr>
            <p:cNvCxnSpPr/>
            <p:nvPr/>
          </p:nvCxnSpPr>
          <p:spPr>
            <a:xfrm>
              <a:off x="1774633" y="29821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6A029FFC-ABEC-1E48-8902-FB673D5C25F2}"/>
                </a:ext>
              </a:extLst>
            </p:cNvPr>
            <p:cNvCxnSpPr/>
            <p:nvPr/>
          </p:nvCxnSpPr>
          <p:spPr>
            <a:xfrm>
              <a:off x="2502973" y="371255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2D741487-F4B3-1740-A667-2E99B787547A}"/>
                </a:ext>
              </a:extLst>
            </p:cNvPr>
            <p:cNvCxnSpPr/>
            <p:nvPr/>
          </p:nvCxnSpPr>
          <p:spPr>
            <a:xfrm>
              <a:off x="2501040" y="298085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2575CFAA-C6DE-AA40-899A-0D7CEDCC5F7C}"/>
                </a:ext>
              </a:extLst>
            </p:cNvPr>
            <p:cNvCxnSpPr/>
            <p:nvPr/>
          </p:nvCxnSpPr>
          <p:spPr>
            <a:xfrm>
              <a:off x="3229380" y="37112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4269C361-E5E3-444E-9E4D-BF11A40BA0C7}"/>
                </a:ext>
              </a:extLst>
            </p:cNvPr>
            <p:cNvCxnSpPr/>
            <p:nvPr/>
          </p:nvCxnSpPr>
          <p:spPr>
            <a:xfrm>
              <a:off x="3227447" y="29795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BC227EF0-EF00-B848-8B7A-882D91A587EA}"/>
                </a:ext>
              </a:extLst>
            </p:cNvPr>
            <p:cNvCxnSpPr/>
            <p:nvPr/>
          </p:nvCxnSpPr>
          <p:spPr>
            <a:xfrm>
              <a:off x="3955787" y="370991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CBE6C397-51B9-724C-8243-F1D81848E5AA}"/>
                </a:ext>
              </a:extLst>
            </p:cNvPr>
            <p:cNvCxnSpPr/>
            <p:nvPr/>
          </p:nvCxnSpPr>
          <p:spPr>
            <a:xfrm>
              <a:off x="3953854" y="297821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0254E373-D1A3-014F-AA07-D0AAF9AB4634}"/>
                </a:ext>
              </a:extLst>
            </p:cNvPr>
            <p:cNvCxnSpPr/>
            <p:nvPr/>
          </p:nvCxnSpPr>
          <p:spPr>
            <a:xfrm>
              <a:off x="4707566" y="369965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97EC84A3-1818-CE48-8B0F-4BE73BE1CEA7}"/>
                </a:ext>
              </a:extLst>
            </p:cNvPr>
            <p:cNvCxnSpPr/>
            <p:nvPr/>
          </p:nvCxnSpPr>
          <p:spPr>
            <a:xfrm>
              <a:off x="4705633" y="29755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A9F7A64C-3B6D-EB4A-8E6D-F06802D8387D}"/>
                </a:ext>
              </a:extLst>
            </p:cNvPr>
            <p:cNvCxnSpPr/>
            <p:nvPr/>
          </p:nvCxnSpPr>
          <p:spPr>
            <a:xfrm flipH="1" flipV="1">
              <a:off x="4702586" y="296684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921D734E-3DF0-E84D-9ED3-765911E4A76F}"/>
                </a:ext>
              </a:extLst>
            </p:cNvPr>
            <p:cNvCxnSpPr/>
            <p:nvPr/>
          </p:nvCxnSpPr>
          <p:spPr>
            <a:xfrm flipV="1">
              <a:off x="4694524" y="29699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6" name="Oval 195">
              <a:extLst>
                <a:ext uri="{FF2B5EF4-FFF2-40B4-BE49-F238E27FC236}">
                  <a16:creationId xmlns:a16="http://schemas.microsoft.com/office/drawing/2014/main" id="{E09A1305-E6EE-C442-AE69-336F270BC83C}"/>
                </a:ext>
              </a:extLst>
            </p:cNvPr>
            <p:cNvSpPr/>
            <p:nvPr/>
          </p:nvSpPr>
          <p:spPr>
            <a:xfrm>
              <a:off x="5379503" y="29355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a:extLst>
                <a:ext uri="{FF2B5EF4-FFF2-40B4-BE49-F238E27FC236}">
                  <a16:creationId xmlns:a16="http://schemas.microsoft.com/office/drawing/2014/main" id="{71EAB48B-3237-4B45-94DD-AD7C7171FDB1}"/>
                </a:ext>
              </a:extLst>
            </p:cNvPr>
            <p:cNvSpPr/>
            <p:nvPr/>
          </p:nvSpPr>
          <p:spPr>
            <a:xfrm>
              <a:off x="5384754" y="36501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a:extLst>
                <a:ext uri="{FF2B5EF4-FFF2-40B4-BE49-F238E27FC236}">
                  <a16:creationId xmlns:a16="http://schemas.microsoft.com/office/drawing/2014/main" id="{4C605206-94F1-034F-9A2E-244C9EF094CB}"/>
                </a:ext>
              </a:extLst>
            </p:cNvPr>
            <p:cNvCxnSpPr/>
            <p:nvPr/>
          </p:nvCxnSpPr>
          <p:spPr>
            <a:xfrm>
              <a:off x="6779292" y="371028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3E14594F-09C6-0642-96FF-25797F7EE208}"/>
                </a:ext>
              </a:extLst>
            </p:cNvPr>
            <p:cNvCxnSpPr/>
            <p:nvPr/>
          </p:nvCxnSpPr>
          <p:spPr>
            <a:xfrm>
              <a:off x="6777359" y="297858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F3A3E3F0-0F7D-AD4A-BBA3-8CC552A4F463}"/>
                </a:ext>
              </a:extLst>
            </p:cNvPr>
            <p:cNvCxnSpPr/>
            <p:nvPr/>
          </p:nvCxnSpPr>
          <p:spPr>
            <a:xfrm>
              <a:off x="1046403" y="371361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E08083A6-9DFD-E048-8336-3FC011EE49D1}"/>
                </a:ext>
              </a:extLst>
            </p:cNvPr>
            <p:cNvCxnSpPr/>
            <p:nvPr/>
          </p:nvCxnSpPr>
          <p:spPr>
            <a:xfrm>
              <a:off x="1044470" y="29878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0F7A4785-6E9B-624E-AB2C-F05D08BD8311}"/>
                </a:ext>
              </a:extLst>
            </p:cNvPr>
            <p:cNvCxnSpPr/>
            <p:nvPr/>
          </p:nvCxnSpPr>
          <p:spPr>
            <a:xfrm flipH="1" flipV="1">
              <a:off x="1049534" y="29828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012602A8-277B-9544-A4FB-33F3DB859111}"/>
                </a:ext>
              </a:extLst>
            </p:cNvPr>
            <p:cNvCxnSpPr/>
            <p:nvPr/>
          </p:nvCxnSpPr>
          <p:spPr>
            <a:xfrm flipH="1" flipV="1">
              <a:off x="1775440" y="29828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14AF6FF7-52AB-9848-920C-D92EDBDE3C76}"/>
                </a:ext>
              </a:extLst>
            </p:cNvPr>
            <p:cNvCxnSpPr/>
            <p:nvPr/>
          </p:nvCxnSpPr>
          <p:spPr>
            <a:xfrm flipH="1" flipV="1">
              <a:off x="2495370" y="29824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3EBE02AD-C457-CC41-9799-F1227757A9AC}"/>
                </a:ext>
              </a:extLst>
            </p:cNvPr>
            <p:cNvCxnSpPr/>
            <p:nvPr/>
          </p:nvCxnSpPr>
          <p:spPr>
            <a:xfrm flipH="1" flipV="1">
              <a:off x="3236944" y="29828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21FB76DD-7070-FB43-B75F-71C70C516C08}"/>
                </a:ext>
              </a:extLst>
            </p:cNvPr>
            <p:cNvCxnSpPr/>
            <p:nvPr/>
          </p:nvCxnSpPr>
          <p:spPr>
            <a:xfrm flipH="1" flipV="1">
              <a:off x="3962850" y="298844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DF8DF16F-5C8C-5144-8157-E31A0403B02B}"/>
                </a:ext>
              </a:extLst>
            </p:cNvPr>
            <p:cNvCxnSpPr/>
            <p:nvPr/>
          </p:nvCxnSpPr>
          <p:spPr>
            <a:xfrm flipH="1" flipV="1">
              <a:off x="6774312" y="297747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8" name="Oval 207">
              <a:extLst>
                <a:ext uri="{FF2B5EF4-FFF2-40B4-BE49-F238E27FC236}">
                  <a16:creationId xmlns:a16="http://schemas.microsoft.com/office/drawing/2014/main" id="{78F5394C-4A1E-0645-87EB-FD96A0C29ADC}"/>
                </a:ext>
              </a:extLst>
            </p:cNvPr>
            <p:cNvSpPr/>
            <p:nvPr/>
          </p:nvSpPr>
          <p:spPr>
            <a:xfrm>
              <a:off x="999360" y="29398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9" name="Straight Connector 208">
              <a:extLst>
                <a:ext uri="{FF2B5EF4-FFF2-40B4-BE49-F238E27FC236}">
                  <a16:creationId xmlns:a16="http://schemas.microsoft.com/office/drawing/2014/main" id="{95DFD0AC-8038-FC47-B350-D1FE226B2151}"/>
                </a:ext>
              </a:extLst>
            </p:cNvPr>
            <p:cNvCxnSpPr/>
            <p:nvPr/>
          </p:nvCxnSpPr>
          <p:spPr>
            <a:xfrm flipV="1">
              <a:off x="1041472" y="29859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0" name="Oval 209">
              <a:extLst>
                <a:ext uri="{FF2B5EF4-FFF2-40B4-BE49-F238E27FC236}">
                  <a16:creationId xmlns:a16="http://schemas.microsoft.com/office/drawing/2014/main" id="{320114FA-AD1F-0D42-A101-FF2C45721100}"/>
                </a:ext>
              </a:extLst>
            </p:cNvPr>
            <p:cNvSpPr/>
            <p:nvPr/>
          </p:nvSpPr>
          <p:spPr>
            <a:xfrm>
              <a:off x="995347" y="36637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a:extLst>
                <a:ext uri="{FF2B5EF4-FFF2-40B4-BE49-F238E27FC236}">
                  <a16:creationId xmlns:a16="http://schemas.microsoft.com/office/drawing/2014/main" id="{86FB44E3-691D-864C-A148-AFA23E97F1B0}"/>
                </a:ext>
              </a:extLst>
            </p:cNvPr>
            <p:cNvSpPr/>
            <p:nvPr/>
          </p:nvSpPr>
          <p:spPr>
            <a:xfrm>
              <a:off x="1729279" y="29418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2" name="Straight Connector 211">
              <a:extLst>
                <a:ext uri="{FF2B5EF4-FFF2-40B4-BE49-F238E27FC236}">
                  <a16:creationId xmlns:a16="http://schemas.microsoft.com/office/drawing/2014/main" id="{B2F35599-2C5B-4E4D-8DB3-953704794354}"/>
                </a:ext>
              </a:extLst>
            </p:cNvPr>
            <p:cNvCxnSpPr/>
            <p:nvPr/>
          </p:nvCxnSpPr>
          <p:spPr>
            <a:xfrm flipV="1">
              <a:off x="1767378" y="29859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2AB59F96-9348-3846-9C35-69E7EE59FE07}"/>
                </a:ext>
              </a:extLst>
            </p:cNvPr>
            <p:cNvCxnSpPr/>
            <p:nvPr/>
          </p:nvCxnSpPr>
          <p:spPr>
            <a:xfrm flipV="1">
              <a:off x="993744" y="288520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47805530-D453-8844-A593-39E1D9B640A8}"/>
                </a:ext>
              </a:extLst>
            </p:cNvPr>
            <p:cNvCxnSpPr/>
            <p:nvPr/>
          </p:nvCxnSpPr>
          <p:spPr>
            <a:xfrm>
              <a:off x="907920" y="288315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9B84C73E-FD88-F546-A1E7-71C0013024C6}"/>
                </a:ext>
              </a:extLst>
            </p:cNvPr>
            <p:cNvCxnSpPr/>
            <p:nvPr/>
          </p:nvCxnSpPr>
          <p:spPr>
            <a:xfrm>
              <a:off x="898774" y="298094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CA1A1C42-28B3-094D-96E1-D23862C815A0}"/>
                </a:ext>
              </a:extLst>
            </p:cNvPr>
            <p:cNvCxnSpPr/>
            <p:nvPr/>
          </p:nvCxnSpPr>
          <p:spPr>
            <a:xfrm>
              <a:off x="904260" y="306410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361320CC-C177-2D48-88DE-4019D77A71EA}"/>
                </a:ext>
              </a:extLst>
            </p:cNvPr>
            <p:cNvCxnSpPr/>
            <p:nvPr/>
          </p:nvCxnSpPr>
          <p:spPr>
            <a:xfrm flipV="1">
              <a:off x="982368" y="361764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96AFC78B-5D23-3542-96ED-BF56E7F6FA05}"/>
                </a:ext>
              </a:extLst>
            </p:cNvPr>
            <p:cNvCxnSpPr/>
            <p:nvPr/>
          </p:nvCxnSpPr>
          <p:spPr>
            <a:xfrm>
              <a:off x="896544" y="361558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4AA07896-2FCE-6A46-B843-E0CC4DF1716D}"/>
                </a:ext>
              </a:extLst>
            </p:cNvPr>
            <p:cNvCxnSpPr/>
            <p:nvPr/>
          </p:nvCxnSpPr>
          <p:spPr>
            <a:xfrm>
              <a:off x="887398" y="371337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212F2C14-4FBD-A048-A409-F098289B14F6}"/>
                </a:ext>
              </a:extLst>
            </p:cNvPr>
            <p:cNvCxnSpPr/>
            <p:nvPr/>
          </p:nvCxnSpPr>
          <p:spPr>
            <a:xfrm>
              <a:off x="892884" y="379653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1" name="Oval 220">
              <a:extLst>
                <a:ext uri="{FF2B5EF4-FFF2-40B4-BE49-F238E27FC236}">
                  <a16:creationId xmlns:a16="http://schemas.microsoft.com/office/drawing/2014/main" id="{A5448D26-B7C6-0B4C-9A65-DEB59EB2CA5B}"/>
                </a:ext>
              </a:extLst>
            </p:cNvPr>
            <p:cNvSpPr/>
            <p:nvPr/>
          </p:nvSpPr>
          <p:spPr>
            <a:xfrm>
              <a:off x="1725266" y="36657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2" name="Straight Connector 221">
              <a:extLst>
                <a:ext uri="{FF2B5EF4-FFF2-40B4-BE49-F238E27FC236}">
                  <a16:creationId xmlns:a16="http://schemas.microsoft.com/office/drawing/2014/main" id="{353C22D8-AF91-F540-A9E0-E15DADE26BC8}"/>
                </a:ext>
              </a:extLst>
            </p:cNvPr>
            <p:cNvCxnSpPr/>
            <p:nvPr/>
          </p:nvCxnSpPr>
          <p:spPr>
            <a:xfrm flipV="1">
              <a:off x="2487308" y="29855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3" name="Oval 222">
              <a:extLst>
                <a:ext uri="{FF2B5EF4-FFF2-40B4-BE49-F238E27FC236}">
                  <a16:creationId xmlns:a16="http://schemas.microsoft.com/office/drawing/2014/main" id="{C20E3AF5-0E90-BB43-850E-77807BDE149E}"/>
                </a:ext>
              </a:extLst>
            </p:cNvPr>
            <p:cNvSpPr/>
            <p:nvPr/>
          </p:nvSpPr>
          <p:spPr>
            <a:xfrm>
              <a:off x="2461391" y="29329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a:extLst>
                <a:ext uri="{FF2B5EF4-FFF2-40B4-BE49-F238E27FC236}">
                  <a16:creationId xmlns:a16="http://schemas.microsoft.com/office/drawing/2014/main" id="{5BAC96A6-D190-CC4F-9F5D-4E2D9628CABD}"/>
                </a:ext>
              </a:extLst>
            </p:cNvPr>
            <p:cNvSpPr/>
            <p:nvPr/>
          </p:nvSpPr>
          <p:spPr>
            <a:xfrm>
              <a:off x="2451402" y="36747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5" name="Straight Connector 224">
              <a:extLst>
                <a:ext uri="{FF2B5EF4-FFF2-40B4-BE49-F238E27FC236}">
                  <a16:creationId xmlns:a16="http://schemas.microsoft.com/office/drawing/2014/main" id="{4F280729-B0EE-954B-B3A5-788387BEDADD}"/>
                </a:ext>
              </a:extLst>
            </p:cNvPr>
            <p:cNvCxnSpPr/>
            <p:nvPr/>
          </p:nvCxnSpPr>
          <p:spPr>
            <a:xfrm flipV="1">
              <a:off x="3228882" y="29859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7CC46E78-0BFC-AA4F-ACF5-635E0E8FA676}"/>
                </a:ext>
              </a:extLst>
            </p:cNvPr>
            <p:cNvCxnSpPr/>
            <p:nvPr/>
          </p:nvCxnSpPr>
          <p:spPr>
            <a:xfrm flipV="1">
              <a:off x="3954788" y="299156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7" name="Oval 226">
              <a:extLst>
                <a:ext uri="{FF2B5EF4-FFF2-40B4-BE49-F238E27FC236}">
                  <a16:creationId xmlns:a16="http://schemas.microsoft.com/office/drawing/2014/main" id="{8C4ACDEF-4BC8-A340-ACC3-566FDCE0D4B6}"/>
                </a:ext>
              </a:extLst>
            </p:cNvPr>
            <p:cNvSpPr/>
            <p:nvPr/>
          </p:nvSpPr>
          <p:spPr>
            <a:xfrm>
              <a:off x="3916919" y="29329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a:extLst>
                <a:ext uri="{FF2B5EF4-FFF2-40B4-BE49-F238E27FC236}">
                  <a16:creationId xmlns:a16="http://schemas.microsoft.com/office/drawing/2014/main" id="{6814348E-53F5-AA48-B7F1-B1C3282304D6}"/>
                </a:ext>
              </a:extLst>
            </p:cNvPr>
            <p:cNvSpPr/>
            <p:nvPr/>
          </p:nvSpPr>
          <p:spPr>
            <a:xfrm>
              <a:off x="3918882" y="36747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a:extLst>
                <a:ext uri="{FF2B5EF4-FFF2-40B4-BE49-F238E27FC236}">
                  <a16:creationId xmlns:a16="http://schemas.microsoft.com/office/drawing/2014/main" id="{DD39058B-EB60-964A-8B42-6C2453E8285B}"/>
                </a:ext>
              </a:extLst>
            </p:cNvPr>
            <p:cNvSpPr/>
            <p:nvPr/>
          </p:nvSpPr>
          <p:spPr>
            <a:xfrm>
              <a:off x="4655007" y="29299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a:extLst>
                <a:ext uri="{FF2B5EF4-FFF2-40B4-BE49-F238E27FC236}">
                  <a16:creationId xmlns:a16="http://schemas.microsoft.com/office/drawing/2014/main" id="{3A5EAB2B-89B5-8446-92B6-9678CA0D8757}"/>
                </a:ext>
              </a:extLst>
            </p:cNvPr>
            <p:cNvSpPr/>
            <p:nvPr/>
          </p:nvSpPr>
          <p:spPr>
            <a:xfrm>
              <a:off x="4645018" y="36717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a:extLst>
                <a:ext uri="{FF2B5EF4-FFF2-40B4-BE49-F238E27FC236}">
                  <a16:creationId xmlns:a16="http://schemas.microsoft.com/office/drawing/2014/main" id="{64FA313E-5ED9-1E40-A107-BA3CD2E0FF40}"/>
                </a:ext>
              </a:extLst>
            </p:cNvPr>
            <p:cNvSpPr/>
            <p:nvPr/>
          </p:nvSpPr>
          <p:spPr>
            <a:xfrm>
              <a:off x="3187527" y="29299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a:extLst>
                <a:ext uri="{FF2B5EF4-FFF2-40B4-BE49-F238E27FC236}">
                  <a16:creationId xmlns:a16="http://schemas.microsoft.com/office/drawing/2014/main" id="{3E129366-DD58-C041-ABBD-F9F81072BC84}"/>
                </a:ext>
              </a:extLst>
            </p:cNvPr>
            <p:cNvSpPr/>
            <p:nvPr/>
          </p:nvSpPr>
          <p:spPr>
            <a:xfrm>
              <a:off x="3177538" y="36717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3" name="Straight Connector 232">
              <a:extLst>
                <a:ext uri="{FF2B5EF4-FFF2-40B4-BE49-F238E27FC236}">
                  <a16:creationId xmlns:a16="http://schemas.microsoft.com/office/drawing/2014/main" id="{FA6DE80F-8118-8D41-9B17-1AC6045FA269}"/>
                </a:ext>
              </a:extLst>
            </p:cNvPr>
            <p:cNvCxnSpPr/>
            <p:nvPr/>
          </p:nvCxnSpPr>
          <p:spPr>
            <a:xfrm flipV="1">
              <a:off x="6766250" y="298058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4" name="Oval 233">
              <a:extLst>
                <a:ext uri="{FF2B5EF4-FFF2-40B4-BE49-F238E27FC236}">
                  <a16:creationId xmlns:a16="http://schemas.microsoft.com/office/drawing/2014/main" id="{F760CDAA-27EF-F345-88CB-DBC47349017C}"/>
                </a:ext>
              </a:extLst>
            </p:cNvPr>
            <p:cNvSpPr/>
            <p:nvPr/>
          </p:nvSpPr>
          <p:spPr>
            <a:xfrm>
              <a:off x="6728381" y="29419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a:extLst>
                <a:ext uri="{FF2B5EF4-FFF2-40B4-BE49-F238E27FC236}">
                  <a16:creationId xmlns:a16="http://schemas.microsoft.com/office/drawing/2014/main" id="{23EEF4E1-14FA-9B44-8150-FFDEA063E15F}"/>
                </a:ext>
              </a:extLst>
            </p:cNvPr>
            <p:cNvSpPr/>
            <p:nvPr/>
          </p:nvSpPr>
          <p:spPr>
            <a:xfrm>
              <a:off x="6730344" y="36637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a:extLst>
                <a:ext uri="{FF2B5EF4-FFF2-40B4-BE49-F238E27FC236}">
                  <a16:creationId xmlns:a16="http://schemas.microsoft.com/office/drawing/2014/main" id="{389DAFB2-962E-DC4E-98D4-E32A13D4FDE5}"/>
                </a:ext>
              </a:extLst>
            </p:cNvPr>
            <p:cNvSpPr/>
            <p:nvPr/>
          </p:nvSpPr>
          <p:spPr>
            <a:xfrm>
              <a:off x="7458377" y="29389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a:extLst>
                <a:ext uri="{FF2B5EF4-FFF2-40B4-BE49-F238E27FC236}">
                  <a16:creationId xmlns:a16="http://schemas.microsoft.com/office/drawing/2014/main" id="{623F85C5-80B7-EC47-AC5E-59EE6AF8696A}"/>
                </a:ext>
              </a:extLst>
            </p:cNvPr>
            <p:cNvSpPr/>
            <p:nvPr/>
          </p:nvSpPr>
          <p:spPr>
            <a:xfrm>
              <a:off x="7456480" y="366078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a:extLst>
                <a:ext uri="{FF2B5EF4-FFF2-40B4-BE49-F238E27FC236}">
                  <a16:creationId xmlns:a16="http://schemas.microsoft.com/office/drawing/2014/main" id="{17830527-76B3-6546-8876-FEB85A038A69}"/>
                </a:ext>
              </a:extLst>
            </p:cNvPr>
            <p:cNvSpPr/>
            <p:nvPr/>
          </p:nvSpPr>
          <p:spPr>
            <a:xfrm>
              <a:off x="5731715" y="329099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9" name="Oval 238">
              <a:extLst>
                <a:ext uri="{FF2B5EF4-FFF2-40B4-BE49-F238E27FC236}">
                  <a16:creationId xmlns:a16="http://schemas.microsoft.com/office/drawing/2014/main" id="{15FE9403-D19D-8A4A-9686-4ABA164ED579}"/>
                </a:ext>
              </a:extLst>
            </p:cNvPr>
            <p:cNvSpPr/>
            <p:nvPr/>
          </p:nvSpPr>
          <p:spPr>
            <a:xfrm>
              <a:off x="6042740" y="328477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0" name="Oval 239">
              <a:extLst>
                <a:ext uri="{FF2B5EF4-FFF2-40B4-BE49-F238E27FC236}">
                  <a16:creationId xmlns:a16="http://schemas.microsoft.com/office/drawing/2014/main" id="{F9BCF238-DC30-8040-9D36-CF6573A6481B}"/>
                </a:ext>
              </a:extLst>
            </p:cNvPr>
            <p:cNvSpPr/>
            <p:nvPr/>
          </p:nvSpPr>
          <p:spPr>
            <a:xfrm>
              <a:off x="6363093" y="328787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41" name="Group 240">
            <a:extLst>
              <a:ext uri="{FF2B5EF4-FFF2-40B4-BE49-F238E27FC236}">
                <a16:creationId xmlns:a16="http://schemas.microsoft.com/office/drawing/2014/main" id="{4DB96A69-03F5-6E4A-BB43-187355ECC3EC}"/>
              </a:ext>
            </a:extLst>
          </p:cNvPr>
          <p:cNvGrpSpPr/>
          <p:nvPr/>
        </p:nvGrpSpPr>
        <p:grpSpPr>
          <a:xfrm>
            <a:off x="3448922" y="2272313"/>
            <a:ext cx="3403214" cy="523207"/>
            <a:chOff x="1084471" y="2973549"/>
            <a:chExt cx="6563716" cy="917363"/>
          </a:xfrm>
        </p:grpSpPr>
        <p:cxnSp>
          <p:nvCxnSpPr>
            <p:cNvPr id="242" name="Straight Connector 241">
              <a:extLst>
                <a:ext uri="{FF2B5EF4-FFF2-40B4-BE49-F238E27FC236}">
                  <a16:creationId xmlns:a16="http://schemas.microsoft.com/office/drawing/2014/main" id="{192FEC78-AF8A-2B4C-9CBD-9AA14CEFABEF}"/>
                </a:ext>
              </a:extLst>
            </p:cNvPr>
            <p:cNvCxnSpPr/>
            <p:nvPr/>
          </p:nvCxnSpPr>
          <p:spPr>
            <a:xfrm flipH="1" flipV="1">
              <a:off x="6859309" y="308195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1F04EEFC-3614-914C-9680-E9216999959C}"/>
                </a:ext>
              </a:extLst>
            </p:cNvPr>
            <p:cNvCxnSpPr>
              <a:cxnSpLocks/>
            </p:cNvCxnSpPr>
            <p:nvPr/>
          </p:nvCxnSpPr>
          <p:spPr>
            <a:xfrm flipV="1">
              <a:off x="1234679" y="3072992"/>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E886C688-2C73-6B49-91A0-8DCC79EC5558}"/>
                </a:ext>
              </a:extLst>
            </p:cNvPr>
            <p:cNvCxnSpPr>
              <a:cxnSpLocks/>
            </p:cNvCxnSpPr>
            <p:nvPr/>
          </p:nvCxnSpPr>
          <p:spPr>
            <a:xfrm flipV="1">
              <a:off x="1222788" y="3803868"/>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7FF98E5E-E825-174D-B130-A98D01C92315}"/>
                </a:ext>
              </a:extLst>
            </p:cNvPr>
            <p:cNvCxnSpPr/>
            <p:nvPr/>
          </p:nvCxnSpPr>
          <p:spPr>
            <a:xfrm flipH="1" flipV="1">
              <a:off x="1238545" y="30763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A8BEBCA4-AD94-A442-8377-EBA2B368B415}"/>
                </a:ext>
              </a:extLst>
            </p:cNvPr>
            <p:cNvCxnSpPr/>
            <p:nvPr/>
          </p:nvCxnSpPr>
          <p:spPr>
            <a:xfrm flipH="1" flipV="1">
              <a:off x="1964451" y="30763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7" name="Rectangle 246">
              <a:extLst>
                <a:ext uri="{FF2B5EF4-FFF2-40B4-BE49-F238E27FC236}">
                  <a16:creationId xmlns:a16="http://schemas.microsoft.com/office/drawing/2014/main" id="{C2BDBF38-5CB0-7A40-92F5-658A17A33141}"/>
                </a:ext>
              </a:extLst>
            </p:cNvPr>
            <p:cNvSpPr/>
            <p:nvPr/>
          </p:nvSpPr>
          <p:spPr>
            <a:xfrm>
              <a:off x="1970065" y="3072364"/>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Rectangle 247">
              <a:extLst>
                <a:ext uri="{FF2B5EF4-FFF2-40B4-BE49-F238E27FC236}">
                  <a16:creationId xmlns:a16="http://schemas.microsoft.com/office/drawing/2014/main" id="{4FB272EB-BEDB-494A-B764-220B57B31E00}"/>
                </a:ext>
              </a:extLst>
            </p:cNvPr>
            <p:cNvSpPr/>
            <p:nvPr/>
          </p:nvSpPr>
          <p:spPr>
            <a:xfrm>
              <a:off x="2699984" y="3073519"/>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a:extLst>
                <a:ext uri="{FF2B5EF4-FFF2-40B4-BE49-F238E27FC236}">
                  <a16:creationId xmlns:a16="http://schemas.microsoft.com/office/drawing/2014/main" id="{304DD215-A96B-C344-A7D5-02BC47583E33}"/>
                </a:ext>
              </a:extLst>
            </p:cNvPr>
            <p:cNvSpPr/>
            <p:nvPr/>
          </p:nvSpPr>
          <p:spPr>
            <a:xfrm>
              <a:off x="1196433" y="30302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a:extLst>
                <a:ext uri="{FF2B5EF4-FFF2-40B4-BE49-F238E27FC236}">
                  <a16:creationId xmlns:a16="http://schemas.microsoft.com/office/drawing/2014/main" id="{CA592D0E-1202-564C-812F-AC499EC2C974}"/>
                </a:ext>
              </a:extLst>
            </p:cNvPr>
            <p:cNvSpPr/>
            <p:nvPr/>
          </p:nvSpPr>
          <p:spPr>
            <a:xfrm>
              <a:off x="1192420" y="37541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a:extLst>
                <a:ext uri="{FF2B5EF4-FFF2-40B4-BE49-F238E27FC236}">
                  <a16:creationId xmlns:a16="http://schemas.microsoft.com/office/drawing/2014/main" id="{3F158ED1-9946-9B41-9022-2DA3806D958C}"/>
                </a:ext>
              </a:extLst>
            </p:cNvPr>
            <p:cNvSpPr/>
            <p:nvPr/>
          </p:nvSpPr>
          <p:spPr>
            <a:xfrm>
              <a:off x="1926352" y="30322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a:extLst>
                <a:ext uri="{FF2B5EF4-FFF2-40B4-BE49-F238E27FC236}">
                  <a16:creationId xmlns:a16="http://schemas.microsoft.com/office/drawing/2014/main" id="{DC446A86-88E1-F440-8C23-6E8756217EC2}"/>
                </a:ext>
              </a:extLst>
            </p:cNvPr>
            <p:cNvCxnSpPr/>
            <p:nvPr/>
          </p:nvCxnSpPr>
          <p:spPr>
            <a:xfrm flipV="1">
              <a:off x="1190817" y="297560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139A4E96-0E9F-1E4E-B73D-CE4C0C1E1290}"/>
                </a:ext>
              </a:extLst>
            </p:cNvPr>
            <p:cNvCxnSpPr/>
            <p:nvPr/>
          </p:nvCxnSpPr>
          <p:spPr>
            <a:xfrm>
              <a:off x="1104993" y="297354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4FDFED50-829C-3845-88CB-A7662B60F7A2}"/>
                </a:ext>
              </a:extLst>
            </p:cNvPr>
            <p:cNvCxnSpPr/>
            <p:nvPr/>
          </p:nvCxnSpPr>
          <p:spPr>
            <a:xfrm>
              <a:off x="1095847" y="307133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CEC7B14B-25C8-284D-B620-D4CF015BD41E}"/>
                </a:ext>
              </a:extLst>
            </p:cNvPr>
            <p:cNvCxnSpPr/>
            <p:nvPr/>
          </p:nvCxnSpPr>
          <p:spPr>
            <a:xfrm>
              <a:off x="1101333" y="315449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a:extLst>
                <a:ext uri="{FF2B5EF4-FFF2-40B4-BE49-F238E27FC236}">
                  <a16:creationId xmlns:a16="http://schemas.microsoft.com/office/drawing/2014/main" id="{07264C2F-A1F4-E04F-9CEF-76920F948FDD}"/>
                </a:ext>
              </a:extLst>
            </p:cNvPr>
            <p:cNvCxnSpPr/>
            <p:nvPr/>
          </p:nvCxnSpPr>
          <p:spPr>
            <a:xfrm flipV="1">
              <a:off x="1179441" y="370803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a:extLst>
                <a:ext uri="{FF2B5EF4-FFF2-40B4-BE49-F238E27FC236}">
                  <a16:creationId xmlns:a16="http://schemas.microsoft.com/office/drawing/2014/main" id="{E8138F6D-D671-7941-95CA-8370E54E7FD2}"/>
                </a:ext>
              </a:extLst>
            </p:cNvPr>
            <p:cNvCxnSpPr/>
            <p:nvPr/>
          </p:nvCxnSpPr>
          <p:spPr>
            <a:xfrm>
              <a:off x="1093617" y="370598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654E7B32-668E-B24D-BA50-378E2B11F5DB}"/>
                </a:ext>
              </a:extLst>
            </p:cNvPr>
            <p:cNvCxnSpPr/>
            <p:nvPr/>
          </p:nvCxnSpPr>
          <p:spPr>
            <a:xfrm>
              <a:off x="1084471" y="38037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a:extLst>
                <a:ext uri="{FF2B5EF4-FFF2-40B4-BE49-F238E27FC236}">
                  <a16:creationId xmlns:a16="http://schemas.microsoft.com/office/drawing/2014/main" id="{3FB86CBC-CB3E-D040-A9CA-EFEAF0ED4FE1}"/>
                </a:ext>
              </a:extLst>
            </p:cNvPr>
            <p:cNvCxnSpPr/>
            <p:nvPr/>
          </p:nvCxnSpPr>
          <p:spPr>
            <a:xfrm>
              <a:off x="1089957" y="388692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0" name="Oval 259">
              <a:extLst>
                <a:ext uri="{FF2B5EF4-FFF2-40B4-BE49-F238E27FC236}">
                  <a16:creationId xmlns:a16="http://schemas.microsoft.com/office/drawing/2014/main" id="{F00FF70D-6341-A040-A287-DC038AF6CE18}"/>
                </a:ext>
              </a:extLst>
            </p:cNvPr>
            <p:cNvSpPr/>
            <p:nvPr/>
          </p:nvSpPr>
          <p:spPr>
            <a:xfrm>
              <a:off x="1922339" y="37561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1" name="Straight Connector 260">
              <a:extLst>
                <a:ext uri="{FF2B5EF4-FFF2-40B4-BE49-F238E27FC236}">
                  <a16:creationId xmlns:a16="http://schemas.microsoft.com/office/drawing/2014/main" id="{9635C6DC-8DE1-E94B-9DBC-893B83F7E724}"/>
                </a:ext>
              </a:extLst>
            </p:cNvPr>
            <p:cNvCxnSpPr/>
            <p:nvPr/>
          </p:nvCxnSpPr>
          <p:spPr>
            <a:xfrm flipH="1" flipV="1">
              <a:off x="2684381" y="30759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2" name="Oval 261">
              <a:extLst>
                <a:ext uri="{FF2B5EF4-FFF2-40B4-BE49-F238E27FC236}">
                  <a16:creationId xmlns:a16="http://schemas.microsoft.com/office/drawing/2014/main" id="{D825C63B-ACB1-C941-9324-7EA83797FBD3}"/>
                </a:ext>
              </a:extLst>
            </p:cNvPr>
            <p:cNvSpPr/>
            <p:nvPr/>
          </p:nvSpPr>
          <p:spPr>
            <a:xfrm>
              <a:off x="2658464" y="30232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a:extLst>
                <a:ext uri="{FF2B5EF4-FFF2-40B4-BE49-F238E27FC236}">
                  <a16:creationId xmlns:a16="http://schemas.microsoft.com/office/drawing/2014/main" id="{97E110E8-466A-0144-8758-25BB9D6E8CC5}"/>
                </a:ext>
              </a:extLst>
            </p:cNvPr>
            <p:cNvSpPr/>
            <p:nvPr/>
          </p:nvSpPr>
          <p:spPr>
            <a:xfrm>
              <a:off x="2648475" y="37651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Rectangle 263">
              <a:extLst>
                <a:ext uri="{FF2B5EF4-FFF2-40B4-BE49-F238E27FC236}">
                  <a16:creationId xmlns:a16="http://schemas.microsoft.com/office/drawing/2014/main" id="{6E76FA2E-6397-DA4B-A4AD-4A6BA0E71240}"/>
                </a:ext>
              </a:extLst>
            </p:cNvPr>
            <p:cNvSpPr/>
            <p:nvPr/>
          </p:nvSpPr>
          <p:spPr>
            <a:xfrm>
              <a:off x="3431569" y="3072364"/>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Rectangle 264">
              <a:extLst>
                <a:ext uri="{FF2B5EF4-FFF2-40B4-BE49-F238E27FC236}">
                  <a16:creationId xmlns:a16="http://schemas.microsoft.com/office/drawing/2014/main" id="{DC7DBD9B-A6BF-DE41-9998-7895F9C12DA1}"/>
                </a:ext>
              </a:extLst>
            </p:cNvPr>
            <p:cNvSpPr/>
            <p:nvPr/>
          </p:nvSpPr>
          <p:spPr>
            <a:xfrm>
              <a:off x="4161488" y="3073519"/>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6" name="Straight Connector 265">
              <a:extLst>
                <a:ext uri="{FF2B5EF4-FFF2-40B4-BE49-F238E27FC236}">
                  <a16:creationId xmlns:a16="http://schemas.microsoft.com/office/drawing/2014/main" id="{94F7BC42-9DA7-7F46-8CBA-C19BC91BEC0F}"/>
                </a:ext>
              </a:extLst>
            </p:cNvPr>
            <p:cNvCxnSpPr/>
            <p:nvPr/>
          </p:nvCxnSpPr>
          <p:spPr>
            <a:xfrm flipH="1" flipV="1">
              <a:off x="3425955" y="30763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1A6AEF76-07C6-6745-892B-A73DE7E5C48B}"/>
                </a:ext>
              </a:extLst>
            </p:cNvPr>
            <p:cNvCxnSpPr/>
            <p:nvPr/>
          </p:nvCxnSpPr>
          <p:spPr>
            <a:xfrm flipH="1" flipV="1">
              <a:off x="4151861" y="308195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8" name="Oval 267">
              <a:extLst>
                <a:ext uri="{FF2B5EF4-FFF2-40B4-BE49-F238E27FC236}">
                  <a16:creationId xmlns:a16="http://schemas.microsoft.com/office/drawing/2014/main" id="{887DB100-AAAF-A44E-8A40-12D084963E22}"/>
                </a:ext>
              </a:extLst>
            </p:cNvPr>
            <p:cNvSpPr/>
            <p:nvPr/>
          </p:nvSpPr>
          <p:spPr>
            <a:xfrm>
              <a:off x="4113992" y="30232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a:extLst>
                <a:ext uri="{FF2B5EF4-FFF2-40B4-BE49-F238E27FC236}">
                  <a16:creationId xmlns:a16="http://schemas.microsoft.com/office/drawing/2014/main" id="{4AC15CC7-9252-6640-BD75-7A224F0A3399}"/>
                </a:ext>
              </a:extLst>
            </p:cNvPr>
            <p:cNvSpPr/>
            <p:nvPr/>
          </p:nvSpPr>
          <p:spPr>
            <a:xfrm>
              <a:off x="4115955" y="37651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a:extLst>
                <a:ext uri="{FF2B5EF4-FFF2-40B4-BE49-F238E27FC236}">
                  <a16:creationId xmlns:a16="http://schemas.microsoft.com/office/drawing/2014/main" id="{F943B7CB-C888-F440-BD77-086C22E5E3A7}"/>
                </a:ext>
              </a:extLst>
            </p:cNvPr>
            <p:cNvSpPr/>
            <p:nvPr/>
          </p:nvSpPr>
          <p:spPr>
            <a:xfrm>
              <a:off x="3384600" y="30203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a:extLst>
                <a:ext uri="{FF2B5EF4-FFF2-40B4-BE49-F238E27FC236}">
                  <a16:creationId xmlns:a16="http://schemas.microsoft.com/office/drawing/2014/main" id="{768189CF-96F2-6846-8ABF-AE3206E5E39A}"/>
                </a:ext>
              </a:extLst>
            </p:cNvPr>
            <p:cNvSpPr/>
            <p:nvPr/>
          </p:nvSpPr>
          <p:spPr>
            <a:xfrm>
              <a:off x="3374611" y="37621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2" name="Straight Connector 271">
              <a:extLst>
                <a:ext uri="{FF2B5EF4-FFF2-40B4-BE49-F238E27FC236}">
                  <a16:creationId xmlns:a16="http://schemas.microsoft.com/office/drawing/2014/main" id="{704CE092-2361-CD4B-9833-57CBD4EC319C}"/>
                </a:ext>
              </a:extLst>
            </p:cNvPr>
            <p:cNvCxnSpPr>
              <a:cxnSpLocks/>
            </p:cNvCxnSpPr>
            <p:nvPr/>
          </p:nvCxnSpPr>
          <p:spPr>
            <a:xfrm flipH="1">
              <a:off x="7592479" y="3079458"/>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BB80D8E3-A271-5143-AB21-FBA9EB94897C}"/>
                </a:ext>
              </a:extLst>
            </p:cNvPr>
            <p:cNvCxnSpPr>
              <a:cxnSpLocks/>
            </p:cNvCxnSpPr>
            <p:nvPr/>
          </p:nvCxnSpPr>
          <p:spPr>
            <a:xfrm flipV="1">
              <a:off x="6869374" y="3066067"/>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36191B3D-51C0-A84C-9A44-A5D4512B9F5D}"/>
                </a:ext>
              </a:extLst>
            </p:cNvPr>
            <p:cNvCxnSpPr>
              <a:cxnSpLocks/>
            </p:cNvCxnSpPr>
            <p:nvPr/>
          </p:nvCxnSpPr>
          <p:spPr>
            <a:xfrm flipV="1">
              <a:off x="6857483" y="3815605"/>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75" name="Oval 274">
              <a:extLst>
                <a:ext uri="{FF2B5EF4-FFF2-40B4-BE49-F238E27FC236}">
                  <a16:creationId xmlns:a16="http://schemas.microsoft.com/office/drawing/2014/main" id="{81B8424E-61D1-374A-883A-5066004C4DF0}"/>
                </a:ext>
              </a:extLst>
            </p:cNvPr>
            <p:cNvSpPr/>
            <p:nvPr/>
          </p:nvSpPr>
          <p:spPr>
            <a:xfrm>
              <a:off x="6818659" y="30283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a:extLst>
                <a:ext uri="{FF2B5EF4-FFF2-40B4-BE49-F238E27FC236}">
                  <a16:creationId xmlns:a16="http://schemas.microsoft.com/office/drawing/2014/main" id="{1FEF2910-4702-C342-8DCF-81C24A307EBD}"/>
                </a:ext>
              </a:extLst>
            </p:cNvPr>
            <p:cNvSpPr/>
            <p:nvPr/>
          </p:nvSpPr>
          <p:spPr>
            <a:xfrm>
              <a:off x="6820622" y="37701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a:extLst>
                <a:ext uri="{FF2B5EF4-FFF2-40B4-BE49-F238E27FC236}">
                  <a16:creationId xmlns:a16="http://schemas.microsoft.com/office/drawing/2014/main" id="{7508D8F2-C46D-F340-BA1F-27D4C98F386C}"/>
                </a:ext>
              </a:extLst>
            </p:cNvPr>
            <p:cNvSpPr/>
            <p:nvPr/>
          </p:nvSpPr>
          <p:spPr>
            <a:xfrm>
              <a:off x="7556747" y="30253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a:extLst>
                <a:ext uri="{FF2B5EF4-FFF2-40B4-BE49-F238E27FC236}">
                  <a16:creationId xmlns:a16="http://schemas.microsoft.com/office/drawing/2014/main" id="{B53C00D5-3D8B-4140-B94A-214B4D906580}"/>
                </a:ext>
              </a:extLst>
            </p:cNvPr>
            <p:cNvSpPr/>
            <p:nvPr/>
          </p:nvSpPr>
          <p:spPr>
            <a:xfrm>
              <a:off x="7546758" y="37671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a:extLst>
                <a:ext uri="{FF2B5EF4-FFF2-40B4-BE49-F238E27FC236}">
                  <a16:creationId xmlns:a16="http://schemas.microsoft.com/office/drawing/2014/main" id="{261896C0-5B57-4B4A-BE53-7D6E1FAAB0BD}"/>
                </a:ext>
              </a:extLst>
            </p:cNvPr>
            <p:cNvSpPr/>
            <p:nvPr/>
          </p:nvSpPr>
          <p:spPr>
            <a:xfrm>
              <a:off x="5917654" y="340815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0" name="Oval 279">
              <a:extLst>
                <a:ext uri="{FF2B5EF4-FFF2-40B4-BE49-F238E27FC236}">
                  <a16:creationId xmlns:a16="http://schemas.microsoft.com/office/drawing/2014/main" id="{B7CBCAA7-6630-2C45-84BE-49C8D782D9A3}"/>
                </a:ext>
              </a:extLst>
            </p:cNvPr>
            <p:cNvSpPr/>
            <p:nvPr/>
          </p:nvSpPr>
          <p:spPr>
            <a:xfrm>
              <a:off x="6228679" y="340193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1" name="Oval 280">
              <a:extLst>
                <a:ext uri="{FF2B5EF4-FFF2-40B4-BE49-F238E27FC236}">
                  <a16:creationId xmlns:a16="http://schemas.microsoft.com/office/drawing/2014/main" id="{8AD3F542-EAD7-9444-8837-BB32B29ED419}"/>
                </a:ext>
              </a:extLst>
            </p:cNvPr>
            <p:cNvSpPr/>
            <p:nvPr/>
          </p:nvSpPr>
          <p:spPr>
            <a:xfrm>
              <a:off x="6549032" y="340504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2" name="Rectangle 281">
              <a:extLst>
                <a:ext uri="{FF2B5EF4-FFF2-40B4-BE49-F238E27FC236}">
                  <a16:creationId xmlns:a16="http://schemas.microsoft.com/office/drawing/2014/main" id="{481F6723-9188-A94F-B1BA-C95050C6DC3F}"/>
                </a:ext>
              </a:extLst>
            </p:cNvPr>
            <p:cNvSpPr/>
            <p:nvPr/>
          </p:nvSpPr>
          <p:spPr>
            <a:xfrm>
              <a:off x="4892854" y="3075976"/>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3" name="Straight Connector 282">
              <a:extLst>
                <a:ext uri="{FF2B5EF4-FFF2-40B4-BE49-F238E27FC236}">
                  <a16:creationId xmlns:a16="http://schemas.microsoft.com/office/drawing/2014/main" id="{2C3BF368-52EB-B14D-93FF-5ECB7C3E596D}"/>
                </a:ext>
              </a:extLst>
            </p:cNvPr>
            <p:cNvCxnSpPr/>
            <p:nvPr/>
          </p:nvCxnSpPr>
          <p:spPr>
            <a:xfrm flipH="1" flipV="1">
              <a:off x="4892558" y="308440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4" name="Oval 283">
              <a:extLst>
                <a:ext uri="{FF2B5EF4-FFF2-40B4-BE49-F238E27FC236}">
                  <a16:creationId xmlns:a16="http://schemas.microsoft.com/office/drawing/2014/main" id="{56A8ADA8-B31E-FE49-88BD-1B8279031B59}"/>
                </a:ext>
              </a:extLst>
            </p:cNvPr>
            <p:cNvSpPr/>
            <p:nvPr/>
          </p:nvSpPr>
          <p:spPr>
            <a:xfrm>
              <a:off x="5592777" y="30227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a:extLst>
                <a:ext uri="{FF2B5EF4-FFF2-40B4-BE49-F238E27FC236}">
                  <a16:creationId xmlns:a16="http://schemas.microsoft.com/office/drawing/2014/main" id="{3F87568F-E0FF-B447-811C-9A572F783C79}"/>
                </a:ext>
              </a:extLst>
            </p:cNvPr>
            <p:cNvSpPr/>
            <p:nvPr/>
          </p:nvSpPr>
          <p:spPr>
            <a:xfrm>
              <a:off x="5582788" y="37646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a:extLst>
                <a:ext uri="{FF2B5EF4-FFF2-40B4-BE49-F238E27FC236}">
                  <a16:creationId xmlns:a16="http://schemas.microsoft.com/office/drawing/2014/main" id="{5DBA6DF1-D409-8244-956E-BBE42384478B}"/>
                </a:ext>
              </a:extLst>
            </p:cNvPr>
            <p:cNvSpPr/>
            <p:nvPr/>
          </p:nvSpPr>
          <p:spPr>
            <a:xfrm>
              <a:off x="4852080" y="30203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a:extLst>
                <a:ext uri="{FF2B5EF4-FFF2-40B4-BE49-F238E27FC236}">
                  <a16:creationId xmlns:a16="http://schemas.microsoft.com/office/drawing/2014/main" id="{1438476E-48F3-D04A-A8ED-09BC07C7664D}"/>
                </a:ext>
              </a:extLst>
            </p:cNvPr>
            <p:cNvSpPr/>
            <p:nvPr/>
          </p:nvSpPr>
          <p:spPr>
            <a:xfrm>
              <a:off x="4842091" y="37621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8" name="Group 287">
            <a:extLst>
              <a:ext uri="{FF2B5EF4-FFF2-40B4-BE49-F238E27FC236}">
                <a16:creationId xmlns:a16="http://schemas.microsoft.com/office/drawing/2014/main" id="{83994104-5DF7-F949-9CBB-E60598B3709C}"/>
              </a:ext>
            </a:extLst>
          </p:cNvPr>
          <p:cNvGrpSpPr/>
          <p:nvPr/>
        </p:nvGrpSpPr>
        <p:grpSpPr>
          <a:xfrm>
            <a:off x="3453208" y="1427564"/>
            <a:ext cx="3382529" cy="513009"/>
            <a:chOff x="1014020" y="2917140"/>
            <a:chExt cx="6653489" cy="917363"/>
          </a:xfrm>
        </p:grpSpPr>
        <p:cxnSp>
          <p:nvCxnSpPr>
            <p:cNvPr id="289" name="Straight Connector 288">
              <a:extLst>
                <a:ext uri="{FF2B5EF4-FFF2-40B4-BE49-F238E27FC236}">
                  <a16:creationId xmlns:a16="http://schemas.microsoft.com/office/drawing/2014/main" id="{B02AB0B4-E448-D041-AE99-FF1FC4E096E2}"/>
                </a:ext>
              </a:extLst>
            </p:cNvPr>
            <p:cNvCxnSpPr>
              <a:cxnSpLocks/>
            </p:cNvCxnSpPr>
            <p:nvPr/>
          </p:nvCxnSpPr>
          <p:spPr>
            <a:xfrm flipV="1">
              <a:off x="1170589" y="3006605"/>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751E8D37-C97D-A340-8508-6EC92E87B678}"/>
                </a:ext>
              </a:extLst>
            </p:cNvPr>
            <p:cNvCxnSpPr>
              <a:cxnSpLocks/>
            </p:cNvCxnSpPr>
            <p:nvPr/>
          </p:nvCxnSpPr>
          <p:spPr>
            <a:xfrm flipV="1">
              <a:off x="1158698" y="3756143"/>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6EE59903-65AD-ED48-B5FA-32436D408FDF}"/>
                </a:ext>
              </a:extLst>
            </p:cNvPr>
            <p:cNvCxnSpPr>
              <a:cxnSpLocks/>
            </p:cNvCxnSpPr>
            <p:nvPr/>
          </p:nvCxnSpPr>
          <p:spPr>
            <a:xfrm flipH="1">
              <a:off x="7611801" y="3007051"/>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729881BE-91F9-7145-ACDA-6BC94D3E7729}"/>
                </a:ext>
              </a:extLst>
            </p:cNvPr>
            <p:cNvCxnSpPr>
              <a:cxnSpLocks/>
            </p:cNvCxnSpPr>
            <p:nvPr/>
          </p:nvCxnSpPr>
          <p:spPr>
            <a:xfrm flipV="1">
              <a:off x="6888696" y="2993660"/>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FDFF2F97-7068-7746-8A0F-425F8B403EE2}"/>
                </a:ext>
              </a:extLst>
            </p:cNvPr>
            <p:cNvCxnSpPr>
              <a:cxnSpLocks/>
            </p:cNvCxnSpPr>
            <p:nvPr/>
          </p:nvCxnSpPr>
          <p:spPr>
            <a:xfrm flipV="1">
              <a:off x="6876805" y="3743198"/>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1BB6E4C2-F549-9944-A44B-651AB16C2EE0}"/>
                </a:ext>
              </a:extLst>
            </p:cNvPr>
            <p:cNvCxnSpPr/>
            <p:nvPr/>
          </p:nvCxnSpPr>
          <p:spPr>
            <a:xfrm flipV="1">
              <a:off x="4819307" y="30126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5" name="Rectangle 294">
              <a:extLst>
                <a:ext uri="{FF2B5EF4-FFF2-40B4-BE49-F238E27FC236}">
                  <a16:creationId xmlns:a16="http://schemas.microsoft.com/office/drawing/2014/main" id="{3FD7A730-7385-A640-B73C-13F8ED110858}"/>
                </a:ext>
              </a:extLst>
            </p:cNvPr>
            <p:cNvSpPr/>
            <p:nvPr/>
          </p:nvSpPr>
          <p:spPr>
            <a:xfrm>
              <a:off x="4829296" y="301261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Rectangle 295">
              <a:extLst>
                <a:ext uri="{FF2B5EF4-FFF2-40B4-BE49-F238E27FC236}">
                  <a16:creationId xmlns:a16="http://schemas.microsoft.com/office/drawing/2014/main" id="{CAE68664-409E-9245-8FC5-7D26085BCF78}"/>
                </a:ext>
              </a:extLst>
            </p:cNvPr>
            <p:cNvSpPr/>
            <p:nvPr/>
          </p:nvSpPr>
          <p:spPr>
            <a:xfrm>
              <a:off x="1899614" y="3015955"/>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Rectangle 296">
              <a:extLst>
                <a:ext uri="{FF2B5EF4-FFF2-40B4-BE49-F238E27FC236}">
                  <a16:creationId xmlns:a16="http://schemas.microsoft.com/office/drawing/2014/main" id="{70B272BA-978C-3B44-9DDA-B768068FD3BA}"/>
                </a:ext>
              </a:extLst>
            </p:cNvPr>
            <p:cNvSpPr/>
            <p:nvPr/>
          </p:nvSpPr>
          <p:spPr>
            <a:xfrm>
              <a:off x="2629533" y="301711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Oval 297">
              <a:extLst>
                <a:ext uri="{FF2B5EF4-FFF2-40B4-BE49-F238E27FC236}">
                  <a16:creationId xmlns:a16="http://schemas.microsoft.com/office/drawing/2014/main" id="{F0FF8154-48F8-2C48-AD63-6F962F14E6C5}"/>
                </a:ext>
              </a:extLst>
            </p:cNvPr>
            <p:cNvSpPr/>
            <p:nvPr/>
          </p:nvSpPr>
          <p:spPr>
            <a:xfrm>
              <a:off x="1125982" y="29738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9" name="Straight Connector 298">
              <a:extLst>
                <a:ext uri="{FF2B5EF4-FFF2-40B4-BE49-F238E27FC236}">
                  <a16:creationId xmlns:a16="http://schemas.microsoft.com/office/drawing/2014/main" id="{8B0E0CC7-0F56-AA46-A71B-D161598938B4}"/>
                </a:ext>
              </a:extLst>
            </p:cNvPr>
            <p:cNvCxnSpPr/>
            <p:nvPr/>
          </p:nvCxnSpPr>
          <p:spPr>
            <a:xfrm flipV="1">
              <a:off x="1168094" y="30199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0" name="Oval 299">
              <a:extLst>
                <a:ext uri="{FF2B5EF4-FFF2-40B4-BE49-F238E27FC236}">
                  <a16:creationId xmlns:a16="http://schemas.microsoft.com/office/drawing/2014/main" id="{39E00214-CD0C-8C4E-ACAD-7B53530C51E9}"/>
                </a:ext>
              </a:extLst>
            </p:cNvPr>
            <p:cNvSpPr/>
            <p:nvPr/>
          </p:nvSpPr>
          <p:spPr>
            <a:xfrm>
              <a:off x="1121969" y="36977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a:extLst>
                <a:ext uri="{FF2B5EF4-FFF2-40B4-BE49-F238E27FC236}">
                  <a16:creationId xmlns:a16="http://schemas.microsoft.com/office/drawing/2014/main" id="{E725EC3A-9B7F-BB48-A8B7-C1565F9312A0}"/>
                </a:ext>
              </a:extLst>
            </p:cNvPr>
            <p:cNvSpPr/>
            <p:nvPr/>
          </p:nvSpPr>
          <p:spPr>
            <a:xfrm>
              <a:off x="1855901" y="29758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2" name="Straight Connector 301">
              <a:extLst>
                <a:ext uri="{FF2B5EF4-FFF2-40B4-BE49-F238E27FC236}">
                  <a16:creationId xmlns:a16="http://schemas.microsoft.com/office/drawing/2014/main" id="{ACC31E7E-4E9E-1E47-9AD8-D3CC42855F9D}"/>
                </a:ext>
              </a:extLst>
            </p:cNvPr>
            <p:cNvCxnSpPr/>
            <p:nvPr/>
          </p:nvCxnSpPr>
          <p:spPr>
            <a:xfrm flipV="1">
              <a:off x="1894000" y="30199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B5568F38-FB5A-A749-8730-162467E53E79}"/>
                </a:ext>
              </a:extLst>
            </p:cNvPr>
            <p:cNvCxnSpPr/>
            <p:nvPr/>
          </p:nvCxnSpPr>
          <p:spPr>
            <a:xfrm flipV="1">
              <a:off x="1120366" y="291919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9ED2D76A-7804-484B-99AD-74CCD6F106D8}"/>
                </a:ext>
              </a:extLst>
            </p:cNvPr>
            <p:cNvCxnSpPr/>
            <p:nvPr/>
          </p:nvCxnSpPr>
          <p:spPr>
            <a:xfrm>
              <a:off x="1034542" y="291714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5475C3BF-E1B5-6E48-8756-D6248AF30742}"/>
                </a:ext>
              </a:extLst>
            </p:cNvPr>
            <p:cNvCxnSpPr/>
            <p:nvPr/>
          </p:nvCxnSpPr>
          <p:spPr>
            <a:xfrm>
              <a:off x="1025396" y="301492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653EF41B-2986-C74E-9FF9-363041F9FC56}"/>
                </a:ext>
              </a:extLst>
            </p:cNvPr>
            <p:cNvCxnSpPr/>
            <p:nvPr/>
          </p:nvCxnSpPr>
          <p:spPr>
            <a:xfrm>
              <a:off x="1030882" y="309808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DC3717B7-CDCD-DF47-88A2-44CCE5F181CC}"/>
                </a:ext>
              </a:extLst>
            </p:cNvPr>
            <p:cNvCxnSpPr/>
            <p:nvPr/>
          </p:nvCxnSpPr>
          <p:spPr>
            <a:xfrm flipV="1">
              <a:off x="1108990" y="365162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5E36922F-EB4A-4647-A55A-BDD6FDDC5B13}"/>
                </a:ext>
              </a:extLst>
            </p:cNvPr>
            <p:cNvCxnSpPr/>
            <p:nvPr/>
          </p:nvCxnSpPr>
          <p:spPr>
            <a:xfrm>
              <a:off x="1023166" y="364957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89300D73-40C1-3849-9041-AEAD9152C7E2}"/>
                </a:ext>
              </a:extLst>
            </p:cNvPr>
            <p:cNvCxnSpPr/>
            <p:nvPr/>
          </p:nvCxnSpPr>
          <p:spPr>
            <a:xfrm>
              <a:off x="1014020" y="374736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F093BDF3-DEB2-FD4B-90D4-AB1D7CCD0EC6}"/>
                </a:ext>
              </a:extLst>
            </p:cNvPr>
            <p:cNvCxnSpPr/>
            <p:nvPr/>
          </p:nvCxnSpPr>
          <p:spPr>
            <a:xfrm>
              <a:off x="1019506" y="383051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1" name="Oval 310">
              <a:extLst>
                <a:ext uri="{FF2B5EF4-FFF2-40B4-BE49-F238E27FC236}">
                  <a16:creationId xmlns:a16="http://schemas.microsoft.com/office/drawing/2014/main" id="{90C0B700-2AA2-F847-A379-49A48177E8EC}"/>
                </a:ext>
              </a:extLst>
            </p:cNvPr>
            <p:cNvSpPr/>
            <p:nvPr/>
          </p:nvSpPr>
          <p:spPr>
            <a:xfrm>
              <a:off x="1851888" y="369975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2" name="Straight Connector 311">
              <a:extLst>
                <a:ext uri="{FF2B5EF4-FFF2-40B4-BE49-F238E27FC236}">
                  <a16:creationId xmlns:a16="http://schemas.microsoft.com/office/drawing/2014/main" id="{3082E7A3-BE59-D444-8FFB-1E417381AD44}"/>
                </a:ext>
              </a:extLst>
            </p:cNvPr>
            <p:cNvCxnSpPr/>
            <p:nvPr/>
          </p:nvCxnSpPr>
          <p:spPr>
            <a:xfrm flipV="1">
              <a:off x="2613930" y="30195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3" name="Oval 312">
              <a:extLst>
                <a:ext uri="{FF2B5EF4-FFF2-40B4-BE49-F238E27FC236}">
                  <a16:creationId xmlns:a16="http://schemas.microsoft.com/office/drawing/2014/main" id="{8C5B16E5-59B4-8E48-B1E2-ED82FE759B1E}"/>
                </a:ext>
              </a:extLst>
            </p:cNvPr>
            <p:cNvSpPr/>
            <p:nvPr/>
          </p:nvSpPr>
          <p:spPr>
            <a:xfrm>
              <a:off x="2588013" y="29668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Oval 313">
              <a:extLst>
                <a:ext uri="{FF2B5EF4-FFF2-40B4-BE49-F238E27FC236}">
                  <a16:creationId xmlns:a16="http://schemas.microsoft.com/office/drawing/2014/main" id="{50D6A8FA-4164-B94B-B1B6-DD54AB5F99CA}"/>
                </a:ext>
              </a:extLst>
            </p:cNvPr>
            <p:cNvSpPr/>
            <p:nvPr/>
          </p:nvSpPr>
          <p:spPr>
            <a:xfrm>
              <a:off x="2578024" y="37087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Rectangle 314">
              <a:extLst>
                <a:ext uri="{FF2B5EF4-FFF2-40B4-BE49-F238E27FC236}">
                  <a16:creationId xmlns:a16="http://schemas.microsoft.com/office/drawing/2014/main" id="{D3BAF860-2838-EC42-AB7A-BEADB7E96501}"/>
                </a:ext>
              </a:extLst>
            </p:cNvPr>
            <p:cNvSpPr/>
            <p:nvPr/>
          </p:nvSpPr>
          <p:spPr>
            <a:xfrm>
              <a:off x="3361118" y="3015955"/>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Rectangle 315">
              <a:extLst>
                <a:ext uri="{FF2B5EF4-FFF2-40B4-BE49-F238E27FC236}">
                  <a16:creationId xmlns:a16="http://schemas.microsoft.com/office/drawing/2014/main" id="{2CA69EF5-D3A3-E94C-AFAA-BD59D8C6A1D2}"/>
                </a:ext>
              </a:extLst>
            </p:cNvPr>
            <p:cNvSpPr/>
            <p:nvPr/>
          </p:nvSpPr>
          <p:spPr>
            <a:xfrm>
              <a:off x="4098181" y="301711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7" name="Straight Connector 316">
              <a:extLst>
                <a:ext uri="{FF2B5EF4-FFF2-40B4-BE49-F238E27FC236}">
                  <a16:creationId xmlns:a16="http://schemas.microsoft.com/office/drawing/2014/main" id="{656EBFF6-81EF-BE4E-9AEA-7AB42A3EB8A3}"/>
                </a:ext>
              </a:extLst>
            </p:cNvPr>
            <p:cNvCxnSpPr/>
            <p:nvPr/>
          </p:nvCxnSpPr>
          <p:spPr>
            <a:xfrm flipV="1">
              <a:off x="3355504" y="30199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traight Connector 317">
              <a:extLst>
                <a:ext uri="{FF2B5EF4-FFF2-40B4-BE49-F238E27FC236}">
                  <a16:creationId xmlns:a16="http://schemas.microsoft.com/office/drawing/2014/main" id="{FFB67A2C-DB93-9742-8DCD-0D2027882904}"/>
                </a:ext>
              </a:extLst>
            </p:cNvPr>
            <p:cNvCxnSpPr/>
            <p:nvPr/>
          </p:nvCxnSpPr>
          <p:spPr>
            <a:xfrm flipV="1">
              <a:off x="4081410" y="302554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9" name="Oval 318">
              <a:extLst>
                <a:ext uri="{FF2B5EF4-FFF2-40B4-BE49-F238E27FC236}">
                  <a16:creationId xmlns:a16="http://schemas.microsoft.com/office/drawing/2014/main" id="{FD137AA1-9F63-D641-8AE5-32792F612F79}"/>
                </a:ext>
              </a:extLst>
            </p:cNvPr>
            <p:cNvSpPr/>
            <p:nvPr/>
          </p:nvSpPr>
          <p:spPr>
            <a:xfrm>
              <a:off x="4043541" y="29668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Oval 319">
              <a:extLst>
                <a:ext uri="{FF2B5EF4-FFF2-40B4-BE49-F238E27FC236}">
                  <a16:creationId xmlns:a16="http://schemas.microsoft.com/office/drawing/2014/main" id="{E7A516EF-B162-1D4C-8C12-A2532352C4C6}"/>
                </a:ext>
              </a:extLst>
            </p:cNvPr>
            <p:cNvSpPr/>
            <p:nvPr/>
          </p:nvSpPr>
          <p:spPr>
            <a:xfrm>
              <a:off x="4045504" y="37087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a:extLst>
                <a:ext uri="{FF2B5EF4-FFF2-40B4-BE49-F238E27FC236}">
                  <a16:creationId xmlns:a16="http://schemas.microsoft.com/office/drawing/2014/main" id="{BD63A2AF-B7C1-C54A-876B-2E2B077E0388}"/>
                </a:ext>
              </a:extLst>
            </p:cNvPr>
            <p:cNvSpPr/>
            <p:nvPr/>
          </p:nvSpPr>
          <p:spPr>
            <a:xfrm>
              <a:off x="4781629" y="29639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Oval 321">
              <a:extLst>
                <a:ext uri="{FF2B5EF4-FFF2-40B4-BE49-F238E27FC236}">
                  <a16:creationId xmlns:a16="http://schemas.microsoft.com/office/drawing/2014/main" id="{C87A95CD-E89C-F942-BA7F-81E7110E519A}"/>
                </a:ext>
              </a:extLst>
            </p:cNvPr>
            <p:cNvSpPr/>
            <p:nvPr/>
          </p:nvSpPr>
          <p:spPr>
            <a:xfrm>
              <a:off x="4771640" y="37057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a:extLst>
                <a:ext uri="{FF2B5EF4-FFF2-40B4-BE49-F238E27FC236}">
                  <a16:creationId xmlns:a16="http://schemas.microsoft.com/office/drawing/2014/main" id="{F9B50E72-EC2A-9645-959A-412093AF5FB5}"/>
                </a:ext>
              </a:extLst>
            </p:cNvPr>
            <p:cNvSpPr/>
            <p:nvPr/>
          </p:nvSpPr>
          <p:spPr>
            <a:xfrm>
              <a:off x="3314149" y="29639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Oval 323">
              <a:extLst>
                <a:ext uri="{FF2B5EF4-FFF2-40B4-BE49-F238E27FC236}">
                  <a16:creationId xmlns:a16="http://schemas.microsoft.com/office/drawing/2014/main" id="{99D7B7BA-E7D5-3645-BB99-E0A78EEF21D0}"/>
                </a:ext>
              </a:extLst>
            </p:cNvPr>
            <p:cNvSpPr/>
            <p:nvPr/>
          </p:nvSpPr>
          <p:spPr>
            <a:xfrm>
              <a:off x="3304160" y="37057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5" name="Straight Connector 324">
              <a:extLst>
                <a:ext uri="{FF2B5EF4-FFF2-40B4-BE49-F238E27FC236}">
                  <a16:creationId xmlns:a16="http://schemas.microsoft.com/office/drawing/2014/main" id="{2E179253-843D-5D42-A215-7FC48A9147C8}"/>
                </a:ext>
              </a:extLst>
            </p:cNvPr>
            <p:cNvCxnSpPr/>
            <p:nvPr/>
          </p:nvCxnSpPr>
          <p:spPr>
            <a:xfrm flipV="1">
              <a:off x="6875850" y="301457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6" name="Oval 325">
              <a:extLst>
                <a:ext uri="{FF2B5EF4-FFF2-40B4-BE49-F238E27FC236}">
                  <a16:creationId xmlns:a16="http://schemas.microsoft.com/office/drawing/2014/main" id="{22C5A506-D52B-584F-991B-DCFFC74E4BF1}"/>
                </a:ext>
              </a:extLst>
            </p:cNvPr>
            <p:cNvSpPr/>
            <p:nvPr/>
          </p:nvSpPr>
          <p:spPr>
            <a:xfrm>
              <a:off x="6837981" y="29559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a:extLst>
                <a:ext uri="{FF2B5EF4-FFF2-40B4-BE49-F238E27FC236}">
                  <a16:creationId xmlns:a16="http://schemas.microsoft.com/office/drawing/2014/main" id="{BA6DA74A-45A5-4E41-B2E0-A7C0D5C75854}"/>
                </a:ext>
              </a:extLst>
            </p:cNvPr>
            <p:cNvSpPr/>
            <p:nvPr/>
          </p:nvSpPr>
          <p:spPr>
            <a:xfrm>
              <a:off x="6839944" y="36977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a:extLst>
                <a:ext uri="{FF2B5EF4-FFF2-40B4-BE49-F238E27FC236}">
                  <a16:creationId xmlns:a16="http://schemas.microsoft.com/office/drawing/2014/main" id="{4B4E0AAD-683A-E44C-B029-2C0D15EEB84A}"/>
                </a:ext>
              </a:extLst>
            </p:cNvPr>
            <p:cNvSpPr/>
            <p:nvPr/>
          </p:nvSpPr>
          <p:spPr>
            <a:xfrm>
              <a:off x="7576069" y="29529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Oval 328">
              <a:extLst>
                <a:ext uri="{FF2B5EF4-FFF2-40B4-BE49-F238E27FC236}">
                  <a16:creationId xmlns:a16="http://schemas.microsoft.com/office/drawing/2014/main" id="{E19FBE37-BFA1-5E46-830E-6A20D24D45FC}"/>
                </a:ext>
              </a:extLst>
            </p:cNvPr>
            <p:cNvSpPr/>
            <p:nvPr/>
          </p:nvSpPr>
          <p:spPr>
            <a:xfrm>
              <a:off x="7566080" y="36947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0" name="Oval 329">
              <a:extLst>
                <a:ext uri="{FF2B5EF4-FFF2-40B4-BE49-F238E27FC236}">
                  <a16:creationId xmlns:a16="http://schemas.microsoft.com/office/drawing/2014/main" id="{9C89D311-CAA9-C64C-A194-8DB5C2E06710}"/>
                </a:ext>
              </a:extLst>
            </p:cNvPr>
            <p:cNvSpPr/>
            <p:nvPr/>
          </p:nvSpPr>
          <p:spPr>
            <a:xfrm>
              <a:off x="5512675" y="29662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Oval 330">
              <a:extLst>
                <a:ext uri="{FF2B5EF4-FFF2-40B4-BE49-F238E27FC236}">
                  <a16:creationId xmlns:a16="http://schemas.microsoft.com/office/drawing/2014/main" id="{81FC0A9B-2E2F-FB41-8837-2DDD9595E5E5}"/>
                </a:ext>
              </a:extLst>
            </p:cNvPr>
            <p:cNvSpPr/>
            <p:nvPr/>
          </p:nvSpPr>
          <p:spPr>
            <a:xfrm>
              <a:off x="5502686" y="37081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2" name="Oval 331">
              <a:extLst>
                <a:ext uri="{FF2B5EF4-FFF2-40B4-BE49-F238E27FC236}">
                  <a16:creationId xmlns:a16="http://schemas.microsoft.com/office/drawing/2014/main" id="{7245A7A5-49AE-B940-85E9-5567AFAC7C23}"/>
                </a:ext>
              </a:extLst>
            </p:cNvPr>
            <p:cNvSpPr/>
            <p:nvPr/>
          </p:nvSpPr>
          <p:spPr>
            <a:xfrm>
              <a:off x="5889904" y="334446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3" name="Oval 332">
              <a:extLst>
                <a:ext uri="{FF2B5EF4-FFF2-40B4-BE49-F238E27FC236}">
                  <a16:creationId xmlns:a16="http://schemas.microsoft.com/office/drawing/2014/main" id="{8258D246-1D8F-7C40-91DA-AB7720E73B32}"/>
                </a:ext>
              </a:extLst>
            </p:cNvPr>
            <p:cNvSpPr/>
            <p:nvPr/>
          </p:nvSpPr>
          <p:spPr>
            <a:xfrm>
              <a:off x="6200929" y="333824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4" name="Oval 333">
              <a:extLst>
                <a:ext uri="{FF2B5EF4-FFF2-40B4-BE49-F238E27FC236}">
                  <a16:creationId xmlns:a16="http://schemas.microsoft.com/office/drawing/2014/main" id="{999A9F11-EA7D-EC48-92F4-17DF3D55D8AF}"/>
                </a:ext>
              </a:extLst>
            </p:cNvPr>
            <p:cNvSpPr/>
            <p:nvPr/>
          </p:nvSpPr>
          <p:spPr>
            <a:xfrm>
              <a:off x="6521282" y="334135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336" name="TextBox 335">
            <a:extLst>
              <a:ext uri="{FF2B5EF4-FFF2-40B4-BE49-F238E27FC236}">
                <a16:creationId xmlns:a16="http://schemas.microsoft.com/office/drawing/2014/main" id="{F77B63D1-7C9A-D041-AD6F-00116D564252}"/>
              </a:ext>
            </a:extLst>
          </p:cNvPr>
          <p:cNvSpPr txBox="1"/>
          <p:nvPr/>
        </p:nvSpPr>
        <p:spPr>
          <a:xfrm>
            <a:off x="2464680" y="1479184"/>
            <a:ext cx="47045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#1</a:t>
            </a:r>
          </a:p>
        </p:txBody>
      </p:sp>
      <p:sp>
        <p:nvSpPr>
          <p:cNvPr id="337" name="TextBox 336">
            <a:extLst>
              <a:ext uri="{FF2B5EF4-FFF2-40B4-BE49-F238E27FC236}">
                <a16:creationId xmlns:a16="http://schemas.microsoft.com/office/drawing/2014/main" id="{7D463D28-5ACC-B646-849E-05F34D63C3CE}"/>
              </a:ext>
            </a:extLst>
          </p:cNvPr>
          <p:cNvSpPr txBox="1"/>
          <p:nvPr/>
        </p:nvSpPr>
        <p:spPr>
          <a:xfrm>
            <a:off x="2441492" y="2314195"/>
            <a:ext cx="457193"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#2</a:t>
            </a:r>
          </a:p>
        </p:txBody>
      </p:sp>
      <p:sp>
        <p:nvSpPr>
          <p:cNvPr id="338" name="TextBox 337">
            <a:extLst>
              <a:ext uri="{FF2B5EF4-FFF2-40B4-BE49-F238E27FC236}">
                <a16:creationId xmlns:a16="http://schemas.microsoft.com/office/drawing/2014/main" id="{96D12722-CA56-3249-8089-D8D2C8E4B65E}"/>
              </a:ext>
            </a:extLst>
          </p:cNvPr>
          <p:cNvSpPr txBox="1"/>
          <p:nvPr/>
        </p:nvSpPr>
        <p:spPr>
          <a:xfrm>
            <a:off x="2451438" y="3182902"/>
            <a:ext cx="47045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#3</a:t>
            </a:r>
          </a:p>
        </p:txBody>
      </p:sp>
      <p:sp>
        <p:nvSpPr>
          <p:cNvPr id="339" name="TextBox 338">
            <a:extLst>
              <a:ext uri="{FF2B5EF4-FFF2-40B4-BE49-F238E27FC236}">
                <a16:creationId xmlns:a16="http://schemas.microsoft.com/office/drawing/2014/main" id="{42E430CE-6F4F-4A46-9758-4BEC826B1B34}"/>
              </a:ext>
            </a:extLst>
          </p:cNvPr>
          <p:cNvSpPr txBox="1"/>
          <p:nvPr/>
        </p:nvSpPr>
        <p:spPr>
          <a:xfrm>
            <a:off x="2444813" y="4023870"/>
            <a:ext cx="47045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#4</a:t>
            </a:r>
          </a:p>
        </p:txBody>
      </p:sp>
      <p:sp>
        <p:nvSpPr>
          <p:cNvPr id="340" name="TextBox 339">
            <a:extLst>
              <a:ext uri="{FF2B5EF4-FFF2-40B4-BE49-F238E27FC236}">
                <a16:creationId xmlns:a16="http://schemas.microsoft.com/office/drawing/2014/main" id="{CCEF807A-D3CD-AC4E-94A3-98E5E784C80C}"/>
              </a:ext>
            </a:extLst>
          </p:cNvPr>
          <p:cNvSpPr txBox="1"/>
          <p:nvPr/>
        </p:nvSpPr>
        <p:spPr>
          <a:xfrm>
            <a:off x="2444813" y="4854031"/>
            <a:ext cx="47045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#5</a:t>
            </a:r>
          </a:p>
        </p:txBody>
      </p:sp>
      <p:sp>
        <p:nvSpPr>
          <p:cNvPr id="341" name="TextBox 340">
            <a:extLst>
              <a:ext uri="{FF2B5EF4-FFF2-40B4-BE49-F238E27FC236}">
                <a16:creationId xmlns:a16="http://schemas.microsoft.com/office/drawing/2014/main" id="{5CE8ED1D-D4CA-1047-8304-504A63F314E5}"/>
              </a:ext>
            </a:extLst>
          </p:cNvPr>
          <p:cNvSpPr txBox="1"/>
          <p:nvPr/>
        </p:nvSpPr>
        <p:spPr>
          <a:xfrm>
            <a:off x="2438188" y="5675607"/>
            <a:ext cx="47045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#6</a:t>
            </a:r>
          </a:p>
        </p:txBody>
      </p:sp>
      <p:sp>
        <p:nvSpPr>
          <p:cNvPr id="342" name="TextBox 341">
            <a:extLst>
              <a:ext uri="{FF2B5EF4-FFF2-40B4-BE49-F238E27FC236}">
                <a16:creationId xmlns:a16="http://schemas.microsoft.com/office/drawing/2014/main" id="{6175D867-65AD-CD4B-9B27-F5EDA2856DEE}"/>
              </a:ext>
            </a:extLst>
          </p:cNvPr>
          <p:cNvSpPr txBox="1"/>
          <p:nvPr/>
        </p:nvSpPr>
        <p:spPr>
          <a:xfrm>
            <a:off x="1685723" y="347220"/>
            <a:ext cx="6106555" cy="492443"/>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Beam Designs                   </a:t>
            </a:r>
          </a:p>
        </p:txBody>
      </p:sp>
      <p:grpSp>
        <p:nvGrpSpPr>
          <p:cNvPr id="346" name="Group 345">
            <a:extLst>
              <a:ext uri="{FF2B5EF4-FFF2-40B4-BE49-F238E27FC236}">
                <a16:creationId xmlns:a16="http://schemas.microsoft.com/office/drawing/2014/main" id="{E5D134B3-148A-2C47-B27C-04567D7AE10A}"/>
              </a:ext>
            </a:extLst>
          </p:cNvPr>
          <p:cNvGrpSpPr/>
          <p:nvPr/>
        </p:nvGrpSpPr>
        <p:grpSpPr>
          <a:xfrm>
            <a:off x="397245" y="6048868"/>
            <a:ext cx="1678033" cy="481586"/>
            <a:chOff x="1032936" y="5890542"/>
            <a:chExt cx="1678033" cy="481586"/>
          </a:xfrm>
        </p:grpSpPr>
        <p:sp>
          <p:nvSpPr>
            <p:cNvPr id="347" name="TextBox 346">
              <a:extLst>
                <a:ext uri="{FF2B5EF4-FFF2-40B4-BE49-F238E27FC236}">
                  <a16:creationId xmlns:a16="http://schemas.microsoft.com/office/drawing/2014/main" id="{1A73B299-780B-5C45-A8F6-E760D70FC17A}"/>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348" name="TextBox 347">
              <a:extLst>
                <a:ext uri="{FF2B5EF4-FFF2-40B4-BE49-F238E27FC236}">
                  <a16:creationId xmlns:a16="http://schemas.microsoft.com/office/drawing/2014/main" id="{69823577-7177-C849-8969-A871DB87BBCA}"/>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grpSp>
        <p:nvGrpSpPr>
          <p:cNvPr id="350" name="Group 349">
            <a:extLst>
              <a:ext uri="{FF2B5EF4-FFF2-40B4-BE49-F238E27FC236}">
                <a16:creationId xmlns:a16="http://schemas.microsoft.com/office/drawing/2014/main" id="{A87125A3-469E-374A-9C38-88F58275F3BB}"/>
              </a:ext>
            </a:extLst>
          </p:cNvPr>
          <p:cNvGrpSpPr/>
          <p:nvPr/>
        </p:nvGrpSpPr>
        <p:grpSpPr>
          <a:xfrm>
            <a:off x="433962" y="5041024"/>
            <a:ext cx="924602" cy="1058574"/>
            <a:chOff x="536432" y="5376415"/>
            <a:chExt cx="924602" cy="1058574"/>
          </a:xfrm>
        </p:grpSpPr>
        <p:cxnSp>
          <p:nvCxnSpPr>
            <p:cNvPr id="351" name="Straight Arrow Connector 350">
              <a:extLst>
                <a:ext uri="{FF2B5EF4-FFF2-40B4-BE49-F238E27FC236}">
                  <a16:creationId xmlns:a16="http://schemas.microsoft.com/office/drawing/2014/main" id="{49200857-9FBD-BB41-9B32-817F7BC59AF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2" name="TextBox 351">
              <a:extLst>
                <a:ext uri="{FF2B5EF4-FFF2-40B4-BE49-F238E27FC236}">
                  <a16:creationId xmlns:a16="http://schemas.microsoft.com/office/drawing/2014/main" id="{C81F32FD-4374-824F-AE5D-B046663A9C4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353" name="Straight Arrow Connector 352">
              <a:extLst>
                <a:ext uri="{FF2B5EF4-FFF2-40B4-BE49-F238E27FC236}">
                  <a16:creationId xmlns:a16="http://schemas.microsoft.com/office/drawing/2014/main" id="{68FA4DFC-EC60-EB49-8DE9-657FA6C912D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4" name="TextBox 353">
              <a:extLst>
                <a:ext uri="{FF2B5EF4-FFF2-40B4-BE49-F238E27FC236}">
                  <a16:creationId xmlns:a16="http://schemas.microsoft.com/office/drawing/2014/main" id="{AA555997-ECB7-564F-82C0-E07DE830C51C}"/>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Tree>
    <p:extLst>
      <p:ext uri="{BB962C8B-B14F-4D97-AF65-F5344CB8AC3E}">
        <p14:creationId xmlns:p14="http://schemas.microsoft.com/office/powerpoint/2010/main" val="21323108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30C8E76-2C45-C14A-9219-ADCD682D509F}"/>
              </a:ext>
            </a:extLst>
          </p:cNvPr>
          <p:cNvSpPr/>
          <p:nvPr/>
        </p:nvSpPr>
        <p:spPr>
          <a:xfrm>
            <a:off x="277472" y="264860"/>
            <a:ext cx="8563829" cy="636926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AF19C05-25EE-824B-91A7-B14389463F60}"/>
              </a:ext>
            </a:extLst>
          </p:cNvPr>
          <p:cNvSpPr/>
          <p:nvPr/>
        </p:nvSpPr>
        <p:spPr>
          <a:xfrm>
            <a:off x="2135698" y="2034069"/>
            <a:ext cx="4884701" cy="265142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BE5F463-2F5C-5246-9231-402ABA57423D}"/>
              </a:ext>
            </a:extLst>
          </p:cNvPr>
          <p:cNvSpPr txBox="1"/>
          <p:nvPr/>
        </p:nvSpPr>
        <p:spPr>
          <a:xfrm>
            <a:off x="3392331" y="3703568"/>
            <a:ext cx="272389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Thank you </a:t>
            </a:r>
          </a:p>
        </p:txBody>
      </p:sp>
      <p:cxnSp>
        <p:nvCxnSpPr>
          <p:cNvPr id="9" name="Straight Connector 8">
            <a:extLst>
              <a:ext uri="{FF2B5EF4-FFF2-40B4-BE49-F238E27FC236}">
                <a16:creationId xmlns:a16="http://schemas.microsoft.com/office/drawing/2014/main" id="{F1364E72-A67B-7143-8C6F-996AD7214E39}"/>
              </a:ext>
            </a:extLst>
          </p:cNvPr>
          <p:cNvCxnSpPr>
            <a:cxnSpLocks/>
          </p:cNvCxnSpPr>
          <p:nvPr/>
        </p:nvCxnSpPr>
        <p:spPr>
          <a:xfrm>
            <a:off x="2970583" y="3501443"/>
            <a:ext cx="32614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908B7A3-C07A-124C-852D-C948EDE4D40F}"/>
              </a:ext>
            </a:extLst>
          </p:cNvPr>
          <p:cNvGrpSpPr/>
          <p:nvPr/>
        </p:nvGrpSpPr>
        <p:grpSpPr>
          <a:xfrm>
            <a:off x="2297684" y="2222600"/>
            <a:ext cx="4857203" cy="1107996"/>
            <a:chOff x="2131418" y="1934112"/>
            <a:chExt cx="4857203" cy="1107996"/>
          </a:xfrm>
        </p:grpSpPr>
        <p:sp>
          <p:nvSpPr>
            <p:cNvPr id="13" name="TextBox 12">
              <a:extLst>
                <a:ext uri="{FF2B5EF4-FFF2-40B4-BE49-F238E27FC236}">
                  <a16:creationId xmlns:a16="http://schemas.microsoft.com/office/drawing/2014/main" id="{12BFFFD1-C38E-6141-99DC-5FADD3985B6F}"/>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LATTOGLE</a:t>
              </a:r>
              <a:endParaRPr lang="en-US" sz="5400" baseline="300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A29648E6-7C81-C04F-9102-3204F7BFFF54}"/>
                </a:ext>
              </a:extLst>
            </p:cNvPr>
            <p:cNvSpPr txBox="1"/>
            <p:nvPr/>
          </p:nvSpPr>
          <p:spPr>
            <a:xfrm>
              <a:off x="5881908" y="2037000"/>
              <a:ext cx="782681"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a:t>
              </a:r>
              <a:endParaRPr lang="en-US" sz="3600" dirty="0"/>
            </a:p>
          </p:txBody>
        </p:sp>
      </p:grpSp>
    </p:spTree>
    <p:extLst>
      <p:ext uri="{BB962C8B-B14F-4D97-AF65-F5344CB8AC3E}">
        <p14:creationId xmlns:p14="http://schemas.microsoft.com/office/powerpoint/2010/main" val="41799159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1174F-D4FE-4E4E-8FDF-ACE634216AB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48A7E66-FB7B-644C-B3BB-7E4DB58DAC00}"/>
              </a:ext>
            </a:extLst>
          </p:cNvPr>
          <p:cNvSpPr txBox="1"/>
          <p:nvPr/>
        </p:nvSpPr>
        <p:spPr>
          <a:xfrm>
            <a:off x="3780071" y="312101"/>
            <a:ext cx="1818298"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Copyright Page  </a:t>
            </a:r>
          </a:p>
        </p:txBody>
      </p:sp>
      <p:sp>
        <p:nvSpPr>
          <p:cNvPr id="8" name="TextBox 7">
            <a:extLst>
              <a:ext uri="{FF2B5EF4-FFF2-40B4-BE49-F238E27FC236}">
                <a16:creationId xmlns:a16="http://schemas.microsoft.com/office/drawing/2014/main" id="{C0E4F49F-2FF3-624E-AE70-4D15C0426077}"/>
              </a:ext>
            </a:extLst>
          </p:cNvPr>
          <p:cNvSpPr txBox="1"/>
          <p:nvPr/>
        </p:nvSpPr>
        <p:spPr>
          <a:xfrm>
            <a:off x="609600" y="1364342"/>
            <a:ext cx="534635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a:t>
            </a:r>
            <a:r>
              <a:rPr lang="en-US" dirty="0"/>
              <a:t> ©  </a:t>
            </a:r>
            <a:r>
              <a:rPr lang="en-US" dirty="0">
                <a:latin typeface="Times New Roman" panose="02020603050405020304" pitchFamily="18" charset="0"/>
                <a:cs typeface="Times New Roman" panose="02020603050405020304" pitchFamily="18" charset="0"/>
              </a:rPr>
              <a:t>2020 by Mr. Winfred </a:t>
            </a:r>
            <a:r>
              <a:rPr lang="en-US" dirty="0" err="1">
                <a:latin typeface="Times New Roman" panose="02020603050405020304" pitchFamily="18" charset="0"/>
                <a:cs typeface="Times New Roman" panose="02020603050405020304" pitchFamily="18" charset="0"/>
              </a:rPr>
              <a:t>Scottson</a:t>
            </a:r>
            <a:r>
              <a:rPr lang="en-US" dirty="0">
                <a:latin typeface="Times New Roman" panose="02020603050405020304" pitchFamily="18" charset="0"/>
                <a:cs typeface="Times New Roman" panose="02020603050405020304" pitchFamily="18" charset="0"/>
              </a:rPr>
              <a:t> Kenner </a:t>
            </a:r>
          </a:p>
        </p:txBody>
      </p:sp>
      <p:sp>
        <p:nvSpPr>
          <p:cNvPr id="9" name="TextBox 8">
            <a:extLst>
              <a:ext uri="{FF2B5EF4-FFF2-40B4-BE49-F238E27FC236}">
                <a16:creationId xmlns:a16="http://schemas.microsoft.com/office/drawing/2014/main" id="{28302441-A462-5144-A566-FD1CF2A5D168}"/>
              </a:ext>
            </a:extLst>
          </p:cNvPr>
          <p:cNvSpPr txBox="1"/>
          <p:nvPr/>
        </p:nvSpPr>
        <p:spPr>
          <a:xfrm>
            <a:off x="486029" y="2158131"/>
            <a:ext cx="8064843" cy="92333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All rights reserved. No portion of this publication maybe reproduced, distributed, or transmitted in any form or by any means, including photocopying, recording, or other electronic or mechanical methods, without the prior written permission of the author. </a:t>
            </a:r>
          </a:p>
        </p:txBody>
      </p:sp>
      <p:sp>
        <p:nvSpPr>
          <p:cNvPr id="10" name="TextBox 9">
            <a:extLst>
              <a:ext uri="{FF2B5EF4-FFF2-40B4-BE49-F238E27FC236}">
                <a16:creationId xmlns:a16="http://schemas.microsoft.com/office/drawing/2014/main" id="{62FD7D41-0278-FE4C-ABE3-E884995ED4DE}"/>
              </a:ext>
            </a:extLst>
          </p:cNvPr>
          <p:cNvSpPr txBox="1"/>
          <p:nvPr/>
        </p:nvSpPr>
        <p:spPr>
          <a:xfrm>
            <a:off x="594804" y="3499541"/>
            <a:ext cx="8064843" cy="1754326"/>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The author of this publication has used his best efforts in preparing the presented designs and mathematical derivations. The author makes no warranty of any kind, expressed or implied, in regard to perfect, mistake free, designs, mathematical derivations, or governing displacement equations. All presented materials are new and fall under a heading of technical research, and therefore may contain errors. The author shall not be liable in any event for incidental design or mathematical errors.     </a:t>
            </a:r>
          </a:p>
        </p:txBody>
      </p:sp>
      <p:sp>
        <p:nvSpPr>
          <p:cNvPr id="11" name="TextBox 10">
            <a:extLst>
              <a:ext uri="{FF2B5EF4-FFF2-40B4-BE49-F238E27FC236}">
                <a16:creationId xmlns:a16="http://schemas.microsoft.com/office/drawing/2014/main" id="{71CEF237-8891-4B48-BCDC-2B47D3F5B61D}"/>
              </a:ext>
            </a:extLst>
          </p:cNvPr>
          <p:cNvSpPr txBox="1"/>
          <p:nvPr/>
        </p:nvSpPr>
        <p:spPr>
          <a:xfrm>
            <a:off x="5031796" y="6143926"/>
            <a:ext cx="241403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hlinkClick r:id="rId2"/>
              </a:rPr>
              <a:t>www.LATTOGLE.com</a:t>
            </a:r>
            <a:r>
              <a:rPr lang="en-US" dirty="0">
                <a:latin typeface="Times New Roman" panose="02020603050405020304" pitchFamily="18" charset="0"/>
                <a:cs typeface="Times New Roman" panose="02020603050405020304" pitchFamily="18" charset="0"/>
              </a:rPr>
              <a:t>   </a:t>
            </a:r>
          </a:p>
        </p:txBody>
      </p:sp>
      <p:grpSp>
        <p:nvGrpSpPr>
          <p:cNvPr id="5" name="Group 4">
            <a:extLst>
              <a:ext uri="{FF2B5EF4-FFF2-40B4-BE49-F238E27FC236}">
                <a16:creationId xmlns:a16="http://schemas.microsoft.com/office/drawing/2014/main" id="{5E66FB3A-4D5E-524F-86DA-EF88B4A705BB}"/>
              </a:ext>
            </a:extLst>
          </p:cNvPr>
          <p:cNvGrpSpPr/>
          <p:nvPr/>
        </p:nvGrpSpPr>
        <p:grpSpPr>
          <a:xfrm>
            <a:off x="2301900" y="6077159"/>
            <a:ext cx="1678033" cy="481586"/>
            <a:chOff x="1032936" y="5890542"/>
            <a:chExt cx="1678033" cy="481586"/>
          </a:xfrm>
        </p:grpSpPr>
        <p:sp>
          <p:nvSpPr>
            <p:cNvPr id="2" name="TextBox 1">
              <a:extLst>
                <a:ext uri="{FF2B5EF4-FFF2-40B4-BE49-F238E27FC236}">
                  <a16:creationId xmlns:a16="http://schemas.microsoft.com/office/drawing/2014/main" id="{72FF2403-091B-104E-899A-57FBD6A6ECF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3" name="TextBox 2">
              <a:extLst>
                <a:ext uri="{FF2B5EF4-FFF2-40B4-BE49-F238E27FC236}">
                  <a16:creationId xmlns:a16="http://schemas.microsoft.com/office/drawing/2014/main" id="{988E4CB1-F1E4-C74F-A24A-9014E11FAE44}"/>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40087990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6A8A34-35E3-794E-B23C-515E9013EF8F}"/>
              </a:ext>
            </a:extLst>
          </p:cNvPr>
          <p:cNvSpPr txBox="1"/>
          <p:nvPr/>
        </p:nvSpPr>
        <p:spPr>
          <a:xfrm>
            <a:off x="3313048" y="2658305"/>
            <a:ext cx="324365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Four joints per truss unit </a:t>
            </a:r>
          </a:p>
        </p:txBody>
      </p:sp>
      <p:sp>
        <p:nvSpPr>
          <p:cNvPr id="7" name="Rectangle 6">
            <a:extLst>
              <a:ext uri="{FF2B5EF4-FFF2-40B4-BE49-F238E27FC236}">
                <a16:creationId xmlns:a16="http://schemas.microsoft.com/office/drawing/2014/main" id="{02C59D9A-F6AE-BE48-80D7-B890A7E10294}"/>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CA94AE9E-AC54-0940-AA8B-825F29536597}"/>
              </a:ext>
            </a:extLst>
          </p:cNvPr>
          <p:cNvSpPr txBox="1"/>
          <p:nvPr/>
        </p:nvSpPr>
        <p:spPr>
          <a:xfrm>
            <a:off x="3319227" y="3721574"/>
            <a:ext cx="2555732"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Two dimensional   </a:t>
            </a:r>
          </a:p>
        </p:txBody>
      </p:sp>
      <p:sp>
        <p:nvSpPr>
          <p:cNvPr id="14" name="TextBox 13">
            <a:extLst>
              <a:ext uri="{FF2B5EF4-FFF2-40B4-BE49-F238E27FC236}">
                <a16:creationId xmlns:a16="http://schemas.microsoft.com/office/drawing/2014/main" id="{6ECAE1B1-2713-2E4C-B971-7B50E8F1EBAD}"/>
              </a:ext>
            </a:extLst>
          </p:cNvPr>
          <p:cNvSpPr txBox="1"/>
          <p:nvPr/>
        </p:nvSpPr>
        <p:spPr>
          <a:xfrm>
            <a:off x="3313047" y="3182972"/>
            <a:ext cx="279880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Illustrated end force    </a:t>
            </a:r>
          </a:p>
        </p:txBody>
      </p:sp>
      <p:sp>
        <p:nvSpPr>
          <p:cNvPr id="15" name="Oval 14">
            <a:extLst>
              <a:ext uri="{FF2B5EF4-FFF2-40B4-BE49-F238E27FC236}">
                <a16:creationId xmlns:a16="http://schemas.microsoft.com/office/drawing/2014/main" id="{18980F64-5ABE-FE48-9FD1-95C0EF5620B7}"/>
              </a:ext>
            </a:extLst>
          </p:cNvPr>
          <p:cNvSpPr/>
          <p:nvPr/>
        </p:nvSpPr>
        <p:spPr>
          <a:xfrm>
            <a:off x="3163943" y="2875990"/>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354DE5AA-3F6B-2148-9C8B-9FE58A07E04C}"/>
              </a:ext>
            </a:extLst>
          </p:cNvPr>
          <p:cNvSpPr/>
          <p:nvPr/>
        </p:nvSpPr>
        <p:spPr>
          <a:xfrm>
            <a:off x="3151381" y="3409389"/>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B19F4543-1AA1-254A-9AC4-406E715B1085}"/>
              </a:ext>
            </a:extLst>
          </p:cNvPr>
          <p:cNvSpPr/>
          <p:nvPr/>
        </p:nvSpPr>
        <p:spPr>
          <a:xfrm>
            <a:off x="3155503" y="3949584"/>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B2573F9-9F30-E542-8DF5-D7B896B42AD0}"/>
              </a:ext>
            </a:extLst>
          </p:cNvPr>
          <p:cNvSpPr txBox="1"/>
          <p:nvPr/>
        </p:nvSpPr>
        <p:spPr>
          <a:xfrm>
            <a:off x="7024764" y="5622685"/>
            <a:ext cx="1659141" cy="861774"/>
          </a:xfrm>
          <a:prstGeom prst="rect">
            <a:avLst/>
          </a:prstGeom>
          <a:noFill/>
        </p:spPr>
        <p:txBody>
          <a:bodyPr wrap="square" rtlCol="0">
            <a:spAutoFit/>
          </a:bodyPr>
          <a:lstStyle/>
          <a:p>
            <a:r>
              <a:rPr lang="en-US" sz="1000" dirty="0"/>
              <a:t>References: </a:t>
            </a:r>
          </a:p>
          <a:p>
            <a:pPr marL="171450" indent="-171450">
              <a:buFont typeface="Arial" panose="020B0604020202020204" pitchFamily="34" charset="0"/>
              <a:buChar char="•"/>
            </a:pPr>
            <a:r>
              <a:rPr lang="en-US" sz="1000" dirty="0"/>
              <a:t>Stephen H. Long </a:t>
            </a:r>
          </a:p>
          <a:p>
            <a:pPr marL="171450" indent="-171450">
              <a:buFont typeface="Arial" panose="020B0604020202020204" pitchFamily="34" charset="0"/>
              <a:buChar char="•"/>
            </a:pPr>
            <a:r>
              <a:rPr lang="en-US" sz="1000" dirty="0" err="1"/>
              <a:t>Ithiel</a:t>
            </a:r>
            <a:r>
              <a:rPr lang="en-US" sz="1000" dirty="0"/>
              <a:t> Town </a:t>
            </a:r>
          </a:p>
          <a:p>
            <a:pPr marL="171450" indent="-171450">
              <a:buFont typeface="Arial" panose="020B0604020202020204" pitchFamily="34" charset="0"/>
              <a:buChar char="•"/>
            </a:pPr>
            <a:r>
              <a:rPr lang="en-US" sz="1000" dirty="0"/>
              <a:t>Robert W. Smith  </a:t>
            </a:r>
          </a:p>
          <a:p>
            <a:pPr marL="171450" indent="-171450">
              <a:buFont typeface="Arial" panose="020B0604020202020204" pitchFamily="34" charset="0"/>
              <a:buChar char="•"/>
            </a:pPr>
            <a:r>
              <a:rPr lang="en-US" sz="1000" dirty="0"/>
              <a:t>Thomas and Caleb Pratt</a:t>
            </a:r>
          </a:p>
        </p:txBody>
      </p:sp>
      <p:sp>
        <p:nvSpPr>
          <p:cNvPr id="12" name="TextBox 11">
            <a:extLst>
              <a:ext uri="{FF2B5EF4-FFF2-40B4-BE49-F238E27FC236}">
                <a16:creationId xmlns:a16="http://schemas.microsoft.com/office/drawing/2014/main" id="{1258BE5F-8FD0-2546-A84F-4F4548D4D057}"/>
              </a:ext>
            </a:extLst>
          </p:cNvPr>
          <p:cNvSpPr txBox="1"/>
          <p:nvPr/>
        </p:nvSpPr>
        <p:spPr>
          <a:xfrm>
            <a:off x="1142999" y="1224335"/>
            <a:ext cx="7163218" cy="553998"/>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Introduction to Lattice Truss Beam Designs         </a:t>
            </a:r>
          </a:p>
        </p:txBody>
      </p:sp>
      <p:sp>
        <p:nvSpPr>
          <p:cNvPr id="11" name="Oval 10">
            <a:extLst>
              <a:ext uri="{FF2B5EF4-FFF2-40B4-BE49-F238E27FC236}">
                <a16:creationId xmlns:a16="http://schemas.microsoft.com/office/drawing/2014/main" id="{C12D5E32-A94C-9D46-8AF3-D8BD7ADA5B08}"/>
              </a:ext>
            </a:extLst>
          </p:cNvPr>
          <p:cNvSpPr/>
          <p:nvPr/>
        </p:nvSpPr>
        <p:spPr>
          <a:xfrm>
            <a:off x="3187136" y="2382346"/>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84FBE54F-C53F-7F4C-982C-E68C77EC2B15}"/>
              </a:ext>
            </a:extLst>
          </p:cNvPr>
          <p:cNvSpPr txBox="1"/>
          <p:nvPr/>
        </p:nvSpPr>
        <p:spPr>
          <a:xfrm>
            <a:off x="3248941" y="2170140"/>
            <a:ext cx="166919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 6 designs      </a:t>
            </a:r>
          </a:p>
        </p:txBody>
      </p:sp>
      <p:grpSp>
        <p:nvGrpSpPr>
          <p:cNvPr id="22" name="Group 21">
            <a:extLst>
              <a:ext uri="{FF2B5EF4-FFF2-40B4-BE49-F238E27FC236}">
                <a16:creationId xmlns:a16="http://schemas.microsoft.com/office/drawing/2014/main" id="{68B89DED-41B3-404F-92DA-FC87E8B16A4B}"/>
              </a:ext>
            </a:extLst>
          </p:cNvPr>
          <p:cNvGrpSpPr/>
          <p:nvPr/>
        </p:nvGrpSpPr>
        <p:grpSpPr>
          <a:xfrm>
            <a:off x="4194965" y="4722992"/>
            <a:ext cx="923523" cy="961256"/>
            <a:chOff x="7176861" y="5308637"/>
            <a:chExt cx="923523" cy="961256"/>
          </a:xfrm>
        </p:grpSpPr>
        <p:sp>
          <p:nvSpPr>
            <p:cNvPr id="23" name="Straight Arrow Connector 54">
              <a:extLst>
                <a:ext uri="{FF2B5EF4-FFF2-40B4-BE49-F238E27FC236}">
                  <a16:creationId xmlns:a16="http://schemas.microsoft.com/office/drawing/2014/main" id="{61ADDD48-575E-E841-9587-6F1F1D04B4DC}"/>
                </a:ext>
              </a:extLst>
            </p:cNvPr>
            <p:cNvSpPr/>
            <p:nvPr/>
          </p:nvSpPr>
          <p:spPr>
            <a:xfrm flipV="1">
              <a:off x="7262325" y="5677713"/>
              <a:ext cx="1" cy="445343"/>
            </a:xfrm>
            <a:prstGeom prst="line">
              <a:avLst/>
            </a:prstGeom>
            <a:noFill/>
            <a:ln w="12700" cap="flat">
              <a:solidFill>
                <a:schemeClr val="tx1"/>
              </a:solidFill>
              <a:prstDash val="solid"/>
              <a:miter lim="800000"/>
              <a:tailEnd type="triangle" w="med" len="med"/>
            </a:ln>
            <a:effectLst/>
          </p:spPr>
          <p:txBody>
            <a:bodyPr wrap="square" lIns="45719" tIns="45719" rIns="45719" bIns="45719" numCol="1" anchor="t">
              <a:noAutofit/>
            </a:bodyPr>
            <a:lstStyle/>
            <a:p>
              <a:endParaRPr/>
            </a:p>
          </p:txBody>
        </p:sp>
        <p:sp>
          <p:nvSpPr>
            <p:cNvPr id="24" name="Straight Arrow Connector 99">
              <a:extLst>
                <a:ext uri="{FF2B5EF4-FFF2-40B4-BE49-F238E27FC236}">
                  <a16:creationId xmlns:a16="http://schemas.microsoft.com/office/drawing/2014/main" id="{C4FB7FBC-C5BE-8342-BD91-0A65F319E5E6}"/>
                </a:ext>
              </a:extLst>
            </p:cNvPr>
            <p:cNvSpPr/>
            <p:nvPr/>
          </p:nvSpPr>
          <p:spPr>
            <a:xfrm>
              <a:off x="7262325" y="6123599"/>
              <a:ext cx="416554" cy="1"/>
            </a:xfrm>
            <a:prstGeom prst="line">
              <a:avLst/>
            </a:prstGeom>
            <a:noFill/>
            <a:ln w="12700" cap="flat">
              <a:solidFill>
                <a:schemeClr val="tx1"/>
              </a:solidFill>
              <a:prstDash val="solid"/>
              <a:miter lim="800000"/>
              <a:tailEnd type="triangle" w="med" len="med"/>
            </a:ln>
            <a:effectLst/>
          </p:spPr>
          <p:txBody>
            <a:bodyPr wrap="square" lIns="45719" tIns="45719" rIns="45719" bIns="45719" numCol="1" anchor="t">
              <a:noAutofit/>
            </a:bodyPr>
            <a:lstStyle/>
            <a:p>
              <a:endParaRPr/>
            </a:p>
          </p:txBody>
        </p:sp>
        <p:sp>
          <p:nvSpPr>
            <p:cNvPr id="25" name="TextBox 100">
              <a:extLst>
                <a:ext uri="{FF2B5EF4-FFF2-40B4-BE49-F238E27FC236}">
                  <a16:creationId xmlns:a16="http://schemas.microsoft.com/office/drawing/2014/main" id="{5CD52B68-860F-CA47-8443-106BC7E4FC29}"/>
                </a:ext>
              </a:extLst>
            </p:cNvPr>
            <p:cNvSpPr txBox="1"/>
            <p:nvPr/>
          </p:nvSpPr>
          <p:spPr>
            <a:xfrm>
              <a:off x="7719105" y="5962118"/>
              <a:ext cx="381279" cy="30777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1400">
                  <a:solidFill>
                    <a:srgbClr val="FF0000"/>
                  </a:solidFill>
                  <a:latin typeface="Times New Roman"/>
                  <a:ea typeface="Times New Roman"/>
                  <a:cs typeface="Times New Roman"/>
                  <a:sym typeface="Times New Roman"/>
                </a:defRPr>
              </a:lvl1pPr>
            </a:lstStyle>
            <a:p>
              <a:r>
                <a:rPr>
                  <a:solidFill>
                    <a:schemeClr val="tx1"/>
                  </a:solidFill>
                </a:rPr>
                <a:t>X </a:t>
              </a:r>
            </a:p>
          </p:txBody>
        </p:sp>
        <p:sp>
          <p:nvSpPr>
            <p:cNvPr id="26" name="TextBox 101">
              <a:extLst>
                <a:ext uri="{FF2B5EF4-FFF2-40B4-BE49-F238E27FC236}">
                  <a16:creationId xmlns:a16="http://schemas.microsoft.com/office/drawing/2014/main" id="{D8238D39-5856-0846-828B-5708EBED9CAD}"/>
                </a:ext>
              </a:extLst>
            </p:cNvPr>
            <p:cNvSpPr txBox="1"/>
            <p:nvPr/>
          </p:nvSpPr>
          <p:spPr>
            <a:xfrm>
              <a:off x="7176861" y="5308637"/>
              <a:ext cx="381279" cy="30777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1400">
                  <a:solidFill>
                    <a:srgbClr val="FF0000"/>
                  </a:solidFill>
                  <a:latin typeface="Times New Roman"/>
                  <a:ea typeface="Times New Roman"/>
                  <a:cs typeface="Times New Roman"/>
                  <a:sym typeface="Times New Roman"/>
                </a:defRPr>
              </a:lvl1pPr>
            </a:lstStyle>
            <a:p>
              <a:r>
                <a:rPr dirty="0">
                  <a:solidFill>
                    <a:schemeClr val="tx1"/>
                  </a:solidFill>
                </a:rPr>
                <a:t>Y </a:t>
              </a:r>
            </a:p>
          </p:txBody>
        </p:sp>
      </p:grpSp>
      <p:grpSp>
        <p:nvGrpSpPr>
          <p:cNvPr id="27" name="Group 26">
            <a:extLst>
              <a:ext uri="{FF2B5EF4-FFF2-40B4-BE49-F238E27FC236}">
                <a16:creationId xmlns:a16="http://schemas.microsoft.com/office/drawing/2014/main" id="{B112BC53-E88B-974B-83A7-6C9A62FFAFF5}"/>
              </a:ext>
            </a:extLst>
          </p:cNvPr>
          <p:cNvGrpSpPr/>
          <p:nvPr/>
        </p:nvGrpSpPr>
        <p:grpSpPr>
          <a:xfrm>
            <a:off x="445104" y="6011841"/>
            <a:ext cx="1678033" cy="481586"/>
            <a:chOff x="1032936" y="5890542"/>
            <a:chExt cx="1678033" cy="481586"/>
          </a:xfrm>
        </p:grpSpPr>
        <p:sp>
          <p:nvSpPr>
            <p:cNvPr id="28" name="TextBox 27">
              <a:extLst>
                <a:ext uri="{FF2B5EF4-FFF2-40B4-BE49-F238E27FC236}">
                  <a16:creationId xmlns:a16="http://schemas.microsoft.com/office/drawing/2014/main" id="{7A8B4FA7-DBD5-974D-A811-3AD83A9A276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29" name="TextBox 28">
              <a:extLst>
                <a:ext uri="{FF2B5EF4-FFF2-40B4-BE49-F238E27FC236}">
                  <a16:creationId xmlns:a16="http://schemas.microsoft.com/office/drawing/2014/main" id="{7FA70AFA-C846-3643-9D56-22845BDC4836}"/>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86910317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 name="Group 49">
            <a:extLst>
              <a:ext uri="{FF2B5EF4-FFF2-40B4-BE49-F238E27FC236}">
                <a16:creationId xmlns:a16="http://schemas.microsoft.com/office/drawing/2014/main" id="{805D76A5-1CFC-614F-9682-AEB0BC8871D1}"/>
              </a:ext>
            </a:extLst>
          </p:cNvPr>
          <p:cNvGrpSpPr/>
          <p:nvPr/>
        </p:nvGrpSpPr>
        <p:grpSpPr>
          <a:xfrm>
            <a:off x="1063715" y="3016530"/>
            <a:ext cx="6653489" cy="917363"/>
            <a:chOff x="1014020" y="2917140"/>
            <a:chExt cx="6653489" cy="917363"/>
          </a:xfrm>
        </p:grpSpPr>
        <p:cxnSp>
          <p:nvCxnSpPr>
            <p:cNvPr id="2" name="Straight Connector 1">
              <a:extLst>
                <a:ext uri="{FF2B5EF4-FFF2-40B4-BE49-F238E27FC236}">
                  <a16:creationId xmlns:a16="http://schemas.microsoft.com/office/drawing/2014/main" id="{CB6429F2-0963-FE49-AE65-63386FCB4A3E}"/>
                </a:ext>
              </a:extLst>
            </p:cNvPr>
            <p:cNvCxnSpPr>
              <a:cxnSpLocks/>
            </p:cNvCxnSpPr>
            <p:nvPr/>
          </p:nvCxnSpPr>
          <p:spPr>
            <a:xfrm flipV="1">
              <a:off x="1170589" y="3006605"/>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3CFC96B2-8812-0443-B875-5094596A8E5D}"/>
                </a:ext>
              </a:extLst>
            </p:cNvPr>
            <p:cNvCxnSpPr>
              <a:cxnSpLocks/>
            </p:cNvCxnSpPr>
            <p:nvPr/>
          </p:nvCxnSpPr>
          <p:spPr>
            <a:xfrm flipV="1">
              <a:off x="1158698" y="3756143"/>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F653E26D-9E82-8B48-B838-E6F08C74E473}"/>
                </a:ext>
              </a:extLst>
            </p:cNvPr>
            <p:cNvCxnSpPr>
              <a:cxnSpLocks/>
            </p:cNvCxnSpPr>
            <p:nvPr/>
          </p:nvCxnSpPr>
          <p:spPr>
            <a:xfrm flipH="1">
              <a:off x="7611801" y="3007051"/>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940B271-D0D3-F441-98BD-12C75E0230D4}"/>
                </a:ext>
              </a:extLst>
            </p:cNvPr>
            <p:cNvCxnSpPr>
              <a:cxnSpLocks/>
            </p:cNvCxnSpPr>
            <p:nvPr/>
          </p:nvCxnSpPr>
          <p:spPr>
            <a:xfrm flipV="1">
              <a:off x="6888696" y="2993660"/>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9DC3810-60D0-EA47-ABA1-7CC577D42CE3}"/>
                </a:ext>
              </a:extLst>
            </p:cNvPr>
            <p:cNvCxnSpPr>
              <a:cxnSpLocks/>
            </p:cNvCxnSpPr>
            <p:nvPr/>
          </p:nvCxnSpPr>
          <p:spPr>
            <a:xfrm flipV="1">
              <a:off x="6876805" y="3743198"/>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7E65C77-E435-ED41-9F2B-48E0FC78CF4E}"/>
                </a:ext>
              </a:extLst>
            </p:cNvPr>
            <p:cNvCxnSpPr/>
            <p:nvPr/>
          </p:nvCxnSpPr>
          <p:spPr>
            <a:xfrm flipV="1">
              <a:off x="4819307" y="30126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9D3812FF-2135-3947-B5D7-81B32F57A606}"/>
                </a:ext>
              </a:extLst>
            </p:cNvPr>
            <p:cNvSpPr/>
            <p:nvPr/>
          </p:nvSpPr>
          <p:spPr>
            <a:xfrm>
              <a:off x="4829296" y="301261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B6AEFE-E7FD-1C49-AAC7-A6757BB3E6A8}"/>
                </a:ext>
              </a:extLst>
            </p:cNvPr>
            <p:cNvSpPr/>
            <p:nvPr/>
          </p:nvSpPr>
          <p:spPr>
            <a:xfrm>
              <a:off x="1899614" y="3015955"/>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6371151-8699-694E-BB54-471E34221AC9}"/>
                </a:ext>
              </a:extLst>
            </p:cNvPr>
            <p:cNvSpPr/>
            <p:nvPr/>
          </p:nvSpPr>
          <p:spPr>
            <a:xfrm>
              <a:off x="2629533" y="301711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8BCEC27-3CC2-124A-A0EC-22B549E5397B}"/>
                </a:ext>
              </a:extLst>
            </p:cNvPr>
            <p:cNvSpPr/>
            <p:nvPr/>
          </p:nvSpPr>
          <p:spPr>
            <a:xfrm>
              <a:off x="1125982" y="29738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2E82490A-370E-4A44-9107-B5AAEC835250}"/>
                </a:ext>
              </a:extLst>
            </p:cNvPr>
            <p:cNvCxnSpPr/>
            <p:nvPr/>
          </p:nvCxnSpPr>
          <p:spPr>
            <a:xfrm flipV="1">
              <a:off x="1168094" y="30199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C28B8730-2A7D-864B-BBEF-A9BFF11CDCDC}"/>
                </a:ext>
              </a:extLst>
            </p:cNvPr>
            <p:cNvSpPr/>
            <p:nvPr/>
          </p:nvSpPr>
          <p:spPr>
            <a:xfrm>
              <a:off x="1121969" y="36977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AA46133-917F-C643-8E9C-5E3CCFED2D95}"/>
                </a:ext>
              </a:extLst>
            </p:cNvPr>
            <p:cNvSpPr/>
            <p:nvPr/>
          </p:nvSpPr>
          <p:spPr>
            <a:xfrm>
              <a:off x="1855901" y="29758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2C435D16-0DAF-0543-A4E7-DD2A53240DC5}"/>
                </a:ext>
              </a:extLst>
            </p:cNvPr>
            <p:cNvCxnSpPr/>
            <p:nvPr/>
          </p:nvCxnSpPr>
          <p:spPr>
            <a:xfrm flipV="1">
              <a:off x="1894000" y="30199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8345A5A-4C69-DE4E-936E-5A46AF059621}"/>
                </a:ext>
              </a:extLst>
            </p:cNvPr>
            <p:cNvCxnSpPr/>
            <p:nvPr/>
          </p:nvCxnSpPr>
          <p:spPr>
            <a:xfrm flipV="1">
              <a:off x="1120366" y="291919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7CD7267-B367-DE48-BDDC-13BCB49DB9AE}"/>
                </a:ext>
              </a:extLst>
            </p:cNvPr>
            <p:cNvCxnSpPr/>
            <p:nvPr/>
          </p:nvCxnSpPr>
          <p:spPr>
            <a:xfrm>
              <a:off x="1034542" y="291714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CBA380D-694F-6D4D-9ED3-2FA92E016614}"/>
                </a:ext>
              </a:extLst>
            </p:cNvPr>
            <p:cNvCxnSpPr/>
            <p:nvPr/>
          </p:nvCxnSpPr>
          <p:spPr>
            <a:xfrm>
              <a:off x="1025396" y="301492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158AF2-98CA-1F46-BB13-2FF717A35245}"/>
                </a:ext>
              </a:extLst>
            </p:cNvPr>
            <p:cNvCxnSpPr/>
            <p:nvPr/>
          </p:nvCxnSpPr>
          <p:spPr>
            <a:xfrm>
              <a:off x="1030882" y="309808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4E1786A-04DA-6141-A4E4-C4B457B0FFB5}"/>
                </a:ext>
              </a:extLst>
            </p:cNvPr>
            <p:cNvCxnSpPr/>
            <p:nvPr/>
          </p:nvCxnSpPr>
          <p:spPr>
            <a:xfrm flipV="1">
              <a:off x="1108990" y="365162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620F4F2-9AF9-9645-BB2B-14FB6EE7E6E5}"/>
                </a:ext>
              </a:extLst>
            </p:cNvPr>
            <p:cNvCxnSpPr/>
            <p:nvPr/>
          </p:nvCxnSpPr>
          <p:spPr>
            <a:xfrm>
              <a:off x="1023166" y="364957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FBF17A9-A7BC-FE44-8442-EEA0B02D1C9A}"/>
                </a:ext>
              </a:extLst>
            </p:cNvPr>
            <p:cNvCxnSpPr/>
            <p:nvPr/>
          </p:nvCxnSpPr>
          <p:spPr>
            <a:xfrm>
              <a:off x="1014020" y="374736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9FEA11B-AC88-6545-B336-53F0361A8438}"/>
                </a:ext>
              </a:extLst>
            </p:cNvPr>
            <p:cNvCxnSpPr/>
            <p:nvPr/>
          </p:nvCxnSpPr>
          <p:spPr>
            <a:xfrm>
              <a:off x="1019506" y="383051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34010364-CD22-FB44-9ADB-28A91F676D46}"/>
                </a:ext>
              </a:extLst>
            </p:cNvPr>
            <p:cNvSpPr/>
            <p:nvPr/>
          </p:nvSpPr>
          <p:spPr>
            <a:xfrm>
              <a:off x="1851888" y="369975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CAE76DD6-0845-6646-829A-8A740DA33C60}"/>
                </a:ext>
              </a:extLst>
            </p:cNvPr>
            <p:cNvCxnSpPr/>
            <p:nvPr/>
          </p:nvCxnSpPr>
          <p:spPr>
            <a:xfrm flipV="1">
              <a:off x="2613930" y="30195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465102E9-9911-3942-B9CC-F85A48F6EB64}"/>
                </a:ext>
              </a:extLst>
            </p:cNvPr>
            <p:cNvSpPr/>
            <p:nvPr/>
          </p:nvSpPr>
          <p:spPr>
            <a:xfrm>
              <a:off x="2588013" y="29668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C42638A6-3CE1-A24C-86CB-DEFEC9BC9AE7}"/>
                </a:ext>
              </a:extLst>
            </p:cNvPr>
            <p:cNvSpPr/>
            <p:nvPr/>
          </p:nvSpPr>
          <p:spPr>
            <a:xfrm>
              <a:off x="2578024" y="37087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A1712CC-EB10-5941-BD49-AC8E629EFCD9}"/>
                </a:ext>
              </a:extLst>
            </p:cNvPr>
            <p:cNvSpPr/>
            <p:nvPr/>
          </p:nvSpPr>
          <p:spPr>
            <a:xfrm>
              <a:off x="3361118" y="3015955"/>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E61DFCA-8FC9-3C45-B187-7637A988B7B4}"/>
                </a:ext>
              </a:extLst>
            </p:cNvPr>
            <p:cNvSpPr/>
            <p:nvPr/>
          </p:nvSpPr>
          <p:spPr>
            <a:xfrm>
              <a:off x="4098181" y="301711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70734B76-CAB2-6A4A-9207-60EDDACC1B60}"/>
                </a:ext>
              </a:extLst>
            </p:cNvPr>
            <p:cNvCxnSpPr/>
            <p:nvPr/>
          </p:nvCxnSpPr>
          <p:spPr>
            <a:xfrm flipV="1">
              <a:off x="3355504" y="30199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73963E-06DB-E948-B723-6CDB986849B3}"/>
                </a:ext>
              </a:extLst>
            </p:cNvPr>
            <p:cNvCxnSpPr/>
            <p:nvPr/>
          </p:nvCxnSpPr>
          <p:spPr>
            <a:xfrm flipV="1">
              <a:off x="4081410" y="302554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8A4E4B36-83CC-DF4A-8055-8F889A7F673E}"/>
                </a:ext>
              </a:extLst>
            </p:cNvPr>
            <p:cNvSpPr/>
            <p:nvPr/>
          </p:nvSpPr>
          <p:spPr>
            <a:xfrm>
              <a:off x="4043541" y="29668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62C76B4-5318-5040-8525-5C53A3E8B7EE}"/>
                </a:ext>
              </a:extLst>
            </p:cNvPr>
            <p:cNvSpPr/>
            <p:nvPr/>
          </p:nvSpPr>
          <p:spPr>
            <a:xfrm>
              <a:off x="4045504" y="37087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B9C893BE-2FBA-1F49-A4B9-277487B2D94A}"/>
                </a:ext>
              </a:extLst>
            </p:cNvPr>
            <p:cNvSpPr/>
            <p:nvPr/>
          </p:nvSpPr>
          <p:spPr>
            <a:xfrm>
              <a:off x="4781629" y="29639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1AD83361-94B2-ED40-9ED5-728067D1FAEE}"/>
                </a:ext>
              </a:extLst>
            </p:cNvPr>
            <p:cNvSpPr/>
            <p:nvPr/>
          </p:nvSpPr>
          <p:spPr>
            <a:xfrm>
              <a:off x="4771640" y="37057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7749B61F-6B01-0740-AF5C-1EDE4CCCBC5F}"/>
                </a:ext>
              </a:extLst>
            </p:cNvPr>
            <p:cNvSpPr/>
            <p:nvPr/>
          </p:nvSpPr>
          <p:spPr>
            <a:xfrm>
              <a:off x="3314149" y="29639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4243B28B-E266-4440-A87D-CACF31652AC9}"/>
                </a:ext>
              </a:extLst>
            </p:cNvPr>
            <p:cNvSpPr/>
            <p:nvPr/>
          </p:nvSpPr>
          <p:spPr>
            <a:xfrm>
              <a:off x="3304160" y="37057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E9128BD4-8CA6-4C48-A3D7-07BD1166F734}"/>
                </a:ext>
              </a:extLst>
            </p:cNvPr>
            <p:cNvCxnSpPr/>
            <p:nvPr/>
          </p:nvCxnSpPr>
          <p:spPr>
            <a:xfrm flipV="1">
              <a:off x="6875850" y="301457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4EAB5BB6-267F-294D-A0F6-F1FAEFB81E52}"/>
                </a:ext>
              </a:extLst>
            </p:cNvPr>
            <p:cNvSpPr/>
            <p:nvPr/>
          </p:nvSpPr>
          <p:spPr>
            <a:xfrm>
              <a:off x="6837981" y="29559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D53BAB28-532D-5641-9E14-F9D4D43C5219}"/>
                </a:ext>
              </a:extLst>
            </p:cNvPr>
            <p:cNvSpPr/>
            <p:nvPr/>
          </p:nvSpPr>
          <p:spPr>
            <a:xfrm>
              <a:off x="6839944" y="36977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C1C9420B-34B4-3B46-8159-923F0FC26D05}"/>
                </a:ext>
              </a:extLst>
            </p:cNvPr>
            <p:cNvSpPr/>
            <p:nvPr/>
          </p:nvSpPr>
          <p:spPr>
            <a:xfrm>
              <a:off x="7576069" y="29529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ABEE0F3D-487C-8B49-B63A-2E63138D780F}"/>
                </a:ext>
              </a:extLst>
            </p:cNvPr>
            <p:cNvSpPr/>
            <p:nvPr/>
          </p:nvSpPr>
          <p:spPr>
            <a:xfrm>
              <a:off x="7566080" y="36947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A1827EB1-212B-684B-A6D8-A565A46A25EE}"/>
                </a:ext>
              </a:extLst>
            </p:cNvPr>
            <p:cNvSpPr/>
            <p:nvPr/>
          </p:nvSpPr>
          <p:spPr>
            <a:xfrm>
              <a:off x="5512675" y="29662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98B5F0CB-BBEE-0444-AD1D-38B4BCF8A8D8}"/>
                </a:ext>
              </a:extLst>
            </p:cNvPr>
            <p:cNvSpPr/>
            <p:nvPr/>
          </p:nvSpPr>
          <p:spPr>
            <a:xfrm>
              <a:off x="5502686" y="37081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F5593684-1214-FA41-980F-06C20095F145}"/>
                </a:ext>
              </a:extLst>
            </p:cNvPr>
            <p:cNvSpPr/>
            <p:nvPr/>
          </p:nvSpPr>
          <p:spPr>
            <a:xfrm>
              <a:off x="5889904" y="334446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id="{F5E03A69-9FDB-1447-ADFD-6C914344D5B4}"/>
                </a:ext>
              </a:extLst>
            </p:cNvPr>
            <p:cNvSpPr/>
            <p:nvPr/>
          </p:nvSpPr>
          <p:spPr>
            <a:xfrm>
              <a:off x="6200929" y="333824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7" name="Oval 46">
              <a:extLst>
                <a:ext uri="{FF2B5EF4-FFF2-40B4-BE49-F238E27FC236}">
                  <a16:creationId xmlns:a16="http://schemas.microsoft.com/office/drawing/2014/main" id="{4F4D6298-6816-744A-9173-2D0FEA2F7964}"/>
                </a:ext>
              </a:extLst>
            </p:cNvPr>
            <p:cNvSpPr/>
            <p:nvPr/>
          </p:nvSpPr>
          <p:spPr>
            <a:xfrm>
              <a:off x="6521282" y="334135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cxnSp>
        <p:nvCxnSpPr>
          <p:cNvPr id="48" name="Straight Arrow Connector 47">
            <a:extLst>
              <a:ext uri="{FF2B5EF4-FFF2-40B4-BE49-F238E27FC236}">
                <a16:creationId xmlns:a16="http://schemas.microsoft.com/office/drawing/2014/main" id="{EA0DE25D-9EBF-7B4D-A26C-2BD7746B4891}"/>
              </a:ext>
            </a:extLst>
          </p:cNvPr>
          <p:cNvCxnSpPr>
            <a:cxnSpLocks/>
          </p:cNvCxnSpPr>
          <p:nvPr/>
        </p:nvCxnSpPr>
        <p:spPr>
          <a:xfrm>
            <a:off x="7900758" y="2891599"/>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DD26C46D-C717-C847-ADAB-13C90609F397}"/>
              </a:ext>
            </a:extLst>
          </p:cNvPr>
          <p:cNvCxnSpPr>
            <a:cxnSpLocks/>
          </p:cNvCxnSpPr>
          <p:nvPr/>
        </p:nvCxnSpPr>
        <p:spPr>
          <a:xfrm>
            <a:off x="7894538" y="3611790"/>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1D7D02DC-D60A-E24A-8CC6-B0469B4B4076}"/>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9" name="Straight Connector 68">
            <a:extLst>
              <a:ext uri="{FF2B5EF4-FFF2-40B4-BE49-F238E27FC236}">
                <a16:creationId xmlns:a16="http://schemas.microsoft.com/office/drawing/2014/main" id="{A9C8C079-3282-7441-8BA7-BF66603132BC}"/>
              </a:ext>
            </a:extLst>
          </p:cNvPr>
          <p:cNvCxnSpPr/>
          <p:nvPr/>
        </p:nvCxnSpPr>
        <p:spPr>
          <a:xfrm>
            <a:off x="285564" y="115218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ECA80E4A-D4E4-F94A-81A4-2B5A4292B958}"/>
              </a:ext>
            </a:extLst>
          </p:cNvPr>
          <p:cNvSpPr txBox="1"/>
          <p:nvPr/>
        </p:nvSpPr>
        <p:spPr>
          <a:xfrm>
            <a:off x="7648204" y="2454712"/>
            <a:ext cx="5232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54" name="TextBox 53">
            <a:extLst>
              <a:ext uri="{FF2B5EF4-FFF2-40B4-BE49-F238E27FC236}">
                <a16:creationId xmlns:a16="http://schemas.microsoft.com/office/drawing/2014/main" id="{FB4B0578-31D8-714C-866C-C665ABEF9D7E}"/>
              </a:ext>
            </a:extLst>
          </p:cNvPr>
          <p:cNvSpPr txBox="1"/>
          <p:nvPr/>
        </p:nvSpPr>
        <p:spPr>
          <a:xfrm>
            <a:off x="7620244" y="4052632"/>
            <a:ext cx="55116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58" name="Group 57">
            <a:extLst>
              <a:ext uri="{FF2B5EF4-FFF2-40B4-BE49-F238E27FC236}">
                <a16:creationId xmlns:a16="http://schemas.microsoft.com/office/drawing/2014/main" id="{76F77A6D-1DD0-F14A-B7CD-2D75606D27E0}"/>
              </a:ext>
            </a:extLst>
          </p:cNvPr>
          <p:cNvGrpSpPr/>
          <p:nvPr/>
        </p:nvGrpSpPr>
        <p:grpSpPr>
          <a:xfrm>
            <a:off x="511377" y="5390815"/>
            <a:ext cx="924602" cy="1058574"/>
            <a:chOff x="536432" y="5376415"/>
            <a:chExt cx="924602" cy="1058574"/>
          </a:xfrm>
        </p:grpSpPr>
        <p:cxnSp>
          <p:nvCxnSpPr>
            <p:cNvPr id="55" name="Straight Arrow Connector 54">
              <a:extLst>
                <a:ext uri="{FF2B5EF4-FFF2-40B4-BE49-F238E27FC236}">
                  <a16:creationId xmlns:a16="http://schemas.microsoft.com/office/drawing/2014/main" id="{96148B89-2D1D-3A45-91A8-825206C9339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C2FBB16-FEF0-5B4B-90C0-5B5247287836}"/>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57" name="Straight Arrow Connector 56">
              <a:extLst>
                <a:ext uri="{FF2B5EF4-FFF2-40B4-BE49-F238E27FC236}">
                  <a16:creationId xmlns:a16="http://schemas.microsoft.com/office/drawing/2014/main" id="{71E39641-21BE-9C48-AEAB-4BF8102C683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D5C28A9A-52DA-CF4B-B5D7-DF44D66F4D4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1" name="TextBox 60">
            <a:extLst>
              <a:ext uri="{FF2B5EF4-FFF2-40B4-BE49-F238E27FC236}">
                <a16:creationId xmlns:a16="http://schemas.microsoft.com/office/drawing/2014/main" id="{1F32355D-EAE3-3041-A7DF-AA4B13496F7A}"/>
              </a:ext>
            </a:extLst>
          </p:cNvPr>
          <p:cNvSpPr txBox="1"/>
          <p:nvPr/>
        </p:nvSpPr>
        <p:spPr>
          <a:xfrm>
            <a:off x="2575424" y="262054"/>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#1             </a:t>
            </a:r>
          </a:p>
        </p:txBody>
      </p:sp>
      <p:grpSp>
        <p:nvGrpSpPr>
          <p:cNvPr id="65" name="Group 64">
            <a:extLst>
              <a:ext uri="{FF2B5EF4-FFF2-40B4-BE49-F238E27FC236}">
                <a16:creationId xmlns:a16="http://schemas.microsoft.com/office/drawing/2014/main" id="{16309B1B-5FF8-5941-B03B-9DD14889FED0}"/>
              </a:ext>
            </a:extLst>
          </p:cNvPr>
          <p:cNvGrpSpPr/>
          <p:nvPr/>
        </p:nvGrpSpPr>
        <p:grpSpPr>
          <a:xfrm>
            <a:off x="7007109" y="6005127"/>
            <a:ext cx="1678033" cy="481586"/>
            <a:chOff x="1032936" y="5890542"/>
            <a:chExt cx="1678033" cy="481586"/>
          </a:xfrm>
        </p:grpSpPr>
        <p:sp>
          <p:nvSpPr>
            <p:cNvPr id="66" name="TextBox 65">
              <a:extLst>
                <a:ext uri="{FF2B5EF4-FFF2-40B4-BE49-F238E27FC236}">
                  <a16:creationId xmlns:a16="http://schemas.microsoft.com/office/drawing/2014/main" id="{E2DD9613-7650-ED41-960B-16A64E72ED3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67" name="TextBox 66">
              <a:extLst>
                <a:ext uri="{FF2B5EF4-FFF2-40B4-BE49-F238E27FC236}">
                  <a16:creationId xmlns:a16="http://schemas.microsoft.com/office/drawing/2014/main" id="{D405DDA5-F781-D944-B82E-C90AA5D88A25}"/>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75945212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3" name="Straight Connector 102">
            <a:extLst>
              <a:ext uri="{FF2B5EF4-FFF2-40B4-BE49-F238E27FC236}">
                <a16:creationId xmlns:a16="http://schemas.microsoft.com/office/drawing/2014/main" id="{1143B36E-256D-E84F-A30D-9F680F89F910}"/>
              </a:ext>
            </a:extLst>
          </p:cNvPr>
          <p:cNvCxnSpPr>
            <a:cxnSpLocks/>
          </p:cNvCxnSpPr>
          <p:nvPr/>
        </p:nvCxnSpPr>
        <p:spPr>
          <a:xfrm flipH="1">
            <a:off x="1975862" y="4332858"/>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CB6429F2-0963-FE49-AE65-63386FCB4A3E}"/>
              </a:ext>
            </a:extLst>
          </p:cNvPr>
          <p:cNvCxnSpPr>
            <a:cxnSpLocks/>
          </p:cNvCxnSpPr>
          <p:nvPr/>
        </p:nvCxnSpPr>
        <p:spPr>
          <a:xfrm flipV="1">
            <a:off x="1247049" y="2169157"/>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3CFC96B2-8812-0443-B875-5094596A8E5D}"/>
              </a:ext>
            </a:extLst>
          </p:cNvPr>
          <p:cNvCxnSpPr>
            <a:cxnSpLocks/>
          </p:cNvCxnSpPr>
          <p:nvPr/>
        </p:nvCxnSpPr>
        <p:spPr>
          <a:xfrm flipV="1">
            <a:off x="1235158" y="2918695"/>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F653E26D-9E82-8B48-B838-E6F08C74E473}"/>
              </a:ext>
            </a:extLst>
          </p:cNvPr>
          <p:cNvCxnSpPr>
            <a:cxnSpLocks/>
          </p:cNvCxnSpPr>
          <p:nvPr/>
        </p:nvCxnSpPr>
        <p:spPr>
          <a:xfrm flipH="1">
            <a:off x="7650161" y="2169603"/>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940B271-D0D3-F441-98BD-12C75E0230D4}"/>
              </a:ext>
            </a:extLst>
          </p:cNvPr>
          <p:cNvCxnSpPr>
            <a:cxnSpLocks/>
          </p:cNvCxnSpPr>
          <p:nvPr/>
        </p:nvCxnSpPr>
        <p:spPr>
          <a:xfrm flipV="1">
            <a:off x="6927056" y="2156212"/>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9DC3810-60D0-EA47-ABA1-7CC577D42CE3}"/>
              </a:ext>
            </a:extLst>
          </p:cNvPr>
          <p:cNvCxnSpPr>
            <a:cxnSpLocks/>
          </p:cNvCxnSpPr>
          <p:nvPr/>
        </p:nvCxnSpPr>
        <p:spPr>
          <a:xfrm flipV="1">
            <a:off x="6915165" y="2905750"/>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7E65C77-E435-ED41-9F2B-48E0FC78CF4E}"/>
              </a:ext>
            </a:extLst>
          </p:cNvPr>
          <p:cNvCxnSpPr/>
          <p:nvPr/>
        </p:nvCxnSpPr>
        <p:spPr>
          <a:xfrm flipV="1">
            <a:off x="4895767" y="217521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9D3812FF-2135-3947-B5D7-81B32F57A606}"/>
              </a:ext>
            </a:extLst>
          </p:cNvPr>
          <p:cNvSpPr/>
          <p:nvPr/>
        </p:nvSpPr>
        <p:spPr>
          <a:xfrm>
            <a:off x="4905756" y="2175162"/>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B6AEFE-E7FD-1C49-AAC7-A6757BB3E6A8}"/>
              </a:ext>
            </a:extLst>
          </p:cNvPr>
          <p:cNvSpPr/>
          <p:nvPr/>
        </p:nvSpPr>
        <p:spPr>
          <a:xfrm>
            <a:off x="1976074" y="2178507"/>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6371151-8699-694E-BB54-471E34221AC9}"/>
              </a:ext>
            </a:extLst>
          </p:cNvPr>
          <p:cNvSpPr/>
          <p:nvPr/>
        </p:nvSpPr>
        <p:spPr>
          <a:xfrm>
            <a:off x="2705993" y="2179662"/>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8BCEC27-3CC2-124A-A0EC-22B549E5397B}"/>
              </a:ext>
            </a:extLst>
          </p:cNvPr>
          <p:cNvSpPr/>
          <p:nvPr/>
        </p:nvSpPr>
        <p:spPr>
          <a:xfrm>
            <a:off x="1202442" y="21363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2E82490A-370E-4A44-9107-B5AAEC835250}"/>
              </a:ext>
            </a:extLst>
          </p:cNvPr>
          <p:cNvCxnSpPr/>
          <p:nvPr/>
        </p:nvCxnSpPr>
        <p:spPr>
          <a:xfrm flipV="1">
            <a:off x="1244554" y="218251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C28B8730-2A7D-864B-BBEF-A9BFF11CDCDC}"/>
              </a:ext>
            </a:extLst>
          </p:cNvPr>
          <p:cNvSpPr/>
          <p:nvPr/>
        </p:nvSpPr>
        <p:spPr>
          <a:xfrm>
            <a:off x="1198429" y="28603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AA46133-917F-C643-8E9C-5E3CCFED2D95}"/>
              </a:ext>
            </a:extLst>
          </p:cNvPr>
          <p:cNvSpPr/>
          <p:nvPr/>
        </p:nvSpPr>
        <p:spPr>
          <a:xfrm>
            <a:off x="1932361" y="21384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2C435D16-0DAF-0543-A4E7-DD2A53240DC5}"/>
              </a:ext>
            </a:extLst>
          </p:cNvPr>
          <p:cNvCxnSpPr/>
          <p:nvPr/>
        </p:nvCxnSpPr>
        <p:spPr>
          <a:xfrm flipV="1">
            <a:off x="1970460" y="218251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8345A5A-4C69-DE4E-936E-5A46AF059621}"/>
              </a:ext>
            </a:extLst>
          </p:cNvPr>
          <p:cNvCxnSpPr/>
          <p:nvPr/>
        </p:nvCxnSpPr>
        <p:spPr>
          <a:xfrm flipV="1">
            <a:off x="1196826" y="208174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7CD7267-B367-DE48-BDDC-13BCB49DB9AE}"/>
              </a:ext>
            </a:extLst>
          </p:cNvPr>
          <p:cNvCxnSpPr/>
          <p:nvPr/>
        </p:nvCxnSpPr>
        <p:spPr>
          <a:xfrm>
            <a:off x="1111002" y="207969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CBA380D-694F-6D4D-9ED3-2FA92E016614}"/>
              </a:ext>
            </a:extLst>
          </p:cNvPr>
          <p:cNvCxnSpPr/>
          <p:nvPr/>
        </p:nvCxnSpPr>
        <p:spPr>
          <a:xfrm>
            <a:off x="1101856" y="217748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158AF2-98CA-1F46-BB13-2FF717A35245}"/>
              </a:ext>
            </a:extLst>
          </p:cNvPr>
          <p:cNvCxnSpPr/>
          <p:nvPr/>
        </p:nvCxnSpPr>
        <p:spPr>
          <a:xfrm>
            <a:off x="1107342" y="226063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4E1786A-04DA-6141-A4E4-C4B457B0FFB5}"/>
              </a:ext>
            </a:extLst>
          </p:cNvPr>
          <p:cNvCxnSpPr/>
          <p:nvPr/>
        </p:nvCxnSpPr>
        <p:spPr>
          <a:xfrm flipV="1">
            <a:off x="1185450" y="281417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620F4F2-9AF9-9645-BB2B-14FB6EE7E6E5}"/>
              </a:ext>
            </a:extLst>
          </p:cNvPr>
          <p:cNvCxnSpPr/>
          <p:nvPr/>
        </p:nvCxnSpPr>
        <p:spPr>
          <a:xfrm>
            <a:off x="1099626" y="281212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FBF17A9-A7BC-FE44-8442-EEA0B02D1C9A}"/>
              </a:ext>
            </a:extLst>
          </p:cNvPr>
          <p:cNvCxnSpPr/>
          <p:nvPr/>
        </p:nvCxnSpPr>
        <p:spPr>
          <a:xfrm>
            <a:off x="1090480" y="29099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9FEA11B-AC88-6545-B336-53F0361A8438}"/>
              </a:ext>
            </a:extLst>
          </p:cNvPr>
          <p:cNvCxnSpPr/>
          <p:nvPr/>
        </p:nvCxnSpPr>
        <p:spPr>
          <a:xfrm>
            <a:off x="1095966" y="29930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34010364-CD22-FB44-9ADB-28A91F676D46}"/>
              </a:ext>
            </a:extLst>
          </p:cNvPr>
          <p:cNvSpPr/>
          <p:nvPr/>
        </p:nvSpPr>
        <p:spPr>
          <a:xfrm>
            <a:off x="1928348" y="286230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CAE76DD6-0845-6646-829A-8A740DA33C60}"/>
              </a:ext>
            </a:extLst>
          </p:cNvPr>
          <p:cNvCxnSpPr/>
          <p:nvPr/>
        </p:nvCxnSpPr>
        <p:spPr>
          <a:xfrm flipV="1">
            <a:off x="2690390" y="218211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465102E9-9911-3942-B9CC-F85A48F6EB64}"/>
              </a:ext>
            </a:extLst>
          </p:cNvPr>
          <p:cNvSpPr/>
          <p:nvPr/>
        </p:nvSpPr>
        <p:spPr>
          <a:xfrm>
            <a:off x="2664473" y="21294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C42638A6-3CE1-A24C-86CB-DEFEC9BC9AE7}"/>
              </a:ext>
            </a:extLst>
          </p:cNvPr>
          <p:cNvSpPr/>
          <p:nvPr/>
        </p:nvSpPr>
        <p:spPr>
          <a:xfrm>
            <a:off x="2654484" y="28712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A1712CC-EB10-5941-BD49-AC8E629EFCD9}"/>
              </a:ext>
            </a:extLst>
          </p:cNvPr>
          <p:cNvSpPr/>
          <p:nvPr/>
        </p:nvSpPr>
        <p:spPr>
          <a:xfrm>
            <a:off x="3437578" y="2178507"/>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E61DFCA-8FC9-3C45-B187-7637A988B7B4}"/>
              </a:ext>
            </a:extLst>
          </p:cNvPr>
          <p:cNvSpPr/>
          <p:nvPr/>
        </p:nvSpPr>
        <p:spPr>
          <a:xfrm>
            <a:off x="4174641" y="2179662"/>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70734B76-CAB2-6A4A-9207-60EDDACC1B60}"/>
              </a:ext>
            </a:extLst>
          </p:cNvPr>
          <p:cNvCxnSpPr/>
          <p:nvPr/>
        </p:nvCxnSpPr>
        <p:spPr>
          <a:xfrm flipV="1">
            <a:off x="3431964" y="218251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73963E-06DB-E948-B723-6CDB986849B3}"/>
              </a:ext>
            </a:extLst>
          </p:cNvPr>
          <p:cNvCxnSpPr/>
          <p:nvPr/>
        </p:nvCxnSpPr>
        <p:spPr>
          <a:xfrm flipV="1">
            <a:off x="4157870" y="21880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8A4E4B36-83CC-DF4A-8055-8F889A7F673E}"/>
              </a:ext>
            </a:extLst>
          </p:cNvPr>
          <p:cNvSpPr/>
          <p:nvPr/>
        </p:nvSpPr>
        <p:spPr>
          <a:xfrm>
            <a:off x="4120001" y="21294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62C76B4-5318-5040-8525-5C53A3E8B7EE}"/>
              </a:ext>
            </a:extLst>
          </p:cNvPr>
          <p:cNvSpPr/>
          <p:nvPr/>
        </p:nvSpPr>
        <p:spPr>
          <a:xfrm>
            <a:off x="4121964" y="28712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B9C893BE-2FBA-1F49-A4B9-277487B2D94A}"/>
              </a:ext>
            </a:extLst>
          </p:cNvPr>
          <p:cNvSpPr/>
          <p:nvPr/>
        </p:nvSpPr>
        <p:spPr>
          <a:xfrm>
            <a:off x="4858089" y="21264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1AD83361-94B2-ED40-9ED5-728067D1FAEE}"/>
              </a:ext>
            </a:extLst>
          </p:cNvPr>
          <p:cNvSpPr/>
          <p:nvPr/>
        </p:nvSpPr>
        <p:spPr>
          <a:xfrm>
            <a:off x="4848100" y="28682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7749B61F-6B01-0740-AF5C-1EDE4CCCBC5F}"/>
              </a:ext>
            </a:extLst>
          </p:cNvPr>
          <p:cNvSpPr/>
          <p:nvPr/>
        </p:nvSpPr>
        <p:spPr>
          <a:xfrm>
            <a:off x="3390609" y="21264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4243B28B-E266-4440-A87D-CACF31652AC9}"/>
              </a:ext>
            </a:extLst>
          </p:cNvPr>
          <p:cNvSpPr/>
          <p:nvPr/>
        </p:nvSpPr>
        <p:spPr>
          <a:xfrm>
            <a:off x="3380620" y="28682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E9128BD4-8CA6-4C48-A3D7-07BD1166F734}"/>
              </a:ext>
            </a:extLst>
          </p:cNvPr>
          <p:cNvCxnSpPr/>
          <p:nvPr/>
        </p:nvCxnSpPr>
        <p:spPr>
          <a:xfrm flipV="1">
            <a:off x="6914210" y="217712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4EAB5BB6-267F-294D-A0F6-F1FAEFB81E52}"/>
              </a:ext>
            </a:extLst>
          </p:cNvPr>
          <p:cNvSpPr/>
          <p:nvPr/>
        </p:nvSpPr>
        <p:spPr>
          <a:xfrm>
            <a:off x="6876341" y="21184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D53BAB28-532D-5641-9E14-F9D4D43C5219}"/>
              </a:ext>
            </a:extLst>
          </p:cNvPr>
          <p:cNvSpPr/>
          <p:nvPr/>
        </p:nvSpPr>
        <p:spPr>
          <a:xfrm>
            <a:off x="6878304" y="28603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C1C9420B-34B4-3B46-8159-923F0FC26D05}"/>
              </a:ext>
            </a:extLst>
          </p:cNvPr>
          <p:cNvSpPr/>
          <p:nvPr/>
        </p:nvSpPr>
        <p:spPr>
          <a:xfrm>
            <a:off x="7614429" y="21154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ABEE0F3D-487C-8B49-B63A-2E63138D780F}"/>
              </a:ext>
            </a:extLst>
          </p:cNvPr>
          <p:cNvSpPr/>
          <p:nvPr/>
        </p:nvSpPr>
        <p:spPr>
          <a:xfrm>
            <a:off x="7604440" y="28573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A1827EB1-212B-684B-A6D8-A565A46A25EE}"/>
              </a:ext>
            </a:extLst>
          </p:cNvPr>
          <p:cNvSpPr/>
          <p:nvPr/>
        </p:nvSpPr>
        <p:spPr>
          <a:xfrm>
            <a:off x="5589135" y="21288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98B5F0CB-BBEE-0444-AD1D-38B4BCF8A8D8}"/>
              </a:ext>
            </a:extLst>
          </p:cNvPr>
          <p:cNvSpPr/>
          <p:nvPr/>
        </p:nvSpPr>
        <p:spPr>
          <a:xfrm>
            <a:off x="5579146" y="28706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F5593684-1214-FA41-980F-06C20095F145}"/>
              </a:ext>
            </a:extLst>
          </p:cNvPr>
          <p:cNvSpPr/>
          <p:nvPr/>
        </p:nvSpPr>
        <p:spPr>
          <a:xfrm>
            <a:off x="5966364" y="250701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id="{F5E03A69-9FDB-1447-ADFD-6C914344D5B4}"/>
              </a:ext>
            </a:extLst>
          </p:cNvPr>
          <p:cNvSpPr/>
          <p:nvPr/>
        </p:nvSpPr>
        <p:spPr>
          <a:xfrm>
            <a:off x="6277389" y="250079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7" name="Oval 46">
            <a:extLst>
              <a:ext uri="{FF2B5EF4-FFF2-40B4-BE49-F238E27FC236}">
                <a16:creationId xmlns:a16="http://schemas.microsoft.com/office/drawing/2014/main" id="{4F4D6298-6816-744A-9173-2D0FEA2F7964}"/>
              </a:ext>
            </a:extLst>
          </p:cNvPr>
          <p:cNvSpPr/>
          <p:nvPr/>
        </p:nvSpPr>
        <p:spPr>
          <a:xfrm>
            <a:off x="6597742" y="250390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8" name="Straight Arrow Connector 47">
            <a:extLst>
              <a:ext uri="{FF2B5EF4-FFF2-40B4-BE49-F238E27FC236}">
                <a16:creationId xmlns:a16="http://schemas.microsoft.com/office/drawing/2014/main" id="{EA0DE25D-9EBF-7B4D-A26C-2BD7746B4891}"/>
              </a:ext>
            </a:extLst>
          </p:cNvPr>
          <p:cNvCxnSpPr>
            <a:cxnSpLocks/>
          </p:cNvCxnSpPr>
          <p:nvPr/>
        </p:nvCxnSpPr>
        <p:spPr>
          <a:xfrm>
            <a:off x="7965623" y="1993804"/>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DD26C46D-C717-C847-ADAB-13C90609F397}"/>
              </a:ext>
            </a:extLst>
          </p:cNvPr>
          <p:cNvCxnSpPr>
            <a:cxnSpLocks/>
          </p:cNvCxnSpPr>
          <p:nvPr/>
        </p:nvCxnSpPr>
        <p:spPr>
          <a:xfrm>
            <a:off x="7959403" y="2705903"/>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5552C90C-8ABD-764C-9ED8-A1C84980EAE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CA547F9F-DF50-6243-8B70-9B15F2C080C4}"/>
              </a:ext>
            </a:extLst>
          </p:cNvPr>
          <p:cNvCxnSpPr/>
          <p:nvPr/>
        </p:nvCxnSpPr>
        <p:spPr>
          <a:xfrm>
            <a:off x="277472" y="113230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87E51BDB-EAD2-5E4F-8350-8B2FAD6B0FBD}"/>
              </a:ext>
            </a:extLst>
          </p:cNvPr>
          <p:cNvCxnSpPr>
            <a:cxnSpLocks/>
          </p:cNvCxnSpPr>
          <p:nvPr/>
        </p:nvCxnSpPr>
        <p:spPr>
          <a:xfrm flipV="1">
            <a:off x="1256195" y="4313852"/>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EDAD0DC-55F0-404A-84E2-519F02E86D0F}"/>
              </a:ext>
            </a:extLst>
          </p:cNvPr>
          <p:cNvCxnSpPr>
            <a:cxnSpLocks/>
          </p:cNvCxnSpPr>
          <p:nvPr/>
        </p:nvCxnSpPr>
        <p:spPr>
          <a:xfrm flipV="1">
            <a:off x="1244304" y="5063390"/>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B35EBF78-3B04-D042-B643-D4097980C791}"/>
              </a:ext>
            </a:extLst>
          </p:cNvPr>
          <p:cNvSpPr/>
          <p:nvPr/>
        </p:nvSpPr>
        <p:spPr>
          <a:xfrm>
            <a:off x="1211588" y="42810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8402C594-146B-BC49-9898-EFA42E9F4609}"/>
              </a:ext>
            </a:extLst>
          </p:cNvPr>
          <p:cNvCxnSpPr/>
          <p:nvPr/>
        </p:nvCxnSpPr>
        <p:spPr>
          <a:xfrm flipV="1">
            <a:off x="1253700" y="432721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5B67B6E6-0814-3445-A9C1-3F0AE9CE3BE3}"/>
              </a:ext>
            </a:extLst>
          </p:cNvPr>
          <p:cNvSpPr/>
          <p:nvPr/>
        </p:nvSpPr>
        <p:spPr>
          <a:xfrm>
            <a:off x="1207575" y="50049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1738A5F8-C966-8D49-BE37-E2820D6A55CC}"/>
              </a:ext>
            </a:extLst>
          </p:cNvPr>
          <p:cNvSpPr/>
          <p:nvPr/>
        </p:nvSpPr>
        <p:spPr>
          <a:xfrm>
            <a:off x="1941507" y="42830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 name="Straight Connector 63">
            <a:extLst>
              <a:ext uri="{FF2B5EF4-FFF2-40B4-BE49-F238E27FC236}">
                <a16:creationId xmlns:a16="http://schemas.microsoft.com/office/drawing/2014/main" id="{DB7C3C64-FD14-9842-B720-7AB8D2344B74}"/>
              </a:ext>
            </a:extLst>
          </p:cNvPr>
          <p:cNvCxnSpPr/>
          <p:nvPr/>
        </p:nvCxnSpPr>
        <p:spPr>
          <a:xfrm flipV="1">
            <a:off x="1205972" y="422643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11FA5A5D-66BB-924C-B841-4E0D5352BA2A}"/>
              </a:ext>
            </a:extLst>
          </p:cNvPr>
          <p:cNvCxnSpPr/>
          <p:nvPr/>
        </p:nvCxnSpPr>
        <p:spPr>
          <a:xfrm>
            <a:off x="1120148" y="422438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A2233D2-AF9E-6D4A-80A4-847CE9452572}"/>
              </a:ext>
            </a:extLst>
          </p:cNvPr>
          <p:cNvCxnSpPr/>
          <p:nvPr/>
        </p:nvCxnSpPr>
        <p:spPr>
          <a:xfrm>
            <a:off x="1111002" y="432217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5F8EE755-95CF-824C-832A-7709B6BFDAFD}"/>
              </a:ext>
            </a:extLst>
          </p:cNvPr>
          <p:cNvCxnSpPr/>
          <p:nvPr/>
        </p:nvCxnSpPr>
        <p:spPr>
          <a:xfrm>
            <a:off x="1116488" y="440533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B15C510-B80D-A548-BEC0-7630E1771221}"/>
              </a:ext>
            </a:extLst>
          </p:cNvPr>
          <p:cNvCxnSpPr/>
          <p:nvPr/>
        </p:nvCxnSpPr>
        <p:spPr>
          <a:xfrm flipV="1">
            <a:off x="1194596" y="495887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2DAF3CB3-2341-0742-8786-368A546BCF01}"/>
              </a:ext>
            </a:extLst>
          </p:cNvPr>
          <p:cNvCxnSpPr/>
          <p:nvPr/>
        </p:nvCxnSpPr>
        <p:spPr>
          <a:xfrm>
            <a:off x="1108772" y="495681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5B1EB94F-D03A-C24E-8925-BDECBBB56FAB}"/>
              </a:ext>
            </a:extLst>
          </p:cNvPr>
          <p:cNvCxnSpPr/>
          <p:nvPr/>
        </p:nvCxnSpPr>
        <p:spPr>
          <a:xfrm>
            <a:off x="1099626" y="505460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3D61AD2-4D88-DC47-A394-F1F5EBA1AC6B}"/>
              </a:ext>
            </a:extLst>
          </p:cNvPr>
          <p:cNvCxnSpPr/>
          <p:nvPr/>
        </p:nvCxnSpPr>
        <p:spPr>
          <a:xfrm>
            <a:off x="1105112" y="513776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DC5C2EB6-AD1A-7843-A730-E5DEB2DDB362}"/>
              </a:ext>
            </a:extLst>
          </p:cNvPr>
          <p:cNvSpPr/>
          <p:nvPr/>
        </p:nvSpPr>
        <p:spPr>
          <a:xfrm>
            <a:off x="1937494" y="50069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ACBC39AD-F044-164E-B097-DEE324762BE1}"/>
              </a:ext>
            </a:extLst>
          </p:cNvPr>
          <p:cNvCxnSpPr>
            <a:cxnSpLocks/>
          </p:cNvCxnSpPr>
          <p:nvPr/>
        </p:nvCxnSpPr>
        <p:spPr>
          <a:xfrm flipV="1">
            <a:off x="3151798" y="4317226"/>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AB9E1D74-3BBA-DD41-B6F3-83E572B3826B}"/>
              </a:ext>
            </a:extLst>
          </p:cNvPr>
          <p:cNvCxnSpPr>
            <a:cxnSpLocks/>
          </p:cNvCxnSpPr>
          <p:nvPr/>
        </p:nvCxnSpPr>
        <p:spPr>
          <a:xfrm flipV="1">
            <a:off x="3139907" y="5066764"/>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Rectangle 81">
            <a:extLst>
              <a:ext uri="{FF2B5EF4-FFF2-40B4-BE49-F238E27FC236}">
                <a16:creationId xmlns:a16="http://schemas.microsoft.com/office/drawing/2014/main" id="{A8095390-1359-4A4D-9701-7FCA3D9D575C}"/>
              </a:ext>
            </a:extLst>
          </p:cNvPr>
          <p:cNvSpPr/>
          <p:nvPr/>
        </p:nvSpPr>
        <p:spPr>
          <a:xfrm>
            <a:off x="3880823" y="4326576"/>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5CFD581B-F4D3-9841-8DA3-97ABC1D9868B}"/>
              </a:ext>
            </a:extLst>
          </p:cNvPr>
          <p:cNvSpPr/>
          <p:nvPr/>
        </p:nvSpPr>
        <p:spPr>
          <a:xfrm>
            <a:off x="3107191" y="42844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94CC7F81-2BFC-8B41-AF4F-98BC7145D59D}"/>
              </a:ext>
            </a:extLst>
          </p:cNvPr>
          <p:cNvCxnSpPr/>
          <p:nvPr/>
        </p:nvCxnSpPr>
        <p:spPr>
          <a:xfrm flipV="1">
            <a:off x="3149303" y="433058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7F10777C-089D-444A-AC3C-566F36333E65}"/>
              </a:ext>
            </a:extLst>
          </p:cNvPr>
          <p:cNvSpPr/>
          <p:nvPr/>
        </p:nvSpPr>
        <p:spPr>
          <a:xfrm>
            <a:off x="3103178" y="50083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AD774E28-65C2-D44C-97FD-7E26BAFF276B}"/>
              </a:ext>
            </a:extLst>
          </p:cNvPr>
          <p:cNvSpPr/>
          <p:nvPr/>
        </p:nvSpPr>
        <p:spPr>
          <a:xfrm>
            <a:off x="3837110" y="42864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0C0EA969-954B-9540-92FD-8141E45824A3}"/>
              </a:ext>
            </a:extLst>
          </p:cNvPr>
          <p:cNvCxnSpPr/>
          <p:nvPr/>
        </p:nvCxnSpPr>
        <p:spPr>
          <a:xfrm flipV="1">
            <a:off x="3875209" y="433058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46AF599-3530-6D46-9360-08311D046351}"/>
              </a:ext>
            </a:extLst>
          </p:cNvPr>
          <p:cNvCxnSpPr/>
          <p:nvPr/>
        </p:nvCxnSpPr>
        <p:spPr>
          <a:xfrm flipV="1">
            <a:off x="3101575" y="422981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107F8D3-CE62-5C4C-A670-7EAF9B88CFA9}"/>
              </a:ext>
            </a:extLst>
          </p:cNvPr>
          <p:cNvCxnSpPr/>
          <p:nvPr/>
        </p:nvCxnSpPr>
        <p:spPr>
          <a:xfrm>
            <a:off x="3015751" y="422776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66870A3-EF38-A44C-AD04-EE54D62EB01A}"/>
              </a:ext>
            </a:extLst>
          </p:cNvPr>
          <p:cNvCxnSpPr/>
          <p:nvPr/>
        </p:nvCxnSpPr>
        <p:spPr>
          <a:xfrm>
            <a:off x="3006605" y="43255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9BA3F87-8328-D645-A97A-239B5D1867F4}"/>
              </a:ext>
            </a:extLst>
          </p:cNvPr>
          <p:cNvCxnSpPr/>
          <p:nvPr/>
        </p:nvCxnSpPr>
        <p:spPr>
          <a:xfrm>
            <a:off x="3012091" y="44087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F327E635-EAF7-7240-AF42-ABF476439EEC}"/>
              </a:ext>
            </a:extLst>
          </p:cNvPr>
          <p:cNvCxnSpPr/>
          <p:nvPr/>
        </p:nvCxnSpPr>
        <p:spPr>
          <a:xfrm flipV="1">
            <a:off x="3090199" y="496224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792F6F90-CF2D-954B-A68A-689489E3AF66}"/>
              </a:ext>
            </a:extLst>
          </p:cNvPr>
          <p:cNvCxnSpPr/>
          <p:nvPr/>
        </p:nvCxnSpPr>
        <p:spPr>
          <a:xfrm>
            <a:off x="3004375" y="496019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A7D7852D-F661-C14E-98CD-A74018AF7464}"/>
              </a:ext>
            </a:extLst>
          </p:cNvPr>
          <p:cNvCxnSpPr/>
          <p:nvPr/>
        </p:nvCxnSpPr>
        <p:spPr>
          <a:xfrm>
            <a:off x="2995229" y="505798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55AB9184-BDC4-574F-BED2-544936FEE91A}"/>
              </a:ext>
            </a:extLst>
          </p:cNvPr>
          <p:cNvCxnSpPr/>
          <p:nvPr/>
        </p:nvCxnSpPr>
        <p:spPr>
          <a:xfrm>
            <a:off x="3000715" y="514113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Oval 96">
            <a:extLst>
              <a:ext uri="{FF2B5EF4-FFF2-40B4-BE49-F238E27FC236}">
                <a16:creationId xmlns:a16="http://schemas.microsoft.com/office/drawing/2014/main" id="{E52E118D-DC22-C04A-911C-AF2CBFD7F74A}"/>
              </a:ext>
            </a:extLst>
          </p:cNvPr>
          <p:cNvSpPr/>
          <p:nvPr/>
        </p:nvSpPr>
        <p:spPr>
          <a:xfrm>
            <a:off x="3833097" y="50103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BDBEDE74-BC7D-704C-B1B6-78A2CB50808E}"/>
              </a:ext>
            </a:extLst>
          </p:cNvPr>
          <p:cNvSpPr/>
          <p:nvPr/>
        </p:nvSpPr>
        <p:spPr>
          <a:xfrm>
            <a:off x="4569222" y="42775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27B28976-AFC4-3842-8EF6-AEE1F821700F}"/>
              </a:ext>
            </a:extLst>
          </p:cNvPr>
          <p:cNvSpPr/>
          <p:nvPr/>
        </p:nvSpPr>
        <p:spPr>
          <a:xfrm>
            <a:off x="4559233" y="50193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BD05512F-944A-3A4D-9F23-D58CDBD3595A}"/>
              </a:ext>
            </a:extLst>
          </p:cNvPr>
          <p:cNvCxnSpPr>
            <a:cxnSpLocks/>
          </p:cNvCxnSpPr>
          <p:nvPr/>
        </p:nvCxnSpPr>
        <p:spPr>
          <a:xfrm flipV="1">
            <a:off x="5705692" y="4310660"/>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08799D37-7274-1545-A26A-DE3DD72D6A6E}"/>
              </a:ext>
            </a:extLst>
          </p:cNvPr>
          <p:cNvCxnSpPr>
            <a:cxnSpLocks/>
          </p:cNvCxnSpPr>
          <p:nvPr/>
        </p:nvCxnSpPr>
        <p:spPr>
          <a:xfrm flipV="1">
            <a:off x="5693801" y="5060198"/>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Rectangle 105">
            <a:extLst>
              <a:ext uri="{FF2B5EF4-FFF2-40B4-BE49-F238E27FC236}">
                <a16:creationId xmlns:a16="http://schemas.microsoft.com/office/drawing/2014/main" id="{A10ED464-9FFB-5F4B-9564-857D0CE27116}"/>
              </a:ext>
            </a:extLst>
          </p:cNvPr>
          <p:cNvSpPr/>
          <p:nvPr/>
        </p:nvSpPr>
        <p:spPr>
          <a:xfrm>
            <a:off x="6434717" y="4320010"/>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B5DB4213-571E-614A-9689-A25631BD974B}"/>
              </a:ext>
            </a:extLst>
          </p:cNvPr>
          <p:cNvSpPr/>
          <p:nvPr/>
        </p:nvSpPr>
        <p:spPr>
          <a:xfrm>
            <a:off x="7164636" y="4321165"/>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50847122-2B8C-AD46-865B-9A8D1C8210F8}"/>
              </a:ext>
            </a:extLst>
          </p:cNvPr>
          <p:cNvSpPr/>
          <p:nvPr/>
        </p:nvSpPr>
        <p:spPr>
          <a:xfrm>
            <a:off x="5661085" y="42779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EE246110-B483-F640-BD26-26296915E996}"/>
              </a:ext>
            </a:extLst>
          </p:cNvPr>
          <p:cNvCxnSpPr/>
          <p:nvPr/>
        </p:nvCxnSpPr>
        <p:spPr>
          <a:xfrm flipV="1">
            <a:off x="5703197" y="43240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7371E25D-B421-5842-91F9-A0A08758B399}"/>
              </a:ext>
            </a:extLst>
          </p:cNvPr>
          <p:cNvSpPr/>
          <p:nvPr/>
        </p:nvSpPr>
        <p:spPr>
          <a:xfrm>
            <a:off x="5657072" y="50018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7C855D83-856A-FA44-9D9F-2FC1534716FE}"/>
              </a:ext>
            </a:extLst>
          </p:cNvPr>
          <p:cNvSpPr/>
          <p:nvPr/>
        </p:nvSpPr>
        <p:spPr>
          <a:xfrm>
            <a:off x="6391004" y="427990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AF87F762-A368-EE45-8844-80E50C3B75B3}"/>
              </a:ext>
            </a:extLst>
          </p:cNvPr>
          <p:cNvCxnSpPr/>
          <p:nvPr/>
        </p:nvCxnSpPr>
        <p:spPr>
          <a:xfrm flipV="1">
            <a:off x="6429103" y="43240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49B401A9-73A9-624F-A572-CC6935CE2B35}"/>
              </a:ext>
            </a:extLst>
          </p:cNvPr>
          <p:cNvCxnSpPr/>
          <p:nvPr/>
        </p:nvCxnSpPr>
        <p:spPr>
          <a:xfrm flipV="1">
            <a:off x="5655469" y="422324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C3AD7FCE-9E9A-4040-BCAB-24E8249D5657}"/>
              </a:ext>
            </a:extLst>
          </p:cNvPr>
          <p:cNvCxnSpPr/>
          <p:nvPr/>
        </p:nvCxnSpPr>
        <p:spPr>
          <a:xfrm>
            <a:off x="5569645" y="422119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568E6EB2-7C7F-2F40-B4A4-D4D9A3992DD3}"/>
              </a:ext>
            </a:extLst>
          </p:cNvPr>
          <p:cNvCxnSpPr/>
          <p:nvPr/>
        </p:nvCxnSpPr>
        <p:spPr>
          <a:xfrm>
            <a:off x="5560499" y="431898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9B87C5EF-8FAD-2A46-9A47-8903B1A264D1}"/>
              </a:ext>
            </a:extLst>
          </p:cNvPr>
          <p:cNvCxnSpPr/>
          <p:nvPr/>
        </p:nvCxnSpPr>
        <p:spPr>
          <a:xfrm>
            <a:off x="5565985" y="440214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724FB770-6256-4D43-980E-A19E39DD4F53}"/>
              </a:ext>
            </a:extLst>
          </p:cNvPr>
          <p:cNvCxnSpPr/>
          <p:nvPr/>
        </p:nvCxnSpPr>
        <p:spPr>
          <a:xfrm flipV="1">
            <a:off x="5644093" y="495567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B0C294B1-0889-6749-AD2E-2A84941FBBC7}"/>
              </a:ext>
            </a:extLst>
          </p:cNvPr>
          <p:cNvCxnSpPr/>
          <p:nvPr/>
        </p:nvCxnSpPr>
        <p:spPr>
          <a:xfrm>
            <a:off x="5558269" y="495362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881C6E52-8980-0C42-B987-CD4ED00F4E22}"/>
              </a:ext>
            </a:extLst>
          </p:cNvPr>
          <p:cNvCxnSpPr/>
          <p:nvPr/>
        </p:nvCxnSpPr>
        <p:spPr>
          <a:xfrm>
            <a:off x="5549123" y="505141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6E89E6A1-8F05-5A43-9CB8-E2E2B22BF8B9}"/>
              </a:ext>
            </a:extLst>
          </p:cNvPr>
          <p:cNvCxnSpPr/>
          <p:nvPr/>
        </p:nvCxnSpPr>
        <p:spPr>
          <a:xfrm>
            <a:off x="5554609" y="513457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2E1F9A9F-88C4-B74A-B4C0-4324C44337D1}"/>
              </a:ext>
            </a:extLst>
          </p:cNvPr>
          <p:cNvSpPr/>
          <p:nvPr/>
        </p:nvSpPr>
        <p:spPr>
          <a:xfrm>
            <a:off x="6386991" y="50038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EAB03729-9A7A-D04A-BEA5-1CE9A690A9B1}"/>
              </a:ext>
            </a:extLst>
          </p:cNvPr>
          <p:cNvCxnSpPr/>
          <p:nvPr/>
        </p:nvCxnSpPr>
        <p:spPr>
          <a:xfrm flipV="1">
            <a:off x="7149033" y="43236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Oval 122">
            <a:extLst>
              <a:ext uri="{FF2B5EF4-FFF2-40B4-BE49-F238E27FC236}">
                <a16:creationId xmlns:a16="http://schemas.microsoft.com/office/drawing/2014/main" id="{CE9055C4-A6EF-C049-B178-127BADFBA403}"/>
              </a:ext>
            </a:extLst>
          </p:cNvPr>
          <p:cNvSpPr/>
          <p:nvPr/>
        </p:nvSpPr>
        <p:spPr>
          <a:xfrm>
            <a:off x="7123116" y="42709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AE1E265C-B2AB-BE46-ABC8-A57891F31B19}"/>
              </a:ext>
            </a:extLst>
          </p:cNvPr>
          <p:cNvSpPr/>
          <p:nvPr/>
        </p:nvSpPr>
        <p:spPr>
          <a:xfrm>
            <a:off x="7113127" y="50127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CA5DA477-59BF-5D43-93EE-6F7326A5187F}"/>
              </a:ext>
            </a:extLst>
          </p:cNvPr>
          <p:cNvSpPr/>
          <p:nvPr/>
        </p:nvSpPr>
        <p:spPr>
          <a:xfrm>
            <a:off x="7849252" y="42679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81A3E066-BECD-504E-BA0E-F4E558BB359E}"/>
              </a:ext>
            </a:extLst>
          </p:cNvPr>
          <p:cNvSpPr/>
          <p:nvPr/>
        </p:nvSpPr>
        <p:spPr>
          <a:xfrm>
            <a:off x="7839263" y="50097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18CB3DAF-2E75-AA42-B8C5-1E94FBE7F1EC}"/>
              </a:ext>
            </a:extLst>
          </p:cNvPr>
          <p:cNvSpPr txBox="1"/>
          <p:nvPr/>
        </p:nvSpPr>
        <p:spPr>
          <a:xfrm>
            <a:off x="3486889" y="5288680"/>
            <a:ext cx="1015112"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2 </a:t>
            </a:r>
            <a:r>
              <a:rPr lang="en-US" sz="2200" dirty="0">
                <a:latin typeface="Times New Roman" panose="02020603050405020304" pitchFamily="18" charset="0"/>
                <a:cs typeface="Times New Roman" panose="02020603050405020304" pitchFamily="18" charset="0"/>
              </a:rPr>
              <a:t>   </a:t>
            </a:r>
          </a:p>
        </p:txBody>
      </p:sp>
      <p:sp>
        <p:nvSpPr>
          <p:cNvPr id="128" name="TextBox 127">
            <a:extLst>
              <a:ext uri="{FF2B5EF4-FFF2-40B4-BE49-F238E27FC236}">
                <a16:creationId xmlns:a16="http://schemas.microsoft.com/office/drawing/2014/main" id="{D3338E45-D7B5-414A-A19C-14BF1DF3E024}"/>
              </a:ext>
            </a:extLst>
          </p:cNvPr>
          <p:cNvSpPr txBox="1"/>
          <p:nvPr/>
        </p:nvSpPr>
        <p:spPr>
          <a:xfrm>
            <a:off x="1255461" y="5296773"/>
            <a:ext cx="802854" cy="430887"/>
          </a:xfrm>
          <a:prstGeom prst="rect">
            <a:avLst/>
          </a:prstGeom>
          <a:noFill/>
        </p:spPr>
        <p:txBody>
          <a:bodyPr wrap="square" rtlCol="0">
            <a:spAutoFit/>
          </a:bodyPr>
          <a:lstStyle/>
          <a:p>
            <a:r>
              <a:rPr lang="en-US" sz="2200" dirty="0">
                <a:solidFill>
                  <a:srgbClr val="FF0000"/>
                </a:solidFill>
                <a:latin typeface="Times New Roman" panose="02020603050405020304" pitchFamily="18" charset="0"/>
                <a:cs typeface="Times New Roman" panose="02020603050405020304" pitchFamily="18" charset="0"/>
              </a:rPr>
              <a:t>n = 1 </a:t>
            </a:r>
            <a:r>
              <a:rPr lang="en-US" sz="2200" dirty="0">
                <a:latin typeface="Times New Roman" panose="02020603050405020304" pitchFamily="18" charset="0"/>
                <a:cs typeface="Times New Roman" panose="02020603050405020304" pitchFamily="18" charset="0"/>
              </a:rPr>
              <a:t>   </a:t>
            </a:r>
          </a:p>
        </p:txBody>
      </p:sp>
      <p:sp>
        <p:nvSpPr>
          <p:cNvPr id="129" name="TextBox 128">
            <a:extLst>
              <a:ext uri="{FF2B5EF4-FFF2-40B4-BE49-F238E27FC236}">
                <a16:creationId xmlns:a16="http://schemas.microsoft.com/office/drawing/2014/main" id="{72BF0319-A82A-E74B-B5CD-F64544296C95}"/>
              </a:ext>
            </a:extLst>
          </p:cNvPr>
          <p:cNvSpPr txBox="1"/>
          <p:nvPr/>
        </p:nvSpPr>
        <p:spPr>
          <a:xfrm>
            <a:off x="6394118" y="5266017"/>
            <a:ext cx="901278"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3</a:t>
            </a:r>
            <a:r>
              <a:rPr lang="en-US" sz="2200" dirty="0">
                <a:latin typeface="Times New Roman" panose="02020603050405020304" pitchFamily="18" charset="0"/>
                <a:cs typeface="Times New Roman" panose="02020603050405020304" pitchFamily="18" charset="0"/>
              </a:rPr>
              <a:t>   </a:t>
            </a:r>
          </a:p>
        </p:txBody>
      </p:sp>
      <p:sp>
        <p:nvSpPr>
          <p:cNvPr id="130" name="TextBox 129">
            <a:extLst>
              <a:ext uri="{FF2B5EF4-FFF2-40B4-BE49-F238E27FC236}">
                <a16:creationId xmlns:a16="http://schemas.microsoft.com/office/drawing/2014/main" id="{6C670E9E-3722-FC4B-AC22-A0B3A5A024B4}"/>
              </a:ext>
            </a:extLst>
          </p:cNvPr>
          <p:cNvSpPr txBox="1"/>
          <p:nvPr/>
        </p:nvSpPr>
        <p:spPr>
          <a:xfrm>
            <a:off x="7710300" y="157883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1" name="TextBox 130">
            <a:extLst>
              <a:ext uri="{FF2B5EF4-FFF2-40B4-BE49-F238E27FC236}">
                <a16:creationId xmlns:a16="http://schemas.microsoft.com/office/drawing/2014/main" id="{8B209123-BD23-444F-89EB-41BB2075F1D9}"/>
              </a:ext>
            </a:extLst>
          </p:cNvPr>
          <p:cNvSpPr txBox="1"/>
          <p:nvPr/>
        </p:nvSpPr>
        <p:spPr>
          <a:xfrm>
            <a:off x="7710300" y="306238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2" name="Group 131">
            <a:extLst>
              <a:ext uri="{FF2B5EF4-FFF2-40B4-BE49-F238E27FC236}">
                <a16:creationId xmlns:a16="http://schemas.microsoft.com/office/drawing/2014/main" id="{2FE78CF0-F810-6540-842F-21734C374D0B}"/>
              </a:ext>
            </a:extLst>
          </p:cNvPr>
          <p:cNvGrpSpPr/>
          <p:nvPr/>
        </p:nvGrpSpPr>
        <p:grpSpPr>
          <a:xfrm>
            <a:off x="464724" y="5428139"/>
            <a:ext cx="924602" cy="1058574"/>
            <a:chOff x="536432" y="5376415"/>
            <a:chExt cx="924602" cy="1058574"/>
          </a:xfrm>
        </p:grpSpPr>
        <p:cxnSp>
          <p:nvCxnSpPr>
            <p:cNvPr id="133" name="Straight Arrow Connector 132">
              <a:extLst>
                <a:ext uri="{FF2B5EF4-FFF2-40B4-BE49-F238E27FC236}">
                  <a16:creationId xmlns:a16="http://schemas.microsoft.com/office/drawing/2014/main" id="{1DFADE3B-B2DF-5F44-A97B-966FE0B7D9E0}"/>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6996914B-306F-A943-B82C-4A7111162CB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5" name="Straight Arrow Connector 134">
              <a:extLst>
                <a:ext uri="{FF2B5EF4-FFF2-40B4-BE49-F238E27FC236}">
                  <a16:creationId xmlns:a16="http://schemas.microsoft.com/office/drawing/2014/main" id="{3B7DF718-BE1A-1843-A829-8670875DA47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id="{8EFB4BF7-E082-3740-AB2D-79FA6659B23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9" name="TextBox 138">
            <a:extLst>
              <a:ext uri="{FF2B5EF4-FFF2-40B4-BE49-F238E27FC236}">
                <a16:creationId xmlns:a16="http://schemas.microsoft.com/office/drawing/2014/main" id="{69E2D132-39AA-5840-9F88-88EAADF027BE}"/>
              </a:ext>
            </a:extLst>
          </p:cNvPr>
          <p:cNvSpPr txBox="1"/>
          <p:nvPr/>
        </p:nvSpPr>
        <p:spPr>
          <a:xfrm>
            <a:off x="3759810" y="6157292"/>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38" name="TextBox 137">
            <a:extLst>
              <a:ext uri="{FF2B5EF4-FFF2-40B4-BE49-F238E27FC236}">
                <a16:creationId xmlns:a16="http://schemas.microsoft.com/office/drawing/2014/main" id="{3D566328-51DE-F846-BCC0-7D69607A985A}"/>
              </a:ext>
            </a:extLst>
          </p:cNvPr>
          <p:cNvSpPr txBox="1"/>
          <p:nvPr/>
        </p:nvSpPr>
        <p:spPr>
          <a:xfrm>
            <a:off x="2585363" y="242176"/>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#1             </a:t>
            </a:r>
          </a:p>
        </p:txBody>
      </p:sp>
      <p:grpSp>
        <p:nvGrpSpPr>
          <p:cNvPr id="142" name="Group 141">
            <a:extLst>
              <a:ext uri="{FF2B5EF4-FFF2-40B4-BE49-F238E27FC236}">
                <a16:creationId xmlns:a16="http://schemas.microsoft.com/office/drawing/2014/main" id="{858FBADD-378F-8A4A-BB59-31EC3ADE554F}"/>
              </a:ext>
            </a:extLst>
          </p:cNvPr>
          <p:cNvGrpSpPr/>
          <p:nvPr/>
        </p:nvGrpSpPr>
        <p:grpSpPr>
          <a:xfrm>
            <a:off x="7054265" y="6013243"/>
            <a:ext cx="1678033" cy="481586"/>
            <a:chOff x="1032936" y="5890542"/>
            <a:chExt cx="1678033" cy="481586"/>
          </a:xfrm>
        </p:grpSpPr>
        <p:sp>
          <p:nvSpPr>
            <p:cNvPr id="143" name="TextBox 142">
              <a:extLst>
                <a:ext uri="{FF2B5EF4-FFF2-40B4-BE49-F238E27FC236}">
                  <a16:creationId xmlns:a16="http://schemas.microsoft.com/office/drawing/2014/main" id="{C226B48A-D778-D349-85B0-99C930F4EA99}"/>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4" name="TextBox 143">
              <a:extLst>
                <a:ext uri="{FF2B5EF4-FFF2-40B4-BE49-F238E27FC236}">
                  <a16:creationId xmlns:a16="http://schemas.microsoft.com/office/drawing/2014/main" id="{5C880037-F0F2-0347-BB7D-E50365414A6D}"/>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2953070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Arrow Connector 41">
            <a:extLst>
              <a:ext uri="{FF2B5EF4-FFF2-40B4-BE49-F238E27FC236}">
                <a16:creationId xmlns:a16="http://schemas.microsoft.com/office/drawing/2014/main" id="{8186E8BF-294A-4E4A-8850-B27D6C574C73}"/>
              </a:ext>
            </a:extLst>
          </p:cNvPr>
          <p:cNvCxnSpPr>
            <a:cxnSpLocks/>
          </p:cNvCxnSpPr>
          <p:nvPr/>
        </p:nvCxnSpPr>
        <p:spPr>
          <a:xfrm>
            <a:off x="7888924" y="2927200"/>
            <a:ext cx="0" cy="253478"/>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BE3CCAA9-C3A0-DD43-AED1-323F63C67A59}"/>
              </a:ext>
            </a:extLst>
          </p:cNvPr>
          <p:cNvCxnSpPr>
            <a:cxnSpLocks/>
          </p:cNvCxnSpPr>
          <p:nvPr/>
        </p:nvCxnSpPr>
        <p:spPr>
          <a:xfrm>
            <a:off x="7882704" y="3695239"/>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50" name="Group 49">
            <a:extLst>
              <a:ext uri="{FF2B5EF4-FFF2-40B4-BE49-F238E27FC236}">
                <a16:creationId xmlns:a16="http://schemas.microsoft.com/office/drawing/2014/main" id="{832CA527-8325-4048-B8B6-083F6A906E46}"/>
              </a:ext>
            </a:extLst>
          </p:cNvPr>
          <p:cNvGrpSpPr/>
          <p:nvPr/>
        </p:nvGrpSpPr>
        <p:grpSpPr>
          <a:xfrm>
            <a:off x="1084471" y="3092817"/>
            <a:ext cx="6563716" cy="917363"/>
            <a:chOff x="1084471" y="2973549"/>
            <a:chExt cx="6563716" cy="917363"/>
          </a:xfrm>
        </p:grpSpPr>
        <p:cxnSp>
          <p:nvCxnSpPr>
            <p:cNvPr id="2" name="Straight Connector 1">
              <a:extLst>
                <a:ext uri="{FF2B5EF4-FFF2-40B4-BE49-F238E27FC236}">
                  <a16:creationId xmlns:a16="http://schemas.microsoft.com/office/drawing/2014/main" id="{1E796B48-8227-4D46-9578-C73CF235AD97}"/>
                </a:ext>
              </a:extLst>
            </p:cNvPr>
            <p:cNvCxnSpPr/>
            <p:nvPr/>
          </p:nvCxnSpPr>
          <p:spPr>
            <a:xfrm flipH="1" flipV="1">
              <a:off x="6859309" y="308195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B9BC82D0-4A56-9447-B945-AD74D4157E9E}"/>
                </a:ext>
              </a:extLst>
            </p:cNvPr>
            <p:cNvCxnSpPr>
              <a:cxnSpLocks/>
            </p:cNvCxnSpPr>
            <p:nvPr/>
          </p:nvCxnSpPr>
          <p:spPr>
            <a:xfrm flipV="1">
              <a:off x="1234679" y="3072992"/>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EB91CC13-4B14-C84D-A164-6897223D8879}"/>
                </a:ext>
              </a:extLst>
            </p:cNvPr>
            <p:cNvCxnSpPr>
              <a:cxnSpLocks/>
            </p:cNvCxnSpPr>
            <p:nvPr/>
          </p:nvCxnSpPr>
          <p:spPr>
            <a:xfrm flipV="1">
              <a:off x="1222788" y="3803868"/>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B66EAE9-2B2D-6B4F-9CC7-F0143862A097}"/>
                </a:ext>
              </a:extLst>
            </p:cNvPr>
            <p:cNvCxnSpPr/>
            <p:nvPr/>
          </p:nvCxnSpPr>
          <p:spPr>
            <a:xfrm flipH="1" flipV="1">
              <a:off x="1238545" y="30763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68EED94-EA93-EB4B-8104-361E62586738}"/>
                </a:ext>
              </a:extLst>
            </p:cNvPr>
            <p:cNvCxnSpPr/>
            <p:nvPr/>
          </p:nvCxnSpPr>
          <p:spPr>
            <a:xfrm flipH="1" flipV="1">
              <a:off x="1964451" y="30763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2D69747-E269-1248-9458-DDB481E52DA4}"/>
                </a:ext>
              </a:extLst>
            </p:cNvPr>
            <p:cNvSpPr/>
            <p:nvPr/>
          </p:nvSpPr>
          <p:spPr>
            <a:xfrm>
              <a:off x="1970065" y="3072364"/>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2768236-4206-854F-BA2C-C3DE290D0E57}"/>
                </a:ext>
              </a:extLst>
            </p:cNvPr>
            <p:cNvSpPr/>
            <p:nvPr/>
          </p:nvSpPr>
          <p:spPr>
            <a:xfrm>
              <a:off x="2699984" y="3073519"/>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82EE918-E0C9-E246-8AAC-82BE742BF40D}"/>
                </a:ext>
              </a:extLst>
            </p:cNvPr>
            <p:cNvSpPr/>
            <p:nvPr/>
          </p:nvSpPr>
          <p:spPr>
            <a:xfrm>
              <a:off x="1196433" y="30302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A99B282-21F7-4C46-A4C9-F667A3E1BDD1}"/>
                </a:ext>
              </a:extLst>
            </p:cNvPr>
            <p:cNvSpPr/>
            <p:nvPr/>
          </p:nvSpPr>
          <p:spPr>
            <a:xfrm>
              <a:off x="1192420" y="37541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E50CE095-B689-FE46-B54D-A79E5E08A307}"/>
                </a:ext>
              </a:extLst>
            </p:cNvPr>
            <p:cNvSpPr/>
            <p:nvPr/>
          </p:nvSpPr>
          <p:spPr>
            <a:xfrm>
              <a:off x="1926352" y="30322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DB4BE00-3694-3D4F-88E3-9F6ACFC3EBD7}"/>
                </a:ext>
              </a:extLst>
            </p:cNvPr>
            <p:cNvCxnSpPr/>
            <p:nvPr/>
          </p:nvCxnSpPr>
          <p:spPr>
            <a:xfrm flipV="1">
              <a:off x="1190817" y="297560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30F87D2-7960-244F-ACF9-1AEBB65D9177}"/>
                </a:ext>
              </a:extLst>
            </p:cNvPr>
            <p:cNvCxnSpPr/>
            <p:nvPr/>
          </p:nvCxnSpPr>
          <p:spPr>
            <a:xfrm>
              <a:off x="1104993" y="297354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A45F3DE-02BF-1847-B88C-4E22F29C86BF}"/>
                </a:ext>
              </a:extLst>
            </p:cNvPr>
            <p:cNvCxnSpPr/>
            <p:nvPr/>
          </p:nvCxnSpPr>
          <p:spPr>
            <a:xfrm>
              <a:off x="1095847" y="307133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BB77CEC-029A-5343-BD2B-ABB829CF1197}"/>
                </a:ext>
              </a:extLst>
            </p:cNvPr>
            <p:cNvCxnSpPr/>
            <p:nvPr/>
          </p:nvCxnSpPr>
          <p:spPr>
            <a:xfrm>
              <a:off x="1101333" y="315449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4455CFA-D47F-714C-92AB-B75447BC65E8}"/>
                </a:ext>
              </a:extLst>
            </p:cNvPr>
            <p:cNvCxnSpPr/>
            <p:nvPr/>
          </p:nvCxnSpPr>
          <p:spPr>
            <a:xfrm flipV="1">
              <a:off x="1179441" y="370803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80EF98E-0FB1-194C-99B2-1B1DE04F0616}"/>
                </a:ext>
              </a:extLst>
            </p:cNvPr>
            <p:cNvCxnSpPr/>
            <p:nvPr/>
          </p:nvCxnSpPr>
          <p:spPr>
            <a:xfrm>
              <a:off x="1093617" y="370598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B49BA20-2F3A-9B4F-87DC-95ACC543278B}"/>
                </a:ext>
              </a:extLst>
            </p:cNvPr>
            <p:cNvCxnSpPr/>
            <p:nvPr/>
          </p:nvCxnSpPr>
          <p:spPr>
            <a:xfrm>
              <a:off x="1084471" y="38037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5ACCE94-5B1A-764E-B9EA-0F718B1B5AC9}"/>
                </a:ext>
              </a:extLst>
            </p:cNvPr>
            <p:cNvCxnSpPr/>
            <p:nvPr/>
          </p:nvCxnSpPr>
          <p:spPr>
            <a:xfrm>
              <a:off x="1089957" y="388692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295DD94A-D406-4445-A6FA-D1DDA594371D}"/>
                </a:ext>
              </a:extLst>
            </p:cNvPr>
            <p:cNvSpPr/>
            <p:nvPr/>
          </p:nvSpPr>
          <p:spPr>
            <a:xfrm>
              <a:off x="1922339" y="37561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63599CEF-1FDB-594D-9977-8DFA9A4EE553}"/>
                </a:ext>
              </a:extLst>
            </p:cNvPr>
            <p:cNvCxnSpPr/>
            <p:nvPr/>
          </p:nvCxnSpPr>
          <p:spPr>
            <a:xfrm flipH="1" flipV="1">
              <a:off x="2684381" y="30759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8596EEE-F157-924F-8B1A-05F4ACB3955A}"/>
                </a:ext>
              </a:extLst>
            </p:cNvPr>
            <p:cNvSpPr/>
            <p:nvPr/>
          </p:nvSpPr>
          <p:spPr>
            <a:xfrm>
              <a:off x="2658464" y="30232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945B8696-C94C-AF48-BFED-A9B7539F53B2}"/>
                </a:ext>
              </a:extLst>
            </p:cNvPr>
            <p:cNvSpPr/>
            <p:nvPr/>
          </p:nvSpPr>
          <p:spPr>
            <a:xfrm>
              <a:off x="2648475" y="37651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1445B69-1A68-E940-B07C-449A8C5F82A8}"/>
                </a:ext>
              </a:extLst>
            </p:cNvPr>
            <p:cNvSpPr/>
            <p:nvPr/>
          </p:nvSpPr>
          <p:spPr>
            <a:xfrm>
              <a:off x="3431569" y="3072364"/>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5C6264A-20B8-9F49-B3A0-2F5EF15556FD}"/>
                </a:ext>
              </a:extLst>
            </p:cNvPr>
            <p:cNvSpPr/>
            <p:nvPr/>
          </p:nvSpPr>
          <p:spPr>
            <a:xfrm>
              <a:off x="4161488" y="3073519"/>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DE543B58-E788-5446-86CD-43E23E28702A}"/>
                </a:ext>
              </a:extLst>
            </p:cNvPr>
            <p:cNvCxnSpPr/>
            <p:nvPr/>
          </p:nvCxnSpPr>
          <p:spPr>
            <a:xfrm flipH="1" flipV="1">
              <a:off x="3425955" y="30763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7CD72A7-2622-D045-8956-5F8E48E021A8}"/>
                </a:ext>
              </a:extLst>
            </p:cNvPr>
            <p:cNvCxnSpPr/>
            <p:nvPr/>
          </p:nvCxnSpPr>
          <p:spPr>
            <a:xfrm flipH="1" flipV="1">
              <a:off x="4151861" y="308195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5399A5C2-ED8E-AB47-89D0-6908CF154A88}"/>
                </a:ext>
              </a:extLst>
            </p:cNvPr>
            <p:cNvSpPr/>
            <p:nvPr/>
          </p:nvSpPr>
          <p:spPr>
            <a:xfrm>
              <a:off x="4113992" y="30232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C7897968-93AB-464D-93DD-DEBB49F6ECA4}"/>
                </a:ext>
              </a:extLst>
            </p:cNvPr>
            <p:cNvSpPr/>
            <p:nvPr/>
          </p:nvSpPr>
          <p:spPr>
            <a:xfrm>
              <a:off x="4115955" y="37651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763FC7BF-F357-AE4F-8586-81402EA5C375}"/>
                </a:ext>
              </a:extLst>
            </p:cNvPr>
            <p:cNvSpPr/>
            <p:nvPr/>
          </p:nvSpPr>
          <p:spPr>
            <a:xfrm>
              <a:off x="3384600" y="30203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7D06A368-57B0-184F-92D4-D0EEAB9EA1A7}"/>
                </a:ext>
              </a:extLst>
            </p:cNvPr>
            <p:cNvSpPr/>
            <p:nvPr/>
          </p:nvSpPr>
          <p:spPr>
            <a:xfrm>
              <a:off x="3374611" y="37621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03951732-A0F9-7D43-A4F6-B6FE48AD7A66}"/>
                </a:ext>
              </a:extLst>
            </p:cNvPr>
            <p:cNvCxnSpPr>
              <a:cxnSpLocks/>
            </p:cNvCxnSpPr>
            <p:nvPr/>
          </p:nvCxnSpPr>
          <p:spPr>
            <a:xfrm flipH="1">
              <a:off x="7592479" y="3079458"/>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FA8D382-F4A7-5A47-8CA6-2491DC3FAFDD}"/>
                </a:ext>
              </a:extLst>
            </p:cNvPr>
            <p:cNvCxnSpPr>
              <a:cxnSpLocks/>
            </p:cNvCxnSpPr>
            <p:nvPr/>
          </p:nvCxnSpPr>
          <p:spPr>
            <a:xfrm flipV="1">
              <a:off x="6869374" y="3066067"/>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763874C-D256-8A40-9206-34800719C022}"/>
                </a:ext>
              </a:extLst>
            </p:cNvPr>
            <p:cNvCxnSpPr>
              <a:cxnSpLocks/>
            </p:cNvCxnSpPr>
            <p:nvPr/>
          </p:nvCxnSpPr>
          <p:spPr>
            <a:xfrm flipV="1">
              <a:off x="6857483" y="3815605"/>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2E9DA567-0435-8146-A4D9-FC37A8F0B7E3}"/>
                </a:ext>
              </a:extLst>
            </p:cNvPr>
            <p:cNvSpPr/>
            <p:nvPr/>
          </p:nvSpPr>
          <p:spPr>
            <a:xfrm>
              <a:off x="6818659" y="30283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049E2AD4-D028-4845-BA09-58FEF4BD8216}"/>
                </a:ext>
              </a:extLst>
            </p:cNvPr>
            <p:cNvSpPr/>
            <p:nvPr/>
          </p:nvSpPr>
          <p:spPr>
            <a:xfrm>
              <a:off x="6820622" y="37701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1D4EDF08-5972-8A42-8F96-81E25D3B1D9F}"/>
                </a:ext>
              </a:extLst>
            </p:cNvPr>
            <p:cNvSpPr/>
            <p:nvPr/>
          </p:nvSpPr>
          <p:spPr>
            <a:xfrm>
              <a:off x="7556747" y="30253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3CBBA6BB-CBE7-864E-8457-D1E204C09463}"/>
                </a:ext>
              </a:extLst>
            </p:cNvPr>
            <p:cNvSpPr/>
            <p:nvPr/>
          </p:nvSpPr>
          <p:spPr>
            <a:xfrm>
              <a:off x="7546758" y="37671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113A5CB-220C-0B4C-80BE-53F95FC5D8EF}"/>
                </a:ext>
              </a:extLst>
            </p:cNvPr>
            <p:cNvSpPr/>
            <p:nvPr/>
          </p:nvSpPr>
          <p:spPr>
            <a:xfrm>
              <a:off x="5917654" y="340815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 name="Oval 39">
              <a:extLst>
                <a:ext uri="{FF2B5EF4-FFF2-40B4-BE49-F238E27FC236}">
                  <a16:creationId xmlns:a16="http://schemas.microsoft.com/office/drawing/2014/main" id="{1C33CED8-ADF2-244B-8D05-60E3618A8C1E}"/>
                </a:ext>
              </a:extLst>
            </p:cNvPr>
            <p:cNvSpPr/>
            <p:nvPr/>
          </p:nvSpPr>
          <p:spPr>
            <a:xfrm>
              <a:off x="6228679" y="340193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1" name="Oval 40">
              <a:extLst>
                <a:ext uri="{FF2B5EF4-FFF2-40B4-BE49-F238E27FC236}">
                  <a16:creationId xmlns:a16="http://schemas.microsoft.com/office/drawing/2014/main" id="{BA926DAC-E192-4145-BA7B-9203D3A269F4}"/>
                </a:ext>
              </a:extLst>
            </p:cNvPr>
            <p:cNvSpPr/>
            <p:nvPr/>
          </p:nvSpPr>
          <p:spPr>
            <a:xfrm>
              <a:off x="6549032" y="340504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Rectangle 43">
              <a:extLst>
                <a:ext uri="{FF2B5EF4-FFF2-40B4-BE49-F238E27FC236}">
                  <a16:creationId xmlns:a16="http://schemas.microsoft.com/office/drawing/2014/main" id="{A63F48FC-FAE7-AC47-8F94-9729CEE04F9E}"/>
                </a:ext>
              </a:extLst>
            </p:cNvPr>
            <p:cNvSpPr/>
            <p:nvPr/>
          </p:nvSpPr>
          <p:spPr>
            <a:xfrm>
              <a:off x="4892854" y="3075976"/>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00DDA42E-26C9-AC43-AC19-BEDE92D4E112}"/>
                </a:ext>
              </a:extLst>
            </p:cNvPr>
            <p:cNvCxnSpPr/>
            <p:nvPr/>
          </p:nvCxnSpPr>
          <p:spPr>
            <a:xfrm flipH="1" flipV="1">
              <a:off x="4892558" y="308440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969AF5D3-6916-DB4A-B0E4-836A9767FF01}"/>
                </a:ext>
              </a:extLst>
            </p:cNvPr>
            <p:cNvSpPr/>
            <p:nvPr/>
          </p:nvSpPr>
          <p:spPr>
            <a:xfrm>
              <a:off x="5592777" y="30227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3EC07915-B3D7-A741-AD54-1E0ABABFCC22}"/>
                </a:ext>
              </a:extLst>
            </p:cNvPr>
            <p:cNvSpPr/>
            <p:nvPr/>
          </p:nvSpPr>
          <p:spPr>
            <a:xfrm>
              <a:off x="5582788" y="37646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937D47EC-03E8-8743-92E8-28463292E6A4}"/>
                </a:ext>
              </a:extLst>
            </p:cNvPr>
            <p:cNvSpPr/>
            <p:nvPr/>
          </p:nvSpPr>
          <p:spPr>
            <a:xfrm>
              <a:off x="4852080" y="30203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8FF238FC-6647-CC4D-A197-63152A105E5F}"/>
                </a:ext>
              </a:extLst>
            </p:cNvPr>
            <p:cNvSpPr/>
            <p:nvPr/>
          </p:nvSpPr>
          <p:spPr>
            <a:xfrm>
              <a:off x="4842091" y="37621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8" name="Rectangle 67">
            <a:extLst>
              <a:ext uri="{FF2B5EF4-FFF2-40B4-BE49-F238E27FC236}">
                <a16:creationId xmlns:a16="http://schemas.microsoft.com/office/drawing/2014/main" id="{49BCF5DD-2347-C14B-9FF1-2AE07C71B2B4}"/>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CF9DD8AB-A6FE-F649-829D-9E8F86910EF8}"/>
              </a:ext>
            </a:extLst>
          </p:cNvPr>
          <p:cNvSpPr txBox="1"/>
          <p:nvPr/>
        </p:nvSpPr>
        <p:spPr>
          <a:xfrm>
            <a:off x="7640584" y="2523622"/>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53" name="TextBox 52">
            <a:extLst>
              <a:ext uri="{FF2B5EF4-FFF2-40B4-BE49-F238E27FC236}">
                <a16:creationId xmlns:a16="http://schemas.microsoft.com/office/drawing/2014/main" id="{6AEA2EAC-4029-524C-B63E-29F2A71F13BF}"/>
              </a:ext>
            </a:extLst>
          </p:cNvPr>
          <p:cNvSpPr txBox="1"/>
          <p:nvPr/>
        </p:nvSpPr>
        <p:spPr>
          <a:xfrm>
            <a:off x="7672921" y="402281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54" name="Group 53">
            <a:extLst>
              <a:ext uri="{FF2B5EF4-FFF2-40B4-BE49-F238E27FC236}">
                <a16:creationId xmlns:a16="http://schemas.microsoft.com/office/drawing/2014/main" id="{898E06BF-4717-864A-990F-29C716D8B36D}"/>
              </a:ext>
            </a:extLst>
          </p:cNvPr>
          <p:cNvGrpSpPr/>
          <p:nvPr/>
        </p:nvGrpSpPr>
        <p:grpSpPr>
          <a:xfrm>
            <a:off x="474053" y="5418808"/>
            <a:ext cx="924602" cy="1058574"/>
            <a:chOff x="536432" y="5376415"/>
            <a:chExt cx="924602" cy="1058574"/>
          </a:xfrm>
        </p:grpSpPr>
        <p:cxnSp>
          <p:nvCxnSpPr>
            <p:cNvPr id="55" name="Straight Arrow Connector 54">
              <a:extLst>
                <a:ext uri="{FF2B5EF4-FFF2-40B4-BE49-F238E27FC236}">
                  <a16:creationId xmlns:a16="http://schemas.microsoft.com/office/drawing/2014/main" id="{2A3F50EB-A658-3A4A-BD37-1857ECBC5FE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7F5A6F78-7594-DC4B-849F-CF2C51AAB2AF}"/>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57" name="Straight Arrow Connector 56">
              <a:extLst>
                <a:ext uri="{FF2B5EF4-FFF2-40B4-BE49-F238E27FC236}">
                  <a16:creationId xmlns:a16="http://schemas.microsoft.com/office/drawing/2014/main" id="{EB1E2314-4A8B-A346-AE65-F2E88F6D4987}"/>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C41B2E87-66C1-E241-81E7-776B91F11D8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1" name="Straight Connector 60">
            <a:extLst>
              <a:ext uri="{FF2B5EF4-FFF2-40B4-BE49-F238E27FC236}">
                <a16:creationId xmlns:a16="http://schemas.microsoft.com/office/drawing/2014/main" id="{0EF0C4FE-5819-7B4D-A01B-87D86E64B745}"/>
              </a:ext>
            </a:extLst>
          </p:cNvPr>
          <p:cNvCxnSpPr/>
          <p:nvPr/>
        </p:nvCxnSpPr>
        <p:spPr>
          <a:xfrm>
            <a:off x="270207" y="114148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BD6AD922-C75A-FB4C-82AA-56BE1B85377E}"/>
              </a:ext>
            </a:extLst>
          </p:cNvPr>
          <p:cNvSpPr txBox="1"/>
          <p:nvPr/>
        </p:nvSpPr>
        <p:spPr>
          <a:xfrm>
            <a:off x="2565485" y="252115"/>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#2               </a:t>
            </a:r>
          </a:p>
        </p:txBody>
      </p:sp>
      <p:grpSp>
        <p:nvGrpSpPr>
          <p:cNvPr id="66" name="Group 65">
            <a:extLst>
              <a:ext uri="{FF2B5EF4-FFF2-40B4-BE49-F238E27FC236}">
                <a16:creationId xmlns:a16="http://schemas.microsoft.com/office/drawing/2014/main" id="{E829F789-64F3-DE4E-A643-FBEC0F8E2F27}"/>
              </a:ext>
            </a:extLst>
          </p:cNvPr>
          <p:cNvGrpSpPr/>
          <p:nvPr/>
        </p:nvGrpSpPr>
        <p:grpSpPr>
          <a:xfrm>
            <a:off x="7093754" y="6056366"/>
            <a:ext cx="1678033" cy="481586"/>
            <a:chOff x="1032936" y="5890542"/>
            <a:chExt cx="1678033" cy="481586"/>
          </a:xfrm>
        </p:grpSpPr>
        <p:sp>
          <p:nvSpPr>
            <p:cNvPr id="67" name="TextBox 66">
              <a:extLst>
                <a:ext uri="{FF2B5EF4-FFF2-40B4-BE49-F238E27FC236}">
                  <a16:creationId xmlns:a16="http://schemas.microsoft.com/office/drawing/2014/main" id="{188FC8FE-91E3-4143-8644-8DC1902E790D}"/>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69" name="TextBox 68">
              <a:extLst>
                <a:ext uri="{FF2B5EF4-FFF2-40B4-BE49-F238E27FC236}">
                  <a16:creationId xmlns:a16="http://schemas.microsoft.com/office/drawing/2014/main" id="{2B1E4793-D79B-6041-BD24-671F4DB09879}"/>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06646976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4" name="Straight Connector 143">
            <a:extLst>
              <a:ext uri="{FF2B5EF4-FFF2-40B4-BE49-F238E27FC236}">
                <a16:creationId xmlns:a16="http://schemas.microsoft.com/office/drawing/2014/main" id="{E995F46B-2E6C-1B4F-90B4-2148985F4FBE}"/>
              </a:ext>
            </a:extLst>
          </p:cNvPr>
          <p:cNvCxnSpPr>
            <a:cxnSpLocks/>
          </p:cNvCxnSpPr>
          <p:nvPr/>
        </p:nvCxnSpPr>
        <p:spPr>
          <a:xfrm flipH="1">
            <a:off x="2219733" y="4147296"/>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1E796B48-8227-4D46-9578-C73CF235AD97}"/>
              </a:ext>
            </a:extLst>
          </p:cNvPr>
          <p:cNvCxnSpPr/>
          <p:nvPr/>
        </p:nvCxnSpPr>
        <p:spPr>
          <a:xfrm flipH="1" flipV="1">
            <a:off x="6907861" y="208637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B9BC82D0-4A56-9447-B945-AD74D4157E9E}"/>
              </a:ext>
            </a:extLst>
          </p:cNvPr>
          <p:cNvCxnSpPr>
            <a:cxnSpLocks/>
          </p:cNvCxnSpPr>
          <p:nvPr/>
        </p:nvCxnSpPr>
        <p:spPr>
          <a:xfrm flipV="1">
            <a:off x="1283231" y="2077411"/>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EB91CC13-4B14-C84D-A164-6897223D8879}"/>
              </a:ext>
            </a:extLst>
          </p:cNvPr>
          <p:cNvCxnSpPr>
            <a:cxnSpLocks/>
          </p:cNvCxnSpPr>
          <p:nvPr/>
        </p:nvCxnSpPr>
        <p:spPr>
          <a:xfrm flipV="1">
            <a:off x="1271340" y="2808287"/>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B66EAE9-2B2D-6B4F-9CC7-F0143862A097}"/>
              </a:ext>
            </a:extLst>
          </p:cNvPr>
          <p:cNvCxnSpPr/>
          <p:nvPr/>
        </p:nvCxnSpPr>
        <p:spPr>
          <a:xfrm flipH="1" flipV="1">
            <a:off x="1287097" y="20807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68EED94-EA93-EB4B-8104-361E62586738}"/>
              </a:ext>
            </a:extLst>
          </p:cNvPr>
          <p:cNvCxnSpPr/>
          <p:nvPr/>
        </p:nvCxnSpPr>
        <p:spPr>
          <a:xfrm flipH="1" flipV="1">
            <a:off x="2013003" y="20807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2D69747-E269-1248-9458-DDB481E52DA4}"/>
              </a:ext>
            </a:extLst>
          </p:cNvPr>
          <p:cNvSpPr/>
          <p:nvPr/>
        </p:nvSpPr>
        <p:spPr>
          <a:xfrm>
            <a:off x="2018617" y="2076783"/>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2768236-4206-854F-BA2C-C3DE290D0E57}"/>
              </a:ext>
            </a:extLst>
          </p:cNvPr>
          <p:cNvSpPr/>
          <p:nvPr/>
        </p:nvSpPr>
        <p:spPr>
          <a:xfrm>
            <a:off x="2748536" y="2077938"/>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82EE918-E0C9-E246-8AAC-82BE742BF40D}"/>
              </a:ext>
            </a:extLst>
          </p:cNvPr>
          <p:cNvSpPr/>
          <p:nvPr/>
        </p:nvSpPr>
        <p:spPr>
          <a:xfrm>
            <a:off x="1244985" y="20346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A99B282-21F7-4C46-A4C9-F667A3E1BDD1}"/>
              </a:ext>
            </a:extLst>
          </p:cNvPr>
          <p:cNvSpPr/>
          <p:nvPr/>
        </p:nvSpPr>
        <p:spPr>
          <a:xfrm>
            <a:off x="1240972" y="27585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E50CE095-B689-FE46-B54D-A79E5E08A307}"/>
              </a:ext>
            </a:extLst>
          </p:cNvPr>
          <p:cNvSpPr/>
          <p:nvPr/>
        </p:nvSpPr>
        <p:spPr>
          <a:xfrm>
            <a:off x="1974904" y="20366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DB4BE00-3694-3D4F-88E3-9F6ACFC3EBD7}"/>
              </a:ext>
            </a:extLst>
          </p:cNvPr>
          <p:cNvCxnSpPr/>
          <p:nvPr/>
        </p:nvCxnSpPr>
        <p:spPr>
          <a:xfrm flipV="1">
            <a:off x="1239369" y="198001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30F87D2-7960-244F-ACF9-1AEBB65D9177}"/>
              </a:ext>
            </a:extLst>
          </p:cNvPr>
          <p:cNvCxnSpPr/>
          <p:nvPr/>
        </p:nvCxnSpPr>
        <p:spPr>
          <a:xfrm>
            <a:off x="1153545" y="197796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A45F3DE-02BF-1847-B88C-4E22F29C86BF}"/>
              </a:ext>
            </a:extLst>
          </p:cNvPr>
          <p:cNvCxnSpPr/>
          <p:nvPr/>
        </p:nvCxnSpPr>
        <p:spPr>
          <a:xfrm>
            <a:off x="1144399" y="207575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BB77CEC-029A-5343-BD2B-ABB829CF1197}"/>
              </a:ext>
            </a:extLst>
          </p:cNvPr>
          <p:cNvCxnSpPr/>
          <p:nvPr/>
        </p:nvCxnSpPr>
        <p:spPr>
          <a:xfrm>
            <a:off x="1149885" y="215891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4455CFA-D47F-714C-92AB-B75447BC65E8}"/>
              </a:ext>
            </a:extLst>
          </p:cNvPr>
          <p:cNvCxnSpPr/>
          <p:nvPr/>
        </p:nvCxnSpPr>
        <p:spPr>
          <a:xfrm flipV="1">
            <a:off x="1227993" y="271245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80EF98E-0FB1-194C-99B2-1B1DE04F0616}"/>
              </a:ext>
            </a:extLst>
          </p:cNvPr>
          <p:cNvCxnSpPr/>
          <p:nvPr/>
        </p:nvCxnSpPr>
        <p:spPr>
          <a:xfrm>
            <a:off x="1142169" y="271040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B49BA20-2F3A-9B4F-87DC-95ACC543278B}"/>
              </a:ext>
            </a:extLst>
          </p:cNvPr>
          <p:cNvCxnSpPr/>
          <p:nvPr/>
        </p:nvCxnSpPr>
        <p:spPr>
          <a:xfrm>
            <a:off x="1133023" y="280818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5ACCE94-5B1A-764E-B9EA-0F718B1B5AC9}"/>
              </a:ext>
            </a:extLst>
          </p:cNvPr>
          <p:cNvCxnSpPr/>
          <p:nvPr/>
        </p:nvCxnSpPr>
        <p:spPr>
          <a:xfrm>
            <a:off x="1138509" y="289134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295DD94A-D406-4445-A6FA-D1DDA594371D}"/>
              </a:ext>
            </a:extLst>
          </p:cNvPr>
          <p:cNvSpPr/>
          <p:nvPr/>
        </p:nvSpPr>
        <p:spPr>
          <a:xfrm>
            <a:off x="1970891" y="27605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63599CEF-1FDB-594D-9977-8DFA9A4EE553}"/>
              </a:ext>
            </a:extLst>
          </p:cNvPr>
          <p:cNvCxnSpPr/>
          <p:nvPr/>
        </p:nvCxnSpPr>
        <p:spPr>
          <a:xfrm flipH="1" flipV="1">
            <a:off x="2732933" y="20803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8596EEE-F157-924F-8B1A-05F4ACB3955A}"/>
              </a:ext>
            </a:extLst>
          </p:cNvPr>
          <p:cNvSpPr/>
          <p:nvPr/>
        </p:nvSpPr>
        <p:spPr>
          <a:xfrm>
            <a:off x="2707016" y="20277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945B8696-C94C-AF48-BFED-A9B7539F53B2}"/>
              </a:ext>
            </a:extLst>
          </p:cNvPr>
          <p:cNvSpPr/>
          <p:nvPr/>
        </p:nvSpPr>
        <p:spPr>
          <a:xfrm>
            <a:off x="2697027" y="27695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1445B69-1A68-E940-B07C-449A8C5F82A8}"/>
              </a:ext>
            </a:extLst>
          </p:cNvPr>
          <p:cNvSpPr/>
          <p:nvPr/>
        </p:nvSpPr>
        <p:spPr>
          <a:xfrm>
            <a:off x="3480121" y="2076783"/>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5C6264A-20B8-9F49-B3A0-2F5EF15556FD}"/>
              </a:ext>
            </a:extLst>
          </p:cNvPr>
          <p:cNvSpPr/>
          <p:nvPr/>
        </p:nvSpPr>
        <p:spPr>
          <a:xfrm>
            <a:off x="4210040" y="2077938"/>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DE543B58-E788-5446-86CD-43E23E28702A}"/>
              </a:ext>
            </a:extLst>
          </p:cNvPr>
          <p:cNvCxnSpPr/>
          <p:nvPr/>
        </p:nvCxnSpPr>
        <p:spPr>
          <a:xfrm flipH="1" flipV="1">
            <a:off x="3474507" y="20807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7CD72A7-2622-D045-8956-5F8E48E021A8}"/>
              </a:ext>
            </a:extLst>
          </p:cNvPr>
          <p:cNvCxnSpPr/>
          <p:nvPr/>
        </p:nvCxnSpPr>
        <p:spPr>
          <a:xfrm flipH="1" flipV="1">
            <a:off x="4200413" y="208637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5399A5C2-ED8E-AB47-89D0-6908CF154A88}"/>
              </a:ext>
            </a:extLst>
          </p:cNvPr>
          <p:cNvSpPr/>
          <p:nvPr/>
        </p:nvSpPr>
        <p:spPr>
          <a:xfrm>
            <a:off x="4162544" y="20277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C7897968-93AB-464D-93DD-DEBB49F6ECA4}"/>
              </a:ext>
            </a:extLst>
          </p:cNvPr>
          <p:cNvSpPr/>
          <p:nvPr/>
        </p:nvSpPr>
        <p:spPr>
          <a:xfrm>
            <a:off x="4164507" y="27695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763FC7BF-F357-AE4F-8586-81402EA5C375}"/>
              </a:ext>
            </a:extLst>
          </p:cNvPr>
          <p:cNvSpPr/>
          <p:nvPr/>
        </p:nvSpPr>
        <p:spPr>
          <a:xfrm>
            <a:off x="3433152" y="20247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7D06A368-57B0-184F-92D4-D0EEAB9EA1A7}"/>
              </a:ext>
            </a:extLst>
          </p:cNvPr>
          <p:cNvSpPr/>
          <p:nvPr/>
        </p:nvSpPr>
        <p:spPr>
          <a:xfrm>
            <a:off x="3423163" y="27665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03951732-A0F9-7D43-A4F6-B6FE48AD7A66}"/>
              </a:ext>
            </a:extLst>
          </p:cNvPr>
          <p:cNvCxnSpPr>
            <a:cxnSpLocks/>
          </p:cNvCxnSpPr>
          <p:nvPr/>
        </p:nvCxnSpPr>
        <p:spPr>
          <a:xfrm flipH="1">
            <a:off x="7641031" y="2083877"/>
            <a:ext cx="9988" cy="704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FA8D382-F4A7-5A47-8CA6-2491DC3FAFDD}"/>
              </a:ext>
            </a:extLst>
          </p:cNvPr>
          <p:cNvCxnSpPr>
            <a:cxnSpLocks/>
          </p:cNvCxnSpPr>
          <p:nvPr/>
        </p:nvCxnSpPr>
        <p:spPr>
          <a:xfrm flipV="1">
            <a:off x="6917926" y="2070486"/>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763874C-D256-8A40-9206-34800719C022}"/>
              </a:ext>
            </a:extLst>
          </p:cNvPr>
          <p:cNvCxnSpPr>
            <a:cxnSpLocks/>
          </p:cNvCxnSpPr>
          <p:nvPr/>
        </p:nvCxnSpPr>
        <p:spPr>
          <a:xfrm flipV="1">
            <a:off x="6906035" y="2820024"/>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2E9DA567-0435-8146-A4D9-FC37A8F0B7E3}"/>
              </a:ext>
            </a:extLst>
          </p:cNvPr>
          <p:cNvSpPr/>
          <p:nvPr/>
        </p:nvSpPr>
        <p:spPr>
          <a:xfrm>
            <a:off x="6867211" y="20327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049E2AD4-D028-4845-BA09-58FEF4BD8216}"/>
              </a:ext>
            </a:extLst>
          </p:cNvPr>
          <p:cNvSpPr/>
          <p:nvPr/>
        </p:nvSpPr>
        <p:spPr>
          <a:xfrm>
            <a:off x="6869174" y="27745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1D4EDF08-5972-8A42-8F96-81E25D3B1D9F}"/>
              </a:ext>
            </a:extLst>
          </p:cNvPr>
          <p:cNvSpPr/>
          <p:nvPr/>
        </p:nvSpPr>
        <p:spPr>
          <a:xfrm>
            <a:off x="7605299" y="20297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3CBBA6BB-CBE7-864E-8457-D1E204C09463}"/>
              </a:ext>
            </a:extLst>
          </p:cNvPr>
          <p:cNvSpPr/>
          <p:nvPr/>
        </p:nvSpPr>
        <p:spPr>
          <a:xfrm>
            <a:off x="7595310" y="27715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113A5CB-220C-0B4C-80BE-53F95FC5D8EF}"/>
              </a:ext>
            </a:extLst>
          </p:cNvPr>
          <p:cNvSpPr/>
          <p:nvPr/>
        </p:nvSpPr>
        <p:spPr>
          <a:xfrm>
            <a:off x="5966206" y="241257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 name="Oval 39">
            <a:extLst>
              <a:ext uri="{FF2B5EF4-FFF2-40B4-BE49-F238E27FC236}">
                <a16:creationId xmlns:a16="http://schemas.microsoft.com/office/drawing/2014/main" id="{1C33CED8-ADF2-244B-8D05-60E3618A8C1E}"/>
              </a:ext>
            </a:extLst>
          </p:cNvPr>
          <p:cNvSpPr/>
          <p:nvPr/>
        </p:nvSpPr>
        <p:spPr>
          <a:xfrm>
            <a:off x="6277231" y="240635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1" name="Oval 40">
            <a:extLst>
              <a:ext uri="{FF2B5EF4-FFF2-40B4-BE49-F238E27FC236}">
                <a16:creationId xmlns:a16="http://schemas.microsoft.com/office/drawing/2014/main" id="{BA926DAC-E192-4145-BA7B-9203D3A269F4}"/>
              </a:ext>
            </a:extLst>
          </p:cNvPr>
          <p:cNvSpPr/>
          <p:nvPr/>
        </p:nvSpPr>
        <p:spPr>
          <a:xfrm>
            <a:off x="6597584" y="240946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2" name="Straight Arrow Connector 41">
            <a:extLst>
              <a:ext uri="{FF2B5EF4-FFF2-40B4-BE49-F238E27FC236}">
                <a16:creationId xmlns:a16="http://schemas.microsoft.com/office/drawing/2014/main" id="{8186E8BF-294A-4E4A-8850-B27D6C574C73}"/>
              </a:ext>
            </a:extLst>
          </p:cNvPr>
          <p:cNvCxnSpPr>
            <a:cxnSpLocks/>
          </p:cNvCxnSpPr>
          <p:nvPr/>
        </p:nvCxnSpPr>
        <p:spPr>
          <a:xfrm>
            <a:off x="7899376" y="1828063"/>
            <a:ext cx="0" cy="24538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BE3CCAA9-C3A0-DD43-AED1-323F63C67A59}"/>
              </a:ext>
            </a:extLst>
          </p:cNvPr>
          <p:cNvCxnSpPr>
            <a:cxnSpLocks/>
          </p:cNvCxnSpPr>
          <p:nvPr/>
        </p:nvCxnSpPr>
        <p:spPr>
          <a:xfrm>
            <a:off x="7893156" y="2593974"/>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A63F48FC-FAE7-AC47-8F94-9729CEE04F9E}"/>
              </a:ext>
            </a:extLst>
          </p:cNvPr>
          <p:cNvSpPr/>
          <p:nvPr/>
        </p:nvSpPr>
        <p:spPr>
          <a:xfrm>
            <a:off x="4941406" y="2080395"/>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00DDA42E-26C9-AC43-AC19-BEDE92D4E112}"/>
              </a:ext>
            </a:extLst>
          </p:cNvPr>
          <p:cNvCxnSpPr/>
          <p:nvPr/>
        </p:nvCxnSpPr>
        <p:spPr>
          <a:xfrm flipH="1" flipV="1">
            <a:off x="4941110" y="208882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969AF5D3-6916-DB4A-B0E4-836A9767FF01}"/>
              </a:ext>
            </a:extLst>
          </p:cNvPr>
          <p:cNvSpPr/>
          <p:nvPr/>
        </p:nvSpPr>
        <p:spPr>
          <a:xfrm>
            <a:off x="5641329" y="20271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3EC07915-B3D7-A741-AD54-1E0ABABFCC22}"/>
              </a:ext>
            </a:extLst>
          </p:cNvPr>
          <p:cNvSpPr/>
          <p:nvPr/>
        </p:nvSpPr>
        <p:spPr>
          <a:xfrm>
            <a:off x="5631340" y="27690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937D47EC-03E8-8743-92E8-28463292E6A4}"/>
              </a:ext>
            </a:extLst>
          </p:cNvPr>
          <p:cNvSpPr/>
          <p:nvPr/>
        </p:nvSpPr>
        <p:spPr>
          <a:xfrm>
            <a:off x="4900632" y="20247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8FF238FC-6647-CC4D-A197-63152A105E5F}"/>
              </a:ext>
            </a:extLst>
          </p:cNvPr>
          <p:cNvSpPr/>
          <p:nvPr/>
        </p:nvSpPr>
        <p:spPr>
          <a:xfrm>
            <a:off x="4890643" y="27665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28F65E59-E4EE-774E-8F30-9810A3BE9CB6}"/>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9" name="Straight Connector 68">
            <a:extLst>
              <a:ext uri="{FF2B5EF4-FFF2-40B4-BE49-F238E27FC236}">
                <a16:creationId xmlns:a16="http://schemas.microsoft.com/office/drawing/2014/main" id="{F865BB6F-77EA-0F41-AFFE-9F2D58135897}"/>
              </a:ext>
            </a:extLst>
          </p:cNvPr>
          <p:cNvCxnSpPr/>
          <p:nvPr/>
        </p:nvCxnSpPr>
        <p:spPr>
          <a:xfrm>
            <a:off x="277472" y="110249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2A8871F2-9BCF-EB44-A81B-F8978B5A5EBE}"/>
              </a:ext>
            </a:extLst>
          </p:cNvPr>
          <p:cNvCxnSpPr>
            <a:cxnSpLocks/>
          </p:cNvCxnSpPr>
          <p:nvPr/>
        </p:nvCxnSpPr>
        <p:spPr>
          <a:xfrm flipV="1">
            <a:off x="5690180" y="4124674"/>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84A93F7C-B044-084F-BC74-2B936197A85B}"/>
              </a:ext>
            </a:extLst>
          </p:cNvPr>
          <p:cNvCxnSpPr>
            <a:cxnSpLocks/>
          </p:cNvCxnSpPr>
          <p:nvPr/>
        </p:nvCxnSpPr>
        <p:spPr>
          <a:xfrm flipV="1">
            <a:off x="5678289" y="4855550"/>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C5E9B6E-6B65-1242-B49D-BA6BAD5B48C7}"/>
              </a:ext>
            </a:extLst>
          </p:cNvPr>
          <p:cNvCxnSpPr/>
          <p:nvPr/>
        </p:nvCxnSpPr>
        <p:spPr>
          <a:xfrm flipH="1" flipV="1">
            <a:off x="5694046" y="41280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E4D775ED-AAE4-7840-9503-5E2C9EA3085D}"/>
              </a:ext>
            </a:extLst>
          </p:cNvPr>
          <p:cNvCxnSpPr/>
          <p:nvPr/>
        </p:nvCxnSpPr>
        <p:spPr>
          <a:xfrm flipH="1" flipV="1">
            <a:off x="6419952" y="41280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Rectangle 78">
            <a:extLst>
              <a:ext uri="{FF2B5EF4-FFF2-40B4-BE49-F238E27FC236}">
                <a16:creationId xmlns:a16="http://schemas.microsoft.com/office/drawing/2014/main" id="{7C70D376-936F-C048-AFFE-03709E62A8C7}"/>
              </a:ext>
            </a:extLst>
          </p:cNvPr>
          <p:cNvSpPr/>
          <p:nvPr/>
        </p:nvSpPr>
        <p:spPr>
          <a:xfrm>
            <a:off x="6425566" y="4124046"/>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6DD50C5D-95BE-1B4D-986B-A9500C2BFAAE}"/>
              </a:ext>
            </a:extLst>
          </p:cNvPr>
          <p:cNvSpPr/>
          <p:nvPr/>
        </p:nvSpPr>
        <p:spPr>
          <a:xfrm>
            <a:off x="7155485" y="4125201"/>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52B64177-0D73-F543-8F2F-0DA4C039FC71}"/>
              </a:ext>
            </a:extLst>
          </p:cNvPr>
          <p:cNvSpPr/>
          <p:nvPr/>
        </p:nvSpPr>
        <p:spPr>
          <a:xfrm>
            <a:off x="5651934" y="40819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13C346A0-5968-C44B-BCAC-B6618776ADA5}"/>
              </a:ext>
            </a:extLst>
          </p:cNvPr>
          <p:cNvSpPr/>
          <p:nvPr/>
        </p:nvSpPr>
        <p:spPr>
          <a:xfrm>
            <a:off x="5647921" y="48058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A4E0E1DA-E551-934F-8A71-D4A94A2E78FA}"/>
              </a:ext>
            </a:extLst>
          </p:cNvPr>
          <p:cNvSpPr/>
          <p:nvPr/>
        </p:nvSpPr>
        <p:spPr>
          <a:xfrm>
            <a:off x="6381853" y="40839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4" name="Straight Connector 83">
            <a:extLst>
              <a:ext uri="{FF2B5EF4-FFF2-40B4-BE49-F238E27FC236}">
                <a16:creationId xmlns:a16="http://schemas.microsoft.com/office/drawing/2014/main" id="{15503673-9274-8849-8F38-18CA6476E491}"/>
              </a:ext>
            </a:extLst>
          </p:cNvPr>
          <p:cNvCxnSpPr/>
          <p:nvPr/>
        </p:nvCxnSpPr>
        <p:spPr>
          <a:xfrm flipV="1">
            <a:off x="5646318" y="402728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725A165B-C1AD-B841-8CEC-20374BEF051E}"/>
              </a:ext>
            </a:extLst>
          </p:cNvPr>
          <p:cNvCxnSpPr/>
          <p:nvPr/>
        </p:nvCxnSpPr>
        <p:spPr>
          <a:xfrm>
            <a:off x="5560494" y="402523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CF704FC1-0733-CA42-AB81-E17638DC1F2C}"/>
              </a:ext>
            </a:extLst>
          </p:cNvPr>
          <p:cNvCxnSpPr/>
          <p:nvPr/>
        </p:nvCxnSpPr>
        <p:spPr>
          <a:xfrm>
            <a:off x="5551348" y="41230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EF20D253-0616-5343-B158-64F63CBB4EF3}"/>
              </a:ext>
            </a:extLst>
          </p:cNvPr>
          <p:cNvCxnSpPr/>
          <p:nvPr/>
        </p:nvCxnSpPr>
        <p:spPr>
          <a:xfrm>
            <a:off x="5556834" y="420617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6BD6C09A-20F7-8F46-AD16-83905913D7D6}"/>
              </a:ext>
            </a:extLst>
          </p:cNvPr>
          <p:cNvCxnSpPr/>
          <p:nvPr/>
        </p:nvCxnSpPr>
        <p:spPr>
          <a:xfrm flipV="1">
            <a:off x="5634942" y="475971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E659336-D565-A245-909C-D6E59A9AEA04}"/>
              </a:ext>
            </a:extLst>
          </p:cNvPr>
          <p:cNvCxnSpPr/>
          <p:nvPr/>
        </p:nvCxnSpPr>
        <p:spPr>
          <a:xfrm>
            <a:off x="5549118" y="475766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FC8E5F4E-488D-7540-8487-4F7D514C940C}"/>
              </a:ext>
            </a:extLst>
          </p:cNvPr>
          <p:cNvCxnSpPr/>
          <p:nvPr/>
        </p:nvCxnSpPr>
        <p:spPr>
          <a:xfrm>
            <a:off x="5539972" y="485545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28CD8A8-9BBA-D146-B1DB-9CE2202CE2C5}"/>
              </a:ext>
            </a:extLst>
          </p:cNvPr>
          <p:cNvCxnSpPr/>
          <p:nvPr/>
        </p:nvCxnSpPr>
        <p:spPr>
          <a:xfrm>
            <a:off x="5545458" y="493860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7348A5A7-BD2C-4F44-A699-9D7C9B2B9195}"/>
              </a:ext>
            </a:extLst>
          </p:cNvPr>
          <p:cNvSpPr/>
          <p:nvPr/>
        </p:nvSpPr>
        <p:spPr>
          <a:xfrm>
            <a:off x="6377840" y="48078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9FA546F8-9D9A-0443-8682-87A29F9BE1DE}"/>
              </a:ext>
            </a:extLst>
          </p:cNvPr>
          <p:cNvCxnSpPr/>
          <p:nvPr/>
        </p:nvCxnSpPr>
        <p:spPr>
          <a:xfrm flipH="1" flipV="1">
            <a:off x="7139882" y="41276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Oval 93">
            <a:extLst>
              <a:ext uri="{FF2B5EF4-FFF2-40B4-BE49-F238E27FC236}">
                <a16:creationId xmlns:a16="http://schemas.microsoft.com/office/drawing/2014/main" id="{637EDE28-2DC5-D344-A578-145B50523EB2}"/>
              </a:ext>
            </a:extLst>
          </p:cNvPr>
          <p:cNvSpPr/>
          <p:nvPr/>
        </p:nvSpPr>
        <p:spPr>
          <a:xfrm>
            <a:off x="7113965" y="40749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4E818AD9-1CA5-3E40-AB41-54BC90EC4333}"/>
              </a:ext>
            </a:extLst>
          </p:cNvPr>
          <p:cNvSpPr/>
          <p:nvPr/>
        </p:nvSpPr>
        <p:spPr>
          <a:xfrm>
            <a:off x="7103976" y="48168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B7182B24-7AB6-7345-88CF-46DD7F05B2F6}"/>
              </a:ext>
            </a:extLst>
          </p:cNvPr>
          <p:cNvSpPr/>
          <p:nvPr/>
        </p:nvSpPr>
        <p:spPr>
          <a:xfrm>
            <a:off x="7840101" y="40719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61E49141-E644-7348-8F15-999514BB00FD}"/>
              </a:ext>
            </a:extLst>
          </p:cNvPr>
          <p:cNvSpPr/>
          <p:nvPr/>
        </p:nvSpPr>
        <p:spPr>
          <a:xfrm>
            <a:off x="7830112" y="48138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901D6FA6-B5D8-F143-8233-DAB4AFD22AF4}"/>
              </a:ext>
            </a:extLst>
          </p:cNvPr>
          <p:cNvCxnSpPr>
            <a:cxnSpLocks/>
          </p:cNvCxnSpPr>
          <p:nvPr/>
        </p:nvCxnSpPr>
        <p:spPr>
          <a:xfrm flipV="1">
            <a:off x="3220815" y="4131112"/>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86DE9A1-2100-3242-BFD7-DC4A5E5F789B}"/>
              </a:ext>
            </a:extLst>
          </p:cNvPr>
          <p:cNvCxnSpPr>
            <a:cxnSpLocks/>
          </p:cNvCxnSpPr>
          <p:nvPr/>
        </p:nvCxnSpPr>
        <p:spPr>
          <a:xfrm flipV="1">
            <a:off x="3208924" y="4861988"/>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07688BD6-5DC6-304D-A5DB-1DE8D30FFC90}"/>
              </a:ext>
            </a:extLst>
          </p:cNvPr>
          <p:cNvCxnSpPr/>
          <p:nvPr/>
        </p:nvCxnSpPr>
        <p:spPr>
          <a:xfrm flipH="1" flipV="1">
            <a:off x="3224681" y="413449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EABAD343-6F19-F94C-A23A-C82FD7AFB63E}"/>
              </a:ext>
            </a:extLst>
          </p:cNvPr>
          <p:cNvCxnSpPr/>
          <p:nvPr/>
        </p:nvCxnSpPr>
        <p:spPr>
          <a:xfrm flipH="1" flipV="1">
            <a:off x="3950587" y="413449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Rectangle 101">
            <a:extLst>
              <a:ext uri="{FF2B5EF4-FFF2-40B4-BE49-F238E27FC236}">
                <a16:creationId xmlns:a16="http://schemas.microsoft.com/office/drawing/2014/main" id="{21E54826-C3CE-7C43-B286-618F18F3F3E7}"/>
              </a:ext>
            </a:extLst>
          </p:cNvPr>
          <p:cNvSpPr/>
          <p:nvPr/>
        </p:nvSpPr>
        <p:spPr>
          <a:xfrm>
            <a:off x="3956201" y="4130484"/>
            <a:ext cx="731520"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99D07DCC-8669-AC49-8426-75EC68C70A7D}"/>
              </a:ext>
            </a:extLst>
          </p:cNvPr>
          <p:cNvSpPr/>
          <p:nvPr/>
        </p:nvSpPr>
        <p:spPr>
          <a:xfrm>
            <a:off x="3182569" y="40883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D93831ED-963E-114B-99D9-3B3E60ECF9CE}"/>
              </a:ext>
            </a:extLst>
          </p:cNvPr>
          <p:cNvSpPr/>
          <p:nvPr/>
        </p:nvSpPr>
        <p:spPr>
          <a:xfrm>
            <a:off x="3178556" y="48122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75F08EC9-DDA0-6D49-A94E-87D2D020FCD9}"/>
              </a:ext>
            </a:extLst>
          </p:cNvPr>
          <p:cNvSpPr/>
          <p:nvPr/>
        </p:nvSpPr>
        <p:spPr>
          <a:xfrm>
            <a:off x="3912488" y="40903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C1CE3DE2-D841-1549-A47A-0B477853DA2B}"/>
              </a:ext>
            </a:extLst>
          </p:cNvPr>
          <p:cNvCxnSpPr/>
          <p:nvPr/>
        </p:nvCxnSpPr>
        <p:spPr>
          <a:xfrm flipV="1">
            <a:off x="3176953" y="403372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98E9187D-1473-2044-A021-05F8E31B46C1}"/>
              </a:ext>
            </a:extLst>
          </p:cNvPr>
          <p:cNvCxnSpPr/>
          <p:nvPr/>
        </p:nvCxnSpPr>
        <p:spPr>
          <a:xfrm>
            <a:off x="3091129" y="40316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E913BAAB-ACDC-BF43-AEFF-FE2FA3DDC560}"/>
              </a:ext>
            </a:extLst>
          </p:cNvPr>
          <p:cNvCxnSpPr/>
          <p:nvPr/>
        </p:nvCxnSpPr>
        <p:spPr>
          <a:xfrm>
            <a:off x="3081983" y="412945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DF198247-6CCF-264D-9321-A5216086269C}"/>
              </a:ext>
            </a:extLst>
          </p:cNvPr>
          <p:cNvCxnSpPr/>
          <p:nvPr/>
        </p:nvCxnSpPr>
        <p:spPr>
          <a:xfrm>
            <a:off x="3087469" y="42126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6E13B290-63C7-4E45-AAE1-7833821A7347}"/>
              </a:ext>
            </a:extLst>
          </p:cNvPr>
          <p:cNvCxnSpPr/>
          <p:nvPr/>
        </p:nvCxnSpPr>
        <p:spPr>
          <a:xfrm flipV="1">
            <a:off x="3165577" y="476615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D093EA81-AC22-C342-9C41-253FDA8C6C3B}"/>
              </a:ext>
            </a:extLst>
          </p:cNvPr>
          <p:cNvCxnSpPr/>
          <p:nvPr/>
        </p:nvCxnSpPr>
        <p:spPr>
          <a:xfrm>
            <a:off x="3079753" y="476410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BD465C10-87DD-704A-BE10-4C5FF8057962}"/>
              </a:ext>
            </a:extLst>
          </p:cNvPr>
          <p:cNvCxnSpPr/>
          <p:nvPr/>
        </p:nvCxnSpPr>
        <p:spPr>
          <a:xfrm>
            <a:off x="3070607" y="486189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929D2668-DCA3-B24E-9045-CB1C1180526C}"/>
              </a:ext>
            </a:extLst>
          </p:cNvPr>
          <p:cNvCxnSpPr/>
          <p:nvPr/>
        </p:nvCxnSpPr>
        <p:spPr>
          <a:xfrm>
            <a:off x="3076093" y="494504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Oval 114">
            <a:extLst>
              <a:ext uri="{FF2B5EF4-FFF2-40B4-BE49-F238E27FC236}">
                <a16:creationId xmlns:a16="http://schemas.microsoft.com/office/drawing/2014/main" id="{3402ED39-E306-1144-AFA7-C1F0D634466E}"/>
              </a:ext>
            </a:extLst>
          </p:cNvPr>
          <p:cNvSpPr/>
          <p:nvPr/>
        </p:nvSpPr>
        <p:spPr>
          <a:xfrm>
            <a:off x="3908475" y="48142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311D3B5C-4E60-2F4B-87A0-AA02054BED6F}"/>
              </a:ext>
            </a:extLst>
          </p:cNvPr>
          <p:cNvSpPr/>
          <p:nvPr/>
        </p:nvSpPr>
        <p:spPr>
          <a:xfrm>
            <a:off x="4644600" y="40814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DF96E199-45E6-684D-BFFC-571EBF9DA760}"/>
              </a:ext>
            </a:extLst>
          </p:cNvPr>
          <p:cNvSpPr/>
          <p:nvPr/>
        </p:nvSpPr>
        <p:spPr>
          <a:xfrm>
            <a:off x="4634611" y="48232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9FCEAF61-4627-9340-95A9-08A4152C437E}"/>
              </a:ext>
            </a:extLst>
          </p:cNvPr>
          <p:cNvCxnSpPr>
            <a:cxnSpLocks/>
          </p:cNvCxnSpPr>
          <p:nvPr/>
        </p:nvCxnSpPr>
        <p:spPr>
          <a:xfrm flipV="1">
            <a:off x="1487779" y="4137856"/>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A3B7761-6E7B-BE4E-B46B-BA468E47835C}"/>
              </a:ext>
            </a:extLst>
          </p:cNvPr>
          <p:cNvCxnSpPr>
            <a:cxnSpLocks/>
          </p:cNvCxnSpPr>
          <p:nvPr/>
        </p:nvCxnSpPr>
        <p:spPr>
          <a:xfrm flipV="1">
            <a:off x="1475888" y="4868732"/>
            <a:ext cx="738088" cy="29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E9086A0A-7C22-E94D-9B0F-0BA12C11D924}"/>
              </a:ext>
            </a:extLst>
          </p:cNvPr>
          <p:cNvCxnSpPr/>
          <p:nvPr/>
        </p:nvCxnSpPr>
        <p:spPr>
          <a:xfrm flipH="1" flipV="1">
            <a:off x="1491645" y="41412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7" name="Oval 126">
            <a:extLst>
              <a:ext uri="{FF2B5EF4-FFF2-40B4-BE49-F238E27FC236}">
                <a16:creationId xmlns:a16="http://schemas.microsoft.com/office/drawing/2014/main" id="{C4EA9E65-A12D-BE46-8548-B2C8B7338028}"/>
              </a:ext>
            </a:extLst>
          </p:cNvPr>
          <p:cNvSpPr/>
          <p:nvPr/>
        </p:nvSpPr>
        <p:spPr>
          <a:xfrm>
            <a:off x="1449533" y="40951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58C3AD02-C844-8F4B-87F6-6A80E871AC5D}"/>
              </a:ext>
            </a:extLst>
          </p:cNvPr>
          <p:cNvSpPr/>
          <p:nvPr/>
        </p:nvSpPr>
        <p:spPr>
          <a:xfrm>
            <a:off x="1445520" y="48190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2697AC59-28C2-EB40-8882-5DE127515A78}"/>
              </a:ext>
            </a:extLst>
          </p:cNvPr>
          <p:cNvSpPr/>
          <p:nvPr/>
        </p:nvSpPr>
        <p:spPr>
          <a:xfrm>
            <a:off x="2187544" y="40971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BED23437-F038-6545-AD1B-E15006866FBE}"/>
              </a:ext>
            </a:extLst>
          </p:cNvPr>
          <p:cNvCxnSpPr/>
          <p:nvPr/>
        </p:nvCxnSpPr>
        <p:spPr>
          <a:xfrm flipV="1">
            <a:off x="1443917" y="404046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BF8AA96B-88DD-E641-9690-FEA1D27AA634}"/>
              </a:ext>
            </a:extLst>
          </p:cNvPr>
          <p:cNvCxnSpPr/>
          <p:nvPr/>
        </p:nvCxnSpPr>
        <p:spPr>
          <a:xfrm>
            <a:off x="1358093" y="40384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42E89516-D1D4-2846-94E2-9B9FC56DBC9F}"/>
              </a:ext>
            </a:extLst>
          </p:cNvPr>
          <p:cNvCxnSpPr/>
          <p:nvPr/>
        </p:nvCxnSpPr>
        <p:spPr>
          <a:xfrm>
            <a:off x="1348947" y="413620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6F03DB34-A9B5-C549-8A1B-04E21942C35D}"/>
              </a:ext>
            </a:extLst>
          </p:cNvPr>
          <p:cNvCxnSpPr/>
          <p:nvPr/>
        </p:nvCxnSpPr>
        <p:spPr>
          <a:xfrm>
            <a:off x="1354433" y="421935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AA79674A-CDF1-6846-905D-C71919B75521}"/>
              </a:ext>
            </a:extLst>
          </p:cNvPr>
          <p:cNvCxnSpPr/>
          <p:nvPr/>
        </p:nvCxnSpPr>
        <p:spPr>
          <a:xfrm flipV="1">
            <a:off x="1432541" y="477289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13CBF9DC-80E8-8040-A460-3ACACA483980}"/>
              </a:ext>
            </a:extLst>
          </p:cNvPr>
          <p:cNvCxnSpPr/>
          <p:nvPr/>
        </p:nvCxnSpPr>
        <p:spPr>
          <a:xfrm>
            <a:off x="1346717" y="47708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82D07F6-5C86-3249-9C9B-3224308668D1}"/>
              </a:ext>
            </a:extLst>
          </p:cNvPr>
          <p:cNvCxnSpPr/>
          <p:nvPr/>
        </p:nvCxnSpPr>
        <p:spPr>
          <a:xfrm>
            <a:off x="1337571" y="486863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B8A6FAAD-0432-6147-9052-DB0A823D4EA0}"/>
              </a:ext>
            </a:extLst>
          </p:cNvPr>
          <p:cNvCxnSpPr/>
          <p:nvPr/>
        </p:nvCxnSpPr>
        <p:spPr>
          <a:xfrm>
            <a:off x="1343057" y="495179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6D3A92F2-43AB-D34E-86B1-2ACD6C5519A5}"/>
              </a:ext>
            </a:extLst>
          </p:cNvPr>
          <p:cNvSpPr/>
          <p:nvPr/>
        </p:nvSpPr>
        <p:spPr>
          <a:xfrm>
            <a:off x="2175439" y="48210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TextBox 144">
            <a:extLst>
              <a:ext uri="{FF2B5EF4-FFF2-40B4-BE49-F238E27FC236}">
                <a16:creationId xmlns:a16="http://schemas.microsoft.com/office/drawing/2014/main" id="{EB8146B1-BDDA-9D4A-9F86-159E225AAB5D}"/>
              </a:ext>
            </a:extLst>
          </p:cNvPr>
          <p:cNvSpPr txBox="1"/>
          <p:nvPr/>
        </p:nvSpPr>
        <p:spPr>
          <a:xfrm>
            <a:off x="3513451" y="5118309"/>
            <a:ext cx="1015112"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2 </a:t>
            </a:r>
            <a:r>
              <a:rPr lang="en-US" sz="2200" dirty="0">
                <a:latin typeface="Times New Roman" panose="02020603050405020304" pitchFamily="18" charset="0"/>
                <a:cs typeface="Times New Roman" panose="02020603050405020304" pitchFamily="18" charset="0"/>
              </a:rPr>
              <a:t>   </a:t>
            </a:r>
          </a:p>
        </p:txBody>
      </p:sp>
      <p:sp>
        <p:nvSpPr>
          <p:cNvPr id="146" name="TextBox 145">
            <a:extLst>
              <a:ext uri="{FF2B5EF4-FFF2-40B4-BE49-F238E27FC236}">
                <a16:creationId xmlns:a16="http://schemas.microsoft.com/office/drawing/2014/main" id="{FC3A53B6-8F58-D349-A49B-662466E26624}"/>
              </a:ext>
            </a:extLst>
          </p:cNvPr>
          <p:cNvSpPr txBox="1"/>
          <p:nvPr/>
        </p:nvSpPr>
        <p:spPr>
          <a:xfrm>
            <a:off x="1451955" y="5118310"/>
            <a:ext cx="802854" cy="430887"/>
          </a:xfrm>
          <a:prstGeom prst="rect">
            <a:avLst/>
          </a:prstGeom>
          <a:noFill/>
        </p:spPr>
        <p:txBody>
          <a:bodyPr wrap="square" rtlCol="0">
            <a:spAutoFit/>
          </a:bodyPr>
          <a:lstStyle/>
          <a:p>
            <a:r>
              <a:rPr lang="en-US" sz="2200" dirty="0">
                <a:solidFill>
                  <a:srgbClr val="FF0000"/>
                </a:solidFill>
                <a:latin typeface="Times New Roman" panose="02020603050405020304" pitchFamily="18" charset="0"/>
                <a:cs typeface="Times New Roman" panose="02020603050405020304" pitchFamily="18" charset="0"/>
              </a:rPr>
              <a:t>n = 1 </a:t>
            </a:r>
            <a:r>
              <a:rPr lang="en-US" sz="2200" dirty="0">
                <a:latin typeface="Times New Roman" panose="02020603050405020304" pitchFamily="18" charset="0"/>
                <a:cs typeface="Times New Roman" panose="02020603050405020304" pitchFamily="18" charset="0"/>
              </a:rPr>
              <a:t>   </a:t>
            </a:r>
          </a:p>
        </p:txBody>
      </p:sp>
      <p:sp>
        <p:nvSpPr>
          <p:cNvPr id="147" name="TextBox 146">
            <a:extLst>
              <a:ext uri="{FF2B5EF4-FFF2-40B4-BE49-F238E27FC236}">
                <a16:creationId xmlns:a16="http://schemas.microsoft.com/office/drawing/2014/main" id="{714B67B1-02AC-DD4B-9883-80ED4795A0BE}"/>
              </a:ext>
            </a:extLst>
          </p:cNvPr>
          <p:cNvSpPr txBox="1"/>
          <p:nvPr/>
        </p:nvSpPr>
        <p:spPr>
          <a:xfrm>
            <a:off x="6347852" y="5118506"/>
            <a:ext cx="901278"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3</a:t>
            </a:r>
            <a:r>
              <a:rPr lang="en-US" sz="2200" dirty="0">
                <a:latin typeface="Times New Roman" panose="02020603050405020304" pitchFamily="18" charset="0"/>
                <a:cs typeface="Times New Roman" panose="02020603050405020304" pitchFamily="18" charset="0"/>
              </a:rPr>
              <a:t>   </a:t>
            </a:r>
          </a:p>
        </p:txBody>
      </p:sp>
      <p:sp>
        <p:nvSpPr>
          <p:cNvPr id="116" name="TextBox 115">
            <a:extLst>
              <a:ext uri="{FF2B5EF4-FFF2-40B4-BE49-F238E27FC236}">
                <a16:creationId xmlns:a16="http://schemas.microsoft.com/office/drawing/2014/main" id="{F1B362E7-AE59-6742-8E81-D32DAE2AC12D}"/>
              </a:ext>
            </a:extLst>
          </p:cNvPr>
          <p:cNvSpPr txBox="1"/>
          <p:nvPr/>
        </p:nvSpPr>
        <p:spPr>
          <a:xfrm>
            <a:off x="7656419" y="141935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9" name="TextBox 118">
            <a:extLst>
              <a:ext uri="{FF2B5EF4-FFF2-40B4-BE49-F238E27FC236}">
                <a16:creationId xmlns:a16="http://schemas.microsoft.com/office/drawing/2014/main" id="{F0DED0E8-7B8A-454E-9C42-C476F782DC5C}"/>
              </a:ext>
            </a:extLst>
          </p:cNvPr>
          <p:cNvSpPr txBox="1"/>
          <p:nvPr/>
        </p:nvSpPr>
        <p:spPr>
          <a:xfrm>
            <a:off x="7658939" y="294107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20" name="Group 119">
            <a:extLst>
              <a:ext uri="{FF2B5EF4-FFF2-40B4-BE49-F238E27FC236}">
                <a16:creationId xmlns:a16="http://schemas.microsoft.com/office/drawing/2014/main" id="{B6FFE051-A998-B84D-8272-E5610DEBD005}"/>
              </a:ext>
            </a:extLst>
          </p:cNvPr>
          <p:cNvGrpSpPr/>
          <p:nvPr/>
        </p:nvGrpSpPr>
        <p:grpSpPr>
          <a:xfrm>
            <a:off x="446062" y="5418808"/>
            <a:ext cx="924602" cy="1058574"/>
            <a:chOff x="536432" y="5376415"/>
            <a:chExt cx="924602" cy="1058574"/>
          </a:xfrm>
        </p:grpSpPr>
        <p:cxnSp>
          <p:nvCxnSpPr>
            <p:cNvPr id="124" name="Straight Arrow Connector 123">
              <a:extLst>
                <a:ext uri="{FF2B5EF4-FFF2-40B4-BE49-F238E27FC236}">
                  <a16:creationId xmlns:a16="http://schemas.microsoft.com/office/drawing/2014/main" id="{97456136-27F6-D34F-93A2-C80C35E65EF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4B6A573E-4E0F-554E-8F62-CB19C2BA241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26" name="Straight Arrow Connector 125">
              <a:extLst>
                <a:ext uri="{FF2B5EF4-FFF2-40B4-BE49-F238E27FC236}">
                  <a16:creationId xmlns:a16="http://schemas.microsoft.com/office/drawing/2014/main" id="{5C72A9D3-EF49-2046-9901-BCBAAD382EF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9" name="TextBox 138">
              <a:extLst>
                <a:ext uri="{FF2B5EF4-FFF2-40B4-BE49-F238E27FC236}">
                  <a16:creationId xmlns:a16="http://schemas.microsoft.com/office/drawing/2014/main" id="{B1BB6614-319A-2644-A42F-689689EE7D7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42" name="TextBox 141">
            <a:extLst>
              <a:ext uri="{FF2B5EF4-FFF2-40B4-BE49-F238E27FC236}">
                <a16:creationId xmlns:a16="http://schemas.microsoft.com/office/drawing/2014/main" id="{C7136961-B741-D441-99CB-8282E2CB5FD1}"/>
              </a:ext>
            </a:extLst>
          </p:cNvPr>
          <p:cNvSpPr txBox="1"/>
          <p:nvPr/>
        </p:nvSpPr>
        <p:spPr>
          <a:xfrm>
            <a:off x="3890438" y="6189640"/>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41" name="TextBox 140">
            <a:extLst>
              <a:ext uri="{FF2B5EF4-FFF2-40B4-BE49-F238E27FC236}">
                <a16:creationId xmlns:a16="http://schemas.microsoft.com/office/drawing/2014/main" id="{B793214E-6AE0-EC4A-BCDC-BC63169E37B1}"/>
              </a:ext>
            </a:extLst>
          </p:cNvPr>
          <p:cNvSpPr txBox="1"/>
          <p:nvPr/>
        </p:nvSpPr>
        <p:spPr>
          <a:xfrm>
            <a:off x="2625119" y="222298"/>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#2              </a:t>
            </a:r>
          </a:p>
        </p:txBody>
      </p:sp>
      <p:grpSp>
        <p:nvGrpSpPr>
          <p:cNvPr id="149" name="Group 148">
            <a:extLst>
              <a:ext uri="{FF2B5EF4-FFF2-40B4-BE49-F238E27FC236}">
                <a16:creationId xmlns:a16="http://schemas.microsoft.com/office/drawing/2014/main" id="{541A19C8-88E2-084F-894B-77FEDF8425F2}"/>
              </a:ext>
            </a:extLst>
          </p:cNvPr>
          <p:cNvGrpSpPr/>
          <p:nvPr/>
        </p:nvGrpSpPr>
        <p:grpSpPr>
          <a:xfrm>
            <a:off x="7120043" y="6032384"/>
            <a:ext cx="1678033" cy="481586"/>
            <a:chOff x="1032936" y="5890542"/>
            <a:chExt cx="1678033" cy="481586"/>
          </a:xfrm>
        </p:grpSpPr>
        <p:sp>
          <p:nvSpPr>
            <p:cNvPr id="150" name="TextBox 149">
              <a:extLst>
                <a:ext uri="{FF2B5EF4-FFF2-40B4-BE49-F238E27FC236}">
                  <a16:creationId xmlns:a16="http://schemas.microsoft.com/office/drawing/2014/main" id="{D9CA7173-F9BE-A843-BC10-AA305B1E593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1" name="TextBox 150">
              <a:extLst>
                <a:ext uri="{FF2B5EF4-FFF2-40B4-BE49-F238E27FC236}">
                  <a16:creationId xmlns:a16="http://schemas.microsoft.com/office/drawing/2014/main" id="{0F3E1A35-2D9C-0141-899F-79C3506B6085}"/>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99957861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3BC1F88-2F80-0441-8A1F-14AD82DE77F6}"/>
              </a:ext>
            </a:extLst>
          </p:cNvPr>
          <p:cNvGrpSpPr/>
          <p:nvPr/>
        </p:nvGrpSpPr>
        <p:grpSpPr>
          <a:xfrm>
            <a:off x="1036483" y="2992486"/>
            <a:ext cx="6662419" cy="917363"/>
            <a:chOff x="887398" y="2883157"/>
            <a:chExt cx="6662419" cy="917363"/>
          </a:xfrm>
        </p:grpSpPr>
        <p:cxnSp>
          <p:nvCxnSpPr>
            <p:cNvPr id="82" name="Straight Connector 81">
              <a:extLst>
                <a:ext uri="{FF2B5EF4-FFF2-40B4-BE49-F238E27FC236}">
                  <a16:creationId xmlns:a16="http://schemas.microsoft.com/office/drawing/2014/main" id="{DAD26829-33FC-C24D-B77C-940F4C54CC8B}"/>
                </a:ext>
              </a:extLst>
            </p:cNvPr>
            <p:cNvCxnSpPr/>
            <p:nvPr/>
          </p:nvCxnSpPr>
          <p:spPr>
            <a:xfrm>
              <a:off x="1776566" y="371387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E1428D2-232A-3743-A3DA-37AE591D8107}"/>
                </a:ext>
              </a:extLst>
            </p:cNvPr>
            <p:cNvCxnSpPr/>
            <p:nvPr/>
          </p:nvCxnSpPr>
          <p:spPr>
            <a:xfrm>
              <a:off x="1774633" y="29821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FC227903-D3E9-274D-B93B-841AAEDEAD7B}"/>
                </a:ext>
              </a:extLst>
            </p:cNvPr>
            <p:cNvCxnSpPr/>
            <p:nvPr/>
          </p:nvCxnSpPr>
          <p:spPr>
            <a:xfrm>
              <a:off x="2502973" y="371255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F82EF2B6-0253-EB44-8AE9-906573E3E7E3}"/>
                </a:ext>
              </a:extLst>
            </p:cNvPr>
            <p:cNvCxnSpPr/>
            <p:nvPr/>
          </p:nvCxnSpPr>
          <p:spPr>
            <a:xfrm>
              <a:off x="2501040" y="298085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7E0436CA-5FFA-5146-AD44-692CB5756F1E}"/>
                </a:ext>
              </a:extLst>
            </p:cNvPr>
            <p:cNvCxnSpPr/>
            <p:nvPr/>
          </p:nvCxnSpPr>
          <p:spPr>
            <a:xfrm>
              <a:off x="3229380" y="37112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D2D55929-1062-D940-AAFD-5DF9422D3AB9}"/>
                </a:ext>
              </a:extLst>
            </p:cNvPr>
            <p:cNvCxnSpPr/>
            <p:nvPr/>
          </p:nvCxnSpPr>
          <p:spPr>
            <a:xfrm>
              <a:off x="3227447" y="29795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4171638E-BA9B-754E-ACA1-05114A509E39}"/>
                </a:ext>
              </a:extLst>
            </p:cNvPr>
            <p:cNvCxnSpPr/>
            <p:nvPr/>
          </p:nvCxnSpPr>
          <p:spPr>
            <a:xfrm>
              <a:off x="3955787" y="370991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9647F9C8-19CB-6744-A603-3B7E2F7BCA32}"/>
                </a:ext>
              </a:extLst>
            </p:cNvPr>
            <p:cNvCxnSpPr/>
            <p:nvPr/>
          </p:nvCxnSpPr>
          <p:spPr>
            <a:xfrm>
              <a:off x="3953854" y="297821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EB8487-E6AF-4445-815E-1D18D4A8BCBA}"/>
                </a:ext>
              </a:extLst>
            </p:cNvPr>
            <p:cNvCxnSpPr/>
            <p:nvPr/>
          </p:nvCxnSpPr>
          <p:spPr>
            <a:xfrm>
              <a:off x="4707566" y="369965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CFB5F787-DD5A-0B44-9266-6B1E14DAD80A}"/>
                </a:ext>
              </a:extLst>
            </p:cNvPr>
            <p:cNvCxnSpPr/>
            <p:nvPr/>
          </p:nvCxnSpPr>
          <p:spPr>
            <a:xfrm>
              <a:off x="4705633" y="29755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278F80F-9762-9C42-B408-37B65AFA5566}"/>
                </a:ext>
              </a:extLst>
            </p:cNvPr>
            <p:cNvCxnSpPr/>
            <p:nvPr/>
          </p:nvCxnSpPr>
          <p:spPr>
            <a:xfrm flipH="1" flipV="1">
              <a:off x="4702586" y="296684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9791EE-53E7-A04E-9D8D-9C615E58E561}"/>
                </a:ext>
              </a:extLst>
            </p:cNvPr>
            <p:cNvCxnSpPr/>
            <p:nvPr/>
          </p:nvCxnSpPr>
          <p:spPr>
            <a:xfrm flipV="1">
              <a:off x="4694524" y="29699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DC616AFB-0E28-5A41-96B1-7080E45D1125}"/>
                </a:ext>
              </a:extLst>
            </p:cNvPr>
            <p:cNvSpPr/>
            <p:nvPr/>
          </p:nvSpPr>
          <p:spPr>
            <a:xfrm>
              <a:off x="5379503" y="29355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5134058-E9C5-1249-A4D1-50C94E4F5CBA}"/>
                </a:ext>
              </a:extLst>
            </p:cNvPr>
            <p:cNvSpPr/>
            <p:nvPr/>
          </p:nvSpPr>
          <p:spPr>
            <a:xfrm>
              <a:off x="5384754" y="36501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7B896D18-EE6A-7A49-9571-83754C653D58}"/>
                </a:ext>
              </a:extLst>
            </p:cNvPr>
            <p:cNvCxnSpPr/>
            <p:nvPr/>
          </p:nvCxnSpPr>
          <p:spPr>
            <a:xfrm>
              <a:off x="6779292" y="371028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5629F69-61AC-2641-B48A-8BBBF23FC091}"/>
                </a:ext>
              </a:extLst>
            </p:cNvPr>
            <p:cNvCxnSpPr/>
            <p:nvPr/>
          </p:nvCxnSpPr>
          <p:spPr>
            <a:xfrm>
              <a:off x="6777359" y="297858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DC12625-831A-2747-ACFE-316064B36B11}"/>
                </a:ext>
              </a:extLst>
            </p:cNvPr>
            <p:cNvCxnSpPr/>
            <p:nvPr/>
          </p:nvCxnSpPr>
          <p:spPr>
            <a:xfrm>
              <a:off x="1046403" y="371361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FB94A73-DF79-9049-ACA7-880E08DE0F44}"/>
                </a:ext>
              </a:extLst>
            </p:cNvPr>
            <p:cNvCxnSpPr/>
            <p:nvPr/>
          </p:nvCxnSpPr>
          <p:spPr>
            <a:xfrm>
              <a:off x="1044470" y="29878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1995DEB-4FC4-3043-8239-5482E4E65537}"/>
                </a:ext>
              </a:extLst>
            </p:cNvPr>
            <p:cNvCxnSpPr/>
            <p:nvPr/>
          </p:nvCxnSpPr>
          <p:spPr>
            <a:xfrm flipH="1" flipV="1">
              <a:off x="1049534" y="29828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978EABC-6857-1646-83F2-60FBC783B23F}"/>
                </a:ext>
              </a:extLst>
            </p:cNvPr>
            <p:cNvCxnSpPr/>
            <p:nvPr/>
          </p:nvCxnSpPr>
          <p:spPr>
            <a:xfrm flipH="1" flipV="1">
              <a:off x="1775440" y="29828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446C3F9-E09A-1A48-9FAF-28D79A1BEF9D}"/>
                </a:ext>
              </a:extLst>
            </p:cNvPr>
            <p:cNvCxnSpPr/>
            <p:nvPr/>
          </p:nvCxnSpPr>
          <p:spPr>
            <a:xfrm flipH="1" flipV="1">
              <a:off x="2495370" y="29824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E3BC8A7-1542-1D41-B973-1472D54927BC}"/>
                </a:ext>
              </a:extLst>
            </p:cNvPr>
            <p:cNvCxnSpPr/>
            <p:nvPr/>
          </p:nvCxnSpPr>
          <p:spPr>
            <a:xfrm flipH="1" flipV="1">
              <a:off x="3236944" y="29828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7112D9D-B0EA-D146-80E4-F07A97BAD40D}"/>
                </a:ext>
              </a:extLst>
            </p:cNvPr>
            <p:cNvCxnSpPr/>
            <p:nvPr/>
          </p:nvCxnSpPr>
          <p:spPr>
            <a:xfrm flipH="1" flipV="1">
              <a:off x="3962850" y="298844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3D961B4-DD34-9640-8EF1-4EC7F5E34AB6}"/>
                </a:ext>
              </a:extLst>
            </p:cNvPr>
            <p:cNvCxnSpPr/>
            <p:nvPr/>
          </p:nvCxnSpPr>
          <p:spPr>
            <a:xfrm flipH="1" flipV="1">
              <a:off x="6774312" y="297747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BEACA379-E0B4-CB48-B9DE-C7FFA6750029}"/>
                </a:ext>
              </a:extLst>
            </p:cNvPr>
            <p:cNvSpPr/>
            <p:nvPr/>
          </p:nvSpPr>
          <p:spPr>
            <a:xfrm>
              <a:off x="999360" y="29398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5C6D4254-6EFD-9C40-95F6-6D288F1FC4F4}"/>
                </a:ext>
              </a:extLst>
            </p:cNvPr>
            <p:cNvCxnSpPr/>
            <p:nvPr/>
          </p:nvCxnSpPr>
          <p:spPr>
            <a:xfrm flipV="1">
              <a:off x="1041472" y="29859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185F07F9-F0B3-3F49-988E-837BAC61EE22}"/>
                </a:ext>
              </a:extLst>
            </p:cNvPr>
            <p:cNvSpPr/>
            <p:nvPr/>
          </p:nvSpPr>
          <p:spPr>
            <a:xfrm>
              <a:off x="995347" y="36637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33636A2C-029A-A249-9330-7731ED917F28}"/>
                </a:ext>
              </a:extLst>
            </p:cNvPr>
            <p:cNvSpPr/>
            <p:nvPr/>
          </p:nvSpPr>
          <p:spPr>
            <a:xfrm>
              <a:off x="1729279" y="29418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0C58602-8545-6F48-8C45-20140CCDF60F}"/>
                </a:ext>
              </a:extLst>
            </p:cNvPr>
            <p:cNvCxnSpPr/>
            <p:nvPr/>
          </p:nvCxnSpPr>
          <p:spPr>
            <a:xfrm flipV="1">
              <a:off x="1767378" y="29859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AD889A6-A70F-FF49-AEDA-43231FE7B6BB}"/>
                </a:ext>
              </a:extLst>
            </p:cNvPr>
            <p:cNvCxnSpPr/>
            <p:nvPr/>
          </p:nvCxnSpPr>
          <p:spPr>
            <a:xfrm flipV="1">
              <a:off x="993744" y="288520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64F12EE-F11B-F14D-8888-0A53F5BDB465}"/>
                </a:ext>
              </a:extLst>
            </p:cNvPr>
            <p:cNvCxnSpPr/>
            <p:nvPr/>
          </p:nvCxnSpPr>
          <p:spPr>
            <a:xfrm>
              <a:off x="907920" y="288315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4CDF08F-A0CF-554C-87AA-4BE307F41371}"/>
                </a:ext>
              </a:extLst>
            </p:cNvPr>
            <p:cNvCxnSpPr/>
            <p:nvPr/>
          </p:nvCxnSpPr>
          <p:spPr>
            <a:xfrm>
              <a:off x="898774" y="298094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541E25F-02D8-A64C-AF73-E5D71A0B80F2}"/>
                </a:ext>
              </a:extLst>
            </p:cNvPr>
            <p:cNvCxnSpPr/>
            <p:nvPr/>
          </p:nvCxnSpPr>
          <p:spPr>
            <a:xfrm>
              <a:off x="904260" y="306410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DF09773-F93D-E345-AC7D-DF007E982621}"/>
                </a:ext>
              </a:extLst>
            </p:cNvPr>
            <p:cNvCxnSpPr/>
            <p:nvPr/>
          </p:nvCxnSpPr>
          <p:spPr>
            <a:xfrm flipV="1">
              <a:off x="982368" y="361764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F55B62-9117-784C-ABA2-F8451E2EFE7E}"/>
                </a:ext>
              </a:extLst>
            </p:cNvPr>
            <p:cNvCxnSpPr/>
            <p:nvPr/>
          </p:nvCxnSpPr>
          <p:spPr>
            <a:xfrm>
              <a:off x="896544" y="361558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61E851-C310-9143-97A5-82B4282B7C9D}"/>
                </a:ext>
              </a:extLst>
            </p:cNvPr>
            <p:cNvCxnSpPr/>
            <p:nvPr/>
          </p:nvCxnSpPr>
          <p:spPr>
            <a:xfrm>
              <a:off x="887398" y="371337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8FEB501-3D74-EF4E-AAF5-B5414C474C1D}"/>
                </a:ext>
              </a:extLst>
            </p:cNvPr>
            <p:cNvCxnSpPr/>
            <p:nvPr/>
          </p:nvCxnSpPr>
          <p:spPr>
            <a:xfrm>
              <a:off x="892884" y="379653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73166F82-C1FF-BA48-A558-11900FB3C468}"/>
                </a:ext>
              </a:extLst>
            </p:cNvPr>
            <p:cNvSpPr/>
            <p:nvPr/>
          </p:nvSpPr>
          <p:spPr>
            <a:xfrm>
              <a:off x="1725266" y="36657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314C90CB-91A6-A549-883D-614BDB8A6B67}"/>
                </a:ext>
              </a:extLst>
            </p:cNvPr>
            <p:cNvCxnSpPr/>
            <p:nvPr/>
          </p:nvCxnSpPr>
          <p:spPr>
            <a:xfrm flipV="1">
              <a:off x="2487308" y="29855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3505785D-297D-9145-A15A-09FFA5556BB4}"/>
                </a:ext>
              </a:extLst>
            </p:cNvPr>
            <p:cNvSpPr/>
            <p:nvPr/>
          </p:nvSpPr>
          <p:spPr>
            <a:xfrm>
              <a:off x="2461391" y="29329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325B4D9-CCC6-D045-91A5-7D0637DE4093}"/>
                </a:ext>
              </a:extLst>
            </p:cNvPr>
            <p:cNvSpPr/>
            <p:nvPr/>
          </p:nvSpPr>
          <p:spPr>
            <a:xfrm>
              <a:off x="2451402" y="36747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A205B895-E607-1547-B579-20BFC02AD4DF}"/>
                </a:ext>
              </a:extLst>
            </p:cNvPr>
            <p:cNvCxnSpPr/>
            <p:nvPr/>
          </p:nvCxnSpPr>
          <p:spPr>
            <a:xfrm flipV="1">
              <a:off x="3228882" y="29859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141B320-2CDF-2943-B39E-C92B523E178A}"/>
                </a:ext>
              </a:extLst>
            </p:cNvPr>
            <p:cNvCxnSpPr/>
            <p:nvPr/>
          </p:nvCxnSpPr>
          <p:spPr>
            <a:xfrm flipV="1">
              <a:off x="3954788" y="299156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83EC2026-27E8-2E44-9DB7-AFA8850850C8}"/>
                </a:ext>
              </a:extLst>
            </p:cNvPr>
            <p:cNvSpPr/>
            <p:nvPr/>
          </p:nvSpPr>
          <p:spPr>
            <a:xfrm>
              <a:off x="3916919" y="29329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45D309A-C9C8-9842-88E3-B5E6398A29A9}"/>
                </a:ext>
              </a:extLst>
            </p:cNvPr>
            <p:cNvSpPr/>
            <p:nvPr/>
          </p:nvSpPr>
          <p:spPr>
            <a:xfrm>
              <a:off x="3918882" y="36747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5A8CB550-6216-2E40-9FF7-62ADE86237F3}"/>
                </a:ext>
              </a:extLst>
            </p:cNvPr>
            <p:cNvSpPr/>
            <p:nvPr/>
          </p:nvSpPr>
          <p:spPr>
            <a:xfrm>
              <a:off x="4655007" y="29299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C8C1C5A3-0531-AB46-99F3-522807F5E436}"/>
                </a:ext>
              </a:extLst>
            </p:cNvPr>
            <p:cNvSpPr/>
            <p:nvPr/>
          </p:nvSpPr>
          <p:spPr>
            <a:xfrm>
              <a:off x="4645018" y="36717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6F96BC2-A6B6-4E43-8E5E-9470DF7C9175}"/>
                </a:ext>
              </a:extLst>
            </p:cNvPr>
            <p:cNvSpPr/>
            <p:nvPr/>
          </p:nvSpPr>
          <p:spPr>
            <a:xfrm>
              <a:off x="3187527" y="29299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65C3F31-A9F2-4C4C-9403-55813C53CD3C}"/>
                </a:ext>
              </a:extLst>
            </p:cNvPr>
            <p:cNvSpPr/>
            <p:nvPr/>
          </p:nvSpPr>
          <p:spPr>
            <a:xfrm>
              <a:off x="3177538" y="36717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BF1A23A7-A596-1147-8C25-E4C56D4505A4}"/>
                </a:ext>
              </a:extLst>
            </p:cNvPr>
            <p:cNvCxnSpPr/>
            <p:nvPr/>
          </p:nvCxnSpPr>
          <p:spPr>
            <a:xfrm flipV="1">
              <a:off x="6766250" y="298058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D4EE8E7C-340D-AA4F-B230-6B956BDD575E}"/>
                </a:ext>
              </a:extLst>
            </p:cNvPr>
            <p:cNvSpPr/>
            <p:nvPr/>
          </p:nvSpPr>
          <p:spPr>
            <a:xfrm>
              <a:off x="6728381" y="29419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FEF7B91B-3E76-3348-80BA-709E33174182}"/>
                </a:ext>
              </a:extLst>
            </p:cNvPr>
            <p:cNvSpPr/>
            <p:nvPr/>
          </p:nvSpPr>
          <p:spPr>
            <a:xfrm>
              <a:off x="6730344" y="36637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9A7A8E04-3C8E-1844-A33B-DD36D8DD52E3}"/>
                </a:ext>
              </a:extLst>
            </p:cNvPr>
            <p:cNvSpPr/>
            <p:nvPr/>
          </p:nvSpPr>
          <p:spPr>
            <a:xfrm>
              <a:off x="7458377" y="29389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16C6ED9E-265A-FC44-B41F-1B6C500E4B32}"/>
                </a:ext>
              </a:extLst>
            </p:cNvPr>
            <p:cNvSpPr/>
            <p:nvPr/>
          </p:nvSpPr>
          <p:spPr>
            <a:xfrm>
              <a:off x="7456480" y="366078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C235D036-FF8D-9E43-9BA3-4B745B56A962}"/>
                </a:ext>
              </a:extLst>
            </p:cNvPr>
            <p:cNvSpPr/>
            <p:nvPr/>
          </p:nvSpPr>
          <p:spPr>
            <a:xfrm>
              <a:off x="5731715" y="329099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476D985C-B262-1446-B6AC-6B09DD475C1D}"/>
                </a:ext>
              </a:extLst>
            </p:cNvPr>
            <p:cNvSpPr/>
            <p:nvPr/>
          </p:nvSpPr>
          <p:spPr>
            <a:xfrm>
              <a:off x="6042740" y="328477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FD99AD84-BD7D-5A40-A0A3-07D6B7CC6E82}"/>
                </a:ext>
              </a:extLst>
            </p:cNvPr>
            <p:cNvSpPr/>
            <p:nvPr/>
          </p:nvSpPr>
          <p:spPr>
            <a:xfrm>
              <a:off x="6363093" y="328787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9" name="Rectangle 78">
            <a:extLst>
              <a:ext uri="{FF2B5EF4-FFF2-40B4-BE49-F238E27FC236}">
                <a16:creationId xmlns:a16="http://schemas.microsoft.com/office/drawing/2014/main" id="{7F263522-5BB4-5D4C-BCF5-388A6FF36B9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0" name="Straight Connector 79">
            <a:extLst>
              <a:ext uri="{FF2B5EF4-FFF2-40B4-BE49-F238E27FC236}">
                <a16:creationId xmlns:a16="http://schemas.microsoft.com/office/drawing/2014/main" id="{1A3B7025-E416-6F45-8864-CE3195917FA0}"/>
              </a:ext>
            </a:extLst>
          </p:cNvPr>
          <p:cNvCxnSpPr/>
          <p:nvPr/>
        </p:nvCxnSpPr>
        <p:spPr>
          <a:xfrm>
            <a:off x="277472" y="114224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741EB20A-8EAC-9948-8328-EDE0B1A98E06}"/>
              </a:ext>
            </a:extLst>
          </p:cNvPr>
          <p:cNvSpPr txBox="1"/>
          <p:nvPr/>
        </p:nvSpPr>
        <p:spPr>
          <a:xfrm>
            <a:off x="7643666" y="2432102"/>
            <a:ext cx="642606"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2" name="TextBox 61">
            <a:extLst>
              <a:ext uri="{FF2B5EF4-FFF2-40B4-BE49-F238E27FC236}">
                <a16:creationId xmlns:a16="http://schemas.microsoft.com/office/drawing/2014/main" id="{AA483815-D21C-FF4E-8254-FAECB92706D1}"/>
              </a:ext>
            </a:extLst>
          </p:cNvPr>
          <p:cNvSpPr txBox="1"/>
          <p:nvPr/>
        </p:nvSpPr>
        <p:spPr>
          <a:xfrm>
            <a:off x="7654917" y="3981670"/>
            <a:ext cx="524675"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3" name="Group 62">
            <a:extLst>
              <a:ext uri="{FF2B5EF4-FFF2-40B4-BE49-F238E27FC236}">
                <a16:creationId xmlns:a16="http://schemas.microsoft.com/office/drawing/2014/main" id="{7C5E7799-172E-AF4B-8A10-35CB648CE05E}"/>
              </a:ext>
            </a:extLst>
          </p:cNvPr>
          <p:cNvGrpSpPr/>
          <p:nvPr/>
        </p:nvGrpSpPr>
        <p:grpSpPr>
          <a:xfrm>
            <a:off x="474055" y="5409477"/>
            <a:ext cx="924602" cy="1058574"/>
            <a:chOff x="536432" y="5376415"/>
            <a:chExt cx="924602" cy="1058574"/>
          </a:xfrm>
        </p:grpSpPr>
        <p:cxnSp>
          <p:nvCxnSpPr>
            <p:cNvPr id="64" name="Straight Arrow Connector 63">
              <a:extLst>
                <a:ext uri="{FF2B5EF4-FFF2-40B4-BE49-F238E27FC236}">
                  <a16:creationId xmlns:a16="http://schemas.microsoft.com/office/drawing/2014/main" id="{53E3ACB3-589D-E947-A16B-F9543557A7DB}"/>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72639BC0-7647-A640-97F0-6C4CB072088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6" name="Straight Arrow Connector 65">
              <a:extLst>
                <a:ext uri="{FF2B5EF4-FFF2-40B4-BE49-F238E27FC236}">
                  <a16:creationId xmlns:a16="http://schemas.microsoft.com/office/drawing/2014/main" id="{4051840C-3EC8-C343-9DFA-4421FC09F44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166CC786-4482-364E-8993-7E2DE47E214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69" name="Straight Arrow Connector 68">
            <a:extLst>
              <a:ext uri="{FF2B5EF4-FFF2-40B4-BE49-F238E27FC236}">
                <a16:creationId xmlns:a16="http://schemas.microsoft.com/office/drawing/2014/main" id="{0120BDC4-738E-7A47-B1F9-DFACCCF34C0E}"/>
              </a:ext>
            </a:extLst>
          </p:cNvPr>
          <p:cNvCxnSpPr>
            <a:cxnSpLocks/>
          </p:cNvCxnSpPr>
          <p:nvPr/>
        </p:nvCxnSpPr>
        <p:spPr>
          <a:xfrm>
            <a:off x="7896061" y="2833419"/>
            <a:ext cx="0" cy="24538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9694751C-40AA-9B45-AC59-669CDC687E13}"/>
              </a:ext>
            </a:extLst>
          </p:cNvPr>
          <p:cNvCxnSpPr>
            <a:cxnSpLocks/>
          </p:cNvCxnSpPr>
          <p:nvPr/>
        </p:nvCxnSpPr>
        <p:spPr>
          <a:xfrm>
            <a:off x="7889841" y="3576470"/>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C1A03394-A46B-044E-9176-62244B7D6C76}"/>
              </a:ext>
            </a:extLst>
          </p:cNvPr>
          <p:cNvSpPr txBox="1"/>
          <p:nvPr/>
        </p:nvSpPr>
        <p:spPr>
          <a:xfrm>
            <a:off x="2565485" y="242176"/>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#3              </a:t>
            </a:r>
          </a:p>
        </p:txBody>
      </p:sp>
      <p:grpSp>
        <p:nvGrpSpPr>
          <p:cNvPr id="81" name="Group 80">
            <a:extLst>
              <a:ext uri="{FF2B5EF4-FFF2-40B4-BE49-F238E27FC236}">
                <a16:creationId xmlns:a16="http://schemas.microsoft.com/office/drawing/2014/main" id="{E41AC773-82C3-054F-9B6E-9B475114D081}"/>
              </a:ext>
            </a:extLst>
          </p:cNvPr>
          <p:cNvGrpSpPr/>
          <p:nvPr/>
        </p:nvGrpSpPr>
        <p:grpSpPr>
          <a:xfrm>
            <a:off x="7004527" y="5955859"/>
            <a:ext cx="1678033" cy="481586"/>
            <a:chOff x="1032936" y="5890542"/>
            <a:chExt cx="1678033" cy="481586"/>
          </a:xfrm>
        </p:grpSpPr>
        <p:sp>
          <p:nvSpPr>
            <p:cNvPr id="90" name="TextBox 89">
              <a:extLst>
                <a:ext uri="{FF2B5EF4-FFF2-40B4-BE49-F238E27FC236}">
                  <a16:creationId xmlns:a16="http://schemas.microsoft.com/office/drawing/2014/main" id="{61B0C445-DFEE-7940-9CAF-738FA5BFEACF}"/>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91" name="TextBox 90">
              <a:extLst>
                <a:ext uri="{FF2B5EF4-FFF2-40B4-BE49-F238E27FC236}">
                  <a16:creationId xmlns:a16="http://schemas.microsoft.com/office/drawing/2014/main" id="{50ABFB27-88D4-FF47-A927-ABB519B78F7B}"/>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73669981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2" name="Straight Connector 81">
            <a:extLst>
              <a:ext uri="{FF2B5EF4-FFF2-40B4-BE49-F238E27FC236}">
                <a16:creationId xmlns:a16="http://schemas.microsoft.com/office/drawing/2014/main" id="{DAD26829-33FC-C24D-B77C-940F4C54CC8B}"/>
              </a:ext>
            </a:extLst>
          </p:cNvPr>
          <p:cNvCxnSpPr/>
          <p:nvPr/>
        </p:nvCxnSpPr>
        <p:spPr>
          <a:xfrm>
            <a:off x="1974023" y="300636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E1428D2-232A-3743-A3DA-37AE591D8107}"/>
              </a:ext>
            </a:extLst>
          </p:cNvPr>
          <p:cNvCxnSpPr/>
          <p:nvPr/>
        </p:nvCxnSpPr>
        <p:spPr>
          <a:xfrm>
            <a:off x="1972090" y="227466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FC227903-D3E9-274D-B93B-841AAEDEAD7B}"/>
              </a:ext>
            </a:extLst>
          </p:cNvPr>
          <p:cNvCxnSpPr/>
          <p:nvPr/>
        </p:nvCxnSpPr>
        <p:spPr>
          <a:xfrm>
            <a:off x="2700430" y="300504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F82EF2B6-0253-EB44-8AE9-906573E3E7E3}"/>
              </a:ext>
            </a:extLst>
          </p:cNvPr>
          <p:cNvCxnSpPr/>
          <p:nvPr/>
        </p:nvCxnSpPr>
        <p:spPr>
          <a:xfrm>
            <a:off x="2698497" y="227334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7E0436CA-5FFA-5146-AD44-692CB5756F1E}"/>
              </a:ext>
            </a:extLst>
          </p:cNvPr>
          <p:cNvCxnSpPr/>
          <p:nvPr/>
        </p:nvCxnSpPr>
        <p:spPr>
          <a:xfrm>
            <a:off x="3426837" y="300372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D2D55929-1062-D940-AAFD-5DF9422D3AB9}"/>
              </a:ext>
            </a:extLst>
          </p:cNvPr>
          <p:cNvCxnSpPr/>
          <p:nvPr/>
        </p:nvCxnSpPr>
        <p:spPr>
          <a:xfrm>
            <a:off x="3424904" y="22720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4171638E-BA9B-754E-ACA1-05114A509E39}"/>
              </a:ext>
            </a:extLst>
          </p:cNvPr>
          <p:cNvCxnSpPr/>
          <p:nvPr/>
        </p:nvCxnSpPr>
        <p:spPr>
          <a:xfrm>
            <a:off x="4153244" y="300240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9647F9C8-19CB-6744-A603-3B7E2F7BCA32}"/>
              </a:ext>
            </a:extLst>
          </p:cNvPr>
          <p:cNvCxnSpPr/>
          <p:nvPr/>
        </p:nvCxnSpPr>
        <p:spPr>
          <a:xfrm>
            <a:off x="4151311" y="227070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EB8487-E6AF-4445-815E-1D18D4A8BCBA}"/>
              </a:ext>
            </a:extLst>
          </p:cNvPr>
          <p:cNvCxnSpPr/>
          <p:nvPr/>
        </p:nvCxnSpPr>
        <p:spPr>
          <a:xfrm>
            <a:off x="4905023" y="299214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CFB5F787-DD5A-0B44-9266-6B1E14DAD80A}"/>
              </a:ext>
            </a:extLst>
          </p:cNvPr>
          <p:cNvCxnSpPr/>
          <p:nvPr/>
        </p:nvCxnSpPr>
        <p:spPr>
          <a:xfrm>
            <a:off x="4903090" y="226044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278F80F-9762-9C42-B408-37B65AFA5566}"/>
              </a:ext>
            </a:extLst>
          </p:cNvPr>
          <p:cNvCxnSpPr/>
          <p:nvPr/>
        </p:nvCxnSpPr>
        <p:spPr>
          <a:xfrm flipH="1" flipV="1">
            <a:off x="4900043" y="22593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9791EE-53E7-A04E-9D8D-9C615E58E561}"/>
              </a:ext>
            </a:extLst>
          </p:cNvPr>
          <p:cNvCxnSpPr/>
          <p:nvPr/>
        </p:nvCxnSpPr>
        <p:spPr>
          <a:xfrm flipV="1">
            <a:off x="4891981" y="226245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DC616AFB-0E28-5A41-96B1-7080E45D1125}"/>
              </a:ext>
            </a:extLst>
          </p:cNvPr>
          <p:cNvSpPr/>
          <p:nvPr/>
        </p:nvSpPr>
        <p:spPr>
          <a:xfrm>
            <a:off x="5592200" y="22203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5134058-E9C5-1249-A4D1-50C94E4F5CBA}"/>
              </a:ext>
            </a:extLst>
          </p:cNvPr>
          <p:cNvSpPr/>
          <p:nvPr/>
        </p:nvSpPr>
        <p:spPr>
          <a:xfrm>
            <a:off x="5582211" y="29426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7B896D18-EE6A-7A49-9571-83754C653D58}"/>
              </a:ext>
            </a:extLst>
          </p:cNvPr>
          <p:cNvCxnSpPr/>
          <p:nvPr/>
        </p:nvCxnSpPr>
        <p:spPr>
          <a:xfrm>
            <a:off x="6984369" y="300277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5629F69-61AC-2641-B48A-8BBBF23FC091}"/>
              </a:ext>
            </a:extLst>
          </p:cNvPr>
          <p:cNvCxnSpPr/>
          <p:nvPr/>
        </p:nvCxnSpPr>
        <p:spPr>
          <a:xfrm>
            <a:off x="6982436" y="227107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DC12625-831A-2747-ACFE-316064B36B11}"/>
              </a:ext>
            </a:extLst>
          </p:cNvPr>
          <p:cNvCxnSpPr/>
          <p:nvPr/>
        </p:nvCxnSpPr>
        <p:spPr>
          <a:xfrm>
            <a:off x="1243860" y="300610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FB94A73-DF79-9049-ACA7-880E08DE0F44}"/>
              </a:ext>
            </a:extLst>
          </p:cNvPr>
          <p:cNvCxnSpPr/>
          <p:nvPr/>
        </p:nvCxnSpPr>
        <p:spPr>
          <a:xfrm>
            <a:off x="1241927" y="228037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1995DEB-4FC4-3043-8239-5482E4E65537}"/>
              </a:ext>
            </a:extLst>
          </p:cNvPr>
          <p:cNvCxnSpPr/>
          <p:nvPr/>
        </p:nvCxnSpPr>
        <p:spPr>
          <a:xfrm flipH="1" flipV="1">
            <a:off x="1246991" y="227535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978EABC-6857-1646-83F2-60FBC783B23F}"/>
              </a:ext>
            </a:extLst>
          </p:cNvPr>
          <p:cNvCxnSpPr/>
          <p:nvPr/>
        </p:nvCxnSpPr>
        <p:spPr>
          <a:xfrm flipH="1" flipV="1">
            <a:off x="1972897" y="227535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446C3F9-E09A-1A48-9FAF-28D79A1BEF9D}"/>
              </a:ext>
            </a:extLst>
          </p:cNvPr>
          <p:cNvCxnSpPr/>
          <p:nvPr/>
        </p:nvCxnSpPr>
        <p:spPr>
          <a:xfrm flipH="1" flipV="1">
            <a:off x="2692827" y="227495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E3BC8A7-1542-1D41-B973-1472D54927BC}"/>
              </a:ext>
            </a:extLst>
          </p:cNvPr>
          <p:cNvCxnSpPr/>
          <p:nvPr/>
        </p:nvCxnSpPr>
        <p:spPr>
          <a:xfrm flipH="1" flipV="1">
            <a:off x="3434401" y="227535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7112D9D-B0EA-D146-80E4-F07A97BAD40D}"/>
              </a:ext>
            </a:extLst>
          </p:cNvPr>
          <p:cNvCxnSpPr/>
          <p:nvPr/>
        </p:nvCxnSpPr>
        <p:spPr>
          <a:xfrm flipH="1" flipV="1">
            <a:off x="4160307" y="22809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3D961B4-DD34-9640-8EF1-4EC7F5E34AB6}"/>
              </a:ext>
            </a:extLst>
          </p:cNvPr>
          <p:cNvCxnSpPr/>
          <p:nvPr/>
        </p:nvCxnSpPr>
        <p:spPr>
          <a:xfrm flipH="1" flipV="1">
            <a:off x="6979389" y="226996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BEACA379-E0B4-CB48-B9DE-C7FFA6750029}"/>
              </a:ext>
            </a:extLst>
          </p:cNvPr>
          <p:cNvSpPr/>
          <p:nvPr/>
        </p:nvSpPr>
        <p:spPr>
          <a:xfrm>
            <a:off x="1196817" y="22323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5C6D4254-6EFD-9C40-95F6-6D288F1FC4F4}"/>
              </a:ext>
            </a:extLst>
          </p:cNvPr>
          <p:cNvCxnSpPr/>
          <p:nvPr/>
        </p:nvCxnSpPr>
        <p:spPr>
          <a:xfrm flipV="1">
            <a:off x="1238929" y="227847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185F07F9-F0B3-3F49-988E-837BAC61EE22}"/>
              </a:ext>
            </a:extLst>
          </p:cNvPr>
          <p:cNvSpPr/>
          <p:nvPr/>
        </p:nvSpPr>
        <p:spPr>
          <a:xfrm>
            <a:off x="1192804" y="29562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33636A2C-029A-A249-9330-7731ED917F28}"/>
              </a:ext>
            </a:extLst>
          </p:cNvPr>
          <p:cNvSpPr/>
          <p:nvPr/>
        </p:nvSpPr>
        <p:spPr>
          <a:xfrm>
            <a:off x="1926736" y="22343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0C58602-8545-6F48-8C45-20140CCDF60F}"/>
              </a:ext>
            </a:extLst>
          </p:cNvPr>
          <p:cNvCxnSpPr/>
          <p:nvPr/>
        </p:nvCxnSpPr>
        <p:spPr>
          <a:xfrm flipV="1">
            <a:off x="1964835" y="227847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AD889A6-A70F-FF49-AEDA-43231FE7B6BB}"/>
              </a:ext>
            </a:extLst>
          </p:cNvPr>
          <p:cNvCxnSpPr/>
          <p:nvPr/>
        </p:nvCxnSpPr>
        <p:spPr>
          <a:xfrm flipV="1">
            <a:off x="1191201" y="217769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64F12EE-F11B-F14D-8888-0A53F5BDB465}"/>
              </a:ext>
            </a:extLst>
          </p:cNvPr>
          <p:cNvCxnSpPr/>
          <p:nvPr/>
        </p:nvCxnSpPr>
        <p:spPr>
          <a:xfrm>
            <a:off x="1105377" y="217564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4CDF08F-A0CF-554C-87AA-4BE307F41371}"/>
              </a:ext>
            </a:extLst>
          </p:cNvPr>
          <p:cNvCxnSpPr/>
          <p:nvPr/>
        </p:nvCxnSpPr>
        <p:spPr>
          <a:xfrm>
            <a:off x="1096231" y="227343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541E25F-02D8-A64C-AF73-E5D71A0B80F2}"/>
              </a:ext>
            </a:extLst>
          </p:cNvPr>
          <p:cNvCxnSpPr/>
          <p:nvPr/>
        </p:nvCxnSpPr>
        <p:spPr>
          <a:xfrm>
            <a:off x="1101717" y="235659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DF09773-F93D-E345-AC7D-DF007E982621}"/>
              </a:ext>
            </a:extLst>
          </p:cNvPr>
          <p:cNvCxnSpPr/>
          <p:nvPr/>
        </p:nvCxnSpPr>
        <p:spPr>
          <a:xfrm flipV="1">
            <a:off x="1179825" y="291013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F55B62-9117-784C-ABA2-F8451E2EFE7E}"/>
              </a:ext>
            </a:extLst>
          </p:cNvPr>
          <p:cNvCxnSpPr/>
          <p:nvPr/>
        </p:nvCxnSpPr>
        <p:spPr>
          <a:xfrm>
            <a:off x="1094001" y="290807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61E851-C310-9143-97A5-82B4282B7C9D}"/>
              </a:ext>
            </a:extLst>
          </p:cNvPr>
          <p:cNvCxnSpPr/>
          <p:nvPr/>
        </p:nvCxnSpPr>
        <p:spPr>
          <a:xfrm>
            <a:off x="1084855" y="300586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8FEB501-3D74-EF4E-AAF5-B5414C474C1D}"/>
              </a:ext>
            </a:extLst>
          </p:cNvPr>
          <p:cNvCxnSpPr/>
          <p:nvPr/>
        </p:nvCxnSpPr>
        <p:spPr>
          <a:xfrm>
            <a:off x="1090341" y="308902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73166F82-C1FF-BA48-A558-11900FB3C468}"/>
              </a:ext>
            </a:extLst>
          </p:cNvPr>
          <p:cNvSpPr/>
          <p:nvPr/>
        </p:nvSpPr>
        <p:spPr>
          <a:xfrm>
            <a:off x="1922723" y="29582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314C90CB-91A6-A549-883D-614BDB8A6B67}"/>
              </a:ext>
            </a:extLst>
          </p:cNvPr>
          <p:cNvCxnSpPr/>
          <p:nvPr/>
        </p:nvCxnSpPr>
        <p:spPr>
          <a:xfrm flipV="1">
            <a:off x="2684765" y="227807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3505785D-297D-9145-A15A-09FFA5556BB4}"/>
              </a:ext>
            </a:extLst>
          </p:cNvPr>
          <p:cNvSpPr/>
          <p:nvPr/>
        </p:nvSpPr>
        <p:spPr>
          <a:xfrm>
            <a:off x="2658848" y="22253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325B4D9-CCC6-D045-91A5-7D0637DE4093}"/>
              </a:ext>
            </a:extLst>
          </p:cNvPr>
          <p:cNvSpPr/>
          <p:nvPr/>
        </p:nvSpPr>
        <p:spPr>
          <a:xfrm>
            <a:off x="2648859" y="29672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A205B895-E607-1547-B579-20BFC02AD4DF}"/>
              </a:ext>
            </a:extLst>
          </p:cNvPr>
          <p:cNvCxnSpPr/>
          <p:nvPr/>
        </p:nvCxnSpPr>
        <p:spPr>
          <a:xfrm flipV="1">
            <a:off x="3426339" y="227847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141B320-2CDF-2943-B39E-C92B523E178A}"/>
              </a:ext>
            </a:extLst>
          </p:cNvPr>
          <p:cNvCxnSpPr/>
          <p:nvPr/>
        </p:nvCxnSpPr>
        <p:spPr>
          <a:xfrm flipV="1">
            <a:off x="4152245" y="22840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83EC2026-27E8-2E44-9DB7-AFA8850850C8}"/>
              </a:ext>
            </a:extLst>
          </p:cNvPr>
          <p:cNvSpPr/>
          <p:nvPr/>
        </p:nvSpPr>
        <p:spPr>
          <a:xfrm>
            <a:off x="4114376" y="22253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45D309A-C9C8-9842-88E3-B5E6398A29A9}"/>
              </a:ext>
            </a:extLst>
          </p:cNvPr>
          <p:cNvSpPr/>
          <p:nvPr/>
        </p:nvSpPr>
        <p:spPr>
          <a:xfrm>
            <a:off x="4116339" y="29672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5A8CB550-6216-2E40-9FF7-62ADE86237F3}"/>
              </a:ext>
            </a:extLst>
          </p:cNvPr>
          <p:cNvSpPr/>
          <p:nvPr/>
        </p:nvSpPr>
        <p:spPr>
          <a:xfrm>
            <a:off x="4852464" y="22224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C8C1C5A3-0531-AB46-99F3-522807F5E436}"/>
              </a:ext>
            </a:extLst>
          </p:cNvPr>
          <p:cNvSpPr/>
          <p:nvPr/>
        </p:nvSpPr>
        <p:spPr>
          <a:xfrm>
            <a:off x="4842475" y="29642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6F96BC2-A6B6-4E43-8E5E-9470DF7C9175}"/>
              </a:ext>
            </a:extLst>
          </p:cNvPr>
          <p:cNvSpPr/>
          <p:nvPr/>
        </p:nvSpPr>
        <p:spPr>
          <a:xfrm>
            <a:off x="3384984" y="22224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65C3F31-A9F2-4C4C-9403-55813C53CD3C}"/>
              </a:ext>
            </a:extLst>
          </p:cNvPr>
          <p:cNvSpPr/>
          <p:nvPr/>
        </p:nvSpPr>
        <p:spPr>
          <a:xfrm>
            <a:off x="3374995" y="29642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BF1A23A7-A596-1147-8C25-E4C56D4505A4}"/>
              </a:ext>
            </a:extLst>
          </p:cNvPr>
          <p:cNvCxnSpPr/>
          <p:nvPr/>
        </p:nvCxnSpPr>
        <p:spPr>
          <a:xfrm flipV="1">
            <a:off x="6971327" y="227307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D4EE8E7C-340D-AA4F-B230-6B956BDD575E}"/>
              </a:ext>
            </a:extLst>
          </p:cNvPr>
          <p:cNvSpPr/>
          <p:nvPr/>
        </p:nvSpPr>
        <p:spPr>
          <a:xfrm>
            <a:off x="6933458" y="22344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FEF7B91B-3E76-3348-80BA-709E33174182}"/>
              </a:ext>
            </a:extLst>
          </p:cNvPr>
          <p:cNvSpPr/>
          <p:nvPr/>
        </p:nvSpPr>
        <p:spPr>
          <a:xfrm>
            <a:off x="6935421" y="29562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9A7A8E04-3C8E-1844-A33B-DD36D8DD52E3}"/>
              </a:ext>
            </a:extLst>
          </p:cNvPr>
          <p:cNvSpPr/>
          <p:nvPr/>
        </p:nvSpPr>
        <p:spPr>
          <a:xfrm>
            <a:off x="7663454" y="22314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16C6ED9E-265A-FC44-B41F-1B6C500E4B32}"/>
              </a:ext>
            </a:extLst>
          </p:cNvPr>
          <p:cNvSpPr/>
          <p:nvPr/>
        </p:nvSpPr>
        <p:spPr>
          <a:xfrm>
            <a:off x="7661557" y="29532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C235D036-FF8D-9E43-9BA3-4B745B56A962}"/>
              </a:ext>
            </a:extLst>
          </p:cNvPr>
          <p:cNvSpPr/>
          <p:nvPr/>
        </p:nvSpPr>
        <p:spPr>
          <a:xfrm>
            <a:off x="5929172" y="258348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476D985C-B262-1446-B6AC-6B09DD475C1D}"/>
              </a:ext>
            </a:extLst>
          </p:cNvPr>
          <p:cNvSpPr/>
          <p:nvPr/>
        </p:nvSpPr>
        <p:spPr>
          <a:xfrm>
            <a:off x="6240197" y="257726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FD99AD84-BD7D-5A40-A0A3-07D6B7CC6E82}"/>
              </a:ext>
            </a:extLst>
          </p:cNvPr>
          <p:cNvSpPr/>
          <p:nvPr/>
        </p:nvSpPr>
        <p:spPr>
          <a:xfrm>
            <a:off x="6560550" y="258036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Rectangle 78">
            <a:extLst>
              <a:ext uri="{FF2B5EF4-FFF2-40B4-BE49-F238E27FC236}">
                <a16:creationId xmlns:a16="http://schemas.microsoft.com/office/drawing/2014/main" id="{7F263522-5BB4-5D4C-BCF5-388A6FF36B9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0" name="Straight Connector 79">
            <a:extLst>
              <a:ext uri="{FF2B5EF4-FFF2-40B4-BE49-F238E27FC236}">
                <a16:creationId xmlns:a16="http://schemas.microsoft.com/office/drawing/2014/main" id="{1A3B7025-E416-6F45-8864-CE3195917FA0}"/>
              </a:ext>
            </a:extLst>
          </p:cNvPr>
          <p:cNvCxnSpPr/>
          <p:nvPr/>
        </p:nvCxnSpPr>
        <p:spPr>
          <a:xfrm>
            <a:off x="277472" y="115218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31318D51-9D59-FB4D-94DB-8405C0E3908D}"/>
              </a:ext>
            </a:extLst>
          </p:cNvPr>
          <p:cNvCxnSpPr/>
          <p:nvPr/>
        </p:nvCxnSpPr>
        <p:spPr>
          <a:xfrm>
            <a:off x="6468428" y="49543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4E42ED7-402C-3F48-A5C9-7355C25271D7}"/>
              </a:ext>
            </a:extLst>
          </p:cNvPr>
          <p:cNvCxnSpPr/>
          <p:nvPr/>
        </p:nvCxnSpPr>
        <p:spPr>
          <a:xfrm>
            <a:off x="6466495" y="422268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B942BFC-0DA1-434B-B23A-11B460092DEB}"/>
              </a:ext>
            </a:extLst>
          </p:cNvPr>
          <p:cNvCxnSpPr/>
          <p:nvPr/>
        </p:nvCxnSpPr>
        <p:spPr>
          <a:xfrm>
            <a:off x="7194835" y="495306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C5F12FC-43D4-244D-9DF9-EA21EEAA2B8A}"/>
              </a:ext>
            </a:extLst>
          </p:cNvPr>
          <p:cNvCxnSpPr/>
          <p:nvPr/>
        </p:nvCxnSpPr>
        <p:spPr>
          <a:xfrm>
            <a:off x="7192902" y="422136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5CDC4CB-B88F-244F-A221-6D56F1294D25}"/>
              </a:ext>
            </a:extLst>
          </p:cNvPr>
          <p:cNvCxnSpPr/>
          <p:nvPr/>
        </p:nvCxnSpPr>
        <p:spPr>
          <a:xfrm>
            <a:off x="5738265" y="495412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4144605-B8A9-8A47-B1BC-19FEDA2F13A3}"/>
              </a:ext>
            </a:extLst>
          </p:cNvPr>
          <p:cNvCxnSpPr/>
          <p:nvPr/>
        </p:nvCxnSpPr>
        <p:spPr>
          <a:xfrm>
            <a:off x="5736332" y="422839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41C942C7-0DBB-F645-950E-B1C87A89C2AB}"/>
              </a:ext>
            </a:extLst>
          </p:cNvPr>
          <p:cNvCxnSpPr/>
          <p:nvPr/>
        </p:nvCxnSpPr>
        <p:spPr>
          <a:xfrm flipH="1" flipV="1">
            <a:off x="5741396" y="42233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4522D0E-F4F7-C244-9BAE-5B159AB6C883}"/>
              </a:ext>
            </a:extLst>
          </p:cNvPr>
          <p:cNvCxnSpPr/>
          <p:nvPr/>
        </p:nvCxnSpPr>
        <p:spPr>
          <a:xfrm flipH="1" flipV="1">
            <a:off x="6467302" y="42233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FADEAAF4-D009-9B4A-8432-ED8CE1AEBF3B}"/>
              </a:ext>
            </a:extLst>
          </p:cNvPr>
          <p:cNvCxnSpPr/>
          <p:nvPr/>
        </p:nvCxnSpPr>
        <p:spPr>
          <a:xfrm flipH="1" flipV="1">
            <a:off x="7187232" y="42229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751FCEC5-5369-B24B-87EF-067A29F9ECA0}"/>
              </a:ext>
            </a:extLst>
          </p:cNvPr>
          <p:cNvSpPr/>
          <p:nvPr/>
        </p:nvSpPr>
        <p:spPr>
          <a:xfrm>
            <a:off x="5691222" y="41803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id="{C0F42C32-246D-4440-9D98-BAC6BD377530}"/>
              </a:ext>
            </a:extLst>
          </p:cNvPr>
          <p:cNvCxnSpPr/>
          <p:nvPr/>
        </p:nvCxnSpPr>
        <p:spPr>
          <a:xfrm flipV="1">
            <a:off x="5733334" y="42264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A84A1095-B5B6-D547-8263-EA9AD17BEAAA}"/>
              </a:ext>
            </a:extLst>
          </p:cNvPr>
          <p:cNvSpPr/>
          <p:nvPr/>
        </p:nvSpPr>
        <p:spPr>
          <a:xfrm>
            <a:off x="5687209" y="49042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C3E5FFB6-80F0-A246-811D-1BA0FF495ACB}"/>
              </a:ext>
            </a:extLst>
          </p:cNvPr>
          <p:cNvSpPr/>
          <p:nvPr/>
        </p:nvSpPr>
        <p:spPr>
          <a:xfrm>
            <a:off x="6421141" y="41823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3E5FA4B-3EDF-3E42-9637-FF336223AD85}"/>
              </a:ext>
            </a:extLst>
          </p:cNvPr>
          <p:cNvCxnSpPr/>
          <p:nvPr/>
        </p:nvCxnSpPr>
        <p:spPr>
          <a:xfrm flipV="1">
            <a:off x="6459240" y="42264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AFA17BC-FA0C-7246-85EB-E53710D02CD7}"/>
              </a:ext>
            </a:extLst>
          </p:cNvPr>
          <p:cNvCxnSpPr/>
          <p:nvPr/>
        </p:nvCxnSpPr>
        <p:spPr>
          <a:xfrm flipV="1">
            <a:off x="5685606" y="412571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762310EB-0528-F34E-9F64-2F7548C69E1B}"/>
              </a:ext>
            </a:extLst>
          </p:cNvPr>
          <p:cNvCxnSpPr/>
          <p:nvPr/>
        </p:nvCxnSpPr>
        <p:spPr>
          <a:xfrm>
            <a:off x="5599782" y="412366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50534EC-B12B-E64D-9F4F-C01CF3C1C855}"/>
              </a:ext>
            </a:extLst>
          </p:cNvPr>
          <p:cNvCxnSpPr/>
          <p:nvPr/>
        </p:nvCxnSpPr>
        <p:spPr>
          <a:xfrm>
            <a:off x="5590636" y="422145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0AF4E90D-2DF5-EE48-805E-07A9B56A0B4B}"/>
              </a:ext>
            </a:extLst>
          </p:cNvPr>
          <p:cNvCxnSpPr/>
          <p:nvPr/>
        </p:nvCxnSpPr>
        <p:spPr>
          <a:xfrm>
            <a:off x="5596122" y="43046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D8DADB1-8713-F24F-8C2A-2704A926E902}"/>
              </a:ext>
            </a:extLst>
          </p:cNvPr>
          <p:cNvCxnSpPr/>
          <p:nvPr/>
        </p:nvCxnSpPr>
        <p:spPr>
          <a:xfrm flipV="1">
            <a:off x="5674230" y="485815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F452097-544E-0D43-B64C-490F1CBDB1FB}"/>
              </a:ext>
            </a:extLst>
          </p:cNvPr>
          <p:cNvCxnSpPr/>
          <p:nvPr/>
        </p:nvCxnSpPr>
        <p:spPr>
          <a:xfrm>
            <a:off x="5588406" y="485609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948EB3CC-8A9F-4D41-B428-AD9173B38BB7}"/>
              </a:ext>
            </a:extLst>
          </p:cNvPr>
          <p:cNvCxnSpPr/>
          <p:nvPr/>
        </p:nvCxnSpPr>
        <p:spPr>
          <a:xfrm>
            <a:off x="5579260" y="4953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53EF5039-990E-B342-B6BC-DD19CCB8DC72}"/>
              </a:ext>
            </a:extLst>
          </p:cNvPr>
          <p:cNvCxnSpPr/>
          <p:nvPr/>
        </p:nvCxnSpPr>
        <p:spPr>
          <a:xfrm>
            <a:off x="5584746" y="50370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7015C32E-059D-B243-BB1D-2786913D98C2}"/>
              </a:ext>
            </a:extLst>
          </p:cNvPr>
          <p:cNvSpPr/>
          <p:nvPr/>
        </p:nvSpPr>
        <p:spPr>
          <a:xfrm>
            <a:off x="6417128" y="49062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9DD5F445-4955-294F-975A-23E70E2E9A00}"/>
              </a:ext>
            </a:extLst>
          </p:cNvPr>
          <p:cNvCxnSpPr/>
          <p:nvPr/>
        </p:nvCxnSpPr>
        <p:spPr>
          <a:xfrm flipV="1">
            <a:off x="7179170" y="42260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A0BBE142-7388-E44A-AB9B-3074824E4D30}"/>
              </a:ext>
            </a:extLst>
          </p:cNvPr>
          <p:cNvSpPr/>
          <p:nvPr/>
        </p:nvSpPr>
        <p:spPr>
          <a:xfrm>
            <a:off x="7153253" y="41734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FE245F6E-FBAF-8E4B-A036-4BD6733091AC}"/>
              </a:ext>
            </a:extLst>
          </p:cNvPr>
          <p:cNvSpPr/>
          <p:nvPr/>
        </p:nvSpPr>
        <p:spPr>
          <a:xfrm>
            <a:off x="7143264" y="49152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89F41E1D-2BC0-B74E-A05C-E38550670520}"/>
              </a:ext>
            </a:extLst>
          </p:cNvPr>
          <p:cNvSpPr/>
          <p:nvPr/>
        </p:nvSpPr>
        <p:spPr>
          <a:xfrm>
            <a:off x="7879389" y="41704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55657E91-3E06-B94F-91FA-2F3641172123}"/>
              </a:ext>
            </a:extLst>
          </p:cNvPr>
          <p:cNvSpPr/>
          <p:nvPr/>
        </p:nvSpPr>
        <p:spPr>
          <a:xfrm>
            <a:off x="7869400" y="49122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FEEFC25F-50FC-4B46-957E-71F66924D3A8}"/>
              </a:ext>
            </a:extLst>
          </p:cNvPr>
          <p:cNvCxnSpPr/>
          <p:nvPr/>
        </p:nvCxnSpPr>
        <p:spPr>
          <a:xfrm>
            <a:off x="4033228" y="496550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98C3055-DD28-4E4B-A89E-469F7B705344}"/>
              </a:ext>
            </a:extLst>
          </p:cNvPr>
          <p:cNvCxnSpPr/>
          <p:nvPr/>
        </p:nvCxnSpPr>
        <p:spPr>
          <a:xfrm>
            <a:off x="4031295" y="423380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73704524-9027-874A-A7E9-ABBA59018A1F}"/>
              </a:ext>
            </a:extLst>
          </p:cNvPr>
          <p:cNvCxnSpPr/>
          <p:nvPr/>
        </p:nvCxnSpPr>
        <p:spPr>
          <a:xfrm>
            <a:off x="3303065" y="496524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E95A306-C10C-D940-9025-E15B76CBA929}"/>
              </a:ext>
            </a:extLst>
          </p:cNvPr>
          <p:cNvCxnSpPr/>
          <p:nvPr/>
        </p:nvCxnSpPr>
        <p:spPr>
          <a:xfrm>
            <a:off x="3301132" y="423951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0AF775DD-77C4-C841-8A7E-8829A2ECFBC6}"/>
              </a:ext>
            </a:extLst>
          </p:cNvPr>
          <p:cNvCxnSpPr/>
          <p:nvPr/>
        </p:nvCxnSpPr>
        <p:spPr>
          <a:xfrm flipH="1" flipV="1">
            <a:off x="3306196" y="42344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EDDFD7BD-EC0E-604B-8210-F657ABEC75F6}"/>
              </a:ext>
            </a:extLst>
          </p:cNvPr>
          <p:cNvCxnSpPr/>
          <p:nvPr/>
        </p:nvCxnSpPr>
        <p:spPr>
          <a:xfrm flipH="1" flipV="1">
            <a:off x="4032102" y="42344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F8EE251E-6458-6B47-8E37-FCE4B845479D}"/>
              </a:ext>
            </a:extLst>
          </p:cNvPr>
          <p:cNvSpPr/>
          <p:nvPr/>
        </p:nvSpPr>
        <p:spPr>
          <a:xfrm>
            <a:off x="3256022" y="41914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295CA200-0EB3-394C-8CEC-BBC6A2E6AC56}"/>
              </a:ext>
            </a:extLst>
          </p:cNvPr>
          <p:cNvCxnSpPr/>
          <p:nvPr/>
        </p:nvCxnSpPr>
        <p:spPr>
          <a:xfrm flipV="1">
            <a:off x="3298134" y="42376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C2E4B440-954F-DF46-8AC0-9E5239D59F4B}"/>
              </a:ext>
            </a:extLst>
          </p:cNvPr>
          <p:cNvSpPr/>
          <p:nvPr/>
        </p:nvSpPr>
        <p:spPr>
          <a:xfrm>
            <a:off x="3252009" y="49153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CC991B1C-9B61-814A-B479-E25486A529A1}"/>
              </a:ext>
            </a:extLst>
          </p:cNvPr>
          <p:cNvSpPr/>
          <p:nvPr/>
        </p:nvSpPr>
        <p:spPr>
          <a:xfrm>
            <a:off x="3985941" y="41934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D00DBF83-1816-EE4C-9EBC-0ABDEACCD11F}"/>
              </a:ext>
            </a:extLst>
          </p:cNvPr>
          <p:cNvCxnSpPr/>
          <p:nvPr/>
        </p:nvCxnSpPr>
        <p:spPr>
          <a:xfrm flipV="1">
            <a:off x="4024040" y="42376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4298E008-130F-5448-B238-BB187D7BFD05}"/>
              </a:ext>
            </a:extLst>
          </p:cNvPr>
          <p:cNvCxnSpPr/>
          <p:nvPr/>
        </p:nvCxnSpPr>
        <p:spPr>
          <a:xfrm flipV="1">
            <a:off x="3250406" y="413683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CC4F0CB5-942F-C446-8418-34A4C7DEF959}"/>
              </a:ext>
            </a:extLst>
          </p:cNvPr>
          <p:cNvCxnSpPr/>
          <p:nvPr/>
        </p:nvCxnSpPr>
        <p:spPr>
          <a:xfrm>
            <a:off x="3164582" y="413478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2519C30A-5DD7-304B-BE60-6C6EC1F48FD1}"/>
              </a:ext>
            </a:extLst>
          </p:cNvPr>
          <p:cNvCxnSpPr/>
          <p:nvPr/>
        </p:nvCxnSpPr>
        <p:spPr>
          <a:xfrm>
            <a:off x="3155436" y="42325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E2EF3889-212D-BD47-A934-0931CA57CB01}"/>
              </a:ext>
            </a:extLst>
          </p:cNvPr>
          <p:cNvCxnSpPr/>
          <p:nvPr/>
        </p:nvCxnSpPr>
        <p:spPr>
          <a:xfrm>
            <a:off x="3160922" y="431573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00613DC9-0E08-4649-B897-CEC451FC42DE}"/>
              </a:ext>
            </a:extLst>
          </p:cNvPr>
          <p:cNvCxnSpPr/>
          <p:nvPr/>
        </p:nvCxnSpPr>
        <p:spPr>
          <a:xfrm flipV="1">
            <a:off x="3239030" y="486926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7F17F542-E4A9-C54A-8AF8-D3DA978F583D}"/>
              </a:ext>
            </a:extLst>
          </p:cNvPr>
          <p:cNvCxnSpPr/>
          <p:nvPr/>
        </p:nvCxnSpPr>
        <p:spPr>
          <a:xfrm>
            <a:off x="3153206" y="486721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B496B47B-36C4-A746-A854-A746EF8F2A77}"/>
              </a:ext>
            </a:extLst>
          </p:cNvPr>
          <p:cNvCxnSpPr/>
          <p:nvPr/>
        </p:nvCxnSpPr>
        <p:spPr>
          <a:xfrm>
            <a:off x="3144060" y="49650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B9DA2CA1-0A3F-A44A-99E6-1A95EA63E3BD}"/>
              </a:ext>
            </a:extLst>
          </p:cNvPr>
          <p:cNvCxnSpPr/>
          <p:nvPr/>
        </p:nvCxnSpPr>
        <p:spPr>
          <a:xfrm>
            <a:off x="3149546" y="504816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AD7C8035-15DD-7047-9478-927919AE4753}"/>
              </a:ext>
            </a:extLst>
          </p:cNvPr>
          <p:cNvSpPr/>
          <p:nvPr/>
        </p:nvSpPr>
        <p:spPr>
          <a:xfrm>
            <a:off x="3981928" y="49173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7AF39889-D1D9-8048-B895-80963006C4D8}"/>
              </a:ext>
            </a:extLst>
          </p:cNvPr>
          <p:cNvSpPr/>
          <p:nvPr/>
        </p:nvSpPr>
        <p:spPr>
          <a:xfrm>
            <a:off x="4718053" y="41845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3D972188-6569-F241-A6D7-659749A57647}"/>
              </a:ext>
            </a:extLst>
          </p:cNvPr>
          <p:cNvSpPr/>
          <p:nvPr/>
        </p:nvSpPr>
        <p:spPr>
          <a:xfrm>
            <a:off x="4708064" y="49263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2" name="Straight Connector 131">
            <a:extLst>
              <a:ext uri="{FF2B5EF4-FFF2-40B4-BE49-F238E27FC236}">
                <a16:creationId xmlns:a16="http://schemas.microsoft.com/office/drawing/2014/main" id="{0D338A26-E961-7149-B426-DB815961B8E9}"/>
              </a:ext>
            </a:extLst>
          </p:cNvPr>
          <p:cNvCxnSpPr/>
          <p:nvPr/>
        </p:nvCxnSpPr>
        <p:spPr>
          <a:xfrm>
            <a:off x="1543530" y="496344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1D9E5692-F0E6-9F4D-B86B-2281CF9B24C6}"/>
              </a:ext>
            </a:extLst>
          </p:cNvPr>
          <p:cNvCxnSpPr/>
          <p:nvPr/>
        </p:nvCxnSpPr>
        <p:spPr>
          <a:xfrm>
            <a:off x="1541597" y="42377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299DC724-B29B-6349-9082-047603FDF6E6}"/>
              </a:ext>
            </a:extLst>
          </p:cNvPr>
          <p:cNvCxnSpPr/>
          <p:nvPr/>
        </p:nvCxnSpPr>
        <p:spPr>
          <a:xfrm flipH="1" flipV="1">
            <a:off x="1546661" y="423270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Oval 135">
            <a:extLst>
              <a:ext uri="{FF2B5EF4-FFF2-40B4-BE49-F238E27FC236}">
                <a16:creationId xmlns:a16="http://schemas.microsoft.com/office/drawing/2014/main" id="{33D5E2B7-4440-0148-9925-E578245102BE}"/>
              </a:ext>
            </a:extLst>
          </p:cNvPr>
          <p:cNvSpPr/>
          <p:nvPr/>
        </p:nvSpPr>
        <p:spPr>
          <a:xfrm>
            <a:off x="1496487" y="41897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7B7C2619-743B-E445-BE57-BBF123021EDA}"/>
              </a:ext>
            </a:extLst>
          </p:cNvPr>
          <p:cNvCxnSpPr/>
          <p:nvPr/>
        </p:nvCxnSpPr>
        <p:spPr>
          <a:xfrm flipV="1">
            <a:off x="1538599" y="423582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B0BED3B6-1CC6-174D-92A9-49ACE8C58006}"/>
              </a:ext>
            </a:extLst>
          </p:cNvPr>
          <p:cNvSpPr/>
          <p:nvPr/>
        </p:nvSpPr>
        <p:spPr>
          <a:xfrm>
            <a:off x="1492474" y="49136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874FFAFD-1914-C64A-90F8-68E3E9A32633}"/>
              </a:ext>
            </a:extLst>
          </p:cNvPr>
          <p:cNvSpPr/>
          <p:nvPr/>
        </p:nvSpPr>
        <p:spPr>
          <a:xfrm>
            <a:off x="2226406" y="41917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Connector 140">
            <a:extLst>
              <a:ext uri="{FF2B5EF4-FFF2-40B4-BE49-F238E27FC236}">
                <a16:creationId xmlns:a16="http://schemas.microsoft.com/office/drawing/2014/main" id="{1CC2BF1B-1A43-DA4C-A523-7BF65BB0C0FB}"/>
              </a:ext>
            </a:extLst>
          </p:cNvPr>
          <p:cNvCxnSpPr/>
          <p:nvPr/>
        </p:nvCxnSpPr>
        <p:spPr>
          <a:xfrm flipV="1">
            <a:off x="1490871" y="413504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D5A11224-BFE9-914E-B5E2-2FF9035E194E}"/>
              </a:ext>
            </a:extLst>
          </p:cNvPr>
          <p:cNvCxnSpPr/>
          <p:nvPr/>
        </p:nvCxnSpPr>
        <p:spPr>
          <a:xfrm>
            <a:off x="1405047" y="413299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3D8C2A5C-4A8B-B24F-BF2F-E0290E0AD6F7}"/>
              </a:ext>
            </a:extLst>
          </p:cNvPr>
          <p:cNvCxnSpPr/>
          <p:nvPr/>
        </p:nvCxnSpPr>
        <p:spPr>
          <a:xfrm>
            <a:off x="1395901" y="423078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D7216614-CC00-7E40-AEDC-7BC8537A2F9D}"/>
              </a:ext>
            </a:extLst>
          </p:cNvPr>
          <p:cNvCxnSpPr/>
          <p:nvPr/>
        </p:nvCxnSpPr>
        <p:spPr>
          <a:xfrm>
            <a:off x="1401387" y="431393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2106F0F2-6EE8-B34B-9010-A9789B5846FD}"/>
              </a:ext>
            </a:extLst>
          </p:cNvPr>
          <p:cNvCxnSpPr/>
          <p:nvPr/>
        </p:nvCxnSpPr>
        <p:spPr>
          <a:xfrm flipV="1">
            <a:off x="1479495" y="486747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F7A359C4-F39E-EB4B-BBC6-CC1107FAAE61}"/>
              </a:ext>
            </a:extLst>
          </p:cNvPr>
          <p:cNvCxnSpPr/>
          <p:nvPr/>
        </p:nvCxnSpPr>
        <p:spPr>
          <a:xfrm>
            <a:off x="1393671" y="486542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4A743B73-3DE7-EA41-BBCF-363FC57B48AA}"/>
              </a:ext>
            </a:extLst>
          </p:cNvPr>
          <p:cNvCxnSpPr/>
          <p:nvPr/>
        </p:nvCxnSpPr>
        <p:spPr>
          <a:xfrm>
            <a:off x="1384525" y="496321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47D2F152-BC6F-A145-A8EF-E24E98C2B1E5}"/>
              </a:ext>
            </a:extLst>
          </p:cNvPr>
          <p:cNvCxnSpPr/>
          <p:nvPr/>
        </p:nvCxnSpPr>
        <p:spPr>
          <a:xfrm>
            <a:off x="1390011" y="504637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Oval 148">
            <a:extLst>
              <a:ext uri="{FF2B5EF4-FFF2-40B4-BE49-F238E27FC236}">
                <a16:creationId xmlns:a16="http://schemas.microsoft.com/office/drawing/2014/main" id="{753BB534-F8AA-094F-A80F-92DE73FF2DE1}"/>
              </a:ext>
            </a:extLst>
          </p:cNvPr>
          <p:cNvSpPr/>
          <p:nvPr/>
        </p:nvSpPr>
        <p:spPr>
          <a:xfrm>
            <a:off x="2222393" y="49156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TextBox 151">
            <a:extLst>
              <a:ext uri="{FF2B5EF4-FFF2-40B4-BE49-F238E27FC236}">
                <a16:creationId xmlns:a16="http://schemas.microsoft.com/office/drawing/2014/main" id="{DA9F36FA-D773-214C-96D2-CDA3EFDE2054}"/>
              </a:ext>
            </a:extLst>
          </p:cNvPr>
          <p:cNvSpPr txBox="1"/>
          <p:nvPr/>
        </p:nvSpPr>
        <p:spPr>
          <a:xfrm>
            <a:off x="3577862" y="5191524"/>
            <a:ext cx="1015112"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2 </a:t>
            </a:r>
            <a:r>
              <a:rPr lang="en-US" sz="2200" dirty="0">
                <a:latin typeface="Times New Roman" panose="02020603050405020304" pitchFamily="18" charset="0"/>
                <a:cs typeface="Times New Roman" panose="02020603050405020304" pitchFamily="18" charset="0"/>
              </a:rPr>
              <a:t>   </a:t>
            </a:r>
          </a:p>
        </p:txBody>
      </p:sp>
      <p:sp>
        <p:nvSpPr>
          <p:cNvPr id="153" name="TextBox 152">
            <a:extLst>
              <a:ext uri="{FF2B5EF4-FFF2-40B4-BE49-F238E27FC236}">
                <a16:creationId xmlns:a16="http://schemas.microsoft.com/office/drawing/2014/main" id="{2BD3F3E5-7122-EB43-B0D9-02E8205F75E8}"/>
              </a:ext>
            </a:extLst>
          </p:cNvPr>
          <p:cNvSpPr txBox="1"/>
          <p:nvPr/>
        </p:nvSpPr>
        <p:spPr>
          <a:xfrm>
            <a:off x="1523986" y="5191525"/>
            <a:ext cx="802854" cy="430887"/>
          </a:xfrm>
          <a:prstGeom prst="rect">
            <a:avLst/>
          </a:prstGeom>
          <a:noFill/>
        </p:spPr>
        <p:txBody>
          <a:bodyPr wrap="square" rtlCol="0">
            <a:spAutoFit/>
          </a:bodyPr>
          <a:lstStyle/>
          <a:p>
            <a:r>
              <a:rPr lang="en-US" sz="2200" dirty="0">
                <a:solidFill>
                  <a:srgbClr val="FF0000"/>
                </a:solidFill>
                <a:latin typeface="Times New Roman" panose="02020603050405020304" pitchFamily="18" charset="0"/>
                <a:cs typeface="Times New Roman" panose="02020603050405020304" pitchFamily="18" charset="0"/>
              </a:rPr>
              <a:t>n = 1 </a:t>
            </a:r>
            <a:r>
              <a:rPr lang="en-US" sz="2200" dirty="0">
                <a:latin typeface="Times New Roman" panose="02020603050405020304" pitchFamily="18" charset="0"/>
                <a:cs typeface="Times New Roman" panose="02020603050405020304" pitchFamily="18" charset="0"/>
              </a:rPr>
              <a:t>   </a:t>
            </a:r>
          </a:p>
        </p:txBody>
      </p:sp>
      <p:sp>
        <p:nvSpPr>
          <p:cNvPr id="154" name="TextBox 153">
            <a:extLst>
              <a:ext uri="{FF2B5EF4-FFF2-40B4-BE49-F238E27FC236}">
                <a16:creationId xmlns:a16="http://schemas.microsoft.com/office/drawing/2014/main" id="{97DC5CBB-0B84-FF48-A1C7-88BF17AFD265}"/>
              </a:ext>
            </a:extLst>
          </p:cNvPr>
          <p:cNvSpPr txBox="1"/>
          <p:nvPr/>
        </p:nvSpPr>
        <p:spPr>
          <a:xfrm>
            <a:off x="6412263" y="5168861"/>
            <a:ext cx="901278"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3</a:t>
            </a:r>
            <a:r>
              <a:rPr lang="en-US" sz="2200" dirty="0">
                <a:latin typeface="Times New Roman" panose="02020603050405020304" pitchFamily="18" charset="0"/>
                <a:cs typeface="Times New Roman" panose="02020603050405020304" pitchFamily="18" charset="0"/>
              </a:rPr>
              <a:t>   </a:t>
            </a:r>
          </a:p>
        </p:txBody>
      </p:sp>
      <p:sp>
        <p:nvSpPr>
          <p:cNvPr id="130" name="TextBox 129">
            <a:extLst>
              <a:ext uri="{FF2B5EF4-FFF2-40B4-BE49-F238E27FC236}">
                <a16:creationId xmlns:a16="http://schemas.microsoft.com/office/drawing/2014/main" id="{74ABD005-7F68-ED4C-9E89-AC7DE2164D82}"/>
              </a:ext>
            </a:extLst>
          </p:cNvPr>
          <p:cNvSpPr txBox="1"/>
          <p:nvPr/>
        </p:nvSpPr>
        <p:spPr>
          <a:xfrm>
            <a:off x="7720994" y="1611558"/>
            <a:ext cx="53080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1" name="TextBox 130">
            <a:extLst>
              <a:ext uri="{FF2B5EF4-FFF2-40B4-BE49-F238E27FC236}">
                <a16:creationId xmlns:a16="http://schemas.microsoft.com/office/drawing/2014/main" id="{B1DE819C-7481-064B-A8CA-F88D09ED1EA7}"/>
              </a:ext>
            </a:extLst>
          </p:cNvPr>
          <p:cNvSpPr txBox="1"/>
          <p:nvPr/>
        </p:nvSpPr>
        <p:spPr>
          <a:xfrm>
            <a:off x="7723514" y="3095178"/>
            <a:ext cx="55114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5" name="Group 134">
            <a:extLst>
              <a:ext uri="{FF2B5EF4-FFF2-40B4-BE49-F238E27FC236}">
                <a16:creationId xmlns:a16="http://schemas.microsoft.com/office/drawing/2014/main" id="{12AAC32C-6698-4849-BE54-BC97C6096B24}"/>
              </a:ext>
            </a:extLst>
          </p:cNvPr>
          <p:cNvGrpSpPr/>
          <p:nvPr/>
        </p:nvGrpSpPr>
        <p:grpSpPr>
          <a:xfrm>
            <a:off x="473246" y="5446801"/>
            <a:ext cx="924602" cy="1058574"/>
            <a:chOff x="536432" y="5376415"/>
            <a:chExt cx="924602" cy="1058574"/>
          </a:xfrm>
        </p:grpSpPr>
        <p:cxnSp>
          <p:nvCxnSpPr>
            <p:cNvPr id="140" name="Straight Arrow Connector 139">
              <a:extLst>
                <a:ext uri="{FF2B5EF4-FFF2-40B4-BE49-F238E27FC236}">
                  <a16:creationId xmlns:a16="http://schemas.microsoft.com/office/drawing/2014/main" id="{0CCB5E0F-BB09-5B41-A4CC-69FBBF211CD7}"/>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0" name="TextBox 149">
              <a:extLst>
                <a:ext uri="{FF2B5EF4-FFF2-40B4-BE49-F238E27FC236}">
                  <a16:creationId xmlns:a16="http://schemas.microsoft.com/office/drawing/2014/main" id="{416A4C9F-EE6F-F141-9DB0-A2D9BC28365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51" name="Straight Arrow Connector 150">
              <a:extLst>
                <a:ext uri="{FF2B5EF4-FFF2-40B4-BE49-F238E27FC236}">
                  <a16:creationId xmlns:a16="http://schemas.microsoft.com/office/drawing/2014/main" id="{73A3586D-6541-0448-A302-4B0B770563E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5" name="TextBox 154">
              <a:extLst>
                <a:ext uri="{FF2B5EF4-FFF2-40B4-BE49-F238E27FC236}">
                  <a16:creationId xmlns:a16="http://schemas.microsoft.com/office/drawing/2014/main" id="{F2180FAB-89BA-DB4E-9E88-5334ABA5B0D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57" name="Straight Arrow Connector 156">
            <a:extLst>
              <a:ext uri="{FF2B5EF4-FFF2-40B4-BE49-F238E27FC236}">
                <a16:creationId xmlns:a16="http://schemas.microsoft.com/office/drawing/2014/main" id="{5D673C89-95DF-FC4F-AAF3-CF07BC2F53A2}"/>
              </a:ext>
            </a:extLst>
          </p:cNvPr>
          <p:cNvCxnSpPr>
            <a:cxnSpLocks/>
          </p:cNvCxnSpPr>
          <p:nvPr/>
        </p:nvCxnSpPr>
        <p:spPr>
          <a:xfrm>
            <a:off x="7959673" y="2030004"/>
            <a:ext cx="0" cy="24538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58" name="Straight Arrow Connector 157">
            <a:extLst>
              <a:ext uri="{FF2B5EF4-FFF2-40B4-BE49-F238E27FC236}">
                <a16:creationId xmlns:a16="http://schemas.microsoft.com/office/drawing/2014/main" id="{B1555ADB-BD8B-E84B-8E55-DCC1BE7F0426}"/>
              </a:ext>
            </a:extLst>
          </p:cNvPr>
          <p:cNvCxnSpPr>
            <a:cxnSpLocks/>
          </p:cNvCxnSpPr>
          <p:nvPr/>
        </p:nvCxnSpPr>
        <p:spPr>
          <a:xfrm>
            <a:off x="7953453" y="2765435"/>
            <a:ext cx="0" cy="23190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59" name="TextBox 158">
            <a:extLst>
              <a:ext uri="{FF2B5EF4-FFF2-40B4-BE49-F238E27FC236}">
                <a16:creationId xmlns:a16="http://schemas.microsoft.com/office/drawing/2014/main" id="{28FCDCF8-A552-8F43-A953-5007BAB6DA52}"/>
              </a:ext>
            </a:extLst>
          </p:cNvPr>
          <p:cNvSpPr txBox="1"/>
          <p:nvPr/>
        </p:nvSpPr>
        <p:spPr>
          <a:xfrm>
            <a:off x="3815798" y="6158226"/>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60" name="TextBox 159">
            <a:extLst>
              <a:ext uri="{FF2B5EF4-FFF2-40B4-BE49-F238E27FC236}">
                <a16:creationId xmlns:a16="http://schemas.microsoft.com/office/drawing/2014/main" id="{21A44514-75A9-AB46-9E03-9C5E3507ACA5}"/>
              </a:ext>
            </a:extLst>
          </p:cNvPr>
          <p:cNvSpPr txBox="1"/>
          <p:nvPr/>
        </p:nvSpPr>
        <p:spPr>
          <a:xfrm>
            <a:off x="2764265" y="252115"/>
            <a:ext cx="4120716"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Introduction to Lattice Truss </a:t>
            </a:r>
          </a:p>
          <a:p>
            <a:r>
              <a:rPr lang="en-US" sz="2600" dirty="0">
                <a:latin typeface="Times New Roman" panose="02020603050405020304" pitchFamily="18" charset="0"/>
                <a:cs typeface="Times New Roman" panose="02020603050405020304" pitchFamily="18" charset="0"/>
              </a:rPr>
              <a:t>  Beam Designs, Design #3               </a:t>
            </a:r>
          </a:p>
        </p:txBody>
      </p:sp>
      <p:grpSp>
        <p:nvGrpSpPr>
          <p:cNvPr id="163" name="Group 162">
            <a:extLst>
              <a:ext uri="{FF2B5EF4-FFF2-40B4-BE49-F238E27FC236}">
                <a16:creationId xmlns:a16="http://schemas.microsoft.com/office/drawing/2014/main" id="{F24792FA-4E02-AC44-B245-AA729616685F}"/>
              </a:ext>
            </a:extLst>
          </p:cNvPr>
          <p:cNvGrpSpPr/>
          <p:nvPr/>
        </p:nvGrpSpPr>
        <p:grpSpPr>
          <a:xfrm>
            <a:off x="7080884" y="5985735"/>
            <a:ext cx="1678033" cy="481586"/>
            <a:chOff x="1032936" y="5890542"/>
            <a:chExt cx="1678033" cy="481586"/>
          </a:xfrm>
        </p:grpSpPr>
        <p:sp>
          <p:nvSpPr>
            <p:cNvPr id="164" name="TextBox 163">
              <a:extLst>
                <a:ext uri="{FF2B5EF4-FFF2-40B4-BE49-F238E27FC236}">
                  <a16:creationId xmlns:a16="http://schemas.microsoft.com/office/drawing/2014/main" id="{9C981F88-73A4-8144-9D7E-392226C27C2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65" name="TextBox 164">
              <a:extLst>
                <a:ext uri="{FF2B5EF4-FFF2-40B4-BE49-F238E27FC236}">
                  <a16:creationId xmlns:a16="http://schemas.microsoft.com/office/drawing/2014/main" id="{6AEBDF74-2049-4B42-A5FD-72AA48FD5EF2}"/>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04526677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2456</TotalTime>
  <Words>561</Words>
  <Application>Microsoft Macintosh PowerPoint</Application>
  <PresentationFormat>On-screen Show (4:3)</PresentationFormat>
  <Paragraphs>156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Kenner, Winfred S. (LARC-D312)</dc:creator>
  <cp:lastModifiedBy>Kenner, Winfred S. (LARC-D312)</cp:lastModifiedBy>
  <cp:revision>64</cp:revision>
  <dcterms:created xsi:type="dcterms:W3CDTF">2020-09-04T04:49:34Z</dcterms:created>
  <dcterms:modified xsi:type="dcterms:W3CDTF">2020-10-06T04:15:51Z</dcterms:modified>
</cp:coreProperties>
</file>