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78" r:id="rId2"/>
    <p:sldId id="658" r:id="rId3"/>
    <p:sldId id="279" r:id="rId4"/>
    <p:sldId id="261" r:id="rId5"/>
    <p:sldId id="288" r:id="rId6"/>
    <p:sldId id="265" r:id="rId7"/>
    <p:sldId id="289" r:id="rId8"/>
    <p:sldId id="275" r:id="rId9"/>
    <p:sldId id="290" r:id="rId10"/>
    <p:sldId id="260" r:id="rId11"/>
    <p:sldId id="291" r:id="rId12"/>
    <p:sldId id="272" r:id="rId13"/>
    <p:sldId id="292" r:id="rId14"/>
    <p:sldId id="274" r:id="rId15"/>
    <p:sldId id="293" r:id="rId16"/>
    <p:sldId id="266" r:id="rId17"/>
    <p:sldId id="294" r:id="rId18"/>
    <p:sldId id="273" r:id="rId19"/>
    <p:sldId id="295" r:id="rId20"/>
    <p:sldId id="267" r:id="rId21"/>
    <p:sldId id="296" r:id="rId22"/>
    <p:sldId id="280" r:id="rId23"/>
    <p:sldId id="297" r:id="rId24"/>
    <p:sldId id="660"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125"/>
    <p:restoredTop sz="94694"/>
  </p:normalViewPr>
  <p:slideViewPr>
    <p:cSldViewPr snapToGrid="0" snapToObjects="1">
      <p:cViewPr varScale="1">
        <p:scale>
          <a:sx n="159" d="100"/>
          <a:sy n="159" d="100"/>
        </p:scale>
        <p:origin x="31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304101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018788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303267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1322079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EB0A48-DC62-494A-979D-08CD3A48EB70}" type="datetimeFigureOut">
              <a:rPr lang="en-US" smtClean="0"/>
              <a:t>10/7/20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74743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EB0A48-DC62-494A-979D-08CD3A48EB70}" type="datetimeFigureOut">
              <a:rPr lang="en-US" smtClean="0"/>
              <a:t>10/7/20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909170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4EB0A48-DC62-494A-979D-08CD3A48EB70}" type="datetimeFigureOut">
              <a:rPr lang="en-US" smtClean="0"/>
              <a:t>10/7/20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888413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4EB0A48-DC62-494A-979D-08CD3A48EB70}" type="datetimeFigureOut">
              <a:rPr lang="en-US" smtClean="0"/>
              <a:t>10/7/20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214309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EB0A48-DC62-494A-979D-08CD3A48EB70}" type="datetimeFigureOut">
              <a:rPr lang="en-US" smtClean="0"/>
              <a:t>10/7/20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543550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EB0A48-DC62-494A-979D-08CD3A48EB70}" type="datetimeFigureOut">
              <a:rPr lang="en-US" smtClean="0"/>
              <a:t>10/7/20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476930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EB0A48-DC62-494A-979D-08CD3A48EB70}" type="datetimeFigureOut">
              <a:rPr lang="en-US" smtClean="0"/>
              <a:t>10/7/20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106738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EB0A48-DC62-494A-979D-08CD3A48EB70}" type="datetimeFigureOut">
              <a:rPr lang="en-US" smtClean="0"/>
              <a:t>10/7/20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26B870-D0C2-C342-AF1E-CCEBD7478B16}" type="slidenum">
              <a:rPr lang="en-US" smtClean="0"/>
              <a:t>‹#›</a:t>
            </a:fld>
            <a:endParaRPr lang="en-US"/>
          </a:p>
        </p:txBody>
      </p:sp>
    </p:spTree>
    <p:extLst>
      <p:ext uri="{BB962C8B-B14F-4D97-AF65-F5344CB8AC3E}">
        <p14:creationId xmlns:p14="http://schemas.microsoft.com/office/powerpoint/2010/main" val="38166767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lattogle.co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385762E-FD32-4246-8660-1A8DED7744EA}"/>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DBAC63CB-32D5-9341-9782-36AFC279F214}"/>
              </a:ext>
            </a:extLst>
          </p:cNvPr>
          <p:cNvSpPr txBox="1"/>
          <p:nvPr/>
        </p:nvSpPr>
        <p:spPr>
          <a:xfrm>
            <a:off x="2618899" y="4511070"/>
            <a:ext cx="4464861"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t>
            </a:r>
          </a:p>
          <a:p>
            <a:r>
              <a:rPr lang="en-US" sz="2400" dirty="0">
                <a:latin typeface="Times New Roman" panose="02020603050405020304" pitchFamily="18" charset="0"/>
                <a:cs typeface="Times New Roman" panose="02020603050405020304" pitchFamily="18" charset="0"/>
              </a:rPr>
              <a:t>  a Wave and Six Joints per Unit         </a:t>
            </a:r>
          </a:p>
        </p:txBody>
      </p:sp>
      <p:grpSp>
        <p:nvGrpSpPr>
          <p:cNvPr id="8" name="Group 7">
            <a:extLst>
              <a:ext uri="{FF2B5EF4-FFF2-40B4-BE49-F238E27FC236}">
                <a16:creationId xmlns:a16="http://schemas.microsoft.com/office/drawing/2014/main" id="{227BEFE5-07D2-F442-B065-7CBBC31537A3}"/>
              </a:ext>
            </a:extLst>
          </p:cNvPr>
          <p:cNvGrpSpPr/>
          <p:nvPr/>
        </p:nvGrpSpPr>
        <p:grpSpPr>
          <a:xfrm>
            <a:off x="2170330" y="1703108"/>
            <a:ext cx="4934387" cy="1107996"/>
            <a:chOff x="2131418" y="1934112"/>
            <a:chExt cx="4934387" cy="1107996"/>
          </a:xfrm>
        </p:grpSpPr>
        <p:sp>
          <p:nvSpPr>
            <p:cNvPr id="9" name="TextBox 8">
              <a:extLst>
                <a:ext uri="{FF2B5EF4-FFF2-40B4-BE49-F238E27FC236}">
                  <a16:creationId xmlns:a16="http://schemas.microsoft.com/office/drawing/2014/main" id="{02F5B53F-AF9B-FC4E-9F89-67098E1A0566}"/>
                </a:ext>
              </a:extLst>
            </p:cNvPr>
            <p:cNvSpPr txBox="1"/>
            <p:nvPr/>
          </p:nvSpPr>
          <p:spPr>
            <a:xfrm>
              <a:off x="2131418" y="1934112"/>
              <a:ext cx="4857203" cy="1107996"/>
            </a:xfrm>
            <a:prstGeom prst="rect">
              <a:avLst/>
            </a:prstGeom>
            <a:noFill/>
          </p:spPr>
          <p:txBody>
            <a:bodyPr wrap="square" rtlCol="0">
              <a:spAutoFit/>
            </a:bodyPr>
            <a:lstStyle/>
            <a:p>
              <a:r>
                <a:rPr lang="en-US" sz="6600" dirty="0">
                  <a:latin typeface="Times New Roman" panose="02020603050405020304" pitchFamily="18" charset="0"/>
                  <a:cs typeface="Times New Roman" panose="02020603050405020304" pitchFamily="18" charset="0"/>
                </a:rPr>
                <a:t> </a:t>
              </a:r>
              <a:r>
                <a:rPr lang="en-US" sz="6000" dirty="0">
                  <a:latin typeface="Times New Roman" panose="02020603050405020304" pitchFamily="18" charset="0"/>
                  <a:cs typeface="Times New Roman" panose="02020603050405020304" pitchFamily="18" charset="0"/>
                </a:rPr>
                <a:t>LATTOGLE</a:t>
              </a:r>
              <a:endParaRPr lang="en-US" sz="6600" baseline="30000"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A892DF8B-370C-BB4B-BF6E-FAFB4EFD81DA}"/>
                </a:ext>
              </a:extLst>
            </p:cNvPr>
            <p:cNvSpPr txBox="1"/>
            <p:nvPr/>
          </p:nvSpPr>
          <p:spPr>
            <a:xfrm>
              <a:off x="6283124" y="2053850"/>
              <a:ext cx="782681" cy="677108"/>
            </a:xfrm>
            <a:prstGeom prst="rect">
              <a:avLst/>
            </a:prstGeom>
            <a:noFill/>
          </p:spPr>
          <p:txBody>
            <a:bodyPr wrap="square" rtlCol="0">
              <a:spAutoFit/>
            </a:bodyPr>
            <a:lstStyle/>
            <a:p>
              <a:r>
                <a:rPr lang="en-US" sz="3800" dirty="0">
                  <a:latin typeface="Times New Roman" panose="02020603050405020304" pitchFamily="18" charset="0"/>
                  <a:cs typeface="Times New Roman" panose="02020603050405020304" pitchFamily="18" charset="0"/>
                </a:rPr>
                <a:t>™</a:t>
              </a:r>
              <a:endParaRPr lang="en-US" dirty="0"/>
            </a:p>
          </p:txBody>
        </p:sp>
      </p:grpSp>
    </p:spTree>
    <p:extLst>
      <p:ext uri="{BB962C8B-B14F-4D97-AF65-F5344CB8AC3E}">
        <p14:creationId xmlns:p14="http://schemas.microsoft.com/office/powerpoint/2010/main" val="36217138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AD51176-2BCA-8541-83C5-FBA0F25FCAEE}"/>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859735EB-E82A-6B48-9756-28F1CF4B1253}"/>
              </a:ext>
            </a:extLst>
          </p:cNvPr>
          <p:cNvCxnSpPr/>
          <p:nvPr/>
        </p:nvCxnSpPr>
        <p:spPr>
          <a:xfrm>
            <a:off x="277472" y="1072676"/>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77731C12-A4D3-F744-B01C-1A534AEACE9C}"/>
              </a:ext>
            </a:extLst>
          </p:cNvPr>
          <p:cNvCxnSpPr>
            <a:cxnSpLocks/>
          </p:cNvCxnSpPr>
          <p:nvPr/>
        </p:nvCxnSpPr>
        <p:spPr>
          <a:xfrm>
            <a:off x="6650843" y="3281482"/>
            <a:ext cx="1476755" cy="7741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C9C103F9-F904-3443-BDFC-14F51FE8E525}"/>
              </a:ext>
            </a:extLst>
          </p:cNvPr>
          <p:cNvCxnSpPr>
            <a:cxnSpLocks/>
          </p:cNvCxnSpPr>
          <p:nvPr/>
        </p:nvCxnSpPr>
        <p:spPr>
          <a:xfrm>
            <a:off x="3762937" y="3284756"/>
            <a:ext cx="1476755" cy="7741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479E9C41-7A66-7340-A14E-483446F503FB}"/>
              </a:ext>
            </a:extLst>
          </p:cNvPr>
          <p:cNvCxnSpPr/>
          <p:nvPr/>
        </p:nvCxnSpPr>
        <p:spPr>
          <a:xfrm>
            <a:off x="840339" y="405213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7D511BB3-A5A7-394A-B461-BF6BBF91BAEA}"/>
              </a:ext>
            </a:extLst>
          </p:cNvPr>
          <p:cNvCxnSpPr/>
          <p:nvPr/>
        </p:nvCxnSpPr>
        <p:spPr>
          <a:xfrm rot="16200000">
            <a:off x="4881418" y="366616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76426C4-A46A-C947-A5FE-610667B46A90}"/>
              </a:ext>
            </a:extLst>
          </p:cNvPr>
          <p:cNvCxnSpPr>
            <a:cxnSpLocks/>
          </p:cNvCxnSpPr>
          <p:nvPr/>
        </p:nvCxnSpPr>
        <p:spPr>
          <a:xfrm flipV="1">
            <a:off x="874515" y="2618656"/>
            <a:ext cx="697209" cy="13859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3B0D06F-30CC-A24F-AE42-F80B6F3A880A}"/>
              </a:ext>
            </a:extLst>
          </p:cNvPr>
          <p:cNvCxnSpPr>
            <a:cxnSpLocks/>
          </p:cNvCxnSpPr>
          <p:nvPr/>
        </p:nvCxnSpPr>
        <p:spPr>
          <a:xfrm>
            <a:off x="834546" y="3303075"/>
            <a:ext cx="1452042" cy="7348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0D101380-5545-DD4F-A636-102E3292E231}"/>
              </a:ext>
            </a:extLst>
          </p:cNvPr>
          <p:cNvCxnSpPr/>
          <p:nvPr/>
        </p:nvCxnSpPr>
        <p:spPr>
          <a:xfrm flipV="1">
            <a:off x="844559" y="258758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9D9F4DD-04B2-4B45-B464-B1F43EA9C97A}"/>
              </a:ext>
            </a:extLst>
          </p:cNvPr>
          <p:cNvCxnSpPr>
            <a:cxnSpLocks/>
          </p:cNvCxnSpPr>
          <p:nvPr/>
        </p:nvCxnSpPr>
        <p:spPr>
          <a:xfrm flipH="1" flipV="1">
            <a:off x="1590392" y="257929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4530961-66B7-8646-9595-FED1B774E10B}"/>
              </a:ext>
            </a:extLst>
          </p:cNvPr>
          <p:cNvCxnSpPr/>
          <p:nvPr/>
        </p:nvCxnSpPr>
        <p:spPr>
          <a:xfrm flipV="1">
            <a:off x="2314222" y="257501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5A3DAFF-EBA0-C04B-8A12-BDE29119EF6C}"/>
              </a:ext>
            </a:extLst>
          </p:cNvPr>
          <p:cNvCxnSpPr>
            <a:cxnSpLocks/>
          </p:cNvCxnSpPr>
          <p:nvPr/>
        </p:nvCxnSpPr>
        <p:spPr>
          <a:xfrm flipH="1" flipV="1">
            <a:off x="3046607" y="256672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129D309-5039-C34B-80E9-C6ABEB1E5489}"/>
              </a:ext>
            </a:extLst>
          </p:cNvPr>
          <p:cNvCxnSpPr>
            <a:cxnSpLocks/>
          </p:cNvCxnSpPr>
          <p:nvPr/>
        </p:nvCxnSpPr>
        <p:spPr>
          <a:xfrm flipV="1">
            <a:off x="3777210" y="2572505"/>
            <a:ext cx="693148" cy="73500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B7EE369-BB5A-F241-8928-0C90C28EC730}"/>
              </a:ext>
            </a:extLst>
          </p:cNvPr>
          <p:cNvCxnSpPr>
            <a:cxnSpLocks/>
          </p:cNvCxnSpPr>
          <p:nvPr/>
        </p:nvCxnSpPr>
        <p:spPr>
          <a:xfrm flipH="1" flipV="1">
            <a:off x="4502822" y="255414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34B487F-D3D4-F24D-B332-F0A2B7EA56EF}"/>
              </a:ext>
            </a:extLst>
          </p:cNvPr>
          <p:cNvCxnSpPr>
            <a:cxnSpLocks/>
          </p:cNvCxnSpPr>
          <p:nvPr/>
        </p:nvCxnSpPr>
        <p:spPr>
          <a:xfrm flipV="1">
            <a:off x="1589053" y="2587589"/>
            <a:ext cx="0" cy="14739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473D8D6-DC24-F446-AD02-A7F27D5C6948}"/>
              </a:ext>
            </a:extLst>
          </p:cNvPr>
          <p:cNvCxnSpPr/>
          <p:nvPr/>
        </p:nvCxnSpPr>
        <p:spPr>
          <a:xfrm>
            <a:off x="2300256" y="405068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9D276553-6DEC-B649-AF89-49658E3DDC60}"/>
              </a:ext>
            </a:extLst>
          </p:cNvPr>
          <p:cNvCxnSpPr>
            <a:cxnSpLocks/>
          </p:cNvCxnSpPr>
          <p:nvPr/>
        </p:nvCxnSpPr>
        <p:spPr>
          <a:xfrm>
            <a:off x="2302785" y="3302323"/>
            <a:ext cx="1476755" cy="7741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3F076883-6798-C948-A1D9-563CD10B7360}"/>
              </a:ext>
            </a:extLst>
          </p:cNvPr>
          <p:cNvCxnSpPr>
            <a:cxnSpLocks/>
          </p:cNvCxnSpPr>
          <p:nvPr/>
        </p:nvCxnSpPr>
        <p:spPr>
          <a:xfrm flipV="1">
            <a:off x="3048970" y="2586141"/>
            <a:ext cx="0" cy="14739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6D42096-4D58-7E4A-A49B-D91B01EF59A7}"/>
              </a:ext>
            </a:extLst>
          </p:cNvPr>
          <p:cNvCxnSpPr/>
          <p:nvPr/>
        </p:nvCxnSpPr>
        <p:spPr>
          <a:xfrm rot="16200000">
            <a:off x="1938882" y="369440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9B047AE3-9CF6-D841-B836-A870D18C8140}"/>
              </a:ext>
            </a:extLst>
          </p:cNvPr>
          <p:cNvCxnSpPr/>
          <p:nvPr/>
        </p:nvCxnSpPr>
        <p:spPr>
          <a:xfrm rot="16200000">
            <a:off x="3412800" y="367753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561EB7A2-ABB4-2243-80CD-CC092158D010}"/>
              </a:ext>
            </a:extLst>
          </p:cNvPr>
          <p:cNvCxnSpPr/>
          <p:nvPr/>
        </p:nvCxnSpPr>
        <p:spPr>
          <a:xfrm>
            <a:off x="1582881" y="404681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54890038-58A2-FB49-81DE-52FFAEAB1FA8}"/>
              </a:ext>
            </a:extLst>
          </p:cNvPr>
          <p:cNvCxnSpPr/>
          <p:nvPr/>
        </p:nvCxnSpPr>
        <p:spPr>
          <a:xfrm>
            <a:off x="3042629" y="404916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4297EEA-5AFF-2C4C-B331-762A70ABDD12}"/>
              </a:ext>
            </a:extLst>
          </p:cNvPr>
          <p:cNvCxnSpPr/>
          <p:nvPr/>
        </p:nvCxnSpPr>
        <p:spPr>
          <a:xfrm>
            <a:off x="4514791" y="404737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4E456ACF-DD71-904C-93FA-27E09F25A5AF}"/>
              </a:ext>
            </a:extLst>
          </p:cNvPr>
          <p:cNvCxnSpPr/>
          <p:nvPr/>
        </p:nvCxnSpPr>
        <p:spPr>
          <a:xfrm>
            <a:off x="3782298" y="405799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A62F1CCE-7A78-7C47-BF85-FD108F66241F}"/>
              </a:ext>
            </a:extLst>
          </p:cNvPr>
          <p:cNvCxnSpPr>
            <a:cxnSpLocks/>
          </p:cNvCxnSpPr>
          <p:nvPr/>
        </p:nvCxnSpPr>
        <p:spPr>
          <a:xfrm flipV="1">
            <a:off x="3785793" y="2559685"/>
            <a:ext cx="710931" cy="1478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6B6E24B-55C1-AA41-B2A1-215693BDB913}"/>
              </a:ext>
            </a:extLst>
          </p:cNvPr>
          <p:cNvCxnSpPr>
            <a:cxnSpLocks/>
          </p:cNvCxnSpPr>
          <p:nvPr/>
        </p:nvCxnSpPr>
        <p:spPr>
          <a:xfrm flipV="1">
            <a:off x="4496457" y="2588713"/>
            <a:ext cx="0" cy="14739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CE550E07-96D4-184C-8F93-B0A97527BDB1}"/>
              </a:ext>
            </a:extLst>
          </p:cNvPr>
          <p:cNvCxnSpPr/>
          <p:nvPr/>
        </p:nvCxnSpPr>
        <p:spPr>
          <a:xfrm rot="16200000">
            <a:off x="7766579" y="366464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43A1598-1EFE-AE4F-9329-59CC7EAC4EEE}"/>
              </a:ext>
            </a:extLst>
          </p:cNvPr>
          <p:cNvCxnSpPr/>
          <p:nvPr/>
        </p:nvCxnSpPr>
        <p:spPr>
          <a:xfrm flipV="1">
            <a:off x="6655598" y="254738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5878E218-97A7-C44C-AECB-0A9FBC68BEB1}"/>
              </a:ext>
            </a:extLst>
          </p:cNvPr>
          <p:cNvCxnSpPr>
            <a:cxnSpLocks/>
          </p:cNvCxnSpPr>
          <p:nvPr/>
        </p:nvCxnSpPr>
        <p:spPr>
          <a:xfrm flipH="1" flipV="1">
            <a:off x="7387983" y="255263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5ADE9C96-AAF1-8D47-B1CA-913610D81C8A}"/>
              </a:ext>
            </a:extLst>
          </p:cNvPr>
          <p:cNvCxnSpPr/>
          <p:nvPr/>
        </p:nvCxnSpPr>
        <p:spPr>
          <a:xfrm>
            <a:off x="7399952" y="404585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C9D732D-E520-C747-8256-7CFB43D473ED}"/>
              </a:ext>
            </a:extLst>
          </p:cNvPr>
          <p:cNvCxnSpPr/>
          <p:nvPr/>
        </p:nvCxnSpPr>
        <p:spPr>
          <a:xfrm>
            <a:off x="6660686" y="404293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118FE21A-68E0-CC49-B7D3-5643564E4508}"/>
              </a:ext>
            </a:extLst>
          </p:cNvPr>
          <p:cNvCxnSpPr>
            <a:cxnSpLocks/>
          </p:cNvCxnSpPr>
          <p:nvPr/>
        </p:nvCxnSpPr>
        <p:spPr>
          <a:xfrm flipV="1">
            <a:off x="6664423" y="2558169"/>
            <a:ext cx="717462" cy="147243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4F6E0017-5CC1-384D-A027-7A60FCBC5805}"/>
              </a:ext>
            </a:extLst>
          </p:cNvPr>
          <p:cNvCxnSpPr>
            <a:cxnSpLocks/>
          </p:cNvCxnSpPr>
          <p:nvPr/>
        </p:nvCxnSpPr>
        <p:spPr>
          <a:xfrm flipV="1">
            <a:off x="7381618" y="2587197"/>
            <a:ext cx="0" cy="14739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8DFD9A44-638B-3647-A534-B36ABA16C31B}"/>
              </a:ext>
            </a:extLst>
          </p:cNvPr>
          <p:cNvSpPr/>
          <p:nvPr/>
        </p:nvSpPr>
        <p:spPr>
          <a:xfrm>
            <a:off x="808093" y="327662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0F3E22C5-EFD1-5D41-9254-9062B46EFE49}"/>
              </a:ext>
            </a:extLst>
          </p:cNvPr>
          <p:cNvSpPr/>
          <p:nvPr/>
        </p:nvSpPr>
        <p:spPr>
          <a:xfrm>
            <a:off x="804080" y="400052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a:extLst>
              <a:ext uri="{FF2B5EF4-FFF2-40B4-BE49-F238E27FC236}">
                <a16:creationId xmlns:a16="http://schemas.microsoft.com/office/drawing/2014/main" id="{80AE759E-D0DD-A644-80F3-360150E73272}"/>
              </a:ext>
            </a:extLst>
          </p:cNvPr>
          <p:cNvCxnSpPr/>
          <p:nvPr/>
        </p:nvCxnSpPr>
        <p:spPr>
          <a:xfrm flipV="1">
            <a:off x="802477" y="322196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95EE2835-1EF0-DC4F-97E9-3F1B751A0FCF}"/>
              </a:ext>
            </a:extLst>
          </p:cNvPr>
          <p:cNvCxnSpPr/>
          <p:nvPr/>
        </p:nvCxnSpPr>
        <p:spPr>
          <a:xfrm>
            <a:off x="716653" y="321991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D9312E56-35CC-2446-A3B7-918FBFDCFEFB}"/>
              </a:ext>
            </a:extLst>
          </p:cNvPr>
          <p:cNvCxnSpPr/>
          <p:nvPr/>
        </p:nvCxnSpPr>
        <p:spPr>
          <a:xfrm>
            <a:off x="707507" y="331770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E3857D85-D19A-8647-BFB4-81F050C376B7}"/>
              </a:ext>
            </a:extLst>
          </p:cNvPr>
          <p:cNvCxnSpPr/>
          <p:nvPr/>
        </p:nvCxnSpPr>
        <p:spPr>
          <a:xfrm>
            <a:off x="712993" y="340086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DBD5042C-7984-F344-BED0-1428431FB7D2}"/>
              </a:ext>
            </a:extLst>
          </p:cNvPr>
          <p:cNvCxnSpPr/>
          <p:nvPr/>
        </p:nvCxnSpPr>
        <p:spPr>
          <a:xfrm flipV="1">
            <a:off x="791101" y="395439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6D26B63C-8C9A-294D-A743-A7C937F5F8E7}"/>
              </a:ext>
            </a:extLst>
          </p:cNvPr>
          <p:cNvCxnSpPr/>
          <p:nvPr/>
        </p:nvCxnSpPr>
        <p:spPr>
          <a:xfrm>
            <a:off x="705277" y="395234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22C9C691-5CFD-A343-AA44-4938AEDD4BA7}"/>
              </a:ext>
            </a:extLst>
          </p:cNvPr>
          <p:cNvCxnSpPr/>
          <p:nvPr/>
        </p:nvCxnSpPr>
        <p:spPr>
          <a:xfrm>
            <a:off x="696131" y="405013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5C5B2E4B-C760-274E-86E7-82AFF3AC07F2}"/>
              </a:ext>
            </a:extLst>
          </p:cNvPr>
          <p:cNvCxnSpPr/>
          <p:nvPr/>
        </p:nvCxnSpPr>
        <p:spPr>
          <a:xfrm>
            <a:off x="701617" y="413329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Oval 45">
            <a:extLst>
              <a:ext uri="{FF2B5EF4-FFF2-40B4-BE49-F238E27FC236}">
                <a16:creationId xmlns:a16="http://schemas.microsoft.com/office/drawing/2014/main" id="{9C673288-BBBC-7B45-A40C-3B0338995BAF}"/>
              </a:ext>
            </a:extLst>
          </p:cNvPr>
          <p:cNvSpPr/>
          <p:nvPr/>
        </p:nvSpPr>
        <p:spPr>
          <a:xfrm>
            <a:off x="1538161" y="254060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ABBA089D-5B47-1E4E-BF89-161D90A04E2F}"/>
              </a:ext>
            </a:extLst>
          </p:cNvPr>
          <p:cNvSpPr/>
          <p:nvPr/>
        </p:nvSpPr>
        <p:spPr>
          <a:xfrm>
            <a:off x="4450194" y="250122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C140AD83-9FAF-2B46-BA09-44D63A978529}"/>
              </a:ext>
            </a:extLst>
          </p:cNvPr>
          <p:cNvSpPr/>
          <p:nvPr/>
        </p:nvSpPr>
        <p:spPr>
          <a:xfrm>
            <a:off x="7335597" y="249971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3DA00AE9-E0CB-ED4F-84A8-27FB00DA1D93}"/>
              </a:ext>
            </a:extLst>
          </p:cNvPr>
          <p:cNvSpPr/>
          <p:nvPr/>
        </p:nvSpPr>
        <p:spPr>
          <a:xfrm>
            <a:off x="5204401" y="32574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A57952E7-80D0-3743-A10C-CF90B94B2D5A}"/>
              </a:ext>
            </a:extLst>
          </p:cNvPr>
          <p:cNvSpPr/>
          <p:nvPr/>
        </p:nvSpPr>
        <p:spPr>
          <a:xfrm>
            <a:off x="2270124" y="326966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59678CC9-273A-B645-9686-E558D6B48FE4}"/>
              </a:ext>
            </a:extLst>
          </p:cNvPr>
          <p:cNvSpPr/>
          <p:nvPr/>
        </p:nvSpPr>
        <p:spPr>
          <a:xfrm>
            <a:off x="5194412" y="399926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B527DE10-D7B3-7841-BAAD-66E36617AE78}"/>
              </a:ext>
            </a:extLst>
          </p:cNvPr>
          <p:cNvSpPr/>
          <p:nvPr/>
        </p:nvSpPr>
        <p:spPr>
          <a:xfrm>
            <a:off x="1533999" y="400252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2C355F18-1F79-274F-9223-CB0FD81EE282}"/>
              </a:ext>
            </a:extLst>
          </p:cNvPr>
          <p:cNvSpPr/>
          <p:nvPr/>
        </p:nvSpPr>
        <p:spPr>
          <a:xfrm>
            <a:off x="2260135" y="401149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1C65A90F-AF3D-5C41-8033-87DCFE174AAC}"/>
              </a:ext>
            </a:extLst>
          </p:cNvPr>
          <p:cNvSpPr/>
          <p:nvPr/>
        </p:nvSpPr>
        <p:spPr>
          <a:xfrm>
            <a:off x="3727615" y="401149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AC9C06FF-C2E9-ED48-8103-E6C8A7D2950E}"/>
              </a:ext>
            </a:extLst>
          </p:cNvPr>
          <p:cNvSpPr/>
          <p:nvPr/>
        </p:nvSpPr>
        <p:spPr>
          <a:xfrm>
            <a:off x="4453751" y="400851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22E4F99F-3880-874C-8387-0F38918B9B42}"/>
              </a:ext>
            </a:extLst>
          </p:cNvPr>
          <p:cNvSpPr/>
          <p:nvPr/>
        </p:nvSpPr>
        <p:spPr>
          <a:xfrm>
            <a:off x="2986271" y="400851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843CFD10-2BCD-D741-8310-EC8A7CEE508C}"/>
              </a:ext>
            </a:extLst>
          </p:cNvPr>
          <p:cNvSpPr/>
          <p:nvPr/>
        </p:nvSpPr>
        <p:spPr>
          <a:xfrm>
            <a:off x="8079573" y="399774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71DEEE95-1D2E-6549-9565-1ADD9475DA60}"/>
              </a:ext>
            </a:extLst>
          </p:cNvPr>
          <p:cNvSpPr/>
          <p:nvPr/>
        </p:nvSpPr>
        <p:spPr>
          <a:xfrm>
            <a:off x="7338912" y="400699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 name="Straight Connector 58">
            <a:extLst>
              <a:ext uri="{FF2B5EF4-FFF2-40B4-BE49-F238E27FC236}">
                <a16:creationId xmlns:a16="http://schemas.microsoft.com/office/drawing/2014/main" id="{CB0205ED-F04D-0441-8D1A-225236397499}"/>
              </a:ext>
            </a:extLst>
          </p:cNvPr>
          <p:cNvCxnSpPr>
            <a:cxnSpLocks/>
          </p:cNvCxnSpPr>
          <p:nvPr/>
        </p:nvCxnSpPr>
        <p:spPr>
          <a:xfrm flipV="1">
            <a:off x="2331653" y="2593699"/>
            <a:ext cx="714946" cy="14311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F7395975-9D29-344E-94D8-6282194250F9}"/>
              </a:ext>
            </a:extLst>
          </p:cNvPr>
          <p:cNvSpPr/>
          <p:nvPr/>
        </p:nvSpPr>
        <p:spPr>
          <a:xfrm>
            <a:off x="3004536" y="253432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F1B150A6-19AF-3143-BF54-0644F7FFB591}"/>
              </a:ext>
            </a:extLst>
          </p:cNvPr>
          <p:cNvSpPr/>
          <p:nvPr/>
        </p:nvSpPr>
        <p:spPr>
          <a:xfrm>
            <a:off x="8089562" y="325591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2E19FC39-DA84-614B-99DA-194611F2F22D}"/>
              </a:ext>
            </a:extLst>
          </p:cNvPr>
          <p:cNvSpPr/>
          <p:nvPr/>
        </p:nvSpPr>
        <p:spPr>
          <a:xfrm>
            <a:off x="3725652" y="326966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A877D33E-FA08-2141-8DF2-C55478F6491E}"/>
              </a:ext>
            </a:extLst>
          </p:cNvPr>
          <p:cNvSpPr/>
          <p:nvPr/>
        </p:nvSpPr>
        <p:spPr>
          <a:xfrm>
            <a:off x="5601984" y="3662227"/>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6" name="Oval 95">
            <a:extLst>
              <a:ext uri="{FF2B5EF4-FFF2-40B4-BE49-F238E27FC236}">
                <a16:creationId xmlns:a16="http://schemas.microsoft.com/office/drawing/2014/main" id="{77893806-CA4F-2948-AD96-A87BAEEAE794}"/>
              </a:ext>
            </a:extLst>
          </p:cNvPr>
          <p:cNvSpPr/>
          <p:nvPr/>
        </p:nvSpPr>
        <p:spPr>
          <a:xfrm>
            <a:off x="5913009" y="365600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7" name="Oval 96">
            <a:extLst>
              <a:ext uri="{FF2B5EF4-FFF2-40B4-BE49-F238E27FC236}">
                <a16:creationId xmlns:a16="http://schemas.microsoft.com/office/drawing/2014/main" id="{11E58E72-0C44-1248-A25F-BBCF268777B7}"/>
              </a:ext>
            </a:extLst>
          </p:cNvPr>
          <p:cNvSpPr/>
          <p:nvPr/>
        </p:nvSpPr>
        <p:spPr>
          <a:xfrm>
            <a:off x="6244655" y="3659112"/>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8" name="Oval 97">
            <a:extLst>
              <a:ext uri="{FF2B5EF4-FFF2-40B4-BE49-F238E27FC236}">
                <a16:creationId xmlns:a16="http://schemas.microsoft.com/office/drawing/2014/main" id="{307AF553-0CA0-C245-9E68-BED03212B55D}"/>
              </a:ext>
            </a:extLst>
          </p:cNvPr>
          <p:cNvSpPr/>
          <p:nvPr/>
        </p:nvSpPr>
        <p:spPr>
          <a:xfrm>
            <a:off x="6623368" y="323684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6819D8EF-D699-6742-90BB-4AEE949AD5B1}"/>
              </a:ext>
            </a:extLst>
          </p:cNvPr>
          <p:cNvSpPr/>
          <p:nvPr/>
        </p:nvSpPr>
        <p:spPr>
          <a:xfrm>
            <a:off x="6613379" y="399720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TextBox 99">
            <a:extLst>
              <a:ext uri="{FF2B5EF4-FFF2-40B4-BE49-F238E27FC236}">
                <a16:creationId xmlns:a16="http://schemas.microsoft.com/office/drawing/2014/main" id="{8FF7CA50-B69F-4B4F-96F3-7D53A65C5938}"/>
              </a:ext>
            </a:extLst>
          </p:cNvPr>
          <p:cNvSpPr txBox="1"/>
          <p:nvPr/>
        </p:nvSpPr>
        <p:spPr>
          <a:xfrm>
            <a:off x="8115388" y="2679798"/>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101" name="TextBox 100">
            <a:extLst>
              <a:ext uri="{FF2B5EF4-FFF2-40B4-BE49-F238E27FC236}">
                <a16:creationId xmlns:a16="http://schemas.microsoft.com/office/drawing/2014/main" id="{9C2EF924-E015-F64F-815A-FB086CF68DDB}"/>
              </a:ext>
            </a:extLst>
          </p:cNvPr>
          <p:cNvSpPr txBox="1"/>
          <p:nvPr/>
        </p:nvSpPr>
        <p:spPr>
          <a:xfrm>
            <a:off x="8108663" y="4240722"/>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102" name="Group 101">
            <a:extLst>
              <a:ext uri="{FF2B5EF4-FFF2-40B4-BE49-F238E27FC236}">
                <a16:creationId xmlns:a16="http://schemas.microsoft.com/office/drawing/2014/main" id="{E8FAACCF-64EB-D24E-A4C2-92B15AD3DF2B}"/>
              </a:ext>
            </a:extLst>
          </p:cNvPr>
          <p:cNvGrpSpPr/>
          <p:nvPr/>
        </p:nvGrpSpPr>
        <p:grpSpPr>
          <a:xfrm>
            <a:off x="693954" y="5372280"/>
            <a:ext cx="924602" cy="1058574"/>
            <a:chOff x="536432" y="5376415"/>
            <a:chExt cx="924602" cy="1058574"/>
          </a:xfrm>
        </p:grpSpPr>
        <p:cxnSp>
          <p:nvCxnSpPr>
            <p:cNvPr id="103" name="Straight Arrow Connector 102">
              <a:extLst>
                <a:ext uri="{FF2B5EF4-FFF2-40B4-BE49-F238E27FC236}">
                  <a16:creationId xmlns:a16="http://schemas.microsoft.com/office/drawing/2014/main" id="{E3D7389C-038B-DD46-8783-56FEDC3894B1}"/>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4" name="TextBox 103">
              <a:extLst>
                <a:ext uri="{FF2B5EF4-FFF2-40B4-BE49-F238E27FC236}">
                  <a16:creationId xmlns:a16="http://schemas.microsoft.com/office/drawing/2014/main" id="{5A7C21F5-7359-144C-B598-CC7EA54F73B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5" name="Straight Arrow Connector 104">
              <a:extLst>
                <a:ext uri="{FF2B5EF4-FFF2-40B4-BE49-F238E27FC236}">
                  <a16:creationId xmlns:a16="http://schemas.microsoft.com/office/drawing/2014/main" id="{18D2C4F9-6789-7141-84B6-B9645259E27A}"/>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6" name="TextBox 105">
              <a:extLst>
                <a:ext uri="{FF2B5EF4-FFF2-40B4-BE49-F238E27FC236}">
                  <a16:creationId xmlns:a16="http://schemas.microsoft.com/office/drawing/2014/main" id="{BD746016-3864-8E4E-B5AC-7C745CF57113}"/>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07" name="Straight Arrow Connector 106">
            <a:extLst>
              <a:ext uri="{FF2B5EF4-FFF2-40B4-BE49-F238E27FC236}">
                <a16:creationId xmlns:a16="http://schemas.microsoft.com/office/drawing/2014/main" id="{FCFB65B7-D1C6-984C-BA52-FC577AA13B73}"/>
              </a:ext>
            </a:extLst>
          </p:cNvPr>
          <p:cNvCxnSpPr>
            <a:cxnSpLocks/>
          </p:cNvCxnSpPr>
          <p:nvPr/>
        </p:nvCxnSpPr>
        <p:spPr>
          <a:xfrm>
            <a:off x="8355557" y="3052708"/>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8" name="Straight Arrow Connector 107">
            <a:extLst>
              <a:ext uri="{FF2B5EF4-FFF2-40B4-BE49-F238E27FC236}">
                <a16:creationId xmlns:a16="http://schemas.microsoft.com/office/drawing/2014/main" id="{6A52FD73-4746-894B-9469-DFED5E3664BF}"/>
              </a:ext>
            </a:extLst>
          </p:cNvPr>
          <p:cNvCxnSpPr>
            <a:cxnSpLocks/>
          </p:cNvCxnSpPr>
          <p:nvPr/>
        </p:nvCxnSpPr>
        <p:spPr>
          <a:xfrm>
            <a:off x="8342401" y="4029741"/>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77" name="TextBox 76">
            <a:extLst>
              <a:ext uri="{FF2B5EF4-FFF2-40B4-BE49-F238E27FC236}">
                <a16:creationId xmlns:a16="http://schemas.microsoft.com/office/drawing/2014/main" id="{23D3ADA1-A8E4-3047-A1B2-0A6C09F9C2F1}"/>
              </a:ext>
            </a:extLst>
          </p:cNvPr>
          <p:cNvSpPr txBox="1"/>
          <p:nvPr/>
        </p:nvSpPr>
        <p:spPr>
          <a:xfrm>
            <a:off x="2092628" y="251266"/>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Six Joints per Unit, Design #4          </a:t>
            </a:r>
          </a:p>
        </p:txBody>
      </p:sp>
      <p:grpSp>
        <p:nvGrpSpPr>
          <p:cNvPr id="78" name="Group 77">
            <a:extLst>
              <a:ext uri="{FF2B5EF4-FFF2-40B4-BE49-F238E27FC236}">
                <a16:creationId xmlns:a16="http://schemas.microsoft.com/office/drawing/2014/main" id="{B948DA59-83C4-604E-A95A-18F32EB5D85A}"/>
              </a:ext>
            </a:extLst>
          </p:cNvPr>
          <p:cNvGrpSpPr/>
          <p:nvPr/>
        </p:nvGrpSpPr>
        <p:grpSpPr>
          <a:xfrm>
            <a:off x="7364521" y="6012105"/>
            <a:ext cx="1339174" cy="421977"/>
            <a:chOff x="470514" y="6098501"/>
            <a:chExt cx="1339174" cy="421977"/>
          </a:xfrm>
        </p:grpSpPr>
        <p:sp>
          <p:nvSpPr>
            <p:cNvPr id="79" name="TextBox 78">
              <a:extLst>
                <a:ext uri="{FF2B5EF4-FFF2-40B4-BE49-F238E27FC236}">
                  <a16:creationId xmlns:a16="http://schemas.microsoft.com/office/drawing/2014/main" id="{761005C2-3533-9641-9D36-BC2D5297647A}"/>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80" name="TextBox 79">
              <a:extLst>
                <a:ext uri="{FF2B5EF4-FFF2-40B4-BE49-F238E27FC236}">
                  <a16:creationId xmlns:a16="http://schemas.microsoft.com/office/drawing/2014/main" id="{CAF74650-505E-0F46-8467-68FBC3B3BD33}"/>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12914631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AD51176-2BCA-8541-83C5-FBA0F25FCAEE}"/>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859735EB-E82A-6B48-9756-28F1CF4B1253}"/>
              </a:ext>
            </a:extLst>
          </p:cNvPr>
          <p:cNvCxnSpPr/>
          <p:nvPr/>
        </p:nvCxnSpPr>
        <p:spPr>
          <a:xfrm>
            <a:off x="277472" y="1072678"/>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77731C12-A4D3-F744-B01C-1A534AEACE9C}"/>
              </a:ext>
            </a:extLst>
          </p:cNvPr>
          <p:cNvCxnSpPr>
            <a:cxnSpLocks/>
          </p:cNvCxnSpPr>
          <p:nvPr/>
        </p:nvCxnSpPr>
        <p:spPr>
          <a:xfrm>
            <a:off x="6662769" y="2377051"/>
            <a:ext cx="1476755" cy="7741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C9C103F9-F904-3443-BDFC-14F51FE8E525}"/>
              </a:ext>
            </a:extLst>
          </p:cNvPr>
          <p:cNvCxnSpPr>
            <a:cxnSpLocks/>
          </p:cNvCxnSpPr>
          <p:nvPr/>
        </p:nvCxnSpPr>
        <p:spPr>
          <a:xfrm>
            <a:off x="3774863" y="2380325"/>
            <a:ext cx="1476755" cy="7741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479E9C41-7A66-7340-A14E-483446F503FB}"/>
              </a:ext>
            </a:extLst>
          </p:cNvPr>
          <p:cNvCxnSpPr/>
          <p:nvPr/>
        </p:nvCxnSpPr>
        <p:spPr>
          <a:xfrm>
            <a:off x="852265" y="314770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7D511BB3-A5A7-394A-B461-BF6BBF91BAEA}"/>
              </a:ext>
            </a:extLst>
          </p:cNvPr>
          <p:cNvCxnSpPr/>
          <p:nvPr/>
        </p:nvCxnSpPr>
        <p:spPr>
          <a:xfrm rot="16200000">
            <a:off x="4893344" y="276173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76426C4-A46A-C947-A5FE-610667B46A90}"/>
              </a:ext>
            </a:extLst>
          </p:cNvPr>
          <p:cNvCxnSpPr>
            <a:cxnSpLocks/>
          </p:cNvCxnSpPr>
          <p:nvPr/>
        </p:nvCxnSpPr>
        <p:spPr>
          <a:xfrm flipV="1">
            <a:off x="886441" y="1714225"/>
            <a:ext cx="697209" cy="13859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3B0D06F-30CC-A24F-AE42-F80B6F3A880A}"/>
              </a:ext>
            </a:extLst>
          </p:cNvPr>
          <p:cNvCxnSpPr>
            <a:cxnSpLocks/>
          </p:cNvCxnSpPr>
          <p:nvPr/>
        </p:nvCxnSpPr>
        <p:spPr>
          <a:xfrm>
            <a:off x="846472" y="2398644"/>
            <a:ext cx="1452042" cy="7348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0D101380-5545-DD4F-A636-102E3292E231}"/>
              </a:ext>
            </a:extLst>
          </p:cNvPr>
          <p:cNvCxnSpPr/>
          <p:nvPr/>
        </p:nvCxnSpPr>
        <p:spPr>
          <a:xfrm flipV="1">
            <a:off x="856485" y="168315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9D9F4DD-04B2-4B45-B464-B1F43EA9C97A}"/>
              </a:ext>
            </a:extLst>
          </p:cNvPr>
          <p:cNvCxnSpPr>
            <a:cxnSpLocks/>
          </p:cNvCxnSpPr>
          <p:nvPr/>
        </p:nvCxnSpPr>
        <p:spPr>
          <a:xfrm flipH="1" flipV="1">
            <a:off x="1602318" y="167486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4530961-66B7-8646-9595-FED1B774E10B}"/>
              </a:ext>
            </a:extLst>
          </p:cNvPr>
          <p:cNvCxnSpPr/>
          <p:nvPr/>
        </p:nvCxnSpPr>
        <p:spPr>
          <a:xfrm flipV="1">
            <a:off x="2326148" y="167058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5A3DAFF-EBA0-C04B-8A12-BDE29119EF6C}"/>
              </a:ext>
            </a:extLst>
          </p:cNvPr>
          <p:cNvCxnSpPr>
            <a:cxnSpLocks/>
          </p:cNvCxnSpPr>
          <p:nvPr/>
        </p:nvCxnSpPr>
        <p:spPr>
          <a:xfrm flipH="1" flipV="1">
            <a:off x="3058533" y="166228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129D309-5039-C34B-80E9-C6ABEB1E5489}"/>
              </a:ext>
            </a:extLst>
          </p:cNvPr>
          <p:cNvCxnSpPr>
            <a:cxnSpLocks/>
          </p:cNvCxnSpPr>
          <p:nvPr/>
        </p:nvCxnSpPr>
        <p:spPr>
          <a:xfrm flipV="1">
            <a:off x="3789136" y="1668074"/>
            <a:ext cx="693148" cy="73500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B7EE369-BB5A-F241-8928-0C90C28EC730}"/>
              </a:ext>
            </a:extLst>
          </p:cNvPr>
          <p:cNvCxnSpPr>
            <a:cxnSpLocks/>
          </p:cNvCxnSpPr>
          <p:nvPr/>
        </p:nvCxnSpPr>
        <p:spPr>
          <a:xfrm flipH="1" flipV="1">
            <a:off x="4514748" y="164971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34B487F-D3D4-F24D-B332-F0A2B7EA56EF}"/>
              </a:ext>
            </a:extLst>
          </p:cNvPr>
          <p:cNvCxnSpPr>
            <a:cxnSpLocks/>
          </p:cNvCxnSpPr>
          <p:nvPr/>
        </p:nvCxnSpPr>
        <p:spPr>
          <a:xfrm flipV="1">
            <a:off x="1600979" y="1683158"/>
            <a:ext cx="0" cy="14739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473D8D6-DC24-F446-AD02-A7F27D5C6948}"/>
              </a:ext>
            </a:extLst>
          </p:cNvPr>
          <p:cNvCxnSpPr/>
          <p:nvPr/>
        </p:nvCxnSpPr>
        <p:spPr>
          <a:xfrm>
            <a:off x="2312182" y="314625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9D276553-6DEC-B649-AF89-49658E3DDC60}"/>
              </a:ext>
            </a:extLst>
          </p:cNvPr>
          <p:cNvCxnSpPr>
            <a:cxnSpLocks/>
          </p:cNvCxnSpPr>
          <p:nvPr/>
        </p:nvCxnSpPr>
        <p:spPr>
          <a:xfrm>
            <a:off x="2314711" y="2397892"/>
            <a:ext cx="1476755" cy="7741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3F076883-6798-C948-A1D9-563CD10B7360}"/>
              </a:ext>
            </a:extLst>
          </p:cNvPr>
          <p:cNvCxnSpPr>
            <a:cxnSpLocks/>
          </p:cNvCxnSpPr>
          <p:nvPr/>
        </p:nvCxnSpPr>
        <p:spPr>
          <a:xfrm flipV="1">
            <a:off x="3060896" y="1681710"/>
            <a:ext cx="0" cy="14739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6D42096-4D58-7E4A-A49B-D91B01EF59A7}"/>
              </a:ext>
            </a:extLst>
          </p:cNvPr>
          <p:cNvCxnSpPr/>
          <p:nvPr/>
        </p:nvCxnSpPr>
        <p:spPr>
          <a:xfrm rot="16200000">
            <a:off x="1950808" y="278996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9B047AE3-9CF6-D841-B836-A870D18C8140}"/>
              </a:ext>
            </a:extLst>
          </p:cNvPr>
          <p:cNvCxnSpPr/>
          <p:nvPr/>
        </p:nvCxnSpPr>
        <p:spPr>
          <a:xfrm rot="16200000">
            <a:off x="3424726" y="277309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561EB7A2-ABB4-2243-80CD-CC092158D010}"/>
              </a:ext>
            </a:extLst>
          </p:cNvPr>
          <p:cNvCxnSpPr/>
          <p:nvPr/>
        </p:nvCxnSpPr>
        <p:spPr>
          <a:xfrm>
            <a:off x="1594807" y="314238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54890038-58A2-FB49-81DE-52FFAEAB1FA8}"/>
              </a:ext>
            </a:extLst>
          </p:cNvPr>
          <p:cNvCxnSpPr/>
          <p:nvPr/>
        </p:nvCxnSpPr>
        <p:spPr>
          <a:xfrm>
            <a:off x="3054555" y="314473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4297EEA-5AFF-2C4C-B331-762A70ABDD12}"/>
              </a:ext>
            </a:extLst>
          </p:cNvPr>
          <p:cNvCxnSpPr/>
          <p:nvPr/>
        </p:nvCxnSpPr>
        <p:spPr>
          <a:xfrm>
            <a:off x="4526717" y="314294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4E456ACF-DD71-904C-93FA-27E09F25A5AF}"/>
              </a:ext>
            </a:extLst>
          </p:cNvPr>
          <p:cNvCxnSpPr/>
          <p:nvPr/>
        </p:nvCxnSpPr>
        <p:spPr>
          <a:xfrm>
            <a:off x="3794224" y="315356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A62F1CCE-7A78-7C47-BF85-FD108F66241F}"/>
              </a:ext>
            </a:extLst>
          </p:cNvPr>
          <p:cNvCxnSpPr>
            <a:cxnSpLocks/>
          </p:cNvCxnSpPr>
          <p:nvPr/>
        </p:nvCxnSpPr>
        <p:spPr>
          <a:xfrm flipV="1">
            <a:off x="3797719" y="1655254"/>
            <a:ext cx="710931" cy="1478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6B6E24B-55C1-AA41-B2A1-215693BDB913}"/>
              </a:ext>
            </a:extLst>
          </p:cNvPr>
          <p:cNvCxnSpPr>
            <a:cxnSpLocks/>
          </p:cNvCxnSpPr>
          <p:nvPr/>
        </p:nvCxnSpPr>
        <p:spPr>
          <a:xfrm flipV="1">
            <a:off x="4508383" y="1684282"/>
            <a:ext cx="0" cy="14739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CE550E07-96D4-184C-8F93-B0A97527BDB1}"/>
              </a:ext>
            </a:extLst>
          </p:cNvPr>
          <p:cNvCxnSpPr/>
          <p:nvPr/>
        </p:nvCxnSpPr>
        <p:spPr>
          <a:xfrm rot="16200000">
            <a:off x="7778505" y="276021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43A1598-1EFE-AE4F-9329-59CC7EAC4EEE}"/>
              </a:ext>
            </a:extLst>
          </p:cNvPr>
          <p:cNvCxnSpPr/>
          <p:nvPr/>
        </p:nvCxnSpPr>
        <p:spPr>
          <a:xfrm flipV="1">
            <a:off x="6667524" y="164295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5878E218-97A7-C44C-AECB-0A9FBC68BEB1}"/>
              </a:ext>
            </a:extLst>
          </p:cNvPr>
          <p:cNvCxnSpPr>
            <a:cxnSpLocks/>
          </p:cNvCxnSpPr>
          <p:nvPr/>
        </p:nvCxnSpPr>
        <p:spPr>
          <a:xfrm flipH="1" flipV="1">
            <a:off x="7399909" y="164820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5ADE9C96-AAF1-8D47-B1CA-913610D81C8A}"/>
              </a:ext>
            </a:extLst>
          </p:cNvPr>
          <p:cNvCxnSpPr/>
          <p:nvPr/>
        </p:nvCxnSpPr>
        <p:spPr>
          <a:xfrm>
            <a:off x="7411878" y="314142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C9D732D-E520-C747-8256-7CFB43D473ED}"/>
              </a:ext>
            </a:extLst>
          </p:cNvPr>
          <p:cNvCxnSpPr/>
          <p:nvPr/>
        </p:nvCxnSpPr>
        <p:spPr>
          <a:xfrm>
            <a:off x="6672612" y="313850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118FE21A-68E0-CC49-B7D3-5643564E4508}"/>
              </a:ext>
            </a:extLst>
          </p:cNvPr>
          <p:cNvCxnSpPr>
            <a:cxnSpLocks/>
          </p:cNvCxnSpPr>
          <p:nvPr/>
        </p:nvCxnSpPr>
        <p:spPr>
          <a:xfrm flipV="1">
            <a:off x="6676349" y="1653738"/>
            <a:ext cx="717462" cy="147243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4F6E0017-5CC1-384D-A027-7A60FCBC5805}"/>
              </a:ext>
            </a:extLst>
          </p:cNvPr>
          <p:cNvCxnSpPr>
            <a:cxnSpLocks/>
          </p:cNvCxnSpPr>
          <p:nvPr/>
        </p:nvCxnSpPr>
        <p:spPr>
          <a:xfrm flipV="1">
            <a:off x="7393544" y="1682766"/>
            <a:ext cx="0" cy="14739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8DFD9A44-638B-3647-A534-B36ABA16C31B}"/>
              </a:ext>
            </a:extLst>
          </p:cNvPr>
          <p:cNvSpPr/>
          <p:nvPr/>
        </p:nvSpPr>
        <p:spPr>
          <a:xfrm>
            <a:off x="820019" y="237219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0F3E22C5-EFD1-5D41-9254-9062B46EFE49}"/>
              </a:ext>
            </a:extLst>
          </p:cNvPr>
          <p:cNvSpPr/>
          <p:nvPr/>
        </p:nvSpPr>
        <p:spPr>
          <a:xfrm>
            <a:off x="816006" y="309609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a:extLst>
              <a:ext uri="{FF2B5EF4-FFF2-40B4-BE49-F238E27FC236}">
                <a16:creationId xmlns:a16="http://schemas.microsoft.com/office/drawing/2014/main" id="{80AE759E-D0DD-A644-80F3-360150E73272}"/>
              </a:ext>
            </a:extLst>
          </p:cNvPr>
          <p:cNvCxnSpPr/>
          <p:nvPr/>
        </p:nvCxnSpPr>
        <p:spPr>
          <a:xfrm flipV="1">
            <a:off x="814403" y="2317535"/>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95EE2835-1EF0-DC4F-97E9-3F1B751A0FCF}"/>
              </a:ext>
            </a:extLst>
          </p:cNvPr>
          <p:cNvCxnSpPr/>
          <p:nvPr/>
        </p:nvCxnSpPr>
        <p:spPr>
          <a:xfrm>
            <a:off x="728579" y="231548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D9312E56-35CC-2446-A3B7-918FBFDCFEFB}"/>
              </a:ext>
            </a:extLst>
          </p:cNvPr>
          <p:cNvCxnSpPr/>
          <p:nvPr/>
        </p:nvCxnSpPr>
        <p:spPr>
          <a:xfrm>
            <a:off x="719433" y="241327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E3857D85-D19A-8647-BFB4-81F050C376B7}"/>
              </a:ext>
            </a:extLst>
          </p:cNvPr>
          <p:cNvCxnSpPr/>
          <p:nvPr/>
        </p:nvCxnSpPr>
        <p:spPr>
          <a:xfrm>
            <a:off x="724919" y="249643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DBD5042C-7984-F344-BED0-1428431FB7D2}"/>
              </a:ext>
            </a:extLst>
          </p:cNvPr>
          <p:cNvCxnSpPr/>
          <p:nvPr/>
        </p:nvCxnSpPr>
        <p:spPr>
          <a:xfrm flipV="1">
            <a:off x="803027" y="3049967"/>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6D26B63C-8C9A-294D-A743-A7C937F5F8E7}"/>
              </a:ext>
            </a:extLst>
          </p:cNvPr>
          <p:cNvCxnSpPr/>
          <p:nvPr/>
        </p:nvCxnSpPr>
        <p:spPr>
          <a:xfrm>
            <a:off x="717203" y="304791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22C9C691-5CFD-A343-AA44-4938AEDD4BA7}"/>
              </a:ext>
            </a:extLst>
          </p:cNvPr>
          <p:cNvCxnSpPr/>
          <p:nvPr/>
        </p:nvCxnSpPr>
        <p:spPr>
          <a:xfrm>
            <a:off x="708057" y="314570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5C5B2E4B-C760-274E-86E7-82AFF3AC07F2}"/>
              </a:ext>
            </a:extLst>
          </p:cNvPr>
          <p:cNvCxnSpPr/>
          <p:nvPr/>
        </p:nvCxnSpPr>
        <p:spPr>
          <a:xfrm>
            <a:off x="713543" y="322886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Oval 45">
            <a:extLst>
              <a:ext uri="{FF2B5EF4-FFF2-40B4-BE49-F238E27FC236}">
                <a16:creationId xmlns:a16="http://schemas.microsoft.com/office/drawing/2014/main" id="{9C673288-BBBC-7B45-A40C-3B0338995BAF}"/>
              </a:ext>
            </a:extLst>
          </p:cNvPr>
          <p:cNvSpPr/>
          <p:nvPr/>
        </p:nvSpPr>
        <p:spPr>
          <a:xfrm>
            <a:off x="1550087" y="163617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ABBA089D-5B47-1E4E-BF89-161D90A04E2F}"/>
              </a:ext>
            </a:extLst>
          </p:cNvPr>
          <p:cNvSpPr/>
          <p:nvPr/>
        </p:nvSpPr>
        <p:spPr>
          <a:xfrm>
            <a:off x="4462120" y="159679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C140AD83-9FAF-2B46-BA09-44D63A978529}"/>
              </a:ext>
            </a:extLst>
          </p:cNvPr>
          <p:cNvSpPr/>
          <p:nvPr/>
        </p:nvSpPr>
        <p:spPr>
          <a:xfrm>
            <a:off x="7347523" y="15952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3DA00AE9-E0CB-ED4F-84A8-27FB00DA1D93}"/>
              </a:ext>
            </a:extLst>
          </p:cNvPr>
          <p:cNvSpPr/>
          <p:nvPr/>
        </p:nvSpPr>
        <p:spPr>
          <a:xfrm>
            <a:off x="5216327" y="23530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A57952E7-80D0-3743-A10C-CF90B94B2D5A}"/>
              </a:ext>
            </a:extLst>
          </p:cNvPr>
          <p:cNvSpPr/>
          <p:nvPr/>
        </p:nvSpPr>
        <p:spPr>
          <a:xfrm>
            <a:off x="2282050" y="23652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59678CC9-273A-B645-9686-E558D6B48FE4}"/>
              </a:ext>
            </a:extLst>
          </p:cNvPr>
          <p:cNvSpPr/>
          <p:nvPr/>
        </p:nvSpPr>
        <p:spPr>
          <a:xfrm>
            <a:off x="5206338" y="30948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B527DE10-D7B3-7841-BAAD-66E36617AE78}"/>
              </a:ext>
            </a:extLst>
          </p:cNvPr>
          <p:cNvSpPr/>
          <p:nvPr/>
        </p:nvSpPr>
        <p:spPr>
          <a:xfrm>
            <a:off x="1545925" y="309809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2C355F18-1F79-274F-9223-CB0FD81EE282}"/>
              </a:ext>
            </a:extLst>
          </p:cNvPr>
          <p:cNvSpPr/>
          <p:nvPr/>
        </p:nvSpPr>
        <p:spPr>
          <a:xfrm>
            <a:off x="2272061" y="310706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1C65A90F-AF3D-5C41-8033-87DCFE174AAC}"/>
              </a:ext>
            </a:extLst>
          </p:cNvPr>
          <p:cNvSpPr/>
          <p:nvPr/>
        </p:nvSpPr>
        <p:spPr>
          <a:xfrm>
            <a:off x="3739541" y="310706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AC9C06FF-C2E9-ED48-8103-E6C8A7D2950E}"/>
              </a:ext>
            </a:extLst>
          </p:cNvPr>
          <p:cNvSpPr/>
          <p:nvPr/>
        </p:nvSpPr>
        <p:spPr>
          <a:xfrm>
            <a:off x="4465677" y="310408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22E4F99F-3880-874C-8387-0F38918B9B42}"/>
              </a:ext>
            </a:extLst>
          </p:cNvPr>
          <p:cNvSpPr/>
          <p:nvPr/>
        </p:nvSpPr>
        <p:spPr>
          <a:xfrm>
            <a:off x="2998197" y="310408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843CFD10-2BCD-D741-8310-EC8A7CEE508C}"/>
              </a:ext>
            </a:extLst>
          </p:cNvPr>
          <p:cNvSpPr/>
          <p:nvPr/>
        </p:nvSpPr>
        <p:spPr>
          <a:xfrm>
            <a:off x="8091499" y="309331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71DEEE95-1D2E-6549-9565-1ADD9475DA60}"/>
              </a:ext>
            </a:extLst>
          </p:cNvPr>
          <p:cNvSpPr/>
          <p:nvPr/>
        </p:nvSpPr>
        <p:spPr>
          <a:xfrm>
            <a:off x="7350838" y="310256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 name="Straight Connector 58">
            <a:extLst>
              <a:ext uri="{FF2B5EF4-FFF2-40B4-BE49-F238E27FC236}">
                <a16:creationId xmlns:a16="http://schemas.microsoft.com/office/drawing/2014/main" id="{CB0205ED-F04D-0441-8D1A-225236397499}"/>
              </a:ext>
            </a:extLst>
          </p:cNvPr>
          <p:cNvCxnSpPr>
            <a:cxnSpLocks/>
          </p:cNvCxnSpPr>
          <p:nvPr/>
        </p:nvCxnSpPr>
        <p:spPr>
          <a:xfrm flipV="1">
            <a:off x="2343579" y="1689268"/>
            <a:ext cx="714946" cy="14311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F7395975-9D29-344E-94D8-6282194250F9}"/>
              </a:ext>
            </a:extLst>
          </p:cNvPr>
          <p:cNvSpPr/>
          <p:nvPr/>
        </p:nvSpPr>
        <p:spPr>
          <a:xfrm>
            <a:off x="3016462" y="162989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F1B150A6-19AF-3143-BF54-0644F7FFB591}"/>
              </a:ext>
            </a:extLst>
          </p:cNvPr>
          <p:cNvSpPr/>
          <p:nvPr/>
        </p:nvSpPr>
        <p:spPr>
          <a:xfrm>
            <a:off x="8101488" y="235148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2E19FC39-DA84-614B-99DA-194611F2F22D}"/>
              </a:ext>
            </a:extLst>
          </p:cNvPr>
          <p:cNvSpPr/>
          <p:nvPr/>
        </p:nvSpPr>
        <p:spPr>
          <a:xfrm>
            <a:off x="3737578" y="23652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A877D33E-FA08-2141-8DF2-C55478F6491E}"/>
              </a:ext>
            </a:extLst>
          </p:cNvPr>
          <p:cNvSpPr/>
          <p:nvPr/>
        </p:nvSpPr>
        <p:spPr>
          <a:xfrm>
            <a:off x="5637763" y="275779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6" name="Oval 95">
            <a:extLst>
              <a:ext uri="{FF2B5EF4-FFF2-40B4-BE49-F238E27FC236}">
                <a16:creationId xmlns:a16="http://schemas.microsoft.com/office/drawing/2014/main" id="{77893806-CA4F-2948-AD96-A87BAEEAE794}"/>
              </a:ext>
            </a:extLst>
          </p:cNvPr>
          <p:cNvSpPr/>
          <p:nvPr/>
        </p:nvSpPr>
        <p:spPr>
          <a:xfrm>
            <a:off x="5948788" y="275157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7" name="Oval 96">
            <a:extLst>
              <a:ext uri="{FF2B5EF4-FFF2-40B4-BE49-F238E27FC236}">
                <a16:creationId xmlns:a16="http://schemas.microsoft.com/office/drawing/2014/main" id="{11E58E72-0C44-1248-A25F-BBCF268777B7}"/>
              </a:ext>
            </a:extLst>
          </p:cNvPr>
          <p:cNvSpPr/>
          <p:nvPr/>
        </p:nvSpPr>
        <p:spPr>
          <a:xfrm>
            <a:off x="6280434" y="275468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8" name="Oval 97">
            <a:extLst>
              <a:ext uri="{FF2B5EF4-FFF2-40B4-BE49-F238E27FC236}">
                <a16:creationId xmlns:a16="http://schemas.microsoft.com/office/drawing/2014/main" id="{307AF553-0CA0-C245-9E68-BED03212B55D}"/>
              </a:ext>
            </a:extLst>
          </p:cNvPr>
          <p:cNvSpPr/>
          <p:nvPr/>
        </p:nvSpPr>
        <p:spPr>
          <a:xfrm>
            <a:off x="6635294" y="233241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6819D8EF-D699-6742-90BB-4AEE949AD5B1}"/>
              </a:ext>
            </a:extLst>
          </p:cNvPr>
          <p:cNvSpPr/>
          <p:nvPr/>
        </p:nvSpPr>
        <p:spPr>
          <a:xfrm>
            <a:off x="6625305" y="309277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TextBox 99">
            <a:extLst>
              <a:ext uri="{FF2B5EF4-FFF2-40B4-BE49-F238E27FC236}">
                <a16:creationId xmlns:a16="http://schemas.microsoft.com/office/drawing/2014/main" id="{8FF7CA50-B69F-4B4F-96F3-7D53A65C5938}"/>
              </a:ext>
            </a:extLst>
          </p:cNvPr>
          <p:cNvSpPr txBox="1"/>
          <p:nvPr/>
        </p:nvSpPr>
        <p:spPr>
          <a:xfrm>
            <a:off x="8122401" y="1776477"/>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101" name="TextBox 100">
            <a:extLst>
              <a:ext uri="{FF2B5EF4-FFF2-40B4-BE49-F238E27FC236}">
                <a16:creationId xmlns:a16="http://schemas.microsoft.com/office/drawing/2014/main" id="{9C2EF924-E015-F64F-815A-FB086CF68DDB}"/>
              </a:ext>
            </a:extLst>
          </p:cNvPr>
          <p:cNvSpPr txBox="1"/>
          <p:nvPr/>
        </p:nvSpPr>
        <p:spPr>
          <a:xfrm>
            <a:off x="8115676" y="3361254"/>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102" name="Group 101">
            <a:extLst>
              <a:ext uri="{FF2B5EF4-FFF2-40B4-BE49-F238E27FC236}">
                <a16:creationId xmlns:a16="http://schemas.microsoft.com/office/drawing/2014/main" id="{E8FAACCF-64EB-D24E-A4C2-92B15AD3DF2B}"/>
              </a:ext>
            </a:extLst>
          </p:cNvPr>
          <p:cNvGrpSpPr/>
          <p:nvPr/>
        </p:nvGrpSpPr>
        <p:grpSpPr>
          <a:xfrm>
            <a:off x="391805" y="5443841"/>
            <a:ext cx="924602" cy="1058574"/>
            <a:chOff x="536432" y="5376415"/>
            <a:chExt cx="924602" cy="1058574"/>
          </a:xfrm>
        </p:grpSpPr>
        <p:cxnSp>
          <p:nvCxnSpPr>
            <p:cNvPr id="103" name="Straight Arrow Connector 102">
              <a:extLst>
                <a:ext uri="{FF2B5EF4-FFF2-40B4-BE49-F238E27FC236}">
                  <a16:creationId xmlns:a16="http://schemas.microsoft.com/office/drawing/2014/main" id="{E3D7389C-038B-DD46-8783-56FEDC3894B1}"/>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4" name="TextBox 103">
              <a:extLst>
                <a:ext uri="{FF2B5EF4-FFF2-40B4-BE49-F238E27FC236}">
                  <a16:creationId xmlns:a16="http://schemas.microsoft.com/office/drawing/2014/main" id="{5A7C21F5-7359-144C-B598-CC7EA54F73B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5" name="Straight Arrow Connector 104">
              <a:extLst>
                <a:ext uri="{FF2B5EF4-FFF2-40B4-BE49-F238E27FC236}">
                  <a16:creationId xmlns:a16="http://schemas.microsoft.com/office/drawing/2014/main" id="{18D2C4F9-6789-7141-84B6-B9645259E27A}"/>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6" name="TextBox 105">
              <a:extLst>
                <a:ext uri="{FF2B5EF4-FFF2-40B4-BE49-F238E27FC236}">
                  <a16:creationId xmlns:a16="http://schemas.microsoft.com/office/drawing/2014/main" id="{BD746016-3864-8E4E-B5AC-7C745CF57113}"/>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07" name="Straight Arrow Connector 106">
            <a:extLst>
              <a:ext uri="{FF2B5EF4-FFF2-40B4-BE49-F238E27FC236}">
                <a16:creationId xmlns:a16="http://schemas.microsoft.com/office/drawing/2014/main" id="{FCFB65B7-D1C6-984C-BA52-FC577AA13B73}"/>
              </a:ext>
            </a:extLst>
          </p:cNvPr>
          <p:cNvCxnSpPr>
            <a:cxnSpLocks/>
          </p:cNvCxnSpPr>
          <p:nvPr/>
        </p:nvCxnSpPr>
        <p:spPr>
          <a:xfrm>
            <a:off x="8362570" y="2173240"/>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8" name="Straight Arrow Connector 107">
            <a:extLst>
              <a:ext uri="{FF2B5EF4-FFF2-40B4-BE49-F238E27FC236}">
                <a16:creationId xmlns:a16="http://schemas.microsoft.com/office/drawing/2014/main" id="{6A52FD73-4746-894B-9469-DFED5E3664BF}"/>
              </a:ext>
            </a:extLst>
          </p:cNvPr>
          <p:cNvCxnSpPr>
            <a:cxnSpLocks/>
          </p:cNvCxnSpPr>
          <p:nvPr/>
        </p:nvCxnSpPr>
        <p:spPr>
          <a:xfrm>
            <a:off x="8349414" y="3142322"/>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BE56FA2C-EE7C-0D46-B177-A35EC5FBE0E9}"/>
              </a:ext>
            </a:extLst>
          </p:cNvPr>
          <p:cNvCxnSpPr/>
          <p:nvPr/>
        </p:nvCxnSpPr>
        <p:spPr>
          <a:xfrm>
            <a:off x="4903565" y="5422531"/>
            <a:ext cx="647577" cy="18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433F733D-3B71-7746-8249-20CFDC544E8D}"/>
              </a:ext>
            </a:extLst>
          </p:cNvPr>
          <p:cNvCxnSpPr>
            <a:cxnSpLocks/>
          </p:cNvCxnSpPr>
          <p:nvPr/>
        </p:nvCxnSpPr>
        <p:spPr>
          <a:xfrm flipV="1">
            <a:off x="4933820" y="4153546"/>
            <a:ext cx="617203" cy="12269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37A028D2-DFA5-4440-A2FE-03348D7E57A2}"/>
              </a:ext>
            </a:extLst>
          </p:cNvPr>
          <p:cNvCxnSpPr>
            <a:cxnSpLocks/>
          </p:cNvCxnSpPr>
          <p:nvPr/>
        </p:nvCxnSpPr>
        <p:spPr>
          <a:xfrm>
            <a:off x="4898437" y="4759427"/>
            <a:ext cx="1285418" cy="6505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8ED62DD8-CB9D-6749-A847-B96CEEE6C237}"/>
              </a:ext>
            </a:extLst>
          </p:cNvPr>
          <p:cNvCxnSpPr/>
          <p:nvPr/>
        </p:nvCxnSpPr>
        <p:spPr>
          <a:xfrm flipV="1">
            <a:off x="4907301" y="4126044"/>
            <a:ext cx="647577" cy="64757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69C36CC0-5089-B14B-A4E5-9F4A2829F82A}"/>
              </a:ext>
            </a:extLst>
          </p:cNvPr>
          <p:cNvCxnSpPr>
            <a:cxnSpLocks/>
          </p:cNvCxnSpPr>
          <p:nvPr/>
        </p:nvCxnSpPr>
        <p:spPr>
          <a:xfrm flipH="1" flipV="1">
            <a:off x="5567549" y="4118700"/>
            <a:ext cx="647577" cy="64757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624E5F53-90C5-CF49-8813-D8D9230BF7DE}"/>
              </a:ext>
            </a:extLst>
          </p:cNvPr>
          <p:cNvCxnSpPr/>
          <p:nvPr/>
        </p:nvCxnSpPr>
        <p:spPr>
          <a:xfrm flipV="1">
            <a:off x="6208318" y="4114914"/>
            <a:ext cx="647577" cy="64757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ED39F539-43E0-DC47-A4AD-685480578AD9}"/>
              </a:ext>
            </a:extLst>
          </p:cNvPr>
          <p:cNvCxnSpPr>
            <a:cxnSpLocks/>
          </p:cNvCxnSpPr>
          <p:nvPr/>
        </p:nvCxnSpPr>
        <p:spPr>
          <a:xfrm flipH="1" flipV="1">
            <a:off x="6856661" y="4107570"/>
            <a:ext cx="647577" cy="64757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2C83308D-6DC3-D34B-B16B-6F4B9A49DDFA}"/>
              </a:ext>
            </a:extLst>
          </p:cNvPr>
          <p:cNvCxnSpPr>
            <a:cxnSpLocks/>
          </p:cNvCxnSpPr>
          <p:nvPr/>
        </p:nvCxnSpPr>
        <p:spPr>
          <a:xfrm flipV="1">
            <a:off x="5566363" y="4126044"/>
            <a:ext cx="0" cy="13048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7A194635-0F82-A74E-96BF-A9A0676C0398}"/>
              </a:ext>
            </a:extLst>
          </p:cNvPr>
          <p:cNvCxnSpPr/>
          <p:nvPr/>
        </p:nvCxnSpPr>
        <p:spPr>
          <a:xfrm>
            <a:off x="6195955" y="5421249"/>
            <a:ext cx="647577" cy="18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F9FAD68F-D33F-AE40-983A-CC064D7096E2}"/>
              </a:ext>
            </a:extLst>
          </p:cNvPr>
          <p:cNvCxnSpPr>
            <a:cxnSpLocks/>
          </p:cNvCxnSpPr>
          <p:nvPr/>
        </p:nvCxnSpPr>
        <p:spPr>
          <a:xfrm>
            <a:off x="6198193" y="4758761"/>
            <a:ext cx="1307295" cy="6853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25EFAF4C-A2B6-E740-BD1C-8F4A46B76629}"/>
              </a:ext>
            </a:extLst>
          </p:cNvPr>
          <p:cNvCxnSpPr>
            <a:cxnSpLocks/>
          </p:cNvCxnSpPr>
          <p:nvPr/>
        </p:nvCxnSpPr>
        <p:spPr>
          <a:xfrm flipV="1">
            <a:off x="6858753" y="4124762"/>
            <a:ext cx="0" cy="13048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738384A5-2B5F-F043-8EF2-7B48A11709A0}"/>
              </a:ext>
            </a:extLst>
          </p:cNvPr>
          <p:cNvCxnSpPr/>
          <p:nvPr/>
        </p:nvCxnSpPr>
        <p:spPr>
          <a:xfrm rot="16200000">
            <a:off x="5876049" y="5105847"/>
            <a:ext cx="647577" cy="18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7133460A-7104-BC41-B5D2-6BF0AF9AC3B3}"/>
              </a:ext>
            </a:extLst>
          </p:cNvPr>
          <p:cNvCxnSpPr/>
          <p:nvPr/>
        </p:nvCxnSpPr>
        <p:spPr>
          <a:xfrm rot="16200000">
            <a:off x="7180832" y="5090913"/>
            <a:ext cx="647577" cy="18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DCD0A19E-3728-214D-B95D-7939BFEE491A}"/>
              </a:ext>
            </a:extLst>
          </p:cNvPr>
          <p:cNvCxnSpPr/>
          <p:nvPr/>
        </p:nvCxnSpPr>
        <p:spPr>
          <a:xfrm>
            <a:off x="5560900" y="5417825"/>
            <a:ext cx="647577" cy="18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256C2B8F-C56F-B845-AB73-C34DEE0CB18F}"/>
              </a:ext>
            </a:extLst>
          </p:cNvPr>
          <p:cNvCxnSpPr/>
          <p:nvPr/>
        </p:nvCxnSpPr>
        <p:spPr>
          <a:xfrm>
            <a:off x="6853139" y="5419901"/>
            <a:ext cx="647577" cy="18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2" name="Oval 91">
            <a:extLst>
              <a:ext uri="{FF2B5EF4-FFF2-40B4-BE49-F238E27FC236}">
                <a16:creationId xmlns:a16="http://schemas.microsoft.com/office/drawing/2014/main" id="{6ADD3496-3E03-514E-AA96-C57A045438AC}"/>
              </a:ext>
            </a:extLst>
          </p:cNvPr>
          <p:cNvSpPr/>
          <p:nvPr/>
        </p:nvSpPr>
        <p:spPr>
          <a:xfrm>
            <a:off x="4875020" y="4736010"/>
            <a:ext cx="80947" cy="8094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4217BB0E-6655-B34D-A96C-5124EF286364}"/>
              </a:ext>
            </a:extLst>
          </p:cNvPr>
          <p:cNvSpPr/>
          <p:nvPr/>
        </p:nvSpPr>
        <p:spPr>
          <a:xfrm>
            <a:off x="4871467" y="5376844"/>
            <a:ext cx="80947" cy="8094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4" name="Straight Connector 93">
            <a:extLst>
              <a:ext uri="{FF2B5EF4-FFF2-40B4-BE49-F238E27FC236}">
                <a16:creationId xmlns:a16="http://schemas.microsoft.com/office/drawing/2014/main" id="{4B584BAD-98A8-CB4D-A045-7274A16C8257}"/>
              </a:ext>
            </a:extLst>
          </p:cNvPr>
          <p:cNvCxnSpPr/>
          <p:nvPr/>
        </p:nvCxnSpPr>
        <p:spPr>
          <a:xfrm flipV="1">
            <a:off x="4870048" y="4687626"/>
            <a:ext cx="1" cy="1618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C09FEF6E-B87E-814C-B5EB-C91AB575A103}"/>
              </a:ext>
            </a:extLst>
          </p:cNvPr>
          <p:cNvCxnSpPr/>
          <p:nvPr/>
        </p:nvCxnSpPr>
        <p:spPr>
          <a:xfrm>
            <a:off x="4794073" y="4685810"/>
            <a:ext cx="80947" cy="18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062FE1BE-4083-6047-87EF-F00C96C90880}"/>
              </a:ext>
            </a:extLst>
          </p:cNvPr>
          <p:cNvCxnSpPr/>
          <p:nvPr/>
        </p:nvCxnSpPr>
        <p:spPr>
          <a:xfrm>
            <a:off x="4785976" y="4772377"/>
            <a:ext cx="80947" cy="18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A596A8E2-6B39-1845-954D-0425CCE00539}"/>
              </a:ext>
            </a:extLst>
          </p:cNvPr>
          <p:cNvCxnSpPr/>
          <p:nvPr/>
        </p:nvCxnSpPr>
        <p:spPr>
          <a:xfrm>
            <a:off x="4790833" y="4845992"/>
            <a:ext cx="80947" cy="18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61FE6F15-BC27-9549-9DF7-DE8E4B049B93}"/>
              </a:ext>
            </a:extLst>
          </p:cNvPr>
          <p:cNvCxnSpPr/>
          <p:nvPr/>
        </p:nvCxnSpPr>
        <p:spPr>
          <a:xfrm flipV="1">
            <a:off x="4859978" y="5336010"/>
            <a:ext cx="1" cy="1618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35DC58A7-23F2-8040-B64B-12DD4D62D5C0}"/>
              </a:ext>
            </a:extLst>
          </p:cNvPr>
          <p:cNvCxnSpPr/>
          <p:nvPr/>
        </p:nvCxnSpPr>
        <p:spPr>
          <a:xfrm>
            <a:off x="4784002" y="5334194"/>
            <a:ext cx="80947" cy="18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F18DAB7B-59CC-374F-A98C-69A71409ADFB}"/>
              </a:ext>
            </a:extLst>
          </p:cNvPr>
          <p:cNvCxnSpPr/>
          <p:nvPr/>
        </p:nvCxnSpPr>
        <p:spPr>
          <a:xfrm>
            <a:off x="4775905" y="5420762"/>
            <a:ext cx="80947" cy="18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30D36E98-5801-2043-AC43-E2B74E757A05}"/>
              </a:ext>
            </a:extLst>
          </p:cNvPr>
          <p:cNvCxnSpPr/>
          <p:nvPr/>
        </p:nvCxnSpPr>
        <p:spPr>
          <a:xfrm>
            <a:off x="4780762" y="5494376"/>
            <a:ext cx="80947" cy="18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7" name="Oval 116">
            <a:extLst>
              <a:ext uri="{FF2B5EF4-FFF2-40B4-BE49-F238E27FC236}">
                <a16:creationId xmlns:a16="http://schemas.microsoft.com/office/drawing/2014/main" id="{660496A7-DA50-0648-80CA-4C47672AA0AA}"/>
              </a:ext>
            </a:extLst>
          </p:cNvPr>
          <p:cNvSpPr/>
          <p:nvPr/>
        </p:nvSpPr>
        <p:spPr>
          <a:xfrm>
            <a:off x="5521311" y="4084453"/>
            <a:ext cx="80947" cy="8094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6D8950B8-4ECD-B34F-A872-493D2D3AEC6F}"/>
              </a:ext>
            </a:extLst>
          </p:cNvPr>
          <p:cNvSpPr/>
          <p:nvPr/>
        </p:nvSpPr>
        <p:spPr>
          <a:xfrm>
            <a:off x="6169280" y="4729851"/>
            <a:ext cx="80947" cy="8094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a:extLst>
              <a:ext uri="{FF2B5EF4-FFF2-40B4-BE49-F238E27FC236}">
                <a16:creationId xmlns:a16="http://schemas.microsoft.com/office/drawing/2014/main" id="{8816901F-C8EF-134F-A1A6-6F980795749D}"/>
              </a:ext>
            </a:extLst>
          </p:cNvPr>
          <p:cNvSpPr/>
          <p:nvPr/>
        </p:nvSpPr>
        <p:spPr>
          <a:xfrm>
            <a:off x="5517627" y="5378616"/>
            <a:ext cx="80947" cy="8094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41974A17-A20D-2A41-9B39-A7360FEF977D}"/>
              </a:ext>
            </a:extLst>
          </p:cNvPr>
          <p:cNvSpPr/>
          <p:nvPr/>
        </p:nvSpPr>
        <p:spPr>
          <a:xfrm>
            <a:off x="6160438" y="5386556"/>
            <a:ext cx="80947" cy="8094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1BC5B73B-2B32-204D-9EF7-17E453C1524F}"/>
              </a:ext>
            </a:extLst>
          </p:cNvPr>
          <p:cNvSpPr/>
          <p:nvPr/>
        </p:nvSpPr>
        <p:spPr>
          <a:xfrm>
            <a:off x="7459522" y="5386556"/>
            <a:ext cx="80947" cy="8094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F4CD321E-CDC1-7949-9B17-EC9B0BF3E485}"/>
              </a:ext>
            </a:extLst>
          </p:cNvPr>
          <p:cNvSpPr/>
          <p:nvPr/>
        </p:nvSpPr>
        <p:spPr>
          <a:xfrm>
            <a:off x="6803248" y="5383914"/>
            <a:ext cx="80947" cy="8094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3" name="Straight Connector 122">
            <a:extLst>
              <a:ext uri="{FF2B5EF4-FFF2-40B4-BE49-F238E27FC236}">
                <a16:creationId xmlns:a16="http://schemas.microsoft.com/office/drawing/2014/main" id="{9666CCCF-66FE-6B48-9196-A2AD8F256055}"/>
              </a:ext>
            </a:extLst>
          </p:cNvPr>
          <p:cNvCxnSpPr>
            <a:cxnSpLocks/>
          </p:cNvCxnSpPr>
          <p:nvPr/>
        </p:nvCxnSpPr>
        <p:spPr>
          <a:xfrm flipV="1">
            <a:off x="6223749" y="4131453"/>
            <a:ext cx="632905" cy="126695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4" name="Oval 123">
            <a:extLst>
              <a:ext uri="{FF2B5EF4-FFF2-40B4-BE49-F238E27FC236}">
                <a16:creationId xmlns:a16="http://schemas.microsoft.com/office/drawing/2014/main" id="{5B045DB7-A8FA-5049-8A07-B9A0249172A8}"/>
              </a:ext>
            </a:extLst>
          </p:cNvPr>
          <p:cNvSpPr/>
          <p:nvPr/>
        </p:nvSpPr>
        <p:spPr>
          <a:xfrm>
            <a:off x="6819417" y="4078895"/>
            <a:ext cx="80947" cy="8094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25C19436-9F4D-4B4D-8AED-DA47AF87ADD4}"/>
              </a:ext>
            </a:extLst>
          </p:cNvPr>
          <p:cNvSpPr/>
          <p:nvPr/>
        </p:nvSpPr>
        <p:spPr>
          <a:xfrm>
            <a:off x="7464823" y="4722812"/>
            <a:ext cx="80947" cy="8094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6" name="Straight Connector 125">
            <a:extLst>
              <a:ext uri="{FF2B5EF4-FFF2-40B4-BE49-F238E27FC236}">
                <a16:creationId xmlns:a16="http://schemas.microsoft.com/office/drawing/2014/main" id="{27343994-4014-FA4F-880C-317DB02932AE}"/>
              </a:ext>
            </a:extLst>
          </p:cNvPr>
          <p:cNvCxnSpPr/>
          <p:nvPr/>
        </p:nvCxnSpPr>
        <p:spPr>
          <a:xfrm>
            <a:off x="1914014" y="5428780"/>
            <a:ext cx="647577" cy="18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DA63D9FD-2894-6F4C-ADB5-DE3331ABD739}"/>
              </a:ext>
            </a:extLst>
          </p:cNvPr>
          <p:cNvCxnSpPr>
            <a:cxnSpLocks/>
          </p:cNvCxnSpPr>
          <p:nvPr/>
        </p:nvCxnSpPr>
        <p:spPr>
          <a:xfrm flipV="1">
            <a:off x="1944268" y="4159796"/>
            <a:ext cx="617203" cy="12269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34B65ECC-79F0-744E-A0F2-959EC957FE68}"/>
              </a:ext>
            </a:extLst>
          </p:cNvPr>
          <p:cNvCxnSpPr>
            <a:cxnSpLocks/>
          </p:cNvCxnSpPr>
          <p:nvPr/>
        </p:nvCxnSpPr>
        <p:spPr>
          <a:xfrm>
            <a:off x="1908886" y="4765677"/>
            <a:ext cx="1285418" cy="6505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ABAB5666-29A1-1F4C-89F6-9097B6BB0677}"/>
              </a:ext>
            </a:extLst>
          </p:cNvPr>
          <p:cNvCxnSpPr/>
          <p:nvPr/>
        </p:nvCxnSpPr>
        <p:spPr>
          <a:xfrm flipV="1">
            <a:off x="1917750" y="4132294"/>
            <a:ext cx="647577" cy="64757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318B2671-1FF9-4E4E-8B2E-623B0DA29004}"/>
              </a:ext>
            </a:extLst>
          </p:cNvPr>
          <p:cNvCxnSpPr>
            <a:cxnSpLocks/>
          </p:cNvCxnSpPr>
          <p:nvPr/>
        </p:nvCxnSpPr>
        <p:spPr>
          <a:xfrm flipH="1" flipV="1">
            <a:off x="2577997" y="4124950"/>
            <a:ext cx="647577" cy="64757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6D97F6DF-38CE-1D4D-A1D5-B112A5CD6AF0}"/>
              </a:ext>
            </a:extLst>
          </p:cNvPr>
          <p:cNvCxnSpPr>
            <a:cxnSpLocks/>
          </p:cNvCxnSpPr>
          <p:nvPr/>
        </p:nvCxnSpPr>
        <p:spPr>
          <a:xfrm flipV="1">
            <a:off x="2576812" y="4132294"/>
            <a:ext cx="0" cy="13048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5B0C2152-851D-1F43-A649-3DA699DDC445}"/>
              </a:ext>
            </a:extLst>
          </p:cNvPr>
          <p:cNvCxnSpPr/>
          <p:nvPr/>
        </p:nvCxnSpPr>
        <p:spPr>
          <a:xfrm rot="16200000">
            <a:off x="2886497" y="5112097"/>
            <a:ext cx="647577" cy="18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62BAC861-E563-6C4B-8C64-F1FBB578C9AE}"/>
              </a:ext>
            </a:extLst>
          </p:cNvPr>
          <p:cNvCxnSpPr/>
          <p:nvPr/>
        </p:nvCxnSpPr>
        <p:spPr>
          <a:xfrm>
            <a:off x="2571348" y="5424074"/>
            <a:ext cx="647577" cy="18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4" name="Oval 133">
            <a:extLst>
              <a:ext uri="{FF2B5EF4-FFF2-40B4-BE49-F238E27FC236}">
                <a16:creationId xmlns:a16="http://schemas.microsoft.com/office/drawing/2014/main" id="{60A97255-454F-7F47-A3C5-A7F1350BF0A1}"/>
              </a:ext>
            </a:extLst>
          </p:cNvPr>
          <p:cNvSpPr/>
          <p:nvPr/>
        </p:nvSpPr>
        <p:spPr>
          <a:xfrm>
            <a:off x="1885468" y="4742260"/>
            <a:ext cx="80947" cy="8094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a:extLst>
              <a:ext uri="{FF2B5EF4-FFF2-40B4-BE49-F238E27FC236}">
                <a16:creationId xmlns:a16="http://schemas.microsoft.com/office/drawing/2014/main" id="{F5C655BB-6A45-6D45-874E-CBFA1BF9BC32}"/>
              </a:ext>
            </a:extLst>
          </p:cNvPr>
          <p:cNvSpPr/>
          <p:nvPr/>
        </p:nvSpPr>
        <p:spPr>
          <a:xfrm>
            <a:off x="1881916" y="5383094"/>
            <a:ext cx="80947" cy="8094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6" name="Straight Connector 135">
            <a:extLst>
              <a:ext uri="{FF2B5EF4-FFF2-40B4-BE49-F238E27FC236}">
                <a16:creationId xmlns:a16="http://schemas.microsoft.com/office/drawing/2014/main" id="{47342240-F7AC-8344-9BB4-1079930C7098}"/>
              </a:ext>
            </a:extLst>
          </p:cNvPr>
          <p:cNvCxnSpPr/>
          <p:nvPr/>
        </p:nvCxnSpPr>
        <p:spPr>
          <a:xfrm flipV="1">
            <a:off x="1880497" y="4693875"/>
            <a:ext cx="1" cy="1618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E557F8D8-D8B8-5C44-A0F4-FF2E1384DE1E}"/>
              </a:ext>
            </a:extLst>
          </p:cNvPr>
          <p:cNvCxnSpPr/>
          <p:nvPr/>
        </p:nvCxnSpPr>
        <p:spPr>
          <a:xfrm>
            <a:off x="1804521" y="4692060"/>
            <a:ext cx="80947" cy="18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08F3931B-3FE9-9D4D-AC89-74F1E750C16C}"/>
              </a:ext>
            </a:extLst>
          </p:cNvPr>
          <p:cNvCxnSpPr/>
          <p:nvPr/>
        </p:nvCxnSpPr>
        <p:spPr>
          <a:xfrm>
            <a:off x="1796425" y="4778627"/>
            <a:ext cx="80947" cy="18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15C752E5-3E66-9D49-B815-64917A8AD428}"/>
              </a:ext>
            </a:extLst>
          </p:cNvPr>
          <p:cNvCxnSpPr/>
          <p:nvPr/>
        </p:nvCxnSpPr>
        <p:spPr>
          <a:xfrm>
            <a:off x="1801281" y="4852242"/>
            <a:ext cx="80947" cy="18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31857D9D-3BF7-8541-B07E-53C96B53F196}"/>
              </a:ext>
            </a:extLst>
          </p:cNvPr>
          <p:cNvCxnSpPr/>
          <p:nvPr/>
        </p:nvCxnSpPr>
        <p:spPr>
          <a:xfrm flipV="1">
            <a:off x="1870426" y="5342260"/>
            <a:ext cx="1" cy="1618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909B69DA-C29F-0F41-B5E9-4F8BA262C0DF}"/>
              </a:ext>
            </a:extLst>
          </p:cNvPr>
          <p:cNvCxnSpPr/>
          <p:nvPr/>
        </p:nvCxnSpPr>
        <p:spPr>
          <a:xfrm>
            <a:off x="1794450" y="5340444"/>
            <a:ext cx="80947" cy="18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AE6E95D5-9112-FD4C-B419-45A8BCF89081}"/>
              </a:ext>
            </a:extLst>
          </p:cNvPr>
          <p:cNvCxnSpPr/>
          <p:nvPr/>
        </p:nvCxnSpPr>
        <p:spPr>
          <a:xfrm>
            <a:off x="1786354" y="5427012"/>
            <a:ext cx="80947" cy="18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9CCB52EA-E1A3-154A-94B5-6B46F778071F}"/>
              </a:ext>
            </a:extLst>
          </p:cNvPr>
          <p:cNvCxnSpPr/>
          <p:nvPr/>
        </p:nvCxnSpPr>
        <p:spPr>
          <a:xfrm>
            <a:off x="1791210" y="5500626"/>
            <a:ext cx="80947" cy="18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4" name="Oval 143">
            <a:extLst>
              <a:ext uri="{FF2B5EF4-FFF2-40B4-BE49-F238E27FC236}">
                <a16:creationId xmlns:a16="http://schemas.microsoft.com/office/drawing/2014/main" id="{87C83FCE-1B50-1F4D-A727-7CA65FE021F9}"/>
              </a:ext>
            </a:extLst>
          </p:cNvPr>
          <p:cNvSpPr/>
          <p:nvPr/>
        </p:nvSpPr>
        <p:spPr>
          <a:xfrm>
            <a:off x="2531760" y="4090703"/>
            <a:ext cx="80947" cy="8094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a:extLst>
              <a:ext uri="{FF2B5EF4-FFF2-40B4-BE49-F238E27FC236}">
                <a16:creationId xmlns:a16="http://schemas.microsoft.com/office/drawing/2014/main" id="{112AAA80-91BD-FA48-B3F7-E50A768801D7}"/>
              </a:ext>
            </a:extLst>
          </p:cNvPr>
          <p:cNvSpPr/>
          <p:nvPr/>
        </p:nvSpPr>
        <p:spPr>
          <a:xfrm>
            <a:off x="3179729" y="4736101"/>
            <a:ext cx="80947" cy="8094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a:extLst>
              <a:ext uri="{FF2B5EF4-FFF2-40B4-BE49-F238E27FC236}">
                <a16:creationId xmlns:a16="http://schemas.microsoft.com/office/drawing/2014/main" id="{7DE72C94-A86F-5F45-894B-282125A53874}"/>
              </a:ext>
            </a:extLst>
          </p:cNvPr>
          <p:cNvSpPr/>
          <p:nvPr/>
        </p:nvSpPr>
        <p:spPr>
          <a:xfrm>
            <a:off x="2528075" y="5384866"/>
            <a:ext cx="80947" cy="8094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a:extLst>
              <a:ext uri="{FF2B5EF4-FFF2-40B4-BE49-F238E27FC236}">
                <a16:creationId xmlns:a16="http://schemas.microsoft.com/office/drawing/2014/main" id="{FBC507D0-6057-0C41-9280-C27FFCD36E84}"/>
              </a:ext>
            </a:extLst>
          </p:cNvPr>
          <p:cNvSpPr/>
          <p:nvPr/>
        </p:nvSpPr>
        <p:spPr>
          <a:xfrm>
            <a:off x="3170886" y="5392806"/>
            <a:ext cx="80947" cy="8094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TextBox 147">
            <a:extLst>
              <a:ext uri="{FF2B5EF4-FFF2-40B4-BE49-F238E27FC236}">
                <a16:creationId xmlns:a16="http://schemas.microsoft.com/office/drawing/2014/main" id="{74772366-7208-C54A-BA60-D765BAE25D83}"/>
              </a:ext>
            </a:extLst>
          </p:cNvPr>
          <p:cNvSpPr txBox="1"/>
          <p:nvPr/>
        </p:nvSpPr>
        <p:spPr>
          <a:xfrm>
            <a:off x="5798331" y="5491203"/>
            <a:ext cx="826973"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dirty="0">
                <a:solidFill>
                  <a:srgbClr val="FF0000"/>
                </a:solidFill>
                <a:latin typeface="Times New Roman" panose="02020603050405020304" pitchFamily="18" charset="0"/>
                <a:cs typeface="Times New Roman" panose="02020603050405020304" pitchFamily="18" charset="0"/>
              </a:rPr>
              <a:t>n = 2 </a:t>
            </a:r>
            <a:r>
              <a:rPr lang="en-US" sz="2000" dirty="0">
                <a:latin typeface="Times New Roman" panose="02020603050405020304" pitchFamily="18" charset="0"/>
                <a:cs typeface="Times New Roman" panose="02020603050405020304" pitchFamily="18" charset="0"/>
              </a:rPr>
              <a:t>   </a:t>
            </a:r>
          </a:p>
        </p:txBody>
      </p:sp>
      <p:sp>
        <p:nvSpPr>
          <p:cNvPr id="149" name="TextBox 148">
            <a:extLst>
              <a:ext uri="{FF2B5EF4-FFF2-40B4-BE49-F238E27FC236}">
                <a16:creationId xmlns:a16="http://schemas.microsoft.com/office/drawing/2014/main" id="{91F33B87-40A7-BF4F-B355-04BA9377C3B1}"/>
              </a:ext>
            </a:extLst>
          </p:cNvPr>
          <p:cNvSpPr txBox="1"/>
          <p:nvPr/>
        </p:nvSpPr>
        <p:spPr>
          <a:xfrm>
            <a:off x="2244428" y="5510364"/>
            <a:ext cx="80285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n = 1 </a:t>
            </a:r>
            <a:r>
              <a:rPr lang="en-US" sz="2000" dirty="0">
                <a:latin typeface="Times New Roman" panose="02020603050405020304" pitchFamily="18" charset="0"/>
                <a:cs typeface="Times New Roman" panose="02020603050405020304" pitchFamily="18" charset="0"/>
              </a:rPr>
              <a:t>   </a:t>
            </a:r>
          </a:p>
        </p:txBody>
      </p:sp>
      <p:sp>
        <p:nvSpPr>
          <p:cNvPr id="150" name="TextBox 149">
            <a:extLst>
              <a:ext uri="{FF2B5EF4-FFF2-40B4-BE49-F238E27FC236}">
                <a16:creationId xmlns:a16="http://schemas.microsoft.com/office/drawing/2014/main" id="{F0FBAC64-955D-CA48-92B3-1267AC1850B1}"/>
              </a:ext>
            </a:extLst>
          </p:cNvPr>
          <p:cNvSpPr txBox="1"/>
          <p:nvPr/>
        </p:nvSpPr>
        <p:spPr>
          <a:xfrm>
            <a:off x="3825963" y="6193909"/>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sp>
        <p:nvSpPr>
          <p:cNvPr id="151" name="TextBox 150">
            <a:extLst>
              <a:ext uri="{FF2B5EF4-FFF2-40B4-BE49-F238E27FC236}">
                <a16:creationId xmlns:a16="http://schemas.microsoft.com/office/drawing/2014/main" id="{BFE90E48-0225-774E-97C5-939264CC60EC}"/>
              </a:ext>
            </a:extLst>
          </p:cNvPr>
          <p:cNvSpPr txBox="1"/>
          <p:nvPr/>
        </p:nvSpPr>
        <p:spPr>
          <a:xfrm>
            <a:off x="2092628" y="241327"/>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Six Joints per Unit, Design #4          </a:t>
            </a:r>
          </a:p>
        </p:txBody>
      </p:sp>
      <p:grpSp>
        <p:nvGrpSpPr>
          <p:cNvPr id="152" name="Group 151">
            <a:extLst>
              <a:ext uri="{FF2B5EF4-FFF2-40B4-BE49-F238E27FC236}">
                <a16:creationId xmlns:a16="http://schemas.microsoft.com/office/drawing/2014/main" id="{E386FF32-F894-0F4D-B05C-ED8DB1D0F4BE}"/>
              </a:ext>
            </a:extLst>
          </p:cNvPr>
          <p:cNvGrpSpPr/>
          <p:nvPr/>
        </p:nvGrpSpPr>
        <p:grpSpPr>
          <a:xfrm>
            <a:off x="7453745" y="6070178"/>
            <a:ext cx="1339174" cy="421977"/>
            <a:chOff x="470514" y="6098501"/>
            <a:chExt cx="1339174" cy="421977"/>
          </a:xfrm>
        </p:grpSpPr>
        <p:sp>
          <p:nvSpPr>
            <p:cNvPr id="153" name="TextBox 152">
              <a:extLst>
                <a:ext uri="{FF2B5EF4-FFF2-40B4-BE49-F238E27FC236}">
                  <a16:creationId xmlns:a16="http://schemas.microsoft.com/office/drawing/2014/main" id="{26AB8FC0-FF77-A14A-9CC1-9E049E8757F1}"/>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54" name="TextBox 153">
              <a:extLst>
                <a:ext uri="{FF2B5EF4-FFF2-40B4-BE49-F238E27FC236}">
                  <a16:creationId xmlns:a16="http://schemas.microsoft.com/office/drawing/2014/main" id="{B70B03AB-D77A-024C-B685-120CD310CC9D}"/>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40081629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06150E-00CB-284C-BA4E-878F60795F0C}"/>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18F5584A-4E01-C84C-91B9-A3B69BC6E7F9}"/>
              </a:ext>
            </a:extLst>
          </p:cNvPr>
          <p:cNvCxnSpPr/>
          <p:nvPr/>
        </p:nvCxnSpPr>
        <p:spPr>
          <a:xfrm>
            <a:off x="277472" y="1092554"/>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CA40FC0D-11D4-7D4F-83D0-D59F8D83C06A}"/>
              </a:ext>
            </a:extLst>
          </p:cNvPr>
          <p:cNvCxnSpPr>
            <a:cxnSpLocks/>
          </p:cNvCxnSpPr>
          <p:nvPr/>
        </p:nvCxnSpPr>
        <p:spPr>
          <a:xfrm flipV="1">
            <a:off x="3872812" y="2635650"/>
            <a:ext cx="695011" cy="6331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B5BD046-B14B-6B44-8F41-79BB77D4B270}"/>
              </a:ext>
            </a:extLst>
          </p:cNvPr>
          <p:cNvCxnSpPr/>
          <p:nvPr/>
        </p:nvCxnSpPr>
        <p:spPr>
          <a:xfrm flipV="1">
            <a:off x="4612226" y="327537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89CF682-9116-944F-B2C3-A1AE92CCA83C}"/>
              </a:ext>
            </a:extLst>
          </p:cNvPr>
          <p:cNvCxnSpPr/>
          <p:nvPr/>
        </p:nvCxnSpPr>
        <p:spPr>
          <a:xfrm flipV="1">
            <a:off x="5360451" y="3256581"/>
            <a:ext cx="2052"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E71F9F68-C8F8-A248-9083-CF5BB919C6E4}"/>
              </a:ext>
            </a:extLst>
          </p:cNvPr>
          <p:cNvCxnSpPr>
            <a:cxnSpLocks/>
          </p:cNvCxnSpPr>
          <p:nvPr/>
        </p:nvCxnSpPr>
        <p:spPr>
          <a:xfrm flipV="1">
            <a:off x="4598141" y="2610351"/>
            <a:ext cx="0" cy="13993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09AF2E6-0543-324E-8F44-8AF5ACAF30B3}"/>
              </a:ext>
            </a:extLst>
          </p:cNvPr>
          <p:cNvCxnSpPr>
            <a:cxnSpLocks/>
            <a:endCxn id="15" idx="4"/>
          </p:cNvCxnSpPr>
          <p:nvPr/>
        </p:nvCxnSpPr>
        <p:spPr>
          <a:xfrm flipV="1">
            <a:off x="3866739" y="2659515"/>
            <a:ext cx="733413" cy="13524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A2EE0ECA-C0C4-764E-9390-7B33BB3951B9}"/>
              </a:ext>
            </a:extLst>
          </p:cNvPr>
          <p:cNvCxnSpPr/>
          <p:nvPr/>
        </p:nvCxnSpPr>
        <p:spPr>
          <a:xfrm flipH="1" flipV="1">
            <a:off x="3902335" y="3287927"/>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C7D0A16A-FC9D-E145-AEB4-92DFA950F95F}"/>
              </a:ext>
            </a:extLst>
          </p:cNvPr>
          <p:cNvCxnSpPr/>
          <p:nvPr/>
        </p:nvCxnSpPr>
        <p:spPr>
          <a:xfrm>
            <a:off x="4627788" y="401557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EC33FC74-5EF5-D744-907C-9D7387903280}"/>
              </a:ext>
            </a:extLst>
          </p:cNvPr>
          <p:cNvCxnSpPr/>
          <p:nvPr/>
        </p:nvCxnSpPr>
        <p:spPr>
          <a:xfrm>
            <a:off x="3863301" y="401995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6CFA18EC-ACA7-EA4B-B404-BC4EF2EE8ED3}"/>
              </a:ext>
            </a:extLst>
          </p:cNvPr>
          <p:cNvSpPr/>
          <p:nvPr/>
        </p:nvSpPr>
        <p:spPr>
          <a:xfrm>
            <a:off x="5315619" y="322461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A547CC04-C22D-8C4F-86CD-87AE695AE67D}"/>
              </a:ext>
            </a:extLst>
          </p:cNvPr>
          <p:cNvSpPr/>
          <p:nvPr/>
        </p:nvSpPr>
        <p:spPr>
          <a:xfrm>
            <a:off x="5313581" y="396644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3430ED0D-9A65-EE4C-85C6-375A8693E84B}"/>
              </a:ext>
            </a:extLst>
          </p:cNvPr>
          <p:cNvSpPr/>
          <p:nvPr/>
        </p:nvSpPr>
        <p:spPr>
          <a:xfrm>
            <a:off x="4554432" y="256807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9B0DBBA7-9018-AC42-8AC3-28BBDE2364F9}"/>
              </a:ext>
            </a:extLst>
          </p:cNvPr>
          <p:cNvSpPr/>
          <p:nvPr/>
        </p:nvSpPr>
        <p:spPr>
          <a:xfrm>
            <a:off x="4544443" y="396691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id="{FBF1FFA6-4121-744B-A038-DF30E648F2A6}"/>
              </a:ext>
            </a:extLst>
          </p:cNvPr>
          <p:cNvCxnSpPr>
            <a:cxnSpLocks/>
          </p:cNvCxnSpPr>
          <p:nvPr/>
        </p:nvCxnSpPr>
        <p:spPr>
          <a:xfrm flipV="1">
            <a:off x="6424676" y="2659355"/>
            <a:ext cx="695011" cy="6331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886390B-B475-2748-BA96-1A01C23FFD46}"/>
              </a:ext>
            </a:extLst>
          </p:cNvPr>
          <p:cNvCxnSpPr/>
          <p:nvPr/>
        </p:nvCxnSpPr>
        <p:spPr>
          <a:xfrm flipV="1">
            <a:off x="1671836" y="326956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6DACB6B-0607-394D-9C87-619041C62065}"/>
              </a:ext>
            </a:extLst>
          </p:cNvPr>
          <p:cNvCxnSpPr/>
          <p:nvPr/>
        </p:nvCxnSpPr>
        <p:spPr>
          <a:xfrm flipV="1">
            <a:off x="3149161" y="326925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EC00C78-C54C-7548-9225-DBFAAAD7E6C4}"/>
              </a:ext>
            </a:extLst>
          </p:cNvPr>
          <p:cNvCxnSpPr/>
          <p:nvPr/>
        </p:nvCxnSpPr>
        <p:spPr>
          <a:xfrm flipV="1">
            <a:off x="7164090" y="329907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0ED57C7-9F1D-0C43-910C-3A865CEB2F18}"/>
              </a:ext>
            </a:extLst>
          </p:cNvPr>
          <p:cNvCxnSpPr/>
          <p:nvPr/>
        </p:nvCxnSpPr>
        <p:spPr>
          <a:xfrm flipV="1">
            <a:off x="3870349" y="3262901"/>
            <a:ext cx="2052"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815682E-915E-BB46-AEFD-5306DF116454}"/>
              </a:ext>
            </a:extLst>
          </p:cNvPr>
          <p:cNvCxnSpPr/>
          <p:nvPr/>
        </p:nvCxnSpPr>
        <p:spPr>
          <a:xfrm flipV="1">
            <a:off x="7912315" y="3280286"/>
            <a:ext cx="2052"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A3D5F0C-1AB8-C749-88D3-F1EA8D55AE49}"/>
              </a:ext>
            </a:extLst>
          </p:cNvPr>
          <p:cNvCxnSpPr/>
          <p:nvPr/>
        </p:nvCxnSpPr>
        <p:spPr>
          <a:xfrm flipV="1">
            <a:off x="2400074" y="3271811"/>
            <a:ext cx="2052"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54998E9-3023-3243-9B91-E63101931779}"/>
              </a:ext>
            </a:extLst>
          </p:cNvPr>
          <p:cNvCxnSpPr>
            <a:cxnSpLocks/>
          </p:cNvCxnSpPr>
          <p:nvPr/>
        </p:nvCxnSpPr>
        <p:spPr>
          <a:xfrm flipV="1">
            <a:off x="3133091" y="2640741"/>
            <a:ext cx="0" cy="13439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CBA35BD1-55EB-4543-ADF3-86D2073BBDA1}"/>
              </a:ext>
            </a:extLst>
          </p:cNvPr>
          <p:cNvCxnSpPr>
            <a:cxnSpLocks/>
          </p:cNvCxnSpPr>
          <p:nvPr/>
        </p:nvCxnSpPr>
        <p:spPr>
          <a:xfrm flipV="1">
            <a:off x="7150005" y="2634056"/>
            <a:ext cx="0" cy="13993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06F654A1-BB9A-C547-931D-CF84D710B4AA}"/>
              </a:ext>
            </a:extLst>
          </p:cNvPr>
          <p:cNvCxnSpPr>
            <a:cxnSpLocks/>
          </p:cNvCxnSpPr>
          <p:nvPr/>
        </p:nvCxnSpPr>
        <p:spPr>
          <a:xfrm flipV="1">
            <a:off x="1662816" y="2678240"/>
            <a:ext cx="0" cy="13154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6F4500E-C998-754A-AFC1-DC01CA370737}"/>
              </a:ext>
            </a:extLst>
          </p:cNvPr>
          <p:cNvCxnSpPr/>
          <p:nvPr/>
        </p:nvCxnSpPr>
        <p:spPr>
          <a:xfrm>
            <a:off x="3097880" y="401932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AE5E8485-14FB-4B4B-B045-AF87CE3DF30D}"/>
              </a:ext>
            </a:extLst>
          </p:cNvPr>
          <p:cNvCxnSpPr>
            <a:cxnSpLocks/>
          </p:cNvCxnSpPr>
          <p:nvPr/>
        </p:nvCxnSpPr>
        <p:spPr>
          <a:xfrm flipV="1">
            <a:off x="2423334" y="2640741"/>
            <a:ext cx="694789" cy="6182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F33E64FA-6FBF-0049-A15F-B0B4769A1A51}"/>
              </a:ext>
            </a:extLst>
          </p:cNvPr>
          <p:cNvCxnSpPr/>
          <p:nvPr/>
        </p:nvCxnSpPr>
        <p:spPr>
          <a:xfrm>
            <a:off x="2384193" y="401100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5C818F3-85E1-4442-8BAF-48A9F94384E9}"/>
              </a:ext>
            </a:extLst>
          </p:cNvPr>
          <p:cNvCxnSpPr>
            <a:cxnSpLocks/>
          </p:cNvCxnSpPr>
          <p:nvPr/>
        </p:nvCxnSpPr>
        <p:spPr>
          <a:xfrm flipV="1">
            <a:off x="937043" y="2634056"/>
            <a:ext cx="735533" cy="6480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5175B8BC-8640-F649-9F6B-C93EFE51A06A}"/>
              </a:ext>
            </a:extLst>
          </p:cNvPr>
          <p:cNvCxnSpPr>
            <a:cxnSpLocks/>
            <a:endCxn id="32" idx="3"/>
          </p:cNvCxnSpPr>
          <p:nvPr/>
        </p:nvCxnSpPr>
        <p:spPr>
          <a:xfrm flipV="1">
            <a:off x="939049" y="2678240"/>
            <a:ext cx="701198" cy="13342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Oval 31">
            <a:extLst>
              <a:ext uri="{FF2B5EF4-FFF2-40B4-BE49-F238E27FC236}">
                <a16:creationId xmlns:a16="http://schemas.microsoft.com/office/drawing/2014/main" id="{6BAFB444-426D-BE4D-8E15-2E5D053DC42D}"/>
              </a:ext>
            </a:extLst>
          </p:cNvPr>
          <p:cNvSpPr/>
          <p:nvPr/>
        </p:nvSpPr>
        <p:spPr>
          <a:xfrm>
            <a:off x="1626856" y="260019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A54C6CAC-AAA2-C44C-A61B-B7844CCEAF66}"/>
              </a:ext>
            </a:extLst>
          </p:cNvPr>
          <p:cNvCxnSpPr>
            <a:cxnSpLocks/>
            <a:endCxn id="34" idx="3"/>
          </p:cNvCxnSpPr>
          <p:nvPr/>
        </p:nvCxnSpPr>
        <p:spPr>
          <a:xfrm flipV="1">
            <a:off x="2403674" y="2666297"/>
            <a:ext cx="694821" cy="13395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Oval 33">
            <a:extLst>
              <a:ext uri="{FF2B5EF4-FFF2-40B4-BE49-F238E27FC236}">
                <a16:creationId xmlns:a16="http://schemas.microsoft.com/office/drawing/2014/main" id="{ADA90D97-86EC-1A49-8269-4F6B91AE7B53}"/>
              </a:ext>
            </a:extLst>
          </p:cNvPr>
          <p:cNvSpPr/>
          <p:nvPr/>
        </p:nvSpPr>
        <p:spPr>
          <a:xfrm>
            <a:off x="3085104" y="258824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16769C30-F50A-9649-90C9-3711B3EDBA59}"/>
              </a:ext>
            </a:extLst>
          </p:cNvPr>
          <p:cNvSpPr/>
          <p:nvPr/>
        </p:nvSpPr>
        <p:spPr>
          <a:xfrm>
            <a:off x="3075115" y="396676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83C12834-D72A-DF40-B267-82C34E9E114F}"/>
              </a:ext>
            </a:extLst>
          </p:cNvPr>
          <p:cNvCxnSpPr/>
          <p:nvPr/>
        </p:nvCxnSpPr>
        <p:spPr>
          <a:xfrm flipH="1" flipV="1">
            <a:off x="938462" y="3291975"/>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7AB85DA3-D843-EF4D-8705-622E01824372}"/>
              </a:ext>
            </a:extLst>
          </p:cNvPr>
          <p:cNvCxnSpPr/>
          <p:nvPr/>
        </p:nvCxnSpPr>
        <p:spPr>
          <a:xfrm>
            <a:off x="944713" y="400767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C268FB73-1FBD-2740-AEAB-21900E7B3748}"/>
              </a:ext>
            </a:extLst>
          </p:cNvPr>
          <p:cNvCxnSpPr/>
          <p:nvPr/>
        </p:nvCxnSpPr>
        <p:spPr>
          <a:xfrm>
            <a:off x="1664968" y="401493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F47CA030-1B2E-0D4E-97B9-6E54CD2DE220}"/>
              </a:ext>
            </a:extLst>
          </p:cNvPr>
          <p:cNvCxnSpPr/>
          <p:nvPr/>
        </p:nvCxnSpPr>
        <p:spPr>
          <a:xfrm flipH="1" flipV="1">
            <a:off x="2409066" y="3288064"/>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F3CD6A73-388D-CB40-AB3C-AF5058CE5CB3}"/>
              </a:ext>
            </a:extLst>
          </p:cNvPr>
          <p:cNvCxnSpPr>
            <a:cxnSpLocks/>
            <a:endCxn id="56" idx="4"/>
          </p:cNvCxnSpPr>
          <p:nvPr/>
        </p:nvCxnSpPr>
        <p:spPr>
          <a:xfrm flipV="1">
            <a:off x="6418603" y="2683220"/>
            <a:ext cx="733413" cy="13524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E72D89A-DB77-754D-BCF2-FB0442067F5E}"/>
              </a:ext>
            </a:extLst>
          </p:cNvPr>
          <p:cNvCxnSpPr/>
          <p:nvPr/>
        </p:nvCxnSpPr>
        <p:spPr>
          <a:xfrm flipH="1" flipV="1">
            <a:off x="6454199" y="3311632"/>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C41E80A1-3FCF-1643-BE56-60846E2F1934}"/>
              </a:ext>
            </a:extLst>
          </p:cNvPr>
          <p:cNvCxnSpPr/>
          <p:nvPr/>
        </p:nvCxnSpPr>
        <p:spPr>
          <a:xfrm>
            <a:off x="7179652" y="403927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66560733-11AC-234F-9330-C404D607E4EA}"/>
              </a:ext>
            </a:extLst>
          </p:cNvPr>
          <p:cNvCxnSpPr/>
          <p:nvPr/>
        </p:nvCxnSpPr>
        <p:spPr>
          <a:xfrm>
            <a:off x="6415165" y="404365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Oval 43">
            <a:extLst>
              <a:ext uri="{FF2B5EF4-FFF2-40B4-BE49-F238E27FC236}">
                <a16:creationId xmlns:a16="http://schemas.microsoft.com/office/drawing/2014/main" id="{EC575B2E-8B7F-6B4C-A049-6FC803B52A3E}"/>
              </a:ext>
            </a:extLst>
          </p:cNvPr>
          <p:cNvSpPr/>
          <p:nvPr/>
        </p:nvSpPr>
        <p:spPr>
          <a:xfrm>
            <a:off x="7875434" y="324831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4E1C3487-8718-EE4F-BE22-C8A77107D2F9}"/>
              </a:ext>
            </a:extLst>
          </p:cNvPr>
          <p:cNvSpPr/>
          <p:nvPr/>
        </p:nvSpPr>
        <p:spPr>
          <a:xfrm>
            <a:off x="7865445" y="399014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335118A7-9946-8943-8CB0-D2C1A24094D9}"/>
              </a:ext>
            </a:extLst>
          </p:cNvPr>
          <p:cNvSpPr/>
          <p:nvPr/>
        </p:nvSpPr>
        <p:spPr>
          <a:xfrm>
            <a:off x="896937" y="323487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4317479F-C0D4-924B-BDA6-2C30C2D0CD40}"/>
              </a:ext>
            </a:extLst>
          </p:cNvPr>
          <p:cNvSpPr/>
          <p:nvPr/>
        </p:nvSpPr>
        <p:spPr>
          <a:xfrm>
            <a:off x="892924" y="3958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270D0431-CFFB-C04C-A1B9-127EA4080E53}"/>
              </a:ext>
            </a:extLst>
          </p:cNvPr>
          <p:cNvCxnSpPr/>
          <p:nvPr/>
        </p:nvCxnSpPr>
        <p:spPr>
          <a:xfrm flipV="1">
            <a:off x="891321" y="3180223"/>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DADE5AC5-B432-1844-B83B-65EE928E90A0}"/>
              </a:ext>
            </a:extLst>
          </p:cNvPr>
          <p:cNvCxnSpPr/>
          <p:nvPr/>
        </p:nvCxnSpPr>
        <p:spPr>
          <a:xfrm>
            <a:off x="799521" y="317817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C008A09E-CF41-3F44-99CB-76BDD4091088}"/>
              </a:ext>
            </a:extLst>
          </p:cNvPr>
          <p:cNvCxnSpPr/>
          <p:nvPr/>
        </p:nvCxnSpPr>
        <p:spPr>
          <a:xfrm>
            <a:off x="796351" y="326998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E0B7F0DE-EDB0-C54E-B176-8E39F938C383}"/>
              </a:ext>
            </a:extLst>
          </p:cNvPr>
          <p:cNvCxnSpPr/>
          <p:nvPr/>
        </p:nvCxnSpPr>
        <p:spPr>
          <a:xfrm>
            <a:off x="801837" y="335911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B3A90F47-D6C0-C943-9DDB-5C5D77E042E9}"/>
              </a:ext>
            </a:extLst>
          </p:cNvPr>
          <p:cNvCxnSpPr/>
          <p:nvPr/>
        </p:nvCxnSpPr>
        <p:spPr>
          <a:xfrm flipV="1">
            <a:off x="879945" y="3912655"/>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C7D2FD37-903C-1A40-A8B1-491D998C5068}"/>
              </a:ext>
            </a:extLst>
          </p:cNvPr>
          <p:cNvCxnSpPr/>
          <p:nvPr/>
        </p:nvCxnSpPr>
        <p:spPr>
          <a:xfrm>
            <a:off x="788145" y="391060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913CA511-77E8-6840-B3A4-54D22453B593}"/>
              </a:ext>
            </a:extLst>
          </p:cNvPr>
          <p:cNvCxnSpPr/>
          <p:nvPr/>
        </p:nvCxnSpPr>
        <p:spPr>
          <a:xfrm>
            <a:off x="784975" y="400241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7A371AEB-86A9-4046-B5C2-A75CD9EFC14F}"/>
              </a:ext>
            </a:extLst>
          </p:cNvPr>
          <p:cNvCxnSpPr/>
          <p:nvPr/>
        </p:nvCxnSpPr>
        <p:spPr>
          <a:xfrm>
            <a:off x="790461" y="409155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Oval 55">
            <a:extLst>
              <a:ext uri="{FF2B5EF4-FFF2-40B4-BE49-F238E27FC236}">
                <a16:creationId xmlns:a16="http://schemas.microsoft.com/office/drawing/2014/main" id="{6AF59BC2-4BD5-DD4E-8969-EE690B1951F3}"/>
              </a:ext>
            </a:extLst>
          </p:cNvPr>
          <p:cNvSpPr/>
          <p:nvPr/>
        </p:nvSpPr>
        <p:spPr>
          <a:xfrm>
            <a:off x="7106296" y="259178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3916405F-45FA-5F4D-8663-83F52ABE606F}"/>
              </a:ext>
            </a:extLst>
          </p:cNvPr>
          <p:cNvSpPr/>
          <p:nvPr/>
        </p:nvSpPr>
        <p:spPr>
          <a:xfrm>
            <a:off x="7096307" y="399062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57B1E492-A895-AC4E-B3BA-26B37B1C4EEE}"/>
              </a:ext>
            </a:extLst>
          </p:cNvPr>
          <p:cNvSpPr/>
          <p:nvPr/>
        </p:nvSpPr>
        <p:spPr>
          <a:xfrm>
            <a:off x="1622843" y="396078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5B322DCB-D00F-3A4B-89F6-F7C987D9B46F}"/>
              </a:ext>
            </a:extLst>
          </p:cNvPr>
          <p:cNvSpPr/>
          <p:nvPr/>
        </p:nvSpPr>
        <p:spPr>
          <a:xfrm>
            <a:off x="2358968" y="322792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A320F293-A475-6E46-8A28-244B62677279}"/>
              </a:ext>
            </a:extLst>
          </p:cNvPr>
          <p:cNvSpPr/>
          <p:nvPr/>
        </p:nvSpPr>
        <p:spPr>
          <a:xfrm>
            <a:off x="2348979" y="396975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67CFBE23-FFF3-2B4A-9560-2D89F0A40EEF}"/>
              </a:ext>
            </a:extLst>
          </p:cNvPr>
          <p:cNvSpPr/>
          <p:nvPr/>
        </p:nvSpPr>
        <p:spPr>
          <a:xfrm>
            <a:off x="3814496" y="322792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9F4E0093-0A32-D64F-AADF-090F4300C040}"/>
              </a:ext>
            </a:extLst>
          </p:cNvPr>
          <p:cNvSpPr/>
          <p:nvPr/>
        </p:nvSpPr>
        <p:spPr>
          <a:xfrm>
            <a:off x="3816459" y="396975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91949A19-45CD-BC41-85B9-32D18A49A829}"/>
              </a:ext>
            </a:extLst>
          </p:cNvPr>
          <p:cNvSpPr/>
          <p:nvPr/>
        </p:nvSpPr>
        <p:spPr>
          <a:xfrm>
            <a:off x="5637760" y="3609967"/>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6" name="Oval 95">
            <a:extLst>
              <a:ext uri="{FF2B5EF4-FFF2-40B4-BE49-F238E27FC236}">
                <a16:creationId xmlns:a16="http://schemas.microsoft.com/office/drawing/2014/main" id="{B76CC31D-1584-1E48-A063-8AC2CDF99DE6}"/>
              </a:ext>
            </a:extLst>
          </p:cNvPr>
          <p:cNvSpPr/>
          <p:nvPr/>
        </p:nvSpPr>
        <p:spPr>
          <a:xfrm>
            <a:off x="5877224" y="360374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7" name="Oval 96">
            <a:extLst>
              <a:ext uri="{FF2B5EF4-FFF2-40B4-BE49-F238E27FC236}">
                <a16:creationId xmlns:a16="http://schemas.microsoft.com/office/drawing/2014/main" id="{71CA198C-32DB-8147-9499-62A9E69CAE69}"/>
              </a:ext>
            </a:extLst>
          </p:cNvPr>
          <p:cNvSpPr/>
          <p:nvPr/>
        </p:nvSpPr>
        <p:spPr>
          <a:xfrm>
            <a:off x="6121405" y="3606852"/>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8" name="TextBox 97">
            <a:extLst>
              <a:ext uri="{FF2B5EF4-FFF2-40B4-BE49-F238E27FC236}">
                <a16:creationId xmlns:a16="http://schemas.microsoft.com/office/drawing/2014/main" id="{76106B64-DFD2-3649-869C-118BF78F10E8}"/>
              </a:ext>
            </a:extLst>
          </p:cNvPr>
          <p:cNvSpPr txBox="1"/>
          <p:nvPr/>
        </p:nvSpPr>
        <p:spPr>
          <a:xfrm>
            <a:off x="7908976" y="2640741"/>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99" name="TextBox 98">
            <a:extLst>
              <a:ext uri="{FF2B5EF4-FFF2-40B4-BE49-F238E27FC236}">
                <a16:creationId xmlns:a16="http://schemas.microsoft.com/office/drawing/2014/main" id="{C45AABAB-6BE7-0244-910C-F4A26F45C6F0}"/>
              </a:ext>
            </a:extLst>
          </p:cNvPr>
          <p:cNvSpPr txBox="1"/>
          <p:nvPr/>
        </p:nvSpPr>
        <p:spPr>
          <a:xfrm>
            <a:off x="7902251" y="4225518"/>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100" name="Group 99">
            <a:extLst>
              <a:ext uri="{FF2B5EF4-FFF2-40B4-BE49-F238E27FC236}">
                <a16:creationId xmlns:a16="http://schemas.microsoft.com/office/drawing/2014/main" id="{1DC86F23-EFD2-4B43-9B91-FA3E4C5EE4A5}"/>
              </a:ext>
            </a:extLst>
          </p:cNvPr>
          <p:cNvGrpSpPr/>
          <p:nvPr/>
        </p:nvGrpSpPr>
        <p:grpSpPr>
          <a:xfrm>
            <a:off x="650706" y="5372280"/>
            <a:ext cx="924602" cy="1058574"/>
            <a:chOff x="536432" y="5376415"/>
            <a:chExt cx="924602" cy="1058574"/>
          </a:xfrm>
        </p:grpSpPr>
        <p:cxnSp>
          <p:nvCxnSpPr>
            <p:cNvPr id="101" name="Straight Arrow Connector 100">
              <a:extLst>
                <a:ext uri="{FF2B5EF4-FFF2-40B4-BE49-F238E27FC236}">
                  <a16:creationId xmlns:a16="http://schemas.microsoft.com/office/drawing/2014/main" id="{AAACE4D4-68B2-8847-A26F-B0A17DA6225E}"/>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2F5F80C4-A91D-D54E-BC33-3D13D9779891}"/>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3" name="Straight Arrow Connector 102">
              <a:extLst>
                <a:ext uri="{FF2B5EF4-FFF2-40B4-BE49-F238E27FC236}">
                  <a16:creationId xmlns:a16="http://schemas.microsoft.com/office/drawing/2014/main" id="{06A4CED3-E5BC-AF45-AA9F-69D83706946D}"/>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4" name="TextBox 103">
              <a:extLst>
                <a:ext uri="{FF2B5EF4-FFF2-40B4-BE49-F238E27FC236}">
                  <a16:creationId xmlns:a16="http://schemas.microsoft.com/office/drawing/2014/main" id="{A2E28DDD-05D8-EE4A-9958-B7830F29EEDF}"/>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05" name="Straight Arrow Connector 104">
            <a:extLst>
              <a:ext uri="{FF2B5EF4-FFF2-40B4-BE49-F238E27FC236}">
                <a16:creationId xmlns:a16="http://schemas.microsoft.com/office/drawing/2014/main" id="{794DA143-215A-5F4D-9C75-A9DEBF8A2871}"/>
              </a:ext>
            </a:extLst>
          </p:cNvPr>
          <p:cNvCxnSpPr>
            <a:cxnSpLocks/>
          </p:cNvCxnSpPr>
          <p:nvPr/>
        </p:nvCxnSpPr>
        <p:spPr>
          <a:xfrm>
            <a:off x="8149145" y="3037504"/>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6" name="Straight Arrow Connector 105">
            <a:extLst>
              <a:ext uri="{FF2B5EF4-FFF2-40B4-BE49-F238E27FC236}">
                <a16:creationId xmlns:a16="http://schemas.microsoft.com/office/drawing/2014/main" id="{A34E3135-9547-924F-BC9D-CFA8F24678F3}"/>
              </a:ext>
            </a:extLst>
          </p:cNvPr>
          <p:cNvCxnSpPr>
            <a:cxnSpLocks/>
          </p:cNvCxnSpPr>
          <p:nvPr/>
        </p:nvCxnSpPr>
        <p:spPr>
          <a:xfrm>
            <a:off x="8135989" y="4006586"/>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75" name="Oval 74">
            <a:extLst>
              <a:ext uri="{FF2B5EF4-FFF2-40B4-BE49-F238E27FC236}">
                <a16:creationId xmlns:a16="http://schemas.microsoft.com/office/drawing/2014/main" id="{E8B158A7-56C7-B54D-8726-A17BA979B9C1}"/>
              </a:ext>
            </a:extLst>
          </p:cNvPr>
          <p:cNvSpPr/>
          <p:nvPr/>
        </p:nvSpPr>
        <p:spPr>
          <a:xfrm>
            <a:off x="6398320" y="322593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96603DE0-48DB-E941-A70E-92E8E324566A}"/>
              </a:ext>
            </a:extLst>
          </p:cNvPr>
          <p:cNvSpPr/>
          <p:nvPr/>
        </p:nvSpPr>
        <p:spPr>
          <a:xfrm>
            <a:off x="6396282" y="396776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TextBox 76">
            <a:extLst>
              <a:ext uri="{FF2B5EF4-FFF2-40B4-BE49-F238E27FC236}">
                <a16:creationId xmlns:a16="http://schemas.microsoft.com/office/drawing/2014/main" id="{3E7749F8-1607-4448-AF4E-74AD482B38C3}"/>
              </a:ext>
            </a:extLst>
          </p:cNvPr>
          <p:cNvSpPr txBox="1"/>
          <p:nvPr/>
        </p:nvSpPr>
        <p:spPr>
          <a:xfrm>
            <a:off x="2092628" y="251266"/>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Six Joints per Unit, Design #5          </a:t>
            </a:r>
          </a:p>
        </p:txBody>
      </p:sp>
      <p:grpSp>
        <p:nvGrpSpPr>
          <p:cNvPr id="78" name="Group 77">
            <a:extLst>
              <a:ext uri="{FF2B5EF4-FFF2-40B4-BE49-F238E27FC236}">
                <a16:creationId xmlns:a16="http://schemas.microsoft.com/office/drawing/2014/main" id="{A91B3761-A99C-3B47-9769-7BCE732EC6D9}"/>
              </a:ext>
            </a:extLst>
          </p:cNvPr>
          <p:cNvGrpSpPr/>
          <p:nvPr/>
        </p:nvGrpSpPr>
        <p:grpSpPr>
          <a:xfrm>
            <a:off x="7416555" y="6050205"/>
            <a:ext cx="1339174" cy="421977"/>
            <a:chOff x="470514" y="6098501"/>
            <a:chExt cx="1339174" cy="421977"/>
          </a:xfrm>
        </p:grpSpPr>
        <p:sp>
          <p:nvSpPr>
            <p:cNvPr id="79" name="TextBox 78">
              <a:extLst>
                <a:ext uri="{FF2B5EF4-FFF2-40B4-BE49-F238E27FC236}">
                  <a16:creationId xmlns:a16="http://schemas.microsoft.com/office/drawing/2014/main" id="{FEFF92B1-64FB-2848-8E1D-2931109BF281}"/>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80" name="TextBox 79">
              <a:extLst>
                <a:ext uri="{FF2B5EF4-FFF2-40B4-BE49-F238E27FC236}">
                  <a16:creationId xmlns:a16="http://schemas.microsoft.com/office/drawing/2014/main" id="{976655F9-4C42-DD4E-A20E-8189303932A8}"/>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3785999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06150E-00CB-284C-BA4E-878F60795F0C}"/>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18F5584A-4E01-C84C-91B9-A3B69BC6E7F9}"/>
              </a:ext>
            </a:extLst>
          </p:cNvPr>
          <p:cNvCxnSpPr/>
          <p:nvPr/>
        </p:nvCxnSpPr>
        <p:spPr>
          <a:xfrm>
            <a:off x="277472" y="1082614"/>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CA40FC0D-11D4-7D4F-83D0-D59F8D83C06A}"/>
              </a:ext>
            </a:extLst>
          </p:cNvPr>
          <p:cNvCxnSpPr>
            <a:cxnSpLocks/>
          </p:cNvCxnSpPr>
          <p:nvPr/>
        </p:nvCxnSpPr>
        <p:spPr>
          <a:xfrm flipV="1">
            <a:off x="3793308" y="1695996"/>
            <a:ext cx="695011" cy="6331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B5BD046-B14B-6B44-8F41-79BB77D4B270}"/>
              </a:ext>
            </a:extLst>
          </p:cNvPr>
          <p:cNvCxnSpPr/>
          <p:nvPr/>
        </p:nvCxnSpPr>
        <p:spPr>
          <a:xfrm flipV="1">
            <a:off x="4532722" y="233571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89CF682-9116-944F-B2C3-A1AE92CCA83C}"/>
              </a:ext>
            </a:extLst>
          </p:cNvPr>
          <p:cNvCxnSpPr/>
          <p:nvPr/>
        </p:nvCxnSpPr>
        <p:spPr>
          <a:xfrm flipV="1">
            <a:off x="5280947" y="2316927"/>
            <a:ext cx="2052"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E71F9F68-C8F8-A248-9083-CF5BB919C6E4}"/>
              </a:ext>
            </a:extLst>
          </p:cNvPr>
          <p:cNvCxnSpPr>
            <a:cxnSpLocks/>
          </p:cNvCxnSpPr>
          <p:nvPr/>
        </p:nvCxnSpPr>
        <p:spPr>
          <a:xfrm flipV="1">
            <a:off x="4518637" y="1670697"/>
            <a:ext cx="0" cy="13993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09AF2E6-0543-324E-8F44-8AF5ACAF30B3}"/>
              </a:ext>
            </a:extLst>
          </p:cNvPr>
          <p:cNvCxnSpPr>
            <a:cxnSpLocks/>
            <a:endCxn id="15" idx="4"/>
          </p:cNvCxnSpPr>
          <p:nvPr/>
        </p:nvCxnSpPr>
        <p:spPr>
          <a:xfrm flipV="1">
            <a:off x="3787235" y="1719861"/>
            <a:ext cx="733413" cy="13524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A2EE0ECA-C0C4-764E-9390-7B33BB3951B9}"/>
              </a:ext>
            </a:extLst>
          </p:cNvPr>
          <p:cNvCxnSpPr/>
          <p:nvPr/>
        </p:nvCxnSpPr>
        <p:spPr>
          <a:xfrm flipH="1" flipV="1">
            <a:off x="3822831" y="2348273"/>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C7D0A16A-FC9D-E145-AEB4-92DFA950F95F}"/>
              </a:ext>
            </a:extLst>
          </p:cNvPr>
          <p:cNvCxnSpPr/>
          <p:nvPr/>
        </p:nvCxnSpPr>
        <p:spPr>
          <a:xfrm>
            <a:off x="4548284" y="307591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EC33FC74-5EF5-D744-907C-9D7387903280}"/>
              </a:ext>
            </a:extLst>
          </p:cNvPr>
          <p:cNvCxnSpPr/>
          <p:nvPr/>
        </p:nvCxnSpPr>
        <p:spPr>
          <a:xfrm>
            <a:off x="3783797" y="308029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6CFA18EC-ACA7-EA4B-B404-BC4EF2EE8ED3}"/>
              </a:ext>
            </a:extLst>
          </p:cNvPr>
          <p:cNvSpPr/>
          <p:nvPr/>
        </p:nvSpPr>
        <p:spPr>
          <a:xfrm>
            <a:off x="5244066" y="228495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A547CC04-C22D-8C4F-86CD-87AE695AE67D}"/>
              </a:ext>
            </a:extLst>
          </p:cNvPr>
          <p:cNvSpPr/>
          <p:nvPr/>
        </p:nvSpPr>
        <p:spPr>
          <a:xfrm>
            <a:off x="5234077" y="302678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3430ED0D-9A65-EE4C-85C6-375A8693E84B}"/>
              </a:ext>
            </a:extLst>
          </p:cNvPr>
          <p:cNvSpPr/>
          <p:nvPr/>
        </p:nvSpPr>
        <p:spPr>
          <a:xfrm>
            <a:off x="4474928" y="162842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9B0DBBA7-9018-AC42-8AC3-28BBDE2364F9}"/>
              </a:ext>
            </a:extLst>
          </p:cNvPr>
          <p:cNvSpPr/>
          <p:nvPr/>
        </p:nvSpPr>
        <p:spPr>
          <a:xfrm>
            <a:off x="4464939" y="302726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id="{FBF1FFA6-4121-744B-A038-DF30E648F2A6}"/>
              </a:ext>
            </a:extLst>
          </p:cNvPr>
          <p:cNvCxnSpPr>
            <a:cxnSpLocks/>
          </p:cNvCxnSpPr>
          <p:nvPr/>
        </p:nvCxnSpPr>
        <p:spPr>
          <a:xfrm flipV="1">
            <a:off x="6528043" y="1719701"/>
            <a:ext cx="695011" cy="6331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886390B-B475-2748-BA96-1A01C23FFD46}"/>
              </a:ext>
            </a:extLst>
          </p:cNvPr>
          <p:cNvCxnSpPr/>
          <p:nvPr/>
        </p:nvCxnSpPr>
        <p:spPr>
          <a:xfrm flipV="1">
            <a:off x="1592332" y="232990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6DACB6B-0607-394D-9C87-619041C62065}"/>
              </a:ext>
            </a:extLst>
          </p:cNvPr>
          <p:cNvCxnSpPr/>
          <p:nvPr/>
        </p:nvCxnSpPr>
        <p:spPr>
          <a:xfrm flipV="1">
            <a:off x="3069657" y="232959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EC00C78-C54C-7548-9225-DBFAAAD7E6C4}"/>
              </a:ext>
            </a:extLst>
          </p:cNvPr>
          <p:cNvCxnSpPr/>
          <p:nvPr/>
        </p:nvCxnSpPr>
        <p:spPr>
          <a:xfrm flipV="1">
            <a:off x="7267457" y="235942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0ED57C7-9F1D-0C43-910C-3A865CEB2F18}"/>
              </a:ext>
            </a:extLst>
          </p:cNvPr>
          <p:cNvCxnSpPr/>
          <p:nvPr/>
        </p:nvCxnSpPr>
        <p:spPr>
          <a:xfrm flipV="1">
            <a:off x="3790845" y="2323247"/>
            <a:ext cx="2052"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815682E-915E-BB46-AEFD-5306DF116454}"/>
              </a:ext>
            </a:extLst>
          </p:cNvPr>
          <p:cNvCxnSpPr/>
          <p:nvPr/>
        </p:nvCxnSpPr>
        <p:spPr>
          <a:xfrm flipV="1">
            <a:off x="8015682" y="2340632"/>
            <a:ext cx="2052"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A3D5F0C-1AB8-C749-88D3-F1EA8D55AE49}"/>
              </a:ext>
            </a:extLst>
          </p:cNvPr>
          <p:cNvCxnSpPr/>
          <p:nvPr/>
        </p:nvCxnSpPr>
        <p:spPr>
          <a:xfrm flipV="1">
            <a:off x="2320570" y="2332157"/>
            <a:ext cx="2052"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54998E9-3023-3243-9B91-E63101931779}"/>
              </a:ext>
            </a:extLst>
          </p:cNvPr>
          <p:cNvCxnSpPr>
            <a:cxnSpLocks/>
          </p:cNvCxnSpPr>
          <p:nvPr/>
        </p:nvCxnSpPr>
        <p:spPr>
          <a:xfrm flipV="1">
            <a:off x="3053587" y="1701087"/>
            <a:ext cx="0" cy="13439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CBA35BD1-55EB-4543-ADF3-86D2073BBDA1}"/>
              </a:ext>
            </a:extLst>
          </p:cNvPr>
          <p:cNvCxnSpPr>
            <a:cxnSpLocks/>
          </p:cNvCxnSpPr>
          <p:nvPr/>
        </p:nvCxnSpPr>
        <p:spPr>
          <a:xfrm flipV="1">
            <a:off x="7253372" y="1694402"/>
            <a:ext cx="0" cy="13993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06F654A1-BB9A-C547-931D-CF84D710B4AA}"/>
              </a:ext>
            </a:extLst>
          </p:cNvPr>
          <p:cNvCxnSpPr>
            <a:cxnSpLocks/>
          </p:cNvCxnSpPr>
          <p:nvPr/>
        </p:nvCxnSpPr>
        <p:spPr>
          <a:xfrm flipV="1">
            <a:off x="1583312" y="1738586"/>
            <a:ext cx="0" cy="13154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6F4500E-C998-754A-AFC1-DC01CA370737}"/>
              </a:ext>
            </a:extLst>
          </p:cNvPr>
          <p:cNvCxnSpPr/>
          <p:nvPr/>
        </p:nvCxnSpPr>
        <p:spPr>
          <a:xfrm>
            <a:off x="3018376" y="307967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AE5E8485-14FB-4B4B-B045-AF87CE3DF30D}"/>
              </a:ext>
            </a:extLst>
          </p:cNvPr>
          <p:cNvCxnSpPr>
            <a:cxnSpLocks/>
          </p:cNvCxnSpPr>
          <p:nvPr/>
        </p:nvCxnSpPr>
        <p:spPr>
          <a:xfrm flipV="1">
            <a:off x="2343830" y="1701087"/>
            <a:ext cx="694789" cy="6182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F33E64FA-6FBF-0049-A15F-B0B4769A1A51}"/>
              </a:ext>
            </a:extLst>
          </p:cNvPr>
          <p:cNvCxnSpPr/>
          <p:nvPr/>
        </p:nvCxnSpPr>
        <p:spPr>
          <a:xfrm>
            <a:off x="2304689" y="307135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5C818F3-85E1-4442-8BAF-48A9F94384E9}"/>
              </a:ext>
            </a:extLst>
          </p:cNvPr>
          <p:cNvCxnSpPr>
            <a:cxnSpLocks/>
          </p:cNvCxnSpPr>
          <p:nvPr/>
        </p:nvCxnSpPr>
        <p:spPr>
          <a:xfrm flipV="1">
            <a:off x="857539" y="1694402"/>
            <a:ext cx="735533" cy="6480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5175B8BC-8640-F649-9F6B-C93EFE51A06A}"/>
              </a:ext>
            </a:extLst>
          </p:cNvPr>
          <p:cNvCxnSpPr>
            <a:cxnSpLocks/>
            <a:endCxn id="32" idx="3"/>
          </p:cNvCxnSpPr>
          <p:nvPr/>
        </p:nvCxnSpPr>
        <p:spPr>
          <a:xfrm flipV="1">
            <a:off x="859545" y="1738586"/>
            <a:ext cx="701198" cy="13342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Oval 31">
            <a:extLst>
              <a:ext uri="{FF2B5EF4-FFF2-40B4-BE49-F238E27FC236}">
                <a16:creationId xmlns:a16="http://schemas.microsoft.com/office/drawing/2014/main" id="{6BAFB444-426D-BE4D-8E15-2E5D053DC42D}"/>
              </a:ext>
            </a:extLst>
          </p:cNvPr>
          <p:cNvSpPr/>
          <p:nvPr/>
        </p:nvSpPr>
        <p:spPr>
          <a:xfrm>
            <a:off x="1547352" y="166053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A54C6CAC-AAA2-C44C-A61B-B7844CCEAF66}"/>
              </a:ext>
            </a:extLst>
          </p:cNvPr>
          <p:cNvCxnSpPr>
            <a:cxnSpLocks/>
            <a:endCxn id="34" idx="3"/>
          </p:cNvCxnSpPr>
          <p:nvPr/>
        </p:nvCxnSpPr>
        <p:spPr>
          <a:xfrm flipV="1">
            <a:off x="2324170" y="1726643"/>
            <a:ext cx="694821" cy="13395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Oval 33">
            <a:extLst>
              <a:ext uri="{FF2B5EF4-FFF2-40B4-BE49-F238E27FC236}">
                <a16:creationId xmlns:a16="http://schemas.microsoft.com/office/drawing/2014/main" id="{ADA90D97-86EC-1A49-8269-4F6B91AE7B53}"/>
              </a:ext>
            </a:extLst>
          </p:cNvPr>
          <p:cNvSpPr/>
          <p:nvPr/>
        </p:nvSpPr>
        <p:spPr>
          <a:xfrm>
            <a:off x="3005600" y="164859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16769C30-F50A-9649-90C9-3711B3EDBA59}"/>
              </a:ext>
            </a:extLst>
          </p:cNvPr>
          <p:cNvSpPr/>
          <p:nvPr/>
        </p:nvSpPr>
        <p:spPr>
          <a:xfrm>
            <a:off x="2995611" y="302711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83C12834-D72A-DF40-B267-82C34E9E114F}"/>
              </a:ext>
            </a:extLst>
          </p:cNvPr>
          <p:cNvCxnSpPr/>
          <p:nvPr/>
        </p:nvCxnSpPr>
        <p:spPr>
          <a:xfrm flipH="1" flipV="1">
            <a:off x="858958" y="2352321"/>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7AB85DA3-D843-EF4D-8705-622E01824372}"/>
              </a:ext>
            </a:extLst>
          </p:cNvPr>
          <p:cNvCxnSpPr/>
          <p:nvPr/>
        </p:nvCxnSpPr>
        <p:spPr>
          <a:xfrm>
            <a:off x="865209" y="306802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C268FB73-1FBD-2740-AEAB-21900E7B3748}"/>
              </a:ext>
            </a:extLst>
          </p:cNvPr>
          <p:cNvCxnSpPr/>
          <p:nvPr/>
        </p:nvCxnSpPr>
        <p:spPr>
          <a:xfrm>
            <a:off x="1585464" y="307528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F47CA030-1B2E-0D4E-97B9-6E54CD2DE220}"/>
              </a:ext>
            </a:extLst>
          </p:cNvPr>
          <p:cNvCxnSpPr/>
          <p:nvPr/>
        </p:nvCxnSpPr>
        <p:spPr>
          <a:xfrm flipH="1" flipV="1">
            <a:off x="2329562" y="2348410"/>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F3CD6A73-388D-CB40-AB3C-AF5058CE5CB3}"/>
              </a:ext>
            </a:extLst>
          </p:cNvPr>
          <p:cNvCxnSpPr>
            <a:cxnSpLocks/>
            <a:endCxn id="56" idx="4"/>
          </p:cNvCxnSpPr>
          <p:nvPr/>
        </p:nvCxnSpPr>
        <p:spPr>
          <a:xfrm flipV="1">
            <a:off x="6521970" y="1743566"/>
            <a:ext cx="733413" cy="13524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E72D89A-DB77-754D-BCF2-FB0442067F5E}"/>
              </a:ext>
            </a:extLst>
          </p:cNvPr>
          <p:cNvCxnSpPr/>
          <p:nvPr/>
        </p:nvCxnSpPr>
        <p:spPr>
          <a:xfrm flipH="1" flipV="1">
            <a:off x="6557566" y="2371978"/>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C41E80A1-3FCF-1643-BE56-60846E2F1934}"/>
              </a:ext>
            </a:extLst>
          </p:cNvPr>
          <p:cNvCxnSpPr/>
          <p:nvPr/>
        </p:nvCxnSpPr>
        <p:spPr>
          <a:xfrm>
            <a:off x="7283019" y="309962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66560733-11AC-234F-9330-C404D607E4EA}"/>
              </a:ext>
            </a:extLst>
          </p:cNvPr>
          <p:cNvCxnSpPr/>
          <p:nvPr/>
        </p:nvCxnSpPr>
        <p:spPr>
          <a:xfrm>
            <a:off x="6518532" y="310400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Oval 43">
            <a:extLst>
              <a:ext uri="{FF2B5EF4-FFF2-40B4-BE49-F238E27FC236}">
                <a16:creationId xmlns:a16="http://schemas.microsoft.com/office/drawing/2014/main" id="{EC575B2E-8B7F-6B4C-A049-6FC803B52A3E}"/>
              </a:ext>
            </a:extLst>
          </p:cNvPr>
          <p:cNvSpPr/>
          <p:nvPr/>
        </p:nvSpPr>
        <p:spPr>
          <a:xfrm>
            <a:off x="7978801" y="230866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4E1C3487-8718-EE4F-BE22-C8A77107D2F9}"/>
              </a:ext>
            </a:extLst>
          </p:cNvPr>
          <p:cNvSpPr/>
          <p:nvPr/>
        </p:nvSpPr>
        <p:spPr>
          <a:xfrm>
            <a:off x="7968812" y="305049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335118A7-9946-8943-8CB0-D2C1A24094D9}"/>
              </a:ext>
            </a:extLst>
          </p:cNvPr>
          <p:cNvSpPr/>
          <p:nvPr/>
        </p:nvSpPr>
        <p:spPr>
          <a:xfrm>
            <a:off x="817433" y="229522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4317479F-C0D4-924B-BDA6-2C30C2D0CD40}"/>
              </a:ext>
            </a:extLst>
          </p:cNvPr>
          <p:cNvSpPr/>
          <p:nvPr/>
        </p:nvSpPr>
        <p:spPr>
          <a:xfrm>
            <a:off x="813420" y="301912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270D0431-CFFB-C04C-A1B9-127EA4080E53}"/>
              </a:ext>
            </a:extLst>
          </p:cNvPr>
          <p:cNvCxnSpPr/>
          <p:nvPr/>
        </p:nvCxnSpPr>
        <p:spPr>
          <a:xfrm flipV="1">
            <a:off x="811817" y="2240569"/>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DADE5AC5-B432-1844-B83B-65EE928E90A0}"/>
              </a:ext>
            </a:extLst>
          </p:cNvPr>
          <p:cNvCxnSpPr/>
          <p:nvPr/>
        </p:nvCxnSpPr>
        <p:spPr>
          <a:xfrm>
            <a:off x="720017" y="223851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C008A09E-CF41-3F44-99CB-76BDD4091088}"/>
              </a:ext>
            </a:extLst>
          </p:cNvPr>
          <p:cNvCxnSpPr/>
          <p:nvPr/>
        </p:nvCxnSpPr>
        <p:spPr>
          <a:xfrm>
            <a:off x="716847" y="233033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E0B7F0DE-EDB0-C54E-B176-8E39F938C383}"/>
              </a:ext>
            </a:extLst>
          </p:cNvPr>
          <p:cNvCxnSpPr/>
          <p:nvPr/>
        </p:nvCxnSpPr>
        <p:spPr>
          <a:xfrm>
            <a:off x="722333" y="241946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B3A90F47-D6C0-C943-9DDB-5C5D77E042E9}"/>
              </a:ext>
            </a:extLst>
          </p:cNvPr>
          <p:cNvCxnSpPr/>
          <p:nvPr/>
        </p:nvCxnSpPr>
        <p:spPr>
          <a:xfrm flipV="1">
            <a:off x="800441" y="2973001"/>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C7D2FD37-903C-1A40-A8B1-491D998C5068}"/>
              </a:ext>
            </a:extLst>
          </p:cNvPr>
          <p:cNvCxnSpPr/>
          <p:nvPr/>
        </p:nvCxnSpPr>
        <p:spPr>
          <a:xfrm>
            <a:off x="708641" y="297095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913CA511-77E8-6840-B3A4-54D22453B593}"/>
              </a:ext>
            </a:extLst>
          </p:cNvPr>
          <p:cNvCxnSpPr/>
          <p:nvPr/>
        </p:nvCxnSpPr>
        <p:spPr>
          <a:xfrm>
            <a:off x="705471" y="306276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7A371AEB-86A9-4046-B5C2-A75CD9EFC14F}"/>
              </a:ext>
            </a:extLst>
          </p:cNvPr>
          <p:cNvCxnSpPr/>
          <p:nvPr/>
        </p:nvCxnSpPr>
        <p:spPr>
          <a:xfrm>
            <a:off x="710957" y="315189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Oval 55">
            <a:extLst>
              <a:ext uri="{FF2B5EF4-FFF2-40B4-BE49-F238E27FC236}">
                <a16:creationId xmlns:a16="http://schemas.microsoft.com/office/drawing/2014/main" id="{6AF59BC2-4BD5-DD4E-8969-EE690B1951F3}"/>
              </a:ext>
            </a:extLst>
          </p:cNvPr>
          <p:cNvSpPr/>
          <p:nvPr/>
        </p:nvSpPr>
        <p:spPr>
          <a:xfrm>
            <a:off x="7209663" y="165212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3916405F-45FA-5F4D-8663-83F52ABE606F}"/>
              </a:ext>
            </a:extLst>
          </p:cNvPr>
          <p:cNvSpPr/>
          <p:nvPr/>
        </p:nvSpPr>
        <p:spPr>
          <a:xfrm>
            <a:off x="7199674" y="305096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57B1E492-A895-AC4E-B3BA-26B37B1C4EEE}"/>
              </a:ext>
            </a:extLst>
          </p:cNvPr>
          <p:cNvSpPr/>
          <p:nvPr/>
        </p:nvSpPr>
        <p:spPr>
          <a:xfrm>
            <a:off x="1543339" y="302113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5B322DCB-D00F-3A4B-89F6-F7C987D9B46F}"/>
              </a:ext>
            </a:extLst>
          </p:cNvPr>
          <p:cNvSpPr/>
          <p:nvPr/>
        </p:nvSpPr>
        <p:spPr>
          <a:xfrm>
            <a:off x="2279464" y="228826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A320F293-A475-6E46-8A28-244B62677279}"/>
              </a:ext>
            </a:extLst>
          </p:cNvPr>
          <p:cNvSpPr/>
          <p:nvPr/>
        </p:nvSpPr>
        <p:spPr>
          <a:xfrm>
            <a:off x="2269475" y="303009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67CFBE23-FFF3-2B4A-9560-2D89F0A40EEF}"/>
              </a:ext>
            </a:extLst>
          </p:cNvPr>
          <p:cNvSpPr/>
          <p:nvPr/>
        </p:nvSpPr>
        <p:spPr>
          <a:xfrm>
            <a:off x="3734992" y="228826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9F4E0093-0A32-D64F-AADF-090F4300C040}"/>
              </a:ext>
            </a:extLst>
          </p:cNvPr>
          <p:cNvSpPr/>
          <p:nvPr/>
        </p:nvSpPr>
        <p:spPr>
          <a:xfrm>
            <a:off x="3736955" y="303009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91949A19-45CD-BC41-85B9-32D18A49A829}"/>
              </a:ext>
            </a:extLst>
          </p:cNvPr>
          <p:cNvSpPr/>
          <p:nvPr/>
        </p:nvSpPr>
        <p:spPr>
          <a:xfrm>
            <a:off x="5590053" y="267826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6" name="Oval 95">
            <a:extLst>
              <a:ext uri="{FF2B5EF4-FFF2-40B4-BE49-F238E27FC236}">
                <a16:creationId xmlns:a16="http://schemas.microsoft.com/office/drawing/2014/main" id="{B76CC31D-1584-1E48-A063-8AC2CDF99DE6}"/>
              </a:ext>
            </a:extLst>
          </p:cNvPr>
          <p:cNvSpPr/>
          <p:nvPr/>
        </p:nvSpPr>
        <p:spPr>
          <a:xfrm>
            <a:off x="5869274" y="2672042"/>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7" name="Oval 96">
            <a:extLst>
              <a:ext uri="{FF2B5EF4-FFF2-40B4-BE49-F238E27FC236}">
                <a16:creationId xmlns:a16="http://schemas.microsoft.com/office/drawing/2014/main" id="{71CA198C-32DB-8147-9499-62A9E69CAE69}"/>
              </a:ext>
            </a:extLst>
          </p:cNvPr>
          <p:cNvSpPr/>
          <p:nvPr/>
        </p:nvSpPr>
        <p:spPr>
          <a:xfrm>
            <a:off x="6145264" y="267515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8" name="TextBox 97">
            <a:extLst>
              <a:ext uri="{FF2B5EF4-FFF2-40B4-BE49-F238E27FC236}">
                <a16:creationId xmlns:a16="http://schemas.microsoft.com/office/drawing/2014/main" id="{76106B64-DFD2-3649-869C-118BF78F10E8}"/>
              </a:ext>
            </a:extLst>
          </p:cNvPr>
          <p:cNvSpPr txBox="1"/>
          <p:nvPr/>
        </p:nvSpPr>
        <p:spPr>
          <a:xfrm>
            <a:off x="7991439" y="1722684"/>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99" name="TextBox 98">
            <a:extLst>
              <a:ext uri="{FF2B5EF4-FFF2-40B4-BE49-F238E27FC236}">
                <a16:creationId xmlns:a16="http://schemas.microsoft.com/office/drawing/2014/main" id="{C45AABAB-6BE7-0244-910C-F4A26F45C6F0}"/>
              </a:ext>
            </a:extLst>
          </p:cNvPr>
          <p:cNvSpPr txBox="1"/>
          <p:nvPr/>
        </p:nvSpPr>
        <p:spPr>
          <a:xfrm>
            <a:off x="7984714" y="3307461"/>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100" name="Group 99">
            <a:extLst>
              <a:ext uri="{FF2B5EF4-FFF2-40B4-BE49-F238E27FC236}">
                <a16:creationId xmlns:a16="http://schemas.microsoft.com/office/drawing/2014/main" id="{1DC86F23-EFD2-4B43-9B91-FA3E4C5EE4A5}"/>
              </a:ext>
            </a:extLst>
          </p:cNvPr>
          <p:cNvGrpSpPr/>
          <p:nvPr/>
        </p:nvGrpSpPr>
        <p:grpSpPr>
          <a:xfrm>
            <a:off x="420119" y="5435888"/>
            <a:ext cx="924602" cy="1058574"/>
            <a:chOff x="536432" y="5376415"/>
            <a:chExt cx="924602" cy="1058574"/>
          </a:xfrm>
        </p:grpSpPr>
        <p:cxnSp>
          <p:nvCxnSpPr>
            <p:cNvPr id="101" name="Straight Arrow Connector 100">
              <a:extLst>
                <a:ext uri="{FF2B5EF4-FFF2-40B4-BE49-F238E27FC236}">
                  <a16:creationId xmlns:a16="http://schemas.microsoft.com/office/drawing/2014/main" id="{AAACE4D4-68B2-8847-A26F-B0A17DA6225E}"/>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2F5F80C4-A91D-D54E-BC33-3D13D9779891}"/>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3" name="Straight Arrow Connector 102">
              <a:extLst>
                <a:ext uri="{FF2B5EF4-FFF2-40B4-BE49-F238E27FC236}">
                  <a16:creationId xmlns:a16="http://schemas.microsoft.com/office/drawing/2014/main" id="{06A4CED3-E5BC-AF45-AA9F-69D83706946D}"/>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4" name="TextBox 103">
              <a:extLst>
                <a:ext uri="{FF2B5EF4-FFF2-40B4-BE49-F238E27FC236}">
                  <a16:creationId xmlns:a16="http://schemas.microsoft.com/office/drawing/2014/main" id="{A2E28DDD-05D8-EE4A-9958-B7830F29EEDF}"/>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05" name="Straight Arrow Connector 104">
            <a:extLst>
              <a:ext uri="{FF2B5EF4-FFF2-40B4-BE49-F238E27FC236}">
                <a16:creationId xmlns:a16="http://schemas.microsoft.com/office/drawing/2014/main" id="{794DA143-215A-5F4D-9C75-A9DEBF8A2871}"/>
              </a:ext>
            </a:extLst>
          </p:cNvPr>
          <p:cNvCxnSpPr>
            <a:cxnSpLocks/>
          </p:cNvCxnSpPr>
          <p:nvPr/>
        </p:nvCxnSpPr>
        <p:spPr>
          <a:xfrm>
            <a:off x="8231608" y="2119447"/>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6" name="Straight Arrow Connector 105">
            <a:extLst>
              <a:ext uri="{FF2B5EF4-FFF2-40B4-BE49-F238E27FC236}">
                <a16:creationId xmlns:a16="http://schemas.microsoft.com/office/drawing/2014/main" id="{A34E3135-9547-924F-BC9D-CFA8F24678F3}"/>
              </a:ext>
            </a:extLst>
          </p:cNvPr>
          <p:cNvCxnSpPr>
            <a:cxnSpLocks/>
          </p:cNvCxnSpPr>
          <p:nvPr/>
        </p:nvCxnSpPr>
        <p:spPr>
          <a:xfrm>
            <a:off x="8218452" y="3088529"/>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75" name="Oval 74">
            <a:extLst>
              <a:ext uri="{FF2B5EF4-FFF2-40B4-BE49-F238E27FC236}">
                <a16:creationId xmlns:a16="http://schemas.microsoft.com/office/drawing/2014/main" id="{03D73075-BA6F-2C4F-B2F0-D7E2FE18E5E9}"/>
              </a:ext>
            </a:extLst>
          </p:cNvPr>
          <p:cNvSpPr/>
          <p:nvPr/>
        </p:nvSpPr>
        <p:spPr>
          <a:xfrm>
            <a:off x="6493743" y="22942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59640B61-3A20-2E41-89AC-6198B6FD48EB}"/>
              </a:ext>
            </a:extLst>
          </p:cNvPr>
          <p:cNvSpPr/>
          <p:nvPr/>
        </p:nvSpPr>
        <p:spPr>
          <a:xfrm>
            <a:off x="6483754" y="302811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7" name="Straight Connector 76">
            <a:extLst>
              <a:ext uri="{FF2B5EF4-FFF2-40B4-BE49-F238E27FC236}">
                <a16:creationId xmlns:a16="http://schemas.microsoft.com/office/drawing/2014/main" id="{1ED28302-7053-0544-BD25-9C6476E7D507}"/>
              </a:ext>
            </a:extLst>
          </p:cNvPr>
          <p:cNvCxnSpPr/>
          <p:nvPr/>
        </p:nvCxnSpPr>
        <p:spPr>
          <a:xfrm flipV="1">
            <a:off x="5453601" y="474506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E2714B4A-62D6-AC46-AF82-5A85E01A14E8}"/>
              </a:ext>
            </a:extLst>
          </p:cNvPr>
          <p:cNvCxnSpPr/>
          <p:nvPr/>
        </p:nvCxnSpPr>
        <p:spPr>
          <a:xfrm flipV="1">
            <a:off x="6930926" y="474475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94346FF8-738F-984E-A4A6-4A78F62A536D}"/>
              </a:ext>
            </a:extLst>
          </p:cNvPr>
          <p:cNvCxnSpPr/>
          <p:nvPr/>
        </p:nvCxnSpPr>
        <p:spPr>
          <a:xfrm flipV="1">
            <a:off x="7652114" y="4738404"/>
            <a:ext cx="2052"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CD401268-F806-7D48-B6FC-2C7A90BDC19E}"/>
              </a:ext>
            </a:extLst>
          </p:cNvPr>
          <p:cNvCxnSpPr/>
          <p:nvPr/>
        </p:nvCxnSpPr>
        <p:spPr>
          <a:xfrm flipV="1">
            <a:off x="6181839" y="4747314"/>
            <a:ext cx="2052"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D3A9731A-629C-294A-95F9-71966C24E2EE}"/>
              </a:ext>
            </a:extLst>
          </p:cNvPr>
          <p:cNvCxnSpPr>
            <a:cxnSpLocks/>
          </p:cNvCxnSpPr>
          <p:nvPr/>
        </p:nvCxnSpPr>
        <p:spPr>
          <a:xfrm flipV="1">
            <a:off x="6914856" y="4116244"/>
            <a:ext cx="0" cy="13439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9BA67832-3AE3-2A41-B1B5-2135976C7C04}"/>
              </a:ext>
            </a:extLst>
          </p:cNvPr>
          <p:cNvCxnSpPr>
            <a:cxnSpLocks/>
          </p:cNvCxnSpPr>
          <p:nvPr/>
        </p:nvCxnSpPr>
        <p:spPr>
          <a:xfrm flipV="1">
            <a:off x="5444581" y="4153743"/>
            <a:ext cx="0" cy="13154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A962A5DB-2BC8-B340-85B3-6ABEDA067934}"/>
              </a:ext>
            </a:extLst>
          </p:cNvPr>
          <p:cNvCxnSpPr/>
          <p:nvPr/>
        </p:nvCxnSpPr>
        <p:spPr>
          <a:xfrm>
            <a:off x="6879645" y="549482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5809C484-4501-4A47-B620-51573FF54374}"/>
              </a:ext>
            </a:extLst>
          </p:cNvPr>
          <p:cNvCxnSpPr>
            <a:cxnSpLocks/>
          </p:cNvCxnSpPr>
          <p:nvPr/>
        </p:nvCxnSpPr>
        <p:spPr>
          <a:xfrm flipV="1">
            <a:off x="6205099" y="4116244"/>
            <a:ext cx="694789" cy="6182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881ED4E6-B9B1-A446-83B8-4FA4ADABBAE5}"/>
              </a:ext>
            </a:extLst>
          </p:cNvPr>
          <p:cNvCxnSpPr/>
          <p:nvPr/>
        </p:nvCxnSpPr>
        <p:spPr>
          <a:xfrm>
            <a:off x="6165958" y="548650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5DDDBC7D-33D7-604B-80F9-4EEE1FDE93F6}"/>
              </a:ext>
            </a:extLst>
          </p:cNvPr>
          <p:cNvCxnSpPr>
            <a:cxnSpLocks/>
          </p:cNvCxnSpPr>
          <p:nvPr/>
        </p:nvCxnSpPr>
        <p:spPr>
          <a:xfrm flipV="1">
            <a:off x="4718808" y="4109559"/>
            <a:ext cx="735533" cy="6480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92916D9D-6391-114B-9CEA-47D1A8146DFF}"/>
              </a:ext>
            </a:extLst>
          </p:cNvPr>
          <p:cNvCxnSpPr>
            <a:cxnSpLocks/>
            <a:endCxn id="88" idx="3"/>
          </p:cNvCxnSpPr>
          <p:nvPr/>
        </p:nvCxnSpPr>
        <p:spPr>
          <a:xfrm flipV="1">
            <a:off x="4720814" y="4153743"/>
            <a:ext cx="701198" cy="13342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8" name="Oval 87">
            <a:extLst>
              <a:ext uri="{FF2B5EF4-FFF2-40B4-BE49-F238E27FC236}">
                <a16:creationId xmlns:a16="http://schemas.microsoft.com/office/drawing/2014/main" id="{C2B0CFC5-77D1-624A-8148-CBEB2C2190A8}"/>
              </a:ext>
            </a:extLst>
          </p:cNvPr>
          <p:cNvSpPr/>
          <p:nvPr/>
        </p:nvSpPr>
        <p:spPr>
          <a:xfrm>
            <a:off x="5408621" y="407569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9" name="Straight Connector 88">
            <a:extLst>
              <a:ext uri="{FF2B5EF4-FFF2-40B4-BE49-F238E27FC236}">
                <a16:creationId xmlns:a16="http://schemas.microsoft.com/office/drawing/2014/main" id="{14D58CE7-ADD8-984F-B5C9-F83EEF246BF6}"/>
              </a:ext>
            </a:extLst>
          </p:cNvPr>
          <p:cNvCxnSpPr>
            <a:cxnSpLocks/>
            <a:endCxn id="90" idx="3"/>
          </p:cNvCxnSpPr>
          <p:nvPr/>
        </p:nvCxnSpPr>
        <p:spPr>
          <a:xfrm flipV="1">
            <a:off x="6185439" y="4141800"/>
            <a:ext cx="694821" cy="13395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0" name="Oval 89">
            <a:extLst>
              <a:ext uri="{FF2B5EF4-FFF2-40B4-BE49-F238E27FC236}">
                <a16:creationId xmlns:a16="http://schemas.microsoft.com/office/drawing/2014/main" id="{ED8F0133-6A1C-8F4E-AC7A-8F6E665A35F8}"/>
              </a:ext>
            </a:extLst>
          </p:cNvPr>
          <p:cNvSpPr/>
          <p:nvPr/>
        </p:nvSpPr>
        <p:spPr>
          <a:xfrm>
            <a:off x="6866869" y="406375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2D0C6851-91AF-B94F-879F-CECA9A5E19FF}"/>
              </a:ext>
            </a:extLst>
          </p:cNvPr>
          <p:cNvSpPr/>
          <p:nvPr/>
        </p:nvSpPr>
        <p:spPr>
          <a:xfrm>
            <a:off x="6856880" y="544227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2" name="Straight Connector 91">
            <a:extLst>
              <a:ext uri="{FF2B5EF4-FFF2-40B4-BE49-F238E27FC236}">
                <a16:creationId xmlns:a16="http://schemas.microsoft.com/office/drawing/2014/main" id="{FD325E28-A759-064C-BE94-4D3874754218}"/>
              </a:ext>
            </a:extLst>
          </p:cNvPr>
          <p:cNvCxnSpPr/>
          <p:nvPr/>
        </p:nvCxnSpPr>
        <p:spPr>
          <a:xfrm flipH="1" flipV="1">
            <a:off x="4720227" y="4767478"/>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86719D9C-617B-0F4C-AAC6-6040605A0511}"/>
              </a:ext>
            </a:extLst>
          </p:cNvPr>
          <p:cNvCxnSpPr/>
          <p:nvPr/>
        </p:nvCxnSpPr>
        <p:spPr>
          <a:xfrm>
            <a:off x="4726478" y="548317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488603A6-C4CD-AA49-94C8-1D90F2ADAE24}"/>
              </a:ext>
            </a:extLst>
          </p:cNvPr>
          <p:cNvCxnSpPr/>
          <p:nvPr/>
        </p:nvCxnSpPr>
        <p:spPr>
          <a:xfrm>
            <a:off x="5446733" y="549043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68D738A6-69AF-EE47-8286-AF6CB5509F6D}"/>
              </a:ext>
            </a:extLst>
          </p:cNvPr>
          <p:cNvCxnSpPr/>
          <p:nvPr/>
        </p:nvCxnSpPr>
        <p:spPr>
          <a:xfrm flipH="1" flipV="1">
            <a:off x="6190831" y="4763567"/>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9" name="Oval 108">
            <a:extLst>
              <a:ext uri="{FF2B5EF4-FFF2-40B4-BE49-F238E27FC236}">
                <a16:creationId xmlns:a16="http://schemas.microsoft.com/office/drawing/2014/main" id="{B3194740-601F-0A4B-B22B-4911A8B5B0F9}"/>
              </a:ext>
            </a:extLst>
          </p:cNvPr>
          <p:cNvSpPr/>
          <p:nvPr/>
        </p:nvSpPr>
        <p:spPr>
          <a:xfrm>
            <a:off x="4678702" y="47103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4DB3D5F5-EC19-D74E-8B43-738EBEDEF61E}"/>
              </a:ext>
            </a:extLst>
          </p:cNvPr>
          <p:cNvSpPr/>
          <p:nvPr/>
        </p:nvSpPr>
        <p:spPr>
          <a:xfrm>
            <a:off x="4674689" y="54342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62463D21-BEEB-FF49-92C4-ADE0907E4A60}"/>
              </a:ext>
            </a:extLst>
          </p:cNvPr>
          <p:cNvCxnSpPr/>
          <p:nvPr/>
        </p:nvCxnSpPr>
        <p:spPr>
          <a:xfrm flipV="1">
            <a:off x="4673086" y="46557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F503F2A6-5A3B-2A46-8B2D-56119BC833D4}"/>
              </a:ext>
            </a:extLst>
          </p:cNvPr>
          <p:cNvCxnSpPr/>
          <p:nvPr/>
        </p:nvCxnSpPr>
        <p:spPr>
          <a:xfrm>
            <a:off x="4581286" y="46536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707445B5-B345-4448-BDAA-862709347701}"/>
              </a:ext>
            </a:extLst>
          </p:cNvPr>
          <p:cNvCxnSpPr/>
          <p:nvPr/>
        </p:nvCxnSpPr>
        <p:spPr>
          <a:xfrm>
            <a:off x="4578116" y="47454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BF609109-8A5D-1543-84CD-5311F4C7E1AF}"/>
              </a:ext>
            </a:extLst>
          </p:cNvPr>
          <p:cNvCxnSpPr/>
          <p:nvPr/>
        </p:nvCxnSpPr>
        <p:spPr>
          <a:xfrm>
            <a:off x="4583602" y="48346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DAC12524-DC73-6A44-9540-D4389738AE84}"/>
              </a:ext>
            </a:extLst>
          </p:cNvPr>
          <p:cNvCxnSpPr/>
          <p:nvPr/>
        </p:nvCxnSpPr>
        <p:spPr>
          <a:xfrm flipV="1">
            <a:off x="4661710" y="53881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DAABD6A0-E55E-7F4C-85EA-1673AB908989}"/>
              </a:ext>
            </a:extLst>
          </p:cNvPr>
          <p:cNvCxnSpPr/>
          <p:nvPr/>
        </p:nvCxnSpPr>
        <p:spPr>
          <a:xfrm>
            <a:off x="4569910" y="53861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616E934A-1B9B-E245-AE90-D07A6C28A65F}"/>
              </a:ext>
            </a:extLst>
          </p:cNvPr>
          <p:cNvCxnSpPr/>
          <p:nvPr/>
        </p:nvCxnSpPr>
        <p:spPr>
          <a:xfrm>
            <a:off x="4566740" y="54779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8A074DD0-7498-1146-8165-E9A050462F94}"/>
              </a:ext>
            </a:extLst>
          </p:cNvPr>
          <p:cNvCxnSpPr/>
          <p:nvPr/>
        </p:nvCxnSpPr>
        <p:spPr>
          <a:xfrm>
            <a:off x="4572226" y="55670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9" name="Oval 118">
            <a:extLst>
              <a:ext uri="{FF2B5EF4-FFF2-40B4-BE49-F238E27FC236}">
                <a16:creationId xmlns:a16="http://schemas.microsoft.com/office/drawing/2014/main" id="{A2703840-13C1-2643-983F-958796F38DAE}"/>
              </a:ext>
            </a:extLst>
          </p:cNvPr>
          <p:cNvSpPr/>
          <p:nvPr/>
        </p:nvSpPr>
        <p:spPr>
          <a:xfrm>
            <a:off x="5404608" y="543628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C5998B18-F8E1-384D-8CBB-F44542DFB1D8}"/>
              </a:ext>
            </a:extLst>
          </p:cNvPr>
          <p:cNvSpPr/>
          <p:nvPr/>
        </p:nvSpPr>
        <p:spPr>
          <a:xfrm>
            <a:off x="6140733" y="470342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F18D6C0F-300E-3448-856D-9E673E6AFAF8}"/>
              </a:ext>
            </a:extLst>
          </p:cNvPr>
          <p:cNvSpPr/>
          <p:nvPr/>
        </p:nvSpPr>
        <p:spPr>
          <a:xfrm>
            <a:off x="6130744" y="544525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F2BB4C5E-FAB5-9A4A-9564-82B7F0BB6895}"/>
              </a:ext>
            </a:extLst>
          </p:cNvPr>
          <p:cNvSpPr/>
          <p:nvPr/>
        </p:nvSpPr>
        <p:spPr>
          <a:xfrm>
            <a:off x="7596261" y="470342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a:extLst>
              <a:ext uri="{FF2B5EF4-FFF2-40B4-BE49-F238E27FC236}">
                <a16:creationId xmlns:a16="http://schemas.microsoft.com/office/drawing/2014/main" id="{BC5C3C86-A994-DB41-A465-12A12A59C9EC}"/>
              </a:ext>
            </a:extLst>
          </p:cNvPr>
          <p:cNvSpPr/>
          <p:nvPr/>
        </p:nvSpPr>
        <p:spPr>
          <a:xfrm>
            <a:off x="7598224" y="544525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4" name="Straight Connector 123">
            <a:extLst>
              <a:ext uri="{FF2B5EF4-FFF2-40B4-BE49-F238E27FC236}">
                <a16:creationId xmlns:a16="http://schemas.microsoft.com/office/drawing/2014/main" id="{BCDC769D-5AD7-8C4E-9EA9-5AF6C6BD9305}"/>
              </a:ext>
            </a:extLst>
          </p:cNvPr>
          <p:cNvCxnSpPr/>
          <p:nvPr/>
        </p:nvCxnSpPr>
        <p:spPr>
          <a:xfrm flipV="1">
            <a:off x="2639930" y="473856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60BAF53B-F041-D747-ACFF-767239EB0518}"/>
              </a:ext>
            </a:extLst>
          </p:cNvPr>
          <p:cNvCxnSpPr/>
          <p:nvPr/>
        </p:nvCxnSpPr>
        <p:spPr>
          <a:xfrm flipV="1">
            <a:off x="3368168" y="4740811"/>
            <a:ext cx="2052"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9FADA997-A7C7-B649-BB87-805C86E965ED}"/>
              </a:ext>
            </a:extLst>
          </p:cNvPr>
          <p:cNvCxnSpPr>
            <a:cxnSpLocks/>
          </p:cNvCxnSpPr>
          <p:nvPr/>
        </p:nvCxnSpPr>
        <p:spPr>
          <a:xfrm flipV="1">
            <a:off x="2630910" y="4147240"/>
            <a:ext cx="0" cy="13154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55494849-B0BC-2F43-BF3B-898147E673DD}"/>
              </a:ext>
            </a:extLst>
          </p:cNvPr>
          <p:cNvCxnSpPr>
            <a:cxnSpLocks/>
          </p:cNvCxnSpPr>
          <p:nvPr/>
        </p:nvCxnSpPr>
        <p:spPr>
          <a:xfrm flipV="1">
            <a:off x="1905137" y="4103056"/>
            <a:ext cx="735533" cy="6480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869A15A9-F595-9341-B96E-7CA9C9FCE30C}"/>
              </a:ext>
            </a:extLst>
          </p:cNvPr>
          <p:cNvCxnSpPr>
            <a:cxnSpLocks/>
            <a:endCxn id="129" idx="3"/>
          </p:cNvCxnSpPr>
          <p:nvPr/>
        </p:nvCxnSpPr>
        <p:spPr>
          <a:xfrm flipV="1">
            <a:off x="1907143" y="4147240"/>
            <a:ext cx="701198" cy="13342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9" name="Oval 128">
            <a:extLst>
              <a:ext uri="{FF2B5EF4-FFF2-40B4-BE49-F238E27FC236}">
                <a16:creationId xmlns:a16="http://schemas.microsoft.com/office/drawing/2014/main" id="{85F80001-C5F0-E54A-954B-28C63B3393CA}"/>
              </a:ext>
            </a:extLst>
          </p:cNvPr>
          <p:cNvSpPr/>
          <p:nvPr/>
        </p:nvSpPr>
        <p:spPr>
          <a:xfrm>
            <a:off x="2594950" y="406919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81999D1A-4E91-4C4F-80DE-9B3B95416376}"/>
              </a:ext>
            </a:extLst>
          </p:cNvPr>
          <p:cNvCxnSpPr/>
          <p:nvPr/>
        </p:nvCxnSpPr>
        <p:spPr>
          <a:xfrm flipH="1" flipV="1">
            <a:off x="1906556" y="4760975"/>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7FB40D1C-00D6-2842-A21A-44563B33169F}"/>
              </a:ext>
            </a:extLst>
          </p:cNvPr>
          <p:cNvCxnSpPr/>
          <p:nvPr/>
        </p:nvCxnSpPr>
        <p:spPr>
          <a:xfrm>
            <a:off x="1912807" y="547667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CF7C2756-6920-F348-A2B3-8F919FAB9C47}"/>
              </a:ext>
            </a:extLst>
          </p:cNvPr>
          <p:cNvCxnSpPr/>
          <p:nvPr/>
        </p:nvCxnSpPr>
        <p:spPr>
          <a:xfrm>
            <a:off x="2633062" y="548393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3" name="Oval 132">
            <a:extLst>
              <a:ext uri="{FF2B5EF4-FFF2-40B4-BE49-F238E27FC236}">
                <a16:creationId xmlns:a16="http://schemas.microsoft.com/office/drawing/2014/main" id="{40348084-4741-8D40-A20D-4E44350BDB1A}"/>
              </a:ext>
            </a:extLst>
          </p:cNvPr>
          <p:cNvSpPr/>
          <p:nvPr/>
        </p:nvSpPr>
        <p:spPr>
          <a:xfrm>
            <a:off x="1865031" y="470387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a:extLst>
              <a:ext uri="{FF2B5EF4-FFF2-40B4-BE49-F238E27FC236}">
                <a16:creationId xmlns:a16="http://schemas.microsoft.com/office/drawing/2014/main" id="{775B264D-406A-3C47-B0D3-8FE4FA8000A6}"/>
              </a:ext>
            </a:extLst>
          </p:cNvPr>
          <p:cNvSpPr/>
          <p:nvPr/>
        </p:nvSpPr>
        <p:spPr>
          <a:xfrm>
            <a:off x="1861018" y="5427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5" name="Straight Connector 134">
            <a:extLst>
              <a:ext uri="{FF2B5EF4-FFF2-40B4-BE49-F238E27FC236}">
                <a16:creationId xmlns:a16="http://schemas.microsoft.com/office/drawing/2014/main" id="{F6F936C9-DD3C-C946-84BE-3E331D56C64B}"/>
              </a:ext>
            </a:extLst>
          </p:cNvPr>
          <p:cNvCxnSpPr/>
          <p:nvPr/>
        </p:nvCxnSpPr>
        <p:spPr>
          <a:xfrm flipV="1">
            <a:off x="1859415" y="4649223"/>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C0EEBBEC-473F-FC4F-BEF7-8CDBC5A1582B}"/>
              </a:ext>
            </a:extLst>
          </p:cNvPr>
          <p:cNvCxnSpPr/>
          <p:nvPr/>
        </p:nvCxnSpPr>
        <p:spPr>
          <a:xfrm>
            <a:off x="1767615" y="464717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01104EF4-3C21-8241-895C-294486EA9178}"/>
              </a:ext>
            </a:extLst>
          </p:cNvPr>
          <p:cNvCxnSpPr/>
          <p:nvPr/>
        </p:nvCxnSpPr>
        <p:spPr>
          <a:xfrm>
            <a:off x="1764445" y="473898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5F8B416F-B896-DA48-8C61-ABF874E00C18}"/>
              </a:ext>
            </a:extLst>
          </p:cNvPr>
          <p:cNvCxnSpPr/>
          <p:nvPr/>
        </p:nvCxnSpPr>
        <p:spPr>
          <a:xfrm>
            <a:off x="1769931" y="482811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DFE46594-7E8B-7F47-A716-631986C6238F}"/>
              </a:ext>
            </a:extLst>
          </p:cNvPr>
          <p:cNvCxnSpPr/>
          <p:nvPr/>
        </p:nvCxnSpPr>
        <p:spPr>
          <a:xfrm flipV="1">
            <a:off x="1848039" y="5381655"/>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CDFDA4F9-1940-DC48-B02B-88E531DAF3B3}"/>
              </a:ext>
            </a:extLst>
          </p:cNvPr>
          <p:cNvCxnSpPr/>
          <p:nvPr/>
        </p:nvCxnSpPr>
        <p:spPr>
          <a:xfrm>
            <a:off x="1756239" y="537960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0D8D07C8-BE92-CC4F-A039-9BD145791763}"/>
              </a:ext>
            </a:extLst>
          </p:cNvPr>
          <p:cNvCxnSpPr/>
          <p:nvPr/>
        </p:nvCxnSpPr>
        <p:spPr>
          <a:xfrm>
            <a:off x="1753069" y="547141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2A6CC831-7FE6-E742-ACE5-3EE7EC81E68D}"/>
              </a:ext>
            </a:extLst>
          </p:cNvPr>
          <p:cNvCxnSpPr/>
          <p:nvPr/>
        </p:nvCxnSpPr>
        <p:spPr>
          <a:xfrm>
            <a:off x="1758555" y="556055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3" name="Oval 142">
            <a:extLst>
              <a:ext uri="{FF2B5EF4-FFF2-40B4-BE49-F238E27FC236}">
                <a16:creationId xmlns:a16="http://schemas.microsoft.com/office/drawing/2014/main" id="{EB71A7AE-F44E-8B44-9600-30CAC5865B37}"/>
              </a:ext>
            </a:extLst>
          </p:cNvPr>
          <p:cNvSpPr/>
          <p:nvPr/>
        </p:nvSpPr>
        <p:spPr>
          <a:xfrm>
            <a:off x="2590937" y="542978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a:extLst>
              <a:ext uri="{FF2B5EF4-FFF2-40B4-BE49-F238E27FC236}">
                <a16:creationId xmlns:a16="http://schemas.microsoft.com/office/drawing/2014/main" id="{1B736DC3-44D7-7343-BE4A-ECB50887D1C5}"/>
              </a:ext>
            </a:extLst>
          </p:cNvPr>
          <p:cNvSpPr/>
          <p:nvPr/>
        </p:nvSpPr>
        <p:spPr>
          <a:xfrm>
            <a:off x="3327062" y="469692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a:extLst>
              <a:ext uri="{FF2B5EF4-FFF2-40B4-BE49-F238E27FC236}">
                <a16:creationId xmlns:a16="http://schemas.microsoft.com/office/drawing/2014/main" id="{EE62EAD6-6AC6-A941-BC3C-BF1DDADFC1BB}"/>
              </a:ext>
            </a:extLst>
          </p:cNvPr>
          <p:cNvSpPr/>
          <p:nvPr/>
        </p:nvSpPr>
        <p:spPr>
          <a:xfrm>
            <a:off x="3317073" y="543875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TextBox 145">
            <a:extLst>
              <a:ext uri="{FF2B5EF4-FFF2-40B4-BE49-F238E27FC236}">
                <a16:creationId xmlns:a16="http://schemas.microsoft.com/office/drawing/2014/main" id="{943F5BC7-4C5D-5941-830C-228A229BAFFA}"/>
              </a:ext>
            </a:extLst>
          </p:cNvPr>
          <p:cNvSpPr txBox="1"/>
          <p:nvPr/>
        </p:nvSpPr>
        <p:spPr>
          <a:xfrm>
            <a:off x="5752296" y="5574992"/>
            <a:ext cx="1015112"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dirty="0">
                <a:solidFill>
                  <a:srgbClr val="FF0000"/>
                </a:solidFill>
                <a:latin typeface="Times New Roman" panose="02020603050405020304" pitchFamily="18" charset="0"/>
                <a:cs typeface="Times New Roman" panose="02020603050405020304" pitchFamily="18" charset="0"/>
              </a:rPr>
              <a:t>n = 2 </a:t>
            </a:r>
            <a:r>
              <a:rPr lang="en-US" sz="2000" dirty="0">
                <a:latin typeface="Times New Roman" panose="02020603050405020304" pitchFamily="18" charset="0"/>
                <a:cs typeface="Times New Roman" panose="02020603050405020304" pitchFamily="18" charset="0"/>
              </a:rPr>
              <a:t>   </a:t>
            </a:r>
          </a:p>
        </p:txBody>
      </p:sp>
      <p:sp>
        <p:nvSpPr>
          <p:cNvPr id="147" name="TextBox 146">
            <a:extLst>
              <a:ext uri="{FF2B5EF4-FFF2-40B4-BE49-F238E27FC236}">
                <a16:creationId xmlns:a16="http://schemas.microsoft.com/office/drawing/2014/main" id="{9FB32AA9-775E-CD4B-91E0-143A5F2E4055}"/>
              </a:ext>
            </a:extLst>
          </p:cNvPr>
          <p:cNvSpPr txBox="1"/>
          <p:nvPr/>
        </p:nvSpPr>
        <p:spPr>
          <a:xfrm>
            <a:off x="2286775" y="5550805"/>
            <a:ext cx="80285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n = 1 </a:t>
            </a:r>
            <a:r>
              <a:rPr lang="en-US" sz="2000" dirty="0">
                <a:latin typeface="Times New Roman" panose="02020603050405020304" pitchFamily="18" charset="0"/>
                <a:cs typeface="Times New Roman" panose="02020603050405020304" pitchFamily="18" charset="0"/>
              </a:rPr>
              <a:t>   </a:t>
            </a:r>
          </a:p>
        </p:txBody>
      </p:sp>
      <p:sp>
        <p:nvSpPr>
          <p:cNvPr id="148" name="TextBox 147">
            <a:extLst>
              <a:ext uri="{FF2B5EF4-FFF2-40B4-BE49-F238E27FC236}">
                <a16:creationId xmlns:a16="http://schemas.microsoft.com/office/drawing/2014/main" id="{AD512013-6FCF-324B-99DA-7A7366CB031D}"/>
              </a:ext>
            </a:extLst>
          </p:cNvPr>
          <p:cNvSpPr txBox="1"/>
          <p:nvPr/>
        </p:nvSpPr>
        <p:spPr>
          <a:xfrm>
            <a:off x="3624114" y="6183845"/>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sp>
        <p:nvSpPr>
          <p:cNvPr id="149" name="TextBox 148">
            <a:extLst>
              <a:ext uri="{FF2B5EF4-FFF2-40B4-BE49-F238E27FC236}">
                <a16:creationId xmlns:a16="http://schemas.microsoft.com/office/drawing/2014/main" id="{C06F04D1-6B6B-4A4A-B50E-260DFF4DCA5C}"/>
              </a:ext>
            </a:extLst>
          </p:cNvPr>
          <p:cNvSpPr txBox="1"/>
          <p:nvPr/>
        </p:nvSpPr>
        <p:spPr>
          <a:xfrm>
            <a:off x="2092628" y="251266"/>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Six Joints per Unit, Design #5          </a:t>
            </a:r>
          </a:p>
        </p:txBody>
      </p:sp>
      <p:grpSp>
        <p:nvGrpSpPr>
          <p:cNvPr id="150" name="Group 149">
            <a:extLst>
              <a:ext uri="{FF2B5EF4-FFF2-40B4-BE49-F238E27FC236}">
                <a16:creationId xmlns:a16="http://schemas.microsoft.com/office/drawing/2014/main" id="{66B4F44F-BE4E-EC48-9136-4A073B59C515}"/>
              </a:ext>
            </a:extLst>
          </p:cNvPr>
          <p:cNvGrpSpPr/>
          <p:nvPr/>
        </p:nvGrpSpPr>
        <p:grpSpPr>
          <a:xfrm>
            <a:off x="7422615" y="6042323"/>
            <a:ext cx="1339174" cy="421977"/>
            <a:chOff x="470514" y="6098501"/>
            <a:chExt cx="1339174" cy="421977"/>
          </a:xfrm>
        </p:grpSpPr>
        <p:sp>
          <p:nvSpPr>
            <p:cNvPr id="151" name="TextBox 150">
              <a:extLst>
                <a:ext uri="{FF2B5EF4-FFF2-40B4-BE49-F238E27FC236}">
                  <a16:creationId xmlns:a16="http://schemas.microsoft.com/office/drawing/2014/main" id="{92BCA934-AEB7-6E4B-9813-5F5A6FC19862}"/>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52" name="TextBox 151">
              <a:extLst>
                <a:ext uri="{FF2B5EF4-FFF2-40B4-BE49-F238E27FC236}">
                  <a16:creationId xmlns:a16="http://schemas.microsoft.com/office/drawing/2014/main" id="{FA73156A-6E22-F84E-8EF6-B91CEEF24C46}"/>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336953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06150E-00CB-284C-BA4E-878F60795F0C}"/>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18F5584A-4E01-C84C-91B9-A3B69BC6E7F9}"/>
              </a:ext>
            </a:extLst>
          </p:cNvPr>
          <p:cNvCxnSpPr/>
          <p:nvPr/>
        </p:nvCxnSpPr>
        <p:spPr>
          <a:xfrm>
            <a:off x="277472" y="1082617"/>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5E4528BA-4A07-C345-A837-056CC14539A3}"/>
              </a:ext>
            </a:extLst>
          </p:cNvPr>
          <p:cNvCxnSpPr>
            <a:cxnSpLocks/>
          </p:cNvCxnSpPr>
          <p:nvPr/>
        </p:nvCxnSpPr>
        <p:spPr>
          <a:xfrm flipV="1">
            <a:off x="3833199" y="2507684"/>
            <a:ext cx="664849" cy="12882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2CA87EAB-1B48-2A4B-80D3-00E7B6AB97CE}"/>
              </a:ext>
            </a:extLst>
          </p:cNvPr>
          <p:cNvCxnSpPr>
            <a:cxnSpLocks/>
          </p:cNvCxnSpPr>
          <p:nvPr/>
        </p:nvCxnSpPr>
        <p:spPr>
          <a:xfrm>
            <a:off x="4542387" y="2473819"/>
            <a:ext cx="685484" cy="6026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79FE2E4-CD2F-0847-884A-811C285244EC}"/>
              </a:ext>
            </a:extLst>
          </p:cNvPr>
          <p:cNvCxnSpPr>
            <a:cxnSpLocks/>
          </p:cNvCxnSpPr>
          <p:nvPr/>
        </p:nvCxnSpPr>
        <p:spPr>
          <a:xfrm flipH="1" flipV="1">
            <a:off x="4526485" y="2472641"/>
            <a:ext cx="711692" cy="13482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FD584D8-899E-1340-A760-59E8693EC921}"/>
              </a:ext>
            </a:extLst>
          </p:cNvPr>
          <p:cNvCxnSpPr/>
          <p:nvPr/>
        </p:nvCxnSpPr>
        <p:spPr>
          <a:xfrm flipH="1">
            <a:off x="3827813" y="3107209"/>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B362725-C21D-114B-87E9-1C795D1055E4}"/>
              </a:ext>
            </a:extLst>
          </p:cNvPr>
          <p:cNvCxnSpPr/>
          <p:nvPr/>
        </p:nvCxnSpPr>
        <p:spPr>
          <a:xfrm flipH="1" flipV="1">
            <a:off x="3821417" y="3112577"/>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C5B47B9-16D7-C14F-8AC5-6D189F826D8B}"/>
              </a:ext>
            </a:extLst>
          </p:cNvPr>
          <p:cNvCxnSpPr>
            <a:cxnSpLocks/>
          </p:cNvCxnSpPr>
          <p:nvPr/>
        </p:nvCxnSpPr>
        <p:spPr>
          <a:xfrm flipV="1">
            <a:off x="4521012" y="2507684"/>
            <a:ext cx="1" cy="13540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5E5A68EC-E912-6040-959D-5484B02A7E05}"/>
              </a:ext>
            </a:extLst>
          </p:cNvPr>
          <p:cNvCxnSpPr/>
          <p:nvPr/>
        </p:nvCxnSpPr>
        <p:spPr>
          <a:xfrm>
            <a:off x="3793819" y="3832646"/>
            <a:ext cx="718930" cy="2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C6B6E08-FAE9-864A-A164-02C083A0A786}"/>
              </a:ext>
            </a:extLst>
          </p:cNvPr>
          <p:cNvCxnSpPr/>
          <p:nvPr/>
        </p:nvCxnSpPr>
        <p:spPr>
          <a:xfrm>
            <a:off x="4556514" y="3827121"/>
            <a:ext cx="718930" cy="2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E37748E6-CC93-4545-8A06-A8FBC7F24FB2}"/>
              </a:ext>
            </a:extLst>
          </p:cNvPr>
          <p:cNvSpPr/>
          <p:nvPr/>
        </p:nvSpPr>
        <p:spPr>
          <a:xfrm>
            <a:off x="4472967" y="379511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6DA477D7-F4C3-314C-ADE6-7480AE109318}"/>
              </a:ext>
            </a:extLst>
          </p:cNvPr>
          <p:cNvSpPr/>
          <p:nvPr/>
        </p:nvSpPr>
        <p:spPr>
          <a:xfrm>
            <a:off x="5207276" y="305576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6A784C82-410B-D541-B522-F1802782EBA7}"/>
              </a:ext>
            </a:extLst>
          </p:cNvPr>
          <p:cNvSpPr/>
          <p:nvPr/>
        </p:nvSpPr>
        <p:spPr>
          <a:xfrm>
            <a:off x="5193337" y="377374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95FBCEEF-9A4D-5B45-919A-13842627CD9B}"/>
              </a:ext>
            </a:extLst>
          </p:cNvPr>
          <p:cNvSpPr/>
          <p:nvPr/>
        </p:nvSpPr>
        <p:spPr>
          <a:xfrm>
            <a:off x="4477884" y="242963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id="{398F4C48-FC6B-4646-B2C8-00E834C840A3}"/>
              </a:ext>
            </a:extLst>
          </p:cNvPr>
          <p:cNvCxnSpPr>
            <a:cxnSpLocks/>
          </p:cNvCxnSpPr>
          <p:nvPr/>
        </p:nvCxnSpPr>
        <p:spPr>
          <a:xfrm flipV="1">
            <a:off x="1599734" y="2501763"/>
            <a:ext cx="0" cy="13336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124C0CE-E293-A848-9C53-5A5062A24F09}"/>
              </a:ext>
            </a:extLst>
          </p:cNvPr>
          <p:cNvCxnSpPr>
            <a:cxnSpLocks/>
          </p:cNvCxnSpPr>
          <p:nvPr/>
        </p:nvCxnSpPr>
        <p:spPr>
          <a:xfrm>
            <a:off x="1631907" y="2495145"/>
            <a:ext cx="690128" cy="5943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C34E2CE1-FFC2-BC44-B9E2-2246D8B05441}"/>
              </a:ext>
            </a:extLst>
          </p:cNvPr>
          <p:cNvCxnSpPr>
            <a:cxnSpLocks/>
          </p:cNvCxnSpPr>
          <p:nvPr/>
        </p:nvCxnSpPr>
        <p:spPr>
          <a:xfrm flipV="1">
            <a:off x="2316464" y="2449338"/>
            <a:ext cx="763217" cy="1408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3343E85-63A0-F14C-80B3-0CA41381D2F9}"/>
              </a:ext>
            </a:extLst>
          </p:cNvPr>
          <p:cNvCxnSpPr>
            <a:cxnSpLocks/>
          </p:cNvCxnSpPr>
          <p:nvPr/>
        </p:nvCxnSpPr>
        <p:spPr>
          <a:xfrm>
            <a:off x="3090155" y="2476429"/>
            <a:ext cx="685484" cy="6026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44A0918F-C35D-6648-B997-7B5A936A0398}"/>
              </a:ext>
            </a:extLst>
          </p:cNvPr>
          <p:cNvCxnSpPr>
            <a:cxnSpLocks/>
          </p:cNvCxnSpPr>
          <p:nvPr/>
        </p:nvCxnSpPr>
        <p:spPr>
          <a:xfrm flipV="1">
            <a:off x="892738" y="2515464"/>
            <a:ext cx="701603" cy="13008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923405E-8E3E-A04E-9B41-CB683B8CF042}"/>
              </a:ext>
            </a:extLst>
          </p:cNvPr>
          <p:cNvCxnSpPr>
            <a:cxnSpLocks/>
          </p:cNvCxnSpPr>
          <p:nvPr/>
        </p:nvCxnSpPr>
        <p:spPr>
          <a:xfrm flipH="1" flipV="1">
            <a:off x="1619897" y="2515310"/>
            <a:ext cx="689794" cy="12915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Oval 22">
            <a:extLst>
              <a:ext uri="{FF2B5EF4-FFF2-40B4-BE49-F238E27FC236}">
                <a16:creationId xmlns:a16="http://schemas.microsoft.com/office/drawing/2014/main" id="{E960A2B6-957D-804D-9567-B7C94E59014E}"/>
              </a:ext>
            </a:extLst>
          </p:cNvPr>
          <p:cNvSpPr/>
          <p:nvPr/>
        </p:nvSpPr>
        <p:spPr>
          <a:xfrm>
            <a:off x="1567404" y="244418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a:extLst>
              <a:ext uri="{FF2B5EF4-FFF2-40B4-BE49-F238E27FC236}">
                <a16:creationId xmlns:a16="http://schemas.microsoft.com/office/drawing/2014/main" id="{8F9EA9C0-9A3C-9740-A53E-AC402F99F7A8}"/>
              </a:ext>
            </a:extLst>
          </p:cNvPr>
          <p:cNvCxnSpPr/>
          <p:nvPr/>
        </p:nvCxnSpPr>
        <p:spPr>
          <a:xfrm>
            <a:off x="872541" y="3840189"/>
            <a:ext cx="718930" cy="2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175634D7-E96F-4D49-9348-A0BCF11ECE1E}"/>
              </a:ext>
            </a:extLst>
          </p:cNvPr>
          <p:cNvCxnSpPr>
            <a:cxnSpLocks/>
          </p:cNvCxnSpPr>
          <p:nvPr/>
        </p:nvCxnSpPr>
        <p:spPr>
          <a:xfrm flipV="1">
            <a:off x="6522485" y="2502006"/>
            <a:ext cx="695604" cy="13105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66974A93-200D-1F41-B922-EB09E9A8C5DD}"/>
              </a:ext>
            </a:extLst>
          </p:cNvPr>
          <p:cNvCxnSpPr>
            <a:cxnSpLocks/>
          </p:cNvCxnSpPr>
          <p:nvPr/>
        </p:nvCxnSpPr>
        <p:spPr>
          <a:xfrm>
            <a:off x="7262428" y="2481687"/>
            <a:ext cx="685484" cy="6026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614F9D68-8D7E-E141-91BD-E8715B2F14DE}"/>
              </a:ext>
            </a:extLst>
          </p:cNvPr>
          <p:cNvCxnSpPr>
            <a:cxnSpLocks/>
          </p:cNvCxnSpPr>
          <p:nvPr/>
        </p:nvCxnSpPr>
        <p:spPr>
          <a:xfrm flipH="1" flipV="1">
            <a:off x="3076609" y="2476429"/>
            <a:ext cx="711692" cy="13482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10BF6B07-DC87-0B44-92B0-45F6F5B32FA5}"/>
              </a:ext>
            </a:extLst>
          </p:cNvPr>
          <p:cNvCxnSpPr>
            <a:cxnSpLocks/>
          </p:cNvCxnSpPr>
          <p:nvPr/>
        </p:nvCxnSpPr>
        <p:spPr>
          <a:xfrm flipH="1" flipV="1">
            <a:off x="7242109" y="2454595"/>
            <a:ext cx="731356" cy="13679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D67810E-350B-E44A-ACE4-69585E297BA1}"/>
              </a:ext>
            </a:extLst>
          </p:cNvPr>
          <p:cNvCxnSpPr/>
          <p:nvPr/>
        </p:nvCxnSpPr>
        <p:spPr>
          <a:xfrm flipH="1">
            <a:off x="897362" y="3115586"/>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5C7D433-AA6F-C043-896F-B26A454F9BCE}"/>
              </a:ext>
            </a:extLst>
          </p:cNvPr>
          <p:cNvCxnSpPr/>
          <p:nvPr/>
        </p:nvCxnSpPr>
        <p:spPr>
          <a:xfrm flipH="1">
            <a:off x="2375581" y="3109819"/>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96A1A33D-D9B1-D547-BC5C-2DF1CBD06C9A}"/>
              </a:ext>
            </a:extLst>
          </p:cNvPr>
          <p:cNvCxnSpPr>
            <a:cxnSpLocks/>
          </p:cNvCxnSpPr>
          <p:nvPr/>
        </p:nvCxnSpPr>
        <p:spPr>
          <a:xfrm flipH="1">
            <a:off x="6514293" y="3115077"/>
            <a:ext cx="1469763" cy="7081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7BE116C-28FC-3849-9AF1-645559631472}"/>
              </a:ext>
            </a:extLst>
          </p:cNvPr>
          <p:cNvCxnSpPr/>
          <p:nvPr/>
        </p:nvCxnSpPr>
        <p:spPr>
          <a:xfrm flipH="1" flipV="1">
            <a:off x="890966" y="3127727"/>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B5017C25-6545-154A-AE46-809C3F6EAC2B}"/>
              </a:ext>
            </a:extLst>
          </p:cNvPr>
          <p:cNvCxnSpPr/>
          <p:nvPr/>
        </p:nvCxnSpPr>
        <p:spPr>
          <a:xfrm flipH="1" flipV="1">
            <a:off x="2369185" y="3115187"/>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321CA20-0EE4-7243-B301-6C4513180AAD}"/>
              </a:ext>
            </a:extLst>
          </p:cNvPr>
          <p:cNvCxnSpPr/>
          <p:nvPr/>
        </p:nvCxnSpPr>
        <p:spPr>
          <a:xfrm flipH="1" flipV="1">
            <a:off x="6541458" y="3120445"/>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B001DF4F-5E81-4542-94AC-F0F175F30E2C}"/>
              </a:ext>
            </a:extLst>
          </p:cNvPr>
          <p:cNvCxnSpPr/>
          <p:nvPr/>
        </p:nvCxnSpPr>
        <p:spPr>
          <a:xfrm>
            <a:off x="1635236" y="3834664"/>
            <a:ext cx="718930" cy="2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42F70E5-A1AE-B44F-AF48-EF4A7999BC75}"/>
              </a:ext>
            </a:extLst>
          </p:cNvPr>
          <p:cNvCxnSpPr>
            <a:cxnSpLocks/>
          </p:cNvCxnSpPr>
          <p:nvPr/>
        </p:nvCxnSpPr>
        <p:spPr>
          <a:xfrm flipV="1">
            <a:off x="3068780" y="2476429"/>
            <a:ext cx="1" cy="13540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776DB927-25C6-0B45-865C-F7F9D040FDC1}"/>
              </a:ext>
            </a:extLst>
          </p:cNvPr>
          <p:cNvCxnSpPr/>
          <p:nvPr/>
        </p:nvCxnSpPr>
        <p:spPr>
          <a:xfrm>
            <a:off x="2341587" y="3835256"/>
            <a:ext cx="718930" cy="2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0FE3350C-C219-7441-B22C-2441534A4580}"/>
              </a:ext>
            </a:extLst>
          </p:cNvPr>
          <p:cNvCxnSpPr/>
          <p:nvPr/>
        </p:nvCxnSpPr>
        <p:spPr>
          <a:xfrm>
            <a:off x="3104282" y="3829731"/>
            <a:ext cx="718930" cy="2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B47CA1F1-5CA8-544E-8D81-97A52659D188}"/>
              </a:ext>
            </a:extLst>
          </p:cNvPr>
          <p:cNvCxnSpPr>
            <a:cxnSpLocks/>
          </p:cNvCxnSpPr>
          <p:nvPr/>
        </p:nvCxnSpPr>
        <p:spPr>
          <a:xfrm flipV="1">
            <a:off x="7249678" y="2476429"/>
            <a:ext cx="1" cy="13495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7A082A32-7C01-C445-8C08-651C5451D460}"/>
              </a:ext>
            </a:extLst>
          </p:cNvPr>
          <p:cNvCxnSpPr/>
          <p:nvPr/>
        </p:nvCxnSpPr>
        <p:spPr>
          <a:xfrm>
            <a:off x="6522485" y="3824010"/>
            <a:ext cx="718930" cy="2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DC97D31-D78D-4549-812E-1A114916F949}"/>
              </a:ext>
            </a:extLst>
          </p:cNvPr>
          <p:cNvCxnSpPr/>
          <p:nvPr/>
        </p:nvCxnSpPr>
        <p:spPr>
          <a:xfrm>
            <a:off x="7285180" y="3818485"/>
            <a:ext cx="718930" cy="2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7FA977A3-9F0D-1547-B501-38269043ADF4}"/>
              </a:ext>
            </a:extLst>
          </p:cNvPr>
          <p:cNvSpPr/>
          <p:nvPr/>
        </p:nvSpPr>
        <p:spPr>
          <a:xfrm>
            <a:off x="1552657" y="379983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07551A7D-C171-9041-B822-4A9A83B8F793}"/>
              </a:ext>
            </a:extLst>
          </p:cNvPr>
          <p:cNvSpPr/>
          <p:nvPr/>
        </p:nvSpPr>
        <p:spPr>
          <a:xfrm>
            <a:off x="3020735" y="379772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4A28468D-5A01-1C4A-BDD3-D54FE74BC03D}"/>
              </a:ext>
            </a:extLst>
          </p:cNvPr>
          <p:cNvSpPr/>
          <p:nvPr/>
        </p:nvSpPr>
        <p:spPr>
          <a:xfrm>
            <a:off x="7202841" y="378331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35450BAE-D2F6-3D4E-82F5-DCB7258271CC}"/>
              </a:ext>
            </a:extLst>
          </p:cNvPr>
          <p:cNvSpPr/>
          <p:nvPr/>
        </p:nvSpPr>
        <p:spPr>
          <a:xfrm>
            <a:off x="3755044" y="305837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A34970FE-FD73-E844-85CD-264616B14BDC}"/>
              </a:ext>
            </a:extLst>
          </p:cNvPr>
          <p:cNvSpPr/>
          <p:nvPr/>
        </p:nvSpPr>
        <p:spPr>
          <a:xfrm>
            <a:off x="3757007" y="380020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F756871F-2C5D-0344-975F-B34D086991EC}"/>
              </a:ext>
            </a:extLst>
          </p:cNvPr>
          <p:cNvSpPr/>
          <p:nvPr/>
        </p:nvSpPr>
        <p:spPr>
          <a:xfrm>
            <a:off x="2299516" y="305837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BE696523-BA2A-FD42-9958-CB8A7D556FA0}"/>
              </a:ext>
            </a:extLst>
          </p:cNvPr>
          <p:cNvSpPr/>
          <p:nvPr/>
        </p:nvSpPr>
        <p:spPr>
          <a:xfrm>
            <a:off x="2289527" y="380020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ED460D3E-A327-B342-86C7-8695DB3824D5}"/>
              </a:ext>
            </a:extLst>
          </p:cNvPr>
          <p:cNvSpPr/>
          <p:nvPr/>
        </p:nvSpPr>
        <p:spPr>
          <a:xfrm>
            <a:off x="3025652" y="243224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3BC8B841-540C-8542-93FD-309AD1E77A77}"/>
              </a:ext>
            </a:extLst>
          </p:cNvPr>
          <p:cNvSpPr/>
          <p:nvPr/>
        </p:nvSpPr>
        <p:spPr>
          <a:xfrm>
            <a:off x="7197925" y="24375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7D84D2C3-6082-3743-AD8C-DF5D03DB4E3A}"/>
              </a:ext>
            </a:extLst>
          </p:cNvPr>
          <p:cNvSpPr/>
          <p:nvPr/>
        </p:nvSpPr>
        <p:spPr>
          <a:xfrm>
            <a:off x="7927317" y="306363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02C2932F-DD96-C748-A8EF-EE4411A93C67}"/>
              </a:ext>
            </a:extLst>
          </p:cNvPr>
          <p:cNvSpPr/>
          <p:nvPr/>
        </p:nvSpPr>
        <p:spPr>
          <a:xfrm>
            <a:off x="7929280" y="377837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AA3C480A-2B90-1C4C-9567-E5DFE2DB16FF}"/>
              </a:ext>
            </a:extLst>
          </p:cNvPr>
          <p:cNvSpPr/>
          <p:nvPr/>
        </p:nvSpPr>
        <p:spPr>
          <a:xfrm>
            <a:off x="837485" y="306533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4" name="Straight Connector 53">
            <a:extLst>
              <a:ext uri="{FF2B5EF4-FFF2-40B4-BE49-F238E27FC236}">
                <a16:creationId xmlns:a16="http://schemas.microsoft.com/office/drawing/2014/main" id="{75715FAB-5A19-454F-8FFC-4A507D771D6A}"/>
              </a:ext>
            </a:extLst>
          </p:cNvPr>
          <p:cNvCxnSpPr/>
          <p:nvPr/>
        </p:nvCxnSpPr>
        <p:spPr>
          <a:xfrm flipV="1">
            <a:off x="831869" y="3010674"/>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20198C1D-8DDD-9B40-B156-2F525937C9A6}"/>
              </a:ext>
            </a:extLst>
          </p:cNvPr>
          <p:cNvCxnSpPr/>
          <p:nvPr/>
        </p:nvCxnSpPr>
        <p:spPr>
          <a:xfrm>
            <a:off x="740069" y="300862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E950383D-EC19-8B44-8272-08BB6D732B96}"/>
              </a:ext>
            </a:extLst>
          </p:cNvPr>
          <p:cNvCxnSpPr/>
          <p:nvPr/>
        </p:nvCxnSpPr>
        <p:spPr>
          <a:xfrm>
            <a:off x="736899" y="310043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218AA7A5-89C3-264D-86D3-A777B06FBDBE}"/>
              </a:ext>
            </a:extLst>
          </p:cNvPr>
          <p:cNvCxnSpPr/>
          <p:nvPr/>
        </p:nvCxnSpPr>
        <p:spPr>
          <a:xfrm>
            <a:off x="742385" y="318956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BFF17CDF-D79C-7C4D-BA27-BA9FBDB0386A}"/>
              </a:ext>
            </a:extLst>
          </p:cNvPr>
          <p:cNvCxnSpPr/>
          <p:nvPr/>
        </p:nvCxnSpPr>
        <p:spPr>
          <a:xfrm>
            <a:off x="728693" y="374105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1CDF716E-6824-D546-983D-8E90EF24100D}"/>
              </a:ext>
            </a:extLst>
          </p:cNvPr>
          <p:cNvCxnSpPr/>
          <p:nvPr/>
        </p:nvCxnSpPr>
        <p:spPr>
          <a:xfrm>
            <a:off x="725523" y="383286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E7FCF239-0895-3F41-A7E9-D42B37B06E17}"/>
              </a:ext>
            </a:extLst>
          </p:cNvPr>
          <p:cNvCxnSpPr/>
          <p:nvPr/>
        </p:nvCxnSpPr>
        <p:spPr>
          <a:xfrm>
            <a:off x="731009" y="392200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Oval 60">
            <a:extLst>
              <a:ext uri="{FF2B5EF4-FFF2-40B4-BE49-F238E27FC236}">
                <a16:creationId xmlns:a16="http://schemas.microsoft.com/office/drawing/2014/main" id="{F7DDAF5A-2A70-A34C-A805-C7ABCF2C794D}"/>
              </a:ext>
            </a:extLst>
          </p:cNvPr>
          <p:cNvSpPr/>
          <p:nvPr/>
        </p:nvSpPr>
        <p:spPr>
          <a:xfrm>
            <a:off x="833472" y="378923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2" name="Straight Connector 61">
            <a:extLst>
              <a:ext uri="{FF2B5EF4-FFF2-40B4-BE49-F238E27FC236}">
                <a16:creationId xmlns:a16="http://schemas.microsoft.com/office/drawing/2014/main" id="{FA641DFB-1EC7-3845-9612-41E67BFFC1AF}"/>
              </a:ext>
            </a:extLst>
          </p:cNvPr>
          <p:cNvCxnSpPr/>
          <p:nvPr/>
        </p:nvCxnSpPr>
        <p:spPr>
          <a:xfrm flipV="1">
            <a:off x="820493" y="374310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5" name="Oval 94">
            <a:extLst>
              <a:ext uri="{FF2B5EF4-FFF2-40B4-BE49-F238E27FC236}">
                <a16:creationId xmlns:a16="http://schemas.microsoft.com/office/drawing/2014/main" id="{875D98C4-897D-C743-A5AE-CFD4A7071A4A}"/>
              </a:ext>
            </a:extLst>
          </p:cNvPr>
          <p:cNvSpPr/>
          <p:nvPr/>
        </p:nvSpPr>
        <p:spPr>
          <a:xfrm>
            <a:off x="5569788" y="343050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6" name="Oval 95">
            <a:extLst>
              <a:ext uri="{FF2B5EF4-FFF2-40B4-BE49-F238E27FC236}">
                <a16:creationId xmlns:a16="http://schemas.microsoft.com/office/drawing/2014/main" id="{4F265AAF-4C51-1542-AD63-E4CC6BA995AC}"/>
              </a:ext>
            </a:extLst>
          </p:cNvPr>
          <p:cNvSpPr/>
          <p:nvPr/>
        </p:nvSpPr>
        <p:spPr>
          <a:xfrm>
            <a:off x="5841051" y="342428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7" name="Oval 96">
            <a:extLst>
              <a:ext uri="{FF2B5EF4-FFF2-40B4-BE49-F238E27FC236}">
                <a16:creationId xmlns:a16="http://schemas.microsoft.com/office/drawing/2014/main" id="{2EF990CE-7410-DD46-8BA6-B3CAC99C0D15}"/>
              </a:ext>
            </a:extLst>
          </p:cNvPr>
          <p:cNvSpPr/>
          <p:nvPr/>
        </p:nvSpPr>
        <p:spPr>
          <a:xfrm>
            <a:off x="6124991" y="342738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8" name="TextBox 97">
            <a:extLst>
              <a:ext uri="{FF2B5EF4-FFF2-40B4-BE49-F238E27FC236}">
                <a16:creationId xmlns:a16="http://schemas.microsoft.com/office/drawing/2014/main" id="{0BEE25A9-141C-2A43-A258-88B06397887A}"/>
              </a:ext>
            </a:extLst>
          </p:cNvPr>
          <p:cNvSpPr txBox="1"/>
          <p:nvPr/>
        </p:nvSpPr>
        <p:spPr>
          <a:xfrm>
            <a:off x="7936821" y="2515747"/>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99" name="TextBox 98">
            <a:extLst>
              <a:ext uri="{FF2B5EF4-FFF2-40B4-BE49-F238E27FC236}">
                <a16:creationId xmlns:a16="http://schemas.microsoft.com/office/drawing/2014/main" id="{F348F0FC-7698-5A4E-887B-DE4A7FB41577}"/>
              </a:ext>
            </a:extLst>
          </p:cNvPr>
          <p:cNvSpPr txBox="1"/>
          <p:nvPr/>
        </p:nvSpPr>
        <p:spPr>
          <a:xfrm>
            <a:off x="7930096" y="4044867"/>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100" name="Group 99">
            <a:extLst>
              <a:ext uri="{FF2B5EF4-FFF2-40B4-BE49-F238E27FC236}">
                <a16:creationId xmlns:a16="http://schemas.microsoft.com/office/drawing/2014/main" id="{1FD4EDC6-3779-3C4B-9629-B5AFF66239BB}"/>
              </a:ext>
            </a:extLst>
          </p:cNvPr>
          <p:cNvGrpSpPr/>
          <p:nvPr/>
        </p:nvGrpSpPr>
        <p:grpSpPr>
          <a:xfrm>
            <a:off x="521282" y="5344450"/>
            <a:ext cx="924602" cy="1058574"/>
            <a:chOff x="536432" y="5376415"/>
            <a:chExt cx="924602" cy="1058574"/>
          </a:xfrm>
        </p:grpSpPr>
        <p:cxnSp>
          <p:nvCxnSpPr>
            <p:cNvPr id="101" name="Straight Arrow Connector 100">
              <a:extLst>
                <a:ext uri="{FF2B5EF4-FFF2-40B4-BE49-F238E27FC236}">
                  <a16:creationId xmlns:a16="http://schemas.microsoft.com/office/drawing/2014/main" id="{581A746D-2DE0-7C44-887D-0142341D22F1}"/>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D53EB08B-96CD-DB45-9CDE-18DE834D43FA}"/>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3" name="Straight Arrow Connector 102">
              <a:extLst>
                <a:ext uri="{FF2B5EF4-FFF2-40B4-BE49-F238E27FC236}">
                  <a16:creationId xmlns:a16="http://schemas.microsoft.com/office/drawing/2014/main" id="{A3FC8E2E-12C8-1644-A72A-39AE16C6AA55}"/>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4" name="TextBox 103">
              <a:extLst>
                <a:ext uri="{FF2B5EF4-FFF2-40B4-BE49-F238E27FC236}">
                  <a16:creationId xmlns:a16="http://schemas.microsoft.com/office/drawing/2014/main" id="{8A71BEEF-6AB4-2A44-A393-63814487CB65}"/>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05" name="Straight Arrow Connector 104">
            <a:extLst>
              <a:ext uri="{FF2B5EF4-FFF2-40B4-BE49-F238E27FC236}">
                <a16:creationId xmlns:a16="http://schemas.microsoft.com/office/drawing/2014/main" id="{BDF8A696-0C96-954F-8F68-FCE20FEF3C5F}"/>
              </a:ext>
            </a:extLst>
          </p:cNvPr>
          <p:cNvCxnSpPr>
            <a:cxnSpLocks/>
          </p:cNvCxnSpPr>
          <p:nvPr/>
        </p:nvCxnSpPr>
        <p:spPr>
          <a:xfrm>
            <a:off x="8176990" y="2872755"/>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6" name="Straight Arrow Connector 105">
            <a:extLst>
              <a:ext uri="{FF2B5EF4-FFF2-40B4-BE49-F238E27FC236}">
                <a16:creationId xmlns:a16="http://schemas.microsoft.com/office/drawing/2014/main" id="{A03F5297-55A1-BC43-8836-7FA9426FB605}"/>
              </a:ext>
            </a:extLst>
          </p:cNvPr>
          <p:cNvCxnSpPr>
            <a:cxnSpLocks/>
          </p:cNvCxnSpPr>
          <p:nvPr/>
        </p:nvCxnSpPr>
        <p:spPr>
          <a:xfrm>
            <a:off x="8163834" y="3825935"/>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75" name="Oval 74">
            <a:extLst>
              <a:ext uri="{FF2B5EF4-FFF2-40B4-BE49-F238E27FC236}">
                <a16:creationId xmlns:a16="http://schemas.microsoft.com/office/drawing/2014/main" id="{15115FBD-EE8F-4E45-8C04-958E2D82B1BF}"/>
              </a:ext>
            </a:extLst>
          </p:cNvPr>
          <p:cNvSpPr/>
          <p:nvPr/>
        </p:nvSpPr>
        <p:spPr>
          <a:xfrm>
            <a:off x="6480807" y="307298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9F614788-525D-5745-B0CB-981541E42094}"/>
              </a:ext>
            </a:extLst>
          </p:cNvPr>
          <p:cNvSpPr/>
          <p:nvPr/>
        </p:nvSpPr>
        <p:spPr>
          <a:xfrm>
            <a:off x="6482770" y="377506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TextBox 77">
            <a:extLst>
              <a:ext uri="{FF2B5EF4-FFF2-40B4-BE49-F238E27FC236}">
                <a16:creationId xmlns:a16="http://schemas.microsoft.com/office/drawing/2014/main" id="{A7F1483C-AEF6-2C4B-B354-BEB091EBC92C}"/>
              </a:ext>
            </a:extLst>
          </p:cNvPr>
          <p:cNvSpPr txBox="1"/>
          <p:nvPr/>
        </p:nvSpPr>
        <p:spPr>
          <a:xfrm>
            <a:off x="2092628" y="241327"/>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Six Joints per Unit, Design #6           </a:t>
            </a:r>
          </a:p>
        </p:txBody>
      </p:sp>
      <p:grpSp>
        <p:nvGrpSpPr>
          <p:cNvPr id="77" name="Group 76">
            <a:extLst>
              <a:ext uri="{FF2B5EF4-FFF2-40B4-BE49-F238E27FC236}">
                <a16:creationId xmlns:a16="http://schemas.microsoft.com/office/drawing/2014/main" id="{F391C543-E3C3-C640-A7EA-131E4C4B95FE}"/>
              </a:ext>
            </a:extLst>
          </p:cNvPr>
          <p:cNvGrpSpPr/>
          <p:nvPr/>
        </p:nvGrpSpPr>
        <p:grpSpPr>
          <a:xfrm>
            <a:off x="7476835" y="6030291"/>
            <a:ext cx="1339174" cy="421977"/>
            <a:chOff x="470514" y="6098501"/>
            <a:chExt cx="1339174" cy="421977"/>
          </a:xfrm>
        </p:grpSpPr>
        <p:sp>
          <p:nvSpPr>
            <p:cNvPr id="79" name="TextBox 78">
              <a:extLst>
                <a:ext uri="{FF2B5EF4-FFF2-40B4-BE49-F238E27FC236}">
                  <a16:creationId xmlns:a16="http://schemas.microsoft.com/office/drawing/2014/main" id="{EF4F8E2C-2D7C-5C4A-BFD6-6101BC39FF25}"/>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80" name="TextBox 79">
              <a:extLst>
                <a:ext uri="{FF2B5EF4-FFF2-40B4-BE49-F238E27FC236}">
                  <a16:creationId xmlns:a16="http://schemas.microsoft.com/office/drawing/2014/main" id="{341F684A-B14F-1E45-AAA8-463DE2371B4D}"/>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39443223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06150E-00CB-284C-BA4E-878F60795F0C}"/>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18F5584A-4E01-C84C-91B9-A3B69BC6E7F9}"/>
              </a:ext>
            </a:extLst>
          </p:cNvPr>
          <p:cNvCxnSpPr/>
          <p:nvPr/>
        </p:nvCxnSpPr>
        <p:spPr>
          <a:xfrm>
            <a:off x="277472" y="1072676"/>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5E4528BA-4A07-C345-A837-056CC14539A3}"/>
              </a:ext>
            </a:extLst>
          </p:cNvPr>
          <p:cNvCxnSpPr>
            <a:cxnSpLocks/>
          </p:cNvCxnSpPr>
          <p:nvPr/>
        </p:nvCxnSpPr>
        <p:spPr>
          <a:xfrm flipV="1">
            <a:off x="3772443" y="1811735"/>
            <a:ext cx="664849" cy="12882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2CA87EAB-1B48-2A4B-80D3-00E7B6AB97CE}"/>
              </a:ext>
            </a:extLst>
          </p:cNvPr>
          <p:cNvCxnSpPr>
            <a:cxnSpLocks/>
          </p:cNvCxnSpPr>
          <p:nvPr/>
        </p:nvCxnSpPr>
        <p:spPr>
          <a:xfrm>
            <a:off x="4481631" y="1777870"/>
            <a:ext cx="685484" cy="6026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79FE2E4-CD2F-0847-884A-811C285244EC}"/>
              </a:ext>
            </a:extLst>
          </p:cNvPr>
          <p:cNvCxnSpPr>
            <a:cxnSpLocks/>
          </p:cNvCxnSpPr>
          <p:nvPr/>
        </p:nvCxnSpPr>
        <p:spPr>
          <a:xfrm flipH="1" flipV="1">
            <a:off x="4481631" y="1784643"/>
            <a:ext cx="711692" cy="13482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FD584D8-899E-1340-A760-59E8693EC921}"/>
              </a:ext>
            </a:extLst>
          </p:cNvPr>
          <p:cNvCxnSpPr/>
          <p:nvPr/>
        </p:nvCxnSpPr>
        <p:spPr>
          <a:xfrm flipH="1">
            <a:off x="3767057" y="2411260"/>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B362725-C21D-114B-87E9-1C795D1055E4}"/>
              </a:ext>
            </a:extLst>
          </p:cNvPr>
          <p:cNvCxnSpPr/>
          <p:nvPr/>
        </p:nvCxnSpPr>
        <p:spPr>
          <a:xfrm flipH="1" flipV="1">
            <a:off x="3760661" y="2416628"/>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C5B47B9-16D7-C14F-8AC5-6D189F826D8B}"/>
              </a:ext>
            </a:extLst>
          </p:cNvPr>
          <p:cNvCxnSpPr>
            <a:cxnSpLocks/>
          </p:cNvCxnSpPr>
          <p:nvPr/>
        </p:nvCxnSpPr>
        <p:spPr>
          <a:xfrm flipV="1">
            <a:off x="4460256" y="1811735"/>
            <a:ext cx="1" cy="13540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5E5A68EC-E912-6040-959D-5484B02A7E05}"/>
              </a:ext>
            </a:extLst>
          </p:cNvPr>
          <p:cNvCxnSpPr/>
          <p:nvPr/>
        </p:nvCxnSpPr>
        <p:spPr>
          <a:xfrm>
            <a:off x="3733063" y="3136697"/>
            <a:ext cx="718930" cy="2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C6B6E08-FAE9-864A-A164-02C083A0A786}"/>
              </a:ext>
            </a:extLst>
          </p:cNvPr>
          <p:cNvCxnSpPr/>
          <p:nvPr/>
        </p:nvCxnSpPr>
        <p:spPr>
          <a:xfrm>
            <a:off x="4495758" y="3131172"/>
            <a:ext cx="718930" cy="2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E37748E6-CC93-4545-8A06-A8FBC7F24FB2}"/>
              </a:ext>
            </a:extLst>
          </p:cNvPr>
          <p:cNvSpPr/>
          <p:nvPr/>
        </p:nvSpPr>
        <p:spPr>
          <a:xfrm>
            <a:off x="4412211" y="309916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6DA477D7-F4C3-314C-ADE6-7480AE109318}"/>
              </a:ext>
            </a:extLst>
          </p:cNvPr>
          <p:cNvSpPr/>
          <p:nvPr/>
        </p:nvSpPr>
        <p:spPr>
          <a:xfrm>
            <a:off x="5146520" y="235981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6A784C82-410B-D541-B522-F1802782EBA7}"/>
              </a:ext>
            </a:extLst>
          </p:cNvPr>
          <p:cNvSpPr/>
          <p:nvPr/>
        </p:nvSpPr>
        <p:spPr>
          <a:xfrm>
            <a:off x="5148483" y="310164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95FBCEEF-9A4D-5B45-919A-13842627CD9B}"/>
              </a:ext>
            </a:extLst>
          </p:cNvPr>
          <p:cNvSpPr/>
          <p:nvPr/>
        </p:nvSpPr>
        <p:spPr>
          <a:xfrm>
            <a:off x="4417128" y="173368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id="{398F4C48-FC6B-4646-B2C8-00E834C840A3}"/>
              </a:ext>
            </a:extLst>
          </p:cNvPr>
          <p:cNvCxnSpPr>
            <a:cxnSpLocks/>
          </p:cNvCxnSpPr>
          <p:nvPr/>
        </p:nvCxnSpPr>
        <p:spPr>
          <a:xfrm flipV="1">
            <a:off x="1538978" y="1805814"/>
            <a:ext cx="0" cy="13336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124C0CE-E293-A848-9C53-5A5062A24F09}"/>
              </a:ext>
            </a:extLst>
          </p:cNvPr>
          <p:cNvCxnSpPr>
            <a:cxnSpLocks/>
          </p:cNvCxnSpPr>
          <p:nvPr/>
        </p:nvCxnSpPr>
        <p:spPr>
          <a:xfrm>
            <a:off x="1571151" y="1799196"/>
            <a:ext cx="690128" cy="5943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C34E2CE1-FFC2-BC44-B9E2-2246D8B05441}"/>
              </a:ext>
            </a:extLst>
          </p:cNvPr>
          <p:cNvCxnSpPr>
            <a:cxnSpLocks/>
          </p:cNvCxnSpPr>
          <p:nvPr/>
        </p:nvCxnSpPr>
        <p:spPr>
          <a:xfrm flipV="1">
            <a:off x="2255708" y="1753389"/>
            <a:ext cx="763217" cy="1408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3343E85-63A0-F14C-80B3-0CA41381D2F9}"/>
              </a:ext>
            </a:extLst>
          </p:cNvPr>
          <p:cNvCxnSpPr>
            <a:cxnSpLocks/>
          </p:cNvCxnSpPr>
          <p:nvPr/>
        </p:nvCxnSpPr>
        <p:spPr>
          <a:xfrm>
            <a:off x="3029399" y="1780480"/>
            <a:ext cx="685484" cy="6026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44A0918F-C35D-6648-B997-7B5A936A0398}"/>
              </a:ext>
            </a:extLst>
          </p:cNvPr>
          <p:cNvCxnSpPr>
            <a:cxnSpLocks/>
          </p:cNvCxnSpPr>
          <p:nvPr/>
        </p:nvCxnSpPr>
        <p:spPr>
          <a:xfrm flipV="1">
            <a:off x="831982" y="1819515"/>
            <a:ext cx="701603" cy="13008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923405E-8E3E-A04E-9B41-CB683B8CF042}"/>
              </a:ext>
            </a:extLst>
          </p:cNvPr>
          <p:cNvCxnSpPr>
            <a:cxnSpLocks/>
          </p:cNvCxnSpPr>
          <p:nvPr/>
        </p:nvCxnSpPr>
        <p:spPr>
          <a:xfrm flipH="1" flipV="1">
            <a:off x="1559141" y="1819361"/>
            <a:ext cx="689794" cy="12915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Oval 22">
            <a:extLst>
              <a:ext uri="{FF2B5EF4-FFF2-40B4-BE49-F238E27FC236}">
                <a16:creationId xmlns:a16="http://schemas.microsoft.com/office/drawing/2014/main" id="{E960A2B6-957D-804D-9567-B7C94E59014E}"/>
              </a:ext>
            </a:extLst>
          </p:cNvPr>
          <p:cNvSpPr/>
          <p:nvPr/>
        </p:nvSpPr>
        <p:spPr>
          <a:xfrm>
            <a:off x="1506648" y="174823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a:extLst>
              <a:ext uri="{FF2B5EF4-FFF2-40B4-BE49-F238E27FC236}">
                <a16:creationId xmlns:a16="http://schemas.microsoft.com/office/drawing/2014/main" id="{8F9EA9C0-9A3C-9740-A53E-AC402F99F7A8}"/>
              </a:ext>
            </a:extLst>
          </p:cNvPr>
          <p:cNvCxnSpPr/>
          <p:nvPr/>
        </p:nvCxnSpPr>
        <p:spPr>
          <a:xfrm>
            <a:off x="811785" y="3144240"/>
            <a:ext cx="718930" cy="2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175634D7-E96F-4D49-9348-A0BCF11ECE1E}"/>
              </a:ext>
            </a:extLst>
          </p:cNvPr>
          <p:cNvCxnSpPr>
            <a:cxnSpLocks/>
          </p:cNvCxnSpPr>
          <p:nvPr/>
        </p:nvCxnSpPr>
        <p:spPr>
          <a:xfrm flipV="1">
            <a:off x="6453780" y="1806057"/>
            <a:ext cx="695604" cy="13105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66974A93-200D-1F41-B922-EB09E9A8C5DD}"/>
              </a:ext>
            </a:extLst>
          </p:cNvPr>
          <p:cNvCxnSpPr>
            <a:cxnSpLocks/>
          </p:cNvCxnSpPr>
          <p:nvPr/>
        </p:nvCxnSpPr>
        <p:spPr>
          <a:xfrm>
            <a:off x="7193723" y="1785738"/>
            <a:ext cx="685484" cy="6026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614F9D68-8D7E-E141-91BD-E8715B2F14DE}"/>
              </a:ext>
            </a:extLst>
          </p:cNvPr>
          <p:cNvCxnSpPr>
            <a:cxnSpLocks/>
          </p:cNvCxnSpPr>
          <p:nvPr/>
        </p:nvCxnSpPr>
        <p:spPr>
          <a:xfrm flipH="1" flipV="1">
            <a:off x="3015853" y="1780480"/>
            <a:ext cx="711692" cy="13482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10BF6B07-DC87-0B44-92B0-45F6F5B32FA5}"/>
              </a:ext>
            </a:extLst>
          </p:cNvPr>
          <p:cNvCxnSpPr>
            <a:cxnSpLocks/>
          </p:cNvCxnSpPr>
          <p:nvPr/>
        </p:nvCxnSpPr>
        <p:spPr>
          <a:xfrm flipH="1" flipV="1">
            <a:off x="7173404" y="1758646"/>
            <a:ext cx="731356" cy="13679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D67810E-350B-E44A-ACE4-69585E297BA1}"/>
              </a:ext>
            </a:extLst>
          </p:cNvPr>
          <p:cNvCxnSpPr/>
          <p:nvPr/>
        </p:nvCxnSpPr>
        <p:spPr>
          <a:xfrm flipH="1">
            <a:off x="836606" y="2419637"/>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5C7D433-AA6F-C043-896F-B26A454F9BCE}"/>
              </a:ext>
            </a:extLst>
          </p:cNvPr>
          <p:cNvCxnSpPr/>
          <p:nvPr/>
        </p:nvCxnSpPr>
        <p:spPr>
          <a:xfrm flipH="1">
            <a:off x="2314825" y="2413870"/>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96A1A33D-D9B1-D547-BC5C-2DF1CBD06C9A}"/>
              </a:ext>
            </a:extLst>
          </p:cNvPr>
          <p:cNvCxnSpPr>
            <a:cxnSpLocks/>
          </p:cNvCxnSpPr>
          <p:nvPr/>
        </p:nvCxnSpPr>
        <p:spPr>
          <a:xfrm flipH="1">
            <a:off x="6445588" y="2419128"/>
            <a:ext cx="1469763" cy="7081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7BE116C-28FC-3849-9AF1-645559631472}"/>
              </a:ext>
            </a:extLst>
          </p:cNvPr>
          <p:cNvCxnSpPr/>
          <p:nvPr/>
        </p:nvCxnSpPr>
        <p:spPr>
          <a:xfrm flipH="1" flipV="1">
            <a:off x="830210" y="2431778"/>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B5017C25-6545-154A-AE46-809C3F6EAC2B}"/>
              </a:ext>
            </a:extLst>
          </p:cNvPr>
          <p:cNvCxnSpPr/>
          <p:nvPr/>
        </p:nvCxnSpPr>
        <p:spPr>
          <a:xfrm flipH="1" flipV="1">
            <a:off x="2308429" y="2419238"/>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321CA20-0EE4-7243-B301-6C4513180AAD}"/>
              </a:ext>
            </a:extLst>
          </p:cNvPr>
          <p:cNvCxnSpPr/>
          <p:nvPr/>
        </p:nvCxnSpPr>
        <p:spPr>
          <a:xfrm flipH="1" flipV="1">
            <a:off x="6472753" y="2424496"/>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B001DF4F-5E81-4542-94AC-F0F175F30E2C}"/>
              </a:ext>
            </a:extLst>
          </p:cNvPr>
          <p:cNvCxnSpPr/>
          <p:nvPr/>
        </p:nvCxnSpPr>
        <p:spPr>
          <a:xfrm>
            <a:off x="1574480" y="3138715"/>
            <a:ext cx="718930" cy="2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42F70E5-A1AE-B44F-AF48-EF4A7999BC75}"/>
              </a:ext>
            </a:extLst>
          </p:cNvPr>
          <p:cNvCxnSpPr>
            <a:cxnSpLocks/>
          </p:cNvCxnSpPr>
          <p:nvPr/>
        </p:nvCxnSpPr>
        <p:spPr>
          <a:xfrm flipV="1">
            <a:off x="3008024" y="1780480"/>
            <a:ext cx="1" cy="13540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776DB927-25C6-0B45-865C-F7F9D040FDC1}"/>
              </a:ext>
            </a:extLst>
          </p:cNvPr>
          <p:cNvCxnSpPr/>
          <p:nvPr/>
        </p:nvCxnSpPr>
        <p:spPr>
          <a:xfrm>
            <a:off x="2280831" y="3139307"/>
            <a:ext cx="718930" cy="2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0FE3350C-C219-7441-B22C-2441534A4580}"/>
              </a:ext>
            </a:extLst>
          </p:cNvPr>
          <p:cNvCxnSpPr/>
          <p:nvPr/>
        </p:nvCxnSpPr>
        <p:spPr>
          <a:xfrm>
            <a:off x="3043526" y="3133782"/>
            <a:ext cx="718930" cy="2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B47CA1F1-5CA8-544E-8D81-97A52659D188}"/>
              </a:ext>
            </a:extLst>
          </p:cNvPr>
          <p:cNvCxnSpPr>
            <a:cxnSpLocks/>
          </p:cNvCxnSpPr>
          <p:nvPr/>
        </p:nvCxnSpPr>
        <p:spPr>
          <a:xfrm flipV="1">
            <a:off x="7180973" y="1780480"/>
            <a:ext cx="1" cy="13495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7A082A32-7C01-C445-8C08-651C5451D460}"/>
              </a:ext>
            </a:extLst>
          </p:cNvPr>
          <p:cNvCxnSpPr/>
          <p:nvPr/>
        </p:nvCxnSpPr>
        <p:spPr>
          <a:xfrm>
            <a:off x="6453780" y="3128061"/>
            <a:ext cx="718930" cy="2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DC97D31-D78D-4549-812E-1A114916F949}"/>
              </a:ext>
            </a:extLst>
          </p:cNvPr>
          <p:cNvCxnSpPr/>
          <p:nvPr/>
        </p:nvCxnSpPr>
        <p:spPr>
          <a:xfrm>
            <a:off x="7216475" y="3122536"/>
            <a:ext cx="718930" cy="2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7FA977A3-9F0D-1547-B501-38269043ADF4}"/>
              </a:ext>
            </a:extLst>
          </p:cNvPr>
          <p:cNvSpPr/>
          <p:nvPr/>
        </p:nvSpPr>
        <p:spPr>
          <a:xfrm>
            <a:off x="1491901" y="310388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07551A7D-C171-9041-B822-4A9A83B8F793}"/>
              </a:ext>
            </a:extLst>
          </p:cNvPr>
          <p:cNvSpPr/>
          <p:nvPr/>
        </p:nvSpPr>
        <p:spPr>
          <a:xfrm>
            <a:off x="2959979" y="310177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4A28468D-5A01-1C4A-BDD3-D54FE74BC03D}"/>
              </a:ext>
            </a:extLst>
          </p:cNvPr>
          <p:cNvSpPr/>
          <p:nvPr/>
        </p:nvSpPr>
        <p:spPr>
          <a:xfrm>
            <a:off x="7134136" y="308737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35450BAE-D2F6-3D4E-82F5-DCB7258271CC}"/>
              </a:ext>
            </a:extLst>
          </p:cNvPr>
          <p:cNvSpPr/>
          <p:nvPr/>
        </p:nvSpPr>
        <p:spPr>
          <a:xfrm>
            <a:off x="3694288" y="236242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A34970FE-FD73-E844-85CD-264616B14BDC}"/>
              </a:ext>
            </a:extLst>
          </p:cNvPr>
          <p:cNvSpPr/>
          <p:nvPr/>
        </p:nvSpPr>
        <p:spPr>
          <a:xfrm>
            <a:off x="3696251" y="31042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F756871F-2C5D-0344-975F-B34D086991EC}"/>
              </a:ext>
            </a:extLst>
          </p:cNvPr>
          <p:cNvSpPr/>
          <p:nvPr/>
        </p:nvSpPr>
        <p:spPr>
          <a:xfrm>
            <a:off x="2238760" y="236242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BE696523-BA2A-FD42-9958-CB8A7D556FA0}"/>
              </a:ext>
            </a:extLst>
          </p:cNvPr>
          <p:cNvSpPr/>
          <p:nvPr/>
        </p:nvSpPr>
        <p:spPr>
          <a:xfrm>
            <a:off x="2228771" y="31042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ED460D3E-A327-B342-86C7-8695DB3824D5}"/>
              </a:ext>
            </a:extLst>
          </p:cNvPr>
          <p:cNvSpPr/>
          <p:nvPr/>
        </p:nvSpPr>
        <p:spPr>
          <a:xfrm>
            <a:off x="2964896" y="173629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3BC8B841-540C-8542-93FD-309AD1E77A77}"/>
              </a:ext>
            </a:extLst>
          </p:cNvPr>
          <p:cNvSpPr/>
          <p:nvPr/>
        </p:nvSpPr>
        <p:spPr>
          <a:xfrm>
            <a:off x="7129220" y="174155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7D84D2C3-6082-3743-AD8C-DF5D03DB4E3A}"/>
              </a:ext>
            </a:extLst>
          </p:cNvPr>
          <p:cNvSpPr/>
          <p:nvPr/>
        </p:nvSpPr>
        <p:spPr>
          <a:xfrm>
            <a:off x="7858612" y="23676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02C2932F-DD96-C748-A8EF-EE4411A93C67}"/>
              </a:ext>
            </a:extLst>
          </p:cNvPr>
          <p:cNvSpPr/>
          <p:nvPr/>
        </p:nvSpPr>
        <p:spPr>
          <a:xfrm>
            <a:off x="7860575" y="308242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AA3C480A-2B90-1C4C-9567-E5DFE2DB16FF}"/>
              </a:ext>
            </a:extLst>
          </p:cNvPr>
          <p:cNvSpPr/>
          <p:nvPr/>
        </p:nvSpPr>
        <p:spPr>
          <a:xfrm>
            <a:off x="776729" y="236938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4" name="Straight Connector 53">
            <a:extLst>
              <a:ext uri="{FF2B5EF4-FFF2-40B4-BE49-F238E27FC236}">
                <a16:creationId xmlns:a16="http://schemas.microsoft.com/office/drawing/2014/main" id="{75715FAB-5A19-454F-8FFC-4A507D771D6A}"/>
              </a:ext>
            </a:extLst>
          </p:cNvPr>
          <p:cNvCxnSpPr/>
          <p:nvPr/>
        </p:nvCxnSpPr>
        <p:spPr>
          <a:xfrm flipV="1">
            <a:off x="771113" y="2314725"/>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20198C1D-8DDD-9B40-B156-2F525937C9A6}"/>
              </a:ext>
            </a:extLst>
          </p:cNvPr>
          <p:cNvCxnSpPr/>
          <p:nvPr/>
        </p:nvCxnSpPr>
        <p:spPr>
          <a:xfrm>
            <a:off x="679313" y="231267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E950383D-EC19-8B44-8272-08BB6D732B96}"/>
              </a:ext>
            </a:extLst>
          </p:cNvPr>
          <p:cNvCxnSpPr/>
          <p:nvPr/>
        </p:nvCxnSpPr>
        <p:spPr>
          <a:xfrm>
            <a:off x="676143" y="240448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218AA7A5-89C3-264D-86D3-A777B06FBDBE}"/>
              </a:ext>
            </a:extLst>
          </p:cNvPr>
          <p:cNvCxnSpPr/>
          <p:nvPr/>
        </p:nvCxnSpPr>
        <p:spPr>
          <a:xfrm>
            <a:off x="681629" y="24936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BFF17CDF-D79C-7C4D-BA27-BA9FBDB0386A}"/>
              </a:ext>
            </a:extLst>
          </p:cNvPr>
          <p:cNvCxnSpPr/>
          <p:nvPr/>
        </p:nvCxnSpPr>
        <p:spPr>
          <a:xfrm>
            <a:off x="667937" y="304510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1CDF716E-6824-D546-983D-8E90EF24100D}"/>
              </a:ext>
            </a:extLst>
          </p:cNvPr>
          <p:cNvCxnSpPr/>
          <p:nvPr/>
        </p:nvCxnSpPr>
        <p:spPr>
          <a:xfrm>
            <a:off x="664767" y="313691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E7FCF239-0895-3F41-A7E9-D42B37B06E17}"/>
              </a:ext>
            </a:extLst>
          </p:cNvPr>
          <p:cNvCxnSpPr/>
          <p:nvPr/>
        </p:nvCxnSpPr>
        <p:spPr>
          <a:xfrm>
            <a:off x="670253" y="322605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Oval 60">
            <a:extLst>
              <a:ext uri="{FF2B5EF4-FFF2-40B4-BE49-F238E27FC236}">
                <a16:creationId xmlns:a16="http://schemas.microsoft.com/office/drawing/2014/main" id="{F7DDAF5A-2A70-A34C-A805-C7ABCF2C794D}"/>
              </a:ext>
            </a:extLst>
          </p:cNvPr>
          <p:cNvSpPr/>
          <p:nvPr/>
        </p:nvSpPr>
        <p:spPr>
          <a:xfrm>
            <a:off x="772716" y="309328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2" name="Straight Connector 61">
            <a:extLst>
              <a:ext uri="{FF2B5EF4-FFF2-40B4-BE49-F238E27FC236}">
                <a16:creationId xmlns:a16="http://schemas.microsoft.com/office/drawing/2014/main" id="{FA641DFB-1EC7-3845-9612-41E67BFFC1AF}"/>
              </a:ext>
            </a:extLst>
          </p:cNvPr>
          <p:cNvCxnSpPr/>
          <p:nvPr/>
        </p:nvCxnSpPr>
        <p:spPr>
          <a:xfrm flipV="1">
            <a:off x="759737" y="3047157"/>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5" name="Oval 94">
            <a:extLst>
              <a:ext uri="{FF2B5EF4-FFF2-40B4-BE49-F238E27FC236}">
                <a16:creationId xmlns:a16="http://schemas.microsoft.com/office/drawing/2014/main" id="{875D98C4-897D-C743-A5AE-CFD4A7071A4A}"/>
              </a:ext>
            </a:extLst>
          </p:cNvPr>
          <p:cNvSpPr/>
          <p:nvPr/>
        </p:nvSpPr>
        <p:spPr>
          <a:xfrm>
            <a:off x="5524936" y="267889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6" name="Oval 95">
            <a:extLst>
              <a:ext uri="{FF2B5EF4-FFF2-40B4-BE49-F238E27FC236}">
                <a16:creationId xmlns:a16="http://schemas.microsoft.com/office/drawing/2014/main" id="{4F265AAF-4C51-1542-AD63-E4CC6BA995AC}"/>
              </a:ext>
            </a:extLst>
          </p:cNvPr>
          <p:cNvSpPr/>
          <p:nvPr/>
        </p:nvSpPr>
        <p:spPr>
          <a:xfrm>
            <a:off x="5812103" y="268062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7" name="Oval 96">
            <a:extLst>
              <a:ext uri="{FF2B5EF4-FFF2-40B4-BE49-F238E27FC236}">
                <a16:creationId xmlns:a16="http://schemas.microsoft.com/office/drawing/2014/main" id="{2EF990CE-7410-DD46-8BA6-B3CAC99C0D15}"/>
              </a:ext>
            </a:extLst>
          </p:cNvPr>
          <p:cNvSpPr/>
          <p:nvPr/>
        </p:nvSpPr>
        <p:spPr>
          <a:xfrm>
            <a:off x="6111945" y="267578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8" name="TextBox 97">
            <a:extLst>
              <a:ext uri="{FF2B5EF4-FFF2-40B4-BE49-F238E27FC236}">
                <a16:creationId xmlns:a16="http://schemas.microsoft.com/office/drawing/2014/main" id="{0BEE25A9-141C-2A43-A258-88B06397887A}"/>
              </a:ext>
            </a:extLst>
          </p:cNvPr>
          <p:cNvSpPr txBox="1"/>
          <p:nvPr/>
        </p:nvSpPr>
        <p:spPr>
          <a:xfrm>
            <a:off x="7896284" y="1852551"/>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99" name="TextBox 98">
            <a:extLst>
              <a:ext uri="{FF2B5EF4-FFF2-40B4-BE49-F238E27FC236}">
                <a16:creationId xmlns:a16="http://schemas.microsoft.com/office/drawing/2014/main" id="{F348F0FC-7698-5A4E-887B-DE4A7FB41577}"/>
              </a:ext>
            </a:extLst>
          </p:cNvPr>
          <p:cNvSpPr txBox="1"/>
          <p:nvPr/>
        </p:nvSpPr>
        <p:spPr>
          <a:xfrm>
            <a:off x="7889559" y="3310109"/>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100" name="Group 99">
            <a:extLst>
              <a:ext uri="{FF2B5EF4-FFF2-40B4-BE49-F238E27FC236}">
                <a16:creationId xmlns:a16="http://schemas.microsoft.com/office/drawing/2014/main" id="{1FD4EDC6-3779-3C4B-9629-B5AFF66239BB}"/>
              </a:ext>
            </a:extLst>
          </p:cNvPr>
          <p:cNvGrpSpPr/>
          <p:nvPr/>
        </p:nvGrpSpPr>
        <p:grpSpPr>
          <a:xfrm>
            <a:off x="437795" y="5435888"/>
            <a:ext cx="924602" cy="1058574"/>
            <a:chOff x="536432" y="5376415"/>
            <a:chExt cx="924602" cy="1058574"/>
          </a:xfrm>
        </p:grpSpPr>
        <p:cxnSp>
          <p:nvCxnSpPr>
            <p:cNvPr id="101" name="Straight Arrow Connector 100">
              <a:extLst>
                <a:ext uri="{FF2B5EF4-FFF2-40B4-BE49-F238E27FC236}">
                  <a16:creationId xmlns:a16="http://schemas.microsoft.com/office/drawing/2014/main" id="{581A746D-2DE0-7C44-887D-0142341D22F1}"/>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D53EB08B-96CD-DB45-9CDE-18DE834D43FA}"/>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3" name="Straight Arrow Connector 102">
              <a:extLst>
                <a:ext uri="{FF2B5EF4-FFF2-40B4-BE49-F238E27FC236}">
                  <a16:creationId xmlns:a16="http://schemas.microsoft.com/office/drawing/2014/main" id="{A3FC8E2E-12C8-1644-A72A-39AE16C6AA55}"/>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4" name="TextBox 103">
              <a:extLst>
                <a:ext uri="{FF2B5EF4-FFF2-40B4-BE49-F238E27FC236}">
                  <a16:creationId xmlns:a16="http://schemas.microsoft.com/office/drawing/2014/main" id="{8A71BEEF-6AB4-2A44-A393-63814487CB65}"/>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05" name="Straight Arrow Connector 104">
            <a:extLst>
              <a:ext uri="{FF2B5EF4-FFF2-40B4-BE49-F238E27FC236}">
                <a16:creationId xmlns:a16="http://schemas.microsoft.com/office/drawing/2014/main" id="{BDF8A696-0C96-954F-8F68-FCE20FEF3C5F}"/>
              </a:ext>
            </a:extLst>
          </p:cNvPr>
          <p:cNvCxnSpPr>
            <a:cxnSpLocks/>
          </p:cNvCxnSpPr>
          <p:nvPr/>
        </p:nvCxnSpPr>
        <p:spPr>
          <a:xfrm>
            <a:off x="8120551" y="2201605"/>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6" name="Straight Arrow Connector 105">
            <a:extLst>
              <a:ext uri="{FF2B5EF4-FFF2-40B4-BE49-F238E27FC236}">
                <a16:creationId xmlns:a16="http://schemas.microsoft.com/office/drawing/2014/main" id="{A03F5297-55A1-BC43-8836-7FA9426FB605}"/>
              </a:ext>
            </a:extLst>
          </p:cNvPr>
          <p:cNvCxnSpPr>
            <a:cxnSpLocks/>
          </p:cNvCxnSpPr>
          <p:nvPr/>
        </p:nvCxnSpPr>
        <p:spPr>
          <a:xfrm>
            <a:off x="8115346" y="3107079"/>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E4483D0B-4477-9B40-8463-2AE75426204B}"/>
              </a:ext>
            </a:extLst>
          </p:cNvPr>
          <p:cNvCxnSpPr>
            <a:cxnSpLocks/>
          </p:cNvCxnSpPr>
          <p:nvPr/>
        </p:nvCxnSpPr>
        <p:spPr>
          <a:xfrm flipV="1">
            <a:off x="5429463" y="4159378"/>
            <a:ext cx="0" cy="13336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CFC8C471-9116-AD4A-8581-0ADD401B12DF}"/>
              </a:ext>
            </a:extLst>
          </p:cNvPr>
          <p:cNvCxnSpPr>
            <a:cxnSpLocks/>
          </p:cNvCxnSpPr>
          <p:nvPr/>
        </p:nvCxnSpPr>
        <p:spPr>
          <a:xfrm>
            <a:off x="5461636" y="4152760"/>
            <a:ext cx="690128" cy="5943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27912D9C-116C-CA4E-AEC2-DB2BE8E2AF67}"/>
              </a:ext>
            </a:extLst>
          </p:cNvPr>
          <p:cNvCxnSpPr>
            <a:cxnSpLocks/>
          </p:cNvCxnSpPr>
          <p:nvPr/>
        </p:nvCxnSpPr>
        <p:spPr>
          <a:xfrm flipV="1">
            <a:off x="6146193" y="4106953"/>
            <a:ext cx="763217" cy="1408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48D5B03A-C484-BA44-9FC2-951D66A3754D}"/>
              </a:ext>
            </a:extLst>
          </p:cNvPr>
          <p:cNvCxnSpPr>
            <a:cxnSpLocks/>
          </p:cNvCxnSpPr>
          <p:nvPr/>
        </p:nvCxnSpPr>
        <p:spPr>
          <a:xfrm>
            <a:off x="6919884" y="4134044"/>
            <a:ext cx="685484" cy="6026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A7367D4C-7F22-1049-A412-B328B93E14D3}"/>
              </a:ext>
            </a:extLst>
          </p:cNvPr>
          <p:cNvCxnSpPr>
            <a:cxnSpLocks/>
          </p:cNvCxnSpPr>
          <p:nvPr/>
        </p:nvCxnSpPr>
        <p:spPr>
          <a:xfrm flipV="1">
            <a:off x="4722467" y="4173079"/>
            <a:ext cx="701603" cy="13008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4202D00E-15BF-BD45-B1D5-86AF99B8C0EB}"/>
              </a:ext>
            </a:extLst>
          </p:cNvPr>
          <p:cNvCxnSpPr>
            <a:cxnSpLocks/>
          </p:cNvCxnSpPr>
          <p:nvPr/>
        </p:nvCxnSpPr>
        <p:spPr>
          <a:xfrm flipH="1" flipV="1">
            <a:off x="5449626" y="4172925"/>
            <a:ext cx="689794" cy="12915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1" name="Oval 80">
            <a:extLst>
              <a:ext uri="{FF2B5EF4-FFF2-40B4-BE49-F238E27FC236}">
                <a16:creationId xmlns:a16="http://schemas.microsoft.com/office/drawing/2014/main" id="{7BF64EFA-41AC-A24B-B2A8-A5CC4D78025F}"/>
              </a:ext>
            </a:extLst>
          </p:cNvPr>
          <p:cNvSpPr/>
          <p:nvPr/>
        </p:nvSpPr>
        <p:spPr>
          <a:xfrm>
            <a:off x="5397133" y="41018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2" name="Straight Connector 81">
            <a:extLst>
              <a:ext uri="{FF2B5EF4-FFF2-40B4-BE49-F238E27FC236}">
                <a16:creationId xmlns:a16="http://schemas.microsoft.com/office/drawing/2014/main" id="{1DF0EBF5-CDC4-A544-B3E6-B9D1ED1D8EA3}"/>
              </a:ext>
            </a:extLst>
          </p:cNvPr>
          <p:cNvCxnSpPr/>
          <p:nvPr/>
        </p:nvCxnSpPr>
        <p:spPr>
          <a:xfrm>
            <a:off x="4702270" y="5497804"/>
            <a:ext cx="718930" cy="2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797F66D6-9CD5-5340-B163-B00DF76B7645}"/>
              </a:ext>
            </a:extLst>
          </p:cNvPr>
          <p:cNvCxnSpPr>
            <a:cxnSpLocks/>
          </p:cNvCxnSpPr>
          <p:nvPr/>
        </p:nvCxnSpPr>
        <p:spPr>
          <a:xfrm flipH="1" flipV="1">
            <a:off x="6906338" y="4134044"/>
            <a:ext cx="711692" cy="13482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ABD7756A-6A65-EF47-95F3-3F9D22374FDB}"/>
              </a:ext>
            </a:extLst>
          </p:cNvPr>
          <p:cNvCxnSpPr/>
          <p:nvPr/>
        </p:nvCxnSpPr>
        <p:spPr>
          <a:xfrm flipH="1">
            <a:off x="4727091" y="4773201"/>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8AAEF15F-9BEF-BE49-8824-63E4370629B3}"/>
              </a:ext>
            </a:extLst>
          </p:cNvPr>
          <p:cNvCxnSpPr/>
          <p:nvPr/>
        </p:nvCxnSpPr>
        <p:spPr>
          <a:xfrm flipH="1">
            <a:off x="6205310" y="4767434"/>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02348628-2910-EB45-BF46-588748540357}"/>
              </a:ext>
            </a:extLst>
          </p:cNvPr>
          <p:cNvCxnSpPr/>
          <p:nvPr/>
        </p:nvCxnSpPr>
        <p:spPr>
          <a:xfrm flipH="1" flipV="1">
            <a:off x="4720695" y="4785342"/>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41A11538-0C89-BC47-8C83-CE4C134F71DE}"/>
              </a:ext>
            </a:extLst>
          </p:cNvPr>
          <p:cNvCxnSpPr/>
          <p:nvPr/>
        </p:nvCxnSpPr>
        <p:spPr>
          <a:xfrm flipH="1" flipV="1">
            <a:off x="6198914" y="4772802"/>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331E211F-30AF-2141-A0BB-3E6ACFA56CAE}"/>
              </a:ext>
            </a:extLst>
          </p:cNvPr>
          <p:cNvCxnSpPr/>
          <p:nvPr/>
        </p:nvCxnSpPr>
        <p:spPr>
          <a:xfrm>
            <a:off x="5464965" y="5492279"/>
            <a:ext cx="718930" cy="2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41840F3A-3D72-A44C-9FEA-88619A109914}"/>
              </a:ext>
            </a:extLst>
          </p:cNvPr>
          <p:cNvCxnSpPr>
            <a:cxnSpLocks/>
          </p:cNvCxnSpPr>
          <p:nvPr/>
        </p:nvCxnSpPr>
        <p:spPr>
          <a:xfrm flipV="1">
            <a:off x="6898509" y="4134044"/>
            <a:ext cx="1" cy="13540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3B3863DC-0ED2-7C45-9C4F-E6F4B0A5EA6F}"/>
              </a:ext>
            </a:extLst>
          </p:cNvPr>
          <p:cNvCxnSpPr/>
          <p:nvPr/>
        </p:nvCxnSpPr>
        <p:spPr>
          <a:xfrm>
            <a:off x="6171316" y="5492871"/>
            <a:ext cx="718930" cy="2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7DFCBC60-BBE1-BA44-BF88-5D4D403DC845}"/>
              </a:ext>
            </a:extLst>
          </p:cNvPr>
          <p:cNvCxnSpPr/>
          <p:nvPr/>
        </p:nvCxnSpPr>
        <p:spPr>
          <a:xfrm>
            <a:off x="6934011" y="5487346"/>
            <a:ext cx="718930" cy="2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2" name="Oval 91">
            <a:extLst>
              <a:ext uri="{FF2B5EF4-FFF2-40B4-BE49-F238E27FC236}">
                <a16:creationId xmlns:a16="http://schemas.microsoft.com/office/drawing/2014/main" id="{B8CE6C22-720E-2741-AFD9-01B9236E7034}"/>
              </a:ext>
            </a:extLst>
          </p:cNvPr>
          <p:cNvSpPr/>
          <p:nvPr/>
        </p:nvSpPr>
        <p:spPr>
          <a:xfrm>
            <a:off x="5382386" y="545745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3F14679E-49CA-3344-B976-9DA83B6EB6C6}"/>
              </a:ext>
            </a:extLst>
          </p:cNvPr>
          <p:cNvSpPr/>
          <p:nvPr/>
        </p:nvSpPr>
        <p:spPr>
          <a:xfrm>
            <a:off x="6850464" y="545534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BD16C2DE-2893-EE4E-B2EF-821A7D561733}"/>
              </a:ext>
            </a:extLst>
          </p:cNvPr>
          <p:cNvSpPr/>
          <p:nvPr/>
        </p:nvSpPr>
        <p:spPr>
          <a:xfrm>
            <a:off x="7584773" y="471598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BBB391F3-F6DB-BC4D-8E31-5766D46AF186}"/>
              </a:ext>
            </a:extLst>
          </p:cNvPr>
          <p:cNvSpPr/>
          <p:nvPr/>
        </p:nvSpPr>
        <p:spPr>
          <a:xfrm>
            <a:off x="7586736" y="545781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175B2414-C06B-6142-8503-CEFD4BB91601}"/>
              </a:ext>
            </a:extLst>
          </p:cNvPr>
          <p:cNvSpPr/>
          <p:nvPr/>
        </p:nvSpPr>
        <p:spPr>
          <a:xfrm>
            <a:off x="6129245" y="471598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470137D1-C049-F741-905F-9E7D39F4B09E}"/>
              </a:ext>
            </a:extLst>
          </p:cNvPr>
          <p:cNvSpPr/>
          <p:nvPr/>
        </p:nvSpPr>
        <p:spPr>
          <a:xfrm>
            <a:off x="6119256" y="545781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562C939F-2693-9649-B170-4149DD6BECBD}"/>
              </a:ext>
            </a:extLst>
          </p:cNvPr>
          <p:cNvSpPr/>
          <p:nvPr/>
        </p:nvSpPr>
        <p:spPr>
          <a:xfrm>
            <a:off x="6855381" y="408986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05FA8135-EC72-8446-9876-E27AAE783A88}"/>
              </a:ext>
            </a:extLst>
          </p:cNvPr>
          <p:cNvSpPr/>
          <p:nvPr/>
        </p:nvSpPr>
        <p:spPr>
          <a:xfrm>
            <a:off x="4667214" y="472294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3" name="Straight Connector 112">
            <a:extLst>
              <a:ext uri="{FF2B5EF4-FFF2-40B4-BE49-F238E27FC236}">
                <a16:creationId xmlns:a16="http://schemas.microsoft.com/office/drawing/2014/main" id="{F2AFC0B5-F6C9-A042-9E69-F488E20A50E6}"/>
              </a:ext>
            </a:extLst>
          </p:cNvPr>
          <p:cNvCxnSpPr/>
          <p:nvPr/>
        </p:nvCxnSpPr>
        <p:spPr>
          <a:xfrm flipV="1">
            <a:off x="4661598" y="4668289"/>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2B2B0764-258A-AA40-8E0F-4441CF16C74D}"/>
              </a:ext>
            </a:extLst>
          </p:cNvPr>
          <p:cNvCxnSpPr/>
          <p:nvPr/>
        </p:nvCxnSpPr>
        <p:spPr>
          <a:xfrm>
            <a:off x="4569798" y="466623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F32BF8AB-4876-2840-BD3D-6095CDDC71B3}"/>
              </a:ext>
            </a:extLst>
          </p:cNvPr>
          <p:cNvCxnSpPr/>
          <p:nvPr/>
        </p:nvCxnSpPr>
        <p:spPr>
          <a:xfrm>
            <a:off x="4566628" y="475805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D22B0580-923C-2D43-A1EB-813F1F654AF5}"/>
              </a:ext>
            </a:extLst>
          </p:cNvPr>
          <p:cNvCxnSpPr/>
          <p:nvPr/>
        </p:nvCxnSpPr>
        <p:spPr>
          <a:xfrm>
            <a:off x="4572114" y="484718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9E8CACE4-06AC-6F47-ACAF-E650D844591C}"/>
              </a:ext>
            </a:extLst>
          </p:cNvPr>
          <p:cNvCxnSpPr/>
          <p:nvPr/>
        </p:nvCxnSpPr>
        <p:spPr>
          <a:xfrm>
            <a:off x="4558422" y="539867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970F1E15-8FF7-A347-AB95-5BA743F218BA}"/>
              </a:ext>
            </a:extLst>
          </p:cNvPr>
          <p:cNvCxnSpPr/>
          <p:nvPr/>
        </p:nvCxnSpPr>
        <p:spPr>
          <a:xfrm>
            <a:off x="4555252" y="549048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E77EBFF7-2E82-E64A-BD92-94D8EB2ADDD1}"/>
              </a:ext>
            </a:extLst>
          </p:cNvPr>
          <p:cNvCxnSpPr/>
          <p:nvPr/>
        </p:nvCxnSpPr>
        <p:spPr>
          <a:xfrm>
            <a:off x="4560738" y="557961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0" name="Oval 119">
            <a:extLst>
              <a:ext uri="{FF2B5EF4-FFF2-40B4-BE49-F238E27FC236}">
                <a16:creationId xmlns:a16="http://schemas.microsoft.com/office/drawing/2014/main" id="{8961250C-3E8C-7042-8050-20AD0D5C2F73}"/>
              </a:ext>
            </a:extLst>
          </p:cNvPr>
          <p:cNvSpPr/>
          <p:nvPr/>
        </p:nvSpPr>
        <p:spPr>
          <a:xfrm>
            <a:off x="4663201" y="544684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1" name="Straight Connector 120">
            <a:extLst>
              <a:ext uri="{FF2B5EF4-FFF2-40B4-BE49-F238E27FC236}">
                <a16:creationId xmlns:a16="http://schemas.microsoft.com/office/drawing/2014/main" id="{8200C523-5A0C-9A4F-8E3E-619A1BDE16C7}"/>
              </a:ext>
            </a:extLst>
          </p:cNvPr>
          <p:cNvCxnSpPr/>
          <p:nvPr/>
        </p:nvCxnSpPr>
        <p:spPr>
          <a:xfrm flipV="1">
            <a:off x="4650222" y="5400721"/>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0CE92990-CAFF-8147-9315-63116A8EDD70}"/>
              </a:ext>
            </a:extLst>
          </p:cNvPr>
          <p:cNvCxnSpPr>
            <a:cxnSpLocks/>
          </p:cNvCxnSpPr>
          <p:nvPr/>
        </p:nvCxnSpPr>
        <p:spPr>
          <a:xfrm flipV="1">
            <a:off x="2734589" y="4167777"/>
            <a:ext cx="0" cy="13336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D3638B94-FF64-2246-A8EE-D1F6B87308C7}"/>
              </a:ext>
            </a:extLst>
          </p:cNvPr>
          <p:cNvCxnSpPr>
            <a:cxnSpLocks/>
          </p:cNvCxnSpPr>
          <p:nvPr/>
        </p:nvCxnSpPr>
        <p:spPr>
          <a:xfrm>
            <a:off x="2766762" y="4161159"/>
            <a:ext cx="690128" cy="5943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34E6CFB5-5691-6146-B2E5-AEE66B838B30}"/>
              </a:ext>
            </a:extLst>
          </p:cNvPr>
          <p:cNvCxnSpPr>
            <a:cxnSpLocks/>
          </p:cNvCxnSpPr>
          <p:nvPr/>
        </p:nvCxnSpPr>
        <p:spPr>
          <a:xfrm flipV="1">
            <a:off x="2027593" y="4181478"/>
            <a:ext cx="701603" cy="13008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DB1D98DB-B869-5C46-9D6E-2CF67E63FE60}"/>
              </a:ext>
            </a:extLst>
          </p:cNvPr>
          <p:cNvCxnSpPr>
            <a:cxnSpLocks/>
          </p:cNvCxnSpPr>
          <p:nvPr/>
        </p:nvCxnSpPr>
        <p:spPr>
          <a:xfrm flipH="1" flipV="1">
            <a:off x="2754752" y="4181324"/>
            <a:ext cx="689794" cy="12915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6" name="Oval 125">
            <a:extLst>
              <a:ext uri="{FF2B5EF4-FFF2-40B4-BE49-F238E27FC236}">
                <a16:creationId xmlns:a16="http://schemas.microsoft.com/office/drawing/2014/main" id="{E46A2A17-61C5-2642-8B87-E1C86D6C564C}"/>
              </a:ext>
            </a:extLst>
          </p:cNvPr>
          <p:cNvSpPr/>
          <p:nvPr/>
        </p:nvSpPr>
        <p:spPr>
          <a:xfrm>
            <a:off x="2702259" y="411020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7" name="Straight Connector 126">
            <a:extLst>
              <a:ext uri="{FF2B5EF4-FFF2-40B4-BE49-F238E27FC236}">
                <a16:creationId xmlns:a16="http://schemas.microsoft.com/office/drawing/2014/main" id="{6804CDC0-9600-F949-8652-54EDFD0D896D}"/>
              </a:ext>
            </a:extLst>
          </p:cNvPr>
          <p:cNvCxnSpPr/>
          <p:nvPr/>
        </p:nvCxnSpPr>
        <p:spPr>
          <a:xfrm>
            <a:off x="2007396" y="5506203"/>
            <a:ext cx="718930" cy="2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AC9B83E3-DD46-0942-98DB-4A9D46DBF0F7}"/>
              </a:ext>
            </a:extLst>
          </p:cNvPr>
          <p:cNvCxnSpPr/>
          <p:nvPr/>
        </p:nvCxnSpPr>
        <p:spPr>
          <a:xfrm flipH="1">
            <a:off x="2032217" y="4781600"/>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637A0358-D388-F148-9B19-C80098594D3E}"/>
              </a:ext>
            </a:extLst>
          </p:cNvPr>
          <p:cNvCxnSpPr/>
          <p:nvPr/>
        </p:nvCxnSpPr>
        <p:spPr>
          <a:xfrm flipH="1" flipV="1">
            <a:off x="2025821" y="4793741"/>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AAFE757B-B57D-DE4C-A116-B604B30A02CE}"/>
              </a:ext>
            </a:extLst>
          </p:cNvPr>
          <p:cNvCxnSpPr/>
          <p:nvPr/>
        </p:nvCxnSpPr>
        <p:spPr>
          <a:xfrm>
            <a:off x="2770091" y="5500678"/>
            <a:ext cx="718930" cy="2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1" name="Oval 130">
            <a:extLst>
              <a:ext uri="{FF2B5EF4-FFF2-40B4-BE49-F238E27FC236}">
                <a16:creationId xmlns:a16="http://schemas.microsoft.com/office/drawing/2014/main" id="{75FE564C-9AF9-E745-AF1B-96314B1F3577}"/>
              </a:ext>
            </a:extLst>
          </p:cNvPr>
          <p:cNvSpPr/>
          <p:nvPr/>
        </p:nvSpPr>
        <p:spPr>
          <a:xfrm>
            <a:off x="2687512" y="546585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a:extLst>
              <a:ext uri="{FF2B5EF4-FFF2-40B4-BE49-F238E27FC236}">
                <a16:creationId xmlns:a16="http://schemas.microsoft.com/office/drawing/2014/main" id="{B2B3460F-76F0-6743-B56F-0446158A0BA8}"/>
              </a:ext>
            </a:extLst>
          </p:cNvPr>
          <p:cNvSpPr/>
          <p:nvPr/>
        </p:nvSpPr>
        <p:spPr>
          <a:xfrm>
            <a:off x="3434371" y="472438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a:extLst>
              <a:ext uri="{FF2B5EF4-FFF2-40B4-BE49-F238E27FC236}">
                <a16:creationId xmlns:a16="http://schemas.microsoft.com/office/drawing/2014/main" id="{690FD9CF-8A1A-CC42-B3AF-14DCA1B4D24F}"/>
              </a:ext>
            </a:extLst>
          </p:cNvPr>
          <p:cNvSpPr/>
          <p:nvPr/>
        </p:nvSpPr>
        <p:spPr>
          <a:xfrm>
            <a:off x="3424382" y="546621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a:extLst>
              <a:ext uri="{FF2B5EF4-FFF2-40B4-BE49-F238E27FC236}">
                <a16:creationId xmlns:a16="http://schemas.microsoft.com/office/drawing/2014/main" id="{93928598-D1A8-7F4A-92B0-59C9C5B1030C}"/>
              </a:ext>
            </a:extLst>
          </p:cNvPr>
          <p:cNvSpPr/>
          <p:nvPr/>
        </p:nvSpPr>
        <p:spPr>
          <a:xfrm>
            <a:off x="1972340" y="473134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5" name="Straight Connector 134">
            <a:extLst>
              <a:ext uri="{FF2B5EF4-FFF2-40B4-BE49-F238E27FC236}">
                <a16:creationId xmlns:a16="http://schemas.microsoft.com/office/drawing/2014/main" id="{B24BE477-6C10-0C40-B2F9-0CEB482A0F4E}"/>
              </a:ext>
            </a:extLst>
          </p:cNvPr>
          <p:cNvCxnSpPr/>
          <p:nvPr/>
        </p:nvCxnSpPr>
        <p:spPr>
          <a:xfrm flipV="1">
            <a:off x="1966724" y="467668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8D1A03CE-A909-4E42-A079-F564402AE9C0}"/>
              </a:ext>
            </a:extLst>
          </p:cNvPr>
          <p:cNvCxnSpPr/>
          <p:nvPr/>
        </p:nvCxnSpPr>
        <p:spPr>
          <a:xfrm>
            <a:off x="1874924" y="467463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9C6A7B04-C381-9E4C-9B0C-13F2453DA6C0}"/>
              </a:ext>
            </a:extLst>
          </p:cNvPr>
          <p:cNvCxnSpPr/>
          <p:nvPr/>
        </p:nvCxnSpPr>
        <p:spPr>
          <a:xfrm>
            <a:off x="1871754" y="476645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F0D5FF00-946A-A44A-A36F-63657D1787B2}"/>
              </a:ext>
            </a:extLst>
          </p:cNvPr>
          <p:cNvCxnSpPr/>
          <p:nvPr/>
        </p:nvCxnSpPr>
        <p:spPr>
          <a:xfrm>
            <a:off x="1877240" y="485558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1FDCB8B2-650C-F14E-9B5B-07891254A52F}"/>
              </a:ext>
            </a:extLst>
          </p:cNvPr>
          <p:cNvCxnSpPr/>
          <p:nvPr/>
        </p:nvCxnSpPr>
        <p:spPr>
          <a:xfrm>
            <a:off x="1863548" y="540706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6E95B868-5543-7D4D-BCEA-4108B203A877}"/>
              </a:ext>
            </a:extLst>
          </p:cNvPr>
          <p:cNvCxnSpPr/>
          <p:nvPr/>
        </p:nvCxnSpPr>
        <p:spPr>
          <a:xfrm>
            <a:off x="1860378" y="549888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DAC5590E-E2D6-C448-996C-27DF0A4A1227}"/>
              </a:ext>
            </a:extLst>
          </p:cNvPr>
          <p:cNvCxnSpPr/>
          <p:nvPr/>
        </p:nvCxnSpPr>
        <p:spPr>
          <a:xfrm>
            <a:off x="1865864" y="558801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2" name="Oval 141">
            <a:extLst>
              <a:ext uri="{FF2B5EF4-FFF2-40B4-BE49-F238E27FC236}">
                <a16:creationId xmlns:a16="http://schemas.microsoft.com/office/drawing/2014/main" id="{A66EC45D-FF2B-B34A-8B76-C4F4C3F9A417}"/>
              </a:ext>
            </a:extLst>
          </p:cNvPr>
          <p:cNvSpPr/>
          <p:nvPr/>
        </p:nvSpPr>
        <p:spPr>
          <a:xfrm>
            <a:off x="1968327" y="545524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3" name="Straight Connector 142">
            <a:extLst>
              <a:ext uri="{FF2B5EF4-FFF2-40B4-BE49-F238E27FC236}">
                <a16:creationId xmlns:a16="http://schemas.microsoft.com/office/drawing/2014/main" id="{488C5A97-2BF6-FE4F-8989-CC6C344ED100}"/>
              </a:ext>
            </a:extLst>
          </p:cNvPr>
          <p:cNvCxnSpPr/>
          <p:nvPr/>
        </p:nvCxnSpPr>
        <p:spPr>
          <a:xfrm flipV="1">
            <a:off x="1955348" y="540912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4" name="Oval 143">
            <a:extLst>
              <a:ext uri="{FF2B5EF4-FFF2-40B4-BE49-F238E27FC236}">
                <a16:creationId xmlns:a16="http://schemas.microsoft.com/office/drawing/2014/main" id="{EEFBBEF1-BE84-E24F-B2FE-8DCA470B67F4}"/>
              </a:ext>
            </a:extLst>
          </p:cNvPr>
          <p:cNvSpPr/>
          <p:nvPr/>
        </p:nvSpPr>
        <p:spPr>
          <a:xfrm>
            <a:off x="6420050" y="236909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a:extLst>
              <a:ext uri="{FF2B5EF4-FFF2-40B4-BE49-F238E27FC236}">
                <a16:creationId xmlns:a16="http://schemas.microsoft.com/office/drawing/2014/main" id="{581CF32B-A043-ED48-BE8D-4F53BD120A68}"/>
              </a:ext>
            </a:extLst>
          </p:cNvPr>
          <p:cNvSpPr/>
          <p:nvPr/>
        </p:nvSpPr>
        <p:spPr>
          <a:xfrm>
            <a:off x="6414062" y="307116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TextBox 145">
            <a:extLst>
              <a:ext uri="{FF2B5EF4-FFF2-40B4-BE49-F238E27FC236}">
                <a16:creationId xmlns:a16="http://schemas.microsoft.com/office/drawing/2014/main" id="{492DC5F6-FABE-284C-BCF9-23E9C2125064}"/>
              </a:ext>
            </a:extLst>
          </p:cNvPr>
          <p:cNvSpPr txBox="1"/>
          <p:nvPr/>
        </p:nvSpPr>
        <p:spPr>
          <a:xfrm>
            <a:off x="5752921" y="5595924"/>
            <a:ext cx="1015112"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dirty="0">
                <a:solidFill>
                  <a:srgbClr val="FF0000"/>
                </a:solidFill>
                <a:latin typeface="Times New Roman" panose="02020603050405020304" pitchFamily="18" charset="0"/>
                <a:cs typeface="Times New Roman" panose="02020603050405020304" pitchFamily="18" charset="0"/>
              </a:rPr>
              <a:t>n = 2 </a:t>
            </a:r>
            <a:r>
              <a:rPr lang="en-US" sz="2000" dirty="0">
                <a:latin typeface="Times New Roman" panose="02020603050405020304" pitchFamily="18" charset="0"/>
                <a:cs typeface="Times New Roman" panose="02020603050405020304" pitchFamily="18" charset="0"/>
              </a:rPr>
              <a:t>   </a:t>
            </a:r>
          </a:p>
        </p:txBody>
      </p:sp>
      <p:sp>
        <p:nvSpPr>
          <p:cNvPr id="147" name="TextBox 146">
            <a:extLst>
              <a:ext uri="{FF2B5EF4-FFF2-40B4-BE49-F238E27FC236}">
                <a16:creationId xmlns:a16="http://schemas.microsoft.com/office/drawing/2014/main" id="{DE5ADA9A-9FE5-AB4B-B8E7-6FF954419A22}"/>
              </a:ext>
            </a:extLst>
          </p:cNvPr>
          <p:cNvSpPr txBox="1"/>
          <p:nvPr/>
        </p:nvSpPr>
        <p:spPr>
          <a:xfrm>
            <a:off x="2392272" y="5619601"/>
            <a:ext cx="80285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n = 1 </a:t>
            </a:r>
            <a:r>
              <a:rPr lang="en-US" sz="2000" dirty="0">
                <a:latin typeface="Times New Roman" panose="02020603050405020304" pitchFamily="18" charset="0"/>
                <a:cs typeface="Times New Roman" panose="02020603050405020304" pitchFamily="18" charset="0"/>
              </a:rPr>
              <a:t>   </a:t>
            </a:r>
          </a:p>
        </p:txBody>
      </p:sp>
      <p:sp>
        <p:nvSpPr>
          <p:cNvPr id="148" name="TextBox 147">
            <a:extLst>
              <a:ext uri="{FF2B5EF4-FFF2-40B4-BE49-F238E27FC236}">
                <a16:creationId xmlns:a16="http://schemas.microsoft.com/office/drawing/2014/main" id="{326FF015-8FB9-8542-9CE8-82D240D0645A}"/>
              </a:ext>
            </a:extLst>
          </p:cNvPr>
          <p:cNvSpPr txBox="1"/>
          <p:nvPr/>
        </p:nvSpPr>
        <p:spPr>
          <a:xfrm>
            <a:off x="3718880" y="6220302"/>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sp>
        <p:nvSpPr>
          <p:cNvPr id="149" name="TextBox 148">
            <a:extLst>
              <a:ext uri="{FF2B5EF4-FFF2-40B4-BE49-F238E27FC236}">
                <a16:creationId xmlns:a16="http://schemas.microsoft.com/office/drawing/2014/main" id="{6771DA77-7D6B-CF43-B69E-222065360CAE}"/>
              </a:ext>
            </a:extLst>
          </p:cNvPr>
          <p:cNvSpPr txBox="1"/>
          <p:nvPr/>
        </p:nvSpPr>
        <p:spPr>
          <a:xfrm>
            <a:off x="2032994" y="251266"/>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Six Joints per Unit, Design #6          </a:t>
            </a:r>
          </a:p>
        </p:txBody>
      </p:sp>
      <p:grpSp>
        <p:nvGrpSpPr>
          <p:cNvPr id="150" name="Group 149">
            <a:extLst>
              <a:ext uri="{FF2B5EF4-FFF2-40B4-BE49-F238E27FC236}">
                <a16:creationId xmlns:a16="http://schemas.microsoft.com/office/drawing/2014/main" id="{9F95C289-36B4-494A-8E7B-504548A1E8A1}"/>
              </a:ext>
            </a:extLst>
          </p:cNvPr>
          <p:cNvGrpSpPr/>
          <p:nvPr/>
        </p:nvGrpSpPr>
        <p:grpSpPr>
          <a:xfrm>
            <a:off x="7474744" y="6084162"/>
            <a:ext cx="1339174" cy="421977"/>
            <a:chOff x="470514" y="6098501"/>
            <a:chExt cx="1339174" cy="421977"/>
          </a:xfrm>
        </p:grpSpPr>
        <p:sp>
          <p:nvSpPr>
            <p:cNvPr id="151" name="TextBox 150">
              <a:extLst>
                <a:ext uri="{FF2B5EF4-FFF2-40B4-BE49-F238E27FC236}">
                  <a16:creationId xmlns:a16="http://schemas.microsoft.com/office/drawing/2014/main" id="{844DC4DF-843E-4F4E-A47B-495D64A5A642}"/>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52" name="TextBox 151">
              <a:extLst>
                <a:ext uri="{FF2B5EF4-FFF2-40B4-BE49-F238E27FC236}">
                  <a16:creationId xmlns:a16="http://schemas.microsoft.com/office/drawing/2014/main" id="{20C74CA4-1272-D141-92F2-E95CA8BBCCDB}"/>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6469378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06150E-00CB-284C-BA4E-878F60795F0C}"/>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4">
            <a:extLst>
              <a:ext uri="{FF2B5EF4-FFF2-40B4-BE49-F238E27FC236}">
                <a16:creationId xmlns:a16="http://schemas.microsoft.com/office/drawing/2014/main" id="{E31DC598-975E-634E-8C40-E3785BBD9384}"/>
              </a:ext>
            </a:extLst>
          </p:cNvPr>
          <p:cNvCxnSpPr>
            <a:cxnSpLocks/>
          </p:cNvCxnSpPr>
          <p:nvPr/>
        </p:nvCxnSpPr>
        <p:spPr>
          <a:xfrm flipV="1">
            <a:off x="4400688" y="2709366"/>
            <a:ext cx="0" cy="13452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D27A5994-BD3B-CC4A-B863-D66620CAE7DF}"/>
              </a:ext>
            </a:extLst>
          </p:cNvPr>
          <p:cNvCxnSpPr/>
          <p:nvPr/>
        </p:nvCxnSpPr>
        <p:spPr>
          <a:xfrm rot="16200000">
            <a:off x="4740287" y="3715823"/>
            <a:ext cx="664895" cy="18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35C80D8E-0949-524D-B5AF-36F588028EBE}"/>
              </a:ext>
            </a:extLst>
          </p:cNvPr>
          <p:cNvCxnSpPr/>
          <p:nvPr/>
        </p:nvCxnSpPr>
        <p:spPr>
          <a:xfrm flipH="1" flipV="1">
            <a:off x="3735997" y="3390457"/>
            <a:ext cx="664895" cy="6648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287284BA-5890-914C-B7F5-6BE6EF13F954}"/>
              </a:ext>
            </a:extLst>
          </p:cNvPr>
          <p:cNvCxnSpPr>
            <a:cxnSpLocks/>
          </p:cNvCxnSpPr>
          <p:nvPr/>
        </p:nvCxnSpPr>
        <p:spPr>
          <a:xfrm flipH="1" flipV="1">
            <a:off x="4411152" y="2713755"/>
            <a:ext cx="632623" cy="13169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CA734E99-934B-2843-AA09-6188C0D5DF2F}"/>
              </a:ext>
            </a:extLst>
          </p:cNvPr>
          <p:cNvCxnSpPr>
            <a:cxnSpLocks/>
          </p:cNvCxnSpPr>
          <p:nvPr/>
        </p:nvCxnSpPr>
        <p:spPr>
          <a:xfrm flipV="1">
            <a:off x="3741167" y="2720004"/>
            <a:ext cx="654865" cy="13194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84FF399-8498-5345-98A3-0C3A212C9587}"/>
              </a:ext>
            </a:extLst>
          </p:cNvPr>
          <p:cNvCxnSpPr/>
          <p:nvPr/>
        </p:nvCxnSpPr>
        <p:spPr>
          <a:xfrm flipV="1">
            <a:off x="4402703" y="3393656"/>
            <a:ext cx="664895" cy="6648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4DF0BB21-9278-F548-8FBE-D07EE280591C}"/>
              </a:ext>
            </a:extLst>
          </p:cNvPr>
          <p:cNvSpPr/>
          <p:nvPr/>
        </p:nvSpPr>
        <p:spPr>
          <a:xfrm>
            <a:off x="5029860" y="4019680"/>
            <a:ext cx="83112" cy="83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036DAAF-54C7-C34A-A8FF-540CECB1A663}"/>
              </a:ext>
            </a:extLst>
          </p:cNvPr>
          <p:cNvSpPr/>
          <p:nvPr/>
        </p:nvSpPr>
        <p:spPr>
          <a:xfrm>
            <a:off x="4356035" y="4016968"/>
            <a:ext cx="83112" cy="83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46168BA1-5732-0141-AEE2-914083A76C5B}"/>
              </a:ext>
            </a:extLst>
          </p:cNvPr>
          <p:cNvCxnSpPr/>
          <p:nvPr/>
        </p:nvCxnSpPr>
        <p:spPr>
          <a:xfrm flipV="1">
            <a:off x="3735320" y="2702960"/>
            <a:ext cx="664895" cy="6648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4A4F1C3-48C8-4D43-98F8-B441F620A563}"/>
              </a:ext>
            </a:extLst>
          </p:cNvPr>
          <p:cNvCxnSpPr>
            <a:cxnSpLocks/>
          </p:cNvCxnSpPr>
          <p:nvPr/>
        </p:nvCxnSpPr>
        <p:spPr>
          <a:xfrm flipH="1" flipV="1">
            <a:off x="4416487" y="2720210"/>
            <a:ext cx="664895" cy="6648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62597E6F-4F9A-2E46-8545-ECDE9F1DA0BC}"/>
              </a:ext>
            </a:extLst>
          </p:cNvPr>
          <p:cNvSpPr/>
          <p:nvPr/>
        </p:nvSpPr>
        <p:spPr>
          <a:xfrm>
            <a:off x="4358955" y="2667810"/>
            <a:ext cx="83112" cy="83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886488C-F1F2-1F49-B4C6-CE45AE5EC13A}"/>
              </a:ext>
            </a:extLst>
          </p:cNvPr>
          <p:cNvSpPr/>
          <p:nvPr/>
        </p:nvSpPr>
        <p:spPr>
          <a:xfrm>
            <a:off x="5034142" y="3345413"/>
            <a:ext cx="83112" cy="83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id="{CC81A7B3-32E8-4742-B786-296D3F715F06}"/>
              </a:ext>
            </a:extLst>
          </p:cNvPr>
          <p:cNvCxnSpPr>
            <a:cxnSpLocks/>
          </p:cNvCxnSpPr>
          <p:nvPr/>
        </p:nvCxnSpPr>
        <p:spPr>
          <a:xfrm flipV="1">
            <a:off x="1749765" y="2708848"/>
            <a:ext cx="0" cy="13397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AC34DF41-2FA7-354D-9ABF-A3D9B5844D78}"/>
              </a:ext>
            </a:extLst>
          </p:cNvPr>
          <p:cNvCxnSpPr/>
          <p:nvPr/>
        </p:nvCxnSpPr>
        <p:spPr>
          <a:xfrm rot="16200000">
            <a:off x="2078501" y="3726105"/>
            <a:ext cx="664895" cy="18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31DB8769-4254-AF4B-8B53-9E02E399B247}"/>
              </a:ext>
            </a:extLst>
          </p:cNvPr>
          <p:cNvCxnSpPr>
            <a:cxnSpLocks/>
          </p:cNvCxnSpPr>
          <p:nvPr/>
        </p:nvCxnSpPr>
        <p:spPr>
          <a:xfrm flipV="1">
            <a:off x="3070267" y="2708848"/>
            <a:ext cx="0" cy="13452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22F7D57-C125-1C4D-BC6D-599D4C1350A3}"/>
              </a:ext>
            </a:extLst>
          </p:cNvPr>
          <p:cNvCxnSpPr/>
          <p:nvPr/>
        </p:nvCxnSpPr>
        <p:spPr>
          <a:xfrm rot="16200000">
            <a:off x="3409866" y="3715305"/>
            <a:ext cx="664895" cy="18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7438CDA3-F42D-D244-A82C-08A505CA3C78}"/>
              </a:ext>
            </a:extLst>
          </p:cNvPr>
          <p:cNvCxnSpPr/>
          <p:nvPr/>
        </p:nvCxnSpPr>
        <p:spPr>
          <a:xfrm flipH="1" flipV="1">
            <a:off x="1091422" y="3390303"/>
            <a:ext cx="664895" cy="6648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4EF2CED5-7854-9F4A-BB2C-3C986E653ACD}"/>
              </a:ext>
            </a:extLst>
          </p:cNvPr>
          <p:cNvCxnSpPr>
            <a:cxnSpLocks/>
          </p:cNvCxnSpPr>
          <p:nvPr/>
        </p:nvCxnSpPr>
        <p:spPr>
          <a:xfrm flipH="1" flipV="1">
            <a:off x="1738316" y="2698771"/>
            <a:ext cx="685739" cy="136008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C4E31B6-17F3-B44A-913D-63473495D18D}"/>
              </a:ext>
            </a:extLst>
          </p:cNvPr>
          <p:cNvCxnSpPr/>
          <p:nvPr/>
        </p:nvCxnSpPr>
        <p:spPr>
          <a:xfrm flipH="1" flipV="1">
            <a:off x="2405576" y="3389939"/>
            <a:ext cx="664895" cy="6648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B51386A5-5257-0D43-AA9F-B99E966516AD}"/>
              </a:ext>
            </a:extLst>
          </p:cNvPr>
          <p:cNvCxnSpPr>
            <a:cxnSpLocks/>
          </p:cNvCxnSpPr>
          <p:nvPr/>
        </p:nvCxnSpPr>
        <p:spPr>
          <a:xfrm flipH="1" flipV="1">
            <a:off x="3086887" y="2713237"/>
            <a:ext cx="632623" cy="13169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D2130EE-87E2-5140-8530-706A4117374C}"/>
              </a:ext>
            </a:extLst>
          </p:cNvPr>
          <p:cNvCxnSpPr>
            <a:cxnSpLocks/>
          </p:cNvCxnSpPr>
          <p:nvPr/>
        </p:nvCxnSpPr>
        <p:spPr>
          <a:xfrm flipV="1">
            <a:off x="1071782" y="2696289"/>
            <a:ext cx="702353" cy="13677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8E798D37-D65F-404E-A8A1-6FFFAAD6FDC8}"/>
              </a:ext>
            </a:extLst>
          </p:cNvPr>
          <p:cNvSpPr/>
          <p:nvPr/>
        </p:nvSpPr>
        <p:spPr>
          <a:xfrm>
            <a:off x="1042170" y="4009190"/>
            <a:ext cx="83112" cy="83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a:extLst>
              <a:ext uri="{FF2B5EF4-FFF2-40B4-BE49-F238E27FC236}">
                <a16:creationId xmlns:a16="http://schemas.microsoft.com/office/drawing/2014/main" id="{F19C03C3-CE87-B747-B288-3A7BE258A8FA}"/>
              </a:ext>
            </a:extLst>
          </p:cNvPr>
          <p:cNvCxnSpPr/>
          <p:nvPr/>
        </p:nvCxnSpPr>
        <p:spPr>
          <a:xfrm flipV="1">
            <a:off x="1743887" y="3393138"/>
            <a:ext cx="664895" cy="6648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0C5161F6-D290-DC4E-9DBE-CD89D3895BCC}"/>
              </a:ext>
            </a:extLst>
          </p:cNvPr>
          <p:cNvCxnSpPr/>
          <p:nvPr/>
        </p:nvCxnSpPr>
        <p:spPr>
          <a:xfrm flipV="1">
            <a:off x="1030373" y="3967264"/>
            <a:ext cx="1" cy="1662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5F52D7A2-8B78-554E-A35E-11A368CAB37B}"/>
              </a:ext>
            </a:extLst>
          </p:cNvPr>
          <p:cNvCxnSpPr/>
          <p:nvPr/>
        </p:nvCxnSpPr>
        <p:spPr>
          <a:xfrm>
            <a:off x="946934" y="3965400"/>
            <a:ext cx="83112" cy="18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7039963-83EB-B04E-946A-B2B541A5B504}"/>
              </a:ext>
            </a:extLst>
          </p:cNvPr>
          <p:cNvCxnSpPr/>
          <p:nvPr/>
        </p:nvCxnSpPr>
        <p:spPr>
          <a:xfrm>
            <a:off x="944053" y="4048851"/>
            <a:ext cx="83112" cy="18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CEFEE44F-8B15-604D-8357-250A90CA6EC9}"/>
              </a:ext>
            </a:extLst>
          </p:cNvPr>
          <p:cNvCxnSpPr/>
          <p:nvPr/>
        </p:nvCxnSpPr>
        <p:spPr>
          <a:xfrm>
            <a:off x="949039" y="4129866"/>
            <a:ext cx="83112" cy="18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Oval 31">
            <a:extLst>
              <a:ext uri="{FF2B5EF4-FFF2-40B4-BE49-F238E27FC236}">
                <a16:creationId xmlns:a16="http://schemas.microsoft.com/office/drawing/2014/main" id="{32E94A23-6E27-2648-AB8C-926BB8558299}"/>
              </a:ext>
            </a:extLst>
          </p:cNvPr>
          <p:cNvSpPr/>
          <p:nvPr/>
        </p:nvSpPr>
        <p:spPr>
          <a:xfrm>
            <a:off x="1705611" y="4011010"/>
            <a:ext cx="83112" cy="83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965406EC-EFB9-C740-B4D7-A07EFD5BDC88}"/>
              </a:ext>
            </a:extLst>
          </p:cNvPr>
          <p:cNvCxnSpPr>
            <a:cxnSpLocks/>
          </p:cNvCxnSpPr>
          <p:nvPr/>
        </p:nvCxnSpPr>
        <p:spPr>
          <a:xfrm flipV="1">
            <a:off x="2410746" y="2719486"/>
            <a:ext cx="654865" cy="13194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Oval 33">
            <a:extLst>
              <a:ext uri="{FF2B5EF4-FFF2-40B4-BE49-F238E27FC236}">
                <a16:creationId xmlns:a16="http://schemas.microsoft.com/office/drawing/2014/main" id="{510CD2DA-C61D-2B4C-AD45-F75F82B132E3}"/>
              </a:ext>
            </a:extLst>
          </p:cNvPr>
          <p:cNvSpPr/>
          <p:nvPr/>
        </p:nvSpPr>
        <p:spPr>
          <a:xfrm>
            <a:off x="2365612" y="4019162"/>
            <a:ext cx="83112" cy="83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26C9A437-2A2B-E04E-A801-39DAB6CEF2DB}"/>
              </a:ext>
            </a:extLst>
          </p:cNvPr>
          <p:cNvCxnSpPr/>
          <p:nvPr/>
        </p:nvCxnSpPr>
        <p:spPr>
          <a:xfrm flipV="1">
            <a:off x="3072282" y="3393138"/>
            <a:ext cx="664895" cy="6648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1AFF3B35-2355-374F-A1D1-C90E9A64CC3B}"/>
              </a:ext>
            </a:extLst>
          </p:cNvPr>
          <p:cNvSpPr/>
          <p:nvPr/>
        </p:nvSpPr>
        <p:spPr>
          <a:xfrm>
            <a:off x="3699439" y="4019162"/>
            <a:ext cx="83112" cy="83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EFB886FF-9AE9-4A4A-B214-74185308AC4D}"/>
              </a:ext>
            </a:extLst>
          </p:cNvPr>
          <p:cNvSpPr/>
          <p:nvPr/>
        </p:nvSpPr>
        <p:spPr>
          <a:xfrm>
            <a:off x="3025614" y="4016450"/>
            <a:ext cx="83112" cy="83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a:extLst>
              <a:ext uri="{FF2B5EF4-FFF2-40B4-BE49-F238E27FC236}">
                <a16:creationId xmlns:a16="http://schemas.microsoft.com/office/drawing/2014/main" id="{087724FF-F443-E24F-B997-5E95124D00D3}"/>
              </a:ext>
            </a:extLst>
          </p:cNvPr>
          <p:cNvCxnSpPr/>
          <p:nvPr/>
        </p:nvCxnSpPr>
        <p:spPr>
          <a:xfrm flipV="1">
            <a:off x="1084912" y="2720393"/>
            <a:ext cx="664895" cy="6648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C5680DB3-115A-014B-913C-67FDD0CD8BB1}"/>
              </a:ext>
            </a:extLst>
          </p:cNvPr>
          <p:cNvCxnSpPr>
            <a:cxnSpLocks/>
          </p:cNvCxnSpPr>
          <p:nvPr/>
        </p:nvCxnSpPr>
        <p:spPr>
          <a:xfrm flipH="1" flipV="1">
            <a:off x="1753766" y="2725331"/>
            <a:ext cx="664895" cy="6648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B6AE0B3C-18D0-D744-875F-D3D02B038CF6}"/>
              </a:ext>
            </a:extLst>
          </p:cNvPr>
          <p:cNvSpPr/>
          <p:nvPr/>
        </p:nvSpPr>
        <p:spPr>
          <a:xfrm>
            <a:off x="1709351" y="2684123"/>
            <a:ext cx="83112" cy="83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D4CC9A58-212F-0848-BEA0-27C82FC0B5C6}"/>
              </a:ext>
            </a:extLst>
          </p:cNvPr>
          <p:cNvSpPr/>
          <p:nvPr/>
        </p:nvSpPr>
        <p:spPr>
          <a:xfrm>
            <a:off x="1045818" y="3351218"/>
            <a:ext cx="83112" cy="83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Straight Connector 41">
            <a:extLst>
              <a:ext uri="{FF2B5EF4-FFF2-40B4-BE49-F238E27FC236}">
                <a16:creationId xmlns:a16="http://schemas.microsoft.com/office/drawing/2014/main" id="{3E1E6B78-FACE-EE4F-A851-1056ABDB8F12}"/>
              </a:ext>
            </a:extLst>
          </p:cNvPr>
          <p:cNvCxnSpPr/>
          <p:nvPr/>
        </p:nvCxnSpPr>
        <p:spPr>
          <a:xfrm flipV="1">
            <a:off x="1040713" y="3301540"/>
            <a:ext cx="1" cy="1662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9468C20-21A6-DB4B-A352-F96130DC3BAB}"/>
              </a:ext>
            </a:extLst>
          </p:cNvPr>
          <p:cNvCxnSpPr/>
          <p:nvPr/>
        </p:nvCxnSpPr>
        <p:spPr>
          <a:xfrm>
            <a:off x="957274" y="3299676"/>
            <a:ext cx="83112" cy="18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DA3CFA2A-ED1C-5B49-9485-1F05E0145AA9}"/>
              </a:ext>
            </a:extLst>
          </p:cNvPr>
          <p:cNvCxnSpPr/>
          <p:nvPr/>
        </p:nvCxnSpPr>
        <p:spPr>
          <a:xfrm>
            <a:off x="954393" y="3383127"/>
            <a:ext cx="83112" cy="18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69FC25F5-4340-C340-A56D-CD98F8C5E47C}"/>
              </a:ext>
            </a:extLst>
          </p:cNvPr>
          <p:cNvCxnSpPr/>
          <p:nvPr/>
        </p:nvCxnSpPr>
        <p:spPr>
          <a:xfrm>
            <a:off x="959379" y="3464142"/>
            <a:ext cx="83112" cy="18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8ACF51DA-0DB0-4840-9030-C67526E5F67C}"/>
              </a:ext>
            </a:extLst>
          </p:cNvPr>
          <p:cNvCxnSpPr>
            <a:cxnSpLocks/>
            <a:stCxn id="50" idx="3"/>
          </p:cNvCxnSpPr>
          <p:nvPr/>
        </p:nvCxnSpPr>
        <p:spPr>
          <a:xfrm flipV="1">
            <a:off x="2386863" y="2702442"/>
            <a:ext cx="689087" cy="7133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35FD5CB9-6D01-D243-A557-350C34BD7D47}"/>
              </a:ext>
            </a:extLst>
          </p:cNvPr>
          <p:cNvCxnSpPr>
            <a:cxnSpLocks/>
          </p:cNvCxnSpPr>
          <p:nvPr/>
        </p:nvCxnSpPr>
        <p:spPr>
          <a:xfrm flipH="1" flipV="1">
            <a:off x="3086066" y="2719692"/>
            <a:ext cx="664895" cy="6648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Oval 47">
            <a:extLst>
              <a:ext uri="{FF2B5EF4-FFF2-40B4-BE49-F238E27FC236}">
                <a16:creationId xmlns:a16="http://schemas.microsoft.com/office/drawing/2014/main" id="{15DBA49B-301C-D946-8B10-283D0805885D}"/>
              </a:ext>
            </a:extLst>
          </p:cNvPr>
          <p:cNvSpPr/>
          <p:nvPr/>
        </p:nvSpPr>
        <p:spPr>
          <a:xfrm>
            <a:off x="3034601" y="2673358"/>
            <a:ext cx="83112" cy="83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DFA0D910-C54A-EF47-B7DA-B23CA1DE48BD}"/>
              </a:ext>
            </a:extLst>
          </p:cNvPr>
          <p:cNvSpPr/>
          <p:nvPr/>
        </p:nvSpPr>
        <p:spPr>
          <a:xfrm>
            <a:off x="3697655" y="3344895"/>
            <a:ext cx="83112" cy="83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6B50F867-9E03-2E45-8AD2-4700C6DC7EE8}"/>
              </a:ext>
            </a:extLst>
          </p:cNvPr>
          <p:cNvSpPr/>
          <p:nvPr/>
        </p:nvSpPr>
        <p:spPr>
          <a:xfrm>
            <a:off x="2374692" y="3344895"/>
            <a:ext cx="83112" cy="83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 name="Straight Connector 50">
            <a:extLst>
              <a:ext uri="{FF2B5EF4-FFF2-40B4-BE49-F238E27FC236}">
                <a16:creationId xmlns:a16="http://schemas.microsoft.com/office/drawing/2014/main" id="{F46160E6-170F-8849-B913-CE20AB8EB1D3}"/>
              </a:ext>
            </a:extLst>
          </p:cNvPr>
          <p:cNvCxnSpPr>
            <a:cxnSpLocks/>
          </p:cNvCxnSpPr>
          <p:nvPr/>
        </p:nvCxnSpPr>
        <p:spPr>
          <a:xfrm flipV="1">
            <a:off x="7062709" y="2704116"/>
            <a:ext cx="0" cy="13452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38A83866-1F43-F74A-9E1D-6B0121D163D2}"/>
              </a:ext>
            </a:extLst>
          </p:cNvPr>
          <p:cNvCxnSpPr/>
          <p:nvPr/>
        </p:nvCxnSpPr>
        <p:spPr>
          <a:xfrm rot="16200000">
            <a:off x="7402308" y="3710573"/>
            <a:ext cx="664895" cy="18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C6F2D7E5-8BA0-1343-A229-1493B397262F}"/>
              </a:ext>
            </a:extLst>
          </p:cNvPr>
          <p:cNvCxnSpPr/>
          <p:nvPr/>
        </p:nvCxnSpPr>
        <p:spPr>
          <a:xfrm flipH="1" flipV="1">
            <a:off x="6373394" y="3372895"/>
            <a:ext cx="664895" cy="6648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41D26D91-B365-5B49-A3F2-6031A886FAA0}"/>
              </a:ext>
            </a:extLst>
          </p:cNvPr>
          <p:cNvCxnSpPr>
            <a:cxnSpLocks/>
          </p:cNvCxnSpPr>
          <p:nvPr/>
        </p:nvCxnSpPr>
        <p:spPr>
          <a:xfrm flipH="1" flipV="1">
            <a:off x="7073173" y="2714661"/>
            <a:ext cx="632623" cy="13169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03787348-DE50-8740-BDCD-94F4319AD2A5}"/>
              </a:ext>
            </a:extLst>
          </p:cNvPr>
          <p:cNvCxnSpPr>
            <a:cxnSpLocks/>
          </p:cNvCxnSpPr>
          <p:nvPr/>
        </p:nvCxnSpPr>
        <p:spPr>
          <a:xfrm flipV="1">
            <a:off x="6390876" y="2727066"/>
            <a:ext cx="654865" cy="13194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5F79281C-6156-414B-9D1E-C29103C7A7F1}"/>
              </a:ext>
            </a:extLst>
          </p:cNvPr>
          <p:cNvCxnSpPr/>
          <p:nvPr/>
        </p:nvCxnSpPr>
        <p:spPr>
          <a:xfrm flipV="1">
            <a:off x="7064724" y="3388406"/>
            <a:ext cx="664895" cy="6648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Oval 56">
            <a:extLst>
              <a:ext uri="{FF2B5EF4-FFF2-40B4-BE49-F238E27FC236}">
                <a16:creationId xmlns:a16="http://schemas.microsoft.com/office/drawing/2014/main" id="{745D936C-11C5-C148-95FB-0CF8020AF8BF}"/>
              </a:ext>
            </a:extLst>
          </p:cNvPr>
          <p:cNvSpPr/>
          <p:nvPr/>
        </p:nvSpPr>
        <p:spPr>
          <a:xfrm>
            <a:off x="7691881" y="4014430"/>
            <a:ext cx="83112" cy="83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74FE5B26-AA34-314F-B68C-A7B3D996A047}"/>
              </a:ext>
            </a:extLst>
          </p:cNvPr>
          <p:cNvSpPr/>
          <p:nvPr/>
        </p:nvSpPr>
        <p:spPr>
          <a:xfrm>
            <a:off x="7018056" y="4011718"/>
            <a:ext cx="83112" cy="83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 name="Straight Connector 58">
            <a:extLst>
              <a:ext uri="{FF2B5EF4-FFF2-40B4-BE49-F238E27FC236}">
                <a16:creationId xmlns:a16="http://schemas.microsoft.com/office/drawing/2014/main" id="{A2F3E12E-7E22-554C-83D5-8EE94E2B69CF}"/>
              </a:ext>
            </a:extLst>
          </p:cNvPr>
          <p:cNvCxnSpPr/>
          <p:nvPr/>
        </p:nvCxnSpPr>
        <p:spPr>
          <a:xfrm flipV="1">
            <a:off x="6378873" y="2697710"/>
            <a:ext cx="664895" cy="6648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45EE74EC-B7BB-274C-8092-8E485B8D19F1}"/>
              </a:ext>
            </a:extLst>
          </p:cNvPr>
          <p:cNvCxnSpPr>
            <a:cxnSpLocks/>
          </p:cNvCxnSpPr>
          <p:nvPr/>
        </p:nvCxnSpPr>
        <p:spPr>
          <a:xfrm flipH="1" flipV="1">
            <a:off x="7078508" y="2714960"/>
            <a:ext cx="664895" cy="6648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Oval 60">
            <a:extLst>
              <a:ext uri="{FF2B5EF4-FFF2-40B4-BE49-F238E27FC236}">
                <a16:creationId xmlns:a16="http://schemas.microsoft.com/office/drawing/2014/main" id="{A04E2E2E-F197-8247-BDE3-DA89502178F5}"/>
              </a:ext>
            </a:extLst>
          </p:cNvPr>
          <p:cNvSpPr/>
          <p:nvPr/>
        </p:nvSpPr>
        <p:spPr>
          <a:xfrm>
            <a:off x="7020887" y="2662560"/>
            <a:ext cx="83112" cy="83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D62B7595-4E3D-1B4D-9B1A-C2ED919C37D4}"/>
              </a:ext>
            </a:extLst>
          </p:cNvPr>
          <p:cNvSpPr/>
          <p:nvPr/>
        </p:nvSpPr>
        <p:spPr>
          <a:xfrm>
            <a:off x="7690097" y="3340163"/>
            <a:ext cx="83112" cy="83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5C684FEA-BD25-1C44-8BB9-DB219C9B5908}"/>
              </a:ext>
            </a:extLst>
          </p:cNvPr>
          <p:cNvSpPr/>
          <p:nvPr/>
        </p:nvSpPr>
        <p:spPr>
          <a:xfrm>
            <a:off x="5374902" y="361183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6" name="Oval 95">
            <a:extLst>
              <a:ext uri="{FF2B5EF4-FFF2-40B4-BE49-F238E27FC236}">
                <a16:creationId xmlns:a16="http://schemas.microsoft.com/office/drawing/2014/main" id="{11B0EBC5-E945-014F-923D-2B47003634D5}"/>
              </a:ext>
            </a:extLst>
          </p:cNvPr>
          <p:cNvSpPr/>
          <p:nvPr/>
        </p:nvSpPr>
        <p:spPr>
          <a:xfrm>
            <a:off x="5685927" y="360561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7" name="Oval 96">
            <a:extLst>
              <a:ext uri="{FF2B5EF4-FFF2-40B4-BE49-F238E27FC236}">
                <a16:creationId xmlns:a16="http://schemas.microsoft.com/office/drawing/2014/main" id="{D331C9B5-FB9A-5343-89BB-54C2BB6DF6F9}"/>
              </a:ext>
            </a:extLst>
          </p:cNvPr>
          <p:cNvSpPr/>
          <p:nvPr/>
        </p:nvSpPr>
        <p:spPr>
          <a:xfrm>
            <a:off x="6029929" y="3608719"/>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6" name="TextBox 65">
            <a:extLst>
              <a:ext uri="{FF2B5EF4-FFF2-40B4-BE49-F238E27FC236}">
                <a16:creationId xmlns:a16="http://schemas.microsoft.com/office/drawing/2014/main" id="{48109C9B-EC5F-C947-8921-0C92D09A74DD}"/>
              </a:ext>
            </a:extLst>
          </p:cNvPr>
          <p:cNvSpPr txBox="1"/>
          <p:nvPr/>
        </p:nvSpPr>
        <p:spPr>
          <a:xfrm>
            <a:off x="7776731" y="2673737"/>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67" name="TextBox 66">
            <a:extLst>
              <a:ext uri="{FF2B5EF4-FFF2-40B4-BE49-F238E27FC236}">
                <a16:creationId xmlns:a16="http://schemas.microsoft.com/office/drawing/2014/main" id="{7A07651C-F165-5142-9D1D-5C30B48AEA9A}"/>
              </a:ext>
            </a:extLst>
          </p:cNvPr>
          <p:cNvSpPr txBox="1"/>
          <p:nvPr/>
        </p:nvSpPr>
        <p:spPr>
          <a:xfrm>
            <a:off x="7776731" y="4157285"/>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68" name="Group 67">
            <a:extLst>
              <a:ext uri="{FF2B5EF4-FFF2-40B4-BE49-F238E27FC236}">
                <a16:creationId xmlns:a16="http://schemas.microsoft.com/office/drawing/2014/main" id="{6CF136B0-1920-9F40-8229-54B46875A899}"/>
              </a:ext>
            </a:extLst>
          </p:cNvPr>
          <p:cNvGrpSpPr/>
          <p:nvPr/>
        </p:nvGrpSpPr>
        <p:grpSpPr>
          <a:xfrm>
            <a:off x="538010" y="5390815"/>
            <a:ext cx="924602" cy="1058574"/>
            <a:chOff x="536432" y="5376415"/>
            <a:chExt cx="924602" cy="1058574"/>
          </a:xfrm>
        </p:grpSpPr>
        <p:cxnSp>
          <p:nvCxnSpPr>
            <p:cNvPr id="69" name="Straight Arrow Connector 68">
              <a:extLst>
                <a:ext uri="{FF2B5EF4-FFF2-40B4-BE49-F238E27FC236}">
                  <a16:creationId xmlns:a16="http://schemas.microsoft.com/office/drawing/2014/main" id="{B62CD74E-6BB2-5D42-8421-69A21FC668C2}"/>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5760B9BA-6192-4948-9486-B651C9609FB4}"/>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71" name="Straight Arrow Connector 70">
              <a:extLst>
                <a:ext uri="{FF2B5EF4-FFF2-40B4-BE49-F238E27FC236}">
                  <a16:creationId xmlns:a16="http://schemas.microsoft.com/office/drawing/2014/main" id="{7A3A51A2-9283-C34D-AED9-DD612DA6AA7D}"/>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8900DEA6-88F0-2F48-9C18-022C2A7EABFC}"/>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74" name="Straight Arrow Connector 73">
            <a:extLst>
              <a:ext uri="{FF2B5EF4-FFF2-40B4-BE49-F238E27FC236}">
                <a16:creationId xmlns:a16="http://schemas.microsoft.com/office/drawing/2014/main" id="{D6835C66-491F-A644-BB50-9ED746FB504C}"/>
              </a:ext>
            </a:extLst>
          </p:cNvPr>
          <p:cNvCxnSpPr>
            <a:cxnSpLocks/>
          </p:cNvCxnSpPr>
          <p:nvPr/>
        </p:nvCxnSpPr>
        <p:spPr>
          <a:xfrm>
            <a:off x="8012481" y="3108856"/>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2C9DDFAA-E635-8F4E-B87E-AB5C2972A10C}"/>
              </a:ext>
            </a:extLst>
          </p:cNvPr>
          <p:cNvCxnSpPr>
            <a:cxnSpLocks/>
          </p:cNvCxnSpPr>
          <p:nvPr/>
        </p:nvCxnSpPr>
        <p:spPr>
          <a:xfrm>
            <a:off x="8006261" y="3829047"/>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76" name="Oval 75">
            <a:extLst>
              <a:ext uri="{FF2B5EF4-FFF2-40B4-BE49-F238E27FC236}">
                <a16:creationId xmlns:a16="http://schemas.microsoft.com/office/drawing/2014/main" id="{23443676-3099-5E42-A80D-49537D55371C}"/>
              </a:ext>
            </a:extLst>
          </p:cNvPr>
          <p:cNvSpPr/>
          <p:nvPr/>
        </p:nvSpPr>
        <p:spPr>
          <a:xfrm>
            <a:off x="6337892" y="4001960"/>
            <a:ext cx="83112" cy="83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809DDCB3-E053-CE43-9432-078669FACFAA}"/>
              </a:ext>
            </a:extLst>
          </p:cNvPr>
          <p:cNvSpPr/>
          <p:nvPr/>
        </p:nvSpPr>
        <p:spPr>
          <a:xfrm>
            <a:off x="6342174" y="3327693"/>
            <a:ext cx="83112" cy="83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9" name="Straight Connector 78">
            <a:extLst>
              <a:ext uri="{FF2B5EF4-FFF2-40B4-BE49-F238E27FC236}">
                <a16:creationId xmlns:a16="http://schemas.microsoft.com/office/drawing/2014/main" id="{293FC3F6-FB84-7748-9BE7-38CBF546C477}"/>
              </a:ext>
            </a:extLst>
          </p:cNvPr>
          <p:cNvCxnSpPr/>
          <p:nvPr/>
        </p:nvCxnSpPr>
        <p:spPr>
          <a:xfrm>
            <a:off x="285564" y="1058861"/>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5E4B4FC2-D764-0A43-9C75-89B827CAF557}"/>
              </a:ext>
            </a:extLst>
          </p:cNvPr>
          <p:cNvSpPr txBox="1"/>
          <p:nvPr/>
        </p:nvSpPr>
        <p:spPr>
          <a:xfrm>
            <a:off x="2032994" y="251266"/>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Six Joints per Unit, Design #7          </a:t>
            </a:r>
          </a:p>
        </p:txBody>
      </p:sp>
      <p:grpSp>
        <p:nvGrpSpPr>
          <p:cNvPr id="80" name="Group 79">
            <a:extLst>
              <a:ext uri="{FF2B5EF4-FFF2-40B4-BE49-F238E27FC236}">
                <a16:creationId xmlns:a16="http://schemas.microsoft.com/office/drawing/2014/main" id="{E951FEF1-9014-5748-BB9E-E2C1F2FB973A}"/>
              </a:ext>
            </a:extLst>
          </p:cNvPr>
          <p:cNvGrpSpPr/>
          <p:nvPr/>
        </p:nvGrpSpPr>
        <p:grpSpPr>
          <a:xfrm>
            <a:off x="7386369" y="6063673"/>
            <a:ext cx="1339174" cy="421977"/>
            <a:chOff x="470514" y="6098501"/>
            <a:chExt cx="1339174" cy="421977"/>
          </a:xfrm>
        </p:grpSpPr>
        <p:sp>
          <p:nvSpPr>
            <p:cNvPr id="81" name="TextBox 80">
              <a:extLst>
                <a:ext uri="{FF2B5EF4-FFF2-40B4-BE49-F238E27FC236}">
                  <a16:creationId xmlns:a16="http://schemas.microsoft.com/office/drawing/2014/main" id="{CDDE77C4-09AE-6344-819C-EF117C5E09D1}"/>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82" name="TextBox 81">
              <a:extLst>
                <a:ext uri="{FF2B5EF4-FFF2-40B4-BE49-F238E27FC236}">
                  <a16:creationId xmlns:a16="http://schemas.microsoft.com/office/drawing/2014/main" id="{104D69DF-6EAD-E447-9131-9063A78D55FD}"/>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5106506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06150E-00CB-284C-BA4E-878F60795F0C}"/>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4">
            <a:extLst>
              <a:ext uri="{FF2B5EF4-FFF2-40B4-BE49-F238E27FC236}">
                <a16:creationId xmlns:a16="http://schemas.microsoft.com/office/drawing/2014/main" id="{E31DC598-975E-634E-8C40-E3785BBD9384}"/>
              </a:ext>
            </a:extLst>
          </p:cNvPr>
          <p:cNvCxnSpPr>
            <a:cxnSpLocks/>
          </p:cNvCxnSpPr>
          <p:nvPr/>
        </p:nvCxnSpPr>
        <p:spPr>
          <a:xfrm flipV="1">
            <a:off x="4522227" y="1908522"/>
            <a:ext cx="0" cy="148003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D27A5994-BD3B-CC4A-B863-D66620CAE7DF}"/>
              </a:ext>
            </a:extLst>
          </p:cNvPr>
          <p:cNvCxnSpPr/>
          <p:nvPr/>
        </p:nvCxnSpPr>
        <p:spPr>
          <a:xfrm rot="16200000">
            <a:off x="4895855" y="301583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35C80D8E-0949-524D-B5AF-36F588028EBE}"/>
              </a:ext>
            </a:extLst>
          </p:cNvPr>
          <p:cNvCxnSpPr/>
          <p:nvPr/>
        </p:nvCxnSpPr>
        <p:spPr>
          <a:xfrm flipH="1" flipV="1">
            <a:off x="3790932" y="265786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287284BA-5890-914C-B7F5-6BE6EF13F954}"/>
              </a:ext>
            </a:extLst>
          </p:cNvPr>
          <p:cNvCxnSpPr>
            <a:cxnSpLocks/>
          </p:cNvCxnSpPr>
          <p:nvPr/>
        </p:nvCxnSpPr>
        <p:spPr>
          <a:xfrm flipH="1" flipV="1">
            <a:off x="4533740" y="1913351"/>
            <a:ext cx="696014" cy="14489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CA734E99-934B-2843-AA09-6188C0D5DF2F}"/>
              </a:ext>
            </a:extLst>
          </p:cNvPr>
          <p:cNvCxnSpPr>
            <a:cxnSpLocks/>
          </p:cNvCxnSpPr>
          <p:nvPr/>
        </p:nvCxnSpPr>
        <p:spPr>
          <a:xfrm flipV="1">
            <a:off x="3796620" y="1920226"/>
            <a:ext cx="720485" cy="14516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84FF399-8498-5345-98A3-0C3A212C9587}"/>
              </a:ext>
            </a:extLst>
          </p:cNvPr>
          <p:cNvCxnSpPr/>
          <p:nvPr/>
        </p:nvCxnSpPr>
        <p:spPr>
          <a:xfrm flipV="1">
            <a:off x="4524444" y="266138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4DF0BB21-9278-F548-8FBE-D07EE280591C}"/>
              </a:ext>
            </a:extLst>
          </p:cNvPr>
          <p:cNvSpPr/>
          <p:nvPr/>
        </p:nvSpPr>
        <p:spPr>
          <a:xfrm>
            <a:off x="5214444" y="33501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036DAAF-54C7-C34A-A8FF-540CECB1A663}"/>
              </a:ext>
            </a:extLst>
          </p:cNvPr>
          <p:cNvSpPr/>
          <p:nvPr/>
        </p:nvSpPr>
        <p:spPr>
          <a:xfrm>
            <a:off x="4473100" y="334715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46168BA1-5732-0141-AEE2-914083A76C5B}"/>
              </a:ext>
            </a:extLst>
          </p:cNvPr>
          <p:cNvCxnSpPr/>
          <p:nvPr/>
        </p:nvCxnSpPr>
        <p:spPr>
          <a:xfrm flipV="1">
            <a:off x="3790187" y="190147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4A4F1C3-48C8-4D43-98F8-B441F620A563}"/>
              </a:ext>
            </a:extLst>
          </p:cNvPr>
          <p:cNvCxnSpPr>
            <a:cxnSpLocks/>
          </p:cNvCxnSpPr>
          <p:nvPr/>
        </p:nvCxnSpPr>
        <p:spPr>
          <a:xfrm flipH="1" flipV="1">
            <a:off x="4539609" y="192045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62597E6F-4F9A-2E46-8545-ECDE9F1DA0BC}"/>
              </a:ext>
            </a:extLst>
          </p:cNvPr>
          <p:cNvSpPr/>
          <p:nvPr/>
        </p:nvSpPr>
        <p:spPr>
          <a:xfrm>
            <a:off x="4476313" y="186280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A886488C-F1F2-1F49-B4C6-CE45AE5EC13A}"/>
              </a:ext>
            </a:extLst>
          </p:cNvPr>
          <p:cNvSpPr/>
          <p:nvPr/>
        </p:nvSpPr>
        <p:spPr>
          <a:xfrm>
            <a:off x="5219155" y="26083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id="{CC81A7B3-32E8-4742-B786-296D3F715F06}"/>
              </a:ext>
            </a:extLst>
          </p:cNvPr>
          <p:cNvCxnSpPr>
            <a:cxnSpLocks/>
          </p:cNvCxnSpPr>
          <p:nvPr/>
        </p:nvCxnSpPr>
        <p:spPr>
          <a:xfrm flipV="1">
            <a:off x="1605674" y="1907952"/>
            <a:ext cx="0" cy="14739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AC34DF41-2FA7-354D-9ABF-A3D9B5844D78}"/>
              </a:ext>
            </a:extLst>
          </p:cNvPr>
          <p:cNvCxnSpPr/>
          <p:nvPr/>
        </p:nvCxnSpPr>
        <p:spPr>
          <a:xfrm rot="16200000">
            <a:off x="1967350" y="302714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31DB8769-4254-AF4B-8B53-9E02E399B247}"/>
              </a:ext>
            </a:extLst>
          </p:cNvPr>
          <p:cNvCxnSpPr>
            <a:cxnSpLocks/>
          </p:cNvCxnSpPr>
          <p:nvPr/>
        </p:nvCxnSpPr>
        <p:spPr>
          <a:xfrm flipV="1">
            <a:off x="3058494" y="1907952"/>
            <a:ext cx="0" cy="148003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22F7D57-C125-1C4D-BC6D-599D4C1350A3}"/>
              </a:ext>
            </a:extLst>
          </p:cNvPr>
          <p:cNvCxnSpPr/>
          <p:nvPr/>
        </p:nvCxnSpPr>
        <p:spPr>
          <a:xfrm rot="16200000">
            <a:off x="3432122" y="301526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7438CDA3-F42D-D244-A82C-08A505CA3C78}"/>
              </a:ext>
            </a:extLst>
          </p:cNvPr>
          <p:cNvCxnSpPr/>
          <p:nvPr/>
        </p:nvCxnSpPr>
        <p:spPr>
          <a:xfrm flipH="1" flipV="1">
            <a:off x="881363" y="265769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4EF2CED5-7854-9F4A-BB2C-3C986E653ACD}"/>
              </a:ext>
            </a:extLst>
          </p:cNvPr>
          <p:cNvCxnSpPr>
            <a:cxnSpLocks/>
          </p:cNvCxnSpPr>
          <p:nvPr/>
        </p:nvCxnSpPr>
        <p:spPr>
          <a:xfrm flipH="1" flipV="1">
            <a:off x="1593078" y="1896866"/>
            <a:ext cx="754452" cy="14963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C4E31B6-17F3-B44A-913D-63473495D18D}"/>
              </a:ext>
            </a:extLst>
          </p:cNvPr>
          <p:cNvCxnSpPr/>
          <p:nvPr/>
        </p:nvCxnSpPr>
        <p:spPr>
          <a:xfrm flipH="1" flipV="1">
            <a:off x="2327199" y="265729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B51386A5-5257-0D43-AA9F-B99E966516AD}"/>
              </a:ext>
            </a:extLst>
          </p:cNvPr>
          <p:cNvCxnSpPr>
            <a:cxnSpLocks/>
          </p:cNvCxnSpPr>
          <p:nvPr/>
        </p:nvCxnSpPr>
        <p:spPr>
          <a:xfrm flipH="1" flipV="1">
            <a:off x="3076780" y="1912781"/>
            <a:ext cx="696014" cy="14489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D2130EE-87E2-5140-8530-706A4117374C}"/>
              </a:ext>
            </a:extLst>
          </p:cNvPr>
          <p:cNvCxnSpPr>
            <a:cxnSpLocks/>
          </p:cNvCxnSpPr>
          <p:nvPr/>
        </p:nvCxnSpPr>
        <p:spPr>
          <a:xfrm flipV="1">
            <a:off x="859755" y="1894135"/>
            <a:ext cx="772731" cy="15047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8E798D37-D65F-404E-A8A1-6FFFAAD6FDC8}"/>
              </a:ext>
            </a:extLst>
          </p:cNvPr>
          <p:cNvSpPr/>
          <p:nvPr/>
        </p:nvSpPr>
        <p:spPr>
          <a:xfrm>
            <a:off x="827176" y="333859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a:extLst>
              <a:ext uri="{FF2B5EF4-FFF2-40B4-BE49-F238E27FC236}">
                <a16:creationId xmlns:a16="http://schemas.microsoft.com/office/drawing/2014/main" id="{F19C03C3-CE87-B747-B288-3A7BE258A8FA}"/>
              </a:ext>
            </a:extLst>
          </p:cNvPr>
          <p:cNvCxnSpPr/>
          <p:nvPr/>
        </p:nvCxnSpPr>
        <p:spPr>
          <a:xfrm flipV="1">
            <a:off x="1599207" y="266081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0C5161F6-D290-DC4E-9DBE-CD89D3895BCC}"/>
              </a:ext>
            </a:extLst>
          </p:cNvPr>
          <p:cNvCxnSpPr/>
          <p:nvPr/>
        </p:nvCxnSpPr>
        <p:spPr>
          <a:xfrm flipV="1">
            <a:off x="814197" y="329246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5F52D7A2-8B78-554E-A35E-11A368CAB37B}"/>
              </a:ext>
            </a:extLst>
          </p:cNvPr>
          <p:cNvCxnSpPr/>
          <p:nvPr/>
        </p:nvCxnSpPr>
        <p:spPr>
          <a:xfrm>
            <a:off x="722397" y="329041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7039963-83EB-B04E-946A-B2B541A5B504}"/>
              </a:ext>
            </a:extLst>
          </p:cNvPr>
          <p:cNvCxnSpPr/>
          <p:nvPr/>
        </p:nvCxnSpPr>
        <p:spPr>
          <a:xfrm>
            <a:off x="719227" y="338222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CEFEE44F-8B15-604D-8357-250A90CA6EC9}"/>
              </a:ext>
            </a:extLst>
          </p:cNvPr>
          <p:cNvCxnSpPr/>
          <p:nvPr/>
        </p:nvCxnSpPr>
        <p:spPr>
          <a:xfrm>
            <a:off x="724713" y="347136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Oval 31">
            <a:extLst>
              <a:ext uri="{FF2B5EF4-FFF2-40B4-BE49-F238E27FC236}">
                <a16:creationId xmlns:a16="http://schemas.microsoft.com/office/drawing/2014/main" id="{32E94A23-6E27-2648-AB8C-926BB8558299}"/>
              </a:ext>
            </a:extLst>
          </p:cNvPr>
          <p:cNvSpPr/>
          <p:nvPr/>
        </p:nvSpPr>
        <p:spPr>
          <a:xfrm>
            <a:off x="1557095" y="334059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965406EC-EFB9-C740-B4D7-A07EFD5BDC88}"/>
              </a:ext>
            </a:extLst>
          </p:cNvPr>
          <p:cNvCxnSpPr>
            <a:cxnSpLocks/>
          </p:cNvCxnSpPr>
          <p:nvPr/>
        </p:nvCxnSpPr>
        <p:spPr>
          <a:xfrm flipV="1">
            <a:off x="2332887" y="1919656"/>
            <a:ext cx="720485" cy="14516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Oval 33">
            <a:extLst>
              <a:ext uri="{FF2B5EF4-FFF2-40B4-BE49-F238E27FC236}">
                <a16:creationId xmlns:a16="http://schemas.microsoft.com/office/drawing/2014/main" id="{510CD2DA-C61D-2B4C-AD45-F75F82B132E3}"/>
              </a:ext>
            </a:extLst>
          </p:cNvPr>
          <p:cNvSpPr/>
          <p:nvPr/>
        </p:nvSpPr>
        <p:spPr>
          <a:xfrm>
            <a:off x="2283231" y="334956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26C9A437-2A2B-E04E-A801-39DAB6CEF2DB}"/>
              </a:ext>
            </a:extLst>
          </p:cNvPr>
          <p:cNvCxnSpPr/>
          <p:nvPr/>
        </p:nvCxnSpPr>
        <p:spPr>
          <a:xfrm flipV="1">
            <a:off x="3060711" y="266081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1AFF3B35-2355-374F-A1D1-C90E9A64CC3B}"/>
              </a:ext>
            </a:extLst>
          </p:cNvPr>
          <p:cNvSpPr/>
          <p:nvPr/>
        </p:nvSpPr>
        <p:spPr>
          <a:xfrm>
            <a:off x="3750711" y="334956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EFB886FF-9AE9-4A4A-B214-74185308AC4D}"/>
              </a:ext>
            </a:extLst>
          </p:cNvPr>
          <p:cNvSpPr/>
          <p:nvPr/>
        </p:nvSpPr>
        <p:spPr>
          <a:xfrm>
            <a:off x="3009367" y="334658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a:extLst>
              <a:ext uri="{FF2B5EF4-FFF2-40B4-BE49-F238E27FC236}">
                <a16:creationId xmlns:a16="http://schemas.microsoft.com/office/drawing/2014/main" id="{087724FF-F443-E24F-B997-5E95124D00D3}"/>
              </a:ext>
            </a:extLst>
          </p:cNvPr>
          <p:cNvCxnSpPr/>
          <p:nvPr/>
        </p:nvCxnSpPr>
        <p:spPr>
          <a:xfrm flipV="1">
            <a:off x="874200" y="192065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C5680DB3-115A-014B-913C-67FDD0CD8BB1}"/>
              </a:ext>
            </a:extLst>
          </p:cNvPr>
          <p:cNvCxnSpPr>
            <a:cxnSpLocks/>
          </p:cNvCxnSpPr>
          <p:nvPr/>
        </p:nvCxnSpPr>
        <p:spPr>
          <a:xfrm flipH="1" flipV="1">
            <a:off x="1610076" y="192608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B6AE0B3C-18D0-D744-875F-D3D02B038CF6}"/>
              </a:ext>
            </a:extLst>
          </p:cNvPr>
          <p:cNvSpPr/>
          <p:nvPr/>
        </p:nvSpPr>
        <p:spPr>
          <a:xfrm>
            <a:off x="1561210" y="188075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D4CC9A58-212F-0848-BEA0-27C82FC0B5C6}"/>
              </a:ext>
            </a:extLst>
          </p:cNvPr>
          <p:cNvSpPr/>
          <p:nvPr/>
        </p:nvSpPr>
        <p:spPr>
          <a:xfrm>
            <a:off x="831189" y="261469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Straight Connector 41">
            <a:extLst>
              <a:ext uri="{FF2B5EF4-FFF2-40B4-BE49-F238E27FC236}">
                <a16:creationId xmlns:a16="http://schemas.microsoft.com/office/drawing/2014/main" id="{3E1E6B78-FACE-EE4F-A851-1056ABDB8F12}"/>
              </a:ext>
            </a:extLst>
          </p:cNvPr>
          <p:cNvCxnSpPr/>
          <p:nvPr/>
        </p:nvCxnSpPr>
        <p:spPr>
          <a:xfrm flipV="1">
            <a:off x="825573" y="2560034"/>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9468C20-21A6-DB4B-A352-F96130DC3BAB}"/>
              </a:ext>
            </a:extLst>
          </p:cNvPr>
          <p:cNvCxnSpPr/>
          <p:nvPr/>
        </p:nvCxnSpPr>
        <p:spPr>
          <a:xfrm>
            <a:off x="733773" y="255798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DA3CFA2A-ED1C-5B49-9485-1F05E0145AA9}"/>
              </a:ext>
            </a:extLst>
          </p:cNvPr>
          <p:cNvCxnSpPr/>
          <p:nvPr/>
        </p:nvCxnSpPr>
        <p:spPr>
          <a:xfrm>
            <a:off x="730603" y="264979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69FC25F5-4340-C340-A56D-CD98F8C5E47C}"/>
              </a:ext>
            </a:extLst>
          </p:cNvPr>
          <p:cNvCxnSpPr/>
          <p:nvPr/>
        </p:nvCxnSpPr>
        <p:spPr>
          <a:xfrm>
            <a:off x="736089" y="273892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8ACF51DA-0DB0-4840-9030-C67526E5F67C}"/>
              </a:ext>
            </a:extLst>
          </p:cNvPr>
          <p:cNvCxnSpPr>
            <a:cxnSpLocks/>
            <a:stCxn id="50" idx="3"/>
          </p:cNvCxnSpPr>
          <p:nvPr/>
        </p:nvCxnSpPr>
        <p:spPr>
          <a:xfrm flipV="1">
            <a:off x="2306611" y="1900904"/>
            <a:ext cx="758136" cy="7848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35FD5CB9-6D01-D243-A557-350C34BD7D47}"/>
              </a:ext>
            </a:extLst>
          </p:cNvPr>
          <p:cNvCxnSpPr>
            <a:cxnSpLocks/>
          </p:cNvCxnSpPr>
          <p:nvPr/>
        </p:nvCxnSpPr>
        <p:spPr>
          <a:xfrm flipH="1" flipV="1">
            <a:off x="3075876" y="191988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Oval 47">
            <a:extLst>
              <a:ext uri="{FF2B5EF4-FFF2-40B4-BE49-F238E27FC236}">
                <a16:creationId xmlns:a16="http://schemas.microsoft.com/office/drawing/2014/main" id="{15DBA49B-301C-D946-8B10-283D0805885D}"/>
              </a:ext>
            </a:extLst>
          </p:cNvPr>
          <p:cNvSpPr/>
          <p:nvPr/>
        </p:nvSpPr>
        <p:spPr>
          <a:xfrm>
            <a:off x="3019254" y="186890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DFA0D910-C54A-EF47-B7DA-B23CA1DE48BD}"/>
              </a:ext>
            </a:extLst>
          </p:cNvPr>
          <p:cNvSpPr/>
          <p:nvPr/>
        </p:nvSpPr>
        <p:spPr>
          <a:xfrm>
            <a:off x="3748748" y="260773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6B50F867-9E03-2E45-8AD2-4700C6DC7EE8}"/>
              </a:ext>
            </a:extLst>
          </p:cNvPr>
          <p:cNvSpPr/>
          <p:nvPr/>
        </p:nvSpPr>
        <p:spPr>
          <a:xfrm>
            <a:off x="2293220" y="260773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 name="Straight Connector 50">
            <a:extLst>
              <a:ext uri="{FF2B5EF4-FFF2-40B4-BE49-F238E27FC236}">
                <a16:creationId xmlns:a16="http://schemas.microsoft.com/office/drawing/2014/main" id="{F46160E6-170F-8849-B913-CE20AB8EB1D3}"/>
              </a:ext>
            </a:extLst>
          </p:cNvPr>
          <p:cNvCxnSpPr>
            <a:cxnSpLocks/>
          </p:cNvCxnSpPr>
          <p:nvPr/>
        </p:nvCxnSpPr>
        <p:spPr>
          <a:xfrm flipV="1">
            <a:off x="7286965" y="1902746"/>
            <a:ext cx="0" cy="148003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38A83866-1F43-F74A-9E1D-6B0121D163D2}"/>
              </a:ext>
            </a:extLst>
          </p:cNvPr>
          <p:cNvCxnSpPr/>
          <p:nvPr/>
        </p:nvCxnSpPr>
        <p:spPr>
          <a:xfrm rot="16200000">
            <a:off x="7660593" y="301005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C6F2D7E5-8BA0-1343-A229-1493B397262F}"/>
              </a:ext>
            </a:extLst>
          </p:cNvPr>
          <p:cNvCxnSpPr/>
          <p:nvPr/>
        </p:nvCxnSpPr>
        <p:spPr>
          <a:xfrm flipH="1" flipV="1">
            <a:off x="6528578" y="263853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41D26D91-B365-5B49-A3F2-6031A886FAA0}"/>
              </a:ext>
            </a:extLst>
          </p:cNvPr>
          <p:cNvCxnSpPr>
            <a:cxnSpLocks/>
          </p:cNvCxnSpPr>
          <p:nvPr/>
        </p:nvCxnSpPr>
        <p:spPr>
          <a:xfrm flipH="1" flipV="1">
            <a:off x="7298478" y="1914348"/>
            <a:ext cx="696014" cy="14489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03787348-DE50-8740-BDCD-94F4319AD2A5}"/>
              </a:ext>
            </a:extLst>
          </p:cNvPr>
          <p:cNvCxnSpPr>
            <a:cxnSpLocks/>
          </p:cNvCxnSpPr>
          <p:nvPr/>
        </p:nvCxnSpPr>
        <p:spPr>
          <a:xfrm flipV="1">
            <a:off x="6547812" y="1927996"/>
            <a:ext cx="720485" cy="14516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5F79281C-6156-414B-9D1E-C29103C7A7F1}"/>
              </a:ext>
            </a:extLst>
          </p:cNvPr>
          <p:cNvCxnSpPr/>
          <p:nvPr/>
        </p:nvCxnSpPr>
        <p:spPr>
          <a:xfrm flipV="1">
            <a:off x="7289182" y="265560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Oval 56">
            <a:extLst>
              <a:ext uri="{FF2B5EF4-FFF2-40B4-BE49-F238E27FC236}">
                <a16:creationId xmlns:a16="http://schemas.microsoft.com/office/drawing/2014/main" id="{745D936C-11C5-C148-95FB-0CF8020AF8BF}"/>
              </a:ext>
            </a:extLst>
          </p:cNvPr>
          <p:cNvSpPr/>
          <p:nvPr/>
        </p:nvSpPr>
        <p:spPr>
          <a:xfrm>
            <a:off x="7979182" y="334435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74FE5B26-AA34-314F-B68C-A7B3D996A047}"/>
              </a:ext>
            </a:extLst>
          </p:cNvPr>
          <p:cNvSpPr/>
          <p:nvPr/>
        </p:nvSpPr>
        <p:spPr>
          <a:xfrm>
            <a:off x="7237838" y="334137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 name="Straight Connector 58">
            <a:extLst>
              <a:ext uri="{FF2B5EF4-FFF2-40B4-BE49-F238E27FC236}">
                <a16:creationId xmlns:a16="http://schemas.microsoft.com/office/drawing/2014/main" id="{A2F3E12E-7E22-554C-83D5-8EE94E2B69CF}"/>
              </a:ext>
            </a:extLst>
          </p:cNvPr>
          <p:cNvCxnSpPr/>
          <p:nvPr/>
        </p:nvCxnSpPr>
        <p:spPr>
          <a:xfrm flipV="1">
            <a:off x="6534606" y="189569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45EE74EC-B7BB-274C-8092-8E485B8D19F1}"/>
              </a:ext>
            </a:extLst>
          </p:cNvPr>
          <p:cNvCxnSpPr>
            <a:cxnSpLocks/>
          </p:cNvCxnSpPr>
          <p:nvPr/>
        </p:nvCxnSpPr>
        <p:spPr>
          <a:xfrm flipH="1" flipV="1">
            <a:off x="7304347" y="191467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Oval 60">
            <a:extLst>
              <a:ext uri="{FF2B5EF4-FFF2-40B4-BE49-F238E27FC236}">
                <a16:creationId xmlns:a16="http://schemas.microsoft.com/office/drawing/2014/main" id="{A04E2E2E-F197-8247-BDE3-DA89502178F5}"/>
              </a:ext>
            </a:extLst>
          </p:cNvPr>
          <p:cNvSpPr/>
          <p:nvPr/>
        </p:nvSpPr>
        <p:spPr>
          <a:xfrm>
            <a:off x="7240952" y="185702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D62B7595-4E3D-1B4D-9B1A-C2ED919C37D4}"/>
              </a:ext>
            </a:extLst>
          </p:cNvPr>
          <p:cNvSpPr/>
          <p:nvPr/>
        </p:nvSpPr>
        <p:spPr>
          <a:xfrm>
            <a:off x="7977219" y="260252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5C684FEA-BD25-1C44-8BB9-DB219C9B5908}"/>
              </a:ext>
            </a:extLst>
          </p:cNvPr>
          <p:cNvSpPr/>
          <p:nvPr/>
        </p:nvSpPr>
        <p:spPr>
          <a:xfrm>
            <a:off x="5578226" y="297249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6" name="Oval 95">
            <a:extLst>
              <a:ext uri="{FF2B5EF4-FFF2-40B4-BE49-F238E27FC236}">
                <a16:creationId xmlns:a16="http://schemas.microsoft.com/office/drawing/2014/main" id="{11B0EBC5-E945-014F-923D-2B47003634D5}"/>
              </a:ext>
            </a:extLst>
          </p:cNvPr>
          <p:cNvSpPr/>
          <p:nvPr/>
        </p:nvSpPr>
        <p:spPr>
          <a:xfrm>
            <a:off x="5853811" y="296627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7" name="Oval 96">
            <a:extLst>
              <a:ext uri="{FF2B5EF4-FFF2-40B4-BE49-F238E27FC236}">
                <a16:creationId xmlns:a16="http://schemas.microsoft.com/office/drawing/2014/main" id="{D331C9B5-FB9A-5343-89BB-54C2BB6DF6F9}"/>
              </a:ext>
            </a:extLst>
          </p:cNvPr>
          <p:cNvSpPr/>
          <p:nvPr/>
        </p:nvSpPr>
        <p:spPr>
          <a:xfrm>
            <a:off x="6155285" y="2969379"/>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6" name="TextBox 65">
            <a:extLst>
              <a:ext uri="{FF2B5EF4-FFF2-40B4-BE49-F238E27FC236}">
                <a16:creationId xmlns:a16="http://schemas.microsoft.com/office/drawing/2014/main" id="{48109C9B-EC5F-C947-8921-0C92D09A74DD}"/>
              </a:ext>
            </a:extLst>
          </p:cNvPr>
          <p:cNvSpPr txBox="1"/>
          <p:nvPr/>
        </p:nvSpPr>
        <p:spPr>
          <a:xfrm>
            <a:off x="8004063" y="2070580"/>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67" name="TextBox 66">
            <a:extLst>
              <a:ext uri="{FF2B5EF4-FFF2-40B4-BE49-F238E27FC236}">
                <a16:creationId xmlns:a16="http://schemas.microsoft.com/office/drawing/2014/main" id="{7A07651C-F165-5142-9D1D-5C30B48AEA9A}"/>
              </a:ext>
            </a:extLst>
          </p:cNvPr>
          <p:cNvSpPr txBox="1"/>
          <p:nvPr/>
        </p:nvSpPr>
        <p:spPr>
          <a:xfrm>
            <a:off x="8018239" y="3440718"/>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68" name="Group 67">
            <a:extLst>
              <a:ext uri="{FF2B5EF4-FFF2-40B4-BE49-F238E27FC236}">
                <a16:creationId xmlns:a16="http://schemas.microsoft.com/office/drawing/2014/main" id="{6CF136B0-1920-9F40-8229-54B46875A899}"/>
              </a:ext>
            </a:extLst>
          </p:cNvPr>
          <p:cNvGrpSpPr/>
          <p:nvPr/>
        </p:nvGrpSpPr>
        <p:grpSpPr>
          <a:xfrm>
            <a:off x="538010" y="5390815"/>
            <a:ext cx="924602" cy="1058574"/>
            <a:chOff x="536432" y="5376415"/>
            <a:chExt cx="924602" cy="1058574"/>
          </a:xfrm>
        </p:grpSpPr>
        <p:cxnSp>
          <p:nvCxnSpPr>
            <p:cNvPr id="69" name="Straight Arrow Connector 68">
              <a:extLst>
                <a:ext uri="{FF2B5EF4-FFF2-40B4-BE49-F238E27FC236}">
                  <a16:creationId xmlns:a16="http://schemas.microsoft.com/office/drawing/2014/main" id="{B62CD74E-6BB2-5D42-8421-69A21FC668C2}"/>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5760B9BA-6192-4948-9486-B651C9609FB4}"/>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71" name="Straight Arrow Connector 70">
              <a:extLst>
                <a:ext uri="{FF2B5EF4-FFF2-40B4-BE49-F238E27FC236}">
                  <a16:creationId xmlns:a16="http://schemas.microsoft.com/office/drawing/2014/main" id="{7A3A51A2-9283-C34D-AED9-DD612DA6AA7D}"/>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8900DEA6-88F0-2F48-9C18-022C2A7EABFC}"/>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74" name="Straight Arrow Connector 73">
            <a:extLst>
              <a:ext uri="{FF2B5EF4-FFF2-40B4-BE49-F238E27FC236}">
                <a16:creationId xmlns:a16="http://schemas.microsoft.com/office/drawing/2014/main" id="{D6835C66-491F-A644-BB50-9ED746FB504C}"/>
              </a:ext>
            </a:extLst>
          </p:cNvPr>
          <p:cNvCxnSpPr>
            <a:cxnSpLocks/>
          </p:cNvCxnSpPr>
          <p:nvPr/>
        </p:nvCxnSpPr>
        <p:spPr>
          <a:xfrm>
            <a:off x="8253989" y="2470259"/>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2C9DDFAA-E635-8F4E-B87E-AB5C2972A10C}"/>
              </a:ext>
            </a:extLst>
          </p:cNvPr>
          <p:cNvCxnSpPr>
            <a:cxnSpLocks/>
          </p:cNvCxnSpPr>
          <p:nvPr/>
        </p:nvCxnSpPr>
        <p:spPr>
          <a:xfrm>
            <a:off x="8247769" y="3190450"/>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2CB50D0D-265C-6247-84BF-F45A81C474BF}"/>
              </a:ext>
            </a:extLst>
          </p:cNvPr>
          <p:cNvGrpSpPr/>
          <p:nvPr/>
        </p:nvGrpSpPr>
        <p:grpSpPr>
          <a:xfrm>
            <a:off x="4584436" y="4227518"/>
            <a:ext cx="2814415" cy="1447742"/>
            <a:chOff x="2091520" y="3943073"/>
            <a:chExt cx="3122924" cy="1606440"/>
          </a:xfrm>
        </p:grpSpPr>
        <p:cxnSp>
          <p:nvCxnSpPr>
            <p:cNvPr id="76" name="Straight Connector 75">
              <a:extLst>
                <a:ext uri="{FF2B5EF4-FFF2-40B4-BE49-F238E27FC236}">
                  <a16:creationId xmlns:a16="http://schemas.microsoft.com/office/drawing/2014/main" id="{32947C73-310C-1F4E-AEF8-23D57173B619}"/>
                </a:ext>
              </a:extLst>
            </p:cNvPr>
            <p:cNvCxnSpPr>
              <a:cxnSpLocks/>
            </p:cNvCxnSpPr>
            <p:nvPr/>
          </p:nvCxnSpPr>
          <p:spPr>
            <a:xfrm flipV="1">
              <a:off x="2977967" y="3982119"/>
              <a:ext cx="0" cy="14739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E99CF6DA-CA1A-5441-BBBA-C63E969159FF}"/>
                </a:ext>
              </a:extLst>
            </p:cNvPr>
            <p:cNvCxnSpPr/>
            <p:nvPr/>
          </p:nvCxnSpPr>
          <p:spPr>
            <a:xfrm rot="16200000">
              <a:off x="3339643" y="510130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145DFB1C-CD35-4745-BF69-CE7A2C4A7881}"/>
                </a:ext>
              </a:extLst>
            </p:cNvPr>
            <p:cNvCxnSpPr>
              <a:cxnSpLocks/>
            </p:cNvCxnSpPr>
            <p:nvPr/>
          </p:nvCxnSpPr>
          <p:spPr>
            <a:xfrm flipV="1">
              <a:off x="4430787" y="3982119"/>
              <a:ext cx="0" cy="148003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5AFD12A8-C646-0E46-93EF-5E388226C471}"/>
                </a:ext>
              </a:extLst>
            </p:cNvPr>
            <p:cNvCxnSpPr/>
            <p:nvPr/>
          </p:nvCxnSpPr>
          <p:spPr>
            <a:xfrm rot="16200000">
              <a:off x="4804415" y="508942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7A4EE78B-D036-0741-83E7-E48AFB8E6E77}"/>
                </a:ext>
              </a:extLst>
            </p:cNvPr>
            <p:cNvCxnSpPr/>
            <p:nvPr/>
          </p:nvCxnSpPr>
          <p:spPr>
            <a:xfrm flipH="1" flipV="1">
              <a:off x="2253656" y="473185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9CE90791-FD51-624D-A6B1-5FAA4B242D3A}"/>
                </a:ext>
              </a:extLst>
            </p:cNvPr>
            <p:cNvCxnSpPr>
              <a:cxnSpLocks/>
            </p:cNvCxnSpPr>
            <p:nvPr/>
          </p:nvCxnSpPr>
          <p:spPr>
            <a:xfrm flipH="1" flipV="1">
              <a:off x="2965371" y="3971033"/>
              <a:ext cx="754452" cy="14963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6B897A73-5562-9943-AB45-06DF9991CA1A}"/>
                </a:ext>
              </a:extLst>
            </p:cNvPr>
            <p:cNvCxnSpPr/>
            <p:nvPr/>
          </p:nvCxnSpPr>
          <p:spPr>
            <a:xfrm flipH="1" flipV="1">
              <a:off x="3699492" y="473145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2B2F0B80-39C5-484F-AFF7-C857437FC392}"/>
                </a:ext>
              </a:extLst>
            </p:cNvPr>
            <p:cNvCxnSpPr>
              <a:cxnSpLocks/>
            </p:cNvCxnSpPr>
            <p:nvPr/>
          </p:nvCxnSpPr>
          <p:spPr>
            <a:xfrm flipH="1" flipV="1">
              <a:off x="4449073" y="3986948"/>
              <a:ext cx="696014" cy="14489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23240DB9-17AB-F744-9688-12722F40020C}"/>
                </a:ext>
              </a:extLst>
            </p:cNvPr>
            <p:cNvCxnSpPr>
              <a:cxnSpLocks/>
            </p:cNvCxnSpPr>
            <p:nvPr/>
          </p:nvCxnSpPr>
          <p:spPr>
            <a:xfrm flipV="1">
              <a:off x="2232048" y="3968302"/>
              <a:ext cx="772731" cy="15047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5" name="Oval 84">
              <a:extLst>
                <a:ext uri="{FF2B5EF4-FFF2-40B4-BE49-F238E27FC236}">
                  <a16:creationId xmlns:a16="http://schemas.microsoft.com/office/drawing/2014/main" id="{2626CE72-59CF-F842-97B6-6C3EDB92B54F}"/>
                </a:ext>
              </a:extLst>
            </p:cNvPr>
            <p:cNvSpPr/>
            <p:nvPr/>
          </p:nvSpPr>
          <p:spPr>
            <a:xfrm>
              <a:off x="2199469" y="541276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6" name="Straight Connector 85">
              <a:extLst>
                <a:ext uri="{FF2B5EF4-FFF2-40B4-BE49-F238E27FC236}">
                  <a16:creationId xmlns:a16="http://schemas.microsoft.com/office/drawing/2014/main" id="{17ED0A11-B0FE-1B4E-872E-18ABA63A8922}"/>
                </a:ext>
              </a:extLst>
            </p:cNvPr>
            <p:cNvCxnSpPr/>
            <p:nvPr/>
          </p:nvCxnSpPr>
          <p:spPr>
            <a:xfrm flipV="1">
              <a:off x="2971500" y="473497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FD076166-A3F1-2E46-A1F6-038392AC82D7}"/>
                </a:ext>
              </a:extLst>
            </p:cNvPr>
            <p:cNvCxnSpPr/>
            <p:nvPr/>
          </p:nvCxnSpPr>
          <p:spPr>
            <a:xfrm flipV="1">
              <a:off x="2186490" y="5366633"/>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F8237CB1-CCF8-4742-ACE3-4668CC392EB2}"/>
                </a:ext>
              </a:extLst>
            </p:cNvPr>
            <p:cNvCxnSpPr/>
            <p:nvPr/>
          </p:nvCxnSpPr>
          <p:spPr>
            <a:xfrm>
              <a:off x="2094690" y="536458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81D36784-07C5-A043-A5D5-5309E911783B}"/>
                </a:ext>
              </a:extLst>
            </p:cNvPr>
            <p:cNvCxnSpPr/>
            <p:nvPr/>
          </p:nvCxnSpPr>
          <p:spPr>
            <a:xfrm>
              <a:off x="2091520" y="545639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6A2DC646-5855-3A48-A29F-0A7CA1E970D0}"/>
                </a:ext>
              </a:extLst>
            </p:cNvPr>
            <p:cNvCxnSpPr/>
            <p:nvPr/>
          </p:nvCxnSpPr>
          <p:spPr>
            <a:xfrm>
              <a:off x="2097006" y="554552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1" name="Oval 90">
              <a:extLst>
                <a:ext uri="{FF2B5EF4-FFF2-40B4-BE49-F238E27FC236}">
                  <a16:creationId xmlns:a16="http://schemas.microsoft.com/office/drawing/2014/main" id="{C19F40AE-6A33-E747-AA22-C7BB7EC62363}"/>
                </a:ext>
              </a:extLst>
            </p:cNvPr>
            <p:cNvSpPr/>
            <p:nvPr/>
          </p:nvSpPr>
          <p:spPr>
            <a:xfrm>
              <a:off x="2929388" y="541476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2" name="Straight Connector 91">
              <a:extLst>
                <a:ext uri="{FF2B5EF4-FFF2-40B4-BE49-F238E27FC236}">
                  <a16:creationId xmlns:a16="http://schemas.microsoft.com/office/drawing/2014/main" id="{A126D0E0-B183-4649-BB59-38253C49942F}"/>
                </a:ext>
              </a:extLst>
            </p:cNvPr>
            <p:cNvCxnSpPr>
              <a:cxnSpLocks/>
            </p:cNvCxnSpPr>
            <p:nvPr/>
          </p:nvCxnSpPr>
          <p:spPr>
            <a:xfrm flipV="1">
              <a:off x="3705180" y="3993823"/>
              <a:ext cx="720485" cy="14516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a:extLst>
                <a:ext uri="{FF2B5EF4-FFF2-40B4-BE49-F238E27FC236}">
                  <a16:creationId xmlns:a16="http://schemas.microsoft.com/office/drawing/2014/main" id="{B7BDEEEF-A53B-3F4C-A664-8587CDD8913A}"/>
                </a:ext>
              </a:extLst>
            </p:cNvPr>
            <p:cNvSpPr/>
            <p:nvPr/>
          </p:nvSpPr>
          <p:spPr>
            <a:xfrm>
              <a:off x="3655524" y="542373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4" name="Straight Connector 93">
              <a:extLst>
                <a:ext uri="{FF2B5EF4-FFF2-40B4-BE49-F238E27FC236}">
                  <a16:creationId xmlns:a16="http://schemas.microsoft.com/office/drawing/2014/main" id="{F929A4C5-13C3-6F48-81D4-FA4BA9BBB90E}"/>
                </a:ext>
              </a:extLst>
            </p:cNvPr>
            <p:cNvCxnSpPr/>
            <p:nvPr/>
          </p:nvCxnSpPr>
          <p:spPr>
            <a:xfrm flipV="1">
              <a:off x="4433004" y="473497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8" name="Oval 97">
              <a:extLst>
                <a:ext uri="{FF2B5EF4-FFF2-40B4-BE49-F238E27FC236}">
                  <a16:creationId xmlns:a16="http://schemas.microsoft.com/office/drawing/2014/main" id="{A860E91F-AADE-AB49-B51F-391A3B882214}"/>
                </a:ext>
              </a:extLst>
            </p:cNvPr>
            <p:cNvSpPr/>
            <p:nvPr/>
          </p:nvSpPr>
          <p:spPr>
            <a:xfrm>
              <a:off x="5123004" y="542373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7C18E2C6-896C-4543-8983-B44F3837C798}"/>
                </a:ext>
              </a:extLst>
            </p:cNvPr>
            <p:cNvSpPr/>
            <p:nvPr/>
          </p:nvSpPr>
          <p:spPr>
            <a:xfrm>
              <a:off x="4381660" y="542074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0" name="Straight Connector 99">
              <a:extLst>
                <a:ext uri="{FF2B5EF4-FFF2-40B4-BE49-F238E27FC236}">
                  <a16:creationId xmlns:a16="http://schemas.microsoft.com/office/drawing/2014/main" id="{811389AC-A919-9742-947F-DAA2D82A9214}"/>
                </a:ext>
              </a:extLst>
            </p:cNvPr>
            <p:cNvCxnSpPr/>
            <p:nvPr/>
          </p:nvCxnSpPr>
          <p:spPr>
            <a:xfrm flipV="1">
              <a:off x="2246493" y="399482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CACEF13E-3EC8-B545-8F1B-EDCDE00BDBBB}"/>
                </a:ext>
              </a:extLst>
            </p:cNvPr>
            <p:cNvCxnSpPr>
              <a:cxnSpLocks/>
            </p:cNvCxnSpPr>
            <p:nvPr/>
          </p:nvCxnSpPr>
          <p:spPr>
            <a:xfrm flipH="1" flipV="1">
              <a:off x="2982369" y="400025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2" name="Oval 101">
              <a:extLst>
                <a:ext uri="{FF2B5EF4-FFF2-40B4-BE49-F238E27FC236}">
                  <a16:creationId xmlns:a16="http://schemas.microsoft.com/office/drawing/2014/main" id="{7379DA01-E590-564F-A490-FA8B6294EB0B}"/>
                </a:ext>
              </a:extLst>
            </p:cNvPr>
            <p:cNvSpPr/>
            <p:nvPr/>
          </p:nvSpPr>
          <p:spPr>
            <a:xfrm>
              <a:off x="2933503" y="395491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2A3DD88C-F73A-5B47-B49E-7B60D9CF4192}"/>
                </a:ext>
              </a:extLst>
            </p:cNvPr>
            <p:cNvSpPr/>
            <p:nvPr/>
          </p:nvSpPr>
          <p:spPr>
            <a:xfrm>
              <a:off x="2203482" y="468885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4" name="Straight Connector 103">
              <a:extLst>
                <a:ext uri="{FF2B5EF4-FFF2-40B4-BE49-F238E27FC236}">
                  <a16:creationId xmlns:a16="http://schemas.microsoft.com/office/drawing/2014/main" id="{BD9AF6D7-B056-CE49-B7F8-BD3BF6CE2F11}"/>
                </a:ext>
              </a:extLst>
            </p:cNvPr>
            <p:cNvCxnSpPr/>
            <p:nvPr/>
          </p:nvCxnSpPr>
          <p:spPr>
            <a:xfrm flipV="1">
              <a:off x="2197866" y="4634201"/>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8904B613-7885-F148-8BA3-81A182133E73}"/>
                </a:ext>
              </a:extLst>
            </p:cNvPr>
            <p:cNvCxnSpPr/>
            <p:nvPr/>
          </p:nvCxnSpPr>
          <p:spPr>
            <a:xfrm>
              <a:off x="2106066" y="463215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FD1AF3F1-0634-CF42-A084-D65CFDA5AE73}"/>
                </a:ext>
              </a:extLst>
            </p:cNvPr>
            <p:cNvCxnSpPr/>
            <p:nvPr/>
          </p:nvCxnSpPr>
          <p:spPr>
            <a:xfrm>
              <a:off x="2102896" y="472396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36EC47CC-F7C8-8B49-A8F6-94B7CBD09CE7}"/>
                </a:ext>
              </a:extLst>
            </p:cNvPr>
            <p:cNvCxnSpPr/>
            <p:nvPr/>
          </p:nvCxnSpPr>
          <p:spPr>
            <a:xfrm>
              <a:off x="2108382" y="481309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778ADD92-200A-A346-A0C1-D1CA1DBEA221}"/>
                </a:ext>
              </a:extLst>
            </p:cNvPr>
            <p:cNvCxnSpPr>
              <a:cxnSpLocks/>
              <a:stCxn id="112" idx="3"/>
            </p:cNvCxnSpPr>
            <p:nvPr/>
          </p:nvCxnSpPr>
          <p:spPr>
            <a:xfrm flipV="1">
              <a:off x="3678904" y="3975071"/>
              <a:ext cx="758136" cy="7848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7D9ECAEF-3A46-204C-B5C9-E9BB2DFE736D}"/>
                </a:ext>
              </a:extLst>
            </p:cNvPr>
            <p:cNvCxnSpPr>
              <a:cxnSpLocks/>
            </p:cNvCxnSpPr>
            <p:nvPr/>
          </p:nvCxnSpPr>
          <p:spPr>
            <a:xfrm flipH="1" flipV="1">
              <a:off x="4448169" y="399405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0" name="Oval 109">
              <a:extLst>
                <a:ext uri="{FF2B5EF4-FFF2-40B4-BE49-F238E27FC236}">
                  <a16:creationId xmlns:a16="http://schemas.microsoft.com/office/drawing/2014/main" id="{91E3D560-AE54-8C44-9252-A38B8DC465C5}"/>
                </a:ext>
              </a:extLst>
            </p:cNvPr>
            <p:cNvSpPr/>
            <p:nvPr/>
          </p:nvSpPr>
          <p:spPr>
            <a:xfrm>
              <a:off x="4391547" y="394307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FC3FE6FC-0AC1-B64F-8A35-EB332CF6D46C}"/>
                </a:ext>
              </a:extLst>
            </p:cNvPr>
            <p:cNvSpPr/>
            <p:nvPr/>
          </p:nvSpPr>
          <p:spPr>
            <a:xfrm>
              <a:off x="5121041" y="468190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476BF8EE-48B1-AC47-A457-AC0B0DD9AEDD}"/>
                </a:ext>
              </a:extLst>
            </p:cNvPr>
            <p:cNvSpPr/>
            <p:nvPr/>
          </p:nvSpPr>
          <p:spPr>
            <a:xfrm>
              <a:off x="3665513" y="468190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3" name="Oval 112">
            <a:extLst>
              <a:ext uri="{FF2B5EF4-FFF2-40B4-BE49-F238E27FC236}">
                <a16:creationId xmlns:a16="http://schemas.microsoft.com/office/drawing/2014/main" id="{6BC8B4E9-F113-254B-9AB0-A898024BBABA}"/>
              </a:ext>
            </a:extLst>
          </p:cNvPr>
          <p:cNvSpPr/>
          <p:nvPr/>
        </p:nvSpPr>
        <p:spPr>
          <a:xfrm>
            <a:off x="6486803" y="334659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6A371AA5-811B-3145-92B0-C5441F5F2246}"/>
              </a:ext>
            </a:extLst>
          </p:cNvPr>
          <p:cNvSpPr/>
          <p:nvPr/>
        </p:nvSpPr>
        <p:spPr>
          <a:xfrm>
            <a:off x="6491514" y="260476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6" name="Straight Connector 115">
            <a:extLst>
              <a:ext uri="{FF2B5EF4-FFF2-40B4-BE49-F238E27FC236}">
                <a16:creationId xmlns:a16="http://schemas.microsoft.com/office/drawing/2014/main" id="{7F920A17-354A-BB49-9C0E-4CA043F1CA50}"/>
              </a:ext>
            </a:extLst>
          </p:cNvPr>
          <p:cNvCxnSpPr>
            <a:cxnSpLocks/>
          </p:cNvCxnSpPr>
          <p:nvPr/>
        </p:nvCxnSpPr>
        <p:spPr>
          <a:xfrm flipV="1">
            <a:off x="2635674" y="4287082"/>
            <a:ext cx="0" cy="13283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5949424E-FA0F-1C4B-BE80-4D1E0FED8BD9}"/>
              </a:ext>
            </a:extLst>
          </p:cNvPr>
          <p:cNvCxnSpPr/>
          <p:nvPr/>
        </p:nvCxnSpPr>
        <p:spPr>
          <a:xfrm rot="16200000">
            <a:off x="2961621" y="5295708"/>
            <a:ext cx="659254" cy="18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5AA10669-D211-6A43-91F8-102A82AC4C23}"/>
              </a:ext>
            </a:extLst>
          </p:cNvPr>
          <p:cNvCxnSpPr/>
          <p:nvPr/>
        </p:nvCxnSpPr>
        <p:spPr>
          <a:xfrm flipH="1" flipV="1">
            <a:off x="1982917" y="4962755"/>
            <a:ext cx="659254" cy="6592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85D66E41-52EE-9341-A684-77B8FD645E4F}"/>
              </a:ext>
            </a:extLst>
          </p:cNvPr>
          <p:cNvCxnSpPr>
            <a:cxnSpLocks/>
          </p:cNvCxnSpPr>
          <p:nvPr/>
        </p:nvCxnSpPr>
        <p:spPr>
          <a:xfrm flipH="1" flipV="1">
            <a:off x="2624323" y="4277091"/>
            <a:ext cx="679921" cy="13485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4DA4D986-7399-2347-AD01-7A0F1ED3991F}"/>
              </a:ext>
            </a:extLst>
          </p:cNvPr>
          <p:cNvCxnSpPr>
            <a:cxnSpLocks/>
          </p:cNvCxnSpPr>
          <p:nvPr/>
        </p:nvCxnSpPr>
        <p:spPr>
          <a:xfrm flipV="1">
            <a:off x="1963443" y="4274630"/>
            <a:ext cx="696394" cy="135611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5" name="Oval 124">
            <a:extLst>
              <a:ext uri="{FF2B5EF4-FFF2-40B4-BE49-F238E27FC236}">
                <a16:creationId xmlns:a16="http://schemas.microsoft.com/office/drawing/2014/main" id="{31759110-7F34-1340-ACBA-E3BDC2267876}"/>
              </a:ext>
            </a:extLst>
          </p:cNvPr>
          <p:cNvSpPr/>
          <p:nvPr/>
        </p:nvSpPr>
        <p:spPr>
          <a:xfrm>
            <a:off x="1934083" y="5576392"/>
            <a:ext cx="82407" cy="824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6" name="Straight Connector 125">
            <a:extLst>
              <a:ext uri="{FF2B5EF4-FFF2-40B4-BE49-F238E27FC236}">
                <a16:creationId xmlns:a16="http://schemas.microsoft.com/office/drawing/2014/main" id="{9F9A69E7-BE78-5644-B3E1-71668844C01C}"/>
              </a:ext>
            </a:extLst>
          </p:cNvPr>
          <p:cNvCxnSpPr/>
          <p:nvPr/>
        </p:nvCxnSpPr>
        <p:spPr>
          <a:xfrm flipV="1">
            <a:off x="2629846" y="4965566"/>
            <a:ext cx="659254" cy="6592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F497DD1C-6A47-7148-8202-63EA8C99F6D2}"/>
              </a:ext>
            </a:extLst>
          </p:cNvPr>
          <p:cNvCxnSpPr/>
          <p:nvPr/>
        </p:nvCxnSpPr>
        <p:spPr>
          <a:xfrm flipV="1">
            <a:off x="1922386" y="5534821"/>
            <a:ext cx="1" cy="1648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FB86E52A-2013-2445-8436-4298A179C08D}"/>
              </a:ext>
            </a:extLst>
          </p:cNvPr>
          <p:cNvCxnSpPr/>
          <p:nvPr/>
        </p:nvCxnSpPr>
        <p:spPr>
          <a:xfrm>
            <a:off x="1839655" y="5532973"/>
            <a:ext cx="82407" cy="18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4EA4BDE7-CD80-884D-B340-369CD64C5042}"/>
              </a:ext>
            </a:extLst>
          </p:cNvPr>
          <p:cNvCxnSpPr/>
          <p:nvPr/>
        </p:nvCxnSpPr>
        <p:spPr>
          <a:xfrm>
            <a:off x="1836798" y="5615716"/>
            <a:ext cx="82407" cy="18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2C6860EB-E021-494E-B47E-BE8ED1140F7A}"/>
              </a:ext>
            </a:extLst>
          </p:cNvPr>
          <p:cNvCxnSpPr/>
          <p:nvPr/>
        </p:nvCxnSpPr>
        <p:spPr>
          <a:xfrm>
            <a:off x="1841742" y="5696044"/>
            <a:ext cx="82407" cy="18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1" name="Oval 130">
            <a:extLst>
              <a:ext uri="{FF2B5EF4-FFF2-40B4-BE49-F238E27FC236}">
                <a16:creationId xmlns:a16="http://schemas.microsoft.com/office/drawing/2014/main" id="{0694BCE7-0E45-C541-91F6-D14F5B53F766}"/>
              </a:ext>
            </a:extLst>
          </p:cNvPr>
          <p:cNvSpPr/>
          <p:nvPr/>
        </p:nvSpPr>
        <p:spPr>
          <a:xfrm>
            <a:off x="2591894" y="5578196"/>
            <a:ext cx="82407" cy="824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a:extLst>
              <a:ext uri="{FF2B5EF4-FFF2-40B4-BE49-F238E27FC236}">
                <a16:creationId xmlns:a16="http://schemas.microsoft.com/office/drawing/2014/main" id="{99E111C8-EB9F-F746-961C-3DBB406785A5}"/>
              </a:ext>
            </a:extLst>
          </p:cNvPr>
          <p:cNvSpPr/>
          <p:nvPr/>
        </p:nvSpPr>
        <p:spPr>
          <a:xfrm>
            <a:off x="3246296" y="5586279"/>
            <a:ext cx="82407" cy="824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7" name="Straight Connector 136">
            <a:extLst>
              <a:ext uri="{FF2B5EF4-FFF2-40B4-BE49-F238E27FC236}">
                <a16:creationId xmlns:a16="http://schemas.microsoft.com/office/drawing/2014/main" id="{09EDDA15-7860-244E-B7D3-3B42AFD65046}"/>
              </a:ext>
            </a:extLst>
          </p:cNvPr>
          <p:cNvCxnSpPr/>
          <p:nvPr/>
        </p:nvCxnSpPr>
        <p:spPr>
          <a:xfrm flipV="1">
            <a:off x="1976461" y="4298529"/>
            <a:ext cx="659254" cy="6592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B1BD4153-57F8-7C41-BFBA-7C8F0BB589A3}"/>
              </a:ext>
            </a:extLst>
          </p:cNvPr>
          <p:cNvCxnSpPr>
            <a:cxnSpLocks/>
          </p:cNvCxnSpPr>
          <p:nvPr/>
        </p:nvCxnSpPr>
        <p:spPr>
          <a:xfrm flipH="1" flipV="1">
            <a:off x="2639641" y="4303425"/>
            <a:ext cx="659254" cy="6592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9" name="Oval 138">
            <a:extLst>
              <a:ext uri="{FF2B5EF4-FFF2-40B4-BE49-F238E27FC236}">
                <a16:creationId xmlns:a16="http://schemas.microsoft.com/office/drawing/2014/main" id="{3DBD361B-BE1E-8544-9666-F56D0F1C9974}"/>
              </a:ext>
            </a:extLst>
          </p:cNvPr>
          <p:cNvSpPr/>
          <p:nvPr/>
        </p:nvSpPr>
        <p:spPr>
          <a:xfrm>
            <a:off x="2595603" y="4262567"/>
            <a:ext cx="82407" cy="824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78BA75F8-0346-9A4B-B50F-EA18F362D6A3}"/>
              </a:ext>
            </a:extLst>
          </p:cNvPr>
          <p:cNvSpPr/>
          <p:nvPr/>
        </p:nvSpPr>
        <p:spPr>
          <a:xfrm>
            <a:off x="1937699" y="4924002"/>
            <a:ext cx="82407" cy="824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1" name="Straight Connector 140">
            <a:extLst>
              <a:ext uri="{FF2B5EF4-FFF2-40B4-BE49-F238E27FC236}">
                <a16:creationId xmlns:a16="http://schemas.microsoft.com/office/drawing/2014/main" id="{390B6657-2A08-6E46-B298-2D89C41AF94E}"/>
              </a:ext>
            </a:extLst>
          </p:cNvPr>
          <p:cNvCxnSpPr/>
          <p:nvPr/>
        </p:nvCxnSpPr>
        <p:spPr>
          <a:xfrm flipV="1">
            <a:off x="1932638" y="4874745"/>
            <a:ext cx="1" cy="1648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8A7C15D3-106C-664F-969C-D1F2A4DC6E87}"/>
              </a:ext>
            </a:extLst>
          </p:cNvPr>
          <p:cNvCxnSpPr/>
          <p:nvPr/>
        </p:nvCxnSpPr>
        <p:spPr>
          <a:xfrm>
            <a:off x="1849907" y="4872897"/>
            <a:ext cx="82407" cy="18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7DCC8098-9B41-5D41-A417-B96C0EBED6E2}"/>
              </a:ext>
            </a:extLst>
          </p:cNvPr>
          <p:cNvCxnSpPr/>
          <p:nvPr/>
        </p:nvCxnSpPr>
        <p:spPr>
          <a:xfrm>
            <a:off x="1847050" y="4955640"/>
            <a:ext cx="82407" cy="18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E2AB4C3E-0082-F246-8C94-B4260E163D0A}"/>
              </a:ext>
            </a:extLst>
          </p:cNvPr>
          <p:cNvCxnSpPr/>
          <p:nvPr/>
        </p:nvCxnSpPr>
        <p:spPr>
          <a:xfrm>
            <a:off x="1851994" y="5035968"/>
            <a:ext cx="82407" cy="18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9" name="Oval 148">
            <a:extLst>
              <a:ext uri="{FF2B5EF4-FFF2-40B4-BE49-F238E27FC236}">
                <a16:creationId xmlns:a16="http://schemas.microsoft.com/office/drawing/2014/main" id="{ABEBF9C5-B78E-6946-9C05-E041AFC4821D}"/>
              </a:ext>
            </a:extLst>
          </p:cNvPr>
          <p:cNvSpPr/>
          <p:nvPr/>
        </p:nvSpPr>
        <p:spPr>
          <a:xfrm>
            <a:off x="3255299" y="4917732"/>
            <a:ext cx="82407" cy="8240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5" name="Straight Connector 134">
            <a:extLst>
              <a:ext uri="{FF2B5EF4-FFF2-40B4-BE49-F238E27FC236}">
                <a16:creationId xmlns:a16="http://schemas.microsoft.com/office/drawing/2014/main" id="{DCD4E76C-82CC-3B4B-A7CF-37AF2F3260B8}"/>
              </a:ext>
            </a:extLst>
          </p:cNvPr>
          <p:cNvCxnSpPr/>
          <p:nvPr/>
        </p:nvCxnSpPr>
        <p:spPr>
          <a:xfrm>
            <a:off x="285564" y="1069094"/>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45" name="TextBox 144">
            <a:extLst>
              <a:ext uri="{FF2B5EF4-FFF2-40B4-BE49-F238E27FC236}">
                <a16:creationId xmlns:a16="http://schemas.microsoft.com/office/drawing/2014/main" id="{D89A346C-3355-EC4E-887D-2338DB92DE3D}"/>
              </a:ext>
            </a:extLst>
          </p:cNvPr>
          <p:cNvSpPr txBox="1"/>
          <p:nvPr/>
        </p:nvSpPr>
        <p:spPr>
          <a:xfrm>
            <a:off x="2092628" y="251266"/>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Six Joints per Unit, Design #7          </a:t>
            </a:r>
          </a:p>
        </p:txBody>
      </p:sp>
      <p:sp>
        <p:nvSpPr>
          <p:cNvPr id="146" name="TextBox 145">
            <a:extLst>
              <a:ext uri="{FF2B5EF4-FFF2-40B4-BE49-F238E27FC236}">
                <a16:creationId xmlns:a16="http://schemas.microsoft.com/office/drawing/2014/main" id="{4F9E9899-98C9-F34A-835A-C4EBB04D2854}"/>
              </a:ext>
            </a:extLst>
          </p:cNvPr>
          <p:cNvSpPr txBox="1"/>
          <p:nvPr/>
        </p:nvSpPr>
        <p:spPr>
          <a:xfrm>
            <a:off x="5673409" y="5625741"/>
            <a:ext cx="1015112"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dirty="0">
                <a:solidFill>
                  <a:srgbClr val="FF0000"/>
                </a:solidFill>
                <a:latin typeface="Times New Roman" panose="02020603050405020304" pitchFamily="18" charset="0"/>
                <a:cs typeface="Times New Roman" panose="02020603050405020304" pitchFamily="18" charset="0"/>
              </a:rPr>
              <a:t>n = 2 </a:t>
            </a:r>
            <a:r>
              <a:rPr lang="en-US" sz="2000" dirty="0">
                <a:latin typeface="Times New Roman" panose="02020603050405020304" pitchFamily="18" charset="0"/>
                <a:cs typeface="Times New Roman" panose="02020603050405020304" pitchFamily="18" charset="0"/>
              </a:rPr>
              <a:t>   </a:t>
            </a:r>
          </a:p>
        </p:txBody>
      </p:sp>
      <p:sp>
        <p:nvSpPr>
          <p:cNvPr id="147" name="TextBox 146">
            <a:extLst>
              <a:ext uri="{FF2B5EF4-FFF2-40B4-BE49-F238E27FC236}">
                <a16:creationId xmlns:a16="http://schemas.microsoft.com/office/drawing/2014/main" id="{C3CD8BC0-DCEC-EF48-8504-E7E653F23537}"/>
              </a:ext>
            </a:extLst>
          </p:cNvPr>
          <p:cNvSpPr txBox="1"/>
          <p:nvPr/>
        </p:nvSpPr>
        <p:spPr>
          <a:xfrm>
            <a:off x="2282943" y="5649418"/>
            <a:ext cx="80285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n = 1 </a:t>
            </a:r>
            <a:r>
              <a:rPr lang="en-US" sz="2000" dirty="0">
                <a:latin typeface="Times New Roman" panose="02020603050405020304" pitchFamily="18" charset="0"/>
                <a:cs typeface="Times New Roman" panose="02020603050405020304" pitchFamily="18" charset="0"/>
              </a:rPr>
              <a:t>   </a:t>
            </a:r>
          </a:p>
        </p:txBody>
      </p:sp>
      <p:sp>
        <p:nvSpPr>
          <p:cNvPr id="148" name="TextBox 147">
            <a:extLst>
              <a:ext uri="{FF2B5EF4-FFF2-40B4-BE49-F238E27FC236}">
                <a16:creationId xmlns:a16="http://schemas.microsoft.com/office/drawing/2014/main" id="{91BF1E04-00EF-AB46-BF41-A786A908ABD7}"/>
              </a:ext>
            </a:extLst>
          </p:cNvPr>
          <p:cNvSpPr txBox="1"/>
          <p:nvPr/>
        </p:nvSpPr>
        <p:spPr>
          <a:xfrm>
            <a:off x="3780623" y="6188870"/>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grpSp>
        <p:nvGrpSpPr>
          <p:cNvPr id="150" name="Group 149">
            <a:extLst>
              <a:ext uri="{FF2B5EF4-FFF2-40B4-BE49-F238E27FC236}">
                <a16:creationId xmlns:a16="http://schemas.microsoft.com/office/drawing/2014/main" id="{57E76101-FBCD-1049-B0D5-EDAB29C16354}"/>
              </a:ext>
            </a:extLst>
          </p:cNvPr>
          <p:cNvGrpSpPr/>
          <p:nvPr/>
        </p:nvGrpSpPr>
        <p:grpSpPr>
          <a:xfrm>
            <a:off x="7430785" y="6040049"/>
            <a:ext cx="1339174" cy="421977"/>
            <a:chOff x="470514" y="6098501"/>
            <a:chExt cx="1339174" cy="421977"/>
          </a:xfrm>
        </p:grpSpPr>
        <p:sp>
          <p:nvSpPr>
            <p:cNvPr id="151" name="TextBox 150">
              <a:extLst>
                <a:ext uri="{FF2B5EF4-FFF2-40B4-BE49-F238E27FC236}">
                  <a16:creationId xmlns:a16="http://schemas.microsoft.com/office/drawing/2014/main" id="{68EA326C-2ED8-EF49-B441-CB8EC3F63B4B}"/>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52" name="TextBox 151">
              <a:extLst>
                <a:ext uri="{FF2B5EF4-FFF2-40B4-BE49-F238E27FC236}">
                  <a16:creationId xmlns:a16="http://schemas.microsoft.com/office/drawing/2014/main" id="{712CD3BC-BFE8-E543-9D67-99F9CFE8FDFC}"/>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38539797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06150E-00CB-284C-BA4E-878F60795F0C}"/>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4">
            <a:extLst>
              <a:ext uri="{FF2B5EF4-FFF2-40B4-BE49-F238E27FC236}">
                <a16:creationId xmlns:a16="http://schemas.microsoft.com/office/drawing/2014/main" id="{BE2DB00C-73EA-B840-91AB-0E46D2C8B671}"/>
              </a:ext>
            </a:extLst>
          </p:cNvPr>
          <p:cNvCxnSpPr>
            <a:cxnSpLocks/>
          </p:cNvCxnSpPr>
          <p:nvPr/>
        </p:nvCxnSpPr>
        <p:spPr>
          <a:xfrm flipV="1">
            <a:off x="1806438" y="2594419"/>
            <a:ext cx="0" cy="13478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CA831DEC-9C90-334E-9908-92A47C4D727C}"/>
              </a:ext>
            </a:extLst>
          </p:cNvPr>
          <p:cNvCxnSpPr/>
          <p:nvPr/>
        </p:nvCxnSpPr>
        <p:spPr>
          <a:xfrm rot="16200000">
            <a:off x="2168114" y="358746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EE94D1A0-2C43-FE49-8E61-04AAC2BBFEC5}"/>
              </a:ext>
            </a:extLst>
          </p:cNvPr>
          <p:cNvCxnSpPr>
            <a:cxnSpLocks/>
          </p:cNvCxnSpPr>
          <p:nvPr/>
        </p:nvCxnSpPr>
        <p:spPr>
          <a:xfrm flipV="1">
            <a:off x="3259258" y="2588006"/>
            <a:ext cx="0" cy="13603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3724DAC-C4A7-9141-BBDB-40AE17BDE258}"/>
              </a:ext>
            </a:extLst>
          </p:cNvPr>
          <p:cNvCxnSpPr/>
          <p:nvPr/>
        </p:nvCxnSpPr>
        <p:spPr>
          <a:xfrm rot="16200000">
            <a:off x="3632886" y="357558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E221DCE-D2C2-BA4C-87A1-A2735BB3C28B}"/>
              </a:ext>
            </a:extLst>
          </p:cNvPr>
          <p:cNvCxnSpPr>
            <a:cxnSpLocks/>
          </p:cNvCxnSpPr>
          <p:nvPr/>
        </p:nvCxnSpPr>
        <p:spPr>
          <a:xfrm flipV="1">
            <a:off x="4724030" y="2626593"/>
            <a:ext cx="1" cy="130983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643099D-A68B-214C-83A4-986AC6BD04D9}"/>
              </a:ext>
            </a:extLst>
          </p:cNvPr>
          <p:cNvCxnSpPr/>
          <p:nvPr/>
        </p:nvCxnSpPr>
        <p:spPr>
          <a:xfrm rot="16200000">
            <a:off x="5132560" y="357664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2A4420EE-A5BA-1D47-99E7-CCFC2EE00CD3}"/>
              </a:ext>
            </a:extLst>
          </p:cNvPr>
          <p:cNvCxnSpPr/>
          <p:nvPr/>
        </p:nvCxnSpPr>
        <p:spPr>
          <a:xfrm>
            <a:off x="1768812" y="395202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9C14958-A74B-854D-A5AA-95C9D3542421}"/>
              </a:ext>
            </a:extLst>
          </p:cNvPr>
          <p:cNvCxnSpPr>
            <a:cxnSpLocks/>
          </p:cNvCxnSpPr>
          <p:nvPr/>
        </p:nvCxnSpPr>
        <p:spPr>
          <a:xfrm flipV="1">
            <a:off x="2545650" y="2594419"/>
            <a:ext cx="694789" cy="6182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4F19F7C-8AE1-5048-B0AD-C98B66BCE6FB}"/>
              </a:ext>
            </a:extLst>
          </p:cNvPr>
          <p:cNvCxnSpPr/>
          <p:nvPr/>
        </p:nvCxnSpPr>
        <p:spPr>
          <a:xfrm>
            <a:off x="3268806" y="395441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1CD942A-8DB9-6A42-8DBE-103702F6533A}"/>
              </a:ext>
            </a:extLst>
          </p:cNvPr>
          <p:cNvCxnSpPr>
            <a:cxnSpLocks/>
          </p:cNvCxnSpPr>
          <p:nvPr/>
        </p:nvCxnSpPr>
        <p:spPr>
          <a:xfrm flipV="1">
            <a:off x="4012800" y="2599656"/>
            <a:ext cx="667872" cy="60938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61AA3156-4F92-1848-B920-D0306DEA543B}"/>
              </a:ext>
            </a:extLst>
          </p:cNvPr>
          <p:cNvCxnSpPr/>
          <p:nvPr/>
        </p:nvCxnSpPr>
        <p:spPr>
          <a:xfrm>
            <a:off x="4731164" y="395449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8596C752-6BB9-304C-A9C5-D9B3E7B5D792}"/>
              </a:ext>
            </a:extLst>
          </p:cNvPr>
          <p:cNvCxnSpPr>
            <a:cxnSpLocks/>
          </p:cNvCxnSpPr>
          <p:nvPr/>
        </p:nvCxnSpPr>
        <p:spPr>
          <a:xfrm flipV="1">
            <a:off x="1098819" y="2599589"/>
            <a:ext cx="690145" cy="6174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A2AA018-5ACC-3D4B-974E-29005D10606D}"/>
              </a:ext>
            </a:extLst>
          </p:cNvPr>
          <p:cNvCxnSpPr/>
          <p:nvPr/>
        </p:nvCxnSpPr>
        <p:spPr>
          <a:xfrm flipH="1" flipV="1">
            <a:off x="1082127" y="321801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34AE170-1AE1-A548-AE8E-0B94FC3CEA64}"/>
              </a:ext>
            </a:extLst>
          </p:cNvPr>
          <p:cNvCxnSpPr>
            <a:cxnSpLocks/>
            <a:endCxn id="24" idx="5"/>
          </p:cNvCxnSpPr>
          <p:nvPr/>
        </p:nvCxnSpPr>
        <p:spPr>
          <a:xfrm flipH="1" flipV="1">
            <a:off x="1839921" y="2611599"/>
            <a:ext cx="699632" cy="133793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FED5965-D9F5-F447-9272-DFAA8BDCEB56}"/>
              </a:ext>
            </a:extLst>
          </p:cNvPr>
          <p:cNvCxnSpPr/>
          <p:nvPr/>
        </p:nvCxnSpPr>
        <p:spPr>
          <a:xfrm flipH="1" flipV="1">
            <a:off x="2527963" y="321761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B081FC22-96B4-CF43-BC7E-7A6E26FFFDFE}"/>
              </a:ext>
            </a:extLst>
          </p:cNvPr>
          <p:cNvCxnSpPr>
            <a:cxnSpLocks/>
            <a:endCxn id="47" idx="5"/>
          </p:cNvCxnSpPr>
          <p:nvPr/>
        </p:nvCxnSpPr>
        <p:spPr>
          <a:xfrm flipH="1" flipV="1">
            <a:off x="3298169" y="2619975"/>
            <a:ext cx="702888" cy="13295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A5528DB-8024-8844-9448-CA29C7B3B884}"/>
              </a:ext>
            </a:extLst>
          </p:cNvPr>
          <p:cNvCxnSpPr/>
          <p:nvPr/>
        </p:nvCxnSpPr>
        <p:spPr>
          <a:xfrm flipH="1" flipV="1">
            <a:off x="3995443" y="322358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A438BCE-DF78-7044-AD26-1A4BF37AFB04}"/>
              </a:ext>
            </a:extLst>
          </p:cNvPr>
          <p:cNvCxnSpPr>
            <a:cxnSpLocks/>
            <a:endCxn id="46" idx="5"/>
          </p:cNvCxnSpPr>
          <p:nvPr/>
        </p:nvCxnSpPr>
        <p:spPr>
          <a:xfrm flipH="1" flipV="1">
            <a:off x="4758876" y="2613202"/>
            <a:ext cx="728596" cy="13439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4B47CF1C-3FF2-E343-8798-53990CDEB381}"/>
              </a:ext>
            </a:extLst>
          </p:cNvPr>
          <p:cNvCxnSpPr>
            <a:cxnSpLocks/>
            <a:endCxn id="24" idx="3"/>
          </p:cNvCxnSpPr>
          <p:nvPr/>
        </p:nvCxnSpPr>
        <p:spPr>
          <a:xfrm flipV="1">
            <a:off x="1074065" y="2611599"/>
            <a:ext cx="701198" cy="13410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07BBC953-BCFA-D748-8979-F0D5F6C51F1B}"/>
              </a:ext>
            </a:extLst>
          </p:cNvPr>
          <p:cNvSpPr/>
          <p:nvPr/>
        </p:nvSpPr>
        <p:spPr>
          <a:xfrm>
            <a:off x="1761872" y="253355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D71E6D0E-B740-C842-A57A-FEC6A5E83972}"/>
              </a:ext>
            </a:extLst>
          </p:cNvPr>
          <p:cNvCxnSpPr/>
          <p:nvPr/>
        </p:nvCxnSpPr>
        <p:spPr>
          <a:xfrm flipV="1">
            <a:off x="1799971" y="322113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6" name="Group 25">
            <a:extLst>
              <a:ext uri="{FF2B5EF4-FFF2-40B4-BE49-F238E27FC236}">
                <a16:creationId xmlns:a16="http://schemas.microsoft.com/office/drawing/2014/main" id="{8612A8E3-514F-B84A-88AD-C7D933969E70}"/>
              </a:ext>
            </a:extLst>
          </p:cNvPr>
          <p:cNvGrpSpPr/>
          <p:nvPr/>
        </p:nvGrpSpPr>
        <p:grpSpPr>
          <a:xfrm>
            <a:off x="931367" y="3118304"/>
            <a:ext cx="192026" cy="184931"/>
            <a:chOff x="1869545" y="1777075"/>
            <a:chExt cx="192026" cy="184931"/>
          </a:xfrm>
        </p:grpSpPr>
        <p:sp>
          <p:nvSpPr>
            <p:cNvPr id="27" name="Oval 26">
              <a:extLst>
                <a:ext uri="{FF2B5EF4-FFF2-40B4-BE49-F238E27FC236}">
                  <a16:creationId xmlns:a16="http://schemas.microsoft.com/office/drawing/2014/main" id="{37ECB359-CBCC-4B4E-BDCC-1BAA9BDD9D65}"/>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9EB3C3C4-FA0F-3847-A234-2DB4ABF185D3}"/>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704D904-A08D-244D-8F00-1144C601F3C8}"/>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25B3B31-ACFC-0F41-9596-F19FDCF04C9A}"/>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BC9A5705-21FD-7349-990A-C9E6A544F0C3}"/>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2" name="Group 31">
            <a:extLst>
              <a:ext uri="{FF2B5EF4-FFF2-40B4-BE49-F238E27FC236}">
                <a16:creationId xmlns:a16="http://schemas.microsoft.com/office/drawing/2014/main" id="{7DC36A02-ACD6-F84B-9EA0-AA6974C8F966}"/>
              </a:ext>
            </a:extLst>
          </p:cNvPr>
          <p:cNvGrpSpPr/>
          <p:nvPr/>
        </p:nvGrpSpPr>
        <p:grpSpPr>
          <a:xfrm>
            <a:off x="919991" y="3850736"/>
            <a:ext cx="199389" cy="184931"/>
            <a:chOff x="1858169" y="2509507"/>
            <a:chExt cx="199389" cy="184931"/>
          </a:xfrm>
        </p:grpSpPr>
        <p:sp>
          <p:nvSpPr>
            <p:cNvPr id="33" name="Oval 32">
              <a:extLst>
                <a:ext uri="{FF2B5EF4-FFF2-40B4-BE49-F238E27FC236}">
                  <a16:creationId xmlns:a16="http://schemas.microsoft.com/office/drawing/2014/main" id="{2B48D912-AEF3-2C4D-AD1B-EB6752AB5F6F}"/>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a:extLst>
                <a:ext uri="{FF2B5EF4-FFF2-40B4-BE49-F238E27FC236}">
                  <a16:creationId xmlns:a16="http://schemas.microsoft.com/office/drawing/2014/main" id="{88E1EA78-62E7-4B48-9596-F3A40E2FECE0}"/>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E6D6E7B6-738E-294E-B0CB-DFA2983A833F}"/>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8E8C7CFE-2B35-E644-9B96-D4A1ED61EF7C}"/>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D87A3FE2-9878-5948-AE2B-A5F8661E97A2}"/>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8" name="Oval 37">
            <a:extLst>
              <a:ext uri="{FF2B5EF4-FFF2-40B4-BE49-F238E27FC236}">
                <a16:creationId xmlns:a16="http://schemas.microsoft.com/office/drawing/2014/main" id="{F78C8336-E767-1D47-B6B2-7CCFAD3F2105}"/>
              </a:ext>
            </a:extLst>
          </p:cNvPr>
          <p:cNvSpPr/>
          <p:nvPr/>
        </p:nvSpPr>
        <p:spPr>
          <a:xfrm>
            <a:off x="1757859" y="390091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38">
            <a:extLst>
              <a:ext uri="{FF2B5EF4-FFF2-40B4-BE49-F238E27FC236}">
                <a16:creationId xmlns:a16="http://schemas.microsoft.com/office/drawing/2014/main" id="{9146AA75-2CFB-0A40-80F3-6E4A3B8C43BC}"/>
              </a:ext>
            </a:extLst>
          </p:cNvPr>
          <p:cNvCxnSpPr>
            <a:cxnSpLocks/>
            <a:endCxn id="47" idx="3"/>
          </p:cNvCxnSpPr>
          <p:nvPr/>
        </p:nvCxnSpPr>
        <p:spPr>
          <a:xfrm flipV="1">
            <a:off x="2519901" y="2619975"/>
            <a:ext cx="713610" cy="13322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A8461271-A1A6-C742-976E-7AFCEBAE25E4}"/>
              </a:ext>
            </a:extLst>
          </p:cNvPr>
          <p:cNvSpPr/>
          <p:nvPr/>
        </p:nvSpPr>
        <p:spPr>
          <a:xfrm>
            <a:off x="2493984" y="316805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5109123E-F6C9-8348-BCE5-E3A3089CCA51}"/>
              </a:ext>
            </a:extLst>
          </p:cNvPr>
          <p:cNvSpPr/>
          <p:nvPr/>
        </p:nvSpPr>
        <p:spPr>
          <a:xfrm>
            <a:off x="2483995" y="39098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Straight Connector 41">
            <a:extLst>
              <a:ext uri="{FF2B5EF4-FFF2-40B4-BE49-F238E27FC236}">
                <a16:creationId xmlns:a16="http://schemas.microsoft.com/office/drawing/2014/main" id="{F07B7772-4733-9342-812A-3CF46DA5CDEC}"/>
              </a:ext>
            </a:extLst>
          </p:cNvPr>
          <p:cNvCxnSpPr/>
          <p:nvPr/>
        </p:nvCxnSpPr>
        <p:spPr>
          <a:xfrm flipV="1">
            <a:off x="3261475" y="322113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E23DDD5-6A72-4042-851E-A410CA7E825E}"/>
              </a:ext>
            </a:extLst>
          </p:cNvPr>
          <p:cNvCxnSpPr>
            <a:cxnSpLocks/>
            <a:endCxn id="46" idx="0"/>
          </p:cNvCxnSpPr>
          <p:nvPr/>
        </p:nvCxnSpPr>
        <p:spPr>
          <a:xfrm flipV="1">
            <a:off x="3987381" y="2535153"/>
            <a:ext cx="739166" cy="14230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Oval 43">
            <a:extLst>
              <a:ext uri="{FF2B5EF4-FFF2-40B4-BE49-F238E27FC236}">
                <a16:creationId xmlns:a16="http://schemas.microsoft.com/office/drawing/2014/main" id="{F128A005-6DCA-0D46-8203-3B9F22C9E91D}"/>
              </a:ext>
            </a:extLst>
          </p:cNvPr>
          <p:cNvSpPr/>
          <p:nvPr/>
        </p:nvSpPr>
        <p:spPr>
          <a:xfrm>
            <a:off x="3949512" y="316805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BA482C31-1E7F-024A-92F7-0787EAD2D27C}"/>
              </a:ext>
            </a:extLst>
          </p:cNvPr>
          <p:cNvSpPr/>
          <p:nvPr/>
        </p:nvSpPr>
        <p:spPr>
          <a:xfrm>
            <a:off x="3951475" y="39098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8304C27B-3231-CA45-AB1F-A3AE8B555029}"/>
              </a:ext>
            </a:extLst>
          </p:cNvPr>
          <p:cNvSpPr/>
          <p:nvPr/>
        </p:nvSpPr>
        <p:spPr>
          <a:xfrm>
            <a:off x="4680827" y="253515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3D8047D1-7AFC-8D44-A382-660DF62A410E}"/>
              </a:ext>
            </a:extLst>
          </p:cNvPr>
          <p:cNvSpPr/>
          <p:nvPr/>
        </p:nvSpPr>
        <p:spPr>
          <a:xfrm>
            <a:off x="3220120" y="254192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8C583054-F57D-5748-A487-D905557D6340}"/>
              </a:ext>
            </a:extLst>
          </p:cNvPr>
          <p:cNvSpPr/>
          <p:nvPr/>
        </p:nvSpPr>
        <p:spPr>
          <a:xfrm>
            <a:off x="3210131" y="390690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9" name="Straight Connector 48">
            <a:extLst>
              <a:ext uri="{FF2B5EF4-FFF2-40B4-BE49-F238E27FC236}">
                <a16:creationId xmlns:a16="http://schemas.microsoft.com/office/drawing/2014/main" id="{9DB75192-F199-D44E-9D30-804ADE169E87}"/>
              </a:ext>
            </a:extLst>
          </p:cNvPr>
          <p:cNvCxnSpPr/>
          <p:nvPr/>
        </p:nvCxnSpPr>
        <p:spPr>
          <a:xfrm flipV="1">
            <a:off x="4747889" y="322871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Oval 49">
            <a:extLst>
              <a:ext uri="{FF2B5EF4-FFF2-40B4-BE49-F238E27FC236}">
                <a16:creationId xmlns:a16="http://schemas.microsoft.com/office/drawing/2014/main" id="{88759FD1-322F-DA4D-A8CC-7242FC7D9DE4}"/>
              </a:ext>
            </a:extLst>
          </p:cNvPr>
          <p:cNvSpPr/>
          <p:nvPr/>
        </p:nvSpPr>
        <p:spPr>
          <a:xfrm>
            <a:off x="5448108" y="316707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490AD901-A9CE-3A4F-96DF-3A56751C9FE9}"/>
              </a:ext>
            </a:extLst>
          </p:cNvPr>
          <p:cNvSpPr/>
          <p:nvPr/>
        </p:nvSpPr>
        <p:spPr>
          <a:xfrm>
            <a:off x="5438119" y="390890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365717AF-A303-0B47-94C0-70523471492D}"/>
              </a:ext>
            </a:extLst>
          </p:cNvPr>
          <p:cNvSpPr/>
          <p:nvPr/>
        </p:nvSpPr>
        <p:spPr>
          <a:xfrm>
            <a:off x="4677611" y="390690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a:extLst>
              <a:ext uri="{FF2B5EF4-FFF2-40B4-BE49-F238E27FC236}">
                <a16:creationId xmlns:a16="http://schemas.microsoft.com/office/drawing/2014/main" id="{D0A73BA5-D08F-DB49-9A5F-C8719E078EDE}"/>
              </a:ext>
            </a:extLst>
          </p:cNvPr>
          <p:cNvCxnSpPr>
            <a:cxnSpLocks/>
            <a:endCxn id="60" idx="4"/>
          </p:cNvCxnSpPr>
          <p:nvPr/>
        </p:nvCxnSpPr>
        <p:spPr>
          <a:xfrm flipV="1">
            <a:off x="7090191" y="2625417"/>
            <a:ext cx="2517" cy="13233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C86AE93B-E070-114C-AE4E-57CDDEB1CE02}"/>
              </a:ext>
            </a:extLst>
          </p:cNvPr>
          <p:cNvCxnSpPr/>
          <p:nvPr/>
        </p:nvCxnSpPr>
        <p:spPr>
          <a:xfrm rot="16200000">
            <a:off x="7498721" y="358901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BD8266D2-FFDD-AA42-87E7-CF91BD9F559C}"/>
              </a:ext>
            </a:extLst>
          </p:cNvPr>
          <p:cNvCxnSpPr>
            <a:cxnSpLocks/>
          </p:cNvCxnSpPr>
          <p:nvPr/>
        </p:nvCxnSpPr>
        <p:spPr>
          <a:xfrm flipV="1">
            <a:off x="6351869" y="2588006"/>
            <a:ext cx="722056" cy="6604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952C6088-F8E2-8A41-83F3-D75DF6F3976C}"/>
              </a:ext>
            </a:extLst>
          </p:cNvPr>
          <p:cNvCxnSpPr/>
          <p:nvPr/>
        </p:nvCxnSpPr>
        <p:spPr>
          <a:xfrm>
            <a:off x="7097325" y="396686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BBDD5504-1AEE-A54D-BFFF-54D1C375B4E5}"/>
              </a:ext>
            </a:extLst>
          </p:cNvPr>
          <p:cNvCxnSpPr/>
          <p:nvPr/>
        </p:nvCxnSpPr>
        <p:spPr>
          <a:xfrm flipH="1" flipV="1">
            <a:off x="6361604" y="323595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ABFA96F0-9FD8-B641-B001-558A740C1923}"/>
              </a:ext>
            </a:extLst>
          </p:cNvPr>
          <p:cNvCxnSpPr>
            <a:cxnSpLocks/>
            <a:endCxn id="60" idx="4"/>
          </p:cNvCxnSpPr>
          <p:nvPr/>
        </p:nvCxnSpPr>
        <p:spPr>
          <a:xfrm flipH="1" flipV="1">
            <a:off x="7092708" y="2625417"/>
            <a:ext cx="760924" cy="13440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6774CF31-E138-474C-955B-848C0302B8A3}"/>
              </a:ext>
            </a:extLst>
          </p:cNvPr>
          <p:cNvCxnSpPr>
            <a:cxnSpLocks/>
            <a:endCxn id="60" idx="4"/>
          </p:cNvCxnSpPr>
          <p:nvPr/>
        </p:nvCxnSpPr>
        <p:spPr>
          <a:xfrm flipV="1">
            <a:off x="6353542" y="2625417"/>
            <a:ext cx="739166" cy="13451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E0EA52AA-8DE8-6844-8F55-5242823484A5}"/>
              </a:ext>
            </a:extLst>
          </p:cNvPr>
          <p:cNvSpPr/>
          <p:nvPr/>
        </p:nvSpPr>
        <p:spPr>
          <a:xfrm>
            <a:off x="7046988" y="253397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1" name="Straight Connector 60">
            <a:extLst>
              <a:ext uri="{FF2B5EF4-FFF2-40B4-BE49-F238E27FC236}">
                <a16:creationId xmlns:a16="http://schemas.microsoft.com/office/drawing/2014/main" id="{8246C6BF-F0B6-1441-ABB4-90596DA0AE7C}"/>
              </a:ext>
            </a:extLst>
          </p:cNvPr>
          <p:cNvCxnSpPr/>
          <p:nvPr/>
        </p:nvCxnSpPr>
        <p:spPr>
          <a:xfrm flipV="1">
            <a:off x="7114050" y="324108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a:extLst>
              <a:ext uri="{FF2B5EF4-FFF2-40B4-BE49-F238E27FC236}">
                <a16:creationId xmlns:a16="http://schemas.microsoft.com/office/drawing/2014/main" id="{C974808D-75D8-EC43-9010-E59866895924}"/>
              </a:ext>
            </a:extLst>
          </p:cNvPr>
          <p:cNvSpPr/>
          <p:nvPr/>
        </p:nvSpPr>
        <p:spPr>
          <a:xfrm>
            <a:off x="7814269" y="317944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B36D4435-585A-F640-8675-9377D6E9B168}"/>
              </a:ext>
            </a:extLst>
          </p:cNvPr>
          <p:cNvSpPr/>
          <p:nvPr/>
        </p:nvSpPr>
        <p:spPr>
          <a:xfrm>
            <a:off x="7804280" y="392127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F258A629-837F-6A41-9FA2-27CFAB8C2B9C}"/>
              </a:ext>
            </a:extLst>
          </p:cNvPr>
          <p:cNvSpPr/>
          <p:nvPr/>
        </p:nvSpPr>
        <p:spPr>
          <a:xfrm>
            <a:off x="7043772" y="391927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3DE67EBB-2BF7-AD44-A3AA-D20F0F30C824}"/>
              </a:ext>
            </a:extLst>
          </p:cNvPr>
          <p:cNvCxnSpPr/>
          <p:nvPr/>
        </p:nvCxnSpPr>
        <p:spPr>
          <a:xfrm>
            <a:off x="285564" y="1059155"/>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5BD69F67-61CD-D544-AAE1-52D7A6EA2795}"/>
              </a:ext>
            </a:extLst>
          </p:cNvPr>
          <p:cNvSpPr txBox="1"/>
          <p:nvPr/>
        </p:nvSpPr>
        <p:spPr>
          <a:xfrm>
            <a:off x="2042933" y="251266"/>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Six Joints per Unit, Design #8          </a:t>
            </a:r>
          </a:p>
        </p:txBody>
      </p:sp>
      <p:sp>
        <p:nvSpPr>
          <p:cNvPr id="69" name="Oval 68">
            <a:extLst>
              <a:ext uri="{FF2B5EF4-FFF2-40B4-BE49-F238E27FC236}">
                <a16:creationId xmlns:a16="http://schemas.microsoft.com/office/drawing/2014/main" id="{B0DD3CB3-389C-9640-80D6-7F0FF4924ACD}"/>
              </a:ext>
            </a:extLst>
          </p:cNvPr>
          <p:cNvSpPr/>
          <p:nvPr/>
        </p:nvSpPr>
        <p:spPr>
          <a:xfrm>
            <a:off x="6316123" y="317039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A480F185-5DAA-E947-8397-B9B08214555D}"/>
              </a:ext>
            </a:extLst>
          </p:cNvPr>
          <p:cNvSpPr/>
          <p:nvPr/>
        </p:nvSpPr>
        <p:spPr>
          <a:xfrm>
            <a:off x="6306134" y="391222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BD2964CA-ADFD-6748-955D-2F99CB0655FF}"/>
              </a:ext>
            </a:extLst>
          </p:cNvPr>
          <p:cNvSpPr/>
          <p:nvPr/>
        </p:nvSpPr>
        <p:spPr>
          <a:xfrm>
            <a:off x="5707433" y="346945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2" name="Oval 71">
            <a:extLst>
              <a:ext uri="{FF2B5EF4-FFF2-40B4-BE49-F238E27FC236}">
                <a16:creationId xmlns:a16="http://schemas.microsoft.com/office/drawing/2014/main" id="{F3A96F9C-3E33-A74F-9076-1C612E29DC0C}"/>
              </a:ext>
            </a:extLst>
          </p:cNvPr>
          <p:cNvSpPr/>
          <p:nvPr/>
        </p:nvSpPr>
        <p:spPr>
          <a:xfrm>
            <a:off x="5933323" y="3463232"/>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3" name="Oval 72">
            <a:extLst>
              <a:ext uri="{FF2B5EF4-FFF2-40B4-BE49-F238E27FC236}">
                <a16:creationId xmlns:a16="http://schemas.microsoft.com/office/drawing/2014/main" id="{05E9E1D0-8FCD-D640-9477-D622A35895BB}"/>
              </a:ext>
            </a:extLst>
          </p:cNvPr>
          <p:cNvSpPr/>
          <p:nvPr/>
        </p:nvSpPr>
        <p:spPr>
          <a:xfrm>
            <a:off x="6165224" y="346634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4" name="TextBox 73">
            <a:extLst>
              <a:ext uri="{FF2B5EF4-FFF2-40B4-BE49-F238E27FC236}">
                <a16:creationId xmlns:a16="http://schemas.microsoft.com/office/drawing/2014/main" id="{6C31C2D8-AE5C-8A42-9416-C67957180231}"/>
              </a:ext>
            </a:extLst>
          </p:cNvPr>
          <p:cNvSpPr txBox="1"/>
          <p:nvPr/>
        </p:nvSpPr>
        <p:spPr>
          <a:xfrm>
            <a:off x="7873701" y="2610756"/>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75" name="TextBox 74">
            <a:extLst>
              <a:ext uri="{FF2B5EF4-FFF2-40B4-BE49-F238E27FC236}">
                <a16:creationId xmlns:a16="http://schemas.microsoft.com/office/drawing/2014/main" id="{66ED3FAE-6407-CD48-BF71-E78AF2AB55DE}"/>
              </a:ext>
            </a:extLst>
          </p:cNvPr>
          <p:cNvSpPr txBox="1"/>
          <p:nvPr/>
        </p:nvSpPr>
        <p:spPr>
          <a:xfrm>
            <a:off x="7887877" y="3980894"/>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76" name="Group 75">
            <a:extLst>
              <a:ext uri="{FF2B5EF4-FFF2-40B4-BE49-F238E27FC236}">
                <a16:creationId xmlns:a16="http://schemas.microsoft.com/office/drawing/2014/main" id="{47C4C504-F3CE-7F4E-B146-1593F90597C9}"/>
              </a:ext>
            </a:extLst>
          </p:cNvPr>
          <p:cNvGrpSpPr/>
          <p:nvPr/>
        </p:nvGrpSpPr>
        <p:grpSpPr>
          <a:xfrm>
            <a:off x="478375" y="5450449"/>
            <a:ext cx="924602" cy="1058574"/>
            <a:chOff x="536432" y="5376415"/>
            <a:chExt cx="924602" cy="1058574"/>
          </a:xfrm>
        </p:grpSpPr>
        <p:cxnSp>
          <p:nvCxnSpPr>
            <p:cNvPr id="77" name="Straight Arrow Connector 76">
              <a:extLst>
                <a:ext uri="{FF2B5EF4-FFF2-40B4-BE49-F238E27FC236}">
                  <a16:creationId xmlns:a16="http://schemas.microsoft.com/office/drawing/2014/main" id="{5774AF41-A967-024A-A97D-C420E1539D82}"/>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2E51B621-BB32-8F4C-AEED-450863CDE3B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79" name="Straight Arrow Connector 78">
              <a:extLst>
                <a:ext uri="{FF2B5EF4-FFF2-40B4-BE49-F238E27FC236}">
                  <a16:creationId xmlns:a16="http://schemas.microsoft.com/office/drawing/2014/main" id="{A1B9B6BA-123C-134F-A3F1-EB6AE3F6A3C2}"/>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0" name="TextBox 79">
              <a:extLst>
                <a:ext uri="{FF2B5EF4-FFF2-40B4-BE49-F238E27FC236}">
                  <a16:creationId xmlns:a16="http://schemas.microsoft.com/office/drawing/2014/main" id="{921B12C2-0EA6-7549-8F7C-F0A82A89C3FA}"/>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81" name="Straight Arrow Connector 80">
            <a:extLst>
              <a:ext uri="{FF2B5EF4-FFF2-40B4-BE49-F238E27FC236}">
                <a16:creationId xmlns:a16="http://schemas.microsoft.com/office/drawing/2014/main" id="{72179F4E-1C25-6346-B08D-C7BC04FE35EE}"/>
              </a:ext>
            </a:extLst>
          </p:cNvPr>
          <p:cNvCxnSpPr>
            <a:cxnSpLocks/>
          </p:cNvCxnSpPr>
          <p:nvPr/>
        </p:nvCxnSpPr>
        <p:spPr>
          <a:xfrm>
            <a:off x="8123627" y="3010435"/>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EA378CE1-EDA5-9149-931C-8C1CBB641078}"/>
              </a:ext>
            </a:extLst>
          </p:cNvPr>
          <p:cNvCxnSpPr>
            <a:cxnSpLocks/>
          </p:cNvCxnSpPr>
          <p:nvPr/>
        </p:nvCxnSpPr>
        <p:spPr>
          <a:xfrm>
            <a:off x="8117407" y="3730626"/>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83" name="Group 82">
            <a:extLst>
              <a:ext uri="{FF2B5EF4-FFF2-40B4-BE49-F238E27FC236}">
                <a16:creationId xmlns:a16="http://schemas.microsoft.com/office/drawing/2014/main" id="{DD818F33-B6BC-F84B-B384-565DBF5C5805}"/>
              </a:ext>
            </a:extLst>
          </p:cNvPr>
          <p:cNvGrpSpPr/>
          <p:nvPr/>
        </p:nvGrpSpPr>
        <p:grpSpPr>
          <a:xfrm>
            <a:off x="7406573" y="6079319"/>
            <a:ext cx="1339174" cy="421977"/>
            <a:chOff x="470514" y="6098501"/>
            <a:chExt cx="1339174" cy="421977"/>
          </a:xfrm>
        </p:grpSpPr>
        <p:sp>
          <p:nvSpPr>
            <p:cNvPr id="84" name="TextBox 83">
              <a:extLst>
                <a:ext uri="{FF2B5EF4-FFF2-40B4-BE49-F238E27FC236}">
                  <a16:creationId xmlns:a16="http://schemas.microsoft.com/office/drawing/2014/main" id="{77D9479E-EA95-8C4C-86CF-E9DFB39852FB}"/>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85" name="TextBox 84">
              <a:extLst>
                <a:ext uri="{FF2B5EF4-FFF2-40B4-BE49-F238E27FC236}">
                  <a16:creationId xmlns:a16="http://schemas.microsoft.com/office/drawing/2014/main" id="{FC4EDFEC-6FA4-0549-9401-024ED5124B5C}"/>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32847394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06150E-00CB-284C-BA4E-878F60795F0C}"/>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4">
            <a:extLst>
              <a:ext uri="{FF2B5EF4-FFF2-40B4-BE49-F238E27FC236}">
                <a16:creationId xmlns:a16="http://schemas.microsoft.com/office/drawing/2014/main" id="{BE2DB00C-73EA-B840-91AB-0E46D2C8B671}"/>
              </a:ext>
            </a:extLst>
          </p:cNvPr>
          <p:cNvCxnSpPr>
            <a:cxnSpLocks/>
          </p:cNvCxnSpPr>
          <p:nvPr/>
        </p:nvCxnSpPr>
        <p:spPr>
          <a:xfrm flipV="1">
            <a:off x="1653273" y="1772172"/>
            <a:ext cx="0" cy="13478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CA831DEC-9C90-334E-9908-92A47C4D727C}"/>
              </a:ext>
            </a:extLst>
          </p:cNvPr>
          <p:cNvCxnSpPr/>
          <p:nvPr/>
        </p:nvCxnSpPr>
        <p:spPr>
          <a:xfrm rot="16200000">
            <a:off x="2014949" y="276521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EE94D1A0-2C43-FE49-8E61-04AAC2BBFEC5}"/>
              </a:ext>
            </a:extLst>
          </p:cNvPr>
          <p:cNvCxnSpPr>
            <a:cxnSpLocks/>
          </p:cNvCxnSpPr>
          <p:nvPr/>
        </p:nvCxnSpPr>
        <p:spPr>
          <a:xfrm flipV="1">
            <a:off x="3106093" y="1765759"/>
            <a:ext cx="0" cy="13603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3724DAC-C4A7-9141-BBDB-40AE17BDE258}"/>
              </a:ext>
            </a:extLst>
          </p:cNvPr>
          <p:cNvCxnSpPr/>
          <p:nvPr/>
        </p:nvCxnSpPr>
        <p:spPr>
          <a:xfrm rot="16200000">
            <a:off x="3479721" y="275333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E221DCE-D2C2-BA4C-87A1-A2735BB3C28B}"/>
              </a:ext>
            </a:extLst>
          </p:cNvPr>
          <p:cNvCxnSpPr>
            <a:cxnSpLocks/>
          </p:cNvCxnSpPr>
          <p:nvPr/>
        </p:nvCxnSpPr>
        <p:spPr>
          <a:xfrm flipV="1">
            <a:off x="4570865" y="1804346"/>
            <a:ext cx="1" cy="130983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643099D-A68B-214C-83A4-986AC6BD04D9}"/>
              </a:ext>
            </a:extLst>
          </p:cNvPr>
          <p:cNvCxnSpPr/>
          <p:nvPr/>
        </p:nvCxnSpPr>
        <p:spPr>
          <a:xfrm rot="16200000">
            <a:off x="4979395" y="275439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2A4420EE-A5BA-1D47-99E7-CCFC2EE00CD3}"/>
              </a:ext>
            </a:extLst>
          </p:cNvPr>
          <p:cNvCxnSpPr/>
          <p:nvPr/>
        </p:nvCxnSpPr>
        <p:spPr>
          <a:xfrm>
            <a:off x="1615647" y="312977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9C14958-A74B-854D-A5AA-95C9D3542421}"/>
              </a:ext>
            </a:extLst>
          </p:cNvPr>
          <p:cNvCxnSpPr>
            <a:cxnSpLocks/>
          </p:cNvCxnSpPr>
          <p:nvPr/>
        </p:nvCxnSpPr>
        <p:spPr>
          <a:xfrm flipV="1">
            <a:off x="2392485" y="1772172"/>
            <a:ext cx="694789" cy="6182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4F19F7C-8AE1-5048-B0AD-C98B66BCE6FB}"/>
              </a:ext>
            </a:extLst>
          </p:cNvPr>
          <p:cNvCxnSpPr/>
          <p:nvPr/>
        </p:nvCxnSpPr>
        <p:spPr>
          <a:xfrm>
            <a:off x="3115641" y="313217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1CD942A-8DB9-6A42-8DBE-103702F6533A}"/>
              </a:ext>
            </a:extLst>
          </p:cNvPr>
          <p:cNvCxnSpPr>
            <a:cxnSpLocks/>
          </p:cNvCxnSpPr>
          <p:nvPr/>
        </p:nvCxnSpPr>
        <p:spPr>
          <a:xfrm flipV="1">
            <a:off x="3859635" y="1777409"/>
            <a:ext cx="667872" cy="60938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61AA3156-4F92-1848-B920-D0306DEA543B}"/>
              </a:ext>
            </a:extLst>
          </p:cNvPr>
          <p:cNvCxnSpPr/>
          <p:nvPr/>
        </p:nvCxnSpPr>
        <p:spPr>
          <a:xfrm>
            <a:off x="4577999" y="313224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8596C752-6BB9-304C-A9C5-D9B3E7B5D792}"/>
              </a:ext>
            </a:extLst>
          </p:cNvPr>
          <p:cNvCxnSpPr>
            <a:cxnSpLocks/>
          </p:cNvCxnSpPr>
          <p:nvPr/>
        </p:nvCxnSpPr>
        <p:spPr>
          <a:xfrm flipV="1">
            <a:off x="945654" y="1777342"/>
            <a:ext cx="690145" cy="6174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A2AA018-5ACC-3D4B-974E-29005D10606D}"/>
              </a:ext>
            </a:extLst>
          </p:cNvPr>
          <p:cNvCxnSpPr/>
          <p:nvPr/>
        </p:nvCxnSpPr>
        <p:spPr>
          <a:xfrm flipH="1" flipV="1">
            <a:off x="928962" y="239576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34AE170-1AE1-A548-AE8E-0B94FC3CEA64}"/>
              </a:ext>
            </a:extLst>
          </p:cNvPr>
          <p:cNvCxnSpPr>
            <a:cxnSpLocks/>
            <a:endCxn id="24" idx="5"/>
          </p:cNvCxnSpPr>
          <p:nvPr/>
        </p:nvCxnSpPr>
        <p:spPr>
          <a:xfrm flipH="1" flipV="1">
            <a:off x="1686756" y="1789352"/>
            <a:ext cx="699632" cy="133793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FED5965-D9F5-F447-9272-DFAA8BDCEB56}"/>
              </a:ext>
            </a:extLst>
          </p:cNvPr>
          <p:cNvCxnSpPr/>
          <p:nvPr/>
        </p:nvCxnSpPr>
        <p:spPr>
          <a:xfrm flipH="1" flipV="1">
            <a:off x="2374798" y="239536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B081FC22-96B4-CF43-BC7E-7A6E26FFFDFE}"/>
              </a:ext>
            </a:extLst>
          </p:cNvPr>
          <p:cNvCxnSpPr>
            <a:cxnSpLocks/>
            <a:endCxn id="47" idx="5"/>
          </p:cNvCxnSpPr>
          <p:nvPr/>
        </p:nvCxnSpPr>
        <p:spPr>
          <a:xfrm flipH="1" flipV="1">
            <a:off x="3145004" y="1797728"/>
            <a:ext cx="702888" cy="13295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A5528DB-8024-8844-9448-CA29C7B3B884}"/>
              </a:ext>
            </a:extLst>
          </p:cNvPr>
          <p:cNvCxnSpPr/>
          <p:nvPr/>
        </p:nvCxnSpPr>
        <p:spPr>
          <a:xfrm flipH="1" flipV="1">
            <a:off x="3842278" y="240134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A438BCE-DF78-7044-AD26-1A4BF37AFB04}"/>
              </a:ext>
            </a:extLst>
          </p:cNvPr>
          <p:cNvCxnSpPr>
            <a:cxnSpLocks/>
            <a:endCxn id="46" idx="5"/>
          </p:cNvCxnSpPr>
          <p:nvPr/>
        </p:nvCxnSpPr>
        <p:spPr>
          <a:xfrm flipH="1" flipV="1">
            <a:off x="4605711" y="1790955"/>
            <a:ext cx="728596" cy="13439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4B47CF1C-3FF2-E343-8798-53990CDEB381}"/>
              </a:ext>
            </a:extLst>
          </p:cNvPr>
          <p:cNvCxnSpPr>
            <a:cxnSpLocks/>
            <a:endCxn id="24" idx="3"/>
          </p:cNvCxnSpPr>
          <p:nvPr/>
        </p:nvCxnSpPr>
        <p:spPr>
          <a:xfrm flipV="1">
            <a:off x="920900" y="1789352"/>
            <a:ext cx="701198" cy="13410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07BBC953-BCFA-D748-8979-F0D5F6C51F1B}"/>
              </a:ext>
            </a:extLst>
          </p:cNvPr>
          <p:cNvSpPr/>
          <p:nvPr/>
        </p:nvSpPr>
        <p:spPr>
          <a:xfrm>
            <a:off x="1608707" y="171130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D71E6D0E-B740-C842-A57A-FEC6A5E83972}"/>
              </a:ext>
            </a:extLst>
          </p:cNvPr>
          <p:cNvCxnSpPr/>
          <p:nvPr/>
        </p:nvCxnSpPr>
        <p:spPr>
          <a:xfrm flipV="1">
            <a:off x="1646806" y="239888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6" name="Group 25">
            <a:extLst>
              <a:ext uri="{FF2B5EF4-FFF2-40B4-BE49-F238E27FC236}">
                <a16:creationId xmlns:a16="http://schemas.microsoft.com/office/drawing/2014/main" id="{8612A8E3-514F-B84A-88AD-C7D933969E70}"/>
              </a:ext>
            </a:extLst>
          </p:cNvPr>
          <p:cNvGrpSpPr/>
          <p:nvPr/>
        </p:nvGrpSpPr>
        <p:grpSpPr>
          <a:xfrm>
            <a:off x="778202" y="2296057"/>
            <a:ext cx="192026" cy="184931"/>
            <a:chOff x="1869545" y="1777075"/>
            <a:chExt cx="192026" cy="184931"/>
          </a:xfrm>
        </p:grpSpPr>
        <p:sp>
          <p:nvSpPr>
            <p:cNvPr id="27" name="Oval 26">
              <a:extLst>
                <a:ext uri="{FF2B5EF4-FFF2-40B4-BE49-F238E27FC236}">
                  <a16:creationId xmlns:a16="http://schemas.microsoft.com/office/drawing/2014/main" id="{37ECB359-CBCC-4B4E-BDCC-1BAA9BDD9D65}"/>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9EB3C3C4-FA0F-3847-A234-2DB4ABF185D3}"/>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704D904-A08D-244D-8F00-1144C601F3C8}"/>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25B3B31-ACFC-0F41-9596-F19FDCF04C9A}"/>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BC9A5705-21FD-7349-990A-C9E6A544F0C3}"/>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2" name="Group 31">
            <a:extLst>
              <a:ext uri="{FF2B5EF4-FFF2-40B4-BE49-F238E27FC236}">
                <a16:creationId xmlns:a16="http://schemas.microsoft.com/office/drawing/2014/main" id="{7DC36A02-ACD6-F84B-9EA0-AA6974C8F966}"/>
              </a:ext>
            </a:extLst>
          </p:cNvPr>
          <p:cNvGrpSpPr/>
          <p:nvPr/>
        </p:nvGrpSpPr>
        <p:grpSpPr>
          <a:xfrm>
            <a:off x="766826" y="3028489"/>
            <a:ext cx="199389" cy="184931"/>
            <a:chOff x="1858169" y="2509507"/>
            <a:chExt cx="199389" cy="184931"/>
          </a:xfrm>
        </p:grpSpPr>
        <p:sp>
          <p:nvSpPr>
            <p:cNvPr id="33" name="Oval 32">
              <a:extLst>
                <a:ext uri="{FF2B5EF4-FFF2-40B4-BE49-F238E27FC236}">
                  <a16:creationId xmlns:a16="http://schemas.microsoft.com/office/drawing/2014/main" id="{2B48D912-AEF3-2C4D-AD1B-EB6752AB5F6F}"/>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a:extLst>
                <a:ext uri="{FF2B5EF4-FFF2-40B4-BE49-F238E27FC236}">
                  <a16:creationId xmlns:a16="http://schemas.microsoft.com/office/drawing/2014/main" id="{88E1EA78-62E7-4B48-9596-F3A40E2FECE0}"/>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E6D6E7B6-738E-294E-B0CB-DFA2983A833F}"/>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8E8C7CFE-2B35-E644-9B96-D4A1ED61EF7C}"/>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D87A3FE2-9878-5948-AE2B-A5F8661E97A2}"/>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8" name="Oval 37">
            <a:extLst>
              <a:ext uri="{FF2B5EF4-FFF2-40B4-BE49-F238E27FC236}">
                <a16:creationId xmlns:a16="http://schemas.microsoft.com/office/drawing/2014/main" id="{F78C8336-E767-1D47-B6B2-7CCFAD3F2105}"/>
              </a:ext>
            </a:extLst>
          </p:cNvPr>
          <p:cNvSpPr/>
          <p:nvPr/>
        </p:nvSpPr>
        <p:spPr>
          <a:xfrm>
            <a:off x="1604694" y="307866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38">
            <a:extLst>
              <a:ext uri="{FF2B5EF4-FFF2-40B4-BE49-F238E27FC236}">
                <a16:creationId xmlns:a16="http://schemas.microsoft.com/office/drawing/2014/main" id="{9146AA75-2CFB-0A40-80F3-6E4A3B8C43BC}"/>
              </a:ext>
            </a:extLst>
          </p:cNvPr>
          <p:cNvCxnSpPr>
            <a:cxnSpLocks/>
            <a:endCxn id="47" idx="3"/>
          </p:cNvCxnSpPr>
          <p:nvPr/>
        </p:nvCxnSpPr>
        <p:spPr>
          <a:xfrm flipV="1">
            <a:off x="2366736" y="1797728"/>
            <a:ext cx="713610" cy="13322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A8461271-A1A6-C742-976E-7AFCEBAE25E4}"/>
              </a:ext>
            </a:extLst>
          </p:cNvPr>
          <p:cNvSpPr/>
          <p:nvPr/>
        </p:nvSpPr>
        <p:spPr>
          <a:xfrm>
            <a:off x="2340819" y="234580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5109123E-F6C9-8348-BCE5-E3A3089CCA51}"/>
              </a:ext>
            </a:extLst>
          </p:cNvPr>
          <p:cNvSpPr/>
          <p:nvPr/>
        </p:nvSpPr>
        <p:spPr>
          <a:xfrm>
            <a:off x="2330830" y="308763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 name="Straight Connector 41">
            <a:extLst>
              <a:ext uri="{FF2B5EF4-FFF2-40B4-BE49-F238E27FC236}">
                <a16:creationId xmlns:a16="http://schemas.microsoft.com/office/drawing/2014/main" id="{F07B7772-4733-9342-812A-3CF46DA5CDEC}"/>
              </a:ext>
            </a:extLst>
          </p:cNvPr>
          <p:cNvCxnSpPr/>
          <p:nvPr/>
        </p:nvCxnSpPr>
        <p:spPr>
          <a:xfrm flipV="1">
            <a:off x="3108310" y="239888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E23DDD5-6A72-4042-851E-A410CA7E825E}"/>
              </a:ext>
            </a:extLst>
          </p:cNvPr>
          <p:cNvCxnSpPr>
            <a:cxnSpLocks/>
            <a:endCxn id="46" idx="0"/>
          </p:cNvCxnSpPr>
          <p:nvPr/>
        </p:nvCxnSpPr>
        <p:spPr>
          <a:xfrm flipV="1">
            <a:off x="3834216" y="1712906"/>
            <a:ext cx="739166" cy="14230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Oval 43">
            <a:extLst>
              <a:ext uri="{FF2B5EF4-FFF2-40B4-BE49-F238E27FC236}">
                <a16:creationId xmlns:a16="http://schemas.microsoft.com/office/drawing/2014/main" id="{F128A005-6DCA-0D46-8203-3B9F22C9E91D}"/>
              </a:ext>
            </a:extLst>
          </p:cNvPr>
          <p:cNvSpPr/>
          <p:nvPr/>
        </p:nvSpPr>
        <p:spPr>
          <a:xfrm>
            <a:off x="3796347" y="234580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BA482C31-1E7F-024A-92F7-0787EAD2D27C}"/>
              </a:ext>
            </a:extLst>
          </p:cNvPr>
          <p:cNvSpPr/>
          <p:nvPr/>
        </p:nvSpPr>
        <p:spPr>
          <a:xfrm>
            <a:off x="3798310" y="308763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8304C27B-3231-CA45-AB1F-A3AE8B555029}"/>
              </a:ext>
            </a:extLst>
          </p:cNvPr>
          <p:cNvSpPr/>
          <p:nvPr/>
        </p:nvSpPr>
        <p:spPr>
          <a:xfrm>
            <a:off x="4527662" y="171290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3D8047D1-7AFC-8D44-A382-660DF62A410E}"/>
              </a:ext>
            </a:extLst>
          </p:cNvPr>
          <p:cNvSpPr/>
          <p:nvPr/>
        </p:nvSpPr>
        <p:spPr>
          <a:xfrm>
            <a:off x="3066955" y="171967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8C583054-F57D-5748-A487-D905557D6340}"/>
              </a:ext>
            </a:extLst>
          </p:cNvPr>
          <p:cNvSpPr/>
          <p:nvPr/>
        </p:nvSpPr>
        <p:spPr>
          <a:xfrm>
            <a:off x="3056966" y="308465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9" name="Straight Connector 48">
            <a:extLst>
              <a:ext uri="{FF2B5EF4-FFF2-40B4-BE49-F238E27FC236}">
                <a16:creationId xmlns:a16="http://schemas.microsoft.com/office/drawing/2014/main" id="{9DB75192-F199-D44E-9D30-804ADE169E87}"/>
              </a:ext>
            </a:extLst>
          </p:cNvPr>
          <p:cNvCxnSpPr/>
          <p:nvPr/>
        </p:nvCxnSpPr>
        <p:spPr>
          <a:xfrm flipV="1">
            <a:off x="4594724" y="240646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Oval 49">
            <a:extLst>
              <a:ext uri="{FF2B5EF4-FFF2-40B4-BE49-F238E27FC236}">
                <a16:creationId xmlns:a16="http://schemas.microsoft.com/office/drawing/2014/main" id="{88759FD1-322F-DA4D-A8CC-7242FC7D9DE4}"/>
              </a:ext>
            </a:extLst>
          </p:cNvPr>
          <p:cNvSpPr/>
          <p:nvPr/>
        </p:nvSpPr>
        <p:spPr>
          <a:xfrm>
            <a:off x="5302031" y="234482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490AD901-A9CE-3A4F-96DF-3A56751C9FE9}"/>
              </a:ext>
            </a:extLst>
          </p:cNvPr>
          <p:cNvSpPr/>
          <p:nvPr/>
        </p:nvSpPr>
        <p:spPr>
          <a:xfrm>
            <a:off x="5284954" y="308666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365717AF-A303-0B47-94C0-70523471492D}"/>
              </a:ext>
            </a:extLst>
          </p:cNvPr>
          <p:cNvSpPr/>
          <p:nvPr/>
        </p:nvSpPr>
        <p:spPr>
          <a:xfrm>
            <a:off x="4524446" y="308465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a:extLst>
              <a:ext uri="{FF2B5EF4-FFF2-40B4-BE49-F238E27FC236}">
                <a16:creationId xmlns:a16="http://schemas.microsoft.com/office/drawing/2014/main" id="{D0A73BA5-D08F-DB49-9A5F-C8719E078EDE}"/>
              </a:ext>
            </a:extLst>
          </p:cNvPr>
          <p:cNvCxnSpPr>
            <a:cxnSpLocks/>
            <a:endCxn id="60" idx="4"/>
          </p:cNvCxnSpPr>
          <p:nvPr/>
        </p:nvCxnSpPr>
        <p:spPr>
          <a:xfrm flipV="1">
            <a:off x="7298300" y="1831522"/>
            <a:ext cx="2517" cy="13233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C86AE93B-E070-114C-AE4E-57CDDEB1CE02}"/>
              </a:ext>
            </a:extLst>
          </p:cNvPr>
          <p:cNvCxnSpPr/>
          <p:nvPr/>
        </p:nvCxnSpPr>
        <p:spPr>
          <a:xfrm rot="16200000">
            <a:off x="7706830" y="276676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BD8266D2-FFDD-AA42-87E7-CF91BD9F559C}"/>
              </a:ext>
            </a:extLst>
          </p:cNvPr>
          <p:cNvCxnSpPr>
            <a:cxnSpLocks/>
          </p:cNvCxnSpPr>
          <p:nvPr/>
        </p:nvCxnSpPr>
        <p:spPr>
          <a:xfrm flipV="1">
            <a:off x="6581242" y="1765759"/>
            <a:ext cx="722056" cy="6604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952C6088-F8E2-8A41-83F3-D75DF6F3976C}"/>
              </a:ext>
            </a:extLst>
          </p:cNvPr>
          <p:cNvCxnSpPr/>
          <p:nvPr/>
        </p:nvCxnSpPr>
        <p:spPr>
          <a:xfrm>
            <a:off x="7305434" y="314461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BBDD5504-1AEE-A54D-BFFF-54D1C375B4E5}"/>
              </a:ext>
            </a:extLst>
          </p:cNvPr>
          <p:cNvCxnSpPr/>
          <p:nvPr/>
        </p:nvCxnSpPr>
        <p:spPr>
          <a:xfrm flipH="1" flipV="1">
            <a:off x="6569713" y="241371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ABFA96F0-9FD8-B641-B001-558A740C1923}"/>
              </a:ext>
            </a:extLst>
          </p:cNvPr>
          <p:cNvCxnSpPr>
            <a:cxnSpLocks/>
          </p:cNvCxnSpPr>
          <p:nvPr/>
        </p:nvCxnSpPr>
        <p:spPr>
          <a:xfrm flipH="1" flipV="1">
            <a:off x="7300817" y="1788994"/>
            <a:ext cx="760924" cy="13440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6774CF31-E138-474C-955B-848C0302B8A3}"/>
              </a:ext>
            </a:extLst>
          </p:cNvPr>
          <p:cNvCxnSpPr>
            <a:cxnSpLocks/>
          </p:cNvCxnSpPr>
          <p:nvPr/>
        </p:nvCxnSpPr>
        <p:spPr>
          <a:xfrm flipV="1">
            <a:off x="6554563" y="1788993"/>
            <a:ext cx="739166" cy="13451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E0EA52AA-8DE8-6844-8F55-5242823484A5}"/>
              </a:ext>
            </a:extLst>
          </p:cNvPr>
          <p:cNvSpPr/>
          <p:nvPr/>
        </p:nvSpPr>
        <p:spPr>
          <a:xfrm>
            <a:off x="7255097" y="17400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1" name="Straight Connector 60">
            <a:extLst>
              <a:ext uri="{FF2B5EF4-FFF2-40B4-BE49-F238E27FC236}">
                <a16:creationId xmlns:a16="http://schemas.microsoft.com/office/drawing/2014/main" id="{8246C6BF-F0B6-1441-ABB4-90596DA0AE7C}"/>
              </a:ext>
            </a:extLst>
          </p:cNvPr>
          <p:cNvCxnSpPr/>
          <p:nvPr/>
        </p:nvCxnSpPr>
        <p:spPr>
          <a:xfrm flipV="1">
            <a:off x="7315071" y="240466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Oval 61">
            <a:extLst>
              <a:ext uri="{FF2B5EF4-FFF2-40B4-BE49-F238E27FC236}">
                <a16:creationId xmlns:a16="http://schemas.microsoft.com/office/drawing/2014/main" id="{C974808D-75D8-EC43-9010-E59866895924}"/>
              </a:ext>
            </a:extLst>
          </p:cNvPr>
          <p:cNvSpPr/>
          <p:nvPr/>
        </p:nvSpPr>
        <p:spPr>
          <a:xfrm>
            <a:off x="8022378" y="235011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B36D4435-585A-F640-8675-9377D6E9B168}"/>
              </a:ext>
            </a:extLst>
          </p:cNvPr>
          <p:cNvSpPr/>
          <p:nvPr/>
        </p:nvSpPr>
        <p:spPr>
          <a:xfrm>
            <a:off x="8012389" y="309903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F258A629-837F-6A41-9FA2-27CFAB8C2B9C}"/>
              </a:ext>
            </a:extLst>
          </p:cNvPr>
          <p:cNvSpPr/>
          <p:nvPr/>
        </p:nvSpPr>
        <p:spPr>
          <a:xfrm>
            <a:off x="7251881" y="309702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DF6846D-87EB-D24B-B595-B93DBA0C5C51}"/>
              </a:ext>
            </a:extLst>
          </p:cNvPr>
          <p:cNvCxnSpPr>
            <a:cxnSpLocks/>
          </p:cNvCxnSpPr>
          <p:nvPr/>
        </p:nvCxnSpPr>
        <p:spPr>
          <a:xfrm flipV="1">
            <a:off x="5425616" y="4271143"/>
            <a:ext cx="0" cy="119003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AA723BA0-810C-514B-96CF-3C756CF36C6D}"/>
              </a:ext>
            </a:extLst>
          </p:cNvPr>
          <p:cNvCxnSpPr/>
          <p:nvPr/>
        </p:nvCxnSpPr>
        <p:spPr>
          <a:xfrm rot="16200000">
            <a:off x="5744945" y="5147916"/>
            <a:ext cx="645871" cy="181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4C9CD68C-CF1D-1D4A-B18A-AF0D5D0BED90}"/>
              </a:ext>
            </a:extLst>
          </p:cNvPr>
          <p:cNvCxnSpPr>
            <a:cxnSpLocks/>
          </p:cNvCxnSpPr>
          <p:nvPr/>
        </p:nvCxnSpPr>
        <p:spPr>
          <a:xfrm flipV="1">
            <a:off x="6708334" y="4265480"/>
            <a:ext cx="0" cy="12010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D165CEB9-7922-2041-9950-9F5C05989962}"/>
              </a:ext>
            </a:extLst>
          </p:cNvPr>
          <p:cNvCxnSpPr/>
          <p:nvPr/>
        </p:nvCxnSpPr>
        <p:spPr>
          <a:xfrm rot="16200000">
            <a:off x="7038215" y="5137426"/>
            <a:ext cx="645871" cy="181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4D0916EB-8178-204A-9A88-5E6CC0AE87CA}"/>
              </a:ext>
            </a:extLst>
          </p:cNvPr>
          <p:cNvCxnSpPr/>
          <p:nvPr/>
        </p:nvCxnSpPr>
        <p:spPr>
          <a:xfrm>
            <a:off x="5392395" y="5469794"/>
            <a:ext cx="645871" cy="181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8B1FFC9E-0B7A-7244-ABA9-57EB46F47A86}"/>
              </a:ext>
            </a:extLst>
          </p:cNvPr>
          <p:cNvCxnSpPr>
            <a:cxnSpLocks/>
          </p:cNvCxnSpPr>
          <p:nvPr/>
        </p:nvCxnSpPr>
        <p:spPr>
          <a:xfrm flipV="1">
            <a:off x="6078278" y="4271143"/>
            <a:ext cx="613440" cy="54583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00341A93-1463-B94D-9BB2-1A15BBC58795}"/>
              </a:ext>
            </a:extLst>
          </p:cNvPr>
          <p:cNvCxnSpPr/>
          <p:nvPr/>
        </p:nvCxnSpPr>
        <p:spPr>
          <a:xfrm>
            <a:off x="6716764" y="5471906"/>
            <a:ext cx="645871" cy="181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7C8BFCBD-0293-2249-BB68-28EB9830775B}"/>
              </a:ext>
            </a:extLst>
          </p:cNvPr>
          <p:cNvCxnSpPr>
            <a:cxnSpLocks/>
          </p:cNvCxnSpPr>
          <p:nvPr/>
        </p:nvCxnSpPr>
        <p:spPr>
          <a:xfrm flipV="1">
            <a:off x="4800847" y="4275707"/>
            <a:ext cx="609340" cy="5451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9D8D281F-2FD3-E24C-BA7E-A84C8567C026}"/>
              </a:ext>
            </a:extLst>
          </p:cNvPr>
          <p:cNvCxnSpPr/>
          <p:nvPr/>
        </p:nvCxnSpPr>
        <p:spPr>
          <a:xfrm flipH="1" flipV="1">
            <a:off x="4786110" y="4821722"/>
            <a:ext cx="645871" cy="6458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5E260560-615D-3B42-8D11-EA332F7CBDDA}"/>
              </a:ext>
            </a:extLst>
          </p:cNvPr>
          <p:cNvCxnSpPr>
            <a:cxnSpLocks/>
            <a:endCxn id="78" idx="5"/>
          </p:cNvCxnSpPr>
          <p:nvPr/>
        </p:nvCxnSpPr>
        <p:spPr>
          <a:xfrm flipH="1" flipV="1">
            <a:off x="5455178" y="4286310"/>
            <a:ext cx="617716" cy="11812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94B6928F-A48D-C946-9A78-3C4914506212}"/>
              </a:ext>
            </a:extLst>
          </p:cNvPr>
          <p:cNvCxnSpPr/>
          <p:nvPr/>
        </p:nvCxnSpPr>
        <p:spPr>
          <a:xfrm flipH="1" flipV="1">
            <a:off x="6062662" y="4821369"/>
            <a:ext cx="645871" cy="6458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4A5F292E-E984-3541-9B22-6E22EC3458A6}"/>
              </a:ext>
            </a:extLst>
          </p:cNvPr>
          <p:cNvCxnSpPr>
            <a:cxnSpLocks/>
            <a:endCxn id="99" idx="5"/>
          </p:cNvCxnSpPr>
          <p:nvPr/>
        </p:nvCxnSpPr>
        <p:spPr>
          <a:xfrm flipH="1" flipV="1">
            <a:off x="6742689" y="4293706"/>
            <a:ext cx="620591" cy="11738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76487A0F-AFFF-1049-B223-9E7FD822D01F}"/>
              </a:ext>
            </a:extLst>
          </p:cNvPr>
          <p:cNvCxnSpPr>
            <a:cxnSpLocks/>
            <a:endCxn id="78" idx="3"/>
          </p:cNvCxnSpPr>
          <p:nvPr/>
        </p:nvCxnSpPr>
        <p:spPr>
          <a:xfrm flipV="1">
            <a:off x="4778992" y="4286310"/>
            <a:ext cx="619099" cy="1184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Oval 77">
            <a:extLst>
              <a:ext uri="{FF2B5EF4-FFF2-40B4-BE49-F238E27FC236}">
                <a16:creationId xmlns:a16="http://schemas.microsoft.com/office/drawing/2014/main" id="{43C791F7-F26C-8049-A3A8-59F450FD974B}"/>
              </a:ext>
            </a:extLst>
          </p:cNvPr>
          <p:cNvSpPr/>
          <p:nvPr/>
        </p:nvSpPr>
        <p:spPr>
          <a:xfrm>
            <a:off x="5386268" y="4217400"/>
            <a:ext cx="80734" cy="8073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9" name="Straight Connector 78">
            <a:extLst>
              <a:ext uri="{FF2B5EF4-FFF2-40B4-BE49-F238E27FC236}">
                <a16:creationId xmlns:a16="http://schemas.microsoft.com/office/drawing/2014/main" id="{72C27C21-53D9-AC4B-B083-C1F387925D5C}"/>
              </a:ext>
            </a:extLst>
          </p:cNvPr>
          <p:cNvCxnSpPr/>
          <p:nvPr/>
        </p:nvCxnSpPr>
        <p:spPr>
          <a:xfrm flipV="1">
            <a:off x="5419906" y="4824476"/>
            <a:ext cx="645871" cy="6458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0" name="Group 79">
            <a:extLst>
              <a:ext uri="{FF2B5EF4-FFF2-40B4-BE49-F238E27FC236}">
                <a16:creationId xmlns:a16="http://schemas.microsoft.com/office/drawing/2014/main" id="{2997B29F-5A8B-584E-A340-4B3D243E97E8}"/>
              </a:ext>
            </a:extLst>
          </p:cNvPr>
          <p:cNvGrpSpPr/>
          <p:nvPr/>
        </p:nvGrpSpPr>
        <p:grpSpPr>
          <a:xfrm>
            <a:off x="4653001" y="4733688"/>
            <a:ext cx="169542" cy="163278"/>
            <a:chOff x="1869545" y="1777075"/>
            <a:chExt cx="192026" cy="184931"/>
          </a:xfrm>
        </p:grpSpPr>
        <p:sp>
          <p:nvSpPr>
            <p:cNvPr id="81" name="Oval 80">
              <a:extLst>
                <a:ext uri="{FF2B5EF4-FFF2-40B4-BE49-F238E27FC236}">
                  <a16:creationId xmlns:a16="http://schemas.microsoft.com/office/drawing/2014/main" id="{BF5D714E-812F-A345-BFB2-228773A6C0A5}"/>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2" name="Straight Connector 81">
              <a:extLst>
                <a:ext uri="{FF2B5EF4-FFF2-40B4-BE49-F238E27FC236}">
                  <a16:creationId xmlns:a16="http://schemas.microsoft.com/office/drawing/2014/main" id="{A56FBE26-BFF8-5349-85EC-AF83F47E2391}"/>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468D08A3-5171-5C48-9FF1-C337C18CEC35}"/>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5FC89843-6C6F-914E-A328-FDE01E5F4AF9}"/>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389E2E10-841B-3C44-91DC-F0D5C8401DD6}"/>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6" name="Group 85">
            <a:extLst>
              <a:ext uri="{FF2B5EF4-FFF2-40B4-BE49-F238E27FC236}">
                <a16:creationId xmlns:a16="http://schemas.microsoft.com/office/drawing/2014/main" id="{C10493AA-52E8-914E-B937-DA3ACEB8A04B}"/>
              </a:ext>
            </a:extLst>
          </p:cNvPr>
          <p:cNvGrpSpPr/>
          <p:nvPr/>
        </p:nvGrpSpPr>
        <p:grpSpPr>
          <a:xfrm>
            <a:off x="4642957" y="5380364"/>
            <a:ext cx="176044" cy="163278"/>
            <a:chOff x="1858169" y="2509507"/>
            <a:chExt cx="199389" cy="184931"/>
          </a:xfrm>
        </p:grpSpPr>
        <p:sp>
          <p:nvSpPr>
            <p:cNvPr id="87" name="Oval 86">
              <a:extLst>
                <a:ext uri="{FF2B5EF4-FFF2-40B4-BE49-F238E27FC236}">
                  <a16:creationId xmlns:a16="http://schemas.microsoft.com/office/drawing/2014/main" id="{FD286127-DB25-2A4B-8136-70EEDCA35779}"/>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 name="Straight Connector 87">
              <a:extLst>
                <a:ext uri="{FF2B5EF4-FFF2-40B4-BE49-F238E27FC236}">
                  <a16:creationId xmlns:a16="http://schemas.microsoft.com/office/drawing/2014/main" id="{D1F2792F-0E82-784E-88DF-4B918F90D6D9}"/>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8E9E6596-4801-BC45-92AB-D0BB682D259C}"/>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FFD59E75-70C8-2A46-88CD-06861AFA076C}"/>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A31F46E9-C19E-2B44-9F77-893B587FF790}"/>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2" name="Oval 91">
            <a:extLst>
              <a:ext uri="{FF2B5EF4-FFF2-40B4-BE49-F238E27FC236}">
                <a16:creationId xmlns:a16="http://schemas.microsoft.com/office/drawing/2014/main" id="{DD86CB8D-DB4A-E840-A0CF-B0CA3E26D858}"/>
              </a:ext>
            </a:extLst>
          </p:cNvPr>
          <p:cNvSpPr/>
          <p:nvPr/>
        </p:nvSpPr>
        <p:spPr>
          <a:xfrm>
            <a:off x="5382724" y="5424670"/>
            <a:ext cx="80734" cy="8073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3" name="Straight Connector 92">
            <a:extLst>
              <a:ext uri="{FF2B5EF4-FFF2-40B4-BE49-F238E27FC236}">
                <a16:creationId xmlns:a16="http://schemas.microsoft.com/office/drawing/2014/main" id="{1B3B74FC-47F1-2546-86ED-1BD198BB9AB2}"/>
              </a:ext>
            </a:extLst>
          </p:cNvPr>
          <p:cNvCxnSpPr>
            <a:cxnSpLocks/>
            <a:endCxn id="99" idx="3"/>
          </p:cNvCxnSpPr>
          <p:nvPr/>
        </p:nvCxnSpPr>
        <p:spPr>
          <a:xfrm flipV="1">
            <a:off x="6055543" y="4293706"/>
            <a:ext cx="630058" cy="11762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4" name="Oval 93">
            <a:extLst>
              <a:ext uri="{FF2B5EF4-FFF2-40B4-BE49-F238E27FC236}">
                <a16:creationId xmlns:a16="http://schemas.microsoft.com/office/drawing/2014/main" id="{4F4261A2-2964-2742-B234-83B5B261E7BE}"/>
              </a:ext>
            </a:extLst>
          </p:cNvPr>
          <p:cNvSpPr/>
          <p:nvPr/>
        </p:nvSpPr>
        <p:spPr>
          <a:xfrm>
            <a:off x="6032661" y="4777614"/>
            <a:ext cx="80734" cy="8073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E5D8B9FB-CE9E-6E43-A4B5-38ACD312668A}"/>
              </a:ext>
            </a:extLst>
          </p:cNvPr>
          <p:cNvSpPr/>
          <p:nvPr/>
        </p:nvSpPr>
        <p:spPr>
          <a:xfrm>
            <a:off x="6023842" y="5432588"/>
            <a:ext cx="80734" cy="8073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6" name="Straight Connector 95">
            <a:extLst>
              <a:ext uri="{FF2B5EF4-FFF2-40B4-BE49-F238E27FC236}">
                <a16:creationId xmlns:a16="http://schemas.microsoft.com/office/drawing/2014/main" id="{0EB74312-CD40-144C-BDD6-615840095CEE}"/>
              </a:ext>
            </a:extLst>
          </p:cNvPr>
          <p:cNvCxnSpPr/>
          <p:nvPr/>
        </p:nvCxnSpPr>
        <p:spPr>
          <a:xfrm flipV="1">
            <a:off x="6710291" y="4824476"/>
            <a:ext cx="645871" cy="6458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7" name="Oval 96">
            <a:extLst>
              <a:ext uri="{FF2B5EF4-FFF2-40B4-BE49-F238E27FC236}">
                <a16:creationId xmlns:a16="http://schemas.microsoft.com/office/drawing/2014/main" id="{C2E8EB56-90ED-B24F-9C39-D0FC9C72656D}"/>
              </a:ext>
            </a:extLst>
          </p:cNvPr>
          <p:cNvSpPr/>
          <p:nvPr/>
        </p:nvSpPr>
        <p:spPr>
          <a:xfrm>
            <a:off x="7317770" y="4777614"/>
            <a:ext cx="80734" cy="8073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3C81DC45-89A2-334F-A058-F38D8E6C1295}"/>
              </a:ext>
            </a:extLst>
          </p:cNvPr>
          <p:cNvSpPr/>
          <p:nvPr/>
        </p:nvSpPr>
        <p:spPr>
          <a:xfrm>
            <a:off x="7319503" y="5432588"/>
            <a:ext cx="80734" cy="8073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4ACC2979-72CD-BB42-B919-B7EEB66628B7}"/>
              </a:ext>
            </a:extLst>
          </p:cNvPr>
          <p:cNvSpPr/>
          <p:nvPr/>
        </p:nvSpPr>
        <p:spPr>
          <a:xfrm>
            <a:off x="6673778" y="4224795"/>
            <a:ext cx="80734" cy="8073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265BC4F7-239A-B446-A804-38F68C50C0D9}"/>
              </a:ext>
            </a:extLst>
          </p:cNvPr>
          <p:cNvSpPr/>
          <p:nvPr/>
        </p:nvSpPr>
        <p:spPr>
          <a:xfrm>
            <a:off x="6664959" y="5429954"/>
            <a:ext cx="80734" cy="8073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1" name="Straight Connector 100">
            <a:extLst>
              <a:ext uri="{FF2B5EF4-FFF2-40B4-BE49-F238E27FC236}">
                <a16:creationId xmlns:a16="http://schemas.microsoft.com/office/drawing/2014/main" id="{37D09130-2CFE-004B-8092-78DF72E03112}"/>
              </a:ext>
            </a:extLst>
          </p:cNvPr>
          <p:cNvCxnSpPr>
            <a:cxnSpLocks/>
          </p:cNvCxnSpPr>
          <p:nvPr/>
        </p:nvCxnSpPr>
        <p:spPr>
          <a:xfrm flipV="1">
            <a:off x="2708553" y="4281746"/>
            <a:ext cx="0" cy="119003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B398557B-4772-D145-AC76-179CBD1EBDE5}"/>
              </a:ext>
            </a:extLst>
          </p:cNvPr>
          <p:cNvCxnSpPr/>
          <p:nvPr/>
        </p:nvCxnSpPr>
        <p:spPr>
          <a:xfrm rot="16200000">
            <a:off x="3027883" y="5158520"/>
            <a:ext cx="645871" cy="181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99B9B2AE-C212-E144-A8C3-F88C076FE908}"/>
              </a:ext>
            </a:extLst>
          </p:cNvPr>
          <p:cNvCxnSpPr/>
          <p:nvPr/>
        </p:nvCxnSpPr>
        <p:spPr>
          <a:xfrm>
            <a:off x="2675333" y="5480398"/>
            <a:ext cx="645871" cy="181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9F205E98-BCBB-864C-9AA3-7B77B166F1EC}"/>
              </a:ext>
            </a:extLst>
          </p:cNvPr>
          <p:cNvCxnSpPr>
            <a:cxnSpLocks/>
          </p:cNvCxnSpPr>
          <p:nvPr/>
        </p:nvCxnSpPr>
        <p:spPr>
          <a:xfrm flipV="1">
            <a:off x="2083785" y="4279652"/>
            <a:ext cx="609340" cy="5451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96C8DA1A-0FD4-B74D-BE28-53DC592FA4A2}"/>
              </a:ext>
            </a:extLst>
          </p:cNvPr>
          <p:cNvCxnSpPr/>
          <p:nvPr/>
        </p:nvCxnSpPr>
        <p:spPr>
          <a:xfrm flipH="1" flipV="1">
            <a:off x="2069048" y="4832326"/>
            <a:ext cx="645871" cy="6458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8E2D739F-9E1C-D44D-869D-3AE1F9CB8E80}"/>
              </a:ext>
            </a:extLst>
          </p:cNvPr>
          <p:cNvCxnSpPr>
            <a:cxnSpLocks/>
            <a:endCxn id="108" idx="5"/>
          </p:cNvCxnSpPr>
          <p:nvPr/>
        </p:nvCxnSpPr>
        <p:spPr>
          <a:xfrm flipH="1" flipV="1">
            <a:off x="2738116" y="4303573"/>
            <a:ext cx="617716" cy="11812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F1635FE5-2B31-1D4F-8353-44DB0B31958F}"/>
              </a:ext>
            </a:extLst>
          </p:cNvPr>
          <p:cNvCxnSpPr>
            <a:cxnSpLocks/>
          </p:cNvCxnSpPr>
          <p:nvPr/>
        </p:nvCxnSpPr>
        <p:spPr>
          <a:xfrm flipV="1">
            <a:off x="2068588" y="4303573"/>
            <a:ext cx="619099" cy="1184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8" name="Oval 107">
            <a:extLst>
              <a:ext uri="{FF2B5EF4-FFF2-40B4-BE49-F238E27FC236}">
                <a16:creationId xmlns:a16="http://schemas.microsoft.com/office/drawing/2014/main" id="{E3CF11C1-9ADD-EA4E-8A99-ACF295CAA300}"/>
              </a:ext>
            </a:extLst>
          </p:cNvPr>
          <p:cNvSpPr/>
          <p:nvPr/>
        </p:nvSpPr>
        <p:spPr>
          <a:xfrm>
            <a:off x="2669205" y="4234663"/>
            <a:ext cx="80734" cy="8073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9" name="Straight Connector 108">
            <a:extLst>
              <a:ext uri="{FF2B5EF4-FFF2-40B4-BE49-F238E27FC236}">
                <a16:creationId xmlns:a16="http://schemas.microsoft.com/office/drawing/2014/main" id="{6893537E-55CB-F345-A2DD-DE45085E78B3}"/>
              </a:ext>
            </a:extLst>
          </p:cNvPr>
          <p:cNvCxnSpPr/>
          <p:nvPr/>
        </p:nvCxnSpPr>
        <p:spPr>
          <a:xfrm flipV="1">
            <a:off x="2702844" y="4835080"/>
            <a:ext cx="645871" cy="6458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10" name="Group 109">
            <a:extLst>
              <a:ext uri="{FF2B5EF4-FFF2-40B4-BE49-F238E27FC236}">
                <a16:creationId xmlns:a16="http://schemas.microsoft.com/office/drawing/2014/main" id="{22D836B4-71F0-7B4D-8BB6-3929D7BAAF7F}"/>
              </a:ext>
            </a:extLst>
          </p:cNvPr>
          <p:cNvGrpSpPr/>
          <p:nvPr/>
        </p:nvGrpSpPr>
        <p:grpSpPr>
          <a:xfrm>
            <a:off x="1935939" y="4744292"/>
            <a:ext cx="169542" cy="163278"/>
            <a:chOff x="1869545" y="1777075"/>
            <a:chExt cx="192026" cy="184931"/>
          </a:xfrm>
        </p:grpSpPr>
        <p:sp>
          <p:nvSpPr>
            <p:cNvPr id="111" name="Oval 110">
              <a:extLst>
                <a:ext uri="{FF2B5EF4-FFF2-40B4-BE49-F238E27FC236}">
                  <a16:creationId xmlns:a16="http://schemas.microsoft.com/office/drawing/2014/main" id="{6A0C1A9A-2B00-C348-BDF0-55B199F1A220}"/>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2" name="Straight Connector 111">
              <a:extLst>
                <a:ext uri="{FF2B5EF4-FFF2-40B4-BE49-F238E27FC236}">
                  <a16:creationId xmlns:a16="http://schemas.microsoft.com/office/drawing/2014/main" id="{AF61F331-AE64-A74E-96A6-0B79CBCD3E2F}"/>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B58A6765-CE2B-AA4C-8992-85BFB92620E6}"/>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B9FD299D-FFEC-2F44-AA34-C27DA43016CC}"/>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332F33DD-36BD-DD43-8EEA-8CB2A73FE2D2}"/>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6" name="Group 115">
            <a:extLst>
              <a:ext uri="{FF2B5EF4-FFF2-40B4-BE49-F238E27FC236}">
                <a16:creationId xmlns:a16="http://schemas.microsoft.com/office/drawing/2014/main" id="{A1015017-F6FF-8D4F-879A-B0349F463826}"/>
              </a:ext>
            </a:extLst>
          </p:cNvPr>
          <p:cNvGrpSpPr/>
          <p:nvPr/>
        </p:nvGrpSpPr>
        <p:grpSpPr>
          <a:xfrm>
            <a:off x="1925895" y="5390969"/>
            <a:ext cx="176044" cy="163278"/>
            <a:chOff x="1858169" y="2509507"/>
            <a:chExt cx="199389" cy="184931"/>
          </a:xfrm>
        </p:grpSpPr>
        <p:sp>
          <p:nvSpPr>
            <p:cNvPr id="117" name="Oval 116">
              <a:extLst>
                <a:ext uri="{FF2B5EF4-FFF2-40B4-BE49-F238E27FC236}">
                  <a16:creationId xmlns:a16="http://schemas.microsoft.com/office/drawing/2014/main" id="{01897A53-596A-C643-9C96-57D42C8F61B2}"/>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8" name="Straight Connector 117">
              <a:extLst>
                <a:ext uri="{FF2B5EF4-FFF2-40B4-BE49-F238E27FC236}">
                  <a16:creationId xmlns:a16="http://schemas.microsoft.com/office/drawing/2014/main" id="{3DEE204F-47A0-604F-BC70-311B762D493B}"/>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3E1A9DDB-2592-8D48-914E-0A07F76AEB83}"/>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83668BE1-24D2-9B4D-95EA-A5A17C5A0795}"/>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F6E3FE42-9491-1E43-BF74-684A84B67FAA}"/>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22" name="Oval 121">
            <a:extLst>
              <a:ext uri="{FF2B5EF4-FFF2-40B4-BE49-F238E27FC236}">
                <a16:creationId xmlns:a16="http://schemas.microsoft.com/office/drawing/2014/main" id="{AFBB838F-0608-C24C-9004-61060CE6E61F}"/>
              </a:ext>
            </a:extLst>
          </p:cNvPr>
          <p:cNvSpPr/>
          <p:nvPr/>
        </p:nvSpPr>
        <p:spPr>
          <a:xfrm>
            <a:off x="2665662" y="5435273"/>
            <a:ext cx="80734" cy="8073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a:extLst>
              <a:ext uri="{FF2B5EF4-FFF2-40B4-BE49-F238E27FC236}">
                <a16:creationId xmlns:a16="http://schemas.microsoft.com/office/drawing/2014/main" id="{107E7551-4AFD-1B4B-BA7E-55988F7C672B}"/>
              </a:ext>
            </a:extLst>
          </p:cNvPr>
          <p:cNvSpPr/>
          <p:nvPr/>
        </p:nvSpPr>
        <p:spPr>
          <a:xfrm>
            <a:off x="3315599" y="4788217"/>
            <a:ext cx="80734" cy="8073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692B6AEE-FBF0-8646-AB77-8BB22B002A41}"/>
              </a:ext>
            </a:extLst>
          </p:cNvPr>
          <p:cNvSpPr/>
          <p:nvPr/>
        </p:nvSpPr>
        <p:spPr>
          <a:xfrm>
            <a:off x="3306780" y="5443192"/>
            <a:ext cx="80734" cy="8073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D2BD2069-8F68-B945-9FF3-83A2E305FA53}"/>
              </a:ext>
            </a:extLst>
          </p:cNvPr>
          <p:cNvSpPr/>
          <p:nvPr/>
        </p:nvSpPr>
        <p:spPr>
          <a:xfrm>
            <a:off x="6538945" y="238381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4C45E1B6-419A-F141-8671-F6ADFA241253}"/>
              </a:ext>
            </a:extLst>
          </p:cNvPr>
          <p:cNvSpPr/>
          <p:nvPr/>
        </p:nvSpPr>
        <p:spPr>
          <a:xfrm>
            <a:off x="6528956" y="308311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TextBox 126">
            <a:extLst>
              <a:ext uri="{FF2B5EF4-FFF2-40B4-BE49-F238E27FC236}">
                <a16:creationId xmlns:a16="http://schemas.microsoft.com/office/drawing/2014/main" id="{F90F1592-A493-0343-8B8E-B677772949CD}"/>
              </a:ext>
            </a:extLst>
          </p:cNvPr>
          <p:cNvSpPr txBox="1"/>
          <p:nvPr/>
        </p:nvSpPr>
        <p:spPr>
          <a:xfrm>
            <a:off x="2042933" y="241327"/>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Six Joints per Unit, Design #8          </a:t>
            </a:r>
          </a:p>
        </p:txBody>
      </p:sp>
      <p:cxnSp>
        <p:nvCxnSpPr>
          <p:cNvPr id="128" name="Straight Connector 127">
            <a:extLst>
              <a:ext uri="{FF2B5EF4-FFF2-40B4-BE49-F238E27FC236}">
                <a16:creationId xmlns:a16="http://schemas.microsoft.com/office/drawing/2014/main" id="{0AD5435C-2F7F-F94C-9BA0-8242942ECF3A}"/>
              </a:ext>
            </a:extLst>
          </p:cNvPr>
          <p:cNvCxnSpPr/>
          <p:nvPr/>
        </p:nvCxnSpPr>
        <p:spPr>
          <a:xfrm>
            <a:off x="277472" y="1052796"/>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29" name="Oval 128">
            <a:extLst>
              <a:ext uri="{FF2B5EF4-FFF2-40B4-BE49-F238E27FC236}">
                <a16:creationId xmlns:a16="http://schemas.microsoft.com/office/drawing/2014/main" id="{8998F5A8-AF13-B047-9606-2F5F0CDF58EA}"/>
              </a:ext>
            </a:extLst>
          </p:cNvPr>
          <p:cNvSpPr/>
          <p:nvPr/>
        </p:nvSpPr>
        <p:spPr>
          <a:xfrm>
            <a:off x="5697496" y="2743897"/>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0" name="Oval 129">
            <a:extLst>
              <a:ext uri="{FF2B5EF4-FFF2-40B4-BE49-F238E27FC236}">
                <a16:creationId xmlns:a16="http://schemas.microsoft.com/office/drawing/2014/main" id="{6748CD6B-F18C-CE48-85ED-E48EE4E5D755}"/>
              </a:ext>
            </a:extLst>
          </p:cNvPr>
          <p:cNvSpPr/>
          <p:nvPr/>
        </p:nvSpPr>
        <p:spPr>
          <a:xfrm>
            <a:off x="5933325" y="273767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1" name="Oval 130">
            <a:extLst>
              <a:ext uri="{FF2B5EF4-FFF2-40B4-BE49-F238E27FC236}">
                <a16:creationId xmlns:a16="http://schemas.microsoft.com/office/drawing/2014/main" id="{302A4180-6269-884D-83B9-30E6131B4539}"/>
              </a:ext>
            </a:extLst>
          </p:cNvPr>
          <p:cNvSpPr/>
          <p:nvPr/>
        </p:nvSpPr>
        <p:spPr>
          <a:xfrm>
            <a:off x="6195043" y="2740782"/>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2" name="TextBox 131">
            <a:extLst>
              <a:ext uri="{FF2B5EF4-FFF2-40B4-BE49-F238E27FC236}">
                <a16:creationId xmlns:a16="http://schemas.microsoft.com/office/drawing/2014/main" id="{9915C298-037B-E24B-9DD8-1BDFF4BF131E}"/>
              </a:ext>
            </a:extLst>
          </p:cNvPr>
          <p:cNvSpPr txBox="1"/>
          <p:nvPr/>
        </p:nvSpPr>
        <p:spPr>
          <a:xfrm>
            <a:off x="8053476" y="1772172"/>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33" name="TextBox 132">
            <a:extLst>
              <a:ext uri="{FF2B5EF4-FFF2-40B4-BE49-F238E27FC236}">
                <a16:creationId xmlns:a16="http://schemas.microsoft.com/office/drawing/2014/main" id="{594338EA-5978-9541-9194-D574BBAA5385}"/>
              </a:ext>
            </a:extLst>
          </p:cNvPr>
          <p:cNvSpPr txBox="1"/>
          <p:nvPr/>
        </p:nvSpPr>
        <p:spPr>
          <a:xfrm>
            <a:off x="8067652" y="3142310"/>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134" name="Group 133">
            <a:extLst>
              <a:ext uri="{FF2B5EF4-FFF2-40B4-BE49-F238E27FC236}">
                <a16:creationId xmlns:a16="http://schemas.microsoft.com/office/drawing/2014/main" id="{D0C83954-D164-E342-AD2E-33338FBE7DFB}"/>
              </a:ext>
            </a:extLst>
          </p:cNvPr>
          <p:cNvGrpSpPr/>
          <p:nvPr/>
        </p:nvGrpSpPr>
        <p:grpSpPr>
          <a:xfrm>
            <a:off x="716914" y="5390815"/>
            <a:ext cx="924602" cy="1058574"/>
            <a:chOff x="536432" y="5376415"/>
            <a:chExt cx="924602" cy="1058574"/>
          </a:xfrm>
        </p:grpSpPr>
        <p:cxnSp>
          <p:nvCxnSpPr>
            <p:cNvPr id="135" name="Straight Arrow Connector 134">
              <a:extLst>
                <a:ext uri="{FF2B5EF4-FFF2-40B4-BE49-F238E27FC236}">
                  <a16:creationId xmlns:a16="http://schemas.microsoft.com/office/drawing/2014/main" id="{53B82008-988B-1340-9598-2D3DA098A3AF}"/>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6" name="TextBox 135">
              <a:extLst>
                <a:ext uri="{FF2B5EF4-FFF2-40B4-BE49-F238E27FC236}">
                  <a16:creationId xmlns:a16="http://schemas.microsoft.com/office/drawing/2014/main" id="{89C18439-AE64-BA40-8686-0A85DC791B04}"/>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37" name="Straight Arrow Connector 136">
              <a:extLst>
                <a:ext uri="{FF2B5EF4-FFF2-40B4-BE49-F238E27FC236}">
                  <a16:creationId xmlns:a16="http://schemas.microsoft.com/office/drawing/2014/main" id="{7FB6EF2A-9667-CA4A-87BD-4A1F809290A6}"/>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8" name="TextBox 137">
              <a:extLst>
                <a:ext uri="{FF2B5EF4-FFF2-40B4-BE49-F238E27FC236}">
                  <a16:creationId xmlns:a16="http://schemas.microsoft.com/office/drawing/2014/main" id="{29BEE918-7DDD-A749-BFDE-C77F9042BB3F}"/>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39" name="Straight Arrow Connector 138">
            <a:extLst>
              <a:ext uri="{FF2B5EF4-FFF2-40B4-BE49-F238E27FC236}">
                <a16:creationId xmlns:a16="http://schemas.microsoft.com/office/drawing/2014/main" id="{EF835559-4568-9649-B2D2-6F5E4F5252C8}"/>
              </a:ext>
            </a:extLst>
          </p:cNvPr>
          <p:cNvCxnSpPr>
            <a:cxnSpLocks/>
          </p:cNvCxnSpPr>
          <p:nvPr/>
        </p:nvCxnSpPr>
        <p:spPr>
          <a:xfrm>
            <a:off x="8303402" y="2171851"/>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40" name="Straight Arrow Connector 139">
            <a:extLst>
              <a:ext uri="{FF2B5EF4-FFF2-40B4-BE49-F238E27FC236}">
                <a16:creationId xmlns:a16="http://schemas.microsoft.com/office/drawing/2014/main" id="{1219D2FE-E61F-8242-BC28-98F34A8484BD}"/>
              </a:ext>
            </a:extLst>
          </p:cNvPr>
          <p:cNvCxnSpPr>
            <a:cxnSpLocks/>
          </p:cNvCxnSpPr>
          <p:nvPr/>
        </p:nvCxnSpPr>
        <p:spPr>
          <a:xfrm>
            <a:off x="8297182" y="2892042"/>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41" name="TextBox 140">
            <a:extLst>
              <a:ext uri="{FF2B5EF4-FFF2-40B4-BE49-F238E27FC236}">
                <a16:creationId xmlns:a16="http://schemas.microsoft.com/office/drawing/2014/main" id="{5143416C-158E-6645-B273-F6D5A8A240CD}"/>
              </a:ext>
            </a:extLst>
          </p:cNvPr>
          <p:cNvSpPr txBox="1"/>
          <p:nvPr/>
        </p:nvSpPr>
        <p:spPr>
          <a:xfrm>
            <a:off x="5693287" y="5595924"/>
            <a:ext cx="897292"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dirty="0">
                <a:solidFill>
                  <a:srgbClr val="FF0000"/>
                </a:solidFill>
                <a:latin typeface="Times New Roman" panose="02020603050405020304" pitchFamily="18" charset="0"/>
                <a:cs typeface="Times New Roman" panose="02020603050405020304" pitchFamily="18" charset="0"/>
              </a:rPr>
              <a:t>n = 2 </a:t>
            </a:r>
            <a:r>
              <a:rPr lang="en-US" sz="2000" dirty="0">
                <a:latin typeface="Times New Roman" panose="02020603050405020304" pitchFamily="18" charset="0"/>
                <a:cs typeface="Times New Roman" panose="02020603050405020304" pitchFamily="18" charset="0"/>
              </a:rPr>
              <a:t>   </a:t>
            </a:r>
          </a:p>
        </p:txBody>
      </p:sp>
      <p:sp>
        <p:nvSpPr>
          <p:cNvPr id="142" name="TextBox 141">
            <a:extLst>
              <a:ext uri="{FF2B5EF4-FFF2-40B4-BE49-F238E27FC236}">
                <a16:creationId xmlns:a16="http://schemas.microsoft.com/office/drawing/2014/main" id="{848B667B-4027-614B-85E5-719927F0A760}"/>
              </a:ext>
            </a:extLst>
          </p:cNvPr>
          <p:cNvSpPr txBox="1"/>
          <p:nvPr/>
        </p:nvSpPr>
        <p:spPr>
          <a:xfrm>
            <a:off x="2392272" y="5619601"/>
            <a:ext cx="80285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n = 1 </a:t>
            </a:r>
            <a:r>
              <a:rPr lang="en-US" sz="2000" dirty="0">
                <a:latin typeface="Times New Roman" panose="02020603050405020304" pitchFamily="18" charset="0"/>
                <a:cs typeface="Times New Roman" panose="02020603050405020304" pitchFamily="18" charset="0"/>
              </a:rPr>
              <a:t>   </a:t>
            </a:r>
          </a:p>
        </p:txBody>
      </p:sp>
      <p:sp>
        <p:nvSpPr>
          <p:cNvPr id="143" name="TextBox 142">
            <a:extLst>
              <a:ext uri="{FF2B5EF4-FFF2-40B4-BE49-F238E27FC236}">
                <a16:creationId xmlns:a16="http://schemas.microsoft.com/office/drawing/2014/main" id="{DC50DEE0-7A25-6D41-94DC-E7D4217764AB}"/>
              </a:ext>
            </a:extLst>
          </p:cNvPr>
          <p:cNvSpPr txBox="1"/>
          <p:nvPr/>
        </p:nvSpPr>
        <p:spPr>
          <a:xfrm>
            <a:off x="3800501" y="6198809"/>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grpSp>
        <p:nvGrpSpPr>
          <p:cNvPr id="144" name="Group 143">
            <a:extLst>
              <a:ext uri="{FF2B5EF4-FFF2-40B4-BE49-F238E27FC236}">
                <a16:creationId xmlns:a16="http://schemas.microsoft.com/office/drawing/2014/main" id="{B772B675-CD9D-F945-B29B-BF2D809EC537}"/>
              </a:ext>
            </a:extLst>
          </p:cNvPr>
          <p:cNvGrpSpPr/>
          <p:nvPr/>
        </p:nvGrpSpPr>
        <p:grpSpPr>
          <a:xfrm>
            <a:off x="7377306" y="6027562"/>
            <a:ext cx="1339174" cy="421977"/>
            <a:chOff x="470514" y="6098501"/>
            <a:chExt cx="1339174" cy="421977"/>
          </a:xfrm>
        </p:grpSpPr>
        <p:sp>
          <p:nvSpPr>
            <p:cNvPr id="145" name="TextBox 144">
              <a:extLst>
                <a:ext uri="{FF2B5EF4-FFF2-40B4-BE49-F238E27FC236}">
                  <a16:creationId xmlns:a16="http://schemas.microsoft.com/office/drawing/2014/main" id="{A149ABA1-913A-C14C-895E-54BBFA83C71E}"/>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46" name="TextBox 145">
              <a:extLst>
                <a:ext uri="{FF2B5EF4-FFF2-40B4-BE49-F238E27FC236}">
                  <a16:creationId xmlns:a16="http://schemas.microsoft.com/office/drawing/2014/main" id="{407197EF-4A8B-9D48-916C-194A32316483}"/>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2964480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1174F-D4FE-4E4E-8FDF-ACE634216AB8}"/>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348A7E66-FB7B-644C-B3BB-7E4DB58DAC00}"/>
              </a:ext>
            </a:extLst>
          </p:cNvPr>
          <p:cNvSpPr txBox="1"/>
          <p:nvPr/>
        </p:nvSpPr>
        <p:spPr>
          <a:xfrm>
            <a:off x="3752077" y="330763"/>
            <a:ext cx="1790469" cy="369332"/>
          </a:xfrm>
          <a:prstGeom prst="rect">
            <a:avLst/>
          </a:prstGeom>
          <a:noFill/>
        </p:spPr>
        <p:txBody>
          <a:bodyPr wrap="square" rtlCol="0">
            <a:spAutoFit/>
          </a:bodyPr>
          <a:lstStyle/>
          <a:p>
            <a:r>
              <a:rPr lang="en-US" b="1" dirty="0">
                <a:latin typeface="Times New Roman" panose="02020603050405020304" pitchFamily="18" charset="0"/>
                <a:cs typeface="Times New Roman" panose="02020603050405020304" pitchFamily="18" charset="0"/>
              </a:rPr>
              <a:t>Copyright Page  </a:t>
            </a:r>
          </a:p>
        </p:txBody>
      </p:sp>
      <p:sp>
        <p:nvSpPr>
          <p:cNvPr id="8" name="TextBox 7">
            <a:extLst>
              <a:ext uri="{FF2B5EF4-FFF2-40B4-BE49-F238E27FC236}">
                <a16:creationId xmlns:a16="http://schemas.microsoft.com/office/drawing/2014/main" id="{C0E4F49F-2FF3-624E-AE70-4D15C0426077}"/>
              </a:ext>
            </a:extLst>
          </p:cNvPr>
          <p:cNvSpPr txBox="1"/>
          <p:nvPr/>
        </p:nvSpPr>
        <p:spPr>
          <a:xfrm>
            <a:off x="609600" y="1364342"/>
            <a:ext cx="5346356"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Copyright </a:t>
            </a:r>
            <a:r>
              <a:rPr lang="en-US" dirty="0"/>
              <a:t> ©  </a:t>
            </a:r>
            <a:r>
              <a:rPr lang="en-US" dirty="0">
                <a:latin typeface="Times New Roman" panose="02020603050405020304" pitchFamily="18" charset="0"/>
                <a:cs typeface="Times New Roman" panose="02020603050405020304" pitchFamily="18" charset="0"/>
              </a:rPr>
              <a:t>2020 by Mr. Winfred </a:t>
            </a:r>
            <a:r>
              <a:rPr lang="en-US" dirty="0" err="1">
                <a:latin typeface="Times New Roman" panose="02020603050405020304" pitchFamily="18" charset="0"/>
                <a:cs typeface="Times New Roman" panose="02020603050405020304" pitchFamily="18" charset="0"/>
              </a:rPr>
              <a:t>Scottson</a:t>
            </a:r>
            <a:r>
              <a:rPr lang="en-US" dirty="0">
                <a:latin typeface="Times New Roman" panose="02020603050405020304" pitchFamily="18" charset="0"/>
                <a:cs typeface="Times New Roman" panose="02020603050405020304" pitchFamily="18" charset="0"/>
              </a:rPr>
              <a:t> Kenner </a:t>
            </a:r>
          </a:p>
        </p:txBody>
      </p:sp>
      <p:sp>
        <p:nvSpPr>
          <p:cNvPr id="9" name="TextBox 8">
            <a:extLst>
              <a:ext uri="{FF2B5EF4-FFF2-40B4-BE49-F238E27FC236}">
                <a16:creationId xmlns:a16="http://schemas.microsoft.com/office/drawing/2014/main" id="{28302441-A462-5144-A566-FD1CF2A5D168}"/>
              </a:ext>
            </a:extLst>
          </p:cNvPr>
          <p:cNvSpPr txBox="1"/>
          <p:nvPr/>
        </p:nvSpPr>
        <p:spPr>
          <a:xfrm>
            <a:off x="486029" y="2158131"/>
            <a:ext cx="8064843" cy="923330"/>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All rights reserved. No portion of this publication maybe reproduced, distributed, or transmitted in any form or by any means, including photocopying, recording, or other electronic or mechanical methods, without the prior written permission of the author. </a:t>
            </a:r>
          </a:p>
        </p:txBody>
      </p:sp>
      <p:sp>
        <p:nvSpPr>
          <p:cNvPr id="10" name="TextBox 9">
            <a:extLst>
              <a:ext uri="{FF2B5EF4-FFF2-40B4-BE49-F238E27FC236}">
                <a16:creationId xmlns:a16="http://schemas.microsoft.com/office/drawing/2014/main" id="{62FD7D41-0278-FE4C-ABE3-E884995ED4DE}"/>
              </a:ext>
            </a:extLst>
          </p:cNvPr>
          <p:cNvSpPr txBox="1"/>
          <p:nvPr/>
        </p:nvSpPr>
        <p:spPr>
          <a:xfrm>
            <a:off x="594804" y="3499541"/>
            <a:ext cx="8064843" cy="1754326"/>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The author of this publication has used his best efforts in preparing the presented designs and mathematical derivations. The author makes no warranty of any kind, expressed or implied, in regard to perfect, mistake free, designs, mathematical derivations, or governing displacement equations. All presented materials are new and fall under a heading of technical research, and therefore may contain errors. The author shall not be liable in any event for incidental design or mathematical errors.     </a:t>
            </a:r>
          </a:p>
        </p:txBody>
      </p:sp>
      <p:sp>
        <p:nvSpPr>
          <p:cNvPr id="12" name="TextBox 11">
            <a:extLst>
              <a:ext uri="{FF2B5EF4-FFF2-40B4-BE49-F238E27FC236}">
                <a16:creationId xmlns:a16="http://schemas.microsoft.com/office/drawing/2014/main" id="{599565DE-C392-9543-A476-7E54B5CBADD6}"/>
              </a:ext>
            </a:extLst>
          </p:cNvPr>
          <p:cNvSpPr txBox="1"/>
          <p:nvPr/>
        </p:nvSpPr>
        <p:spPr>
          <a:xfrm>
            <a:off x="5106885" y="6232760"/>
            <a:ext cx="2414033"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hlinkClick r:id="rId2"/>
              </a:rPr>
              <a:t>www.LATTOGLE.com</a:t>
            </a:r>
            <a:r>
              <a:rPr lang="en-US" dirty="0">
                <a:latin typeface="Times New Roman" panose="02020603050405020304" pitchFamily="18" charset="0"/>
                <a:cs typeface="Times New Roman" panose="02020603050405020304" pitchFamily="18" charset="0"/>
              </a:rPr>
              <a:t>   </a:t>
            </a:r>
          </a:p>
        </p:txBody>
      </p:sp>
      <p:grpSp>
        <p:nvGrpSpPr>
          <p:cNvPr id="13" name="Group 12">
            <a:extLst>
              <a:ext uri="{FF2B5EF4-FFF2-40B4-BE49-F238E27FC236}">
                <a16:creationId xmlns:a16="http://schemas.microsoft.com/office/drawing/2014/main" id="{A2DAEABA-74BB-EE40-AA9E-328EA2642C14}"/>
              </a:ext>
            </a:extLst>
          </p:cNvPr>
          <p:cNvGrpSpPr/>
          <p:nvPr/>
        </p:nvGrpSpPr>
        <p:grpSpPr>
          <a:xfrm>
            <a:off x="2211618" y="6146537"/>
            <a:ext cx="1678033" cy="481586"/>
            <a:chOff x="1032936" y="5890542"/>
            <a:chExt cx="1678033" cy="481586"/>
          </a:xfrm>
        </p:grpSpPr>
        <p:sp>
          <p:nvSpPr>
            <p:cNvPr id="14" name="TextBox 13">
              <a:extLst>
                <a:ext uri="{FF2B5EF4-FFF2-40B4-BE49-F238E27FC236}">
                  <a16:creationId xmlns:a16="http://schemas.microsoft.com/office/drawing/2014/main" id="{CA027CDB-B684-8547-8B69-EEFC52DE33CD}"/>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15" name="TextBox 14">
              <a:extLst>
                <a:ext uri="{FF2B5EF4-FFF2-40B4-BE49-F238E27FC236}">
                  <a16:creationId xmlns:a16="http://schemas.microsoft.com/office/drawing/2014/main" id="{5590120A-6085-7843-BBBA-ED4D8CB22108}"/>
                </a:ext>
              </a:extLst>
            </p:cNvPr>
            <p:cNvSpPr txBox="1"/>
            <p:nvPr/>
          </p:nvSpPr>
          <p:spPr>
            <a:xfrm>
              <a:off x="2244438" y="5890542"/>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25798080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06150E-00CB-284C-BA4E-878F60795F0C}"/>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18F5584A-4E01-C84C-91B9-A3B69BC6E7F9}"/>
              </a:ext>
            </a:extLst>
          </p:cNvPr>
          <p:cNvCxnSpPr/>
          <p:nvPr/>
        </p:nvCxnSpPr>
        <p:spPr>
          <a:xfrm>
            <a:off x="277472" y="1082613"/>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73A156BB-E3C2-4949-86B2-60341A5ED304}"/>
              </a:ext>
            </a:extLst>
          </p:cNvPr>
          <p:cNvCxnSpPr/>
          <p:nvPr/>
        </p:nvCxnSpPr>
        <p:spPr>
          <a:xfrm flipH="1">
            <a:off x="6475200" y="3230903"/>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4293ACFC-5344-6D4F-9145-3E6680F3E016}"/>
              </a:ext>
            </a:extLst>
          </p:cNvPr>
          <p:cNvCxnSpPr/>
          <p:nvPr/>
        </p:nvCxnSpPr>
        <p:spPr>
          <a:xfrm>
            <a:off x="6450068" y="3205531"/>
            <a:ext cx="1452042" cy="7348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5A5621BD-F809-FD4F-8511-4DF51E053676}"/>
              </a:ext>
            </a:extLst>
          </p:cNvPr>
          <p:cNvCxnSpPr/>
          <p:nvPr/>
        </p:nvCxnSpPr>
        <p:spPr>
          <a:xfrm rot="16200000">
            <a:off x="2062986" y="357598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3CFF6519-2EE4-B24F-9149-9D0A080DCB49}"/>
              </a:ext>
            </a:extLst>
          </p:cNvPr>
          <p:cNvCxnSpPr>
            <a:cxnSpLocks/>
          </p:cNvCxnSpPr>
          <p:nvPr/>
        </p:nvCxnSpPr>
        <p:spPr>
          <a:xfrm flipV="1">
            <a:off x="3154130" y="2544147"/>
            <a:ext cx="0" cy="13926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06884E7-8EBE-C84E-BB1C-02BD0410F320}"/>
              </a:ext>
            </a:extLst>
          </p:cNvPr>
          <p:cNvCxnSpPr/>
          <p:nvPr/>
        </p:nvCxnSpPr>
        <p:spPr>
          <a:xfrm rot="16200000">
            <a:off x="3527758" y="356410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8A497F78-63DE-8349-B55F-E6A201212161}"/>
              </a:ext>
            </a:extLst>
          </p:cNvPr>
          <p:cNvCxnSpPr>
            <a:cxnSpLocks/>
          </p:cNvCxnSpPr>
          <p:nvPr/>
        </p:nvCxnSpPr>
        <p:spPr>
          <a:xfrm flipV="1">
            <a:off x="4618902" y="2496891"/>
            <a:ext cx="1" cy="14280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846E474A-84B8-434F-BC27-5F035791A57B}"/>
              </a:ext>
            </a:extLst>
          </p:cNvPr>
          <p:cNvCxnSpPr/>
          <p:nvPr/>
        </p:nvCxnSpPr>
        <p:spPr>
          <a:xfrm rot="16200000">
            <a:off x="5027432" y="356516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856B29B-2D19-784F-802C-D6890F219242}"/>
              </a:ext>
            </a:extLst>
          </p:cNvPr>
          <p:cNvCxnSpPr/>
          <p:nvPr/>
        </p:nvCxnSpPr>
        <p:spPr>
          <a:xfrm>
            <a:off x="1703206" y="394095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70F53D8F-1168-6E43-A5C0-50D541599523}"/>
              </a:ext>
            </a:extLst>
          </p:cNvPr>
          <p:cNvCxnSpPr>
            <a:cxnSpLocks/>
          </p:cNvCxnSpPr>
          <p:nvPr/>
        </p:nvCxnSpPr>
        <p:spPr>
          <a:xfrm flipV="1">
            <a:off x="2427291" y="2506263"/>
            <a:ext cx="708180" cy="6874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EA8132F-EBCE-8443-AECF-A2482D01F2C2}"/>
              </a:ext>
            </a:extLst>
          </p:cNvPr>
          <p:cNvCxnSpPr/>
          <p:nvPr/>
        </p:nvCxnSpPr>
        <p:spPr>
          <a:xfrm>
            <a:off x="3163678" y="394293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46118B7-F769-C244-92F6-61F6575EDA8E}"/>
              </a:ext>
            </a:extLst>
          </p:cNvPr>
          <p:cNvCxnSpPr>
            <a:cxnSpLocks/>
          </p:cNvCxnSpPr>
          <p:nvPr/>
        </p:nvCxnSpPr>
        <p:spPr>
          <a:xfrm flipV="1">
            <a:off x="3894756" y="2513351"/>
            <a:ext cx="715283" cy="6838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C546A9C-485F-D44E-9C85-7791693E441F}"/>
              </a:ext>
            </a:extLst>
          </p:cNvPr>
          <p:cNvCxnSpPr/>
          <p:nvPr/>
        </p:nvCxnSpPr>
        <p:spPr>
          <a:xfrm>
            <a:off x="4626036" y="394301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219BA38-F707-624C-8158-F1FAACAD7CB9}"/>
              </a:ext>
            </a:extLst>
          </p:cNvPr>
          <p:cNvCxnSpPr>
            <a:cxnSpLocks/>
          </p:cNvCxnSpPr>
          <p:nvPr/>
        </p:nvCxnSpPr>
        <p:spPr>
          <a:xfrm flipV="1">
            <a:off x="1001888" y="2490118"/>
            <a:ext cx="695415" cy="70948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0E0D4A86-CDB3-4041-B65C-EE6CF4CFF427}"/>
              </a:ext>
            </a:extLst>
          </p:cNvPr>
          <p:cNvCxnSpPr/>
          <p:nvPr/>
        </p:nvCxnSpPr>
        <p:spPr>
          <a:xfrm flipH="1" flipV="1">
            <a:off x="976999" y="320653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3437A51-92A7-3B41-BD0C-66B2DAD6EF36}"/>
              </a:ext>
            </a:extLst>
          </p:cNvPr>
          <p:cNvCxnSpPr/>
          <p:nvPr/>
        </p:nvCxnSpPr>
        <p:spPr>
          <a:xfrm flipH="1">
            <a:off x="994423" y="3202295"/>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5E82FD2-2AF4-4A4E-9189-DBE06F28CAA7}"/>
              </a:ext>
            </a:extLst>
          </p:cNvPr>
          <p:cNvCxnSpPr/>
          <p:nvPr/>
        </p:nvCxnSpPr>
        <p:spPr>
          <a:xfrm flipH="1" flipV="1">
            <a:off x="2422835" y="320613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1C04EBB-709F-254C-8130-5DA3800BDB81}"/>
              </a:ext>
            </a:extLst>
          </p:cNvPr>
          <p:cNvCxnSpPr/>
          <p:nvPr/>
        </p:nvCxnSpPr>
        <p:spPr>
          <a:xfrm flipH="1" flipV="1">
            <a:off x="3890315" y="321210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26CF0DBE-D31D-5746-88C9-E5A9C4682E26}"/>
              </a:ext>
            </a:extLst>
          </p:cNvPr>
          <p:cNvCxnSpPr/>
          <p:nvPr/>
        </p:nvCxnSpPr>
        <p:spPr>
          <a:xfrm>
            <a:off x="940216" y="3176923"/>
            <a:ext cx="1452042" cy="7348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DBAFAEA-D52C-E843-8449-9AB7501DE237}"/>
              </a:ext>
            </a:extLst>
          </p:cNvPr>
          <p:cNvCxnSpPr>
            <a:cxnSpLocks/>
          </p:cNvCxnSpPr>
          <p:nvPr/>
        </p:nvCxnSpPr>
        <p:spPr>
          <a:xfrm flipV="1">
            <a:off x="960427" y="2482308"/>
            <a:ext cx="765722" cy="14589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 name="Group 23">
            <a:extLst>
              <a:ext uri="{FF2B5EF4-FFF2-40B4-BE49-F238E27FC236}">
                <a16:creationId xmlns:a16="http://schemas.microsoft.com/office/drawing/2014/main" id="{2F0FE2A6-EECC-034D-8AB1-FB44F14EC735}"/>
              </a:ext>
            </a:extLst>
          </p:cNvPr>
          <p:cNvGrpSpPr/>
          <p:nvPr/>
        </p:nvGrpSpPr>
        <p:grpSpPr>
          <a:xfrm>
            <a:off x="826239" y="3106825"/>
            <a:ext cx="192026" cy="184931"/>
            <a:chOff x="1869545" y="1777075"/>
            <a:chExt cx="192026" cy="184931"/>
          </a:xfrm>
        </p:grpSpPr>
        <p:sp>
          <p:nvSpPr>
            <p:cNvPr id="25" name="Oval 24">
              <a:extLst>
                <a:ext uri="{FF2B5EF4-FFF2-40B4-BE49-F238E27FC236}">
                  <a16:creationId xmlns:a16="http://schemas.microsoft.com/office/drawing/2014/main" id="{A0DF509F-43AC-9B4C-855B-DA62F211F4CD}"/>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ECD54434-F3E2-8745-A4E6-7BA9D6F5F1DA}"/>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A96BE77B-572F-DC4D-8B63-652ED0138CA9}"/>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AC3CF00D-9433-6C43-8FC7-04E17084FB9C}"/>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E7CFEB6C-027D-7641-BAEA-E21404AA457B}"/>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0" name="Group 29">
            <a:extLst>
              <a:ext uri="{FF2B5EF4-FFF2-40B4-BE49-F238E27FC236}">
                <a16:creationId xmlns:a16="http://schemas.microsoft.com/office/drawing/2014/main" id="{ECFC1E3E-90B7-8F4D-A499-5CA7310E7F85}"/>
              </a:ext>
            </a:extLst>
          </p:cNvPr>
          <p:cNvGrpSpPr/>
          <p:nvPr/>
        </p:nvGrpSpPr>
        <p:grpSpPr>
          <a:xfrm>
            <a:off x="814863" y="3839257"/>
            <a:ext cx="199389" cy="184931"/>
            <a:chOff x="1858169" y="2509507"/>
            <a:chExt cx="199389" cy="184931"/>
          </a:xfrm>
        </p:grpSpPr>
        <p:sp>
          <p:nvSpPr>
            <p:cNvPr id="31" name="Oval 30">
              <a:extLst>
                <a:ext uri="{FF2B5EF4-FFF2-40B4-BE49-F238E27FC236}">
                  <a16:creationId xmlns:a16="http://schemas.microsoft.com/office/drawing/2014/main" id="{C1DFF4D3-9BFB-9043-BD3F-FA0540074FB6}"/>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a:extLst>
                <a:ext uri="{FF2B5EF4-FFF2-40B4-BE49-F238E27FC236}">
                  <a16:creationId xmlns:a16="http://schemas.microsoft.com/office/drawing/2014/main" id="{987C1AAA-23E5-B54D-B992-E0093966590B}"/>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721E7FA-90A0-374C-9572-616FF2444767}"/>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1649FD68-C2D4-DB4C-88F8-81C36DCD79CA}"/>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BF90772-F328-AC49-835F-062E011356C4}"/>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6" name="Straight Connector 35">
            <a:extLst>
              <a:ext uri="{FF2B5EF4-FFF2-40B4-BE49-F238E27FC236}">
                <a16:creationId xmlns:a16="http://schemas.microsoft.com/office/drawing/2014/main" id="{C3CDD953-48D3-504E-9A27-399AFE82A4A7}"/>
              </a:ext>
            </a:extLst>
          </p:cNvPr>
          <p:cNvCxnSpPr>
            <a:cxnSpLocks/>
          </p:cNvCxnSpPr>
          <p:nvPr/>
        </p:nvCxnSpPr>
        <p:spPr>
          <a:xfrm flipV="1">
            <a:off x="2408000" y="2480005"/>
            <a:ext cx="766873" cy="14743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608D492C-FEF1-8541-B8C5-929B9D92431C}"/>
              </a:ext>
            </a:extLst>
          </p:cNvPr>
          <p:cNvSpPr/>
          <p:nvPr/>
        </p:nvSpPr>
        <p:spPr>
          <a:xfrm>
            <a:off x="2378867" y="389840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a:extLst>
              <a:ext uri="{FF2B5EF4-FFF2-40B4-BE49-F238E27FC236}">
                <a16:creationId xmlns:a16="http://schemas.microsoft.com/office/drawing/2014/main" id="{2B1CEDAD-8B19-724A-8530-427CAB380776}"/>
              </a:ext>
            </a:extLst>
          </p:cNvPr>
          <p:cNvCxnSpPr>
            <a:cxnSpLocks/>
          </p:cNvCxnSpPr>
          <p:nvPr/>
        </p:nvCxnSpPr>
        <p:spPr>
          <a:xfrm flipV="1">
            <a:off x="3868707" y="2469327"/>
            <a:ext cx="778268" cy="14909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03263326-3597-114E-A98D-642C6D933D57}"/>
              </a:ext>
            </a:extLst>
          </p:cNvPr>
          <p:cNvSpPr/>
          <p:nvPr/>
        </p:nvSpPr>
        <p:spPr>
          <a:xfrm>
            <a:off x="3846347" y="389840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88BE5F5F-2E92-DF40-9E56-2AEFB030B227}"/>
              </a:ext>
            </a:extLst>
          </p:cNvPr>
          <p:cNvSpPr/>
          <p:nvPr/>
        </p:nvSpPr>
        <p:spPr>
          <a:xfrm>
            <a:off x="4582472" y="247074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484C1429-505B-7042-9746-14850D1A8468}"/>
              </a:ext>
            </a:extLst>
          </p:cNvPr>
          <p:cNvSpPr/>
          <p:nvPr/>
        </p:nvSpPr>
        <p:spPr>
          <a:xfrm>
            <a:off x="3114992" y="245656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5A07D17C-243E-7B42-8947-D62EA8F937D1}"/>
              </a:ext>
            </a:extLst>
          </p:cNvPr>
          <p:cNvSpPr/>
          <p:nvPr/>
        </p:nvSpPr>
        <p:spPr>
          <a:xfrm>
            <a:off x="3105003" y="389542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348BE32A-3183-4B44-89A9-654699A6DAD1}"/>
              </a:ext>
            </a:extLst>
          </p:cNvPr>
          <p:cNvSpPr/>
          <p:nvPr/>
        </p:nvSpPr>
        <p:spPr>
          <a:xfrm>
            <a:off x="5342980" y="315559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A4BB4A30-F2A7-AF48-9456-76F0CA2782A5}"/>
              </a:ext>
            </a:extLst>
          </p:cNvPr>
          <p:cNvSpPr/>
          <p:nvPr/>
        </p:nvSpPr>
        <p:spPr>
          <a:xfrm>
            <a:off x="5332991" y="389742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E5B852BB-B204-2C41-8C2D-4F9A76436209}"/>
              </a:ext>
            </a:extLst>
          </p:cNvPr>
          <p:cNvSpPr/>
          <p:nvPr/>
        </p:nvSpPr>
        <p:spPr>
          <a:xfrm>
            <a:off x="4572483" y="389542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6" name="Straight Connector 45">
            <a:extLst>
              <a:ext uri="{FF2B5EF4-FFF2-40B4-BE49-F238E27FC236}">
                <a16:creationId xmlns:a16="http://schemas.microsoft.com/office/drawing/2014/main" id="{E23E2B69-14D3-7D46-9BB0-85C5A1ABF71E}"/>
              </a:ext>
            </a:extLst>
          </p:cNvPr>
          <p:cNvCxnSpPr>
            <a:cxnSpLocks/>
          </p:cNvCxnSpPr>
          <p:nvPr/>
        </p:nvCxnSpPr>
        <p:spPr>
          <a:xfrm flipV="1">
            <a:off x="7175982" y="2544147"/>
            <a:ext cx="1" cy="13931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1B066684-38A2-494B-B1E3-06A17B5A96BA}"/>
              </a:ext>
            </a:extLst>
          </p:cNvPr>
          <p:cNvCxnSpPr/>
          <p:nvPr/>
        </p:nvCxnSpPr>
        <p:spPr>
          <a:xfrm rot="16200000">
            <a:off x="7584512" y="357753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101EE272-22C0-DB48-A484-A2E2C30AF258}"/>
              </a:ext>
            </a:extLst>
          </p:cNvPr>
          <p:cNvCxnSpPr>
            <a:cxnSpLocks/>
          </p:cNvCxnSpPr>
          <p:nvPr/>
        </p:nvCxnSpPr>
        <p:spPr>
          <a:xfrm flipV="1">
            <a:off x="6459239" y="2525721"/>
            <a:ext cx="722056" cy="6690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F0BB8BBB-D6DB-A648-B0A9-F12FDBCEE668}"/>
              </a:ext>
            </a:extLst>
          </p:cNvPr>
          <p:cNvCxnSpPr/>
          <p:nvPr/>
        </p:nvCxnSpPr>
        <p:spPr>
          <a:xfrm>
            <a:off x="7183116" y="395538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30A332C-9E41-744E-A13C-C382F78607B1}"/>
              </a:ext>
            </a:extLst>
          </p:cNvPr>
          <p:cNvCxnSpPr/>
          <p:nvPr/>
        </p:nvCxnSpPr>
        <p:spPr>
          <a:xfrm flipH="1" flipV="1">
            <a:off x="6433849" y="321093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380E8785-EA57-3A45-9C1A-1278378FC752}"/>
              </a:ext>
            </a:extLst>
          </p:cNvPr>
          <p:cNvCxnSpPr>
            <a:cxnSpLocks/>
          </p:cNvCxnSpPr>
          <p:nvPr/>
        </p:nvCxnSpPr>
        <p:spPr>
          <a:xfrm flipV="1">
            <a:off x="6467401" y="2532809"/>
            <a:ext cx="706176" cy="14114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7701BEF9-8CF6-9C45-8329-053F9DCCB14C}"/>
              </a:ext>
            </a:extLst>
          </p:cNvPr>
          <p:cNvSpPr/>
          <p:nvPr/>
        </p:nvSpPr>
        <p:spPr>
          <a:xfrm>
            <a:off x="7125691" y="248957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56ADC592-7499-9C4A-9B0F-21C21F3547E4}"/>
              </a:ext>
            </a:extLst>
          </p:cNvPr>
          <p:cNvSpPr/>
          <p:nvPr/>
        </p:nvSpPr>
        <p:spPr>
          <a:xfrm>
            <a:off x="7900060" y="316796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EDD646FC-EDCF-6548-89D6-9A884F8CE0EF}"/>
              </a:ext>
            </a:extLst>
          </p:cNvPr>
          <p:cNvSpPr/>
          <p:nvPr/>
        </p:nvSpPr>
        <p:spPr>
          <a:xfrm>
            <a:off x="7890071" y="390979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1432821B-C4B4-1646-9483-1CBC1ABFD84B}"/>
              </a:ext>
            </a:extLst>
          </p:cNvPr>
          <p:cNvSpPr/>
          <p:nvPr/>
        </p:nvSpPr>
        <p:spPr>
          <a:xfrm>
            <a:off x="7129563" y="390779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id="{358A6EC4-C92C-434A-9021-55CB72EDC5AB}"/>
              </a:ext>
            </a:extLst>
          </p:cNvPr>
          <p:cNvCxnSpPr>
            <a:cxnSpLocks/>
          </p:cNvCxnSpPr>
          <p:nvPr/>
        </p:nvCxnSpPr>
        <p:spPr>
          <a:xfrm flipV="1">
            <a:off x="1711898" y="2496891"/>
            <a:ext cx="0" cy="14304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E9BAC761-A193-ED46-9F96-058283D86DA3}"/>
              </a:ext>
            </a:extLst>
          </p:cNvPr>
          <p:cNvCxnSpPr/>
          <p:nvPr/>
        </p:nvCxnSpPr>
        <p:spPr>
          <a:xfrm flipH="1">
            <a:off x="2460431" y="3214100"/>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F54A5CCF-252E-0040-BB3C-73281407DAC0}"/>
              </a:ext>
            </a:extLst>
          </p:cNvPr>
          <p:cNvCxnSpPr/>
          <p:nvPr/>
        </p:nvCxnSpPr>
        <p:spPr>
          <a:xfrm>
            <a:off x="2406224" y="3188728"/>
            <a:ext cx="1452042" cy="7348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B7A36162-EA31-DC41-A648-772F33B21DFA}"/>
              </a:ext>
            </a:extLst>
          </p:cNvPr>
          <p:cNvCxnSpPr/>
          <p:nvPr/>
        </p:nvCxnSpPr>
        <p:spPr>
          <a:xfrm flipH="1">
            <a:off x="3919332" y="3219800"/>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82ACB5EB-8510-2743-8AE8-8BBCEEADD72B}"/>
              </a:ext>
            </a:extLst>
          </p:cNvPr>
          <p:cNvCxnSpPr/>
          <p:nvPr/>
        </p:nvCxnSpPr>
        <p:spPr>
          <a:xfrm>
            <a:off x="3878671" y="3187655"/>
            <a:ext cx="1452042" cy="7348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Oval 60">
            <a:extLst>
              <a:ext uri="{FF2B5EF4-FFF2-40B4-BE49-F238E27FC236}">
                <a16:creationId xmlns:a16="http://schemas.microsoft.com/office/drawing/2014/main" id="{44D93ED8-CF07-B543-8D62-B7BCD529A51C}"/>
              </a:ext>
            </a:extLst>
          </p:cNvPr>
          <p:cNvSpPr/>
          <p:nvPr/>
        </p:nvSpPr>
        <p:spPr>
          <a:xfrm>
            <a:off x="2388856" y="315657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75472B1B-DE89-4C4C-BB84-5E5D98CB5996}"/>
              </a:ext>
            </a:extLst>
          </p:cNvPr>
          <p:cNvSpPr/>
          <p:nvPr/>
        </p:nvSpPr>
        <p:spPr>
          <a:xfrm>
            <a:off x="1670366" y="245270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D9C0C5A4-2E53-FC44-9687-B7B0DC307AC3}"/>
              </a:ext>
            </a:extLst>
          </p:cNvPr>
          <p:cNvSpPr/>
          <p:nvPr/>
        </p:nvSpPr>
        <p:spPr>
          <a:xfrm>
            <a:off x="3844384" y="315657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7879D8F5-43C7-0246-BA74-76E55D0207CF}"/>
              </a:ext>
            </a:extLst>
          </p:cNvPr>
          <p:cNvSpPr/>
          <p:nvPr/>
        </p:nvSpPr>
        <p:spPr>
          <a:xfrm>
            <a:off x="1652731" y="388943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429F790F-98D2-A740-B305-012EA407D42E}"/>
              </a:ext>
            </a:extLst>
          </p:cNvPr>
          <p:cNvSpPr/>
          <p:nvPr/>
        </p:nvSpPr>
        <p:spPr>
          <a:xfrm>
            <a:off x="6423953" y="315914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3380D48A-856F-2247-A0DB-A61B2EDF7990}"/>
              </a:ext>
            </a:extLst>
          </p:cNvPr>
          <p:cNvSpPr/>
          <p:nvPr/>
        </p:nvSpPr>
        <p:spPr>
          <a:xfrm>
            <a:off x="6413964" y="390097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TextBox 66">
            <a:extLst>
              <a:ext uri="{FF2B5EF4-FFF2-40B4-BE49-F238E27FC236}">
                <a16:creationId xmlns:a16="http://schemas.microsoft.com/office/drawing/2014/main" id="{8D94C9F4-FECC-DC4B-B3C3-8A6135841DF7}"/>
              </a:ext>
            </a:extLst>
          </p:cNvPr>
          <p:cNvSpPr txBox="1"/>
          <p:nvPr/>
        </p:nvSpPr>
        <p:spPr>
          <a:xfrm>
            <a:off x="2062811" y="251266"/>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Six Joints per Unit, Design #9          </a:t>
            </a:r>
          </a:p>
        </p:txBody>
      </p:sp>
      <p:sp>
        <p:nvSpPr>
          <p:cNvPr id="68" name="Oval 67">
            <a:extLst>
              <a:ext uri="{FF2B5EF4-FFF2-40B4-BE49-F238E27FC236}">
                <a16:creationId xmlns:a16="http://schemas.microsoft.com/office/drawing/2014/main" id="{FADE7D8B-B3C9-C747-A335-A5E91AB95A41}"/>
              </a:ext>
            </a:extLst>
          </p:cNvPr>
          <p:cNvSpPr/>
          <p:nvPr/>
        </p:nvSpPr>
        <p:spPr>
          <a:xfrm>
            <a:off x="5707433" y="345951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9" name="Oval 68">
            <a:extLst>
              <a:ext uri="{FF2B5EF4-FFF2-40B4-BE49-F238E27FC236}">
                <a16:creationId xmlns:a16="http://schemas.microsoft.com/office/drawing/2014/main" id="{7AA1E1BE-39FC-1F46-BCA4-74CFE874F249}"/>
              </a:ext>
            </a:extLst>
          </p:cNvPr>
          <p:cNvSpPr/>
          <p:nvPr/>
        </p:nvSpPr>
        <p:spPr>
          <a:xfrm>
            <a:off x="5923384" y="3453292"/>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0" name="Oval 69">
            <a:extLst>
              <a:ext uri="{FF2B5EF4-FFF2-40B4-BE49-F238E27FC236}">
                <a16:creationId xmlns:a16="http://schemas.microsoft.com/office/drawing/2014/main" id="{FA2BEC1A-F46E-9F4D-AECB-257B7B215ECA}"/>
              </a:ext>
            </a:extLst>
          </p:cNvPr>
          <p:cNvSpPr/>
          <p:nvPr/>
        </p:nvSpPr>
        <p:spPr>
          <a:xfrm>
            <a:off x="6145346" y="345640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1" name="TextBox 70">
            <a:extLst>
              <a:ext uri="{FF2B5EF4-FFF2-40B4-BE49-F238E27FC236}">
                <a16:creationId xmlns:a16="http://schemas.microsoft.com/office/drawing/2014/main" id="{31EA813C-FF9D-6043-B3FE-9E1D2848964D}"/>
              </a:ext>
            </a:extLst>
          </p:cNvPr>
          <p:cNvSpPr txBox="1"/>
          <p:nvPr/>
        </p:nvSpPr>
        <p:spPr>
          <a:xfrm>
            <a:off x="7944497" y="2624107"/>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72" name="TextBox 71">
            <a:extLst>
              <a:ext uri="{FF2B5EF4-FFF2-40B4-BE49-F238E27FC236}">
                <a16:creationId xmlns:a16="http://schemas.microsoft.com/office/drawing/2014/main" id="{5E6A0EAB-B29D-0749-8347-30859675F389}"/>
              </a:ext>
            </a:extLst>
          </p:cNvPr>
          <p:cNvSpPr txBox="1"/>
          <p:nvPr/>
        </p:nvSpPr>
        <p:spPr>
          <a:xfrm>
            <a:off x="7958673" y="3994245"/>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73" name="Group 72">
            <a:extLst>
              <a:ext uri="{FF2B5EF4-FFF2-40B4-BE49-F238E27FC236}">
                <a16:creationId xmlns:a16="http://schemas.microsoft.com/office/drawing/2014/main" id="{7310498C-1263-D14F-81AD-57A3393FA44D}"/>
              </a:ext>
            </a:extLst>
          </p:cNvPr>
          <p:cNvGrpSpPr/>
          <p:nvPr/>
        </p:nvGrpSpPr>
        <p:grpSpPr>
          <a:xfrm>
            <a:off x="488315" y="5390815"/>
            <a:ext cx="924602" cy="1058574"/>
            <a:chOff x="536432" y="5376415"/>
            <a:chExt cx="924602" cy="1058574"/>
          </a:xfrm>
        </p:grpSpPr>
        <p:cxnSp>
          <p:nvCxnSpPr>
            <p:cNvPr id="74" name="Straight Arrow Connector 73">
              <a:extLst>
                <a:ext uri="{FF2B5EF4-FFF2-40B4-BE49-F238E27FC236}">
                  <a16:creationId xmlns:a16="http://schemas.microsoft.com/office/drawing/2014/main" id="{15CC1766-CE4B-6E4D-8770-BB793EED0764}"/>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5" name="TextBox 74">
              <a:extLst>
                <a:ext uri="{FF2B5EF4-FFF2-40B4-BE49-F238E27FC236}">
                  <a16:creationId xmlns:a16="http://schemas.microsoft.com/office/drawing/2014/main" id="{73C45CA2-6CC6-214E-BB2D-4D29B739BA5F}"/>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76" name="Straight Arrow Connector 75">
              <a:extLst>
                <a:ext uri="{FF2B5EF4-FFF2-40B4-BE49-F238E27FC236}">
                  <a16:creationId xmlns:a16="http://schemas.microsoft.com/office/drawing/2014/main" id="{A4F539E5-D918-184B-A240-80CB4B091842}"/>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7" name="TextBox 76">
              <a:extLst>
                <a:ext uri="{FF2B5EF4-FFF2-40B4-BE49-F238E27FC236}">
                  <a16:creationId xmlns:a16="http://schemas.microsoft.com/office/drawing/2014/main" id="{9C29D202-A04E-7E45-920E-D63C337C0353}"/>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78" name="Straight Arrow Connector 77">
            <a:extLst>
              <a:ext uri="{FF2B5EF4-FFF2-40B4-BE49-F238E27FC236}">
                <a16:creationId xmlns:a16="http://schemas.microsoft.com/office/drawing/2014/main" id="{97CBAAAC-2B73-2C4A-9662-8C74065BE604}"/>
              </a:ext>
            </a:extLst>
          </p:cNvPr>
          <p:cNvCxnSpPr>
            <a:cxnSpLocks/>
          </p:cNvCxnSpPr>
          <p:nvPr/>
        </p:nvCxnSpPr>
        <p:spPr>
          <a:xfrm>
            <a:off x="8194423" y="3023786"/>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79" name="Straight Arrow Connector 78">
            <a:extLst>
              <a:ext uri="{FF2B5EF4-FFF2-40B4-BE49-F238E27FC236}">
                <a16:creationId xmlns:a16="http://schemas.microsoft.com/office/drawing/2014/main" id="{539A60E4-BDED-3A4D-99D3-65E094FB09DB}"/>
              </a:ext>
            </a:extLst>
          </p:cNvPr>
          <p:cNvCxnSpPr>
            <a:cxnSpLocks/>
          </p:cNvCxnSpPr>
          <p:nvPr/>
        </p:nvCxnSpPr>
        <p:spPr>
          <a:xfrm>
            <a:off x="8188203" y="3743977"/>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80" name="Group 79">
            <a:extLst>
              <a:ext uri="{FF2B5EF4-FFF2-40B4-BE49-F238E27FC236}">
                <a16:creationId xmlns:a16="http://schemas.microsoft.com/office/drawing/2014/main" id="{80EADEA8-D3D7-E14B-8149-1F63807A0D0F}"/>
              </a:ext>
            </a:extLst>
          </p:cNvPr>
          <p:cNvGrpSpPr/>
          <p:nvPr/>
        </p:nvGrpSpPr>
        <p:grpSpPr>
          <a:xfrm>
            <a:off x="7415289" y="6053734"/>
            <a:ext cx="1339174" cy="421977"/>
            <a:chOff x="470514" y="6098501"/>
            <a:chExt cx="1339174" cy="421977"/>
          </a:xfrm>
        </p:grpSpPr>
        <p:sp>
          <p:nvSpPr>
            <p:cNvPr id="81" name="TextBox 80">
              <a:extLst>
                <a:ext uri="{FF2B5EF4-FFF2-40B4-BE49-F238E27FC236}">
                  <a16:creationId xmlns:a16="http://schemas.microsoft.com/office/drawing/2014/main" id="{6FF45AFC-D9FD-0F4D-97B6-AE524FE745EB}"/>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82" name="TextBox 81">
              <a:extLst>
                <a:ext uri="{FF2B5EF4-FFF2-40B4-BE49-F238E27FC236}">
                  <a16:creationId xmlns:a16="http://schemas.microsoft.com/office/drawing/2014/main" id="{873B0098-AE56-CB4E-BDA8-5D26D2BA1236}"/>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29324179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06150E-00CB-284C-BA4E-878F60795F0C}"/>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4">
            <a:extLst>
              <a:ext uri="{FF2B5EF4-FFF2-40B4-BE49-F238E27FC236}">
                <a16:creationId xmlns:a16="http://schemas.microsoft.com/office/drawing/2014/main" id="{73A156BB-E3C2-4949-86B2-60341A5ED304}"/>
              </a:ext>
            </a:extLst>
          </p:cNvPr>
          <p:cNvCxnSpPr/>
          <p:nvPr/>
        </p:nvCxnSpPr>
        <p:spPr>
          <a:xfrm flipH="1">
            <a:off x="6563565" y="2473167"/>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4293ACFC-5344-6D4F-9145-3E6680F3E016}"/>
              </a:ext>
            </a:extLst>
          </p:cNvPr>
          <p:cNvCxnSpPr/>
          <p:nvPr/>
        </p:nvCxnSpPr>
        <p:spPr>
          <a:xfrm>
            <a:off x="6538433" y="2447795"/>
            <a:ext cx="1452042" cy="7348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5A5621BD-F809-FD4F-8511-4DF51E053676}"/>
              </a:ext>
            </a:extLst>
          </p:cNvPr>
          <p:cNvCxnSpPr/>
          <p:nvPr/>
        </p:nvCxnSpPr>
        <p:spPr>
          <a:xfrm rot="16200000">
            <a:off x="2037928" y="281824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3CFF6519-2EE4-B24F-9149-9D0A080DCB49}"/>
              </a:ext>
            </a:extLst>
          </p:cNvPr>
          <p:cNvCxnSpPr>
            <a:cxnSpLocks/>
          </p:cNvCxnSpPr>
          <p:nvPr/>
        </p:nvCxnSpPr>
        <p:spPr>
          <a:xfrm flipV="1">
            <a:off x="3129072" y="1786411"/>
            <a:ext cx="0" cy="13926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06884E7-8EBE-C84E-BB1C-02BD0410F320}"/>
              </a:ext>
            </a:extLst>
          </p:cNvPr>
          <p:cNvCxnSpPr/>
          <p:nvPr/>
        </p:nvCxnSpPr>
        <p:spPr>
          <a:xfrm rot="16200000">
            <a:off x="3502700" y="280636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8A497F78-63DE-8349-B55F-E6A201212161}"/>
              </a:ext>
            </a:extLst>
          </p:cNvPr>
          <p:cNvCxnSpPr>
            <a:cxnSpLocks/>
          </p:cNvCxnSpPr>
          <p:nvPr/>
        </p:nvCxnSpPr>
        <p:spPr>
          <a:xfrm flipV="1">
            <a:off x="4593844" y="1739155"/>
            <a:ext cx="1" cy="14280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846E474A-84B8-434F-BC27-5F035791A57B}"/>
              </a:ext>
            </a:extLst>
          </p:cNvPr>
          <p:cNvCxnSpPr/>
          <p:nvPr/>
        </p:nvCxnSpPr>
        <p:spPr>
          <a:xfrm rot="16200000">
            <a:off x="5002374" y="280742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856B29B-2D19-784F-802C-D6890F219242}"/>
              </a:ext>
            </a:extLst>
          </p:cNvPr>
          <p:cNvCxnSpPr/>
          <p:nvPr/>
        </p:nvCxnSpPr>
        <p:spPr>
          <a:xfrm>
            <a:off x="1678148" y="318321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70F53D8F-1168-6E43-A5C0-50D541599523}"/>
              </a:ext>
            </a:extLst>
          </p:cNvPr>
          <p:cNvCxnSpPr>
            <a:cxnSpLocks/>
            <a:endCxn id="41" idx="3"/>
          </p:cNvCxnSpPr>
          <p:nvPr/>
        </p:nvCxnSpPr>
        <p:spPr>
          <a:xfrm flipV="1">
            <a:off x="2388057" y="1776879"/>
            <a:ext cx="708180" cy="6874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EA8132F-EBCE-8443-AECF-A2482D01F2C2}"/>
              </a:ext>
            </a:extLst>
          </p:cNvPr>
          <p:cNvCxnSpPr/>
          <p:nvPr/>
        </p:nvCxnSpPr>
        <p:spPr>
          <a:xfrm>
            <a:off x="3138620" y="318520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46118B7-F769-C244-92F6-61F6575EDA8E}"/>
              </a:ext>
            </a:extLst>
          </p:cNvPr>
          <p:cNvCxnSpPr>
            <a:cxnSpLocks/>
            <a:endCxn id="40" idx="3"/>
          </p:cNvCxnSpPr>
          <p:nvPr/>
        </p:nvCxnSpPr>
        <p:spPr>
          <a:xfrm flipV="1">
            <a:off x="3848434" y="1776879"/>
            <a:ext cx="715283" cy="6838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C546A9C-485F-D44E-9C85-7791693E441F}"/>
              </a:ext>
            </a:extLst>
          </p:cNvPr>
          <p:cNvCxnSpPr/>
          <p:nvPr/>
        </p:nvCxnSpPr>
        <p:spPr>
          <a:xfrm>
            <a:off x="4600978" y="318527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219BA38-F707-624C-8158-F1FAACAD7CB9}"/>
              </a:ext>
            </a:extLst>
          </p:cNvPr>
          <p:cNvCxnSpPr>
            <a:cxnSpLocks/>
          </p:cNvCxnSpPr>
          <p:nvPr/>
        </p:nvCxnSpPr>
        <p:spPr>
          <a:xfrm flipV="1">
            <a:off x="976830" y="1732382"/>
            <a:ext cx="695415" cy="70948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0E0D4A86-CDB3-4041-B65C-EE6CF4CFF427}"/>
              </a:ext>
            </a:extLst>
          </p:cNvPr>
          <p:cNvCxnSpPr/>
          <p:nvPr/>
        </p:nvCxnSpPr>
        <p:spPr>
          <a:xfrm flipH="1" flipV="1">
            <a:off x="951941" y="244879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3437A51-92A7-3B41-BD0C-66B2DAD6EF36}"/>
              </a:ext>
            </a:extLst>
          </p:cNvPr>
          <p:cNvCxnSpPr/>
          <p:nvPr/>
        </p:nvCxnSpPr>
        <p:spPr>
          <a:xfrm flipH="1">
            <a:off x="969365" y="2444559"/>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5E82FD2-2AF4-4A4E-9189-DBE06F28CAA7}"/>
              </a:ext>
            </a:extLst>
          </p:cNvPr>
          <p:cNvCxnSpPr/>
          <p:nvPr/>
        </p:nvCxnSpPr>
        <p:spPr>
          <a:xfrm flipH="1" flipV="1">
            <a:off x="2397777" y="244839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1C04EBB-709F-254C-8130-5DA3800BDB81}"/>
              </a:ext>
            </a:extLst>
          </p:cNvPr>
          <p:cNvCxnSpPr/>
          <p:nvPr/>
        </p:nvCxnSpPr>
        <p:spPr>
          <a:xfrm flipH="1" flipV="1">
            <a:off x="3865257" y="245437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26CF0DBE-D31D-5746-88C9-E5A9C4682E26}"/>
              </a:ext>
            </a:extLst>
          </p:cNvPr>
          <p:cNvCxnSpPr/>
          <p:nvPr/>
        </p:nvCxnSpPr>
        <p:spPr>
          <a:xfrm>
            <a:off x="915158" y="2419187"/>
            <a:ext cx="1452042" cy="7348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DBAFAEA-D52C-E843-8449-9AB7501DE237}"/>
              </a:ext>
            </a:extLst>
          </p:cNvPr>
          <p:cNvCxnSpPr>
            <a:cxnSpLocks/>
          </p:cNvCxnSpPr>
          <p:nvPr/>
        </p:nvCxnSpPr>
        <p:spPr>
          <a:xfrm flipV="1">
            <a:off x="935369" y="1724572"/>
            <a:ext cx="765722" cy="14589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 name="Group 23">
            <a:extLst>
              <a:ext uri="{FF2B5EF4-FFF2-40B4-BE49-F238E27FC236}">
                <a16:creationId xmlns:a16="http://schemas.microsoft.com/office/drawing/2014/main" id="{2F0FE2A6-EECC-034D-8AB1-FB44F14EC735}"/>
              </a:ext>
            </a:extLst>
          </p:cNvPr>
          <p:cNvGrpSpPr/>
          <p:nvPr/>
        </p:nvGrpSpPr>
        <p:grpSpPr>
          <a:xfrm>
            <a:off x="801181" y="2349089"/>
            <a:ext cx="192026" cy="184931"/>
            <a:chOff x="1869545" y="1777075"/>
            <a:chExt cx="192026" cy="184931"/>
          </a:xfrm>
        </p:grpSpPr>
        <p:sp>
          <p:nvSpPr>
            <p:cNvPr id="25" name="Oval 24">
              <a:extLst>
                <a:ext uri="{FF2B5EF4-FFF2-40B4-BE49-F238E27FC236}">
                  <a16:creationId xmlns:a16="http://schemas.microsoft.com/office/drawing/2014/main" id="{A0DF509F-43AC-9B4C-855B-DA62F211F4CD}"/>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ECD54434-F3E2-8745-A4E6-7BA9D6F5F1DA}"/>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A96BE77B-572F-DC4D-8B63-652ED0138CA9}"/>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AC3CF00D-9433-6C43-8FC7-04E17084FB9C}"/>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E7CFEB6C-027D-7641-BAEA-E21404AA457B}"/>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0" name="Group 29">
            <a:extLst>
              <a:ext uri="{FF2B5EF4-FFF2-40B4-BE49-F238E27FC236}">
                <a16:creationId xmlns:a16="http://schemas.microsoft.com/office/drawing/2014/main" id="{ECFC1E3E-90B7-8F4D-A499-5CA7310E7F85}"/>
              </a:ext>
            </a:extLst>
          </p:cNvPr>
          <p:cNvGrpSpPr/>
          <p:nvPr/>
        </p:nvGrpSpPr>
        <p:grpSpPr>
          <a:xfrm>
            <a:off x="789805" y="3081521"/>
            <a:ext cx="199389" cy="184931"/>
            <a:chOff x="1858169" y="2509507"/>
            <a:chExt cx="199389" cy="184931"/>
          </a:xfrm>
        </p:grpSpPr>
        <p:sp>
          <p:nvSpPr>
            <p:cNvPr id="31" name="Oval 30">
              <a:extLst>
                <a:ext uri="{FF2B5EF4-FFF2-40B4-BE49-F238E27FC236}">
                  <a16:creationId xmlns:a16="http://schemas.microsoft.com/office/drawing/2014/main" id="{C1DFF4D3-9BFB-9043-BD3F-FA0540074FB6}"/>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a:extLst>
                <a:ext uri="{FF2B5EF4-FFF2-40B4-BE49-F238E27FC236}">
                  <a16:creationId xmlns:a16="http://schemas.microsoft.com/office/drawing/2014/main" id="{987C1AAA-23E5-B54D-B992-E0093966590B}"/>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721E7FA-90A0-374C-9572-616FF2444767}"/>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1649FD68-C2D4-DB4C-88F8-81C36DCD79CA}"/>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BF90772-F328-AC49-835F-062E011356C4}"/>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6" name="Straight Connector 35">
            <a:extLst>
              <a:ext uri="{FF2B5EF4-FFF2-40B4-BE49-F238E27FC236}">
                <a16:creationId xmlns:a16="http://schemas.microsoft.com/office/drawing/2014/main" id="{C3CDD953-48D3-504E-9A27-399AFE82A4A7}"/>
              </a:ext>
            </a:extLst>
          </p:cNvPr>
          <p:cNvCxnSpPr>
            <a:cxnSpLocks/>
          </p:cNvCxnSpPr>
          <p:nvPr/>
        </p:nvCxnSpPr>
        <p:spPr>
          <a:xfrm flipV="1">
            <a:off x="2382942" y="1722269"/>
            <a:ext cx="766873" cy="14743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608D492C-FEF1-8541-B8C5-929B9D92431C}"/>
              </a:ext>
            </a:extLst>
          </p:cNvPr>
          <p:cNvSpPr/>
          <p:nvPr/>
        </p:nvSpPr>
        <p:spPr>
          <a:xfrm>
            <a:off x="2353809" y="314067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a:extLst>
              <a:ext uri="{FF2B5EF4-FFF2-40B4-BE49-F238E27FC236}">
                <a16:creationId xmlns:a16="http://schemas.microsoft.com/office/drawing/2014/main" id="{2B1CEDAD-8B19-724A-8530-427CAB380776}"/>
              </a:ext>
            </a:extLst>
          </p:cNvPr>
          <p:cNvCxnSpPr>
            <a:cxnSpLocks/>
          </p:cNvCxnSpPr>
          <p:nvPr/>
        </p:nvCxnSpPr>
        <p:spPr>
          <a:xfrm flipV="1">
            <a:off x="3843649" y="1711591"/>
            <a:ext cx="778268" cy="14909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03263326-3597-114E-A98D-642C6D933D57}"/>
              </a:ext>
            </a:extLst>
          </p:cNvPr>
          <p:cNvSpPr/>
          <p:nvPr/>
        </p:nvSpPr>
        <p:spPr>
          <a:xfrm>
            <a:off x="3821289" y="314067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88BE5F5F-2E92-DF40-9E56-2AEFB030B227}"/>
              </a:ext>
            </a:extLst>
          </p:cNvPr>
          <p:cNvSpPr/>
          <p:nvPr/>
        </p:nvSpPr>
        <p:spPr>
          <a:xfrm>
            <a:off x="4550326" y="169883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484C1429-505B-7042-9746-14850D1A8468}"/>
              </a:ext>
            </a:extLst>
          </p:cNvPr>
          <p:cNvSpPr/>
          <p:nvPr/>
        </p:nvSpPr>
        <p:spPr>
          <a:xfrm>
            <a:off x="3082846" y="169883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5A07D17C-243E-7B42-8947-D62EA8F937D1}"/>
              </a:ext>
            </a:extLst>
          </p:cNvPr>
          <p:cNvSpPr/>
          <p:nvPr/>
        </p:nvSpPr>
        <p:spPr>
          <a:xfrm>
            <a:off x="3079945" y="313768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348BE32A-3183-4B44-89A9-654699A6DAD1}"/>
              </a:ext>
            </a:extLst>
          </p:cNvPr>
          <p:cNvSpPr/>
          <p:nvPr/>
        </p:nvSpPr>
        <p:spPr>
          <a:xfrm>
            <a:off x="5317922" y="239786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A4BB4A30-F2A7-AF48-9456-76F0CA2782A5}"/>
              </a:ext>
            </a:extLst>
          </p:cNvPr>
          <p:cNvSpPr/>
          <p:nvPr/>
        </p:nvSpPr>
        <p:spPr>
          <a:xfrm>
            <a:off x="5307933" y="313969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E5B852BB-B204-2C41-8C2D-4F9A76436209}"/>
              </a:ext>
            </a:extLst>
          </p:cNvPr>
          <p:cNvSpPr/>
          <p:nvPr/>
        </p:nvSpPr>
        <p:spPr>
          <a:xfrm>
            <a:off x="4547425" y="313768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6" name="Straight Connector 45">
            <a:extLst>
              <a:ext uri="{FF2B5EF4-FFF2-40B4-BE49-F238E27FC236}">
                <a16:creationId xmlns:a16="http://schemas.microsoft.com/office/drawing/2014/main" id="{E23E2B69-14D3-7D46-9BB0-85C5A1ABF71E}"/>
              </a:ext>
            </a:extLst>
          </p:cNvPr>
          <p:cNvCxnSpPr>
            <a:cxnSpLocks/>
          </p:cNvCxnSpPr>
          <p:nvPr/>
        </p:nvCxnSpPr>
        <p:spPr>
          <a:xfrm flipV="1">
            <a:off x="7264347" y="1786411"/>
            <a:ext cx="1" cy="13931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1B066684-38A2-494B-B1E3-06A17B5A96BA}"/>
              </a:ext>
            </a:extLst>
          </p:cNvPr>
          <p:cNvCxnSpPr/>
          <p:nvPr/>
        </p:nvCxnSpPr>
        <p:spPr>
          <a:xfrm rot="16200000">
            <a:off x="7672877" y="281979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101EE272-22C0-DB48-A484-A2E2C30AF258}"/>
              </a:ext>
            </a:extLst>
          </p:cNvPr>
          <p:cNvCxnSpPr>
            <a:cxnSpLocks/>
          </p:cNvCxnSpPr>
          <p:nvPr/>
        </p:nvCxnSpPr>
        <p:spPr>
          <a:xfrm flipV="1">
            <a:off x="6519252" y="1775073"/>
            <a:ext cx="722056" cy="6690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F0BB8BBB-D6DB-A648-B0A9-F12FDBCEE668}"/>
              </a:ext>
            </a:extLst>
          </p:cNvPr>
          <p:cNvCxnSpPr/>
          <p:nvPr/>
        </p:nvCxnSpPr>
        <p:spPr>
          <a:xfrm>
            <a:off x="7271481" y="319764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30A332C-9E41-744E-A13C-C382F78607B1}"/>
              </a:ext>
            </a:extLst>
          </p:cNvPr>
          <p:cNvCxnSpPr/>
          <p:nvPr/>
        </p:nvCxnSpPr>
        <p:spPr>
          <a:xfrm flipH="1" flipV="1">
            <a:off x="6522214" y="245319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380E8785-EA57-3A45-9C1A-1278378FC752}"/>
              </a:ext>
            </a:extLst>
          </p:cNvPr>
          <p:cNvCxnSpPr>
            <a:cxnSpLocks/>
          </p:cNvCxnSpPr>
          <p:nvPr/>
        </p:nvCxnSpPr>
        <p:spPr>
          <a:xfrm flipV="1">
            <a:off x="6548678" y="1775073"/>
            <a:ext cx="706176" cy="14114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7701BEF9-8CF6-9C45-8329-053F9DCCB14C}"/>
              </a:ext>
            </a:extLst>
          </p:cNvPr>
          <p:cNvSpPr/>
          <p:nvPr/>
        </p:nvSpPr>
        <p:spPr>
          <a:xfrm>
            <a:off x="7221144" y="171057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56ADC592-7499-9C4A-9B0F-21C21F3547E4}"/>
              </a:ext>
            </a:extLst>
          </p:cNvPr>
          <p:cNvSpPr/>
          <p:nvPr/>
        </p:nvSpPr>
        <p:spPr>
          <a:xfrm>
            <a:off x="7988425" y="241023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EDD646FC-EDCF-6548-89D6-9A884F8CE0EF}"/>
              </a:ext>
            </a:extLst>
          </p:cNvPr>
          <p:cNvSpPr/>
          <p:nvPr/>
        </p:nvSpPr>
        <p:spPr>
          <a:xfrm>
            <a:off x="7978436" y="315206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1432821B-C4B4-1646-9483-1CBC1ABFD84B}"/>
              </a:ext>
            </a:extLst>
          </p:cNvPr>
          <p:cNvSpPr/>
          <p:nvPr/>
        </p:nvSpPr>
        <p:spPr>
          <a:xfrm>
            <a:off x="7217928" y="315005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id="{358A6EC4-C92C-434A-9021-55CB72EDC5AB}"/>
              </a:ext>
            </a:extLst>
          </p:cNvPr>
          <p:cNvCxnSpPr>
            <a:cxnSpLocks/>
          </p:cNvCxnSpPr>
          <p:nvPr/>
        </p:nvCxnSpPr>
        <p:spPr>
          <a:xfrm flipV="1">
            <a:off x="1686840" y="1739155"/>
            <a:ext cx="0" cy="14304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E9BAC761-A193-ED46-9F96-058283D86DA3}"/>
              </a:ext>
            </a:extLst>
          </p:cNvPr>
          <p:cNvCxnSpPr/>
          <p:nvPr/>
        </p:nvCxnSpPr>
        <p:spPr>
          <a:xfrm flipH="1">
            <a:off x="2435373" y="2456364"/>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F54A5CCF-252E-0040-BB3C-73281407DAC0}"/>
              </a:ext>
            </a:extLst>
          </p:cNvPr>
          <p:cNvCxnSpPr/>
          <p:nvPr/>
        </p:nvCxnSpPr>
        <p:spPr>
          <a:xfrm>
            <a:off x="2381166" y="2430992"/>
            <a:ext cx="1452042" cy="7348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B7A36162-EA31-DC41-A648-772F33B21DFA}"/>
              </a:ext>
            </a:extLst>
          </p:cNvPr>
          <p:cNvCxnSpPr/>
          <p:nvPr/>
        </p:nvCxnSpPr>
        <p:spPr>
          <a:xfrm flipH="1">
            <a:off x="3894274" y="2462064"/>
            <a:ext cx="1420189" cy="7114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82ACB5EB-8510-2743-8AE8-8BBCEEADD72B}"/>
              </a:ext>
            </a:extLst>
          </p:cNvPr>
          <p:cNvCxnSpPr/>
          <p:nvPr/>
        </p:nvCxnSpPr>
        <p:spPr>
          <a:xfrm>
            <a:off x="3853613" y="2429919"/>
            <a:ext cx="1452042" cy="7348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Oval 60">
            <a:extLst>
              <a:ext uri="{FF2B5EF4-FFF2-40B4-BE49-F238E27FC236}">
                <a16:creationId xmlns:a16="http://schemas.microsoft.com/office/drawing/2014/main" id="{44D93ED8-CF07-B543-8D62-B7BCD529A51C}"/>
              </a:ext>
            </a:extLst>
          </p:cNvPr>
          <p:cNvSpPr/>
          <p:nvPr/>
        </p:nvSpPr>
        <p:spPr>
          <a:xfrm>
            <a:off x="2363798" y="239883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75472B1B-DE89-4C4C-BB84-5E5D98CB5996}"/>
              </a:ext>
            </a:extLst>
          </p:cNvPr>
          <p:cNvSpPr/>
          <p:nvPr/>
        </p:nvSpPr>
        <p:spPr>
          <a:xfrm>
            <a:off x="1645308" y="169497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D9C0C5A4-2E53-FC44-9687-B7B0DC307AC3}"/>
              </a:ext>
            </a:extLst>
          </p:cNvPr>
          <p:cNvSpPr/>
          <p:nvPr/>
        </p:nvSpPr>
        <p:spPr>
          <a:xfrm>
            <a:off x="3819326" y="239883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7879D8F5-43C7-0246-BA74-76E55D0207CF}"/>
              </a:ext>
            </a:extLst>
          </p:cNvPr>
          <p:cNvSpPr/>
          <p:nvPr/>
        </p:nvSpPr>
        <p:spPr>
          <a:xfrm>
            <a:off x="1627673" y="313170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a:extLst>
              <a:ext uri="{FF2B5EF4-FFF2-40B4-BE49-F238E27FC236}">
                <a16:creationId xmlns:a16="http://schemas.microsoft.com/office/drawing/2014/main" id="{EAF05748-0839-1C45-97B5-47FF5C2A7D18}"/>
              </a:ext>
            </a:extLst>
          </p:cNvPr>
          <p:cNvSpPr/>
          <p:nvPr/>
        </p:nvSpPr>
        <p:spPr>
          <a:xfrm>
            <a:off x="6498135" y="239431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a:extLst>
              <a:ext uri="{FF2B5EF4-FFF2-40B4-BE49-F238E27FC236}">
                <a16:creationId xmlns:a16="http://schemas.microsoft.com/office/drawing/2014/main" id="{9F440DA5-B0FD-2840-847D-F6C791ED3EF9}"/>
              </a:ext>
            </a:extLst>
          </p:cNvPr>
          <p:cNvSpPr/>
          <p:nvPr/>
        </p:nvSpPr>
        <p:spPr>
          <a:xfrm>
            <a:off x="6502322" y="313614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5D76C7E3-5352-DC46-A7C5-ADA0B11163A7}"/>
              </a:ext>
            </a:extLst>
          </p:cNvPr>
          <p:cNvCxnSpPr/>
          <p:nvPr/>
        </p:nvCxnSpPr>
        <p:spPr>
          <a:xfrm rot="16200000">
            <a:off x="5818016" y="5035021"/>
            <a:ext cx="661765" cy="18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7E5B8ED3-BD41-A544-9ED9-4D0CE5F56DBE}"/>
              </a:ext>
            </a:extLst>
          </p:cNvPr>
          <p:cNvCxnSpPr>
            <a:cxnSpLocks/>
          </p:cNvCxnSpPr>
          <p:nvPr/>
        </p:nvCxnSpPr>
        <p:spPr>
          <a:xfrm flipV="1">
            <a:off x="6805113" y="4101576"/>
            <a:ext cx="0" cy="12598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F1849B6E-D61C-224D-83BE-D38050B23B1F}"/>
              </a:ext>
            </a:extLst>
          </p:cNvPr>
          <p:cNvCxnSpPr/>
          <p:nvPr/>
        </p:nvCxnSpPr>
        <p:spPr>
          <a:xfrm rot="16200000">
            <a:off x="7143114" y="5024272"/>
            <a:ext cx="661765" cy="18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6484CD7C-F5D7-2D45-9B4E-DAB18B4B19BD}"/>
              </a:ext>
            </a:extLst>
          </p:cNvPr>
          <p:cNvCxnSpPr/>
          <p:nvPr/>
        </p:nvCxnSpPr>
        <p:spPr>
          <a:xfrm>
            <a:off x="5492543" y="5365187"/>
            <a:ext cx="661765" cy="18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45FEDB50-5A27-B349-917B-738036D90BDA}"/>
              </a:ext>
            </a:extLst>
          </p:cNvPr>
          <p:cNvCxnSpPr>
            <a:cxnSpLocks/>
          </p:cNvCxnSpPr>
          <p:nvPr/>
        </p:nvCxnSpPr>
        <p:spPr>
          <a:xfrm flipV="1">
            <a:off x="6147582" y="4067304"/>
            <a:ext cx="640651" cy="6219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3A449CE7-AFDE-8049-9519-383A285F5F82}"/>
              </a:ext>
            </a:extLst>
          </p:cNvPr>
          <p:cNvCxnSpPr/>
          <p:nvPr/>
        </p:nvCxnSpPr>
        <p:spPr>
          <a:xfrm>
            <a:off x="6813751" y="5366984"/>
            <a:ext cx="661765" cy="18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ADC0D199-6541-284F-8DD6-AE2B13B2A150}"/>
              </a:ext>
            </a:extLst>
          </p:cNvPr>
          <p:cNvCxnSpPr>
            <a:cxnSpLocks/>
          </p:cNvCxnSpPr>
          <p:nvPr/>
        </p:nvCxnSpPr>
        <p:spPr>
          <a:xfrm flipV="1">
            <a:off x="4858100" y="4052699"/>
            <a:ext cx="629103" cy="6418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8196B54C-C772-F547-82C3-39499560775F}"/>
              </a:ext>
            </a:extLst>
          </p:cNvPr>
          <p:cNvCxnSpPr/>
          <p:nvPr/>
        </p:nvCxnSpPr>
        <p:spPr>
          <a:xfrm flipH="1" flipV="1">
            <a:off x="4835584" y="4700799"/>
            <a:ext cx="661765" cy="6617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BB0A9A8C-1D70-644F-884F-2C1CC8C71EEE}"/>
              </a:ext>
            </a:extLst>
          </p:cNvPr>
          <p:cNvCxnSpPr/>
          <p:nvPr/>
        </p:nvCxnSpPr>
        <p:spPr>
          <a:xfrm flipH="1">
            <a:off x="4851347" y="4696965"/>
            <a:ext cx="1284766" cy="6435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BBF02344-D597-9344-A390-85EDF2F3EB6F}"/>
              </a:ext>
            </a:extLst>
          </p:cNvPr>
          <p:cNvCxnSpPr/>
          <p:nvPr/>
        </p:nvCxnSpPr>
        <p:spPr>
          <a:xfrm flipH="1" flipV="1">
            <a:off x="6143551" y="4700437"/>
            <a:ext cx="661765" cy="6617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1BE4CF2E-FA69-6A4A-A4E7-0520C7977993}"/>
              </a:ext>
            </a:extLst>
          </p:cNvPr>
          <p:cNvCxnSpPr/>
          <p:nvPr/>
        </p:nvCxnSpPr>
        <p:spPr>
          <a:xfrm>
            <a:off x="4802309" y="4674013"/>
            <a:ext cx="1313581" cy="6647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1319592E-FEEC-724E-A884-9BA9836FA535}"/>
              </a:ext>
            </a:extLst>
          </p:cNvPr>
          <p:cNvCxnSpPr>
            <a:cxnSpLocks/>
          </p:cNvCxnSpPr>
          <p:nvPr/>
        </p:nvCxnSpPr>
        <p:spPr>
          <a:xfrm flipV="1">
            <a:off x="4820592" y="4045633"/>
            <a:ext cx="692706" cy="13198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77" name="Group 76">
            <a:extLst>
              <a:ext uri="{FF2B5EF4-FFF2-40B4-BE49-F238E27FC236}">
                <a16:creationId xmlns:a16="http://schemas.microsoft.com/office/drawing/2014/main" id="{DC2E71EA-0801-454F-BA24-0D66177B1D3E}"/>
              </a:ext>
            </a:extLst>
          </p:cNvPr>
          <p:cNvGrpSpPr/>
          <p:nvPr/>
        </p:nvGrpSpPr>
        <p:grpSpPr>
          <a:xfrm>
            <a:off x="4699200" y="4610599"/>
            <a:ext cx="173715" cy="167297"/>
            <a:chOff x="1869545" y="1777075"/>
            <a:chExt cx="192026" cy="184931"/>
          </a:xfrm>
        </p:grpSpPr>
        <p:sp>
          <p:nvSpPr>
            <p:cNvPr id="78" name="Oval 77">
              <a:extLst>
                <a:ext uri="{FF2B5EF4-FFF2-40B4-BE49-F238E27FC236}">
                  <a16:creationId xmlns:a16="http://schemas.microsoft.com/office/drawing/2014/main" id="{AB6F57EC-6E79-7741-BBE0-D858C9C41738}"/>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9" name="Straight Connector 78">
              <a:extLst>
                <a:ext uri="{FF2B5EF4-FFF2-40B4-BE49-F238E27FC236}">
                  <a16:creationId xmlns:a16="http://schemas.microsoft.com/office/drawing/2014/main" id="{D2AE71F4-6C0F-5D48-AA12-27DAC7F0084F}"/>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6E4E29B9-6829-4640-B7D1-6D9477BD67E9}"/>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A72C21D4-4E3F-2F43-A74C-B965C6636C43}"/>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CF15DF15-6E77-9246-833A-B387A4E6F814}"/>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3" name="Group 82">
            <a:extLst>
              <a:ext uri="{FF2B5EF4-FFF2-40B4-BE49-F238E27FC236}">
                <a16:creationId xmlns:a16="http://schemas.microsoft.com/office/drawing/2014/main" id="{B32FDB66-FBF7-8D4A-A5D2-AF69899C574F}"/>
              </a:ext>
            </a:extLst>
          </p:cNvPr>
          <p:cNvGrpSpPr/>
          <p:nvPr/>
        </p:nvGrpSpPr>
        <p:grpSpPr>
          <a:xfrm>
            <a:off x="4688909" y="5273189"/>
            <a:ext cx="180376" cy="167297"/>
            <a:chOff x="1858169" y="2509507"/>
            <a:chExt cx="199389" cy="184931"/>
          </a:xfrm>
        </p:grpSpPr>
        <p:sp>
          <p:nvSpPr>
            <p:cNvPr id="84" name="Oval 83">
              <a:extLst>
                <a:ext uri="{FF2B5EF4-FFF2-40B4-BE49-F238E27FC236}">
                  <a16:creationId xmlns:a16="http://schemas.microsoft.com/office/drawing/2014/main" id="{B2A69887-C3D7-3240-B8E5-F07E72DF74BA}"/>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5" name="Straight Connector 84">
              <a:extLst>
                <a:ext uri="{FF2B5EF4-FFF2-40B4-BE49-F238E27FC236}">
                  <a16:creationId xmlns:a16="http://schemas.microsoft.com/office/drawing/2014/main" id="{6BCE1057-DBF5-FD4A-905A-649AC8D6701F}"/>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3600CE37-B9D6-0F4E-97FB-21440214B81E}"/>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D38BF4C7-CC21-8745-877F-56E8211CC8B3}"/>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4D124341-E4DA-5B49-A137-13BE33C5E699}"/>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89" name="Straight Connector 88">
            <a:extLst>
              <a:ext uri="{FF2B5EF4-FFF2-40B4-BE49-F238E27FC236}">
                <a16:creationId xmlns:a16="http://schemas.microsoft.com/office/drawing/2014/main" id="{B828E5DE-CB16-6549-9053-F1790196B1E8}"/>
              </a:ext>
            </a:extLst>
          </p:cNvPr>
          <p:cNvCxnSpPr>
            <a:cxnSpLocks/>
          </p:cNvCxnSpPr>
          <p:nvPr/>
        </p:nvCxnSpPr>
        <p:spPr>
          <a:xfrm flipV="1">
            <a:off x="6130131" y="4043550"/>
            <a:ext cx="693747" cy="133373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0" name="Oval 89">
            <a:extLst>
              <a:ext uri="{FF2B5EF4-FFF2-40B4-BE49-F238E27FC236}">
                <a16:creationId xmlns:a16="http://schemas.microsoft.com/office/drawing/2014/main" id="{6672AF9F-7CAF-7B4D-ADE5-FBDD1AC4FD50}"/>
              </a:ext>
            </a:extLst>
          </p:cNvPr>
          <p:cNvSpPr/>
          <p:nvPr/>
        </p:nvSpPr>
        <p:spPr>
          <a:xfrm>
            <a:off x="6103776" y="5326698"/>
            <a:ext cx="82721" cy="8272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B318B18C-3A3B-2C42-A314-6C0702F87FBE}"/>
              </a:ext>
            </a:extLst>
          </p:cNvPr>
          <p:cNvSpPr/>
          <p:nvPr/>
        </p:nvSpPr>
        <p:spPr>
          <a:xfrm>
            <a:off x="7431323" y="5326698"/>
            <a:ext cx="82721" cy="8272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91F3BDE5-B80A-FF4C-B18E-4311C3880539}"/>
              </a:ext>
            </a:extLst>
          </p:cNvPr>
          <p:cNvSpPr/>
          <p:nvPr/>
        </p:nvSpPr>
        <p:spPr>
          <a:xfrm>
            <a:off x="6763295" y="4022346"/>
            <a:ext cx="82721" cy="8272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2BA8FFDC-F7EA-7B41-AB73-D815CA247FB2}"/>
              </a:ext>
            </a:extLst>
          </p:cNvPr>
          <p:cNvSpPr/>
          <p:nvPr/>
        </p:nvSpPr>
        <p:spPr>
          <a:xfrm>
            <a:off x="6760671" y="5323999"/>
            <a:ext cx="82721" cy="8272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4" name="Straight Connector 93">
            <a:extLst>
              <a:ext uri="{FF2B5EF4-FFF2-40B4-BE49-F238E27FC236}">
                <a16:creationId xmlns:a16="http://schemas.microsoft.com/office/drawing/2014/main" id="{AC0F1468-5235-8842-8CCE-E5C8E5DEB348}"/>
              </a:ext>
            </a:extLst>
          </p:cNvPr>
          <p:cNvCxnSpPr>
            <a:cxnSpLocks/>
          </p:cNvCxnSpPr>
          <p:nvPr/>
        </p:nvCxnSpPr>
        <p:spPr>
          <a:xfrm flipV="1">
            <a:off x="5500406" y="4058826"/>
            <a:ext cx="0" cy="1294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219CF427-2A6E-164A-8CFE-979AA00A5F03}"/>
              </a:ext>
            </a:extLst>
          </p:cNvPr>
          <p:cNvCxnSpPr/>
          <p:nvPr/>
        </p:nvCxnSpPr>
        <p:spPr>
          <a:xfrm flipH="1">
            <a:off x="6177562" y="4707645"/>
            <a:ext cx="1284766" cy="6435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AC3FFE68-7F0E-4542-9E08-4C134B91F429}"/>
              </a:ext>
            </a:extLst>
          </p:cNvPr>
          <p:cNvCxnSpPr/>
          <p:nvPr/>
        </p:nvCxnSpPr>
        <p:spPr>
          <a:xfrm>
            <a:off x="6128524" y="4684692"/>
            <a:ext cx="1313581" cy="6647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7" name="Oval 96">
            <a:extLst>
              <a:ext uri="{FF2B5EF4-FFF2-40B4-BE49-F238E27FC236}">
                <a16:creationId xmlns:a16="http://schemas.microsoft.com/office/drawing/2014/main" id="{918202CB-96DC-7E44-B842-6834C0BB4EB4}"/>
              </a:ext>
            </a:extLst>
          </p:cNvPr>
          <p:cNvSpPr/>
          <p:nvPr/>
        </p:nvSpPr>
        <p:spPr>
          <a:xfrm>
            <a:off x="6112812" y="4655605"/>
            <a:ext cx="82721" cy="8272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B9193986-2A09-8A46-8421-A92E8FFEE9A9}"/>
              </a:ext>
            </a:extLst>
          </p:cNvPr>
          <p:cNvSpPr/>
          <p:nvPr/>
        </p:nvSpPr>
        <p:spPr>
          <a:xfrm>
            <a:off x="5456422" y="4018855"/>
            <a:ext cx="82721" cy="8272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C0AB55ED-C797-924B-9C49-B90935B15AFA}"/>
              </a:ext>
            </a:extLst>
          </p:cNvPr>
          <p:cNvSpPr/>
          <p:nvPr/>
        </p:nvSpPr>
        <p:spPr>
          <a:xfrm>
            <a:off x="7429548" y="4655605"/>
            <a:ext cx="82721" cy="8272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1BD37BCF-1A80-D443-A953-078DC7E38886}"/>
              </a:ext>
            </a:extLst>
          </p:cNvPr>
          <p:cNvSpPr/>
          <p:nvPr/>
        </p:nvSpPr>
        <p:spPr>
          <a:xfrm>
            <a:off x="5446881" y="5318584"/>
            <a:ext cx="82721" cy="8272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 name="Straight Connector 102">
            <a:extLst>
              <a:ext uri="{FF2B5EF4-FFF2-40B4-BE49-F238E27FC236}">
                <a16:creationId xmlns:a16="http://schemas.microsoft.com/office/drawing/2014/main" id="{BBEE280A-64FD-E34B-B00F-8E7004CDA016}"/>
              </a:ext>
            </a:extLst>
          </p:cNvPr>
          <p:cNvCxnSpPr/>
          <p:nvPr/>
        </p:nvCxnSpPr>
        <p:spPr>
          <a:xfrm rot="16200000">
            <a:off x="3323573" y="5053438"/>
            <a:ext cx="661765" cy="18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14C08227-2E87-A048-8AF5-6087F930F8A3}"/>
              </a:ext>
            </a:extLst>
          </p:cNvPr>
          <p:cNvCxnSpPr/>
          <p:nvPr/>
        </p:nvCxnSpPr>
        <p:spPr>
          <a:xfrm>
            <a:off x="2998100" y="5383604"/>
            <a:ext cx="661765" cy="18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06C275D1-872A-8644-9399-9002D0B63979}"/>
              </a:ext>
            </a:extLst>
          </p:cNvPr>
          <p:cNvCxnSpPr>
            <a:cxnSpLocks/>
          </p:cNvCxnSpPr>
          <p:nvPr/>
        </p:nvCxnSpPr>
        <p:spPr>
          <a:xfrm flipV="1">
            <a:off x="2363657" y="4071116"/>
            <a:ext cx="629103" cy="6418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8F809F83-61CB-1B47-944D-12642EA3B23E}"/>
              </a:ext>
            </a:extLst>
          </p:cNvPr>
          <p:cNvCxnSpPr/>
          <p:nvPr/>
        </p:nvCxnSpPr>
        <p:spPr>
          <a:xfrm flipH="1" flipV="1">
            <a:off x="2341141" y="4719216"/>
            <a:ext cx="661765" cy="6617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51196868-51B5-3248-AE79-3798CFF9C554}"/>
              </a:ext>
            </a:extLst>
          </p:cNvPr>
          <p:cNvCxnSpPr/>
          <p:nvPr/>
        </p:nvCxnSpPr>
        <p:spPr>
          <a:xfrm flipH="1">
            <a:off x="2356904" y="4715382"/>
            <a:ext cx="1284766" cy="6435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C9CB408C-717A-904F-BA27-0D59881E8136}"/>
              </a:ext>
            </a:extLst>
          </p:cNvPr>
          <p:cNvCxnSpPr/>
          <p:nvPr/>
        </p:nvCxnSpPr>
        <p:spPr>
          <a:xfrm>
            <a:off x="2307866" y="4692430"/>
            <a:ext cx="1313581" cy="6647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E6F03BF1-20D5-2942-B0FE-A2406F4ACBA8}"/>
              </a:ext>
            </a:extLst>
          </p:cNvPr>
          <p:cNvCxnSpPr>
            <a:cxnSpLocks/>
          </p:cNvCxnSpPr>
          <p:nvPr/>
        </p:nvCxnSpPr>
        <p:spPr>
          <a:xfrm flipV="1">
            <a:off x="2326150" y="4064050"/>
            <a:ext cx="692706" cy="13198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10" name="Group 109">
            <a:extLst>
              <a:ext uri="{FF2B5EF4-FFF2-40B4-BE49-F238E27FC236}">
                <a16:creationId xmlns:a16="http://schemas.microsoft.com/office/drawing/2014/main" id="{51A84AC1-2629-0F48-A00A-EFC81EBD7FC6}"/>
              </a:ext>
            </a:extLst>
          </p:cNvPr>
          <p:cNvGrpSpPr/>
          <p:nvPr/>
        </p:nvGrpSpPr>
        <p:grpSpPr>
          <a:xfrm>
            <a:off x="2204757" y="4629016"/>
            <a:ext cx="173715" cy="167297"/>
            <a:chOff x="1869545" y="1777075"/>
            <a:chExt cx="192026" cy="184931"/>
          </a:xfrm>
        </p:grpSpPr>
        <p:sp>
          <p:nvSpPr>
            <p:cNvPr id="111" name="Oval 110">
              <a:extLst>
                <a:ext uri="{FF2B5EF4-FFF2-40B4-BE49-F238E27FC236}">
                  <a16:creationId xmlns:a16="http://schemas.microsoft.com/office/drawing/2014/main" id="{F2B94AAC-37C8-424E-8CAE-4CBC4B5FECA8}"/>
                </a:ext>
              </a:extLst>
            </p:cNvPr>
            <p:cNvSpPr/>
            <p:nvPr/>
          </p:nvSpPr>
          <p:spPr>
            <a:xfrm>
              <a:off x="1970131" y="18337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2" name="Straight Connector 111">
              <a:extLst>
                <a:ext uri="{FF2B5EF4-FFF2-40B4-BE49-F238E27FC236}">
                  <a16:creationId xmlns:a16="http://schemas.microsoft.com/office/drawing/2014/main" id="{F0CDD329-0A56-3547-9B7D-73615D31E82D}"/>
                </a:ext>
              </a:extLst>
            </p:cNvPr>
            <p:cNvCxnSpPr/>
            <p:nvPr/>
          </p:nvCxnSpPr>
          <p:spPr>
            <a:xfrm flipV="1">
              <a:off x="1964515" y="1779126"/>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C333D27A-30A6-9E46-A4BD-0AF58C432E63}"/>
                </a:ext>
              </a:extLst>
            </p:cNvPr>
            <p:cNvCxnSpPr/>
            <p:nvPr/>
          </p:nvCxnSpPr>
          <p:spPr>
            <a:xfrm>
              <a:off x="1872715" y="177707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11E3A0C9-E243-8849-B2E4-EA1F03B4CF97}"/>
                </a:ext>
              </a:extLst>
            </p:cNvPr>
            <p:cNvCxnSpPr/>
            <p:nvPr/>
          </p:nvCxnSpPr>
          <p:spPr>
            <a:xfrm>
              <a:off x="1869545" y="186888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58E66346-D22D-D64B-AE99-E3B460024275}"/>
                </a:ext>
              </a:extLst>
            </p:cNvPr>
            <p:cNvCxnSpPr/>
            <p:nvPr/>
          </p:nvCxnSpPr>
          <p:spPr>
            <a:xfrm>
              <a:off x="1875031" y="195802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6" name="Group 115">
            <a:extLst>
              <a:ext uri="{FF2B5EF4-FFF2-40B4-BE49-F238E27FC236}">
                <a16:creationId xmlns:a16="http://schemas.microsoft.com/office/drawing/2014/main" id="{496EFBE5-7B0A-F349-985E-53877AC5DF67}"/>
              </a:ext>
            </a:extLst>
          </p:cNvPr>
          <p:cNvGrpSpPr/>
          <p:nvPr/>
        </p:nvGrpSpPr>
        <p:grpSpPr>
          <a:xfrm>
            <a:off x="2194466" y="5291606"/>
            <a:ext cx="180376" cy="167297"/>
            <a:chOff x="1858169" y="2509507"/>
            <a:chExt cx="199389" cy="184931"/>
          </a:xfrm>
        </p:grpSpPr>
        <p:sp>
          <p:nvSpPr>
            <p:cNvPr id="117" name="Oval 116">
              <a:extLst>
                <a:ext uri="{FF2B5EF4-FFF2-40B4-BE49-F238E27FC236}">
                  <a16:creationId xmlns:a16="http://schemas.microsoft.com/office/drawing/2014/main" id="{3B5B6901-B535-E641-9989-28D88AD4B928}"/>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8" name="Straight Connector 117">
              <a:extLst>
                <a:ext uri="{FF2B5EF4-FFF2-40B4-BE49-F238E27FC236}">
                  <a16:creationId xmlns:a16="http://schemas.microsoft.com/office/drawing/2014/main" id="{68BB28BA-D84A-8147-8367-E90DE8CD0221}"/>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4AABEF95-9BBA-CC44-9A5E-31A71A0878CB}"/>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02D05508-EBAF-4549-B5FA-1DE0134C3939}"/>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F738435F-2568-6C40-AFD0-FE83B8C24A7C}"/>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22" name="Oval 121">
            <a:extLst>
              <a:ext uri="{FF2B5EF4-FFF2-40B4-BE49-F238E27FC236}">
                <a16:creationId xmlns:a16="http://schemas.microsoft.com/office/drawing/2014/main" id="{9B44DBC4-D8E4-9543-A5DD-FB93EC072F74}"/>
              </a:ext>
            </a:extLst>
          </p:cNvPr>
          <p:cNvSpPr/>
          <p:nvPr/>
        </p:nvSpPr>
        <p:spPr>
          <a:xfrm>
            <a:off x="3609333" y="5345115"/>
            <a:ext cx="82721" cy="8272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3" name="Straight Connector 122">
            <a:extLst>
              <a:ext uri="{FF2B5EF4-FFF2-40B4-BE49-F238E27FC236}">
                <a16:creationId xmlns:a16="http://schemas.microsoft.com/office/drawing/2014/main" id="{851A2029-2356-7F4F-9769-3F70D10981FA}"/>
              </a:ext>
            </a:extLst>
          </p:cNvPr>
          <p:cNvCxnSpPr>
            <a:cxnSpLocks/>
          </p:cNvCxnSpPr>
          <p:nvPr/>
        </p:nvCxnSpPr>
        <p:spPr>
          <a:xfrm flipV="1">
            <a:off x="3005964" y="4077243"/>
            <a:ext cx="0" cy="1294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4" name="Oval 123">
            <a:extLst>
              <a:ext uri="{FF2B5EF4-FFF2-40B4-BE49-F238E27FC236}">
                <a16:creationId xmlns:a16="http://schemas.microsoft.com/office/drawing/2014/main" id="{F7652607-36C3-A24D-AEF4-FD20C92D2D42}"/>
              </a:ext>
            </a:extLst>
          </p:cNvPr>
          <p:cNvSpPr/>
          <p:nvPr/>
        </p:nvSpPr>
        <p:spPr>
          <a:xfrm>
            <a:off x="3618370" y="4674022"/>
            <a:ext cx="82721" cy="8272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0CBF542C-D70E-1D4F-81D5-9FE06B733002}"/>
              </a:ext>
            </a:extLst>
          </p:cNvPr>
          <p:cNvSpPr/>
          <p:nvPr/>
        </p:nvSpPr>
        <p:spPr>
          <a:xfrm>
            <a:off x="2961980" y="4037272"/>
            <a:ext cx="82721" cy="8272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D2D8FD26-0AEC-8E44-BBCF-6EF62A7A557F}"/>
              </a:ext>
            </a:extLst>
          </p:cNvPr>
          <p:cNvSpPr/>
          <p:nvPr/>
        </p:nvSpPr>
        <p:spPr>
          <a:xfrm>
            <a:off x="2952438" y="5337001"/>
            <a:ext cx="82721" cy="8272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8" name="Straight Connector 127">
            <a:extLst>
              <a:ext uri="{FF2B5EF4-FFF2-40B4-BE49-F238E27FC236}">
                <a16:creationId xmlns:a16="http://schemas.microsoft.com/office/drawing/2014/main" id="{F86BC3A6-4B6F-BA46-A0F8-672F99433190}"/>
              </a:ext>
            </a:extLst>
          </p:cNvPr>
          <p:cNvCxnSpPr/>
          <p:nvPr/>
        </p:nvCxnSpPr>
        <p:spPr>
          <a:xfrm>
            <a:off x="285564" y="1079033"/>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30" name="TextBox 129">
            <a:extLst>
              <a:ext uri="{FF2B5EF4-FFF2-40B4-BE49-F238E27FC236}">
                <a16:creationId xmlns:a16="http://schemas.microsoft.com/office/drawing/2014/main" id="{6F778760-D89E-6A4D-8CFF-9CBDE2A13782}"/>
              </a:ext>
            </a:extLst>
          </p:cNvPr>
          <p:cNvSpPr txBox="1"/>
          <p:nvPr/>
        </p:nvSpPr>
        <p:spPr>
          <a:xfrm>
            <a:off x="2023055" y="251266"/>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Six Joints per Unit, Design #9           </a:t>
            </a:r>
          </a:p>
        </p:txBody>
      </p:sp>
      <p:sp>
        <p:nvSpPr>
          <p:cNvPr id="131" name="Oval 130">
            <a:extLst>
              <a:ext uri="{FF2B5EF4-FFF2-40B4-BE49-F238E27FC236}">
                <a16:creationId xmlns:a16="http://schemas.microsoft.com/office/drawing/2014/main" id="{4C117457-B842-E94C-B426-62B35EE02275}"/>
              </a:ext>
            </a:extLst>
          </p:cNvPr>
          <p:cNvSpPr/>
          <p:nvPr/>
        </p:nvSpPr>
        <p:spPr>
          <a:xfrm>
            <a:off x="5697494" y="272401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2" name="Oval 131">
            <a:extLst>
              <a:ext uri="{FF2B5EF4-FFF2-40B4-BE49-F238E27FC236}">
                <a16:creationId xmlns:a16="http://schemas.microsoft.com/office/drawing/2014/main" id="{0FE25404-7724-724D-B093-8DAB93A402E7}"/>
              </a:ext>
            </a:extLst>
          </p:cNvPr>
          <p:cNvSpPr/>
          <p:nvPr/>
        </p:nvSpPr>
        <p:spPr>
          <a:xfrm>
            <a:off x="5923384" y="271779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3" name="Oval 132">
            <a:extLst>
              <a:ext uri="{FF2B5EF4-FFF2-40B4-BE49-F238E27FC236}">
                <a16:creationId xmlns:a16="http://schemas.microsoft.com/office/drawing/2014/main" id="{670A25E5-10DB-C041-B2DB-6DBE9C695BF7}"/>
              </a:ext>
            </a:extLst>
          </p:cNvPr>
          <p:cNvSpPr/>
          <p:nvPr/>
        </p:nvSpPr>
        <p:spPr>
          <a:xfrm>
            <a:off x="6175163" y="272090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4" name="TextBox 133">
            <a:extLst>
              <a:ext uri="{FF2B5EF4-FFF2-40B4-BE49-F238E27FC236}">
                <a16:creationId xmlns:a16="http://schemas.microsoft.com/office/drawing/2014/main" id="{6FCC894D-9501-6E4C-BDA6-3919A676FE91}"/>
              </a:ext>
            </a:extLst>
          </p:cNvPr>
          <p:cNvSpPr txBox="1"/>
          <p:nvPr/>
        </p:nvSpPr>
        <p:spPr>
          <a:xfrm>
            <a:off x="8062684" y="1832695"/>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35" name="TextBox 134">
            <a:extLst>
              <a:ext uri="{FF2B5EF4-FFF2-40B4-BE49-F238E27FC236}">
                <a16:creationId xmlns:a16="http://schemas.microsoft.com/office/drawing/2014/main" id="{4FFA530C-5554-9C48-9BC3-053171BCD110}"/>
              </a:ext>
            </a:extLst>
          </p:cNvPr>
          <p:cNvSpPr txBox="1"/>
          <p:nvPr/>
        </p:nvSpPr>
        <p:spPr>
          <a:xfrm>
            <a:off x="8076860" y="3202833"/>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136" name="Group 135">
            <a:extLst>
              <a:ext uri="{FF2B5EF4-FFF2-40B4-BE49-F238E27FC236}">
                <a16:creationId xmlns:a16="http://schemas.microsoft.com/office/drawing/2014/main" id="{8F920AFD-931F-C04D-8755-06F6EF0BF4CD}"/>
              </a:ext>
            </a:extLst>
          </p:cNvPr>
          <p:cNvGrpSpPr/>
          <p:nvPr/>
        </p:nvGrpSpPr>
        <p:grpSpPr>
          <a:xfrm>
            <a:off x="488315" y="5390815"/>
            <a:ext cx="924602" cy="1058574"/>
            <a:chOff x="536432" y="5376415"/>
            <a:chExt cx="924602" cy="1058574"/>
          </a:xfrm>
        </p:grpSpPr>
        <p:cxnSp>
          <p:nvCxnSpPr>
            <p:cNvPr id="137" name="Straight Arrow Connector 136">
              <a:extLst>
                <a:ext uri="{FF2B5EF4-FFF2-40B4-BE49-F238E27FC236}">
                  <a16:creationId xmlns:a16="http://schemas.microsoft.com/office/drawing/2014/main" id="{F535796E-5D3E-0D40-8394-BA1A4868E9C6}"/>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8" name="TextBox 137">
              <a:extLst>
                <a:ext uri="{FF2B5EF4-FFF2-40B4-BE49-F238E27FC236}">
                  <a16:creationId xmlns:a16="http://schemas.microsoft.com/office/drawing/2014/main" id="{77431FE6-0806-7145-BB86-0A0C319D38B1}"/>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39" name="Straight Arrow Connector 138">
              <a:extLst>
                <a:ext uri="{FF2B5EF4-FFF2-40B4-BE49-F238E27FC236}">
                  <a16:creationId xmlns:a16="http://schemas.microsoft.com/office/drawing/2014/main" id="{B2FC85BA-F4BC-6143-8FA5-45D046E4F1BF}"/>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0" name="TextBox 139">
              <a:extLst>
                <a:ext uri="{FF2B5EF4-FFF2-40B4-BE49-F238E27FC236}">
                  <a16:creationId xmlns:a16="http://schemas.microsoft.com/office/drawing/2014/main" id="{4E4AB126-79B8-EB49-86B5-EA0EBFE62907}"/>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41" name="Straight Arrow Connector 140">
            <a:extLst>
              <a:ext uri="{FF2B5EF4-FFF2-40B4-BE49-F238E27FC236}">
                <a16:creationId xmlns:a16="http://schemas.microsoft.com/office/drawing/2014/main" id="{02D7E378-CD07-D841-A7D7-79395E8AF9B2}"/>
              </a:ext>
            </a:extLst>
          </p:cNvPr>
          <p:cNvCxnSpPr>
            <a:cxnSpLocks/>
          </p:cNvCxnSpPr>
          <p:nvPr/>
        </p:nvCxnSpPr>
        <p:spPr>
          <a:xfrm>
            <a:off x="8312610" y="2232374"/>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42" name="Straight Arrow Connector 141">
            <a:extLst>
              <a:ext uri="{FF2B5EF4-FFF2-40B4-BE49-F238E27FC236}">
                <a16:creationId xmlns:a16="http://schemas.microsoft.com/office/drawing/2014/main" id="{05629658-0830-1048-89AD-7D27A2764169}"/>
              </a:ext>
            </a:extLst>
          </p:cNvPr>
          <p:cNvCxnSpPr>
            <a:cxnSpLocks/>
          </p:cNvCxnSpPr>
          <p:nvPr/>
        </p:nvCxnSpPr>
        <p:spPr>
          <a:xfrm>
            <a:off x="8306390" y="2952565"/>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43" name="TextBox 142">
            <a:extLst>
              <a:ext uri="{FF2B5EF4-FFF2-40B4-BE49-F238E27FC236}">
                <a16:creationId xmlns:a16="http://schemas.microsoft.com/office/drawing/2014/main" id="{D2A1ACE2-6570-7440-BAF5-91246BC375CA}"/>
              </a:ext>
            </a:extLst>
          </p:cNvPr>
          <p:cNvSpPr txBox="1"/>
          <p:nvPr/>
        </p:nvSpPr>
        <p:spPr>
          <a:xfrm>
            <a:off x="5772799" y="5595924"/>
            <a:ext cx="916236"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dirty="0">
                <a:solidFill>
                  <a:srgbClr val="FF0000"/>
                </a:solidFill>
                <a:latin typeface="Times New Roman" panose="02020603050405020304" pitchFamily="18" charset="0"/>
                <a:cs typeface="Times New Roman" panose="02020603050405020304" pitchFamily="18" charset="0"/>
              </a:rPr>
              <a:t>n = 2 </a:t>
            </a:r>
            <a:r>
              <a:rPr lang="en-US" sz="2000" dirty="0">
                <a:latin typeface="Times New Roman" panose="02020603050405020304" pitchFamily="18" charset="0"/>
                <a:cs typeface="Times New Roman" panose="02020603050405020304" pitchFamily="18" charset="0"/>
              </a:rPr>
              <a:t>   </a:t>
            </a:r>
          </a:p>
        </p:txBody>
      </p:sp>
      <p:sp>
        <p:nvSpPr>
          <p:cNvPr id="144" name="TextBox 143">
            <a:extLst>
              <a:ext uri="{FF2B5EF4-FFF2-40B4-BE49-F238E27FC236}">
                <a16:creationId xmlns:a16="http://schemas.microsoft.com/office/drawing/2014/main" id="{67B4922D-91E3-0640-B209-2B9FCF30CB84}"/>
              </a:ext>
            </a:extLst>
          </p:cNvPr>
          <p:cNvSpPr txBox="1"/>
          <p:nvPr/>
        </p:nvSpPr>
        <p:spPr>
          <a:xfrm>
            <a:off x="2630808" y="5619601"/>
            <a:ext cx="80285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n = 1 </a:t>
            </a:r>
            <a:r>
              <a:rPr lang="en-US" sz="2000" dirty="0">
                <a:latin typeface="Times New Roman" panose="02020603050405020304" pitchFamily="18" charset="0"/>
                <a:cs typeface="Times New Roman" panose="02020603050405020304" pitchFamily="18" charset="0"/>
              </a:rPr>
              <a:t>   </a:t>
            </a:r>
          </a:p>
        </p:txBody>
      </p:sp>
      <p:sp>
        <p:nvSpPr>
          <p:cNvPr id="145" name="TextBox 144">
            <a:extLst>
              <a:ext uri="{FF2B5EF4-FFF2-40B4-BE49-F238E27FC236}">
                <a16:creationId xmlns:a16="http://schemas.microsoft.com/office/drawing/2014/main" id="{85833F64-88B3-1B4F-89DB-FA884CF2F110}"/>
              </a:ext>
            </a:extLst>
          </p:cNvPr>
          <p:cNvSpPr txBox="1"/>
          <p:nvPr/>
        </p:nvSpPr>
        <p:spPr>
          <a:xfrm>
            <a:off x="3850196" y="6258443"/>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grpSp>
        <p:nvGrpSpPr>
          <p:cNvPr id="146" name="Group 145">
            <a:extLst>
              <a:ext uri="{FF2B5EF4-FFF2-40B4-BE49-F238E27FC236}">
                <a16:creationId xmlns:a16="http://schemas.microsoft.com/office/drawing/2014/main" id="{80D3D725-F609-E143-9CA4-0BF04385AB60}"/>
              </a:ext>
            </a:extLst>
          </p:cNvPr>
          <p:cNvGrpSpPr/>
          <p:nvPr/>
        </p:nvGrpSpPr>
        <p:grpSpPr>
          <a:xfrm>
            <a:off x="7480847" y="6030243"/>
            <a:ext cx="1339174" cy="421977"/>
            <a:chOff x="470514" y="6098501"/>
            <a:chExt cx="1339174" cy="421977"/>
          </a:xfrm>
        </p:grpSpPr>
        <p:sp>
          <p:nvSpPr>
            <p:cNvPr id="147" name="TextBox 146">
              <a:extLst>
                <a:ext uri="{FF2B5EF4-FFF2-40B4-BE49-F238E27FC236}">
                  <a16:creationId xmlns:a16="http://schemas.microsoft.com/office/drawing/2014/main" id="{2C5A5F9C-E41A-C449-9548-09C389B1A0D8}"/>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48" name="TextBox 147">
              <a:extLst>
                <a:ext uri="{FF2B5EF4-FFF2-40B4-BE49-F238E27FC236}">
                  <a16:creationId xmlns:a16="http://schemas.microsoft.com/office/drawing/2014/main" id="{19A74732-AB41-5048-B188-9A8086E75F89}"/>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28575560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06150E-00CB-284C-BA4E-878F60795F0C}"/>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 name="Straight Connector 4">
            <a:extLst>
              <a:ext uri="{FF2B5EF4-FFF2-40B4-BE49-F238E27FC236}">
                <a16:creationId xmlns:a16="http://schemas.microsoft.com/office/drawing/2014/main" id="{5D7AC301-7EBD-AF48-A267-4475160FBC3F}"/>
              </a:ext>
            </a:extLst>
          </p:cNvPr>
          <p:cNvCxnSpPr/>
          <p:nvPr/>
        </p:nvCxnSpPr>
        <p:spPr>
          <a:xfrm>
            <a:off x="4516969" y="389872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0CBFDDAA-A7C0-224C-A0A2-92D795B4A282}"/>
              </a:ext>
            </a:extLst>
          </p:cNvPr>
          <p:cNvCxnSpPr/>
          <p:nvPr/>
        </p:nvCxnSpPr>
        <p:spPr>
          <a:xfrm rot="16200000">
            <a:off x="4873765" y="352007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5803E48-A90C-1F49-BE15-FEDD935881F6}"/>
              </a:ext>
            </a:extLst>
          </p:cNvPr>
          <p:cNvCxnSpPr/>
          <p:nvPr/>
        </p:nvCxnSpPr>
        <p:spPr>
          <a:xfrm>
            <a:off x="3771755" y="316910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F537D2A6-C676-C341-B279-F45E3B61C6E6}"/>
              </a:ext>
            </a:extLst>
          </p:cNvPr>
          <p:cNvCxnSpPr/>
          <p:nvPr/>
        </p:nvCxnSpPr>
        <p:spPr>
          <a:xfrm flipH="1">
            <a:off x="4499755" y="3149907"/>
            <a:ext cx="750308" cy="7738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066E6E7-334C-1B49-A96D-DA7105175505}"/>
              </a:ext>
            </a:extLst>
          </p:cNvPr>
          <p:cNvCxnSpPr>
            <a:cxnSpLocks/>
          </p:cNvCxnSpPr>
          <p:nvPr/>
        </p:nvCxnSpPr>
        <p:spPr>
          <a:xfrm>
            <a:off x="4490454" y="2440987"/>
            <a:ext cx="768494" cy="73804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0CA819D-A905-554A-B164-5FD129DDCA6F}"/>
              </a:ext>
            </a:extLst>
          </p:cNvPr>
          <p:cNvCxnSpPr>
            <a:cxnSpLocks/>
          </p:cNvCxnSpPr>
          <p:nvPr/>
        </p:nvCxnSpPr>
        <p:spPr>
          <a:xfrm flipV="1">
            <a:off x="3758061" y="2491943"/>
            <a:ext cx="706837" cy="14000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9D02F22C-9248-4E41-815B-9300F19A9F9B}"/>
              </a:ext>
            </a:extLst>
          </p:cNvPr>
          <p:cNvCxnSpPr>
            <a:cxnSpLocks/>
          </p:cNvCxnSpPr>
          <p:nvPr/>
        </p:nvCxnSpPr>
        <p:spPr>
          <a:xfrm flipH="1" flipV="1">
            <a:off x="4463362" y="2427440"/>
            <a:ext cx="790776" cy="14798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7D4B2CE-B032-984E-A0FC-2330156E4B15}"/>
              </a:ext>
            </a:extLst>
          </p:cNvPr>
          <p:cNvCxnSpPr>
            <a:cxnSpLocks/>
          </p:cNvCxnSpPr>
          <p:nvPr/>
        </p:nvCxnSpPr>
        <p:spPr>
          <a:xfrm flipH="1">
            <a:off x="3790382" y="3167017"/>
            <a:ext cx="1410836" cy="7359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C112C910-C14E-5F4E-858A-C0951E3612BB}"/>
              </a:ext>
            </a:extLst>
          </p:cNvPr>
          <p:cNvSpPr/>
          <p:nvPr/>
        </p:nvSpPr>
        <p:spPr>
          <a:xfrm>
            <a:off x="5187672" y="311452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74142FB3-BB7D-1D44-A57D-3F243B5A7BCB}"/>
              </a:ext>
            </a:extLst>
          </p:cNvPr>
          <p:cNvSpPr/>
          <p:nvPr/>
        </p:nvSpPr>
        <p:spPr>
          <a:xfrm>
            <a:off x="5189635" y="38563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759CDCE6-4ED9-A345-8E47-2315197CB2A5}"/>
              </a:ext>
            </a:extLst>
          </p:cNvPr>
          <p:cNvSpPr/>
          <p:nvPr/>
        </p:nvSpPr>
        <p:spPr>
          <a:xfrm>
            <a:off x="4451507" y="242066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7C8869CE-D4FB-7343-942F-49F3BFFEC448}"/>
              </a:ext>
            </a:extLst>
          </p:cNvPr>
          <p:cNvSpPr/>
          <p:nvPr/>
        </p:nvSpPr>
        <p:spPr>
          <a:xfrm>
            <a:off x="4466631" y="384639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id="{37086092-A2B9-5248-8A6F-A15DF9032E7D}"/>
              </a:ext>
            </a:extLst>
          </p:cNvPr>
          <p:cNvCxnSpPr/>
          <p:nvPr/>
        </p:nvCxnSpPr>
        <p:spPr>
          <a:xfrm>
            <a:off x="7168461" y="390943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00E194D-5119-1C4A-AF84-C1A8E8D14699}"/>
              </a:ext>
            </a:extLst>
          </p:cNvPr>
          <p:cNvCxnSpPr/>
          <p:nvPr/>
        </p:nvCxnSpPr>
        <p:spPr>
          <a:xfrm rot="16200000">
            <a:off x="1936870" y="353768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C9144892-4C1F-BE44-8FB5-EA39026ECC08}"/>
              </a:ext>
            </a:extLst>
          </p:cNvPr>
          <p:cNvCxnSpPr/>
          <p:nvPr/>
        </p:nvCxnSpPr>
        <p:spPr>
          <a:xfrm rot="16200000">
            <a:off x="3401642" y="352579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4FAD307-80D6-C544-AC69-8BD53A6C1345}"/>
              </a:ext>
            </a:extLst>
          </p:cNvPr>
          <p:cNvCxnSpPr/>
          <p:nvPr/>
        </p:nvCxnSpPr>
        <p:spPr>
          <a:xfrm rot="16200000">
            <a:off x="7525257" y="353078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B186112-EF91-7142-98D6-B2805FF500CD}"/>
              </a:ext>
            </a:extLst>
          </p:cNvPr>
          <p:cNvCxnSpPr/>
          <p:nvPr/>
        </p:nvCxnSpPr>
        <p:spPr>
          <a:xfrm>
            <a:off x="6423247" y="317303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129B3478-B7BD-0442-9CF3-D6873148EC1F}"/>
              </a:ext>
            </a:extLst>
          </p:cNvPr>
          <p:cNvCxnSpPr/>
          <p:nvPr/>
        </p:nvCxnSpPr>
        <p:spPr>
          <a:xfrm flipH="1">
            <a:off x="7151247" y="3160617"/>
            <a:ext cx="750308" cy="7738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6D70BEA4-B3F2-AE4B-9718-BEC7C90E4EDB}"/>
              </a:ext>
            </a:extLst>
          </p:cNvPr>
          <p:cNvCxnSpPr/>
          <p:nvPr/>
        </p:nvCxnSpPr>
        <p:spPr>
          <a:xfrm flipH="1">
            <a:off x="1561149" y="3156611"/>
            <a:ext cx="767843" cy="7785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B3A6073B-854A-E14F-B219-C6208EDC09D2}"/>
              </a:ext>
            </a:extLst>
          </p:cNvPr>
          <p:cNvCxnSpPr/>
          <p:nvPr/>
        </p:nvCxnSpPr>
        <p:spPr>
          <a:xfrm>
            <a:off x="827622" y="316140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74483532-E61B-8D40-AC2B-9FE5ABB08A0F}"/>
              </a:ext>
            </a:extLst>
          </p:cNvPr>
          <p:cNvCxnSpPr/>
          <p:nvPr/>
        </p:nvCxnSpPr>
        <p:spPr>
          <a:xfrm>
            <a:off x="2307323" y="316100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57BBAF5-CD45-8143-86D9-06819172687C}"/>
              </a:ext>
            </a:extLst>
          </p:cNvPr>
          <p:cNvCxnSpPr/>
          <p:nvPr/>
        </p:nvCxnSpPr>
        <p:spPr>
          <a:xfrm flipH="1">
            <a:off x="3031627" y="3150385"/>
            <a:ext cx="731790" cy="7581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BFFF075-D618-F748-A861-B9821AE60E77}"/>
              </a:ext>
            </a:extLst>
          </p:cNvPr>
          <p:cNvCxnSpPr>
            <a:cxnSpLocks/>
          </p:cNvCxnSpPr>
          <p:nvPr/>
        </p:nvCxnSpPr>
        <p:spPr>
          <a:xfrm>
            <a:off x="3041495" y="2483849"/>
            <a:ext cx="690639" cy="65591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082C093A-C42A-FD4F-AAC5-0803262949A8}"/>
              </a:ext>
            </a:extLst>
          </p:cNvPr>
          <p:cNvCxnSpPr>
            <a:cxnSpLocks/>
          </p:cNvCxnSpPr>
          <p:nvPr/>
        </p:nvCxnSpPr>
        <p:spPr>
          <a:xfrm>
            <a:off x="1610339" y="2495792"/>
            <a:ext cx="672443" cy="65528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5961A990-47C7-6449-8FC5-64A083E7367F}"/>
              </a:ext>
            </a:extLst>
          </p:cNvPr>
          <p:cNvCxnSpPr>
            <a:cxnSpLocks/>
          </p:cNvCxnSpPr>
          <p:nvPr/>
        </p:nvCxnSpPr>
        <p:spPr>
          <a:xfrm flipH="1" flipV="1">
            <a:off x="1545681" y="2431135"/>
            <a:ext cx="754452" cy="15085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089BC4C6-2193-B340-BA24-A455BDF1C108}"/>
              </a:ext>
            </a:extLst>
          </p:cNvPr>
          <p:cNvCxnSpPr>
            <a:cxnSpLocks/>
          </p:cNvCxnSpPr>
          <p:nvPr/>
        </p:nvCxnSpPr>
        <p:spPr>
          <a:xfrm flipV="1">
            <a:off x="844483" y="2509338"/>
            <a:ext cx="694425" cy="13749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id="{683555E0-0372-6A48-B099-0078DBC8F995}"/>
              </a:ext>
            </a:extLst>
          </p:cNvPr>
          <p:cNvSpPr/>
          <p:nvPr/>
        </p:nvSpPr>
        <p:spPr>
          <a:xfrm>
            <a:off x="1518744" y="243806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a:extLst>
              <a:ext uri="{FF2B5EF4-FFF2-40B4-BE49-F238E27FC236}">
                <a16:creationId xmlns:a16="http://schemas.microsoft.com/office/drawing/2014/main" id="{08063641-CDC1-044E-894A-254B015AD32A}"/>
              </a:ext>
            </a:extLst>
          </p:cNvPr>
          <p:cNvCxnSpPr>
            <a:cxnSpLocks/>
          </p:cNvCxnSpPr>
          <p:nvPr/>
        </p:nvCxnSpPr>
        <p:spPr>
          <a:xfrm flipV="1">
            <a:off x="2297092" y="2426119"/>
            <a:ext cx="739166" cy="1478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E3EC1C18-A7A6-0746-81D0-71F8C697D646}"/>
              </a:ext>
            </a:extLst>
          </p:cNvPr>
          <p:cNvCxnSpPr>
            <a:cxnSpLocks/>
          </p:cNvCxnSpPr>
          <p:nvPr/>
        </p:nvCxnSpPr>
        <p:spPr>
          <a:xfrm>
            <a:off x="7135173" y="2451696"/>
            <a:ext cx="768494" cy="7380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43801F3-5390-4D46-B746-6155D4352BE9}"/>
              </a:ext>
            </a:extLst>
          </p:cNvPr>
          <p:cNvCxnSpPr>
            <a:cxnSpLocks/>
          </p:cNvCxnSpPr>
          <p:nvPr/>
        </p:nvCxnSpPr>
        <p:spPr>
          <a:xfrm flipV="1">
            <a:off x="6409553" y="2502653"/>
            <a:ext cx="706837" cy="14000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EA9C482F-3CAE-CA40-B074-6212986CC5ED}"/>
              </a:ext>
            </a:extLst>
          </p:cNvPr>
          <p:cNvCxnSpPr>
            <a:cxnSpLocks/>
          </p:cNvCxnSpPr>
          <p:nvPr/>
        </p:nvCxnSpPr>
        <p:spPr>
          <a:xfrm flipH="1" flipV="1">
            <a:off x="3034722" y="2477076"/>
            <a:ext cx="718464" cy="14160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29FDF9E9-3806-6347-8704-A3F60C47B1E6}"/>
              </a:ext>
            </a:extLst>
          </p:cNvPr>
          <p:cNvCxnSpPr>
            <a:cxnSpLocks/>
          </p:cNvCxnSpPr>
          <p:nvPr/>
        </p:nvCxnSpPr>
        <p:spPr>
          <a:xfrm flipH="1" flipV="1">
            <a:off x="7141947" y="2472015"/>
            <a:ext cx="719344" cy="14287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D0CE62EF-DF57-8A4E-A993-1CB61AFE5A6F}"/>
              </a:ext>
            </a:extLst>
          </p:cNvPr>
          <p:cNvCxnSpPr/>
          <p:nvPr/>
        </p:nvCxnSpPr>
        <p:spPr>
          <a:xfrm flipH="1">
            <a:off x="857965" y="3184372"/>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A4EC9954-55B4-5444-8882-07F52FC6B294}"/>
              </a:ext>
            </a:extLst>
          </p:cNvPr>
          <p:cNvCxnSpPr>
            <a:cxnSpLocks/>
          </p:cNvCxnSpPr>
          <p:nvPr/>
        </p:nvCxnSpPr>
        <p:spPr>
          <a:xfrm flipH="1">
            <a:off x="2336185" y="3172469"/>
            <a:ext cx="1376972" cy="7156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E4D010B3-488E-DC4F-8893-1F38814A7AF6}"/>
              </a:ext>
            </a:extLst>
          </p:cNvPr>
          <p:cNvCxnSpPr>
            <a:cxnSpLocks/>
          </p:cNvCxnSpPr>
          <p:nvPr/>
        </p:nvCxnSpPr>
        <p:spPr>
          <a:xfrm flipH="1">
            <a:off x="6414454" y="3163544"/>
            <a:ext cx="1483939" cy="7260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FDBBA7BB-D825-9E49-8710-54A6EE60F342}"/>
              </a:ext>
            </a:extLst>
          </p:cNvPr>
          <p:cNvSpPr/>
          <p:nvPr/>
        </p:nvSpPr>
        <p:spPr>
          <a:xfrm>
            <a:off x="2976992" y="242611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A7C7DA90-9B1C-FF48-8B5E-9218FC347250}"/>
              </a:ext>
            </a:extLst>
          </p:cNvPr>
          <p:cNvSpPr/>
          <p:nvPr/>
        </p:nvSpPr>
        <p:spPr>
          <a:xfrm>
            <a:off x="7839164" y="31252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32F4AA38-0EDC-0748-A504-713D2E276330}"/>
              </a:ext>
            </a:extLst>
          </p:cNvPr>
          <p:cNvSpPr/>
          <p:nvPr/>
        </p:nvSpPr>
        <p:spPr>
          <a:xfrm>
            <a:off x="7841127" y="386706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D33425A6-D2AB-F644-8CE6-6414437FE394}"/>
              </a:ext>
            </a:extLst>
          </p:cNvPr>
          <p:cNvSpPr/>
          <p:nvPr/>
        </p:nvSpPr>
        <p:spPr>
          <a:xfrm>
            <a:off x="3713157" y="311997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3E732E4C-0E15-4F46-A03C-1715C858E790}"/>
              </a:ext>
            </a:extLst>
          </p:cNvPr>
          <p:cNvSpPr/>
          <p:nvPr/>
        </p:nvSpPr>
        <p:spPr>
          <a:xfrm>
            <a:off x="795598" y="312693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Connector 44">
            <a:extLst>
              <a:ext uri="{FF2B5EF4-FFF2-40B4-BE49-F238E27FC236}">
                <a16:creationId xmlns:a16="http://schemas.microsoft.com/office/drawing/2014/main" id="{C805FF4B-15BB-6946-9C5B-D9719E3390E2}"/>
              </a:ext>
            </a:extLst>
          </p:cNvPr>
          <p:cNvCxnSpPr/>
          <p:nvPr/>
        </p:nvCxnSpPr>
        <p:spPr>
          <a:xfrm flipV="1">
            <a:off x="789982" y="3072277"/>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A72272E1-7476-944E-BCB0-545AC2AAAC81}"/>
              </a:ext>
            </a:extLst>
          </p:cNvPr>
          <p:cNvCxnSpPr/>
          <p:nvPr/>
        </p:nvCxnSpPr>
        <p:spPr>
          <a:xfrm>
            <a:off x="698182" y="307022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2AED04C4-1620-E446-A3CC-4F5B5EBA1C6F}"/>
              </a:ext>
            </a:extLst>
          </p:cNvPr>
          <p:cNvCxnSpPr/>
          <p:nvPr/>
        </p:nvCxnSpPr>
        <p:spPr>
          <a:xfrm>
            <a:off x="695012" y="316203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F58DF644-4A30-704F-BEA7-C9EAC395181E}"/>
              </a:ext>
            </a:extLst>
          </p:cNvPr>
          <p:cNvCxnSpPr/>
          <p:nvPr/>
        </p:nvCxnSpPr>
        <p:spPr>
          <a:xfrm>
            <a:off x="700498" y="325117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8415D335-67D7-6F40-B1A8-6A2A51BBE485}"/>
              </a:ext>
            </a:extLst>
          </p:cNvPr>
          <p:cNvCxnSpPr/>
          <p:nvPr/>
        </p:nvCxnSpPr>
        <p:spPr>
          <a:xfrm>
            <a:off x="686806" y="380265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3FF43DF9-3009-4948-8CDC-32C908A48788}"/>
              </a:ext>
            </a:extLst>
          </p:cNvPr>
          <p:cNvCxnSpPr/>
          <p:nvPr/>
        </p:nvCxnSpPr>
        <p:spPr>
          <a:xfrm>
            <a:off x="683636" y="389447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77178AF6-5CDE-9C40-874B-58972E34A50F}"/>
              </a:ext>
            </a:extLst>
          </p:cNvPr>
          <p:cNvCxnSpPr/>
          <p:nvPr/>
        </p:nvCxnSpPr>
        <p:spPr>
          <a:xfrm>
            <a:off x="689122" y="398360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2142C8C8-48CB-0D40-9947-9297FCBE18FC}"/>
              </a:ext>
            </a:extLst>
          </p:cNvPr>
          <p:cNvSpPr/>
          <p:nvPr/>
        </p:nvSpPr>
        <p:spPr>
          <a:xfrm>
            <a:off x="2257629" y="311997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3D5B73DE-CD49-B447-84BF-6E9C7498451B}"/>
              </a:ext>
            </a:extLst>
          </p:cNvPr>
          <p:cNvSpPr/>
          <p:nvPr/>
        </p:nvSpPr>
        <p:spPr>
          <a:xfrm>
            <a:off x="791585" y="385083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4" name="Straight Connector 53">
            <a:extLst>
              <a:ext uri="{FF2B5EF4-FFF2-40B4-BE49-F238E27FC236}">
                <a16:creationId xmlns:a16="http://schemas.microsoft.com/office/drawing/2014/main" id="{DFD0A805-2E13-C344-81EF-3FB5B96E2561}"/>
              </a:ext>
            </a:extLst>
          </p:cNvPr>
          <p:cNvCxnSpPr/>
          <p:nvPr/>
        </p:nvCxnSpPr>
        <p:spPr>
          <a:xfrm flipV="1">
            <a:off x="778606" y="3804709"/>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Oval 54">
            <a:extLst>
              <a:ext uri="{FF2B5EF4-FFF2-40B4-BE49-F238E27FC236}">
                <a16:creationId xmlns:a16="http://schemas.microsoft.com/office/drawing/2014/main" id="{B3421727-60A5-C94C-9E73-BC9B9C2F2DAA}"/>
              </a:ext>
            </a:extLst>
          </p:cNvPr>
          <p:cNvSpPr/>
          <p:nvPr/>
        </p:nvSpPr>
        <p:spPr>
          <a:xfrm>
            <a:off x="7102999" y="243137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D920CF2A-DCF7-CA45-BE15-CAF3E0F917D6}"/>
              </a:ext>
            </a:extLst>
          </p:cNvPr>
          <p:cNvSpPr/>
          <p:nvPr/>
        </p:nvSpPr>
        <p:spPr>
          <a:xfrm>
            <a:off x="7118123" y="385710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 name="Straight Connector 56">
            <a:extLst>
              <a:ext uri="{FF2B5EF4-FFF2-40B4-BE49-F238E27FC236}">
                <a16:creationId xmlns:a16="http://schemas.microsoft.com/office/drawing/2014/main" id="{24E99508-3DBF-9949-9C97-468CF5A8CD3F}"/>
              </a:ext>
            </a:extLst>
          </p:cNvPr>
          <p:cNvCxnSpPr/>
          <p:nvPr/>
        </p:nvCxnSpPr>
        <p:spPr>
          <a:xfrm>
            <a:off x="1566289" y="391425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60ACD00F-3F47-F549-B0D9-AAC20BA30978}"/>
              </a:ext>
            </a:extLst>
          </p:cNvPr>
          <p:cNvCxnSpPr/>
          <p:nvPr/>
        </p:nvCxnSpPr>
        <p:spPr>
          <a:xfrm>
            <a:off x="3041985" y="391465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Oval 58">
            <a:extLst>
              <a:ext uri="{FF2B5EF4-FFF2-40B4-BE49-F238E27FC236}">
                <a16:creationId xmlns:a16="http://schemas.microsoft.com/office/drawing/2014/main" id="{CC9F502E-E1F0-F144-B31A-686613D36E95}"/>
              </a:ext>
            </a:extLst>
          </p:cNvPr>
          <p:cNvSpPr/>
          <p:nvPr/>
        </p:nvSpPr>
        <p:spPr>
          <a:xfrm>
            <a:off x="2247640" y="386180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EE8E676A-B732-B243-811F-C97328023AE5}"/>
              </a:ext>
            </a:extLst>
          </p:cNvPr>
          <p:cNvSpPr/>
          <p:nvPr/>
        </p:nvSpPr>
        <p:spPr>
          <a:xfrm>
            <a:off x="3715120" y="386180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ED6D8C56-94A3-304B-AEF8-CEA3AE55C8BB}"/>
              </a:ext>
            </a:extLst>
          </p:cNvPr>
          <p:cNvSpPr/>
          <p:nvPr/>
        </p:nvSpPr>
        <p:spPr>
          <a:xfrm>
            <a:off x="1527605" y="385126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BA0919BE-6AAC-9B47-AF94-1564417270FE}"/>
              </a:ext>
            </a:extLst>
          </p:cNvPr>
          <p:cNvSpPr/>
          <p:nvPr/>
        </p:nvSpPr>
        <p:spPr>
          <a:xfrm>
            <a:off x="2998379" y="385185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6AF8BCFA-E870-604E-8021-5B9C36A4DD20}"/>
              </a:ext>
            </a:extLst>
          </p:cNvPr>
          <p:cNvSpPr/>
          <p:nvPr/>
        </p:nvSpPr>
        <p:spPr>
          <a:xfrm>
            <a:off x="6359481" y="31109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2264E2E0-D7B5-1443-9779-10560E9017DB}"/>
              </a:ext>
            </a:extLst>
          </p:cNvPr>
          <p:cNvSpPr/>
          <p:nvPr/>
        </p:nvSpPr>
        <p:spPr>
          <a:xfrm>
            <a:off x="6361444" y="384572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9B50FDD3-129B-D243-850B-F6987B986752}"/>
              </a:ext>
            </a:extLst>
          </p:cNvPr>
          <p:cNvCxnSpPr/>
          <p:nvPr/>
        </p:nvCxnSpPr>
        <p:spPr>
          <a:xfrm>
            <a:off x="285564" y="1069094"/>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0D91ADCE-4FF6-9A4E-AAA0-09A425FA79C1}"/>
              </a:ext>
            </a:extLst>
          </p:cNvPr>
          <p:cNvSpPr txBox="1"/>
          <p:nvPr/>
        </p:nvSpPr>
        <p:spPr>
          <a:xfrm>
            <a:off x="2052872" y="251266"/>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Six Joints per Unit, Design #10           </a:t>
            </a:r>
          </a:p>
        </p:txBody>
      </p:sp>
      <p:sp>
        <p:nvSpPr>
          <p:cNvPr id="69" name="Oval 68">
            <a:extLst>
              <a:ext uri="{FF2B5EF4-FFF2-40B4-BE49-F238E27FC236}">
                <a16:creationId xmlns:a16="http://schemas.microsoft.com/office/drawing/2014/main" id="{EB79C6D0-8E79-674D-AB67-564541A366ED}"/>
              </a:ext>
            </a:extLst>
          </p:cNvPr>
          <p:cNvSpPr/>
          <p:nvPr/>
        </p:nvSpPr>
        <p:spPr>
          <a:xfrm>
            <a:off x="5558349" y="3419759"/>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0" name="Oval 69">
            <a:extLst>
              <a:ext uri="{FF2B5EF4-FFF2-40B4-BE49-F238E27FC236}">
                <a16:creationId xmlns:a16="http://schemas.microsoft.com/office/drawing/2014/main" id="{903E75C2-433F-D342-9704-9E2970A36206}"/>
              </a:ext>
            </a:extLst>
          </p:cNvPr>
          <p:cNvSpPr/>
          <p:nvPr/>
        </p:nvSpPr>
        <p:spPr>
          <a:xfrm>
            <a:off x="5804117" y="341353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1" name="Oval 70">
            <a:extLst>
              <a:ext uri="{FF2B5EF4-FFF2-40B4-BE49-F238E27FC236}">
                <a16:creationId xmlns:a16="http://schemas.microsoft.com/office/drawing/2014/main" id="{FF024E9C-276A-7E49-8A56-067C8087FEBE}"/>
              </a:ext>
            </a:extLst>
          </p:cNvPr>
          <p:cNvSpPr/>
          <p:nvPr/>
        </p:nvSpPr>
        <p:spPr>
          <a:xfrm>
            <a:off x="6065835" y="341664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2" name="TextBox 71">
            <a:extLst>
              <a:ext uri="{FF2B5EF4-FFF2-40B4-BE49-F238E27FC236}">
                <a16:creationId xmlns:a16="http://schemas.microsoft.com/office/drawing/2014/main" id="{E3AFA2A4-996C-384F-B38C-A5D4854F6658}"/>
              </a:ext>
            </a:extLst>
          </p:cNvPr>
          <p:cNvSpPr txBox="1"/>
          <p:nvPr/>
        </p:nvSpPr>
        <p:spPr>
          <a:xfrm>
            <a:off x="7950725" y="2563993"/>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73" name="TextBox 72">
            <a:extLst>
              <a:ext uri="{FF2B5EF4-FFF2-40B4-BE49-F238E27FC236}">
                <a16:creationId xmlns:a16="http://schemas.microsoft.com/office/drawing/2014/main" id="{9C7CB571-3319-8449-A975-8A7174975F68}"/>
              </a:ext>
            </a:extLst>
          </p:cNvPr>
          <p:cNvSpPr txBox="1"/>
          <p:nvPr/>
        </p:nvSpPr>
        <p:spPr>
          <a:xfrm>
            <a:off x="7964901" y="3934131"/>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74" name="Group 73">
            <a:extLst>
              <a:ext uri="{FF2B5EF4-FFF2-40B4-BE49-F238E27FC236}">
                <a16:creationId xmlns:a16="http://schemas.microsoft.com/office/drawing/2014/main" id="{DC5324A6-9480-F544-8900-2A35F119145C}"/>
              </a:ext>
            </a:extLst>
          </p:cNvPr>
          <p:cNvGrpSpPr/>
          <p:nvPr/>
        </p:nvGrpSpPr>
        <p:grpSpPr>
          <a:xfrm>
            <a:off x="538010" y="5390815"/>
            <a:ext cx="924602" cy="1058574"/>
            <a:chOff x="536432" y="5376415"/>
            <a:chExt cx="924602" cy="1058574"/>
          </a:xfrm>
        </p:grpSpPr>
        <p:cxnSp>
          <p:nvCxnSpPr>
            <p:cNvPr id="75" name="Straight Arrow Connector 74">
              <a:extLst>
                <a:ext uri="{FF2B5EF4-FFF2-40B4-BE49-F238E27FC236}">
                  <a16:creationId xmlns:a16="http://schemas.microsoft.com/office/drawing/2014/main" id="{ED19F67D-3ED7-6E48-86CB-7709B4A20635}"/>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F25498C9-ED8D-EE43-BDE2-8C541D1463AC}"/>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77" name="Straight Arrow Connector 76">
              <a:extLst>
                <a:ext uri="{FF2B5EF4-FFF2-40B4-BE49-F238E27FC236}">
                  <a16:creationId xmlns:a16="http://schemas.microsoft.com/office/drawing/2014/main" id="{C2CF8497-385E-824D-B2D7-F91EAD698C31}"/>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CCE293B1-1FFA-D54B-8423-48EEFEAADE8D}"/>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79" name="Straight Arrow Connector 78">
            <a:extLst>
              <a:ext uri="{FF2B5EF4-FFF2-40B4-BE49-F238E27FC236}">
                <a16:creationId xmlns:a16="http://schemas.microsoft.com/office/drawing/2014/main" id="{8E6B5BB3-25D5-C24A-9762-5A268E161D49}"/>
              </a:ext>
            </a:extLst>
          </p:cNvPr>
          <p:cNvCxnSpPr>
            <a:cxnSpLocks/>
          </p:cNvCxnSpPr>
          <p:nvPr/>
        </p:nvCxnSpPr>
        <p:spPr>
          <a:xfrm>
            <a:off x="8200651" y="2963672"/>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80" name="Straight Arrow Connector 79">
            <a:extLst>
              <a:ext uri="{FF2B5EF4-FFF2-40B4-BE49-F238E27FC236}">
                <a16:creationId xmlns:a16="http://schemas.microsoft.com/office/drawing/2014/main" id="{FCC84780-3685-DD42-976D-61FD63D33DBC}"/>
              </a:ext>
            </a:extLst>
          </p:cNvPr>
          <p:cNvCxnSpPr>
            <a:cxnSpLocks/>
          </p:cNvCxnSpPr>
          <p:nvPr/>
        </p:nvCxnSpPr>
        <p:spPr>
          <a:xfrm>
            <a:off x="8194431" y="3683863"/>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81" name="Group 80">
            <a:extLst>
              <a:ext uri="{FF2B5EF4-FFF2-40B4-BE49-F238E27FC236}">
                <a16:creationId xmlns:a16="http://schemas.microsoft.com/office/drawing/2014/main" id="{0BA66ED9-5089-BA4F-8406-8896F82117D4}"/>
              </a:ext>
            </a:extLst>
          </p:cNvPr>
          <p:cNvGrpSpPr/>
          <p:nvPr/>
        </p:nvGrpSpPr>
        <p:grpSpPr>
          <a:xfrm>
            <a:off x="7426451" y="6029377"/>
            <a:ext cx="1339174" cy="421977"/>
            <a:chOff x="470514" y="6098501"/>
            <a:chExt cx="1339174" cy="421977"/>
          </a:xfrm>
        </p:grpSpPr>
        <p:sp>
          <p:nvSpPr>
            <p:cNvPr id="82" name="TextBox 81">
              <a:extLst>
                <a:ext uri="{FF2B5EF4-FFF2-40B4-BE49-F238E27FC236}">
                  <a16:creationId xmlns:a16="http://schemas.microsoft.com/office/drawing/2014/main" id="{CF392448-A6B3-7549-8D1B-61E0E75EF959}"/>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83" name="TextBox 82">
              <a:extLst>
                <a:ext uri="{FF2B5EF4-FFF2-40B4-BE49-F238E27FC236}">
                  <a16:creationId xmlns:a16="http://schemas.microsoft.com/office/drawing/2014/main" id="{2CD7DFE4-273D-F04C-9C38-3391BA95B3B3}"/>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8898265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06150E-00CB-284C-BA4E-878F60795F0C}"/>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18F5584A-4E01-C84C-91B9-A3B69BC6E7F9}"/>
              </a:ext>
            </a:extLst>
          </p:cNvPr>
          <p:cNvCxnSpPr/>
          <p:nvPr/>
        </p:nvCxnSpPr>
        <p:spPr>
          <a:xfrm>
            <a:off x="277472" y="1062735"/>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5D7AC301-7EBD-AF48-A267-4475160FBC3F}"/>
              </a:ext>
            </a:extLst>
          </p:cNvPr>
          <p:cNvCxnSpPr/>
          <p:nvPr/>
        </p:nvCxnSpPr>
        <p:spPr>
          <a:xfrm>
            <a:off x="4616595" y="314049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0CBFDDAA-A7C0-224C-A0A2-92D795B4A282}"/>
              </a:ext>
            </a:extLst>
          </p:cNvPr>
          <p:cNvCxnSpPr/>
          <p:nvPr/>
        </p:nvCxnSpPr>
        <p:spPr>
          <a:xfrm rot="16200000">
            <a:off x="4973391" y="276185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5803E48-A90C-1F49-BE15-FEDD935881F6}"/>
              </a:ext>
            </a:extLst>
          </p:cNvPr>
          <p:cNvCxnSpPr/>
          <p:nvPr/>
        </p:nvCxnSpPr>
        <p:spPr>
          <a:xfrm>
            <a:off x="3871381" y="241087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F537D2A6-C676-C341-B279-F45E3B61C6E6}"/>
              </a:ext>
            </a:extLst>
          </p:cNvPr>
          <p:cNvCxnSpPr/>
          <p:nvPr/>
        </p:nvCxnSpPr>
        <p:spPr>
          <a:xfrm flipH="1">
            <a:off x="4599381" y="2391685"/>
            <a:ext cx="750308" cy="7738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066E6E7-334C-1B49-A96D-DA7105175505}"/>
              </a:ext>
            </a:extLst>
          </p:cNvPr>
          <p:cNvCxnSpPr>
            <a:cxnSpLocks/>
          </p:cNvCxnSpPr>
          <p:nvPr/>
        </p:nvCxnSpPr>
        <p:spPr>
          <a:xfrm>
            <a:off x="4590080" y="1682765"/>
            <a:ext cx="768494" cy="73804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0CA819D-A905-554A-B164-5FD129DDCA6F}"/>
              </a:ext>
            </a:extLst>
          </p:cNvPr>
          <p:cNvCxnSpPr>
            <a:cxnSpLocks/>
          </p:cNvCxnSpPr>
          <p:nvPr/>
        </p:nvCxnSpPr>
        <p:spPr>
          <a:xfrm flipV="1">
            <a:off x="3857687" y="1733721"/>
            <a:ext cx="706837" cy="14000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9D02F22C-9248-4E41-815B-9300F19A9F9B}"/>
              </a:ext>
            </a:extLst>
          </p:cNvPr>
          <p:cNvCxnSpPr>
            <a:cxnSpLocks/>
          </p:cNvCxnSpPr>
          <p:nvPr/>
        </p:nvCxnSpPr>
        <p:spPr>
          <a:xfrm flipH="1" flipV="1">
            <a:off x="4562988" y="1669218"/>
            <a:ext cx="790776" cy="14798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7D4B2CE-B032-984E-A0FC-2330156E4B15}"/>
              </a:ext>
            </a:extLst>
          </p:cNvPr>
          <p:cNvCxnSpPr>
            <a:cxnSpLocks/>
          </p:cNvCxnSpPr>
          <p:nvPr/>
        </p:nvCxnSpPr>
        <p:spPr>
          <a:xfrm flipH="1">
            <a:off x="3890008" y="2408795"/>
            <a:ext cx="1410836" cy="7359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C112C910-C14E-5F4E-858A-C0951E3612BB}"/>
              </a:ext>
            </a:extLst>
          </p:cNvPr>
          <p:cNvSpPr/>
          <p:nvPr/>
        </p:nvSpPr>
        <p:spPr>
          <a:xfrm>
            <a:off x="5287298" y="235630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74142FB3-BB7D-1D44-A57D-3F243B5A7BCB}"/>
              </a:ext>
            </a:extLst>
          </p:cNvPr>
          <p:cNvSpPr/>
          <p:nvPr/>
        </p:nvSpPr>
        <p:spPr>
          <a:xfrm>
            <a:off x="5289261" y="309813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759CDCE6-4ED9-A345-8E47-2315197CB2A5}"/>
              </a:ext>
            </a:extLst>
          </p:cNvPr>
          <p:cNvSpPr/>
          <p:nvPr/>
        </p:nvSpPr>
        <p:spPr>
          <a:xfrm>
            <a:off x="4551133" y="166244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7C8869CE-D4FB-7343-942F-49F3BFFEC448}"/>
              </a:ext>
            </a:extLst>
          </p:cNvPr>
          <p:cNvSpPr/>
          <p:nvPr/>
        </p:nvSpPr>
        <p:spPr>
          <a:xfrm>
            <a:off x="4566257" y="308817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id="{37086092-A2B9-5248-8A6F-A15DF9032E7D}"/>
              </a:ext>
            </a:extLst>
          </p:cNvPr>
          <p:cNvCxnSpPr/>
          <p:nvPr/>
        </p:nvCxnSpPr>
        <p:spPr>
          <a:xfrm>
            <a:off x="7241035" y="315120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00E194D-5119-1C4A-AF84-C1A8E8D14699}"/>
              </a:ext>
            </a:extLst>
          </p:cNvPr>
          <p:cNvCxnSpPr/>
          <p:nvPr/>
        </p:nvCxnSpPr>
        <p:spPr>
          <a:xfrm rot="16200000">
            <a:off x="2036496" y="277945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C9144892-4C1F-BE44-8FB5-EA39026ECC08}"/>
              </a:ext>
            </a:extLst>
          </p:cNvPr>
          <p:cNvCxnSpPr/>
          <p:nvPr/>
        </p:nvCxnSpPr>
        <p:spPr>
          <a:xfrm rot="16200000">
            <a:off x="3501268" y="276757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4FAD307-80D6-C544-AC69-8BD53A6C1345}"/>
              </a:ext>
            </a:extLst>
          </p:cNvPr>
          <p:cNvCxnSpPr/>
          <p:nvPr/>
        </p:nvCxnSpPr>
        <p:spPr>
          <a:xfrm rot="16200000">
            <a:off x="7597831" y="277256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B186112-EF91-7142-98D6-B2805FF500CD}"/>
              </a:ext>
            </a:extLst>
          </p:cNvPr>
          <p:cNvCxnSpPr/>
          <p:nvPr/>
        </p:nvCxnSpPr>
        <p:spPr>
          <a:xfrm>
            <a:off x="6495821" y="241481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129B3478-B7BD-0442-9CF3-D6873148EC1F}"/>
              </a:ext>
            </a:extLst>
          </p:cNvPr>
          <p:cNvCxnSpPr/>
          <p:nvPr/>
        </p:nvCxnSpPr>
        <p:spPr>
          <a:xfrm flipH="1">
            <a:off x="7223821" y="2402395"/>
            <a:ext cx="750308" cy="7738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6D70BEA4-B3F2-AE4B-9718-BEC7C90E4EDB}"/>
              </a:ext>
            </a:extLst>
          </p:cNvPr>
          <p:cNvCxnSpPr/>
          <p:nvPr/>
        </p:nvCxnSpPr>
        <p:spPr>
          <a:xfrm flipH="1">
            <a:off x="1660775" y="2398389"/>
            <a:ext cx="767843" cy="7785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B3A6073B-854A-E14F-B219-C6208EDC09D2}"/>
              </a:ext>
            </a:extLst>
          </p:cNvPr>
          <p:cNvCxnSpPr/>
          <p:nvPr/>
        </p:nvCxnSpPr>
        <p:spPr>
          <a:xfrm>
            <a:off x="927248" y="240317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74483532-E61B-8D40-AC2B-9FE5ABB08A0F}"/>
              </a:ext>
            </a:extLst>
          </p:cNvPr>
          <p:cNvCxnSpPr/>
          <p:nvPr/>
        </p:nvCxnSpPr>
        <p:spPr>
          <a:xfrm>
            <a:off x="2406949" y="240277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57BBAF5-CD45-8143-86D9-06819172687C}"/>
              </a:ext>
            </a:extLst>
          </p:cNvPr>
          <p:cNvCxnSpPr/>
          <p:nvPr/>
        </p:nvCxnSpPr>
        <p:spPr>
          <a:xfrm flipH="1">
            <a:off x="3131253" y="2392163"/>
            <a:ext cx="731790" cy="7581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BFFF075-D618-F748-A861-B9821AE60E77}"/>
              </a:ext>
            </a:extLst>
          </p:cNvPr>
          <p:cNvCxnSpPr>
            <a:cxnSpLocks/>
          </p:cNvCxnSpPr>
          <p:nvPr/>
        </p:nvCxnSpPr>
        <p:spPr>
          <a:xfrm>
            <a:off x="3141121" y="1725627"/>
            <a:ext cx="690639" cy="65591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082C093A-C42A-FD4F-AAC5-0803262949A8}"/>
              </a:ext>
            </a:extLst>
          </p:cNvPr>
          <p:cNvCxnSpPr>
            <a:cxnSpLocks/>
          </p:cNvCxnSpPr>
          <p:nvPr/>
        </p:nvCxnSpPr>
        <p:spPr>
          <a:xfrm>
            <a:off x="1709965" y="1737570"/>
            <a:ext cx="672443" cy="65528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5961A990-47C7-6449-8FC5-64A083E7367F}"/>
              </a:ext>
            </a:extLst>
          </p:cNvPr>
          <p:cNvCxnSpPr>
            <a:cxnSpLocks/>
          </p:cNvCxnSpPr>
          <p:nvPr/>
        </p:nvCxnSpPr>
        <p:spPr>
          <a:xfrm flipH="1" flipV="1">
            <a:off x="1645307" y="1672913"/>
            <a:ext cx="754452" cy="15085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089BC4C6-2193-B340-BA24-A455BDF1C108}"/>
              </a:ext>
            </a:extLst>
          </p:cNvPr>
          <p:cNvCxnSpPr>
            <a:cxnSpLocks/>
          </p:cNvCxnSpPr>
          <p:nvPr/>
        </p:nvCxnSpPr>
        <p:spPr>
          <a:xfrm flipV="1">
            <a:off x="944109" y="1751116"/>
            <a:ext cx="694425" cy="13749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id="{683555E0-0372-6A48-B099-0078DBC8F995}"/>
              </a:ext>
            </a:extLst>
          </p:cNvPr>
          <p:cNvSpPr/>
          <p:nvPr/>
        </p:nvSpPr>
        <p:spPr>
          <a:xfrm>
            <a:off x="1618370" y="167984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Connector 31">
            <a:extLst>
              <a:ext uri="{FF2B5EF4-FFF2-40B4-BE49-F238E27FC236}">
                <a16:creationId xmlns:a16="http://schemas.microsoft.com/office/drawing/2014/main" id="{08063641-CDC1-044E-894A-254B015AD32A}"/>
              </a:ext>
            </a:extLst>
          </p:cNvPr>
          <p:cNvCxnSpPr>
            <a:cxnSpLocks/>
          </p:cNvCxnSpPr>
          <p:nvPr/>
        </p:nvCxnSpPr>
        <p:spPr>
          <a:xfrm flipV="1">
            <a:off x="2396718" y="1667897"/>
            <a:ext cx="739166" cy="1478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E3EC1C18-A7A6-0746-81D0-71F8C697D646}"/>
              </a:ext>
            </a:extLst>
          </p:cNvPr>
          <p:cNvCxnSpPr>
            <a:cxnSpLocks/>
          </p:cNvCxnSpPr>
          <p:nvPr/>
        </p:nvCxnSpPr>
        <p:spPr>
          <a:xfrm>
            <a:off x="7207747" y="1693474"/>
            <a:ext cx="768494" cy="7380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43801F3-5390-4D46-B746-6155D4352BE9}"/>
              </a:ext>
            </a:extLst>
          </p:cNvPr>
          <p:cNvCxnSpPr>
            <a:cxnSpLocks/>
          </p:cNvCxnSpPr>
          <p:nvPr/>
        </p:nvCxnSpPr>
        <p:spPr>
          <a:xfrm flipV="1">
            <a:off x="6482127" y="1744431"/>
            <a:ext cx="706837" cy="14000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EA9C482F-3CAE-CA40-B074-6212986CC5ED}"/>
              </a:ext>
            </a:extLst>
          </p:cNvPr>
          <p:cNvCxnSpPr>
            <a:cxnSpLocks/>
          </p:cNvCxnSpPr>
          <p:nvPr/>
        </p:nvCxnSpPr>
        <p:spPr>
          <a:xfrm flipH="1" flipV="1">
            <a:off x="3134348" y="1718854"/>
            <a:ext cx="718464" cy="14160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29FDF9E9-3806-6347-8704-A3F60C47B1E6}"/>
              </a:ext>
            </a:extLst>
          </p:cNvPr>
          <p:cNvCxnSpPr>
            <a:cxnSpLocks/>
          </p:cNvCxnSpPr>
          <p:nvPr/>
        </p:nvCxnSpPr>
        <p:spPr>
          <a:xfrm flipH="1" flipV="1">
            <a:off x="7214521" y="1713793"/>
            <a:ext cx="719344" cy="14287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D0CE62EF-DF57-8A4E-A993-1CB61AFE5A6F}"/>
              </a:ext>
            </a:extLst>
          </p:cNvPr>
          <p:cNvCxnSpPr/>
          <p:nvPr/>
        </p:nvCxnSpPr>
        <p:spPr>
          <a:xfrm flipH="1">
            <a:off x="957591" y="2426150"/>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A4EC9954-55B4-5444-8882-07F52FC6B294}"/>
              </a:ext>
            </a:extLst>
          </p:cNvPr>
          <p:cNvCxnSpPr>
            <a:cxnSpLocks/>
          </p:cNvCxnSpPr>
          <p:nvPr/>
        </p:nvCxnSpPr>
        <p:spPr>
          <a:xfrm flipH="1">
            <a:off x="2435811" y="2414247"/>
            <a:ext cx="1376972" cy="7156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E4D010B3-488E-DC4F-8893-1F38814A7AF6}"/>
              </a:ext>
            </a:extLst>
          </p:cNvPr>
          <p:cNvCxnSpPr>
            <a:cxnSpLocks/>
          </p:cNvCxnSpPr>
          <p:nvPr/>
        </p:nvCxnSpPr>
        <p:spPr>
          <a:xfrm flipH="1">
            <a:off x="6487028" y="2405322"/>
            <a:ext cx="1483939" cy="72609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FDBBA7BB-D825-9E49-8710-54A6EE60F342}"/>
              </a:ext>
            </a:extLst>
          </p:cNvPr>
          <p:cNvSpPr/>
          <p:nvPr/>
        </p:nvSpPr>
        <p:spPr>
          <a:xfrm>
            <a:off x="3076618" y="166789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A7C7DA90-9B1C-FF48-8B5E-9218FC347250}"/>
              </a:ext>
            </a:extLst>
          </p:cNvPr>
          <p:cNvSpPr/>
          <p:nvPr/>
        </p:nvSpPr>
        <p:spPr>
          <a:xfrm>
            <a:off x="7911738" y="236701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32F4AA38-0EDC-0748-A504-713D2E276330}"/>
              </a:ext>
            </a:extLst>
          </p:cNvPr>
          <p:cNvSpPr/>
          <p:nvPr/>
        </p:nvSpPr>
        <p:spPr>
          <a:xfrm>
            <a:off x="7913701" y="310884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D33425A6-D2AB-F644-8CE6-6414437FE394}"/>
              </a:ext>
            </a:extLst>
          </p:cNvPr>
          <p:cNvSpPr/>
          <p:nvPr/>
        </p:nvSpPr>
        <p:spPr>
          <a:xfrm>
            <a:off x="3812783" y="236175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3E732E4C-0E15-4F46-A03C-1715C858E790}"/>
              </a:ext>
            </a:extLst>
          </p:cNvPr>
          <p:cNvSpPr/>
          <p:nvPr/>
        </p:nvSpPr>
        <p:spPr>
          <a:xfrm>
            <a:off x="895224" y="236871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Connector 44">
            <a:extLst>
              <a:ext uri="{FF2B5EF4-FFF2-40B4-BE49-F238E27FC236}">
                <a16:creationId xmlns:a16="http://schemas.microsoft.com/office/drawing/2014/main" id="{C805FF4B-15BB-6946-9C5B-D9719E3390E2}"/>
              </a:ext>
            </a:extLst>
          </p:cNvPr>
          <p:cNvCxnSpPr/>
          <p:nvPr/>
        </p:nvCxnSpPr>
        <p:spPr>
          <a:xfrm flipV="1">
            <a:off x="889608" y="2314055"/>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A72272E1-7476-944E-BCB0-545AC2AAAC81}"/>
              </a:ext>
            </a:extLst>
          </p:cNvPr>
          <p:cNvCxnSpPr/>
          <p:nvPr/>
        </p:nvCxnSpPr>
        <p:spPr>
          <a:xfrm>
            <a:off x="797808" y="231200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2AED04C4-1620-E446-A3CC-4F5B5EBA1C6F}"/>
              </a:ext>
            </a:extLst>
          </p:cNvPr>
          <p:cNvCxnSpPr/>
          <p:nvPr/>
        </p:nvCxnSpPr>
        <p:spPr>
          <a:xfrm>
            <a:off x="794638" y="240381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F58DF644-4A30-704F-BEA7-C9EAC395181E}"/>
              </a:ext>
            </a:extLst>
          </p:cNvPr>
          <p:cNvCxnSpPr/>
          <p:nvPr/>
        </p:nvCxnSpPr>
        <p:spPr>
          <a:xfrm>
            <a:off x="800124" y="249295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8415D335-67D7-6F40-B1A8-6A2A51BBE485}"/>
              </a:ext>
            </a:extLst>
          </p:cNvPr>
          <p:cNvCxnSpPr/>
          <p:nvPr/>
        </p:nvCxnSpPr>
        <p:spPr>
          <a:xfrm>
            <a:off x="786432" y="304443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3FF43DF9-3009-4948-8CDC-32C908A48788}"/>
              </a:ext>
            </a:extLst>
          </p:cNvPr>
          <p:cNvCxnSpPr/>
          <p:nvPr/>
        </p:nvCxnSpPr>
        <p:spPr>
          <a:xfrm>
            <a:off x="783262" y="313624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77178AF6-5CDE-9C40-874B-58972E34A50F}"/>
              </a:ext>
            </a:extLst>
          </p:cNvPr>
          <p:cNvCxnSpPr/>
          <p:nvPr/>
        </p:nvCxnSpPr>
        <p:spPr>
          <a:xfrm>
            <a:off x="788748" y="322538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2142C8C8-48CB-0D40-9947-9297FCBE18FC}"/>
              </a:ext>
            </a:extLst>
          </p:cNvPr>
          <p:cNvSpPr/>
          <p:nvPr/>
        </p:nvSpPr>
        <p:spPr>
          <a:xfrm>
            <a:off x="2357255" y="236175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3D5B73DE-CD49-B447-84BF-6E9C7498451B}"/>
              </a:ext>
            </a:extLst>
          </p:cNvPr>
          <p:cNvSpPr/>
          <p:nvPr/>
        </p:nvSpPr>
        <p:spPr>
          <a:xfrm>
            <a:off x="891211" y="309261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4" name="Straight Connector 53">
            <a:extLst>
              <a:ext uri="{FF2B5EF4-FFF2-40B4-BE49-F238E27FC236}">
                <a16:creationId xmlns:a16="http://schemas.microsoft.com/office/drawing/2014/main" id="{DFD0A805-2E13-C344-81EF-3FB5B96E2561}"/>
              </a:ext>
            </a:extLst>
          </p:cNvPr>
          <p:cNvCxnSpPr/>
          <p:nvPr/>
        </p:nvCxnSpPr>
        <p:spPr>
          <a:xfrm flipV="1">
            <a:off x="878232" y="3046487"/>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Oval 54">
            <a:extLst>
              <a:ext uri="{FF2B5EF4-FFF2-40B4-BE49-F238E27FC236}">
                <a16:creationId xmlns:a16="http://schemas.microsoft.com/office/drawing/2014/main" id="{B3421727-60A5-C94C-9E73-BC9B9C2F2DAA}"/>
              </a:ext>
            </a:extLst>
          </p:cNvPr>
          <p:cNvSpPr/>
          <p:nvPr/>
        </p:nvSpPr>
        <p:spPr>
          <a:xfrm>
            <a:off x="7175573" y="16731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D920CF2A-DCF7-CA45-BE15-CAF3E0F917D6}"/>
              </a:ext>
            </a:extLst>
          </p:cNvPr>
          <p:cNvSpPr/>
          <p:nvPr/>
        </p:nvSpPr>
        <p:spPr>
          <a:xfrm>
            <a:off x="7190697" y="309888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 name="Straight Connector 56">
            <a:extLst>
              <a:ext uri="{FF2B5EF4-FFF2-40B4-BE49-F238E27FC236}">
                <a16:creationId xmlns:a16="http://schemas.microsoft.com/office/drawing/2014/main" id="{24E99508-3DBF-9949-9C97-468CF5A8CD3F}"/>
              </a:ext>
            </a:extLst>
          </p:cNvPr>
          <p:cNvCxnSpPr/>
          <p:nvPr/>
        </p:nvCxnSpPr>
        <p:spPr>
          <a:xfrm>
            <a:off x="1665915" y="315603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60ACD00F-3F47-F549-B0D9-AAC20BA30978}"/>
              </a:ext>
            </a:extLst>
          </p:cNvPr>
          <p:cNvCxnSpPr/>
          <p:nvPr/>
        </p:nvCxnSpPr>
        <p:spPr>
          <a:xfrm>
            <a:off x="3141611" y="315643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Oval 58">
            <a:extLst>
              <a:ext uri="{FF2B5EF4-FFF2-40B4-BE49-F238E27FC236}">
                <a16:creationId xmlns:a16="http://schemas.microsoft.com/office/drawing/2014/main" id="{CC9F502E-E1F0-F144-B31A-686613D36E95}"/>
              </a:ext>
            </a:extLst>
          </p:cNvPr>
          <p:cNvSpPr/>
          <p:nvPr/>
        </p:nvSpPr>
        <p:spPr>
          <a:xfrm>
            <a:off x="2347266" y="31035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EE8E676A-B732-B243-811F-C97328023AE5}"/>
              </a:ext>
            </a:extLst>
          </p:cNvPr>
          <p:cNvSpPr/>
          <p:nvPr/>
        </p:nvSpPr>
        <p:spPr>
          <a:xfrm>
            <a:off x="3814746" y="31035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ED6D8C56-94A3-304B-AEF8-CEA3AE55C8BB}"/>
              </a:ext>
            </a:extLst>
          </p:cNvPr>
          <p:cNvSpPr/>
          <p:nvPr/>
        </p:nvSpPr>
        <p:spPr>
          <a:xfrm>
            <a:off x="1627231" y="309304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BA0919BE-6AAC-9B47-AF94-1564417270FE}"/>
              </a:ext>
            </a:extLst>
          </p:cNvPr>
          <p:cNvSpPr/>
          <p:nvPr/>
        </p:nvSpPr>
        <p:spPr>
          <a:xfrm>
            <a:off x="3098005" y="309362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3" name="Straight Connector 62">
            <a:extLst>
              <a:ext uri="{FF2B5EF4-FFF2-40B4-BE49-F238E27FC236}">
                <a16:creationId xmlns:a16="http://schemas.microsoft.com/office/drawing/2014/main" id="{3D7141F6-FEE0-A44C-9D58-5323DEB621A5}"/>
              </a:ext>
            </a:extLst>
          </p:cNvPr>
          <p:cNvCxnSpPr/>
          <p:nvPr/>
        </p:nvCxnSpPr>
        <p:spPr>
          <a:xfrm rot="16200000">
            <a:off x="5672830" y="5136492"/>
            <a:ext cx="687553" cy="19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6BE32FD5-F8FF-F744-A2A3-BFC8ED5760DE}"/>
              </a:ext>
            </a:extLst>
          </p:cNvPr>
          <p:cNvCxnSpPr/>
          <p:nvPr/>
        </p:nvCxnSpPr>
        <p:spPr>
          <a:xfrm rot="16200000">
            <a:off x="7049565" y="5125324"/>
            <a:ext cx="687553" cy="19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ACB57B52-D5A0-B546-ACA0-097DB392FA51}"/>
              </a:ext>
            </a:extLst>
          </p:cNvPr>
          <p:cNvCxnSpPr/>
          <p:nvPr/>
        </p:nvCxnSpPr>
        <p:spPr>
          <a:xfrm flipH="1">
            <a:off x="5319691" y="4778325"/>
            <a:ext cx="721693" cy="7317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9146CEDF-5299-F049-8DFA-A53C0C6DF2F4}"/>
              </a:ext>
            </a:extLst>
          </p:cNvPr>
          <p:cNvCxnSpPr/>
          <p:nvPr/>
        </p:nvCxnSpPr>
        <p:spPr>
          <a:xfrm>
            <a:off x="4630251" y="4782827"/>
            <a:ext cx="687553" cy="6875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341EC57A-D896-F545-9FD3-A992044A1B00}"/>
              </a:ext>
            </a:extLst>
          </p:cNvPr>
          <p:cNvCxnSpPr/>
          <p:nvPr/>
        </p:nvCxnSpPr>
        <p:spPr>
          <a:xfrm>
            <a:off x="6021018" y="4782451"/>
            <a:ext cx="687553" cy="6875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F6F4C900-87CE-7745-9652-0A32638F070F}"/>
              </a:ext>
            </a:extLst>
          </p:cNvPr>
          <p:cNvCxnSpPr/>
          <p:nvPr/>
        </p:nvCxnSpPr>
        <p:spPr>
          <a:xfrm flipH="1">
            <a:off x="6701789" y="4772473"/>
            <a:ext cx="687807" cy="712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A8D6A391-BA1E-3C44-A00E-EF847114809E}"/>
              </a:ext>
            </a:extLst>
          </p:cNvPr>
          <p:cNvCxnSpPr>
            <a:cxnSpLocks/>
          </p:cNvCxnSpPr>
          <p:nvPr/>
        </p:nvCxnSpPr>
        <p:spPr>
          <a:xfrm>
            <a:off x="6711064" y="4145998"/>
            <a:ext cx="649130" cy="6164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9B6E7288-DEEB-6B4C-9A1A-663DF74C86BF}"/>
              </a:ext>
            </a:extLst>
          </p:cNvPr>
          <p:cNvCxnSpPr>
            <a:cxnSpLocks/>
          </p:cNvCxnSpPr>
          <p:nvPr/>
        </p:nvCxnSpPr>
        <p:spPr>
          <a:xfrm>
            <a:off x="5365924" y="4157223"/>
            <a:ext cx="632027" cy="6159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8CB5D623-0DCA-4043-8D5C-0B41D7265A51}"/>
              </a:ext>
            </a:extLst>
          </p:cNvPr>
          <p:cNvCxnSpPr>
            <a:cxnSpLocks/>
          </p:cNvCxnSpPr>
          <p:nvPr/>
        </p:nvCxnSpPr>
        <p:spPr>
          <a:xfrm flipH="1" flipV="1">
            <a:off x="5305153" y="4096453"/>
            <a:ext cx="709107" cy="141789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C70B23A0-E592-E146-99AF-713E7916C3E7}"/>
              </a:ext>
            </a:extLst>
          </p:cNvPr>
          <p:cNvCxnSpPr>
            <a:cxnSpLocks/>
          </p:cNvCxnSpPr>
          <p:nvPr/>
        </p:nvCxnSpPr>
        <p:spPr>
          <a:xfrm flipV="1">
            <a:off x="4646099" y="4169955"/>
            <a:ext cx="652688" cy="12922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Oval 72">
            <a:extLst>
              <a:ext uri="{FF2B5EF4-FFF2-40B4-BE49-F238E27FC236}">
                <a16:creationId xmlns:a16="http://schemas.microsoft.com/office/drawing/2014/main" id="{90CF5E51-8690-1C49-8D22-02D794E98170}"/>
              </a:ext>
            </a:extLst>
          </p:cNvPr>
          <p:cNvSpPr/>
          <p:nvPr/>
        </p:nvSpPr>
        <p:spPr>
          <a:xfrm>
            <a:off x="5279835" y="4102963"/>
            <a:ext cx="85944" cy="8594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4" name="Straight Connector 73">
            <a:extLst>
              <a:ext uri="{FF2B5EF4-FFF2-40B4-BE49-F238E27FC236}">
                <a16:creationId xmlns:a16="http://schemas.microsoft.com/office/drawing/2014/main" id="{200DFA38-360B-E745-B464-94AD595A578D}"/>
              </a:ext>
            </a:extLst>
          </p:cNvPr>
          <p:cNvCxnSpPr>
            <a:cxnSpLocks/>
          </p:cNvCxnSpPr>
          <p:nvPr/>
        </p:nvCxnSpPr>
        <p:spPr>
          <a:xfrm flipV="1">
            <a:off x="6011402" y="4091738"/>
            <a:ext cx="694740" cy="138921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BB3D4240-A09E-024B-B280-F049CBFC28D3}"/>
              </a:ext>
            </a:extLst>
          </p:cNvPr>
          <p:cNvCxnSpPr>
            <a:cxnSpLocks/>
          </p:cNvCxnSpPr>
          <p:nvPr/>
        </p:nvCxnSpPr>
        <p:spPr>
          <a:xfrm flipH="1" flipV="1">
            <a:off x="6704698" y="4139632"/>
            <a:ext cx="675282" cy="133091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2D14FE5A-D79D-B744-91C9-0637C4DD6BFC}"/>
              </a:ext>
            </a:extLst>
          </p:cNvPr>
          <p:cNvCxnSpPr/>
          <p:nvPr/>
        </p:nvCxnSpPr>
        <p:spPr>
          <a:xfrm flipH="1">
            <a:off x="4658770" y="4804418"/>
            <a:ext cx="1349881" cy="66050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01AE2172-434A-DD48-9C51-DB6712EDF6EE}"/>
              </a:ext>
            </a:extLst>
          </p:cNvPr>
          <p:cNvCxnSpPr>
            <a:cxnSpLocks/>
          </p:cNvCxnSpPr>
          <p:nvPr/>
        </p:nvCxnSpPr>
        <p:spPr>
          <a:xfrm flipH="1">
            <a:off x="6048145" y="4793230"/>
            <a:ext cx="1294212" cy="6726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Oval 77">
            <a:extLst>
              <a:ext uri="{FF2B5EF4-FFF2-40B4-BE49-F238E27FC236}">
                <a16:creationId xmlns:a16="http://schemas.microsoft.com/office/drawing/2014/main" id="{FF8AF40D-9CBB-9848-9D0F-8C6AE8CB24F7}"/>
              </a:ext>
            </a:extLst>
          </p:cNvPr>
          <p:cNvSpPr/>
          <p:nvPr/>
        </p:nvSpPr>
        <p:spPr>
          <a:xfrm>
            <a:off x="6650437" y="4091738"/>
            <a:ext cx="85944" cy="8594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D87ECDFE-CD7A-B64D-8AEE-F03F6743D0AF}"/>
              </a:ext>
            </a:extLst>
          </p:cNvPr>
          <p:cNvSpPr/>
          <p:nvPr/>
        </p:nvSpPr>
        <p:spPr>
          <a:xfrm>
            <a:off x="7342357" y="4743892"/>
            <a:ext cx="85944" cy="8594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CF1C4688-A692-2148-B8DD-91DCC5FD58B0}"/>
              </a:ext>
            </a:extLst>
          </p:cNvPr>
          <p:cNvSpPr/>
          <p:nvPr/>
        </p:nvSpPr>
        <p:spPr>
          <a:xfrm>
            <a:off x="4600152" y="4750431"/>
            <a:ext cx="85944" cy="8594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1" name="Straight Connector 80">
            <a:extLst>
              <a:ext uri="{FF2B5EF4-FFF2-40B4-BE49-F238E27FC236}">
                <a16:creationId xmlns:a16="http://schemas.microsoft.com/office/drawing/2014/main" id="{9875BC80-1C71-6F44-892A-7F1BF33EF07A}"/>
              </a:ext>
            </a:extLst>
          </p:cNvPr>
          <p:cNvCxnSpPr/>
          <p:nvPr/>
        </p:nvCxnSpPr>
        <p:spPr>
          <a:xfrm flipV="1">
            <a:off x="4594873" y="4699060"/>
            <a:ext cx="1" cy="1718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7872AC3A-4385-EC44-8E01-63E79333CB74}"/>
              </a:ext>
            </a:extLst>
          </p:cNvPr>
          <p:cNvCxnSpPr/>
          <p:nvPr/>
        </p:nvCxnSpPr>
        <p:spPr>
          <a:xfrm>
            <a:off x="4508591" y="4697132"/>
            <a:ext cx="85944" cy="19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A284C811-F9DF-EB45-807C-EAA122CFFA51}"/>
              </a:ext>
            </a:extLst>
          </p:cNvPr>
          <p:cNvCxnSpPr/>
          <p:nvPr/>
        </p:nvCxnSpPr>
        <p:spPr>
          <a:xfrm>
            <a:off x="4505611" y="4783427"/>
            <a:ext cx="85944" cy="19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C5171097-CDDC-764C-8462-D306087B7A28}"/>
              </a:ext>
            </a:extLst>
          </p:cNvPr>
          <p:cNvCxnSpPr/>
          <p:nvPr/>
        </p:nvCxnSpPr>
        <p:spPr>
          <a:xfrm>
            <a:off x="4510768" y="4867203"/>
            <a:ext cx="85944" cy="19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548692FB-44FB-2D4F-8390-DF61DECE0A35}"/>
              </a:ext>
            </a:extLst>
          </p:cNvPr>
          <p:cNvCxnSpPr/>
          <p:nvPr/>
        </p:nvCxnSpPr>
        <p:spPr>
          <a:xfrm>
            <a:off x="4497898" y="5385543"/>
            <a:ext cx="85944" cy="19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556BF1C2-C158-7A4C-8864-871740D7F312}"/>
              </a:ext>
            </a:extLst>
          </p:cNvPr>
          <p:cNvCxnSpPr/>
          <p:nvPr/>
        </p:nvCxnSpPr>
        <p:spPr>
          <a:xfrm>
            <a:off x="4494919" y="5471838"/>
            <a:ext cx="85944" cy="19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8FE5D897-BF32-6646-8EB6-2A9CE80A1F72}"/>
              </a:ext>
            </a:extLst>
          </p:cNvPr>
          <p:cNvCxnSpPr/>
          <p:nvPr/>
        </p:nvCxnSpPr>
        <p:spPr>
          <a:xfrm>
            <a:off x="4500075" y="5555614"/>
            <a:ext cx="85944" cy="19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8" name="Oval 87">
            <a:extLst>
              <a:ext uri="{FF2B5EF4-FFF2-40B4-BE49-F238E27FC236}">
                <a16:creationId xmlns:a16="http://schemas.microsoft.com/office/drawing/2014/main" id="{16E5452C-577E-AD4D-9B27-C5F0CF0A9C4F}"/>
              </a:ext>
            </a:extLst>
          </p:cNvPr>
          <p:cNvSpPr/>
          <p:nvPr/>
        </p:nvSpPr>
        <p:spPr>
          <a:xfrm>
            <a:off x="5974310" y="4743892"/>
            <a:ext cx="85944" cy="8594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B6661FF9-D04E-B847-BF71-4D85BB6126E3}"/>
              </a:ext>
            </a:extLst>
          </p:cNvPr>
          <p:cNvSpPr/>
          <p:nvPr/>
        </p:nvSpPr>
        <p:spPr>
          <a:xfrm>
            <a:off x="4596380" y="5430825"/>
            <a:ext cx="85944" cy="8594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3B1D91A5-00D6-064C-A357-AE70A3D4089A}"/>
              </a:ext>
            </a:extLst>
          </p:cNvPr>
          <p:cNvCxnSpPr/>
          <p:nvPr/>
        </p:nvCxnSpPr>
        <p:spPr>
          <a:xfrm flipV="1">
            <a:off x="4584181" y="5387471"/>
            <a:ext cx="1" cy="1718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E28FBF39-1383-0C46-AED6-6D25D5DE2779}"/>
              </a:ext>
            </a:extLst>
          </p:cNvPr>
          <p:cNvCxnSpPr/>
          <p:nvPr/>
        </p:nvCxnSpPr>
        <p:spPr>
          <a:xfrm>
            <a:off x="5324522" y="5490431"/>
            <a:ext cx="687553" cy="19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986C8727-169E-7E4A-90CB-CB7BFFEDAA4B}"/>
              </a:ext>
            </a:extLst>
          </p:cNvPr>
          <p:cNvCxnSpPr/>
          <p:nvPr/>
        </p:nvCxnSpPr>
        <p:spPr>
          <a:xfrm>
            <a:off x="6711524" y="5490811"/>
            <a:ext cx="687553" cy="19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Oval 92">
            <a:extLst>
              <a:ext uri="{FF2B5EF4-FFF2-40B4-BE49-F238E27FC236}">
                <a16:creationId xmlns:a16="http://schemas.microsoft.com/office/drawing/2014/main" id="{2955D062-9E8A-8642-89AA-D8783B28236B}"/>
              </a:ext>
            </a:extLst>
          </p:cNvPr>
          <p:cNvSpPr/>
          <p:nvPr/>
        </p:nvSpPr>
        <p:spPr>
          <a:xfrm>
            <a:off x="5964922" y="5441137"/>
            <a:ext cx="85944" cy="8594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FB2C1D03-278A-E745-AD38-B904475B84BE}"/>
              </a:ext>
            </a:extLst>
          </p:cNvPr>
          <p:cNvSpPr/>
          <p:nvPr/>
        </p:nvSpPr>
        <p:spPr>
          <a:xfrm>
            <a:off x="7344202" y="5441137"/>
            <a:ext cx="85944" cy="8594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76A8C6E1-5047-A843-935C-234367FFCB96}"/>
              </a:ext>
            </a:extLst>
          </p:cNvPr>
          <p:cNvSpPr/>
          <p:nvPr/>
        </p:nvSpPr>
        <p:spPr>
          <a:xfrm>
            <a:off x="5288163" y="5431231"/>
            <a:ext cx="85944" cy="8594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32FEC38B-96AF-684D-B9C1-93E03829D2CF}"/>
              </a:ext>
            </a:extLst>
          </p:cNvPr>
          <p:cNvSpPr/>
          <p:nvPr/>
        </p:nvSpPr>
        <p:spPr>
          <a:xfrm>
            <a:off x="6670539" y="5431779"/>
            <a:ext cx="85944" cy="8594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8" name="Straight Connector 97">
            <a:extLst>
              <a:ext uri="{FF2B5EF4-FFF2-40B4-BE49-F238E27FC236}">
                <a16:creationId xmlns:a16="http://schemas.microsoft.com/office/drawing/2014/main" id="{F110087A-0F03-F048-A10B-2F21864C5E77}"/>
              </a:ext>
            </a:extLst>
          </p:cNvPr>
          <p:cNvCxnSpPr/>
          <p:nvPr/>
        </p:nvCxnSpPr>
        <p:spPr>
          <a:xfrm rot="16200000">
            <a:off x="3017866" y="5144262"/>
            <a:ext cx="687553" cy="19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F6A690F2-9728-4145-9031-5F0C9E1B6C60}"/>
              </a:ext>
            </a:extLst>
          </p:cNvPr>
          <p:cNvCxnSpPr/>
          <p:nvPr/>
        </p:nvCxnSpPr>
        <p:spPr>
          <a:xfrm flipH="1">
            <a:off x="2664727" y="4786095"/>
            <a:ext cx="721693" cy="7317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036A32E2-8446-7D43-8C87-334E602762D4}"/>
              </a:ext>
            </a:extLst>
          </p:cNvPr>
          <p:cNvCxnSpPr/>
          <p:nvPr/>
        </p:nvCxnSpPr>
        <p:spPr>
          <a:xfrm>
            <a:off x="1975287" y="4790597"/>
            <a:ext cx="687553" cy="6875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0A8E9E8D-9253-E14F-B533-674834989D3C}"/>
              </a:ext>
            </a:extLst>
          </p:cNvPr>
          <p:cNvCxnSpPr>
            <a:cxnSpLocks/>
          </p:cNvCxnSpPr>
          <p:nvPr/>
        </p:nvCxnSpPr>
        <p:spPr>
          <a:xfrm>
            <a:off x="2710960" y="4164993"/>
            <a:ext cx="632027" cy="6159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1DD53F20-7605-E14F-A4E2-F451B3AF7BB7}"/>
              </a:ext>
            </a:extLst>
          </p:cNvPr>
          <p:cNvCxnSpPr>
            <a:cxnSpLocks/>
          </p:cNvCxnSpPr>
          <p:nvPr/>
        </p:nvCxnSpPr>
        <p:spPr>
          <a:xfrm flipH="1" flipV="1">
            <a:off x="2650189" y="4104223"/>
            <a:ext cx="709107" cy="141789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16E204E0-C449-5843-B641-A841D7FE9A40}"/>
              </a:ext>
            </a:extLst>
          </p:cNvPr>
          <p:cNvCxnSpPr>
            <a:cxnSpLocks/>
          </p:cNvCxnSpPr>
          <p:nvPr/>
        </p:nvCxnSpPr>
        <p:spPr>
          <a:xfrm flipV="1">
            <a:off x="1991135" y="4177725"/>
            <a:ext cx="652688" cy="12922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4" name="Oval 103">
            <a:extLst>
              <a:ext uri="{FF2B5EF4-FFF2-40B4-BE49-F238E27FC236}">
                <a16:creationId xmlns:a16="http://schemas.microsoft.com/office/drawing/2014/main" id="{AB732FE8-559B-3B4A-80FE-2BF2831FDB6F}"/>
              </a:ext>
            </a:extLst>
          </p:cNvPr>
          <p:cNvSpPr/>
          <p:nvPr/>
        </p:nvSpPr>
        <p:spPr>
          <a:xfrm>
            <a:off x="2624871" y="4110733"/>
            <a:ext cx="85944" cy="8594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5" name="Straight Connector 104">
            <a:extLst>
              <a:ext uri="{FF2B5EF4-FFF2-40B4-BE49-F238E27FC236}">
                <a16:creationId xmlns:a16="http://schemas.microsoft.com/office/drawing/2014/main" id="{7017522A-6BEB-A345-8991-5040C7782EC3}"/>
              </a:ext>
            </a:extLst>
          </p:cNvPr>
          <p:cNvCxnSpPr/>
          <p:nvPr/>
        </p:nvCxnSpPr>
        <p:spPr>
          <a:xfrm flipH="1">
            <a:off x="2003806" y="4812188"/>
            <a:ext cx="1349881" cy="66050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6" name="Oval 105">
            <a:extLst>
              <a:ext uri="{FF2B5EF4-FFF2-40B4-BE49-F238E27FC236}">
                <a16:creationId xmlns:a16="http://schemas.microsoft.com/office/drawing/2014/main" id="{44D18C82-79A1-BA4B-91FF-98D0DD357501}"/>
              </a:ext>
            </a:extLst>
          </p:cNvPr>
          <p:cNvSpPr/>
          <p:nvPr/>
        </p:nvSpPr>
        <p:spPr>
          <a:xfrm>
            <a:off x="1945188" y="4758201"/>
            <a:ext cx="85944" cy="8594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7" name="Straight Connector 106">
            <a:extLst>
              <a:ext uri="{FF2B5EF4-FFF2-40B4-BE49-F238E27FC236}">
                <a16:creationId xmlns:a16="http://schemas.microsoft.com/office/drawing/2014/main" id="{7CDF439B-35E5-B844-90A0-6171F465E161}"/>
              </a:ext>
            </a:extLst>
          </p:cNvPr>
          <p:cNvCxnSpPr/>
          <p:nvPr/>
        </p:nvCxnSpPr>
        <p:spPr>
          <a:xfrm flipV="1">
            <a:off x="1939909" y="4706830"/>
            <a:ext cx="1" cy="1718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92DB0F89-9945-134B-9CB9-66296551475B}"/>
              </a:ext>
            </a:extLst>
          </p:cNvPr>
          <p:cNvCxnSpPr/>
          <p:nvPr/>
        </p:nvCxnSpPr>
        <p:spPr>
          <a:xfrm>
            <a:off x="1853627" y="4704902"/>
            <a:ext cx="85944" cy="19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BBE48884-B425-D24A-AD79-D85D153FC5E8}"/>
              </a:ext>
            </a:extLst>
          </p:cNvPr>
          <p:cNvCxnSpPr/>
          <p:nvPr/>
        </p:nvCxnSpPr>
        <p:spPr>
          <a:xfrm>
            <a:off x="1850647" y="4791197"/>
            <a:ext cx="85944" cy="19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68BD4762-6E03-2E41-B3F1-DA3D7BEC7157}"/>
              </a:ext>
            </a:extLst>
          </p:cNvPr>
          <p:cNvCxnSpPr/>
          <p:nvPr/>
        </p:nvCxnSpPr>
        <p:spPr>
          <a:xfrm>
            <a:off x="1855804" y="4874973"/>
            <a:ext cx="85944" cy="19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AE7E5263-8508-0443-BEC1-674744D44A94}"/>
              </a:ext>
            </a:extLst>
          </p:cNvPr>
          <p:cNvCxnSpPr/>
          <p:nvPr/>
        </p:nvCxnSpPr>
        <p:spPr>
          <a:xfrm>
            <a:off x="1842934" y="5393313"/>
            <a:ext cx="85944" cy="19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067B9CAA-220C-E74F-A59C-A06C1D2C94D8}"/>
              </a:ext>
            </a:extLst>
          </p:cNvPr>
          <p:cNvCxnSpPr/>
          <p:nvPr/>
        </p:nvCxnSpPr>
        <p:spPr>
          <a:xfrm>
            <a:off x="1839955" y="5479608"/>
            <a:ext cx="85944" cy="19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9FBFBD02-E3DC-8F49-A91C-AA697062F71C}"/>
              </a:ext>
            </a:extLst>
          </p:cNvPr>
          <p:cNvCxnSpPr/>
          <p:nvPr/>
        </p:nvCxnSpPr>
        <p:spPr>
          <a:xfrm>
            <a:off x="1845111" y="5563384"/>
            <a:ext cx="85944" cy="19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4" name="Oval 113">
            <a:extLst>
              <a:ext uri="{FF2B5EF4-FFF2-40B4-BE49-F238E27FC236}">
                <a16:creationId xmlns:a16="http://schemas.microsoft.com/office/drawing/2014/main" id="{2FC71080-217F-4D4B-913E-855A7AF1432C}"/>
              </a:ext>
            </a:extLst>
          </p:cNvPr>
          <p:cNvSpPr/>
          <p:nvPr/>
        </p:nvSpPr>
        <p:spPr>
          <a:xfrm>
            <a:off x="3319346" y="4751662"/>
            <a:ext cx="85944" cy="8594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AEDC1A24-FDF0-C14B-987B-FD2A04DD6740}"/>
              </a:ext>
            </a:extLst>
          </p:cNvPr>
          <p:cNvSpPr/>
          <p:nvPr/>
        </p:nvSpPr>
        <p:spPr>
          <a:xfrm>
            <a:off x="1941416" y="5438595"/>
            <a:ext cx="85944" cy="8594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6" name="Straight Connector 115">
            <a:extLst>
              <a:ext uri="{FF2B5EF4-FFF2-40B4-BE49-F238E27FC236}">
                <a16:creationId xmlns:a16="http://schemas.microsoft.com/office/drawing/2014/main" id="{FE3966E5-DDD1-C743-BB6D-D47176A992EF}"/>
              </a:ext>
            </a:extLst>
          </p:cNvPr>
          <p:cNvCxnSpPr/>
          <p:nvPr/>
        </p:nvCxnSpPr>
        <p:spPr>
          <a:xfrm flipV="1">
            <a:off x="1929217" y="5395241"/>
            <a:ext cx="1" cy="1718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DE14D5A9-4CD7-F14C-8035-F500D8B186D3}"/>
              </a:ext>
            </a:extLst>
          </p:cNvPr>
          <p:cNvCxnSpPr/>
          <p:nvPr/>
        </p:nvCxnSpPr>
        <p:spPr>
          <a:xfrm>
            <a:off x="2669558" y="5498201"/>
            <a:ext cx="687553" cy="19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8" name="Oval 117">
            <a:extLst>
              <a:ext uri="{FF2B5EF4-FFF2-40B4-BE49-F238E27FC236}">
                <a16:creationId xmlns:a16="http://schemas.microsoft.com/office/drawing/2014/main" id="{E9F093C5-60A9-E145-AE02-6EB606B4DC8D}"/>
              </a:ext>
            </a:extLst>
          </p:cNvPr>
          <p:cNvSpPr/>
          <p:nvPr/>
        </p:nvSpPr>
        <p:spPr>
          <a:xfrm>
            <a:off x="3309958" y="5448907"/>
            <a:ext cx="85944" cy="8594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a:extLst>
              <a:ext uri="{FF2B5EF4-FFF2-40B4-BE49-F238E27FC236}">
                <a16:creationId xmlns:a16="http://schemas.microsoft.com/office/drawing/2014/main" id="{B8EAE7E5-41E1-C042-9019-CB045D9E9937}"/>
              </a:ext>
            </a:extLst>
          </p:cNvPr>
          <p:cNvSpPr/>
          <p:nvPr/>
        </p:nvSpPr>
        <p:spPr>
          <a:xfrm>
            <a:off x="2633199" y="5439001"/>
            <a:ext cx="85944" cy="85944"/>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96DDC318-C33C-CB49-9853-F0D5CAE9A0CF}"/>
              </a:ext>
            </a:extLst>
          </p:cNvPr>
          <p:cNvSpPr/>
          <p:nvPr/>
        </p:nvSpPr>
        <p:spPr>
          <a:xfrm>
            <a:off x="6439141" y="235984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3F9265EE-B89E-C44C-B0CB-EDB216B7480F}"/>
              </a:ext>
            </a:extLst>
          </p:cNvPr>
          <p:cNvSpPr/>
          <p:nvPr/>
        </p:nvSpPr>
        <p:spPr>
          <a:xfrm>
            <a:off x="6441104" y="310168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TextBox 121">
            <a:extLst>
              <a:ext uri="{FF2B5EF4-FFF2-40B4-BE49-F238E27FC236}">
                <a16:creationId xmlns:a16="http://schemas.microsoft.com/office/drawing/2014/main" id="{A857E407-4207-F248-BA5B-C5ACAB81A244}"/>
              </a:ext>
            </a:extLst>
          </p:cNvPr>
          <p:cNvSpPr txBox="1"/>
          <p:nvPr/>
        </p:nvSpPr>
        <p:spPr>
          <a:xfrm>
            <a:off x="2092628" y="251266"/>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Six Joints per Unit, Design #10          </a:t>
            </a:r>
          </a:p>
        </p:txBody>
      </p:sp>
      <p:sp>
        <p:nvSpPr>
          <p:cNvPr id="123" name="Oval 122">
            <a:extLst>
              <a:ext uri="{FF2B5EF4-FFF2-40B4-BE49-F238E27FC236}">
                <a16:creationId xmlns:a16="http://schemas.microsoft.com/office/drawing/2014/main" id="{44DBD889-1D69-1D42-B951-D9E2BD19F0C5}"/>
              </a:ext>
            </a:extLst>
          </p:cNvPr>
          <p:cNvSpPr/>
          <p:nvPr/>
        </p:nvSpPr>
        <p:spPr>
          <a:xfrm>
            <a:off x="5588165" y="2724019"/>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4" name="Oval 123">
            <a:extLst>
              <a:ext uri="{FF2B5EF4-FFF2-40B4-BE49-F238E27FC236}">
                <a16:creationId xmlns:a16="http://schemas.microsoft.com/office/drawing/2014/main" id="{B4854ADF-C1D5-4540-9C47-22EF780B422B}"/>
              </a:ext>
            </a:extLst>
          </p:cNvPr>
          <p:cNvSpPr/>
          <p:nvPr/>
        </p:nvSpPr>
        <p:spPr>
          <a:xfrm>
            <a:off x="5863750" y="271779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5" name="Oval 124">
            <a:extLst>
              <a:ext uri="{FF2B5EF4-FFF2-40B4-BE49-F238E27FC236}">
                <a16:creationId xmlns:a16="http://schemas.microsoft.com/office/drawing/2014/main" id="{0896DF2A-4E13-BC45-9C3A-AFA382B7A421}"/>
              </a:ext>
            </a:extLst>
          </p:cNvPr>
          <p:cNvSpPr/>
          <p:nvPr/>
        </p:nvSpPr>
        <p:spPr>
          <a:xfrm>
            <a:off x="6165224" y="272090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6" name="TextBox 125">
            <a:extLst>
              <a:ext uri="{FF2B5EF4-FFF2-40B4-BE49-F238E27FC236}">
                <a16:creationId xmlns:a16="http://schemas.microsoft.com/office/drawing/2014/main" id="{EF4D8CBE-9DA6-BE41-8395-96D48D6F3CFE}"/>
              </a:ext>
            </a:extLst>
          </p:cNvPr>
          <p:cNvSpPr txBox="1"/>
          <p:nvPr/>
        </p:nvSpPr>
        <p:spPr>
          <a:xfrm>
            <a:off x="8014002" y="1822105"/>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127" name="TextBox 126">
            <a:extLst>
              <a:ext uri="{FF2B5EF4-FFF2-40B4-BE49-F238E27FC236}">
                <a16:creationId xmlns:a16="http://schemas.microsoft.com/office/drawing/2014/main" id="{3E39AB90-5BBD-7744-BFAE-A6B515C1BA02}"/>
              </a:ext>
            </a:extLst>
          </p:cNvPr>
          <p:cNvSpPr txBox="1"/>
          <p:nvPr/>
        </p:nvSpPr>
        <p:spPr>
          <a:xfrm>
            <a:off x="8028178" y="3192243"/>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128" name="Group 127">
            <a:extLst>
              <a:ext uri="{FF2B5EF4-FFF2-40B4-BE49-F238E27FC236}">
                <a16:creationId xmlns:a16="http://schemas.microsoft.com/office/drawing/2014/main" id="{18B0C12D-9CFD-EC40-BA7C-91C82F97465D}"/>
              </a:ext>
            </a:extLst>
          </p:cNvPr>
          <p:cNvGrpSpPr/>
          <p:nvPr/>
        </p:nvGrpSpPr>
        <p:grpSpPr>
          <a:xfrm>
            <a:off x="438739" y="5391069"/>
            <a:ext cx="924602" cy="1058574"/>
            <a:chOff x="536432" y="5376415"/>
            <a:chExt cx="924602" cy="1058574"/>
          </a:xfrm>
        </p:grpSpPr>
        <p:cxnSp>
          <p:nvCxnSpPr>
            <p:cNvPr id="129" name="Straight Arrow Connector 128">
              <a:extLst>
                <a:ext uri="{FF2B5EF4-FFF2-40B4-BE49-F238E27FC236}">
                  <a16:creationId xmlns:a16="http://schemas.microsoft.com/office/drawing/2014/main" id="{2BAC1FB0-96AC-D04E-A5EC-656DA7D15645}"/>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0" name="TextBox 129">
              <a:extLst>
                <a:ext uri="{FF2B5EF4-FFF2-40B4-BE49-F238E27FC236}">
                  <a16:creationId xmlns:a16="http://schemas.microsoft.com/office/drawing/2014/main" id="{A798CE13-56B4-A34C-B044-722986C36D13}"/>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31" name="Straight Arrow Connector 130">
              <a:extLst>
                <a:ext uri="{FF2B5EF4-FFF2-40B4-BE49-F238E27FC236}">
                  <a16:creationId xmlns:a16="http://schemas.microsoft.com/office/drawing/2014/main" id="{29405F0B-D2ED-7244-BAB8-3B8B8F7AAD1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2" name="TextBox 131">
              <a:extLst>
                <a:ext uri="{FF2B5EF4-FFF2-40B4-BE49-F238E27FC236}">
                  <a16:creationId xmlns:a16="http://schemas.microsoft.com/office/drawing/2014/main" id="{5E00B176-D70B-0646-BEAF-DE966B18AD56}"/>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33" name="Straight Arrow Connector 132">
            <a:extLst>
              <a:ext uri="{FF2B5EF4-FFF2-40B4-BE49-F238E27FC236}">
                <a16:creationId xmlns:a16="http://schemas.microsoft.com/office/drawing/2014/main" id="{8AE8FB50-D101-5443-872B-6CD73C5BD1F7}"/>
              </a:ext>
            </a:extLst>
          </p:cNvPr>
          <p:cNvCxnSpPr>
            <a:cxnSpLocks/>
          </p:cNvCxnSpPr>
          <p:nvPr/>
        </p:nvCxnSpPr>
        <p:spPr>
          <a:xfrm>
            <a:off x="8263928" y="2221784"/>
            <a:ext cx="0" cy="229306"/>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34" name="Straight Arrow Connector 133">
            <a:extLst>
              <a:ext uri="{FF2B5EF4-FFF2-40B4-BE49-F238E27FC236}">
                <a16:creationId xmlns:a16="http://schemas.microsoft.com/office/drawing/2014/main" id="{7548501D-A385-2B4E-99BF-626AE710A07D}"/>
              </a:ext>
            </a:extLst>
          </p:cNvPr>
          <p:cNvCxnSpPr>
            <a:cxnSpLocks/>
          </p:cNvCxnSpPr>
          <p:nvPr/>
        </p:nvCxnSpPr>
        <p:spPr>
          <a:xfrm>
            <a:off x="8257708" y="2941975"/>
            <a:ext cx="0" cy="215827"/>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35" name="TextBox 134">
            <a:extLst>
              <a:ext uri="{FF2B5EF4-FFF2-40B4-BE49-F238E27FC236}">
                <a16:creationId xmlns:a16="http://schemas.microsoft.com/office/drawing/2014/main" id="{7AB0051A-2645-5B4B-AE08-C45613E18431}"/>
              </a:ext>
            </a:extLst>
          </p:cNvPr>
          <p:cNvSpPr txBox="1"/>
          <p:nvPr/>
        </p:nvSpPr>
        <p:spPr>
          <a:xfrm>
            <a:off x="5673409" y="5595924"/>
            <a:ext cx="1015112"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dirty="0">
                <a:solidFill>
                  <a:srgbClr val="FF0000"/>
                </a:solidFill>
                <a:latin typeface="Times New Roman" panose="02020603050405020304" pitchFamily="18" charset="0"/>
                <a:cs typeface="Times New Roman" panose="02020603050405020304" pitchFamily="18" charset="0"/>
              </a:rPr>
              <a:t>n = 2 </a:t>
            </a:r>
            <a:r>
              <a:rPr lang="en-US" sz="2000" dirty="0">
                <a:latin typeface="Times New Roman" panose="02020603050405020304" pitchFamily="18" charset="0"/>
                <a:cs typeface="Times New Roman" panose="02020603050405020304" pitchFamily="18" charset="0"/>
              </a:rPr>
              <a:t>   </a:t>
            </a:r>
          </a:p>
        </p:txBody>
      </p:sp>
      <p:sp>
        <p:nvSpPr>
          <p:cNvPr id="136" name="TextBox 135">
            <a:extLst>
              <a:ext uri="{FF2B5EF4-FFF2-40B4-BE49-F238E27FC236}">
                <a16:creationId xmlns:a16="http://schemas.microsoft.com/office/drawing/2014/main" id="{8B9CEB21-208D-0E46-BCF7-8234EA96869F}"/>
              </a:ext>
            </a:extLst>
          </p:cNvPr>
          <p:cNvSpPr txBox="1"/>
          <p:nvPr/>
        </p:nvSpPr>
        <p:spPr>
          <a:xfrm>
            <a:off x="2312760" y="5619601"/>
            <a:ext cx="80285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n = 1 </a:t>
            </a:r>
            <a:r>
              <a:rPr lang="en-US" sz="2000" dirty="0">
                <a:latin typeface="Times New Roman" panose="02020603050405020304" pitchFamily="18" charset="0"/>
                <a:cs typeface="Times New Roman" panose="02020603050405020304" pitchFamily="18" charset="0"/>
              </a:rPr>
              <a:t>   </a:t>
            </a:r>
          </a:p>
        </p:txBody>
      </p:sp>
      <p:sp>
        <p:nvSpPr>
          <p:cNvPr id="137" name="TextBox 136">
            <a:extLst>
              <a:ext uri="{FF2B5EF4-FFF2-40B4-BE49-F238E27FC236}">
                <a16:creationId xmlns:a16="http://schemas.microsoft.com/office/drawing/2014/main" id="{21B434B3-A32E-634D-84F2-D2ABC90C254D}"/>
              </a:ext>
            </a:extLst>
          </p:cNvPr>
          <p:cNvSpPr txBox="1"/>
          <p:nvPr/>
        </p:nvSpPr>
        <p:spPr>
          <a:xfrm>
            <a:off x="3720989" y="6159053"/>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grpSp>
        <p:nvGrpSpPr>
          <p:cNvPr id="138" name="Group 137">
            <a:extLst>
              <a:ext uri="{FF2B5EF4-FFF2-40B4-BE49-F238E27FC236}">
                <a16:creationId xmlns:a16="http://schemas.microsoft.com/office/drawing/2014/main" id="{7BB234A1-B0DC-9940-836C-FCBB0020AF80}"/>
              </a:ext>
            </a:extLst>
          </p:cNvPr>
          <p:cNvGrpSpPr/>
          <p:nvPr/>
        </p:nvGrpSpPr>
        <p:grpSpPr>
          <a:xfrm>
            <a:off x="7497537" y="6069406"/>
            <a:ext cx="1339174" cy="421977"/>
            <a:chOff x="470514" y="6098501"/>
            <a:chExt cx="1339174" cy="421977"/>
          </a:xfrm>
        </p:grpSpPr>
        <p:sp>
          <p:nvSpPr>
            <p:cNvPr id="139" name="TextBox 138">
              <a:extLst>
                <a:ext uri="{FF2B5EF4-FFF2-40B4-BE49-F238E27FC236}">
                  <a16:creationId xmlns:a16="http://schemas.microsoft.com/office/drawing/2014/main" id="{C2F47290-6705-1241-821E-1B846879614D}"/>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40" name="TextBox 139">
              <a:extLst>
                <a:ext uri="{FF2B5EF4-FFF2-40B4-BE49-F238E27FC236}">
                  <a16:creationId xmlns:a16="http://schemas.microsoft.com/office/drawing/2014/main" id="{305832D0-ADDA-1047-B197-3629FDE656EF}"/>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39767997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30C8E76-2C45-C14A-9219-ADCD682D509F}"/>
              </a:ext>
            </a:extLst>
          </p:cNvPr>
          <p:cNvSpPr/>
          <p:nvPr/>
        </p:nvSpPr>
        <p:spPr>
          <a:xfrm>
            <a:off x="277472" y="264860"/>
            <a:ext cx="8563829" cy="6369269"/>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5F46FED7-3FF3-CD43-91F4-569E1A722FA8}"/>
              </a:ext>
            </a:extLst>
          </p:cNvPr>
          <p:cNvSpPr/>
          <p:nvPr/>
        </p:nvSpPr>
        <p:spPr>
          <a:xfrm>
            <a:off x="2151330" y="2034069"/>
            <a:ext cx="4884701" cy="265142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F5439D4D-676E-E248-91F3-EF0D45775EB9}"/>
              </a:ext>
            </a:extLst>
          </p:cNvPr>
          <p:cNvSpPr txBox="1"/>
          <p:nvPr/>
        </p:nvSpPr>
        <p:spPr>
          <a:xfrm>
            <a:off x="3407963" y="3703568"/>
            <a:ext cx="2723896" cy="707886"/>
          </a:xfrm>
          <a:prstGeom prst="rect">
            <a:avLst/>
          </a:prstGeom>
          <a:noFill/>
        </p:spPr>
        <p:txBody>
          <a:bodyPr wrap="square" rtlCol="0">
            <a:spAutoFit/>
          </a:bodyPr>
          <a:lstStyle/>
          <a:p>
            <a:r>
              <a:rPr lang="en-US" sz="4000" dirty="0">
                <a:latin typeface="Times New Roman" panose="02020603050405020304" pitchFamily="18" charset="0"/>
                <a:cs typeface="Times New Roman" panose="02020603050405020304" pitchFamily="18" charset="0"/>
              </a:rPr>
              <a:t>Thank you </a:t>
            </a:r>
          </a:p>
        </p:txBody>
      </p:sp>
      <p:cxnSp>
        <p:nvCxnSpPr>
          <p:cNvPr id="12" name="Straight Connector 11">
            <a:extLst>
              <a:ext uri="{FF2B5EF4-FFF2-40B4-BE49-F238E27FC236}">
                <a16:creationId xmlns:a16="http://schemas.microsoft.com/office/drawing/2014/main" id="{024C5AF8-B8B9-9540-84B3-C121E094682F}"/>
              </a:ext>
            </a:extLst>
          </p:cNvPr>
          <p:cNvCxnSpPr>
            <a:cxnSpLocks/>
          </p:cNvCxnSpPr>
          <p:nvPr/>
        </p:nvCxnSpPr>
        <p:spPr>
          <a:xfrm>
            <a:off x="2986215" y="3501443"/>
            <a:ext cx="326144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7909DD25-9683-6A4D-AC10-2B7084CAEB4B}"/>
              </a:ext>
            </a:extLst>
          </p:cNvPr>
          <p:cNvGrpSpPr/>
          <p:nvPr/>
        </p:nvGrpSpPr>
        <p:grpSpPr>
          <a:xfrm>
            <a:off x="2313316" y="2222600"/>
            <a:ext cx="4857203" cy="1107996"/>
            <a:chOff x="2131418" y="1934112"/>
            <a:chExt cx="4857203" cy="1107996"/>
          </a:xfrm>
        </p:grpSpPr>
        <p:sp>
          <p:nvSpPr>
            <p:cNvPr id="14" name="TextBox 13">
              <a:extLst>
                <a:ext uri="{FF2B5EF4-FFF2-40B4-BE49-F238E27FC236}">
                  <a16:creationId xmlns:a16="http://schemas.microsoft.com/office/drawing/2014/main" id="{B312B67C-2E5F-4C4A-AE43-77B1C6B51CEC}"/>
                </a:ext>
              </a:extLst>
            </p:cNvPr>
            <p:cNvSpPr txBox="1"/>
            <p:nvPr/>
          </p:nvSpPr>
          <p:spPr>
            <a:xfrm>
              <a:off x="2131418" y="1934112"/>
              <a:ext cx="4857203" cy="1107996"/>
            </a:xfrm>
            <a:prstGeom prst="rect">
              <a:avLst/>
            </a:prstGeom>
            <a:noFill/>
          </p:spPr>
          <p:txBody>
            <a:bodyPr wrap="square" rtlCol="0">
              <a:spAutoFit/>
            </a:bodyPr>
            <a:lstStyle/>
            <a:p>
              <a:r>
                <a:rPr lang="en-US" sz="6600" dirty="0">
                  <a:latin typeface="Times New Roman" panose="02020603050405020304" pitchFamily="18" charset="0"/>
                  <a:cs typeface="Times New Roman" panose="02020603050405020304" pitchFamily="18" charset="0"/>
                </a:rPr>
                <a:t> </a:t>
              </a:r>
              <a:r>
                <a:rPr lang="en-US" sz="5400" dirty="0">
                  <a:latin typeface="Times New Roman" panose="02020603050405020304" pitchFamily="18" charset="0"/>
                  <a:cs typeface="Times New Roman" panose="02020603050405020304" pitchFamily="18" charset="0"/>
                </a:rPr>
                <a:t>LATTOGLE</a:t>
              </a:r>
              <a:endParaRPr lang="en-US" sz="5400" baseline="30000" dirty="0">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26F61F3B-1B21-3448-BFD3-E3BDE63B6D5A}"/>
                </a:ext>
              </a:extLst>
            </p:cNvPr>
            <p:cNvSpPr txBox="1"/>
            <p:nvPr/>
          </p:nvSpPr>
          <p:spPr>
            <a:xfrm>
              <a:off x="5881908" y="2037000"/>
              <a:ext cx="782681" cy="646331"/>
            </a:xfrm>
            <a:prstGeom prst="rect">
              <a:avLst/>
            </a:prstGeom>
            <a:noFill/>
          </p:spPr>
          <p:txBody>
            <a:bodyPr wrap="square" rtlCol="0">
              <a:spAutoFit/>
            </a:bodyPr>
            <a:lstStyle/>
            <a:p>
              <a:r>
                <a:rPr lang="en-US" sz="3600" dirty="0">
                  <a:latin typeface="Times New Roman" panose="02020603050405020304" pitchFamily="18" charset="0"/>
                  <a:cs typeface="Times New Roman" panose="02020603050405020304" pitchFamily="18" charset="0"/>
                </a:rPr>
                <a:t>™</a:t>
              </a:r>
              <a:endParaRPr lang="en-US" sz="3600" dirty="0"/>
            </a:p>
          </p:txBody>
        </p:sp>
      </p:grpSp>
    </p:spTree>
    <p:extLst>
      <p:ext uri="{BB962C8B-B14F-4D97-AF65-F5344CB8AC3E}">
        <p14:creationId xmlns:p14="http://schemas.microsoft.com/office/powerpoint/2010/main" val="2393894574"/>
      </p:ext>
    </p:extLst>
  </p:cSld>
  <p:clrMapOvr>
    <a:masterClrMapping/>
  </p:clrMapOvr>
  <p:transition advClick="0" advTm="9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66A8A34-35E3-794E-B23C-515E9013EF8F}"/>
              </a:ext>
            </a:extLst>
          </p:cNvPr>
          <p:cNvSpPr txBox="1"/>
          <p:nvPr/>
        </p:nvSpPr>
        <p:spPr>
          <a:xfrm>
            <a:off x="3197714" y="2735843"/>
            <a:ext cx="3243650"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Six joints per truss unit </a:t>
            </a:r>
          </a:p>
        </p:txBody>
      </p:sp>
      <p:sp>
        <p:nvSpPr>
          <p:cNvPr id="5" name="TextBox 4">
            <a:extLst>
              <a:ext uri="{FF2B5EF4-FFF2-40B4-BE49-F238E27FC236}">
                <a16:creationId xmlns:a16="http://schemas.microsoft.com/office/drawing/2014/main" id="{E5B3321F-932E-CC4F-AD9C-C3640EF3E05C}"/>
              </a:ext>
            </a:extLst>
          </p:cNvPr>
          <p:cNvSpPr txBox="1"/>
          <p:nvPr/>
        </p:nvSpPr>
        <p:spPr>
          <a:xfrm>
            <a:off x="3128142" y="3271303"/>
            <a:ext cx="4346086"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 45˚ wave midspan per truss unit   </a:t>
            </a:r>
          </a:p>
        </p:txBody>
      </p:sp>
      <p:sp>
        <p:nvSpPr>
          <p:cNvPr id="7" name="Rectangle 6">
            <a:extLst>
              <a:ext uri="{FF2B5EF4-FFF2-40B4-BE49-F238E27FC236}">
                <a16:creationId xmlns:a16="http://schemas.microsoft.com/office/drawing/2014/main" id="{02C59D9A-F6AE-BE48-80D7-B890A7E10294}"/>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7">
            <a:extLst>
              <a:ext uri="{FF2B5EF4-FFF2-40B4-BE49-F238E27FC236}">
                <a16:creationId xmlns:a16="http://schemas.microsoft.com/office/drawing/2014/main" id="{E56F0145-C457-3C4C-BE69-4BEB7D6416B8}"/>
              </a:ext>
            </a:extLst>
          </p:cNvPr>
          <p:cNvGrpSpPr/>
          <p:nvPr/>
        </p:nvGrpSpPr>
        <p:grpSpPr>
          <a:xfrm>
            <a:off x="4375364" y="5029301"/>
            <a:ext cx="924602" cy="1058574"/>
            <a:chOff x="536432" y="5376415"/>
            <a:chExt cx="924602" cy="1058574"/>
          </a:xfrm>
        </p:grpSpPr>
        <p:cxnSp>
          <p:nvCxnSpPr>
            <p:cNvPr id="9" name="Straight Arrow Connector 8">
              <a:extLst>
                <a:ext uri="{FF2B5EF4-FFF2-40B4-BE49-F238E27FC236}">
                  <a16:creationId xmlns:a16="http://schemas.microsoft.com/office/drawing/2014/main" id="{17C3C372-DDC5-D442-98E4-1AB588AB01CC}"/>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B07F55F-C768-F24F-9C05-6C97A062F4B3}"/>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1" name="Straight Arrow Connector 10">
              <a:extLst>
                <a:ext uri="{FF2B5EF4-FFF2-40B4-BE49-F238E27FC236}">
                  <a16:creationId xmlns:a16="http://schemas.microsoft.com/office/drawing/2014/main" id="{9DD9F573-5946-8441-8559-9B2D32D12564}"/>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669A8FA8-469A-9644-8BDB-EE13A36FDD1F}"/>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3" name="TextBox 12">
            <a:extLst>
              <a:ext uri="{FF2B5EF4-FFF2-40B4-BE49-F238E27FC236}">
                <a16:creationId xmlns:a16="http://schemas.microsoft.com/office/drawing/2014/main" id="{CA94AE9E-AC54-0940-AA8B-825F29536597}"/>
              </a:ext>
            </a:extLst>
          </p:cNvPr>
          <p:cNvSpPr txBox="1"/>
          <p:nvPr/>
        </p:nvSpPr>
        <p:spPr>
          <a:xfrm>
            <a:off x="3203892" y="4324892"/>
            <a:ext cx="2792627"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Two dimensional    </a:t>
            </a:r>
          </a:p>
        </p:txBody>
      </p:sp>
      <p:sp>
        <p:nvSpPr>
          <p:cNvPr id="14" name="TextBox 13">
            <a:extLst>
              <a:ext uri="{FF2B5EF4-FFF2-40B4-BE49-F238E27FC236}">
                <a16:creationId xmlns:a16="http://schemas.microsoft.com/office/drawing/2014/main" id="{6ECAE1B1-2713-2E4C-B971-7B50E8F1EBAD}"/>
              </a:ext>
            </a:extLst>
          </p:cNvPr>
          <p:cNvSpPr txBox="1"/>
          <p:nvPr/>
        </p:nvSpPr>
        <p:spPr>
          <a:xfrm>
            <a:off x="3197713" y="3786290"/>
            <a:ext cx="2798807"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Illustrated end force    </a:t>
            </a:r>
          </a:p>
        </p:txBody>
      </p:sp>
      <p:sp>
        <p:nvSpPr>
          <p:cNvPr id="15" name="Oval 14">
            <a:extLst>
              <a:ext uri="{FF2B5EF4-FFF2-40B4-BE49-F238E27FC236}">
                <a16:creationId xmlns:a16="http://schemas.microsoft.com/office/drawing/2014/main" id="{18980F64-5ABE-FE48-9FD1-95C0EF5620B7}"/>
              </a:ext>
            </a:extLst>
          </p:cNvPr>
          <p:cNvSpPr/>
          <p:nvPr/>
        </p:nvSpPr>
        <p:spPr>
          <a:xfrm>
            <a:off x="2987649" y="2955847"/>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6" name="Oval 15">
            <a:extLst>
              <a:ext uri="{FF2B5EF4-FFF2-40B4-BE49-F238E27FC236}">
                <a16:creationId xmlns:a16="http://schemas.microsoft.com/office/drawing/2014/main" id="{1EBD57EC-9C85-F446-9BC1-C290CCD0D722}"/>
              </a:ext>
            </a:extLst>
          </p:cNvPr>
          <p:cNvSpPr/>
          <p:nvPr/>
        </p:nvSpPr>
        <p:spPr>
          <a:xfrm>
            <a:off x="2991771" y="3493723"/>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7" name="Oval 16">
            <a:extLst>
              <a:ext uri="{FF2B5EF4-FFF2-40B4-BE49-F238E27FC236}">
                <a16:creationId xmlns:a16="http://schemas.microsoft.com/office/drawing/2014/main" id="{354DE5AA-3F6B-2148-9C8B-9FE58A07E04C}"/>
              </a:ext>
            </a:extLst>
          </p:cNvPr>
          <p:cNvSpPr/>
          <p:nvPr/>
        </p:nvSpPr>
        <p:spPr>
          <a:xfrm>
            <a:off x="2997947" y="4012707"/>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8" name="Oval 17">
            <a:extLst>
              <a:ext uri="{FF2B5EF4-FFF2-40B4-BE49-F238E27FC236}">
                <a16:creationId xmlns:a16="http://schemas.microsoft.com/office/drawing/2014/main" id="{B19F4543-1AA1-254A-9AC4-406E715B1085}"/>
              </a:ext>
            </a:extLst>
          </p:cNvPr>
          <p:cNvSpPr/>
          <p:nvPr/>
        </p:nvSpPr>
        <p:spPr>
          <a:xfrm>
            <a:off x="3002069" y="4560522"/>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12" name="TextBox 111">
            <a:extLst>
              <a:ext uri="{FF2B5EF4-FFF2-40B4-BE49-F238E27FC236}">
                <a16:creationId xmlns:a16="http://schemas.microsoft.com/office/drawing/2014/main" id="{46299199-96C3-3F48-8830-D69EF174CF13}"/>
              </a:ext>
            </a:extLst>
          </p:cNvPr>
          <p:cNvSpPr txBox="1"/>
          <p:nvPr/>
        </p:nvSpPr>
        <p:spPr>
          <a:xfrm>
            <a:off x="2212553" y="1015162"/>
            <a:ext cx="5233509" cy="954107"/>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Lattice Truss Beam Designs with </a:t>
            </a:r>
          </a:p>
          <a:p>
            <a:r>
              <a:rPr lang="en-US" sz="2800" dirty="0">
                <a:latin typeface="Times New Roman" panose="02020603050405020304" pitchFamily="18" charset="0"/>
                <a:cs typeface="Times New Roman" panose="02020603050405020304" pitchFamily="18" charset="0"/>
              </a:rPr>
              <a:t>  a Wave and Six Joints per Unit         </a:t>
            </a:r>
          </a:p>
        </p:txBody>
      </p:sp>
      <p:sp>
        <p:nvSpPr>
          <p:cNvPr id="113" name="Oval 112">
            <a:extLst>
              <a:ext uri="{FF2B5EF4-FFF2-40B4-BE49-F238E27FC236}">
                <a16:creationId xmlns:a16="http://schemas.microsoft.com/office/drawing/2014/main" id="{39B8FADF-4F1F-9D4C-B6F0-AD9DE623778F}"/>
              </a:ext>
            </a:extLst>
          </p:cNvPr>
          <p:cNvSpPr/>
          <p:nvPr/>
        </p:nvSpPr>
        <p:spPr>
          <a:xfrm>
            <a:off x="3000903" y="2492023"/>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114" name="TextBox 113">
            <a:extLst>
              <a:ext uri="{FF2B5EF4-FFF2-40B4-BE49-F238E27FC236}">
                <a16:creationId xmlns:a16="http://schemas.microsoft.com/office/drawing/2014/main" id="{346AD500-E6D6-8D4F-B8C1-33EB374A2919}"/>
              </a:ext>
            </a:extLst>
          </p:cNvPr>
          <p:cNvSpPr txBox="1"/>
          <p:nvPr/>
        </p:nvSpPr>
        <p:spPr>
          <a:xfrm>
            <a:off x="3197714" y="2258229"/>
            <a:ext cx="1620617"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10 designs   </a:t>
            </a:r>
          </a:p>
        </p:txBody>
      </p:sp>
      <p:grpSp>
        <p:nvGrpSpPr>
          <p:cNvPr id="22" name="Group 21">
            <a:extLst>
              <a:ext uri="{FF2B5EF4-FFF2-40B4-BE49-F238E27FC236}">
                <a16:creationId xmlns:a16="http://schemas.microsoft.com/office/drawing/2014/main" id="{1CA70717-194A-2C42-812E-58A0B3E0561E}"/>
              </a:ext>
            </a:extLst>
          </p:cNvPr>
          <p:cNvGrpSpPr/>
          <p:nvPr/>
        </p:nvGrpSpPr>
        <p:grpSpPr>
          <a:xfrm>
            <a:off x="372174" y="6076888"/>
            <a:ext cx="1678033" cy="481586"/>
            <a:chOff x="1032936" y="5890542"/>
            <a:chExt cx="1678033" cy="481586"/>
          </a:xfrm>
        </p:grpSpPr>
        <p:sp>
          <p:nvSpPr>
            <p:cNvPr id="23" name="TextBox 22">
              <a:extLst>
                <a:ext uri="{FF2B5EF4-FFF2-40B4-BE49-F238E27FC236}">
                  <a16:creationId xmlns:a16="http://schemas.microsoft.com/office/drawing/2014/main" id="{E24D70DC-FC79-FB42-892E-D69E8BC9F4F2}"/>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24" name="TextBox 23">
              <a:extLst>
                <a:ext uri="{FF2B5EF4-FFF2-40B4-BE49-F238E27FC236}">
                  <a16:creationId xmlns:a16="http://schemas.microsoft.com/office/drawing/2014/main" id="{9FCCBEF0-8107-CD4F-A4E3-C881BA47674B}"/>
                </a:ext>
              </a:extLst>
            </p:cNvPr>
            <p:cNvSpPr txBox="1"/>
            <p:nvPr/>
          </p:nvSpPr>
          <p:spPr>
            <a:xfrm>
              <a:off x="2244438" y="5890542"/>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964387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1604C3E-6567-EE46-A733-F2661B80DE7D}"/>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02338CF9-C713-A949-8ECC-9AD595D87612}"/>
              </a:ext>
            </a:extLst>
          </p:cNvPr>
          <p:cNvCxnSpPr/>
          <p:nvPr/>
        </p:nvCxnSpPr>
        <p:spPr>
          <a:xfrm>
            <a:off x="277472" y="1072680"/>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9F201422-8265-C841-A60C-C93801A10929}"/>
              </a:ext>
            </a:extLst>
          </p:cNvPr>
          <p:cNvCxnSpPr/>
          <p:nvPr/>
        </p:nvCxnSpPr>
        <p:spPr>
          <a:xfrm>
            <a:off x="960209" y="410258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88A380F7-7311-D045-B2A6-2C60A601087E}"/>
              </a:ext>
            </a:extLst>
          </p:cNvPr>
          <p:cNvCxnSpPr/>
          <p:nvPr/>
        </p:nvCxnSpPr>
        <p:spPr>
          <a:xfrm rot="16200000">
            <a:off x="5001288" y="371661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C8037D49-944F-5046-AA9E-B7380D586EF9}"/>
              </a:ext>
            </a:extLst>
          </p:cNvPr>
          <p:cNvCxnSpPr/>
          <p:nvPr/>
        </p:nvCxnSpPr>
        <p:spPr>
          <a:xfrm flipV="1">
            <a:off x="4624052" y="336951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DF8EB579-3D24-8547-A248-7919F1A9E85C}"/>
              </a:ext>
            </a:extLst>
          </p:cNvPr>
          <p:cNvCxnSpPr>
            <a:cxnSpLocks/>
          </p:cNvCxnSpPr>
          <p:nvPr/>
        </p:nvCxnSpPr>
        <p:spPr>
          <a:xfrm flipV="1">
            <a:off x="974213" y="2661806"/>
            <a:ext cx="734710" cy="13932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Oval 8">
            <a:extLst>
              <a:ext uri="{FF2B5EF4-FFF2-40B4-BE49-F238E27FC236}">
                <a16:creationId xmlns:a16="http://schemas.microsoft.com/office/drawing/2014/main" id="{BB6560FD-DE47-DB40-87D4-BD6990F943B8}"/>
              </a:ext>
            </a:extLst>
          </p:cNvPr>
          <p:cNvSpPr/>
          <p:nvPr/>
        </p:nvSpPr>
        <p:spPr>
          <a:xfrm>
            <a:off x="923950" y="405097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41865DDC-D002-0D4E-B5CF-8E94FC9218DE}"/>
              </a:ext>
            </a:extLst>
          </p:cNvPr>
          <p:cNvCxnSpPr/>
          <p:nvPr/>
        </p:nvCxnSpPr>
        <p:spPr>
          <a:xfrm flipV="1">
            <a:off x="1695981" y="337318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17D6DF4-E19B-F947-8072-61B78262B64D}"/>
              </a:ext>
            </a:extLst>
          </p:cNvPr>
          <p:cNvCxnSpPr/>
          <p:nvPr/>
        </p:nvCxnSpPr>
        <p:spPr>
          <a:xfrm flipV="1">
            <a:off x="910971" y="4004845"/>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2E6CBDD-FB74-3748-8779-95E7A40B9BC2}"/>
              </a:ext>
            </a:extLst>
          </p:cNvPr>
          <p:cNvCxnSpPr/>
          <p:nvPr/>
        </p:nvCxnSpPr>
        <p:spPr>
          <a:xfrm>
            <a:off x="825147" y="400279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134EE719-2658-B648-A9FB-E2C867A0C2A7}"/>
              </a:ext>
            </a:extLst>
          </p:cNvPr>
          <p:cNvCxnSpPr/>
          <p:nvPr/>
        </p:nvCxnSpPr>
        <p:spPr>
          <a:xfrm>
            <a:off x="816001" y="409381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EABAA5B9-694B-9146-94EF-FB682F479283}"/>
              </a:ext>
            </a:extLst>
          </p:cNvPr>
          <p:cNvCxnSpPr/>
          <p:nvPr/>
        </p:nvCxnSpPr>
        <p:spPr>
          <a:xfrm>
            <a:off x="821487" y="418374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BCFC2A7-D826-134B-ADEF-9FFB24C819AA}"/>
              </a:ext>
            </a:extLst>
          </p:cNvPr>
          <p:cNvCxnSpPr/>
          <p:nvPr/>
        </p:nvCxnSpPr>
        <p:spPr>
          <a:xfrm flipV="1">
            <a:off x="3157485" y="337318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5CA1C983-C54A-B249-B031-1AE6116946AC}"/>
              </a:ext>
            </a:extLst>
          </p:cNvPr>
          <p:cNvCxnSpPr/>
          <p:nvPr/>
        </p:nvCxnSpPr>
        <p:spPr>
          <a:xfrm flipV="1">
            <a:off x="977877" y="263803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B87458E-CA1F-F347-9240-149801B8F93E}"/>
              </a:ext>
            </a:extLst>
          </p:cNvPr>
          <p:cNvCxnSpPr>
            <a:cxnSpLocks/>
          </p:cNvCxnSpPr>
          <p:nvPr/>
        </p:nvCxnSpPr>
        <p:spPr>
          <a:xfrm flipH="1" flipV="1">
            <a:off x="1710262" y="262974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0FCE45D9-D65B-BA44-9C37-9BC93A69FD7F}"/>
              </a:ext>
            </a:extLst>
          </p:cNvPr>
          <p:cNvCxnSpPr/>
          <p:nvPr/>
        </p:nvCxnSpPr>
        <p:spPr>
          <a:xfrm flipV="1">
            <a:off x="2434092" y="262546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326F49A5-860C-BF44-9C82-82D131577956}"/>
              </a:ext>
            </a:extLst>
          </p:cNvPr>
          <p:cNvCxnSpPr>
            <a:cxnSpLocks/>
          </p:cNvCxnSpPr>
          <p:nvPr/>
        </p:nvCxnSpPr>
        <p:spPr>
          <a:xfrm flipH="1" flipV="1">
            <a:off x="3166477" y="261716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FFCF1F7-8E3B-5D49-B4C3-D027CCD0395E}"/>
              </a:ext>
            </a:extLst>
          </p:cNvPr>
          <p:cNvCxnSpPr/>
          <p:nvPr/>
        </p:nvCxnSpPr>
        <p:spPr>
          <a:xfrm flipV="1">
            <a:off x="3890307" y="261289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FC8BADE-369E-544F-BE42-977EF346C868}"/>
              </a:ext>
            </a:extLst>
          </p:cNvPr>
          <p:cNvCxnSpPr>
            <a:cxnSpLocks/>
          </p:cNvCxnSpPr>
          <p:nvPr/>
        </p:nvCxnSpPr>
        <p:spPr>
          <a:xfrm flipH="1" flipV="1">
            <a:off x="4622692" y="260459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503F03A-7BAF-9340-AAED-572D30C36E66}"/>
              </a:ext>
            </a:extLst>
          </p:cNvPr>
          <p:cNvCxnSpPr>
            <a:cxnSpLocks/>
          </p:cNvCxnSpPr>
          <p:nvPr/>
        </p:nvCxnSpPr>
        <p:spPr>
          <a:xfrm flipV="1">
            <a:off x="1708923" y="2638036"/>
            <a:ext cx="0" cy="14739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5DA7F77-5E3E-9042-A613-15DC4C635A37}"/>
              </a:ext>
            </a:extLst>
          </p:cNvPr>
          <p:cNvCxnSpPr/>
          <p:nvPr/>
        </p:nvCxnSpPr>
        <p:spPr>
          <a:xfrm>
            <a:off x="2420126" y="410113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8A39D763-7748-FD49-B165-B891E69109D8}"/>
              </a:ext>
            </a:extLst>
          </p:cNvPr>
          <p:cNvCxnSpPr>
            <a:cxnSpLocks/>
          </p:cNvCxnSpPr>
          <p:nvPr/>
        </p:nvCxnSpPr>
        <p:spPr>
          <a:xfrm flipV="1">
            <a:off x="2427357" y="2618640"/>
            <a:ext cx="735996" cy="14959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7E8EF53-D0D8-B647-8D40-CD6D6A46E088}"/>
              </a:ext>
            </a:extLst>
          </p:cNvPr>
          <p:cNvCxnSpPr>
            <a:cxnSpLocks/>
          </p:cNvCxnSpPr>
          <p:nvPr/>
        </p:nvCxnSpPr>
        <p:spPr>
          <a:xfrm flipV="1">
            <a:off x="3168840" y="2636588"/>
            <a:ext cx="0" cy="14739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8FA4C4E6-9A94-954D-BA03-363A1EC622E1}"/>
              </a:ext>
            </a:extLst>
          </p:cNvPr>
          <p:cNvCxnSpPr/>
          <p:nvPr/>
        </p:nvCxnSpPr>
        <p:spPr>
          <a:xfrm rot="16200000">
            <a:off x="2058752" y="374484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83A1C11-3D48-D246-9A69-BF917EF16D73}"/>
              </a:ext>
            </a:extLst>
          </p:cNvPr>
          <p:cNvCxnSpPr/>
          <p:nvPr/>
        </p:nvCxnSpPr>
        <p:spPr>
          <a:xfrm rot="16200000">
            <a:off x="3519608" y="373450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24501E76-E46B-C041-A9A9-A2F0CE379356}"/>
              </a:ext>
            </a:extLst>
          </p:cNvPr>
          <p:cNvCxnSpPr/>
          <p:nvPr/>
        </p:nvCxnSpPr>
        <p:spPr>
          <a:xfrm>
            <a:off x="1702751" y="409726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5227704-E4F0-F74C-BD11-AA8884A87AF8}"/>
              </a:ext>
            </a:extLst>
          </p:cNvPr>
          <p:cNvCxnSpPr/>
          <p:nvPr/>
        </p:nvCxnSpPr>
        <p:spPr>
          <a:xfrm>
            <a:off x="3162499" y="409961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8E4B478-C2E4-4D43-9745-A59D4D0A417B}"/>
              </a:ext>
            </a:extLst>
          </p:cNvPr>
          <p:cNvCxnSpPr/>
          <p:nvPr/>
        </p:nvCxnSpPr>
        <p:spPr>
          <a:xfrm>
            <a:off x="4634661" y="409781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ADCB9F8-3913-0F4B-99C2-4812B2D0A80A}"/>
              </a:ext>
            </a:extLst>
          </p:cNvPr>
          <p:cNvCxnSpPr/>
          <p:nvPr/>
        </p:nvCxnSpPr>
        <p:spPr>
          <a:xfrm>
            <a:off x="3902168" y="410844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DBB7BCB-76C4-9A4A-8A63-8B5ABF77C32A}"/>
              </a:ext>
            </a:extLst>
          </p:cNvPr>
          <p:cNvCxnSpPr>
            <a:cxnSpLocks/>
          </p:cNvCxnSpPr>
          <p:nvPr/>
        </p:nvCxnSpPr>
        <p:spPr>
          <a:xfrm flipV="1">
            <a:off x="3899132" y="2610132"/>
            <a:ext cx="717462" cy="147243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3EAF97D-6425-8C43-BAAA-65C851606189}"/>
              </a:ext>
            </a:extLst>
          </p:cNvPr>
          <p:cNvCxnSpPr>
            <a:cxnSpLocks/>
          </p:cNvCxnSpPr>
          <p:nvPr/>
        </p:nvCxnSpPr>
        <p:spPr>
          <a:xfrm flipV="1">
            <a:off x="4616327" y="2639160"/>
            <a:ext cx="0" cy="14739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B2C1865-D702-C641-BABD-9AA6AC05A64C}"/>
              </a:ext>
            </a:extLst>
          </p:cNvPr>
          <p:cNvCxnSpPr/>
          <p:nvPr/>
        </p:nvCxnSpPr>
        <p:spPr>
          <a:xfrm rot="16200000">
            <a:off x="7748270" y="371509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E76715DE-FF79-6340-8388-B7C11655385D}"/>
              </a:ext>
            </a:extLst>
          </p:cNvPr>
          <p:cNvCxnSpPr/>
          <p:nvPr/>
        </p:nvCxnSpPr>
        <p:spPr>
          <a:xfrm flipV="1">
            <a:off x="7371034" y="336800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AD843C8A-EB14-2A46-A18C-DBD91FCE9237}"/>
              </a:ext>
            </a:extLst>
          </p:cNvPr>
          <p:cNvCxnSpPr/>
          <p:nvPr/>
        </p:nvCxnSpPr>
        <p:spPr>
          <a:xfrm flipV="1">
            <a:off x="6630516" y="259105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6E33D5B6-0915-F34F-9BDB-812B2E837F89}"/>
              </a:ext>
            </a:extLst>
          </p:cNvPr>
          <p:cNvCxnSpPr>
            <a:cxnSpLocks/>
          </p:cNvCxnSpPr>
          <p:nvPr/>
        </p:nvCxnSpPr>
        <p:spPr>
          <a:xfrm flipH="1" flipV="1">
            <a:off x="7369674" y="260307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33D1B8C2-77A1-FA4C-A245-3E4725855166}"/>
              </a:ext>
            </a:extLst>
          </p:cNvPr>
          <p:cNvCxnSpPr/>
          <p:nvPr/>
        </p:nvCxnSpPr>
        <p:spPr>
          <a:xfrm>
            <a:off x="7381643" y="409630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DB696FDF-7AF1-EA4F-AA47-74F1C434591A}"/>
              </a:ext>
            </a:extLst>
          </p:cNvPr>
          <p:cNvCxnSpPr/>
          <p:nvPr/>
        </p:nvCxnSpPr>
        <p:spPr>
          <a:xfrm>
            <a:off x="6649150" y="410692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786237C9-FBD9-4941-A77E-1BA2233EC5EB}"/>
              </a:ext>
            </a:extLst>
          </p:cNvPr>
          <p:cNvCxnSpPr>
            <a:cxnSpLocks/>
          </p:cNvCxnSpPr>
          <p:nvPr/>
        </p:nvCxnSpPr>
        <p:spPr>
          <a:xfrm flipV="1">
            <a:off x="6652645" y="2628209"/>
            <a:ext cx="691338" cy="147388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FE29E1CE-B3D4-664F-82E4-C4948687237B}"/>
              </a:ext>
            </a:extLst>
          </p:cNvPr>
          <p:cNvCxnSpPr>
            <a:cxnSpLocks/>
          </p:cNvCxnSpPr>
          <p:nvPr/>
        </p:nvCxnSpPr>
        <p:spPr>
          <a:xfrm flipV="1">
            <a:off x="7363309" y="2637644"/>
            <a:ext cx="0" cy="14739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2BC14C70-5877-D445-831E-8F914D3B9233}"/>
              </a:ext>
            </a:extLst>
          </p:cNvPr>
          <p:cNvSpPr/>
          <p:nvPr/>
        </p:nvSpPr>
        <p:spPr>
          <a:xfrm>
            <a:off x="1658417" y="259105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C78F4673-BB17-AE43-8251-F79D273751A2}"/>
              </a:ext>
            </a:extLst>
          </p:cNvPr>
          <p:cNvSpPr/>
          <p:nvPr/>
        </p:nvSpPr>
        <p:spPr>
          <a:xfrm>
            <a:off x="4570548" y="255844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046EE80C-F777-3E40-A05D-34575AB0DF07}"/>
              </a:ext>
            </a:extLst>
          </p:cNvPr>
          <p:cNvSpPr/>
          <p:nvPr/>
        </p:nvSpPr>
        <p:spPr>
          <a:xfrm>
            <a:off x="3124406" y="258477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FDEA9487-970A-3544-890E-1A654A7D74A7}"/>
              </a:ext>
            </a:extLst>
          </p:cNvPr>
          <p:cNvSpPr/>
          <p:nvPr/>
        </p:nvSpPr>
        <p:spPr>
          <a:xfrm>
            <a:off x="7317046" y="255016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1F4EB0AA-C517-9C47-9E52-AA46033F6252}"/>
              </a:ext>
            </a:extLst>
          </p:cNvPr>
          <p:cNvSpPr/>
          <p:nvPr/>
        </p:nvSpPr>
        <p:spPr>
          <a:xfrm>
            <a:off x="5330449" y="330788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C94798F0-58A4-704A-89B5-312A43D2C1DF}"/>
              </a:ext>
            </a:extLst>
          </p:cNvPr>
          <p:cNvSpPr/>
          <p:nvPr/>
        </p:nvSpPr>
        <p:spPr>
          <a:xfrm>
            <a:off x="2389994" y="332011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5697AA2D-240D-9042-98F2-0C2DAD7CDB0F}"/>
              </a:ext>
            </a:extLst>
          </p:cNvPr>
          <p:cNvSpPr/>
          <p:nvPr/>
        </p:nvSpPr>
        <p:spPr>
          <a:xfrm>
            <a:off x="3845522" y="332011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4C44F137-FA80-0E42-9F3E-D9628A521A0B}"/>
              </a:ext>
            </a:extLst>
          </p:cNvPr>
          <p:cNvSpPr/>
          <p:nvPr/>
        </p:nvSpPr>
        <p:spPr>
          <a:xfrm>
            <a:off x="8071253" y="330636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9B4954C7-FC40-204D-B172-036D4B7F85CD}"/>
              </a:ext>
            </a:extLst>
          </p:cNvPr>
          <p:cNvSpPr/>
          <p:nvPr/>
        </p:nvSpPr>
        <p:spPr>
          <a:xfrm>
            <a:off x="927963" y="332706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 name="Straight Connector 50">
            <a:extLst>
              <a:ext uri="{FF2B5EF4-FFF2-40B4-BE49-F238E27FC236}">
                <a16:creationId xmlns:a16="http://schemas.microsoft.com/office/drawing/2014/main" id="{30234587-9FC4-B545-8733-BF5567ACBFAD}"/>
              </a:ext>
            </a:extLst>
          </p:cNvPr>
          <p:cNvCxnSpPr/>
          <p:nvPr/>
        </p:nvCxnSpPr>
        <p:spPr>
          <a:xfrm flipV="1">
            <a:off x="922347" y="3285959"/>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296CABA2-0C3B-0042-9885-2EE8D88F81B5}"/>
              </a:ext>
            </a:extLst>
          </p:cNvPr>
          <p:cNvCxnSpPr/>
          <p:nvPr/>
        </p:nvCxnSpPr>
        <p:spPr>
          <a:xfrm>
            <a:off x="822977" y="328390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8029D459-4358-0444-9578-6E14579D3CA3}"/>
              </a:ext>
            </a:extLst>
          </p:cNvPr>
          <p:cNvCxnSpPr/>
          <p:nvPr/>
        </p:nvCxnSpPr>
        <p:spPr>
          <a:xfrm>
            <a:off x="827377" y="337492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6AC5C0F3-DCD7-6549-AA25-0EE9BEF31693}"/>
              </a:ext>
            </a:extLst>
          </p:cNvPr>
          <p:cNvCxnSpPr/>
          <p:nvPr/>
        </p:nvCxnSpPr>
        <p:spPr>
          <a:xfrm>
            <a:off x="832863" y="346485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Oval 54">
            <a:extLst>
              <a:ext uri="{FF2B5EF4-FFF2-40B4-BE49-F238E27FC236}">
                <a16:creationId xmlns:a16="http://schemas.microsoft.com/office/drawing/2014/main" id="{853D27BF-F268-B54E-A2AB-46E9CF14EF42}"/>
              </a:ext>
            </a:extLst>
          </p:cNvPr>
          <p:cNvSpPr/>
          <p:nvPr/>
        </p:nvSpPr>
        <p:spPr>
          <a:xfrm>
            <a:off x="1653869" y="405297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D7593940-C5FE-C64F-BE9F-D021E0BA9D5A}"/>
              </a:ext>
            </a:extLst>
          </p:cNvPr>
          <p:cNvSpPr/>
          <p:nvPr/>
        </p:nvSpPr>
        <p:spPr>
          <a:xfrm>
            <a:off x="4573621" y="405895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6BE5970C-3499-1C4F-AEF3-575F44185A36}"/>
              </a:ext>
            </a:extLst>
          </p:cNvPr>
          <p:cNvSpPr/>
          <p:nvPr/>
        </p:nvSpPr>
        <p:spPr>
          <a:xfrm>
            <a:off x="5320460" y="404971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EC199F39-87F5-B94E-9454-92FFED0EA933}"/>
              </a:ext>
            </a:extLst>
          </p:cNvPr>
          <p:cNvSpPr/>
          <p:nvPr/>
        </p:nvSpPr>
        <p:spPr>
          <a:xfrm>
            <a:off x="2380005" y="406194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AE4E65B9-0971-EA42-9069-5D37FEFE5D1B}"/>
              </a:ext>
            </a:extLst>
          </p:cNvPr>
          <p:cNvSpPr/>
          <p:nvPr/>
        </p:nvSpPr>
        <p:spPr>
          <a:xfrm>
            <a:off x="3847485" y="406194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B59A113E-D6D2-4246-9DDE-C3D42E1D307D}"/>
              </a:ext>
            </a:extLst>
          </p:cNvPr>
          <p:cNvSpPr/>
          <p:nvPr/>
        </p:nvSpPr>
        <p:spPr>
          <a:xfrm>
            <a:off x="3106141" y="405895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FE72F740-1BB3-EF46-9B64-22F4C4D5C4EA}"/>
              </a:ext>
            </a:extLst>
          </p:cNvPr>
          <p:cNvSpPr/>
          <p:nvPr/>
        </p:nvSpPr>
        <p:spPr>
          <a:xfrm>
            <a:off x="8061264" y="404819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79F7804E-AD1F-C043-A8AB-7D8301A51552}"/>
              </a:ext>
            </a:extLst>
          </p:cNvPr>
          <p:cNvSpPr/>
          <p:nvPr/>
        </p:nvSpPr>
        <p:spPr>
          <a:xfrm>
            <a:off x="7320603" y="405744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2F779A96-9FEE-EF4F-8ED4-9762EE5AE79A}"/>
              </a:ext>
            </a:extLst>
          </p:cNvPr>
          <p:cNvSpPr/>
          <p:nvPr/>
        </p:nvSpPr>
        <p:spPr>
          <a:xfrm>
            <a:off x="5652467" y="3687469"/>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6" name="Oval 95">
            <a:extLst>
              <a:ext uri="{FF2B5EF4-FFF2-40B4-BE49-F238E27FC236}">
                <a16:creationId xmlns:a16="http://schemas.microsoft.com/office/drawing/2014/main" id="{351C9CE3-F99D-D34B-859C-2FCE8F09CF0C}"/>
              </a:ext>
            </a:extLst>
          </p:cNvPr>
          <p:cNvSpPr/>
          <p:nvPr/>
        </p:nvSpPr>
        <p:spPr>
          <a:xfrm>
            <a:off x="5943758" y="368124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7" name="Oval 96">
            <a:extLst>
              <a:ext uri="{FF2B5EF4-FFF2-40B4-BE49-F238E27FC236}">
                <a16:creationId xmlns:a16="http://schemas.microsoft.com/office/drawing/2014/main" id="{A20FFDEB-3744-D648-9CCE-6DA295379E44}"/>
              </a:ext>
            </a:extLst>
          </p:cNvPr>
          <p:cNvSpPr/>
          <p:nvPr/>
        </p:nvSpPr>
        <p:spPr>
          <a:xfrm>
            <a:off x="6241714" y="368435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8" name="Oval 97">
            <a:extLst>
              <a:ext uri="{FF2B5EF4-FFF2-40B4-BE49-F238E27FC236}">
                <a16:creationId xmlns:a16="http://schemas.microsoft.com/office/drawing/2014/main" id="{90266FE4-D4B8-F644-B2A2-7BFDD25669D2}"/>
              </a:ext>
            </a:extLst>
          </p:cNvPr>
          <p:cNvSpPr/>
          <p:nvPr/>
        </p:nvSpPr>
        <p:spPr>
          <a:xfrm>
            <a:off x="6601137" y="327493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DB2FE750-E820-BB41-8303-A71054FE8AE5}"/>
              </a:ext>
            </a:extLst>
          </p:cNvPr>
          <p:cNvSpPr/>
          <p:nvPr/>
        </p:nvSpPr>
        <p:spPr>
          <a:xfrm>
            <a:off x="6591148" y="405383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TextBox 99">
            <a:extLst>
              <a:ext uri="{FF2B5EF4-FFF2-40B4-BE49-F238E27FC236}">
                <a16:creationId xmlns:a16="http://schemas.microsoft.com/office/drawing/2014/main" id="{5BF7BA1E-D33B-EA4B-9190-63503AA09E03}"/>
              </a:ext>
            </a:extLst>
          </p:cNvPr>
          <p:cNvSpPr txBox="1"/>
          <p:nvPr/>
        </p:nvSpPr>
        <p:spPr>
          <a:xfrm>
            <a:off x="8112730" y="2728622"/>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101" name="TextBox 100">
            <a:extLst>
              <a:ext uri="{FF2B5EF4-FFF2-40B4-BE49-F238E27FC236}">
                <a16:creationId xmlns:a16="http://schemas.microsoft.com/office/drawing/2014/main" id="{6C69FEE6-AD89-1E46-9B12-C6BBFD95D9EE}"/>
              </a:ext>
            </a:extLst>
          </p:cNvPr>
          <p:cNvSpPr txBox="1"/>
          <p:nvPr/>
        </p:nvSpPr>
        <p:spPr>
          <a:xfrm>
            <a:off x="8106005" y="4313399"/>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102" name="Group 101">
            <a:extLst>
              <a:ext uri="{FF2B5EF4-FFF2-40B4-BE49-F238E27FC236}">
                <a16:creationId xmlns:a16="http://schemas.microsoft.com/office/drawing/2014/main" id="{D9564777-6916-F44E-914F-715FB281563A}"/>
              </a:ext>
            </a:extLst>
          </p:cNvPr>
          <p:cNvGrpSpPr/>
          <p:nvPr/>
        </p:nvGrpSpPr>
        <p:grpSpPr>
          <a:xfrm>
            <a:off x="644528" y="5372280"/>
            <a:ext cx="924602" cy="1058574"/>
            <a:chOff x="536432" y="5376415"/>
            <a:chExt cx="924602" cy="1058574"/>
          </a:xfrm>
        </p:grpSpPr>
        <p:cxnSp>
          <p:nvCxnSpPr>
            <p:cNvPr id="103" name="Straight Arrow Connector 102">
              <a:extLst>
                <a:ext uri="{FF2B5EF4-FFF2-40B4-BE49-F238E27FC236}">
                  <a16:creationId xmlns:a16="http://schemas.microsoft.com/office/drawing/2014/main" id="{9913229D-BEF9-B44E-AA57-E669C5682C9F}"/>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4" name="TextBox 103">
              <a:extLst>
                <a:ext uri="{FF2B5EF4-FFF2-40B4-BE49-F238E27FC236}">
                  <a16:creationId xmlns:a16="http://schemas.microsoft.com/office/drawing/2014/main" id="{CBEDF5CB-7C40-BB4A-9720-4EC2E6D35435}"/>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5" name="Straight Arrow Connector 104">
              <a:extLst>
                <a:ext uri="{FF2B5EF4-FFF2-40B4-BE49-F238E27FC236}">
                  <a16:creationId xmlns:a16="http://schemas.microsoft.com/office/drawing/2014/main" id="{F51CDCF4-C20B-624F-AA94-F7CA30FB8E16}"/>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6" name="TextBox 105">
              <a:extLst>
                <a:ext uri="{FF2B5EF4-FFF2-40B4-BE49-F238E27FC236}">
                  <a16:creationId xmlns:a16="http://schemas.microsoft.com/office/drawing/2014/main" id="{48A6EA8B-03B7-A44E-872C-8FD41BE7D25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07" name="Straight Arrow Connector 106">
            <a:extLst>
              <a:ext uri="{FF2B5EF4-FFF2-40B4-BE49-F238E27FC236}">
                <a16:creationId xmlns:a16="http://schemas.microsoft.com/office/drawing/2014/main" id="{ABFFA4BF-4D6F-B04D-9BDD-57D249BFFC04}"/>
              </a:ext>
            </a:extLst>
          </p:cNvPr>
          <p:cNvCxnSpPr>
            <a:cxnSpLocks/>
          </p:cNvCxnSpPr>
          <p:nvPr/>
        </p:nvCxnSpPr>
        <p:spPr>
          <a:xfrm>
            <a:off x="8352899" y="3125385"/>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8" name="Straight Arrow Connector 107">
            <a:extLst>
              <a:ext uri="{FF2B5EF4-FFF2-40B4-BE49-F238E27FC236}">
                <a16:creationId xmlns:a16="http://schemas.microsoft.com/office/drawing/2014/main" id="{FFBF7EF5-3A0E-0749-BB07-8F49C0D671E9}"/>
              </a:ext>
            </a:extLst>
          </p:cNvPr>
          <p:cNvCxnSpPr>
            <a:cxnSpLocks/>
          </p:cNvCxnSpPr>
          <p:nvPr/>
        </p:nvCxnSpPr>
        <p:spPr>
          <a:xfrm>
            <a:off x="8339743" y="4094467"/>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9ACB19EC-7759-2642-A0A5-4379B6C8E9F1}"/>
              </a:ext>
            </a:extLst>
          </p:cNvPr>
          <p:cNvSpPr txBox="1"/>
          <p:nvPr/>
        </p:nvSpPr>
        <p:spPr>
          <a:xfrm>
            <a:off x="2092628" y="251266"/>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Six Joints per Unit, Design #1         </a:t>
            </a:r>
          </a:p>
        </p:txBody>
      </p:sp>
      <p:grpSp>
        <p:nvGrpSpPr>
          <p:cNvPr id="81" name="Group 80">
            <a:extLst>
              <a:ext uri="{FF2B5EF4-FFF2-40B4-BE49-F238E27FC236}">
                <a16:creationId xmlns:a16="http://schemas.microsoft.com/office/drawing/2014/main" id="{A2775F70-0988-FC4D-A126-B075801CE5C5}"/>
              </a:ext>
            </a:extLst>
          </p:cNvPr>
          <p:cNvGrpSpPr/>
          <p:nvPr/>
        </p:nvGrpSpPr>
        <p:grpSpPr>
          <a:xfrm>
            <a:off x="7147226" y="6087726"/>
            <a:ext cx="1678033" cy="481586"/>
            <a:chOff x="1032936" y="5890542"/>
            <a:chExt cx="1678033" cy="481586"/>
          </a:xfrm>
        </p:grpSpPr>
        <p:sp>
          <p:nvSpPr>
            <p:cNvPr id="82" name="TextBox 81">
              <a:extLst>
                <a:ext uri="{FF2B5EF4-FFF2-40B4-BE49-F238E27FC236}">
                  <a16:creationId xmlns:a16="http://schemas.microsoft.com/office/drawing/2014/main" id="{0F579236-4E5C-8E48-ACF2-7E252F53B82E}"/>
                </a:ext>
              </a:extLst>
            </p:cNvPr>
            <p:cNvSpPr txBox="1"/>
            <p:nvPr/>
          </p:nvSpPr>
          <p:spPr>
            <a:xfrm>
              <a:off x="1032936" y="6002796"/>
              <a:ext cx="1390261"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LATTOGLE </a:t>
              </a:r>
              <a:r>
                <a:rPr lang="en-US" dirty="0"/>
                <a:t> </a:t>
              </a:r>
            </a:p>
          </p:txBody>
        </p:sp>
        <p:sp>
          <p:nvSpPr>
            <p:cNvPr id="83" name="TextBox 82">
              <a:extLst>
                <a:ext uri="{FF2B5EF4-FFF2-40B4-BE49-F238E27FC236}">
                  <a16:creationId xmlns:a16="http://schemas.microsoft.com/office/drawing/2014/main" id="{066BBD38-164A-0741-A914-E2D15F43B588}"/>
                </a:ext>
              </a:extLst>
            </p:cNvPr>
            <p:cNvSpPr txBox="1"/>
            <p:nvPr/>
          </p:nvSpPr>
          <p:spPr>
            <a:xfrm>
              <a:off x="2244438" y="5890542"/>
              <a:ext cx="466531" cy="369332"/>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TM</a:t>
              </a:r>
              <a:r>
                <a:rPr lang="en-US" dirty="0"/>
                <a:t> </a:t>
              </a:r>
            </a:p>
          </p:txBody>
        </p:sp>
      </p:grpSp>
    </p:spTree>
    <p:extLst>
      <p:ext uri="{BB962C8B-B14F-4D97-AF65-F5344CB8AC3E}">
        <p14:creationId xmlns:p14="http://schemas.microsoft.com/office/powerpoint/2010/main" val="3034021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1604C3E-6567-EE46-A733-F2661B80DE7D}"/>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02338CF9-C713-A949-8ECC-9AD595D87612}"/>
              </a:ext>
            </a:extLst>
          </p:cNvPr>
          <p:cNvCxnSpPr/>
          <p:nvPr/>
        </p:nvCxnSpPr>
        <p:spPr>
          <a:xfrm>
            <a:off x="277472" y="1052800"/>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9F201422-8265-C841-A60C-C93801A10929}"/>
              </a:ext>
            </a:extLst>
          </p:cNvPr>
          <p:cNvCxnSpPr/>
          <p:nvPr/>
        </p:nvCxnSpPr>
        <p:spPr>
          <a:xfrm>
            <a:off x="960577" y="3219883"/>
            <a:ext cx="693054"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88A380F7-7311-D045-B2A6-2C60A601087E}"/>
              </a:ext>
            </a:extLst>
          </p:cNvPr>
          <p:cNvCxnSpPr/>
          <p:nvPr/>
        </p:nvCxnSpPr>
        <p:spPr>
          <a:xfrm rot="16200000">
            <a:off x="4789160" y="2854209"/>
            <a:ext cx="693054"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C8037D49-944F-5046-AA9E-B7380D586EF9}"/>
              </a:ext>
            </a:extLst>
          </p:cNvPr>
          <p:cNvCxnSpPr/>
          <p:nvPr/>
        </p:nvCxnSpPr>
        <p:spPr>
          <a:xfrm flipV="1">
            <a:off x="4431761" y="2525368"/>
            <a:ext cx="693054" cy="693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DF8EB579-3D24-8547-A248-7919F1A9E85C}"/>
              </a:ext>
            </a:extLst>
          </p:cNvPr>
          <p:cNvCxnSpPr>
            <a:cxnSpLocks/>
          </p:cNvCxnSpPr>
          <p:nvPr/>
        </p:nvCxnSpPr>
        <p:spPr>
          <a:xfrm flipV="1">
            <a:off x="973845" y="1854870"/>
            <a:ext cx="696076" cy="131998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Oval 8">
            <a:extLst>
              <a:ext uri="{FF2B5EF4-FFF2-40B4-BE49-F238E27FC236}">
                <a16:creationId xmlns:a16="http://schemas.microsoft.com/office/drawing/2014/main" id="{BB6560FD-DE47-DB40-87D4-BD6990F943B8}"/>
              </a:ext>
            </a:extLst>
          </p:cNvPr>
          <p:cNvSpPr/>
          <p:nvPr/>
        </p:nvSpPr>
        <p:spPr>
          <a:xfrm>
            <a:off x="926225" y="3170988"/>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41865DDC-D002-0D4E-B5CF-8E94FC9218DE}"/>
              </a:ext>
            </a:extLst>
          </p:cNvPr>
          <p:cNvCxnSpPr/>
          <p:nvPr/>
        </p:nvCxnSpPr>
        <p:spPr>
          <a:xfrm flipV="1">
            <a:off x="1657659" y="2528846"/>
            <a:ext cx="693054" cy="693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17D6DF4-E19B-F947-8072-61B78262B64D}"/>
              </a:ext>
            </a:extLst>
          </p:cNvPr>
          <p:cNvCxnSpPr/>
          <p:nvPr/>
        </p:nvCxnSpPr>
        <p:spPr>
          <a:xfrm flipV="1">
            <a:off x="913928" y="3127287"/>
            <a:ext cx="1" cy="17326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2E6CBDD-FB74-3748-8779-95E7A40B9BC2}"/>
              </a:ext>
            </a:extLst>
          </p:cNvPr>
          <p:cNvCxnSpPr/>
          <p:nvPr/>
        </p:nvCxnSpPr>
        <p:spPr>
          <a:xfrm>
            <a:off x="832617" y="3125343"/>
            <a:ext cx="86632"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134EE719-2658-B648-A9FB-E2C867A0C2A7}"/>
              </a:ext>
            </a:extLst>
          </p:cNvPr>
          <p:cNvCxnSpPr/>
          <p:nvPr/>
        </p:nvCxnSpPr>
        <p:spPr>
          <a:xfrm>
            <a:off x="823952" y="3211573"/>
            <a:ext cx="86632"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EABAA5B9-694B-9146-94EF-FB682F479283}"/>
              </a:ext>
            </a:extLst>
          </p:cNvPr>
          <p:cNvCxnSpPr/>
          <p:nvPr/>
        </p:nvCxnSpPr>
        <p:spPr>
          <a:xfrm>
            <a:off x="829150" y="3296775"/>
            <a:ext cx="86632"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BCFC2A7-D826-134B-ADEF-9FFB24C819AA}"/>
              </a:ext>
            </a:extLst>
          </p:cNvPr>
          <p:cNvCxnSpPr/>
          <p:nvPr/>
        </p:nvCxnSpPr>
        <p:spPr>
          <a:xfrm flipV="1">
            <a:off x="3042312" y="2528846"/>
            <a:ext cx="693054" cy="693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5CA1C983-C54A-B249-B031-1AE6116946AC}"/>
              </a:ext>
            </a:extLst>
          </p:cNvPr>
          <p:cNvCxnSpPr/>
          <p:nvPr/>
        </p:nvCxnSpPr>
        <p:spPr>
          <a:xfrm flipV="1">
            <a:off x="977316" y="1832350"/>
            <a:ext cx="693054" cy="693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B87458E-CA1F-F347-9240-149801B8F93E}"/>
              </a:ext>
            </a:extLst>
          </p:cNvPr>
          <p:cNvCxnSpPr>
            <a:cxnSpLocks/>
          </p:cNvCxnSpPr>
          <p:nvPr/>
        </p:nvCxnSpPr>
        <p:spPr>
          <a:xfrm flipH="1" flipV="1">
            <a:off x="1671189" y="1824490"/>
            <a:ext cx="693054" cy="693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0FCE45D9-D65B-BA44-9C37-9BC93A69FD7F}"/>
              </a:ext>
            </a:extLst>
          </p:cNvPr>
          <p:cNvCxnSpPr/>
          <p:nvPr/>
        </p:nvCxnSpPr>
        <p:spPr>
          <a:xfrm flipV="1">
            <a:off x="2356957" y="1820438"/>
            <a:ext cx="693054" cy="693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326F49A5-860C-BF44-9C82-82D131577956}"/>
              </a:ext>
            </a:extLst>
          </p:cNvPr>
          <p:cNvCxnSpPr>
            <a:cxnSpLocks/>
          </p:cNvCxnSpPr>
          <p:nvPr/>
        </p:nvCxnSpPr>
        <p:spPr>
          <a:xfrm flipH="1" flipV="1">
            <a:off x="3050831" y="1812578"/>
            <a:ext cx="693054" cy="693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FFCF1F7-8E3B-5D49-B4C3-D027CCD0395E}"/>
              </a:ext>
            </a:extLst>
          </p:cNvPr>
          <p:cNvCxnSpPr/>
          <p:nvPr/>
        </p:nvCxnSpPr>
        <p:spPr>
          <a:xfrm flipV="1">
            <a:off x="3736599" y="1808526"/>
            <a:ext cx="693054" cy="693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FC8BADE-369E-544F-BE42-977EF346C868}"/>
              </a:ext>
            </a:extLst>
          </p:cNvPr>
          <p:cNvCxnSpPr>
            <a:cxnSpLocks/>
          </p:cNvCxnSpPr>
          <p:nvPr/>
        </p:nvCxnSpPr>
        <p:spPr>
          <a:xfrm flipH="1" flipV="1">
            <a:off x="4430472" y="1800667"/>
            <a:ext cx="693054" cy="693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503F03A-7BAF-9340-AAED-572D30C36E66}"/>
              </a:ext>
            </a:extLst>
          </p:cNvPr>
          <p:cNvCxnSpPr>
            <a:cxnSpLocks/>
          </p:cNvCxnSpPr>
          <p:nvPr/>
        </p:nvCxnSpPr>
        <p:spPr>
          <a:xfrm flipV="1">
            <a:off x="1669921" y="1832350"/>
            <a:ext cx="0" cy="1396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5DA7F77-5E3E-9042-A613-15DC4C635A37}"/>
              </a:ext>
            </a:extLst>
          </p:cNvPr>
          <p:cNvCxnSpPr/>
          <p:nvPr/>
        </p:nvCxnSpPr>
        <p:spPr>
          <a:xfrm>
            <a:off x="2343726" y="3218511"/>
            <a:ext cx="693054"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8A39D763-7748-FD49-B165-B891E69109D8}"/>
              </a:ext>
            </a:extLst>
          </p:cNvPr>
          <p:cNvCxnSpPr>
            <a:cxnSpLocks/>
          </p:cNvCxnSpPr>
          <p:nvPr/>
        </p:nvCxnSpPr>
        <p:spPr>
          <a:xfrm flipV="1">
            <a:off x="2350577" y="1813974"/>
            <a:ext cx="697294" cy="14172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7E8EF53-D0D8-B647-8D40-CD6D6A46E088}"/>
              </a:ext>
            </a:extLst>
          </p:cNvPr>
          <p:cNvCxnSpPr>
            <a:cxnSpLocks/>
          </p:cNvCxnSpPr>
          <p:nvPr/>
        </p:nvCxnSpPr>
        <p:spPr>
          <a:xfrm flipV="1">
            <a:off x="3053069" y="1830978"/>
            <a:ext cx="0" cy="1396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8FA4C4E6-9A94-954D-BA03-363A1EC622E1}"/>
              </a:ext>
            </a:extLst>
          </p:cNvPr>
          <p:cNvCxnSpPr/>
          <p:nvPr/>
        </p:nvCxnSpPr>
        <p:spPr>
          <a:xfrm rot="16200000">
            <a:off x="2001354" y="2880960"/>
            <a:ext cx="693054"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83A1C11-3D48-D246-9A69-BF917EF16D73}"/>
              </a:ext>
            </a:extLst>
          </p:cNvPr>
          <p:cNvCxnSpPr/>
          <p:nvPr/>
        </p:nvCxnSpPr>
        <p:spPr>
          <a:xfrm rot="16200000">
            <a:off x="3385393" y="2871165"/>
            <a:ext cx="693054"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24501E76-E46B-C041-A9A9-A2F0CE379356}"/>
              </a:ext>
            </a:extLst>
          </p:cNvPr>
          <p:cNvCxnSpPr/>
          <p:nvPr/>
        </p:nvCxnSpPr>
        <p:spPr>
          <a:xfrm>
            <a:off x="1664073" y="3214847"/>
            <a:ext cx="693054"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5227704-E4F0-F74C-BD11-AA8884A87AF8}"/>
              </a:ext>
            </a:extLst>
          </p:cNvPr>
          <p:cNvCxnSpPr/>
          <p:nvPr/>
        </p:nvCxnSpPr>
        <p:spPr>
          <a:xfrm>
            <a:off x="3047062" y="3217069"/>
            <a:ext cx="693054"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8E4B478-C2E4-4D43-9745-A59D4D0A417B}"/>
              </a:ext>
            </a:extLst>
          </p:cNvPr>
          <p:cNvCxnSpPr/>
          <p:nvPr/>
        </p:nvCxnSpPr>
        <p:spPr>
          <a:xfrm>
            <a:off x="4441812" y="3215372"/>
            <a:ext cx="693054"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ADCB9F8-3913-0F4B-99C2-4812B2D0A80A}"/>
              </a:ext>
            </a:extLst>
          </p:cNvPr>
          <p:cNvCxnSpPr/>
          <p:nvPr/>
        </p:nvCxnSpPr>
        <p:spPr>
          <a:xfrm>
            <a:off x="3747836" y="3225436"/>
            <a:ext cx="693054"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DBB7BCB-76C4-9A4A-8A63-8B5ABF77C32A}"/>
              </a:ext>
            </a:extLst>
          </p:cNvPr>
          <p:cNvCxnSpPr>
            <a:cxnSpLocks/>
          </p:cNvCxnSpPr>
          <p:nvPr/>
        </p:nvCxnSpPr>
        <p:spPr>
          <a:xfrm flipV="1">
            <a:off x="3744960" y="1805913"/>
            <a:ext cx="679735" cy="139500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3EAF97D-6425-8C43-BAAA-65C851606189}"/>
              </a:ext>
            </a:extLst>
          </p:cNvPr>
          <p:cNvCxnSpPr>
            <a:cxnSpLocks/>
          </p:cNvCxnSpPr>
          <p:nvPr/>
        </p:nvCxnSpPr>
        <p:spPr>
          <a:xfrm flipV="1">
            <a:off x="4424442" y="1833415"/>
            <a:ext cx="0" cy="1396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B2C1865-D702-C641-BABD-9AA6AC05A64C}"/>
              </a:ext>
            </a:extLst>
          </p:cNvPr>
          <p:cNvCxnSpPr/>
          <p:nvPr/>
        </p:nvCxnSpPr>
        <p:spPr>
          <a:xfrm rot="16200000">
            <a:off x="7391695" y="2852773"/>
            <a:ext cx="693054"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E76715DE-FF79-6340-8388-B7C11655385D}"/>
              </a:ext>
            </a:extLst>
          </p:cNvPr>
          <p:cNvCxnSpPr/>
          <p:nvPr/>
        </p:nvCxnSpPr>
        <p:spPr>
          <a:xfrm flipV="1">
            <a:off x="7034296" y="2523931"/>
            <a:ext cx="693054" cy="693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AD843C8A-EB14-2A46-A18C-DBD91FCE9237}"/>
              </a:ext>
            </a:extLst>
          </p:cNvPr>
          <p:cNvCxnSpPr/>
          <p:nvPr/>
        </p:nvCxnSpPr>
        <p:spPr>
          <a:xfrm flipV="1">
            <a:off x="6332717" y="1787840"/>
            <a:ext cx="693054" cy="693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6E33D5B6-0915-F34F-9BDB-812B2E837F89}"/>
              </a:ext>
            </a:extLst>
          </p:cNvPr>
          <p:cNvCxnSpPr>
            <a:cxnSpLocks/>
          </p:cNvCxnSpPr>
          <p:nvPr/>
        </p:nvCxnSpPr>
        <p:spPr>
          <a:xfrm flipH="1" flipV="1">
            <a:off x="7033007" y="1799230"/>
            <a:ext cx="693054" cy="693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33D1B8C2-77A1-FA4C-A245-3E4725855166}"/>
              </a:ext>
            </a:extLst>
          </p:cNvPr>
          <p:cNvCxnSpPr/>
          <p:nvPr/>
        </p:nvCxnSpPr>
        <p:spPr>
          <a:xfrm>
            <a:off x="7044347" y="3213935"/>
            <a:ext cx="693054"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DB696FDF-7AF1-EA4F-AA47-74F1C434591A}"/>
              </a:ext>
            </a:extLst>
          </p:cNvPr>
          <p:cNvCxnSpPr/>
          <p:nvPr/>
        </p:nvCxnSpPr>
        <p:spPr>
          <a:xfrm>
            <a:off x="6350371" y="3224000"/>
            <a:ext cx="693054"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786237C9-FBD9-4941-A77E-1BA2233EC5EB}"/>
              </a:ext>
            </a:extLst>
          </p:cNvPr>
          <p:cNvCxnSpPr>
            <a:cxnSpLocks/>
          </p:cNvCxnSpPr>
          <p:nvPr/>
        </p:nvCxnSpPr>
        <p:spPr>
          <a:xfrm flipV="1">
            <a:off x="6353682" y="1823040"/>
            <a:ext cx="654985" cy="13963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FE29E1CE-B3D4-664F-82E4-C4948687237B}"/>
              </a:ext>
            </a:extLst>
          </p:cNvPr>
          <p:cNvCxnSpPr>
            <a:cxnSpLocks/>
          </p:cNvCxnSpPr>
          <p:nvPr/>
        </p:nvCxnSpPr>
        <p:spPr>
          <a:xfrm flipV="1">
            <a:off x="7026977" y="1831979"/>
            <a:ext cx="0" cy="1396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2BC14C70-5877-D445-831E-8F914D3B9233}"/>
              </a:ext>
            </a:extLst>
          </p:cNvPr>
          <p:cNvSpPr/>
          <p:nvPr/>
        </p:nvSpPr>
        <p:spPr>
          <a:xfrm>
            <a:off x="1622070" y="1787839"/>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C78F4673-BB17-AE43-8251-F79D273751A2}"/>
              </a:ext>
            </a:extLst>
          </p:cNvPr>
          <p:cNvSpPr/>
          <p:nvPr/>
        </p:nvSpPr>
        <p:spPr>
          <a:xfrm>
            <a:off x="4381070" y="1756948"/>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046EE80C-F777-3E40-A05D-34575AB0DF07}"/>
              </a:ext>
            </a:extLst>
          </p:cNvPr>
          <p:cNvSpPr/>
          <p:nvPr/>
        </p:nvSpPr>
        <p:spPr>
          <a:xfrm>
            <a:off x="3010972" y="1781890"/>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FDEA9487-970A-3544-890E-1A654A7D74A7}"/>
              </a:ext>
            </a:extLst>
          </p:cNvPr>
          <p:cNvSpPr/>
          <p:nvPr/>
        </p:nvSpPr>
        <p:spPr>
          <a:xfrm>
            <a:off x="6983146" y="1749095"/>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1F4EB0AA-C517-9C47-9E52-AA46033F6252}"/>
              </a:ext>
            </a:extLst>
          </p:cNvPr>
          <p:cNvSpPr/>
          <p:nvPr/>
        </p:nvSpPr>
        <p:spPr>
          <a:xfrm>
            <a:off x="5101013" y="2466972"/>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C94798F0-58A4-704A-89B5-312A43D2C1DF}"/>
              </a:ext>
            </a:extLst>
          </p:cNvPr>
          <p:cNvSpPr/>
          <p:nvPr/>
        </p:nvSpPr>
        <p:spPr>
          <a:xfrm>
            <a:off x="2315178" y="2478560"/>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5697AA2D-240D-9042-98F2-0C2DAD7CDB0F}"/>
              </a:ext>
            </a:extLst>
          </p:cNvPr>
          <p:cNvSpPr/>
          <p:nvPr/>
        </p:nvSpPr>
        <p:spPr>
          <a:xfrm>
            <a:off x="3694169" y="2478560"/>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4C44F137-FA80-0E42-9F3E-D9628A521A0B}"/>
              </a:ext>
            </a:extLst>
          </p:cNvPr>
          <p:cNvSpPr/>
          <p:nvPr/>
        </p:nvSpPr>
        <p:spPr>
          <a:xfrm>
            <a:off x="7697694" y="2465536"/>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9B4954C7-FC40-204D-B172-036D4B7F85CD}"/>
              </a:ext>
            </a:extLst>
          </p:cNvPr>
          <p:cNvSpPr/>
          <p:nvPr/>
        </p:nvSpPr>
        <p:spPr>
          <a:xfrm>
            <a:off x="930027" y="2485151"/>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 name="Straight Connector 50">
            <a:extLst>
              <a:ext uri="{FF2B5EF4-FFF2-40B4-BE49-F238E27FC236}">
                <a16:creationId xmlns:a16="http://schemas.microsoft.com/office/drawing/2014/main" id="{30234587-9FC4-B545-8733-BF5567ACBFAD}"/>
              </a:ext>
            </a:extLst>
          </p:cNvPr>
          <p:cNvCxnSpPr/>
          <p:nvPr/>
        </p:nvCxnSpPr>
        <p:spPr>
          <a:xfrm flipV="1">
            <a:off x="924706" y="2446203"/>
            <a:ext cx="1" cy="17326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296CABA2-0C3B-0042-9885-2EE8D88F81B5}"/>
              </a:ext>
            </a:extLst>
          </p:cNvPr>
          <p:cNvCxnSpPr/>
          <p:nvPr/>
        </p:nvCxnSpPr>
        <p:spPr>
          <a:xfrm>
            <a:off x="830561" y="2444259"/>
            <a:ext cx="86632"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8029D459-4358-0444-9578-6E14579D3CA3}"/>
              </a:ext>
            </a:extLst>
          </p:cNvPr>
          <p:cNvCxnSpPr/>
          <p:nvPr/>
        </p:nvCxnSpPr>
        <p:spPr>
          <a:xfrm>
            <a:off x="834730" y="2530489"/>
            <a:ext cx="86632"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6AC5C0F3-DCD7-6549-AA25-0EE9BEF31693}"/>
              </a:ext>
            </a:extLst>
          </p:cNvPr>
          <p:cNvCxnSpPr/>
          <p:nvPr/>
        </p:nvCxnSpPr>
        <p:spPr>
          <a:xfrm>
            <a:off x="839927" y="2615691"/>
            <a:ext cx="86632"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Oval 54">
            <a:extLst>
              <a:ext uri="{FF2B5EF4-FFF2-40B4-BE49-F238E27FC236}">
                <a16:creationId xmlns:a16="http://schemas.microsoft.com/office/drawing/2014/main" id="{853D27BF-F268-B54E-A2AB-46E9CF14EF42}"/>
              </a:ext>
            </a:extLst>
          </p:cNvPr>
          <p:cNvSpPr/>
          <p:nvPr/>
        </p:nvSpPr>
        <p:spPr>
          <a:xfrm>
            <a:off x="1617762" y="3172885"/>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D7593940-C5FE-C64F-BE9F-D021E0BA9D5A}"/>
              </a:ext>
            </a:extLst>
          </p:cNvPr>
          <p:cNvSpPr/>
          <p:nvPr/>
        </p:nvSpPr>
        <p:spPr>
          <a:xfrm>
            <a:off x="4383982" y="3178555"/>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6BE5970C-3499-1C4F-AEF3-575F44185A36}"/>
              </a:ext>
            </a:extLst>
          </p:cNvPr>
          <p:cNvSpPr/>
          <p:nvPr/>
        </p:nvSpPr>
        <p:spPr>
          <a:xfrm>
            <a:off x="5091549" y="3169794"/>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EC199F39-87F5-B94E-9454-92FFED0EA933}"/>
              </a:ext>
            </a:extLst>
          </p:cNvPr>
          <p:cNvSpPr/>
          <p:nvPr/>
        </p:nvSpPr>
        <p:spPr>
          <a:xfrm>
            <a:off x="2305715" y="3181382"/>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AE4E65B9-0971-EA42-9069-5D37FEFE5D1B}"/>
              </a:ext>
            </a:extLst>
          </p:cNvPr>
          <p:cNvSpPr/>
          <p:nvPr/>
        </p:nvSpPr>
        <p:spPr>
          <a:xfrm>
            <a:off x="3696029" y="3181382"/>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B59A113E-D6D2-4246-9DDE-C3D42E1D307D}"/>
              </a:ext>
            </a:extLst>
          </p:cNvPr>
          <p:cNvSpPr/>
          <p:nvPr/>
        </p:nvSpPr>
        <p:spPr>
          <a:xfrm>
            <a:off x="2993667" y="3178555"/>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FE72F740-1BB3-EF46-9B64-22F4C4D5C4EA}"/>
              </a:ext>
            </a:extLst>
          </p:cNvPr>
          <p:cNvSpPr/>
          <p:nvPr/>
        </p:nvSpPr>
        <p:spPr>
          <a:xfrm>
            <a:off x="7688231" y="3168358"/>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79F7804E-AD1F-C043-A8AB-7D8301A51552}"/>
              </a:ext>
            </a:extLst>
          </p:cNvPr>
          <p:cNvSpPr/>
          <p:nvPr/>
        </p:nvSpPr>
        <p:spPr>
          <a:xfrm>
            <a:off x="6986516" y="3177119"/>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2F779A96-9FEE-EF4F-8ED4-9762EE5AE79A}"/>
              </a:ext>
            </a:extLst>
          </p:cNvPr>
          <p:cNvSpPr/>
          <p:nvPr/>
        </p:nvSpPr>
        <p:spPr>
          <a:xfrm>
            <a:off x="5406098" y="2826600"/>
            <a:ext cx="51979" cy="519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6" name="Oval 95">
            <a:extLst>
              <a:ext uri="{FF2B5EF4-FFF2-40B4-BE49-F238E27FC236}">
                <a16:creationId xmlns:a16="http://schemas.microsoft.com/office/drawing/2014/main" id="{351C9CE3-F99D-D34B-859C-2FCE8F09CF0C}"/>
              </a:ext>
            </a:extLst>
          </p:cNvPr>
          <p:cNvSpPr/>
          <p:nvPr/>
        </p:nvSpPr>
        <p:spPr>
          <a:xfrm>
            <a:off x="5682071" y="2820704"/>
            <a:ext cx="51979" cy="519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7" name="Oval 96">
            <a:extLst>
              <a:ext uri="{FF2B5EF4-FFF2-40B4-BE49-F238E27FC236}">
                <a16:creationId xmlns:a16="http://schemas.microsoft.com/office/drawing/2014/main" id="{A20FFDEB-3744-D648-9CCE-6DA295379E44}"/>
              </a:ext>
            </a:extLst>
          </p:cNvPr>
          <p:cNvSpPr/>
          <p:nvPr/>
        </p:nvSpPr>
        <p:spPr>
          <a:xfrm>
            <a:off x="5964360" y="2823648"/>
            <a:ext cx="51979" cy="5197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8" name="Oval 97">
            <a:extLst>
              <a:ext uri="{FF2B5EF4-FFF2-40B4-BE49-F238E27FC236}">
                <a16:creationId xmlns:a16="http://schemas.microsoft.com/office/drawing/2014/main" id="{90266FE4-D4B8-F644-B2A2-7BFDD25669D2}"/>
              </a:ext>
            </a:extLst>
          </p:cNvPr>
          <p:cNvSpPr/>
          <p:nvPr/>
        </p:nvSpPr>
        <p:spPr>
          <a:xfrm>
            <a:off x="6304883" y="2435756"/>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DB2FE750-E820-BB41-8303-A71054FE8AE5}"/>
              </a:ext>
            </a:extLst>
          </p:cNvPr>
          <p:cNvSpPr/>
          <p:nvPr/>
        </p:nvSpPr>
        <p:spPr>
          <a:xfrm>
            <a:off x="6295419" y="3173698"/>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TextBox 99">
            <a:extLst>
              <a:ext uri="{FF2B5EF4-FFF2-40B4-BE49-F238E27FC236}">
                <a16:creationId xmlns:a16="http://schemas.microsoft.com/office/drawing/2014/main" id="{5BF7BA1E-D33B-EA4B-9190-63503AA09E03}"/>
              </a:ext>
            </a:extLst>
          </p:cNvPr>
          <p:cNvSpPr txBox="1"/>
          <p:nvPr/>
        </p:nvSpPr>
        <p:spPr>
          <a:xfrm>
            <a:off x="7699261" y="1871899"/>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101" name="TextBox 100">
            <a:extLst>
              <a:ext uri="{FF2B5EF4-FFF2-40B4-BE49-F238E27FC236}">
                <a16:creationId xmlns:a16="http://schemas.microsoft.com/office/drawing/2014/main" id="{6C69FEE6-AD89-1E46-9B12-C6BBFD95D9EE}"/>
              </a:ext>
            </a:extLst>
          </p:cNvPr>
          <p:cNvSpPr txBox="1"/>
          <p:nvPr/>
        </p:nvSpPr>
        <p:spPr>
          <a:xfrm>
            <a:off x="7692536" y="3456676"/>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102" name="Group 101">
            <a:extLst>
              <a:ext uri="{FF2B5EF4-FFF2-40B4-BE49-F238E27FC236}">
                <a16:creationId xmlns:a16="http://schemas.microsoft.com/office/drawing/2014/main" id="{D9564777-6916-F44E-914F-715FB281563A}"/>
              </a:ext>
            </a:extLst>
          </p:cNvPr>
          <p:cNvGrpSpPr/>
          <p:nvPr/>
        </p:nvGrpSpPr>
        <p:grpSpPr>
          <a:xfrm>
            <a:off x="437794" y="5451792"/>
            <a:ext cx="924602" cy="1058574"/>
            <a:chOff x="536432" y="5376415"/>
            <a:chExt cx="924602" cy="1058574"/>
          </a:xfrm>
        </p:grpSpPr>
        <p:cxnSp>
          <p:nvCxnSpPr>
            <p:cNvPr id="103" name="Straight Arrow Connector 102">
              <a:extLst>
                <a:ext uri="{FF2B5EF4-FFF2-40B4-BE49-F238E27FC236}">
                  <a16:creationId xmlns:a16="http://schemas.microsoft.com/office/drawing/2014/main" id="{9913229D-BEF9-B44E-AA57-E669C5682C9F}"/>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4" name="TextBox 103">
              <a:extLst>
                <a:ext uri="{FF2B5EF4-FFF2-40B4-BE49-F238E27FC236}">
                  <a16:creationId xmlns:a16="http://schemas.microsoft.com/office/drawing/2014/main" id="{CBEDF5CB-7C40-BB4A-9720-4EC2E6D35435}"/>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5" name="Straight Arrow Connector 104">
              <a:extLst>
                <a:ext uri="{FF2B5EF4-FFF2-40B4-BE49-F238E27FC236}">
                  <a16:creationId xmlns:a16="http://schemas.microsoft.com/office/drawing/2014/main" id="{F51CDCF4-C20B-624F-AA94-F7CA30FB8E16}"/>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6" name="TextBox 105">
              <a:extLst>
                <a:ext uri="{FF2B5EF4-FFF2-40B4-BE49-F238E27FC236}">
                  <a16:creationId xmlns:a16="http://schemas.microsoft.com/office/drawing/2014/main" id="{48A6EA8B-03B7-A44E-872C-8FD41BE7D25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07" name="Straight Arrow Connector 106">
            <a:extLst>
              <a:ext uri="{FF2B5EF4-FFF2-40B4-BE49-F238E27FC236}">
                <a16:creationId xmlns:a16="http://schemas.microsoft.com/office/drawing/2014/main" id="{ABFFA4BF-4D6F-B04D-9BDD-57D249BFFC04}"/>
              </a:ext>
            </a:extLst>
          </p:cNvPr>
          <p:cNvCxnSpPr>
            <a:cxnSpLocks/>
          </p:cNvCxnSpPr>
          <p:nvPr/>
        </p:nvCxnSpPr>
        <p:spPr>
          <a:xfrm>
            <a:off x="7939430" y="2268662"/>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8" name="Straight Arrow Connector 107">
            <a:extLst>
              <a:ext uri="{FF2B5EF4-FFF2-40B4-BE49-F238E27FC236}">
                <a16:creationId xmlns:a16="http://schemas.microsoft.com/office/drawing/2014/main" id="{FFBF7EF5-3A0E-0749-BB07-8F49C0D671E9}"/>
              </a:ext>
            </a:extLst>
          </p:cNvPr>
          <p:cNvCxnSpPr>
            <a:cxnSpLocks/>
          </p:cNvCxnSpPr>
          <p:nvPr/>
        </p:nvCxnSpPr>
        <p:spPr>
          <a:xfrm>
            <a:off x="7926274" y="3237744"/>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64" name="Group 63">
            <a:extLst>
              <a:ext uri="{FF2B5EF4-FFF2-40B4-BE49-F238E27FC236}">
                <a16:creationId xmlns:a16="http://schemas.microsoft.com/office/drawing/2014/main" id="{F0349F57-F3FE-3446-B8AA-70784586125F}"/>
              </a:ext>
            </a:extLst>
          </p:cNvPr>
          <p:cNvGrpSpPr/>
          <p:nvPr/>
        </p:nvGrpSpPr>
        <p:grpSpPr>
          <a:xfrm>
            <a:off x="4731020" y="4106315"/>
            <a:ext cx="2613733" cy="1341589"/>
            <a:chOff x="4572000" y="4026805"/>
            <a:chExt cx="2958709" cy="1518660"/>
          </a:xfrm>
        </p:grpSpPr>
        <p:cxnSp>
          <p:nvCxnSpPr>
            <p:cNvPr id="79" name="Straight Connector 78">
              <a:extLst>
                <a:ext uri="{FF2B5EF4-FFF2-40B4-BE49-F238E27FC236}">
                  <a16:creationId xmlns:a16="http://schemas.microsoft.com/office/drawing/2014/main" id="{C5C1C6C2-1A5D-334A-8ADB-64F48A1FF762}"/>
                </a:ext>
              </a:extLst>
            </p:cNvPr>
            <p:cNvCxnSpPr/>
            <p:nvPr/>
          </p:nvCxnSpPr>
          <p:spPr>
            <a:xfrm>
              <a:off x="4708625" y="5464798"/>
              <a:ext cx="693054"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D87BF001-EE2E-6544-9CB4-0ABD68E4F7A6}"/>
                </a:ext>
              </a:extLst>
            </p:cNvPr>
            <p:cNvCxnSpPr>
              <a:cxnSpLocks/>
            </p:cNvCxnSpPr>
            <p:nvPr/>
          </p:nvCxnSpPr>
          <p:spPr>
            <a:xfrm flipV="1">
              <a:off x="4721893" y="4099785"/>
              <a:ext cx="696076" cy="131998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3" name="Oval 82">
              <a:extLst>
                <a:ext uri="{FF2B5EF4-FFF2-40B4-BE49-F238E27FC236}">
                  <a16:creationId xmlns:a16="http://schemas.microsoft.com/office/drawing/2014/main" id="{E47110D4-2224-1544-A39D-4739468E6C86}"/>
                </a:ext>
              </a:extLst>
            </p:cNvPr>
            <p:cNvSpPr/>
            <p:nvPr/>
          </p:nvSpPr>
          <p:spPr>
            <a:xfrm>
              <a:off x="4674273" y="5415903"/>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4" name="Straight Connector 83">
              <a:extLst>
                <a:ext uri="{FF2B5EF4-FFF2-40B4-BE49-F238E27FC236}">
                  <a16:creationId xmlns:a16="http://schemas.microsoft.com/office/drawing/2014/main" id="{7A0FAE85-6172-A245-8094-47310D2C0FFD}"/>
                </a:ext>
              </a:extLst>
            </p:cNvPr>
            <p:cNvCxnSpPr/>
            <p:nvPr/>
          </p:nvCxnSpPr>
          <p:spPr>
            <a:xfrm flipV="1">
              <a:off x="5405707" y="4773761"/>
              <a:ext cx="693054" cy="693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DBF34346-B75F-1845-9791-0B7EF1152651}"/>
                </a:ext>
              </a:extLst>
            </p:cNvPr>
            <p:cNvCxnSpPr/>
            <p:nvPr/>
          </p:nvCxnSpPr>
          <p:spPr>
            <a:xfrm flipV="1">
              <a:off x="4661976" y="5372202"/>
              <a:ext cx="1" cy="17326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77536AC9-BF2F-944E-9CA9-295CF8D9A68C}"/>
                </a:ext>
              </a:extLst>
            </p:cNvPr>
            <p:cNvCxnSpPr/>
            <p:nvPr/>
          </p:nvCxnSpPr>
          <p:spPr>
            <a:xfrm>
              <a:off x="4580665" y="5370258"/>
              <a:ext cx="86632"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9EFE718D-31B5-D840-A7E6-7E0A6EAFC8F4}"/>
                </a:ext>
              </a:extLst>
            </p:cNvPr>
            <p:cNvCxnSpPr/>
            <p:nvPr/>
          </p:nvCxnSpPr>
          <p:spPr>
            <a:xfrm>
              <a:off x="4572000" y="5456488"/>
              <a:ext cx="86632"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4BE72330-1455-9748-AD7C-CF3A568BECED}"/>
                </a:ext>
              </a:extLst>
            </p:cNvPr>
            <p:cNvCxnSpPr/>
            <p:nvPr/>
          </p:nvCxnSpPr>
          <p:spPr>
            <a:xfrm>
              <a:off x="4577198" y="5541690"/>
              <a:ext cx="86632"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2CA85B3E-A342-5A45-B5CB-E10A8B3E7BB0}"/>
                </a:ext>
              </a:extLst>
            </p:cNvPr>
            <p:cNvCxnSpPr/>
            <p:nvPr/>
          </p:nvCxnSpPr>
          <p:spPr>
            <a:xfrm flipV="1">
              <a:off x="6790360" y="4773761"/>
              <a:ext cx="693054" cy="693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EAC44FA2-1AFE-9A4A-9772-0D098673DA22}"/>
                </a:ext>
              </a:extLst>
            </p:cNvPr>
            <p:cNvCxnSpPr/>
            <p:nvPr/>
          </p:nvCxnSpPr>
          <p:spPr>
            <a:xfrm flipV="1">
              <a:off x="4725364" y="4077265"/>
              <a:ext cx="693054" cy="693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80160618-5AA2-2042-85FC-DFB8D0FF3DB4}"/>
                </a:ext>
              </a:extLst>
            </p:cNvPr>
            <p:cNvCxnSpPr>
              <a:cxnSpLocks/>
            </p:cNvCxnSpPr>
            <p:nvPr/>
          </p:nvCxnSpPr>
          <p:spPr>
            <a:xfrm flipH="1" flipV="1">
              <a:off x="5419237" y="4069405"/>
              <a:ext cx="693054" cy="693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686ADEF9-59F0-BC47-A1F2-2E41B8ECD3AA}"/>
                </a:ext>
              </a:extLst>
            </p:cNvPr>
            <p:cNvCxnSpPr/>
            <p:nvPr/>
          </p:nvCxnSpPr>
          <p:spPr>
            <a:xfrm flipV="1">
              <a:off x="6105005" y="4065353"/>
              <a:ext cx="693054" cy="693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5AE11399-5C62-7849-91C6-ECAD75895D9C}"/>
                </a:ext>
              </a:extLst>
            </p:cNvPr>
            <p:cNvCxnSpPr>
              <a:cxnSpLocks/>
            </p:cNvCxnSpPr>
            <p:nvPr/>
          </p:nvCxnSpPr>
          <p:spPr>
            <a:xfrm flipH="1" flipV="1">
              <a:off x="6798879" y="4057493"/>
              <a:ext cx="693054" cy="693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7C503B3B-44AB-404A-BE33-2E575DDB98A4}"/>
                </a:ext>
              </a:extLst>
            </p:cNvPr>
            <p:cNvCxnSpPr>
              <a:cxnSpLocks/>
            </p:cNvCxnSpPr>
            <p:nvPr/>
          </p:nvCxnSpPr>
          <p:spPr>
            <a:xfrm flipV="1">
              <a:off x="5417969" y="4077265"/>
              <a:ext cx="0" cy="1396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087CA666-6D7D-0147-BFA9-E345B6B0FC55}"/>
                </a:ext>
              </a:extLst>
            </p:cNvPr>
            <p:cNvCxnSpPr/>
            <p:nvPr/>
          </p:nvCxnSpPr>
          <p:spPr>
            <a:xfrm>
              <a:off x="6091774" y="5463426"/>
              <a:ext cx="693054"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400D4227-D084-E745-B373-EEF9A41EFFCD}"/>
                </a:ext>
              </a:extLst>
            </p:cNvPr>
            <p:cNvCxnSpPr>
              <a:cxnSpLocks/>
            </p:cNvCxnSpPr>
            <p:nvPr/>
          </p:nvCxnSpPr>
          <p:spPr>
            <a:xfrm flipV="1">
              <a:off x="6098625" y="4058889"/>
              <a:ext cx="697294" cy="14172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C5C5BB56-5DC0-844A-9233-35BB56EF164E}"/>
                </a:ext>
              </a:extLst>
            </p:cNvPr>
            <p:cNvCxnSpPr>
              <a:cxnSpLocks/>
            </p:cNvCxnSpPr>
            <p:nvPr/>
          </p:nvCxnSpPr>
          <p:spPr>
            <a:xfrm flipV="1">
              <a:off x="6801117" y="4075893"/>
              <a:ext cx="0" cy="1396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D4B202C5-0564-3D44-9096-228A57877680}"/>
                </a:ext>
              </a:extLst>
            </p:cNvPr>
            <p:cNvCxnSpPr/>
            <p:nvPr/>
          </p:nvCxnSpPr>
          <p:spPr>
            <a:xfrm rot="16200000">
              <a:off x="5749402" y="5125875"/>
              <a:ext cx="693054"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2B632848-259C-D947-8744-842246DF766B}"/>
                </a:ext>
              </a:extLst>
            </p:cNvPr>
            <p:cNvCxnSpPr/>
            <p:nvPr/>
          </p:nvCxnSpPr>
          <p:spPr>
            <a:xfrm rot="16200000">
              <a:off x="7133441" y="5116080"/>
              <a:ext cx="693054"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FDB8D908-9427-EF47-AC14-2FE1C25C5E51}"/>
                </a:ext>
              </a:extLst>
            </p:cNvPr>
            <p:cNvCxnSpPr/>
            <p:nvPr/>
          </p:nvCxnSpPr>
          <p:spPr>
            <a:xfrm>
              <a:off x="5412121" y="5459762"/>
              <a:ext cx="693054"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4DA3DB5E-4801-A849-B4C2-A60907F6513D}"/>
                </a:ext>
              </a:extLst>
            </p:cNvPr>
            <p:cNvCxnSpPr/>
            <p:nvPr/>
          </p:nvCxnSpPr>
          <p:spPr>
            <a:xfrm>
              <a:off x="6795110" y="5461984"/>
              <a:ext cx="693054"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1" name="Oval 130">
              <a:extLst>
                <a:ext uri="{FF2B5EF4-FFF2-40B4-BE49-F238E27FC236}">
                  <a16:creationId xmlns:a16="http://schemas.microsoft.com/office/drawing/2014/main" id="{0FC8AD20-48D9-1948-A981-4D1747562DEE}"/>
                </a:ext>
              </a:extLst>
            </p:cNvPr>
            <p:cNvSpPr/>
            <p:nvPr/>
          </p:nvSpPr>
          <p:spPr>
            <a:xfrm>
              <a:off x="5370118" y="4032754"/>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a:extLst>
                <a:ext uri="{FF2B5EF4-FFF2-40B4-BE49-F238E27FC236}">
                  <a16:creationId xmlns:a16="http://schemas.microsoft.com/office/drawing/2014/main" id="{205C9BC7-52C8-FE4E-BABE-1E842C39B8BF}"/>
                </a:ext>
              </a:extLst>
            </p:cNvPr>
            <p:cNvSpPr/>
            <p:nvPr/>
          </p:nvSpPr>
          <p:spPr>
            <a:xfrm>
              <a:off x="6759020" y="4026805"/>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a:extLst>
                <a:ext uri="{FF2B5EF4-FFF2-40B4-BE49-F238E27FC236}">
                  <a16:creationId xmlns:a16="http://schemas.microsoft.com/office/drawing/2014/main" id="{3DE9CA00-DE45-BD40-8740-723ADF21AD52}"/>
                </a:ext>
              </a:extLst>
            </p:cNvPr>
            <p:cNvSpPr/>
            <p:nvPr/>
          </p:nvSpPr>
          <p:spPr>
            <a:xfrm>
              <a:off x="6063226" y="4723475"/>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a:extLst>
                <a:ext uri="{FF2B5EF4-FFF2-40B4-BE49-F238E27FC236}">
                  <a16:creationId xmlns:a16="http://schemas.microsoft.com/office/drawing/2014/main" id="{4AD11425-F315-644B-91DD-884A126A3117}"/>
                </a:ext>
              </a:extLst>
            </p:cNvPr>
            <p:cNvSpPr/>
            <p:nvPr/>
          </p:nvSpPr>
          <p:spPr>
            <a:xfrm>
              <a:off x="7442217" y="4723475"/>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a:extLst>
                <a:ext uri="{FF2B5EF4-FFF2-40B4-BE49-F238E27FC236}">
                  <a16:creationId xmlns:a16="http://schemas.microsoft.com/office/drawing/2014/main" id="{75ABEEF3-9CDB-AF4A-A53D-8579F8041DF1}"/>
                </a:ext>
              </a:extLst>
            </p:cNvPr>
            <p:cNvSpPr/>
            <p:nvPr/>
          </p:nvSpPr>
          <p:spPr>
            <a:xfrm>
              <a:off x="4678075" y="4730066"/>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0" name="Straight Connector 139">
              <a:extLst>
                <a:ext uri="{FF2B5EF4-FFF2-40B4-BE49-F238E27FC236}">
                  <a16:creationId xmlns:a16="http://schemas.microsoft.com/office/drawing/2014/main" id="{276A57B5-7B04-DB44-A657-38DA637A2413}"/>
                </a:ext>
              </a:extLst>
            </p:cNvPr>
            <p:cNvCxnSpPr/>
            <p:nvPr/>
          </p:nvCxnSpPr>
          <p:spPr>
            <a:xfrm flipV="1">
              <a:off x="4672754" y="4691118"/>
              <a:ext cx="1" cy="17326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91FD86B5-C008-814D-8F2E-081055E2F5F1}"/>
                </a:ext>
              </a:extLst>
            </p:cNvPr>
            <p:cNvCxnSpPr/>
            <p:nvPr/>
          </p:nvCxnSpPr>
          <p:spPr>
            <a:xfrm>
              <a:off x="4578609" y="4689174"/>
              <a:ext cx="86632"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702798C1-6342-BC40-ACCE-DBCAB575F2AD}"/>
                </a:ext>
              </a:extLst>
            </p:cNvPr>
            <p:cNvCxnSpPr/>
            <p:nvPr/>
          </p:nvCxnSpPr>
          <p:spPr>
            <a:xfrm>
              <a:off x="4582778" y="4775404"/>
              <a:ext cx="86632"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8AE02368-D65C-2D43-B1DD-8E2C24E362A0}"/>
                </a:ext>
              </a:extLst>
            </p:cNvPr>
            <p:cNvCxnSpPr/>
            <p:nvPr/>
          </p:nvCxnSpPr>
          <p:spPr>
            <a:xfrm>
              <a:off x="4587975" y="4860606"/>
              <a:ext cx="86632"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4" name="Oval 143">
              <a:extLst>
                <a:ext uri="{FF2B5EF4-FFF2-40B4-BE49-F238E27FC236}">
                  <a16:creationId xmlns:a16="http://schemas.microsoft.com/office/drawing/2014/main" id="{57B2F42A-5C8E-B14A-BCC5-127ED59D142B}"/>
                </a:ext>
              </a:extLst>
            </p:cNvPr>
            <p:cNvSpPr/>
            <p:nvPr/>
          </p:nvSpPr>
          <p:spPr>
            <a:xfrm>
              <a:off x="5365810" y="5417800"/>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a:extLst>
                <a:ext uri="{FF2B5EF4-FFF2-40B4-BE49-F238E27FC236}">
                  <a16:creationId xmlns:a16="http://schemas.microsoft.com/office/drawing/2014/main" id="{C2D2ACC0-7E79-9C4B-BF89-D0EAE0CEA7E9}"/>
                </a:ext>
              </a:extLst>
            </p:cNvPr>
            <p:cNvSpPr/>
            <p:nvPr/>
          </p:nvSpPr>
          <p:spPr>
            <a:xfrm>
              <a:off x="6053763" y="5426297"/>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a:extLst>
                <a:ext uri="{FF2B5EF4-FFF2-40B4-BE49-F238E27FC236}">
                  <a16:creationId xmlns:a16="http://schemas.microsoft.com/office/drawing/2014/main" id="{BDF1C2C4-2959-854A-BC6F-70FD3FC59E90}"/>
                </a:ext>
              </a:extLst>
            </p:cNvPr>
            <p:cNvSpPr/>
            <p:nvPr/>
          </p:nvSpPr>
          <p:spPr>
            <a:xfrm>
              <a:off x="7444077" y="5426297"/>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a:extLst>
                <a:ext uri="{FF2B5EF4-FFF2-40B4-BE49-F238E27FC236}">
                  <a16:creationId xmlns:a16="http://schemas.microsoft.com/office/drawing/2014/main" id="{34C36E36-0AFA-A340-8DB9-85B2C610DEBA}"/>
                </a:ext>
              </a:extLst>
            </p:cNvPr>
            <p:cNvSpPr/>
            <p:nvPr/>
          </p:nvSpPr>
          <p:spPr>
            <a:xfrm>
              <a:off x="6741715" y="5423470"/>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3" name="Group 62">
            <a:extLst>
              <a:ext uri="{FF2B5EF4-FFF2-40B4-BE49-F238E27FC236}">
                <a16:creationId xmlns:a16="http://schemas.microsoft.com/office/drawing/2014/main" id="{8F48942C-E443-8743-AFCE-B60D42938DBA}"/>
              </a:ext>
            </a:extLst>
          </p:cNvPr>
          <p:cNvGrpSpPr/>
          <p:nvPr/>
        </p:nvGrpSpPr>
        <p:grpSpPr>
          <a:xfrm>
            <a:off x="1981264" y="4105691"/>
            <a:ext cx="1393885" cy="1336334"/>
            <a:chOff x="1846097" y="4018229"/>
            <a:chExt cx="1577858" cy="1512711"/>
          </a:xfrm>
        </p:grpSpPr>
        <p:cxnSp>
          <p:nvCxnSpPr>
            <p:cNvPr id="157" name="Straight Connector 156">
              <a:extLst>
                <a:ext uri="{FF2B5EF4-FFF2-40B4-BE49-F238E27FC236}">
                  <a16:creationId xmlns:a16="http://schemas.microsoft.com/office/drawing/2014/main" id="{AAFD0421-0008-6B43-BCD0-C733DF545921}"/>
                </a:ext>
              </a:extLst>
            </p:cNvPr>
            <p:cNvCxnSpPr/>
            <p:nvPr/>
          </p:nvCxnSpPr>
          <p:spPr>
            <a:xfrm>
              <a:off x="1982722" y="5450273"/>
              <a:ext cx="693054"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4BF19CF4-9232-8944-B651-4CCDE0696AAA}"/>
                </a:ext>
              </a:extLst>
            </p:cNvPr>
            <p:cNvCxnSpPr>
              <a:cxnSpLocks/>
            </p:cNvCxnSpPr>
            <p:nvPr/>
          </p:nvCxnSpPr>
          <p:spPr>
            <a:xfrm flipV="1">
              <a:off x="1995990" y="4085260"/>
              <a:ext cx="696076" cy="131998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9" name="Oval 158">
              <a:extLst>
                <a:ext uri="{FF2B5EF4-FFF2-40B4-BE49-F238E27FC236}">
                  <a16:creationId xmlns:a16="http://schemas.microsoft.com/office/drawing/2014/main" id="{2D74127C-7619-A74B-A1D5-B6F68ADD1E7B}"/>
                </a:ext>
              </a:extLst>
            </p:cNvPr>
            <p:cNvSpPr/>
            <p:nvPr/>
          </p:nvSpPr>
          <p:spPr>
            <a:xfrm>
              <a:off x="1948370" y="5401378"/>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0" name="Straight Connector 159">
              <a:extLst>
                <a:ext uri="{FF2B5EF4-FFF2-40B4-BE49-F238E27FC236}">
                  <a16:creationId xmlns:a16="http://schemas.microsoft.com/office/drawing/2014/main" id="{E4DA9DA5-BE45-7640-99C8-40DA3F7E0118}"/>
                </a:ext>
              </a:extLst>
            </p:cNvPr>
            <p:cNvCxnSpPr/>
            <p:nvPr/>
          </p:nvCxnSpPr>
          <p:spPr>
            <a:xfrm flipV="1">
              <a:off x="2679804" y="4759236"/>
              <a:ext cx="693054" cy="693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DD5D2273-C7A1-0D42-8C56-8FD46B807DC4}"/>
                </a:ext>
              </a:extLst>
            </p:cNvPr>
            <p:cNvCxnSpPr/>
            <p:nvPr/>
          </p:nvCxnSpPr>
          <p:spPr>
            <a:xfrm flipV="1">
              <a:off x="1936073" y="5357677"/>
              <a:ext cx="1" cy="17326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DDBF80B5-C885-DE47-B1E2-735740B5B44A}"/>
                </a:ext>
              </a:extLst>
            </p:cNvPr>
            <p:cNvCxnSpPr/>
            <p:nvPr/>
          </p:nvCxnSpPr>
          <p:spPr>
            <a:xfrm>
              <a:off x="1854762" y="5355733"/>
              <a:ext cx="86632"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68CC0D73-42E6-784E-9E39-48D98209DC4D}"/>
                </a:ext>
              </a:extLst>
            </p:cNvPr>
            <p:cNvCxnSpPr/>
            <p:nvPr/>
          </p:nvCxnSpPr>
          <p:spPr>
            <a:xfrm>
              <a:off x="1846097" y="5441963"/>
              <a:ext cx="86632"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a16="http://schemas.microsoft.com/office/drawing/2014/main" id="{FD17C99D-225F-4840-B907-BF2E79F187BD}"/>
                </a:ext>
              </a:extLst>
            </p:cNvPr>
            <p:cNvCxnSpPr/>
            <p:nvPr/>
          </p:nvCxnSpPr>
          <p:spPr>
            <a:xfrm>
              <a:off x="1851295" y="5527165"/>
              <a:ext cx="86632"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6A76DB1D-F154-CC45-B366-FD9AA3EDBF13}"/>
                </a:ext>
              </a:extLst>
            </p:cNvPr>
            <p:cNvCxnSpPr/>
            <p:nvPr/>
          </p:nvCxnSpPr>
          <p:spPr>
            <a:xfrm flipV="1">
              <a:off x="1999461" y="4062740"/>
              <a:ext cx="693054" cy="693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F5E3F1E5-7358-7345-8DC5-50CB3C718C96}"/>
                </a:ext>
              </a:extLst>
            </p:cNvPr>
            <p:cNvCxnSpPr>
              <a:cxnSpLocks/>
            </p:cNvCxnSpPr>
            <p:nvPr/>
          </p:nvCxnSpPr>
          <p:spPr>
            <a:xfrm flipH="1" flipV="1">
              <a:off x="2693334" y="4054880"/>
              <a:ext cx="693054" cy="69305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C5494BCF-AA6D-1E44-B05C-F2F08B235623}"/>
                </a:ext>
              </a:extLst>
            </p:cNvPr>
            <p:cNvCxnSpPr>
              <a:cxnSpLocks/>
            </p:cNvCxnSpPr>
            <p:nvPr/>
          </p:nvCxnSpPr>
          <p:spPr>
            <a:xfrm flipV="1">
              <a:off x="2692066" y="4062740"/>
              <a:ext cx="0" cy="13964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480B3840-DA11-F842-9FB8-C0248F2A775A}"/>
                </a:ext>
              </a:extLst>
            </p:cNvPr>
            <p:cNvCxnSpPr/>
            <p:nvPr/>
          </p:nvCxnSpPr>
          <p:spPr>
            <a:xfrm rot="16200000">
              <a:off x="3023499" y="5111350"/>
              <a:ext cx="693054"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a:extLst>
                <a:ext uri="{FF2B5EF4-FFF2-40B4-BE49-F238E27FC236}">
                  <a16:creationId xmlns:a16="http://schemas.microsoft.com/office/drawing/2014/main" id="{406F3507-0D96-8543-9CF8-39201E89633A}"/>
                </a:ext>
              </a:extLst>
            </p:cNvPr>
            <p:cNvCxnSpPr/>
            <p:nvPr/>
          </p:nvCxnSpPr>
          <p:spPr>
            <a:xfrm>
              <a:off x="2686218" y="5445237"/>
              <a:ext cx="693054"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0" name="Oval 169">
              <a:extLst>
                <a:ext uri="{FF2B5EF4-FFF2-40B4-BE49-F238E27FC236}">
                  <a16:creationId xmlns:a16="http://schemas.microsoft.com/office/drawing/2014/main" id="{1BD009C8-A999-BA43-8F0A-B9CCD6C64858}"/>
                </a:ext>
              </a:extLst>
            </p:cNvPr>
            <p:cNvSpPr/>
            <p:nvPr/>
          </p:nvSpPr>
          <p:spPr>
            <a:xfrm>
              <a:off x="2644215" y="4018229"/>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a:extLst>
                <a:ext uri="{FF2B5EF4-FFF2-40B4-BE49-F238E27FC236}">
                  <a16:creationId xmlns:a16="http://schemas.microsoft.com/office/drawing/2014/main" id="{758A5F58-3C48-7E46-9145-BE48B62C53DB}"/>
                </a:ext>
              </a:extLst>
            </p:cNvPr>
            <p:cNvSpPr/>
            <p:nvPr/>
          </p:nvSpPr>
          <p:spPr>
            <a:xfrm>
              <a:off x="3337323" y="4708950"/>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a:extLst>
                <a:ext uri="{FF2B5EF4-FFF2-40B4-BE49-F238E27FC236}">
                  <a16:creationId xmlns:a16="http://schemas.microsoft.com/office/drawing/2014/main" id="{8269D12B-C24F-F04A-8832-F35BBCEB7BE6}"/>
                </a:ext>
              </a:extLst>
            </p:cNvPr>
            <p:cNvSpPr/>
            <p:nvPr/>
          </p:nvSpPr>
          <p:spPr>
            <a:xfrm>
              <a:off x="1952172" y="4715541"/>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3" name="Straight Connector 172">
              <a:extLst>
                <a:ext uri="{FF2B5EF4-FFF2-40B4-BE49-F238E27FC236}">
                  <a16:creationId xmlns:a16="http://schemas.microsoft.com/office/drawing/2014/main" id="{69ABE25E-A3E1-B44A-92D1-123609020C2C}"/>
                </a:ext>
              </a:extLst>
            </p:cNvPr>
            <p:cNvCxnSpPr/>
            <p:nvPr/>
          </p:nvCxnSpPr>
          <p:spPr>
            <a:xfrm flipV="1">
              <a:off x="1946851" y="4676593"/>
              <a:ext cx="1" cy="17326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a16="http://schemas.microsoft.com/office/drawing/2014/main" id="{4D057C29-1667-0040-AEA2-AFB04135AE4B}"/>
                </a:ext>
              </a:extLst>
            </p:cNvPr>
            <p:cNvCxnSpPr/>
            <p:nvPr/>
          </p:nvCxnSpPr>
          <p:spPr>
            <a:xfrm>
              <a:off x="1852706" y="4674649"/>
              <a:ext cx="86632"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a:extLst>
                <a:ext uri="{FF2B5EF4-FFF2-40B4-BE49-F238E27FC236}">
                  <a16:creationId xmlns:a16="http://schemas.microsoft.com/office/drawing/2014/main" id="{85F341F6-F316-804A-9A5E-EAA33B932A80}"/>
                </a:ext>
              </a:extLst>
            </p:cNvPr>
            <p:cNvCxnSpPr/>
            <p:nvPr/>
          </p:nvCxnSpPr>
          <p:spPr>
            <a:xfrm>
              <a:off x="1856875" y="4760879"/>
              <a:ext cx="86632"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a:extLst>
                <a:ext uri="{FF2B5EF4-FFF2-40B4-BE49-F238E27FC236}">
                  <a16:creationId xmlns:a16="http://schemas.microsoft.com/office/drawing/2014/main" id="{139B94D8-8422-3B44-9B34-FACF0D542A1A}"/>
                </a:ext>
              </a:extLst>
            </p:cNvPr>
            <p:cNvCxnSpPr/>
            <p:nvPr/>
          </p:nvCxnSpPr>
          <p:spPr>
            <a:xfrm>
              <a:off x="1862072" y="4846081"/>
              <a:ext cx="86632" cy="19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7" name="Oval 176">
              <a:extLst>
                <a:ext uri="{FF2B5EF4-FFF2-40B4-BE49-F238E27FC236}">
                  <a16:creationId xmlns:a16="http://schemas.microsoft.com/office/drawing/2014/main" id="{71329808-6396-F64B-974B-2F8E397B1D33}"/>
                </a:ext>
              </a:extLst>
            </p:cNvPr>
            <p:cNvSpPr/>
            <p:nvPr/>
          </p:nvSpPr>
          <p:spPr>
            <a:xfrm>
              <a:off x="2639907" y="5403275"/>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a:extLst>
                <a:ext uri="{FF2B5EF4-FFF2-40B4-BE49-F238E27FC236}">
                  <a16:creationId xmlns:a16="http://schemas.microsoft.com/office/drawing/2014/main" id="{7ABC0F23-1ABF-7944-9C6A-8359B7DF12D2}"/>
                </a:ext>
              </a:extLst>
            </p:cNvPr>
            <p:cNvSpPr/>
            <p:nvPr/>
          </p:nvSpPr>
          <p:spPr>
            <a:xfrm>
              <a:off x="3327860" y="5411772"/>
              <a:ext cx="86632" cy="8663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9" name="TextBox 178">
            <a:extLst>
              <a:ext uri="{FF2B5EF4-FFF2-40B4-BE49-F238E27FC236}">
                <a16:creationId xmlns:a16="http://schemas.microsoft.com/office/drawing/2014/main" id="{01DDE2B3-6838-7742-A63D-3BBDA8F9BD54}"/>
              </a:ext>
            </a:extLst>
          </p:cNvPr>
          <p:cNvSpPr txBox="1"/>
          <p:nvPr/>
        </p:nvSpPr>
        <p:spPr>
          <a:xfrm>
            <a:off x="5621572" y="5415493"/>
            <a:ext cx="1015112"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dirty="0">
                <a:solidFill>
                  <a:srgbClr val="FF0000"/>
                </a:solidFill>
                <a:latin typeface="Times New Roman" panose="02020603050405020304" pitchFamily="18" charset="0"/>
                <a:cs typeface="Times New Roman" panose="02020603050405020304" pitchFamily="18" charset="0"/>
              </a:rPr>
              <a:t>n = 2 </a:t>
            </a:r>
            <a:r>
              <a:rPr lang="en-US" sz="2000" dirty="0">
                <a:latin typeface="Times New Roman" panose="02020603050405020304" pitchFamily="18" charset="0"/>
                <a:cs typeface="Times New Roman" panose="02020603050405020304" pitchFamily="18" charset="0"/>
              </a:rPr>
              <a:t>   </a:t>
            </a:r>
          </a:p>
        </p:txBody>
      </p:sp>
      <p:sp>
        <p:nvSpPr>
          <p:cNvPr id="180" name="TextBox 179">
            <a:extLst>
              <a:ext uri="{FF2B5EF4-FFF2-40B4-BE49-F238E27FC236}">
                <a16:creationId xmlns:a16="http://schemas.microsoft.com/office/drawing/2014/main" id="{FC040ECC-F857-2F4E-9BFD-2DDD5A4B2A3A}"/>
              </a:ext>
            </a:extLst>
          </p:cNvPr>
          <p:cNvSpPr txBox="1"/>
          <p:nvPr/>
        </p:nvSpPr>
        <p:spPr>
          <a:xfrm>
            <a:off x="2409645" y="5421081"/>
            <a:ext cx="80285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n = 1 </a:t>
            </a:r>
            <a:r>
              <a:rPr lang="en-US" sz="2000" dirty="0">
                <a:latin typeface="Times New Roman" panose="02020603050405020304" pitchFamily="18" charset="0"/>
                <a:cs typeface="Times New Roman" panose="02020603050405020304" pitchFamily="18" charset="0"/>
              </a:rPr>
              <a:t>   </a:t>
            </a:r>
          </a:p>
        </p:txBody>
      </p:sp>
      <p:sp>
        <p:nvSpPr>
          <p:cNvPr id="181" name="TextBox 180">
            <a:extLst>
              <a:ext uri="{FF2B5EF4-FFF2-40B4-BE49-F238E27FC236}">
                <a16:creationId xmlns:a16="http://schemas.microsoft.com/office/drawing/2014/main" id="{07BE9A88-63B3-074E-81A1-A0FB5F9FEAF3}"/>
              </a:ext>
            </a:extLst>
          </p:cNvPr>
          <p:cNvSpPr txBox="1"/>
          <p:nvPr/>
        </p:nvSpPr>
        <p:spPr>
          <a:xfrm>
            <a:off x="3798593" y="6175968"/>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sp>
        <p:nvSpPr>
          <p:cNvPr id="138" name="TextBox 137">
            <a:extLst>
              <a:ext uri="{FF2B5EF4-FFF2-40B4-BE49-F238E27FC236}">
                <a16:creationId xmlns:a16="http://schemas.microsoft.com/office/drawing/2014/main" id="{B0781204-47EA-4B48-8CFF-78A5A9365406}"/>
              </a:ext>
            </a:extLst>
          </p:cNvPr>
          <p:cNvSpPr txBox="1"/>
          <p:nvPr/>
        </p:nvSpPr>
        <p:spPr>
          <a:xfrm>
            <a:off x="2122445" y="241327"/>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Six Joints per Unit, Design #1         </a:t>
            </a:r>
          </a:p>
        </p:txBody>
      </p:sp>
      <p:grpSp>
        <p:nvGrpSpPr>
          <p:cNvPr id="145" name="Group 144">
            <a:extLst>
              <a:ext uri="{FF2B5EF4-FFF2-40B4-BE49-F238E27FC236}">
                <a16:creationId xmlns:a16="http://schemas.microsoft.com/office/drawing/2014/main" id="{81A60D54-A330-104C-A603-AC77C74775B1}"/>
              </a:ext>
            </a:extLst>
          </p:cNvPr>
          <p:cNvGrpSpPr/>
          <p:nvPr/>
        </p:nvGrpSpPr>
        <p:grpSpPr>
          <a:xfrm>
            <a:off x="7486085" y="6077048"/>
            <a:ext cx="1339174" cy="421977"/>
            <a:chOff x="470514" y="6098501"/>
            <a:chExt cx="1339174" cy="421977"/>
          </a:xfrm>
        </p:grpSpPr>
        <p:sp>
          <p:nvSpPr>
            <p:cNvPr id="146" name="TextBox 145">
              <a:extLst>
                <a:ext uri="{FF2B5EF4-FFF2-40B4-BE49-F238E27FC236}">
                  <a16:creationId xmlns:a16="http://schemas.microsoft.com/office/drawing/2014/main" id="{9CAA64D2-E0A9-F247-93DE-21B3D0AF7C43}"/>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50" name="TextBox 149">
              <a:extLst>
                <a:ext uri="{FF2B5EF4-FFF2-40B4-BE49-F238E27FC236}">
                  <a16:creationId xmlns:a16="http://schemas.microsoft.com/office/drawing/2014/main" id="{5D2D2750-F32E-DC43-9A33-455303BA10DA}"/>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4288691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1604C3E-6567-EE46-A733-F2661B80DE7D}"/>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02338CF9-C713-A949-8ECC-9AD595D87612}"/>
              </a:ext>
            </a:extLst>
          </p:cNvPr>
          <p:cNvCxnSpPr/>
          <p:nvPr/>
        </p:nvCxnSpPr>
        <p:spPr>
          <a:xfrm>
            <a:off x="277472" y="1061667"/>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1969F05D-3E93-6145-9FC7-8232E672A97A}"/>
              </a:ext>
            </a:extLst>
          </p:cNvPr>
          <p:cNvCxnSpPr/>
          <p:nvPr/>
        </p:nvCxnSpPr>
        <p:spPr>
          <a:xfrm>
            <a:off x="898627" y="410784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62C19449-ED96-CC42-B4D8-BF2E3B382568}"/>
              </a:ext>
            </a:extLst>
          </p:cNvPr>
          <p:cNvCxnSpPr/>
          <p:nvPr/>
        </p:nvCxnSpPr>
        <p:spPr>
          <a:xfrm rot="16200000">
            <a:off x="4939706" y="372187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7A8F465E-7867-384D-B8A9-CC62125A06E8}"/>
              </a:ext>
            </a:extLst>
          </p:cNvPr>
          <p:cNvCxnSpPr>
            <a:cxnSpLocks/>
          </p:cNvCxnSpPr>
          <p:nvPr/>
        </p:nvCxnSpPr>
        <p:spPr>
          <a:xfrm flipV="1">
            <a:off x="912631" y="2667068"/>
            <a:ext cx="734710" cy="13932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8" name="Oval 97">
            <a:extLst>
              <a:ext uri="{FF2B5EF4-FFF2-40B4-BE49-F238E27FC236}">
                <a16:creationId xmlns:a16="http://schemas.microsoft.com/office/drawing/2014/main" id="{FA30CA16-7689-8641-AF6E-8B4AAC71DC60}"/>
              </a:ext>
            </a:extLst>
          </p:cNvPr>
          <p:cNvSpPr/>
          <p:nvPr/>
        </p:nvSpPr>
        <p:spPr>
          <a:xfrm>
            <a:off x="862368" y="40562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9" name="Straight Connector 98">
            <a:extLst>
              <a:ext uri="{FF2B5EF4-FFF2-40B4-BE49-F238E27FC236}">
                <a16:creationId xmlns:a16="http://schemas.microsoft.com/office/drawing/2014/main" id="{5504854D-835F-F24E-9D62-C787FE141F1F}"/>
              </a:ext>
            </a:extLst>
          </p:cNvPr>
          <p:cNvCxnSpPr/>
          <p:nvPr/>
        </p:nvCxnSpPr>
        <p:spPr>
          <a:xfrm flipV="1">
            <a:off x="849389" y="4010107"/>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23A5806B-BCBD-B24D-930E-2BC170690898}"/>
              </a:ext>
            </a:extLst>
          </p:cNvPr>
          <p:cNvCxnSpPr/>
          <p:nvPr/>
        </p:nvCxnSpPr>
        <p:spPr>
          <a:xfrm>
            <a:off x="763565" y="400805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E671D4AD-4265-AC4A-BBA9-6166FA71C6B5}"/>
              </a:ext>
            </a:extLst>
          </p:cNvPr>
          <p:cNvCxnSpPr/>
          <p:nvPr/>
        </p:nvCxnSpPr>
        <p:spPr>
          <a:xfrm>
            <a:off x="754419" y="410584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E3816247-D3EA-034F-88C9-058DC6BA8250}"/>
              </a:ext>
            </a:extLst>
          </p:cNvPr>
          <p:cNvCxnSpPr/>
          <p:nvPr/>
        </p:nvCxnSpPr>
        <p:spPr>
          <a:xfrm>
            <a:off x="759905" y="418900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B855F335-35C7-D249-A4B9-0144DBD54246}"/>
              </a:ext>
            </a:extLst>
          </p:cNvPr>
          <p:cNvCxnSpPr/>
          <p:nvPr/>
        </p:nvCxnSpPr>
        <p:spPr>
          <a:xfrm flipV="1">
            <a:off x="916295" y="264329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2F486692-1088-5348-8F8E-3E14D29F9C99}"/>
              </a:ext>
            </a:extLst>
          </p:cNvPr>
          <p:cNvCxnSpPr>
            <a:cxnSpLocks/>
          </p:cNvCxnSpPr>
          <p:nvPr/>
        </p:nvCxnSpPr>
        <p:spPr>
          <a:xfrm flipH="1" flipV="1">
            <a:off x="1648680" y="263500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74DDE640-AB03-1B49-A95D-556AA54F0705}"/>
              </a:ext>
            </a:extLst>
          </p:cNvPr>
          <p:cNvCxnSpPr/>
          <p:nvPr/>
        </p:nvCxnSpPr>
        <p:spPr>
          <a:xfrm flipV="1">
            <a:off x="2372510" y="263072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57AB8FC4-25FD-6942-905B-DA7BE4F8F5A2}"/>
              </a:ext>
            </a:extLst>
          </p:cNvPr>
          <p:cNvCxnSpPr>
            <a:cxnSpLocks/>
          </p:cNvCxnSpPr>
          <p:nvPr/>
        </p:nvCxnSpPr>
        <p:spPr>
          <a:xfrm flipH="1" flipV="1">
            <a:off x="3104895" y="262242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D882321A-BF8B-984F-A05B-E160E2376EB2}"/>
              </a:ext>
            </a:extLst>
          </p:cNvPr>
          <p:cNvCxnSpPr/>
          <p:nvPr/>
        </p:nvCxnSpPr>
        <p:spPr>
          <a:xfrm flipV="1">
            <a:off x="3828725" y="261815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D11AFE0B-8EBA-6445-92B9-CA364199B430}"/>
              </a:ext>
            </a:extLst>
          </p:cNvPr>
          <p:cNvCxnSpPr>
            <a:cxnSpLocks/>
          </p:cNvCxnSpPr>
          <p:nvPr/>
        </p:nvCxnSpPr>
        <p:spPr>
          <a:xfrm flipH="1" flipV="1">
            <a:off x="4561110" y="260985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4791670A-5C8A-E14F-8229-2723E6AAD9C0}"/>
              </a:ext>
            </a:extLst>
          </p:cNvPr>
          <p:cNvCxnSpPr>
            <a:cxnSpLocks/>
          </p:cNvCxnSpPr>
          <p:nvPr/>
        </p:nvCxnSpPr>
        <p:spPr>
          <a:xfrm flipV="1">
            <a:off x="1647341" y="2643298"/>
            <a:ext cx="0" cy="14739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484FDF1C-4AB7-4E44-AE66-6A2E02BAB377}"/>
              </a:ext>
            </a:extLst>
          </p:cNvPr>
          <p:cNvCxnSpPr/>
          <p:nvPr/>
        </p:nvCxnSpPr>
        <p:spPr>
          <a:xfrm>
            <a:off x="2358544" y="410639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07506F1C-6B71-B64A-8537-E27F5A1938EF}"/>
              </a:ext>
            </a:extLst>
          </p:cNvPr>
          <p:cNvCxnSpPr>
            <a:cxnSpLocks/>
          </p:cNvCxnSpPr>
          <p:nvPr/>
        </p:nvCxnSpPr>
        <p:spPr>
          <a:xfrm flipV="1">
            <a:off x="2380414" y="2664695"/>
            <a:ext cx="718976" cy="14152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D974E7E3-E82D-8640-98ED-786E00BEE001}"/>
              </a:ext>
            </a:extLst>
          </p:cNvPr>
          <p:cNvCxnSpPr>
            <a:cxnSpLocks/>
          </p:cNvCxnSpPr>
          <p:nvPr/>
        </p:nvCxnSpPr>
        <p:spPr>
          <a:xfrm flipV="1">
            <a:off x="3107258" y="2641850"/>
            <a:ext cx="0" cy="14739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870AE241-41AE-F844-866E-60C0AA7550D9}"/>
              </a:ext>
            </a:extLst>
          </p:cNvPr>
          <p:cNvCxnSpPr/>
          <p:nvPr/>
        </p:nvCxnSpPr>
        <p:spPr>
          <a:xfrm rot="16200000">
            <a:off x="1997170" y="375010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4064E7D3-EA76-B64A-AD2C-89212B5432C4}"/>
              </a:ext>
            </a:extLst>
          </p:cNvPr>
          <p:cNvCxnSpPr/>
          <p:nvPr/>
        </p:nvCxnSpPr>
        <p:spPr>
          <a:xfrm rot="16200000">
            <a:off x="3471088" y="373323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20E8672B-82B2-9341-96BA-9DB7E374C4ED}"/>
              </a:ext>
            </a:extLst>
          </p:cNvPr>
          <p:cNvCxnSpPr/>
          <p:nvPr/>
        </p:nvCxnSpPr>
        <p:spPr>
          <a:xfrm>
            <a:off x="1641169" y="410252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3FFFDB67-55F1-B34D-89B2-FDF80792C476}"/>
              </a:ext>
            </a:extLst>
          </p:cNvPr>
          <p:cNvCxnSpPr/>
          <p:nvPr/>
        </p:nvCxnSpPr>
        <p:spPr>
          <a:xfrm>
            <a:off x="3100917" y="410487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0C88208A-7547-1E49-B768-70CEEFF5C2ED}"/>
              </a:ext>
            </a:extLst>
          </p:cNvPr>
          <p:cNvCxnSpPr/>
          <p:nvPr/>
        </p:nvCxnSpPr>
        <p:spPr>
          <a:xfrm>
            <a:off x="4573079" y="410308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B687F1BB-343A-E74B-9DC5-F41DEB23BF33}"/>
              </a:ext>
            </a:extLst>
          </p:cNvPr>
          <p:cNvCxnSpPr/>
          <p:nvPr/>
        </p:nvCxnSpPr>
        <p:spPr>
          <a:xfrm>
            <a:off x="3840586" y="411370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AFF16F22-99F5-4248-87EB-71CD003F57AD}"/>
              </a:ext>
            </a:extLst>
          </p:cNvPr>
          <p:cNvCxnSpPr>
            <a:cxnSpLocks/>
          </p:cNvCxnSpPr>
          <p:nvPr/>
        </p:nvCxnSpPr>
        <p:spPr>
          <a:xfrm flipV="1">
            <a:off x="3844807" y="2647612"/>
            <a:ext cx="704000" cy="14324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DA1D993C-BA9D-404B-AB8E-748AE6804C86}"/>
              </a:ext>
            </a:extLst>
          </p:cNvPr>
          <p:cNvCxnSpPr>
            <a:cxnSpLocks/>
          </p:cNvCxnSpPr>
          <p:nvPr/>
        </p:nvCxnSpPr>
        <p:spPr>
          <a:xfrm flipV="1">
            <a:off x="4554745" y="2644422"/>
            <a:ext cx="0" cy="14739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7960B8FF-E920-8844-94A8-596AE21C36E5}"/>
              </a:ext>
            </a:extLst>
          </p:cNvPr>
          <p:cNvCxnSpPr/>
          <p:nvPr/>
        </p:nvCxnSpPr>
        <p:spPr>
          <a:xfrm rot="16200000">
            <a:off x="7669118" y="372035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536F58BB-1714-B24C-8276-BC2DFC968A31}"/>
              </a:ext>
            </a:extLst>
          </p:cNvPr>
          <p:cNvCxnSpPr/>
          <p:nvPr/>
        </p:nvCxnSpPr>
        <p:spPr>
          <a:xfrm flipV="1">
            <a:off x="6558137" y="261663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E69000F9-5259-0241-9A53-33ED2846A5B1}"/>
              </a:ext>
            </a:extLst>
          </p:cNvPr>
          <p:cNvCxnSpPr>
            <a:cxnSpLocks/>
          </p:cNvCxnSpPr>
          <p:nvPr/>
        </p:nvCxnSpPr>
        <p:spPr>
          <a:xfrm flipH="1" flipV="1">
            <a:off x="7290522" y="260834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8EDE1ACF-9498-6B45-9970-97713D682A1A}"/>
              </a:ext>
            </a:extLst>
          </p:cNvPr>
          <p:cNvCxnSpPr/>
          <p:nvPr/>
        </p:nvCxnSpPr>
        <p:spPr>
          <a:xfrm>
            <a:off x="7302491" y="410156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D5C7AD13-C275-8E4C-A19A-E89A3C71A6AE}"/>
              </a:ext>
            </a:extLst>
          </p:cNvPr>
          <p:cNvCxnSpPr/>
          <p:nvPr/>
        </p:nvCxnSpPr>
        <p:spPr>
          <a:xfrm>
            <a:off x="6569998" y="411218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4A2B27D6-6301-C244-96F5-7CA932CB7FBB}"/>
              </a:ext>
            </a:extLst>
          </p:cNvPr>
          <p:cNvCxnSpPr>
            <a:cxnSpLocks/>
          </p:cNvCxnSpPr>
          <p:nvPr/>
        </p:nvCxnSpPr>
        <p:spPr>
          <a:xfrm flipV="1">
            <a:off x="6560431" y="2633471"/>
            <a:ext cx="717462" cy="147243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12A2C18F-7365-624B-BE2A-5B2A51EA4D50}"/>
              </a:ext>
            </a:extLst>
          </p:cNvPr>
          <p:cNvCxnSpPr>
            <a:cxnSpLocks/>
          </p:cNvCxnSpPr>
          <p:nvPr/>
        </p:nvCxnSpPr>
        <p:spPr>
          <a:xfrm flipV="1">
            <a:off x="7284157" y="2642906"/>
            <a:ext cx="0" cy="14739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00A343E6-CAD7-D64E-A5AD-3B203CA8FC35}"/>
              </a:ext>
            </a:extLst>
          </p:cNvPr>
          <p:cNvCxnSpPr>
            <a:cxnSpLocks/>
          </p:cNvCxnSpPr>
          <p:nvPr/>
        </p:nvCxnSpPr>
        <p:spPr>
          <a:xfrm flipH="1" flipV="1">
            <a:off x="1659456" y="2662088"/>
            <a:ext cx="684714" cy="14185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78AD486C-00E0-4740-9039-0309CCDA10B3}"/>
              </a:ext>
            </a:extLst>
          </p:cNvPr>
          <p:cNvCxnSpPr>
            <a:cxnSpLocks/>
          </p:cNvCxnSpPr>
          <p:nvPr/>
        </p:nvCxnSpPr>
        <p:spPr>
          <a:xfrm flipH="1" flipV="1">
            <a:off x="3110336" y="2646946"/>
            <a:ext cx="723078" cy="145357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80B29CC3-2ADA-7645-9CDA-E4BCFC2CC3CC}"/>
              </a:ext>
            </a:extLst>
          </p:cNvPr>
          <p:cNvCxnSpPr>
            <a:cxnSpLocks/>
          </p:cNvCxnSpPr>
          <p:nvPr/>
        </p:nvCxnSpPr>
        <p:spPr>
          <a:xfrm flipH="1" flipV="1">
            <a:off x="4555738" y="2604194"/>
            <a:ext cx="732572" cy="14951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5E478A99-744F-AC4D-AAD8-C9C44411C04E}"/>
              </a:ext>
            </a:extLst>
          </p:cNvPr>
          <p:cNvCxnSpPr>
            <a:cxnSpLocks/>
          </p:cNvCxnSpPr>
          <p:nvPr/>
        </p:nvCxnSpPr>
        <p:spPr>
          <a:xfrm flipH="1" flipV="1">
            <a:off x="7290387" y="2626543"/>
            <a:ext cx="722262" cy="14196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2" name="Oval 131">
            <a:extLst>
              <a:ext uri="{FF2B5EF4-FFF2-40B4-BE49-F238E27FC236}">
                <a16:creationId xmlns:a16="http://schemas.microsoft.com/office/drawing/2014/main" id="{8A03C88B-4DC9-C042-AF8D-AC66AA01388E}"/>
              </a:ext>
            </a:extLst>
          </p:cNvPr>
          <p:cNvSpPr/>
          <p:nvPr/>
        </p:nvSpPr>
        <p:spPr>
          <a:xfrm>
            <a:off x="5252700" y="405497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a:extLst>
              <a:ext uri="{FF2B5EF4-FFF2-40B4-BE49-F238E27FC236}">
                <a16:creationId xmlns:a16="http://schemas.microsoft.com/office/drawing/2014/main" id="{FA186EB1-4393-314C-88D0-FDEDF94EAE00}"/>
              </a:ext>
            </a:extLst>
          </p:cNvPr>
          <p:cNvSpPr/>
          <p:nvPr/>
        </p:nvSpPr>
        <p:spPr>
          <a:xfrm>
            <a:off x="866381" y="333233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4" name="Straight Connector 133">
            <a:extLst>
              <a:ext uri="{FF2B5EF4-FFF2-40B4-BE49-F238E27FC236}">
                <a16:creationId xmlns:a16="http://schemas.microsoft.com/office/drawing/2014/main" id="{01C08487-1F85-7D4A-8AF5-7F3D81B90F91}"/>
              </a:ext>
            </a:extLst>
          </p:cNvPr>
          <p:cNvCxnSpPr/>
          <p:nvPr/>
        </p:nvCxnSpPr>
        <p:spPr>
          <a:xfrm flipV="1">
            <a:off x="860765" y="3277675"/>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C75C6DB7-30F6-084A-B5D2-8D971BFF54C0}"/>
              </a:ext>
            </a:extLst>
          </p:cNvPr>
          <p:cNvCxnSpPr/>
          <p:nvPr/>
        </p:nvCxnSpPr>
        <p:spPr>
          <a:xfrm>
            <a:off x="774941" y="327562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BF4ADF32-A689-7142-8818-4286959950A1}"/>
              </a:ext>
            </a:extLst>
          </p:cNvPr>
          <p:cNvCxnSpPr/>
          <p:nvPr/>
        </p:nvCxnSpPr>
        <p:spPr>
          <a:xfrm>
            <a:off x="765795" y="337341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830B945F-9AD8-F248-97C6-18502681CE88}"/>
              </a:ext>
            </a:extLst>
          </p:cNvPr>
          <p:cNvCxnSpPr/>
          <p:nvPr/>
        </p:nvCxnSpPr>
        <p:spPr>
          <a:xfrm>
            <a:off x="771281" y="345657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8" name="Oval 137">
            <a:extLst>
              <a:ext uri="{FF2B5EF4-FFF2-40B4-BE49-F238E27FC236}">
                <a16:creationId xmlns:a16="http://schemas.microsoft.com/office/drawing/2014/main" id="{FDA5B7BC-2BBC-6142-A642-CF2778393F54}"/>
              </a:ext>
            </a:extLst>
          </p:cNvPr>
          <p:cNvSpPr/>
          <p:nvPr/>
        </p:nvSpPr>
        <p:spPr>
          <a:xfrm>
            <a:off x="1599060" y="405823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a:extLst>
              <a:ext uri="{FF2B5EF4-FFF2-40B4-BE49-F238E27FC236}">
                <a16:creationId xmlns:a16="http://schemas.microsoft.com/office/drawing/2014/main" id="{628FDACF-3D1E-3947-9368-5AE28A047B60}"/>
              </a:ext>
            </a:extLst>
          </p:cNvPr>
          <p:cNvSpPr/>
          <p:nvPr/>
        </p:nvSpPr>
        <p:spPr>
          <a:xfrm>
            <a:off x="2319492" y="331199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2B848305-D554-6A4A-A581-EB432AAD8C8D}"/>
              </a:ext>
            </a:extLst>
          </p:cNvPr>
          <p:cNvSpPr/>
          <p:nvPr/>
        </p:nvSpPr>
        <p:spPr>
          <a:xfrm>
            <a:off x="2318423" y="406720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a:extLst>
              <a:ext uri="{FF2B5EF4-FFF2-40B4-BE49-F238E27FC236}">
                <a16:creationId xmlns:a16="http://schemas.microsoft.com/office/drawing/2014/main" id="{EA564926-01FB-1A43-8C57-603A6D1EFFD2}"/>
              </a:ext>
            </a:extLst>
          </p:cNvPr>
          <p:cNvSpPr/>
          <p:nvPr/>
        </p:nvSpPr>
        <p:spPr>
          <a:xfrm>
            <a:off x="3788400" y="330307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a:extLst>
              <a:ext uri="{FF2B5EF4-FFF2-40B4-BE49-F238E27FC236}">
                <a16:creationId xmlns:a16="http://schemas.microsoft.com/office/drawing/2014/main" id="{7734DDD0-BA9B-DF4C-B15C-6BE956134A7E}"/>
              </a:ext>
            </a:extLst>
          </p:cNvPr>
          <p:cNvSpPr/>
          <p:nvPr/>
        </p:nvSpPr>
        <p:spPr>
          <a:xfrm>
            <a:off x="3785903" y="406720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a:extLst>
              <a:ext uri="{FF2B5EF4-FFF2-40B4-BE49-F238E27FC236}">
                <a16:creationId xmlns:a16="http://schemas.microsoft.com/office/drawing/2014/main" id="{AAFCDD2C-5BEE-414D-9DB2-7AE17FA10D11}"/>
              </a:ext>
            </a:extLst>
          </p:cNvPr>
          <p:cNvSpPr/>
          <p:nvPr/>
        </p:nvSpPr>
        <p:spPr>
          <a:xfrm>
            <a:off x="4512039" y="406422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a:extLst>
              <a:ext uri="{FF2B5EF4-FFF2-40B4-BE49-F238E27FC236}">
                <a16:creationId xmlns:a16="http://schemas.microsoft.com/office/drawing/2014/main" id="{843CDB00-4DD3-AC45-877B-9ACE5A380D65}"/>
              </a:ext>
            </a:extLst>
          </p:cNvPr>
          <p:cNvSpPr/>
          <p:nvPr/>
        </p:nvSpPr>
        <p:spPr>
          <a:xfrm>
            <a:off x="3058105" y="406422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a:extLst>
              <a:ext uri="{FF2B5EF4-FFF2-40B4-BE49-F238E27FC236}">
                <a16:creationId xmlns:a16="http://schemas.microsoft.com/office/drawing/2014/main" id="{F291CB64-7EEC-3340-8EC4-1309B4C8AD10}"/>
              </a:ext>
            </a:extLst>
          </p:cNvPr>
          <p:cNvSpPr/>
          <p:nvPr/>
        </p:nvSpPr>
        <p:spPr>
          <a:xfrm>
            <a:off x="7992101" y="331162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a:extLst>
              <a:ext uri="{FF2B5EF4-FFF2-40B4-BE49-F238E27FC236}">
                <a16:creationId xmlns:a16="http://schemas.microsoft.com/office/drawing/2014/main" id="{68F08AD8-68CF-7E45-9B51-3F2D713267D1}"/>
              </a:ext>
            </a:extLst>
          </p:cNvPr>
          <p:cNvSpPr/>
          <p:nvPr/>
        </p:nvSpPr>
        <p:spPr>
          <a:xfrm>
            <a:off x="7982112" y="405345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a:extLst>
              <a:ext uri="{FF2B5EF4-FFF2-40B4-BE49-F238E27FC236}">
                <a16:creationId xmlns:a16="http://schemas.microsoft.com/office/drawing/2014/main" id="{445FA5CA-D644-EC4E-B864-16955F616C48}"/>
              </a:ext>
            </a:extLst>
          </p:cNvPr>
          <p:cNvSpPr/>
          <p:nvPr/>
        </p:nvSpPr>
        <p:spPr>
          <a:xfrm>
            <a:off x="7241451" y="406270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a:extLst>
              <a:ext uri="{FF2B5EF4-FFF2-40B4-BE49-F238E27FC236}">
                <a16:creationId xmlns:a16="http://schemas.microsoft.com/office/drawing/2014/main" id="{69A8CEA8-8785-2D42-AB45-182A9FDFA367}"/>
              </a:ext>
            </a:extLst>
          </p:cNvPr>
          <p:cNvSpPr/>
          <p:nvPr/>
        </p:nvSpPr>
        <p:spPr>
          <a:xfrm>
            <a:off x="1600977" y="260867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a:extLst>
              <a:ext uri="{FF2B5EF4-FFF2-40B4-BE49-F238E27FC236}">
                <a16:creationId xmlns:a16="http://schemas.microsoft.com/office/drawing/2014/main" id="{74DB19EB-1143-2441-AFB7-C4AB67DA9697}"/>
              </a:ext>
            </a:extLst>
          </p:cNvPr>
          <p:cNvSpPr/>
          <p:nvPr/>
        </p:nvSpPr>
        <p:spPr>
          <a:xfrm>
            <a:off x="4510795" y="258730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a:extLst>
              <a:ext uri="{FF2B5EF4-FFF2-40B4-BE49-F238E27FC236}">
                <a16:creationId xmlns:a16="http://schemas.microsoft.com/office/drawing/2014/main" id="{CD5AF4DC-C39D-DC48-90CA-49D6CE568AB6}"/>
              </a:ext>
            </a:extLst>
          </p:cNvPr>
          <p:cNvSpPr/>
          <p:nvPr/>
        </p:nvSpPr>
        <p:spPr>
          <a:xfrm>
            <a:off x="5262689" y="331314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a:extLst>
              <a:ext uri="{FF2B5EF4-FFF2-40B4-BE49-F238E27FC236}">
                <a16:creationId xmlns:a16="http://schemas.microsoft.com/office/drawing/2014/main" id="{678C2611-15CD-174E-B0DE-46A5484A826C}"/>
              </a:ext>
            </a:extLst>
          </p:cNvPr>
          <p:cNvSpPr/>
          <p:nvPr/>
        </p:nvSpPr>
        <p:spPr>
          <a:xfrm>
            <a:off x="3062824" y="259879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a:extLst>
              <a:ext uri="{FF2B5EF4-FFF2-40B4-BE49-F238E27FC236}">
                <a16:creationId xmlns:a16="http://schemas.microsoft.com/office/drawing/2014/main" id="{A1F70584-AB58-F047-920B-B93C601FB73F}"/>
              </a:ext>
            </a:extLst>
          </p:cNvPr>
          <p:cNvSpPr/>
          <p:nvPr/>
        </p:nvSpPr>
        <p:spPr>
          <a:xfrm>
            <a:off x="7244667" y="257514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a:extLst>
              <a:ext uri="{FF2B5EF4-FFF2-40B4-BE49-F238E27FC236}">
                <a16:creationId xmlns:a16="http://schemas.microsoft.com/office/drawing/2014/main" id="{4C56ACFC-49A4-3544-AAEA-8954206BD8CB}"/>
              </a:ext>
            </a:extLst>
          </p:cNvPr>
          <p:cNvSpPr/>
          <p:nvPr/>
        </p:nvSpPr>
        <p:spPr>
          <a:xfrm>
            <a:off x="5629083" y="370087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6" name="Oval 185">
            <a:extLst>
              <a:ext uri="{FF2B5EF4-FFF2-40B4-BE49-F238E27FC236}">
                <a16:creationId xmlns:a16="http://schemas.microsoft.com/office/drawing/2014/main" id="{9EFF061A-27A4-D74D-8622-192BCDB797B2}"/>
              </a:ext>
            </a:extLst>
          </p:cNvPr>
          <p:cNvSpPr/>
          <p:nvPr/>
        </p:nvSpPr>
        <p:spPr>
          <a:xfrm>
            <a:off x="5922267" y="369910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7" name="Oval 186">
            <a:extLst>
              <a:ext uri="{FF2B5EF4-FFF2-40B4-BE49-F238E27FC236}">
                <a16:creationId xmlns:a16="http://schemas.microsoft.com/office/drawing/2014/main" id="{295984B8-8E33-404F-B86E-334187B5F982}"/>
              </a:ext>
            </a:extLst>
          </p:cNvPr>
          <p:cNvSpPr/>
          <p:nvPr/>
        </p:nvSpPr>
        <p:spPr>
          <a:xfrm>
            <a:off x="6208285" y="370221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8" name="Oval 187">
            <a:extLst>
              <a:ext uri="{FF2B5EF4-FFF2-40B4-BE49-F238E27FC236}">
                <a16:creationId xmlns:a16="http://schemas.microsoft.com/office/drawing/2014/main" id="{CA9E4F99-B5C0-6E40-A1C3-C7DBF15F39D4}"/>
              </a:ext>
            </a:extLst>
          </p:cNvPr>
          <p:cNvSpPr/>
          <p:nvPr/>
        </p:nvSpPr>
        <p:spPr>
          <a:xfrm>
            <a:off x="6511606" y="406910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a:extLst>
              <a:ext uri="{FF2B5EF4-FFF2-40B4-BE49-F238E27FC236}">
                <a16:creationId xmlns:a16="http://schemas.microsoft.com/office/drawing/2014/main" id="{E45FC773-96BA-964B-ACBF-ACE58FB5E385}"/>
              </a:ext>
            </a:extLst>
          </p:cNvPr>
          <p:cNvSpPr/>
          <p:nvPr/>
        </p:nvSpPr>
        <p:spPr>
          <a:xfrm>
            <a:off x="6521595" y="329604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TextBox 189">
            <a:extLst>
              <a:ext uri="{FF2B5EF4-FFF2-40B4-BE49-F238E27FC236}">
                <a16:creationId xmlns:a16="http://schemas.microsoft.com/office/drawing/2014/main" id="{B33975B9-EBDC-B04F-AD83-E2E44F159BBF}"/>
              </a:ext>
            </a:extLst>
          </p:cNvPr>
          <p:cNvSpPr txBox="1"/>
          <p:nvPr/>
        </p:nvSpPr>
        <p:spPr>
          <a:xfrm>
            <a:off x="8089091" y="2763544"/>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191" name="TextBox 190">
            <a:extLst>
              <a:ext uri="{FF2B5EF4-FFF2-40B4-BE49-F238E27FC236}">
                <a16:creationId xmlns:a16="http://schemas.microsoft.com/office/drawing/2014/main" id="{C83E6686-A6B4-0D46-8783-D5A73DF74834}"/>
              </a:ext>
            </a:extLst>
          </p:cNvPr>
          <p:cNvSpPr txBox="1"/>
          <p:nvPr/>
        </p:nvSpPr>
        <p:spPr>
          <a:xfrm>
            <a:off x="8082366" y="4348321"/>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192" name="Group 191">
            <a:extLst>
              <a:ext uri="{FF2B5EF4-FFF2-40B4-BE49-F238E27FC236}">
                <a16:creationId xmlns:a16="http://schemas.microsoft.com/office/drawing/2014/main" id="{2C747211-DF98-1044-B6B1-32FC400484C6}"/>
              </a:ext>
            </a:extLst>
          </p:cNvPr>
          <p:cNvGrpSpPr/>
          <p:nvPr/>
        </p:nvGrpSpPr>
        <p:grpSpPr>
          <a:xfrm>
            <a:off x="650706" y="5347568"/>
            <a:ext cx="924602" cy="1058574"/>
            <a:chOff x="536432" y="5376415"/>
            <a:chExt cx="924602" cy="1058574"/>
          </a:xfrm>
        </p:grpSpPr>
        <p:cxnSp>
          <p:nvCxnSpPr>
            <p:cNvPr id="193" name="Straight Arrow Connector 192">
              <a:extLst>
                <a:ext uri="{FF2B5EF4-FFF2-40B4-BE49-F238E27FC236}">
                  <a16:creationId xmlns:a16="http://schemas.microsoft.com/office/drawing/2014/main" id="{ACF47501-25C1-844D-9B69-615894C57CFB}"/>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4" name="TextBox 193">
              <a:extLst>
                <a:ext uri="{FF2B5EF4-FFF2-40B4-BE49-F238E27FC236}">
                  <a16:creationId xmlns:a16="http://schemas.microsoft.com/office/drawing/2014/main" id="{42DA61A9-1F69-FF42-BBF4-EE99C58FA938}"/>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95" name="Straight Arrow Connector 194">
              <a:extLst>
                <a:ext uri="{FF2B5EF4-FFF2-40B4-BE49-F238E27FC236}">
                  <a16:creationId xmlns:a16="http://schemas.microsoft.com/office/drawing/2014/main" id="{2D84AFEE-6B37-FF41-92C3-1714EC763AE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6" name="TextBox 195">
              <a:extLst>
                <a:ext uri="{FF2B5EF4-FFF2-40B4-BE49-F238E27FC236}">
                  <a16:creationId xmlns:a16="http://schemas.microsoft.com/office/drawing/2014/main" id="{0874FCEA-B3CA-0A4E-B481-A569182814E8}"/>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97" name="Straight Arrow Connector 196">
            <a:extLst>
              <a:ext uri="{FF2B5EF4-FFF2-40B4-BE49-F238E27FC236}">
                <a16:creationId xmlns:a16="http://schemas.microsoft.com/office/drawing/2014/main" id="{7F0AF81F-BAD4-3442-9FEA-C98B7D1AD178}"/>
              </a:ext>
            </a:extLst>
          </p:cNvPr>
          <p:cNvCxnSpPr>
            <a:cxnSpLocks/>
          </p:cNvCxnSpPr>
          <p:nvPr/>
        </p:nvCxnSpPr>
        <p:spPr>
          <a:xfrm>
            <a:off x="8329260" y="3160307"/>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98" name="Straight Arrow Connector 197">
            <a:extLst>
              <a:ext uri="{FF2B5EF4-FFF2-40B4-BE49-F238E27FC236}">
                <a16:creationId xmlns:a16="http://schemas.microsoft.com/office/drawing/2014/main" id="{756B902E-54AB-294A-B196-4E54B1A30ADA}"/>
              </a:ext>
            </a:extLst>
          </p:cNvPr>
          <p:cNvCxnSpPr>
            <a:cxnSpLocks/>
          </p:cNvCxnSpPr>
          <p:nvPr/>
        </p:nvCxnSpPr>
        <p:spPr>
          <a:xfrm>
            <a:off x="8316104" y="4129389"/>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77" name="TextBox 76">
            <a:extLst>
              <a:ext uri="{FF2B5EF4-FFF2-40B4-BE49-F238E27FC236}">
                <a16:creationId xmlns:a16="http://schemas.microsoft.com/office/drawing/2014/main" id="{B15CB3F1-2D14-0B41-A9C5-F06612A0D813}"/>
              </a:ext>
            </a:extLst>
          </p:cNvPr>
          <p:cNvSpPr txBox="1"/>
          <p:nvPr/>
        </p:nvSpPr>
        <p:spPr>
          <a:xfrm>
            <a:off x="2092628" y="251266"/>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Six Joints per Unit, Design #2          </a:t>
            </a:r>
          </a:p>
        </p:txBody>
      </p:sp>
      <p:grpSp>
        <p:nvGrpSpPr>
          <p:cNvPr id="78" name="Group 77">
            <a:extLst>
              <a:ext uri="{FF2B5EF4-FFF2-40B4-BE49-F238E27FC236}">
                <a16:creationId xmlns:a16="http://schemas.microsoft.com/office/drawing/2014/main" id="{45225E27-82AB-3743-82F2-53B59AB30927}"/>
              </a:ext>
            </a:extLst>
          </p:cNvPr>
          <p:cNvGrpSpPr/>
          <p:nvPr/>
        </p:nvGrpSpPr>
        <p:grpSpPr>
          <a:xfrm>
            <a:off x="7537293" y="6085157"/>
            <a:ext cx="1339174" cy="421977"/>
            <a:chOff x="470514" y="6098501"/>
            <a:chExt cx="1339174" cy="421977"/>
          </a:xfrm>
        </p:grpSpPr>
        <p:sp>
          <p:nvSpPr>
            <p:cNvPr id="79" name="TextBox 78">
              <a:extLst>
                <a:ext uri="{FF2B5EF4-FFF2-40B4-BE49-F238E27FC236}">
                  <a16:creationId xmlns:a16="http://schemas.microsoft.com/office/drawing/2014/main" id="{FEA5F27D-7568-FC40-B0B7-E99A5D78524C}"/>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80" name="TextBox 79">
              <a:extLst>
                <a:ext uri="{FF2B5EF4-FFF2-40B4-BE49-F238E27FC236}">
                  <a16:creationId xmlns:a16="http://schemas.microsoft.com/office/drawing/2014/main" id="{AC858FDD-1DE3-3648-A762-BF4797FA485E}"/>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1535527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1604C3E-6567-EE46-A733-F2661B80DE7D}"/>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02338CF9-C713-A949-8ECC-9AD595D87612}"/>
              </a:ext>
            </a:extLst>
          </p:cNvPr>
          <p:cNvCxnSpPr/>
          <p:nvPr/>
        </p:nvCxnSpPr>
        <p:spPr>
          <a:xfrm>
            <a:off x="277472" y="1061666"/>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1969F05D-3E93-6145-9FC7-8232E672A97A}"/>
              </a:ext>
            </a:extLst>
          </p:cNvPr>
          <p:cNvCxnSpPr/>
          <p:nvPr/>
        </p:nvCxnSpPr>
        <p:spPr>
          <a:xfrm>
            <a:off x="913682" y="318626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62C19449-ED96-CC42-B4D8-BF2E3B382568}"/>
              </a:ext>
            </a:extLst>
          </p:cNvPr>
          <p:cNvCxnSpPr/>
          <p:nvPr/>
        </p:nvCxnSpPr>
        <p:spPr>
          <a:xfrm rot="16200000">
            <a:off x="4954761" y="280029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7A8F465E-7867-384D-B8A9-CC62125A06E8}"/>
              </a:ext>
            </a:extLst>
          </p:cNvPr>
          <p:cNvCxnSpPr>
            <a:cxnSpLocks/>
          </p:cNvCxnSpPr>
          <p:nvPr/>
        </p:nvCxnSpPr>
        <p:spPr>
          <a:xfrm flipV="1">
            <a:off x="927686" y="1745493"/>
            <a:ext cx="734710" cy="13932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8" name="Oval 97">
            <a:extLst>
              <a:ext uri="{FF2B5EF4-FFF2-40B4-BE49-F238E27FC236}">
                <a16:creationId xmlns:a16="http://schemas.microsoft.com/office/drawing/2014/main" id="{FA30CA16-7689-8641-AF6E-8B4AAC71DC60}"/>
              </a:ext>
            </a:extLst>
          </p:cNvPr>
          <p:cNvSpPr/>
          <p:nvPr/>
        </p:nvSpPr>
        <p:spPr>
          <a:xfrm>
            <a:off x="877423" y="313465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9" name="Straight Connector 98">
            <a:extLst>
              <a:ext uri="{FF2B5EF4-FFF2-40B4-BE49-F238E27FC236}">
                <a16:creationId xmlns:a16="http://schemas.microsoft.com/office/drawing/2014/main" id="{5504854D-835F-F24E-9D62-C787FE141F1F}"/>
              </a:ext>
            </a:extLst>
          </p:cNvPr>
          <p:cNvCxnSpPr/>
          <p:nvPr/>
        </p:nvCxnSpPr>
        <p:spPr>
          <a:xfrm flipV="1">
            <a:off x="864444" y="3088532"/>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23A5806B-BCBD-B24D-930E-2BC170690898}"/>
              </a:ext>
            </a:extLst>
          </p:cNvPr>
          <p:cNvCxnSpPr/>
          <p:nvPr/>
        </p:nvCxnSpPr>
        <p:spPr>
          <a:xfrm>
            <a:off x="778620" y="308648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E671D4AD-4265-AC4A-BBA9-6166FA71C6B5}"/>
              </a:ext>
            </a:extLst>
          </p:cNvPr>
          <p:cNvCxnSpPr/>
          <p:nvPr/>
        </p:nvCxnSpPr>
        <p:spPr>
          <a:xfrm>
            <a:off x="769474" y="318427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E3816247-D3EA-034F-88C9-058DC6BA8250}"/>
              </a:ext>
            </a:extLst>
          </p:cNvPr>
          <p:cNvCxnSpPr/>
          <p:nvPr/>
        </p:nvCxnSpPr>
        <p:spPr>
          <a:xfrm>
            <a:off x="774960" y="326742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B855F335-35C7-D249-A4B9-0144DBD54246}"/>
              </a:ext>
            </a:extLst>
          </p:cNvPr>
          <p:cNvCxnSpPr/>
          <p:nvPr/>
        </p:nvCxnSpPr>
        <p:spPr>
          <a:xfrm flipV="1">
            <a:off x="931350" y="172172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2F486692-1088-5348-8F8E-3E14D29F9C99}"/>
              </a:ext>
            </a:extLst>
          </p:cNvPr>
          <p:cNvCxnSpPr>
            <a:cxnSpLocks/>
          </p:cNvCxnSpPr>
          <p:nvPr/>
        </p:nvCxnSpPr>
        <p:spPr>
          <a:xfrm flipH="1" flipV="1">
            <a:off x="1663735" y="171342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74DDE640-AB03-1B49-A95D-556AA54F0705}"/>
              </a:ext>
            </a:extLst>
          </p:cNvPr>
          <p:cNvCxnSpPr/>
          <p:nvPr/>
        </p:nvCxnSpPr>
        <p:spPr>
          <a:xfrm flipV="1">
            <a:off x="2387565" y="170915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57AB8FC4-25FD-6942-905B-DA7BE4F8F5A2}"/>
              </a:ext>
            </a:extLst>
          </p:cNvPr>
          <p:cNvCxnSpPr>
            <a:cxnSpLocks/>
          </p:cNvCxnSpPr>
          <p:nvPr/>
        </p:nvCxnSpPr>
        <p:spPr>
          <a:xfrm flipH="1" flipV="1">
            <a:off x="3119950" y="170085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D882321A-BF8B-984F-A05B-E160E2376EB2}"/>
              </a:ext>
            </a:extLst>
          </p:cNvPr>
          <p:cNvCxnSpPr/>
          <p:nvPr/>
        </p:nvCxnSpPr>
        <p:spPr>
          <a:xfrm flipV="1">
            <a:off x="3843780" y="169657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D11AFE0B-8EBA-6445-92B9-CA364199B430}"/>
              </a:ext>
            </a:extLst>
          </p:cNvPr>
          <p:cNvCxnSpPr>
            <a:cxnSpLocks/>
          </p:cNvCxnSpPr>
          <p:nvPr/>
        </p:nvCxnSpPr>
        <p:spPr>
          <a:xfrm flipH="1" flipV="1">
            <a:off x="4576165" y="168828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4791670A-5C8A-E14F-8229-2723E6AAD9C0}"/>
              </a:ext>
            </a:extLst>
          </p:cNvPr>
          <p:cNvCxnSpPr>
            <a:cxnSpLocks/>
          </p:cNvCxnSpPr>
          <p:nvPr/>
        </p:nvCxnSpPr>
        <p:spPr>
          <a:xfrm flipV="1">
            <a:off x="1662396" y="1721723"/>
            <a:ext cx="0" cy="14739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484FDF1C-4AB7-4E44-AE66-6A2E02BAB377}"/>
              </a:ext>
            </a:extLst>
          </p:cNvPr>
          <p:cNvCxnSpPr/>
          <p:nvPr/>
        </p:nvCxnSpPr>
        <p:spPr>
          <a:xfrm>
            <a:off x="2373599" y="318482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07506F1C-6B71-B64A-8537-E27F5A1938EF}"/>
              </a:ext>
            </a:extLst>
          </p:cNvPr>
          <p:cNvCxnSpPr>
            <a:cxnSpLocks/>
          </p:cNvCxnSpPr>
          <p:nvPr/>
        </p:nvCxnSpPr>
        <p:spPr>
          <a:xfrm flipV="1">
            <a:off x="2395469" y="1743120"/>
            <a:ext cx="718976" cy="14152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D974E7E3-E82D-8640-98ED-786E00BEE001}"/>
              </a:ext>
            </a:extLst>
          </p:cNvPr>
          <p:cNvCxnSpPr>
            <a:cxnSpLocks/>
          </p:cNvCxnSpPr>
          <p:nvPr/>
        </p:nvCxnSpPr>
        <p:spPr>
          <a:xfrm flipV="1">
            <a:off x="3122313" y="1720275"/>
            <a:ext cx="0" cy="14739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870AE241-41AE-F844-866E-60C0AA7550D9}"/>
              </a:ext>
            </a:extLst>
          </p:cNvPr>
          <p:cNvCxnSpPr/>
          <p:nvPr/>
        </p:nvCxnSpPr>
        <p:spPr>
          <a:xfrm rot="16200000">
            <a:off x="2012225" y="282853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4064E7D3-EA76-B64A-AD2C-89212B5432C4}"/>
              </a:ext>
            </a:extLst>
          </p:cNvPr>
          <p:cNvCxnSpPr/>
          <p:nvPr/>
        </p:nvCxnSpPr>
        <p:spPr>
          <a:xfrm rot="16200000">
            <a:off x="3486143" y="281166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20E8672B-82B2-9341-96BA-9DB7E374C4ED}"/>
              </a:ext>
            </a:extLst>
          </p:cNvPr>
          <p:cNvCxnSpPr/>
          <p:nvPr/>
        </p:nvCxnSpPr>
        <p:spPr>
          <a:xfrm>
            <a:off x="1656224" y="318095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3FFFDB67-55F1-B34D-89B2-FDF80792C476}"/>
              </a:ext>
            </a:extLst>
          </p:cNvPr>
          <p:cNvCxnSpPr/>
          <p:nvPr/>
        </p:nvCxnSpPr>
        <p:spPr>
          <a:xfrm>
            <a:off x="3115972" y="318329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0C88208A-7547-1E49-B768-70CEEFF5C2ED}"/>
              </a:ext>
            </a:extLst>
          </p:cNvPr>
          <p:cNvCxnSpPr/>
          <p:nvPr/>
        </p:nvCxnSpPr>
        <p:spPr>
          <a:xfrm>
            <a:off x="4588134" y="318150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B687F1BB-343A-E74B-9DC5-F41DEB23BF33}"/>
              </a:ext>
            </a:extLst>
          </p:cNvPr>
          <p:cNvCxnSpPr/>
          <p:nvPr/>
        </p:nvCxnSpPr>
        <p:spPr>
          <a:xfrm>
            <a:off x="3855641" y="319212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AFF16F22-99F5-4248-87EB-71CD003F57AD}"/>
              </a:ext>
            </a:extLst>
          </p:cNvPr>
          <p:cNvCxnSpPr>
            <a:cxnSpLocks/>
          </p:cNvCxnSpPr>
          <p:nvPr/>
        </p:nvCxnSpPr>
        <p:spPr>
          <a:xfrm flipV="1">
            <a:off x="3859862" y="1726037"/>
            <a:ext cx="704000" cy="14324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DA1D993C-BA9D-404B-AB8E-748AE6804C86}"/>
              </a:ext>
            </a:extLst>
          </p:cNvPr>
          <p:cNvCxnSpPr>
            <a:cxnSpLocks/>
          </p:cNvCxnSpPr>
          <p:nvPr/>
        </p:nvCxnSpPr>
        <p:spPr>
          <a:xfrm flipV="1">
            <a:off x="4569800" y="1722847"/>
            <a:ext cx="0" cy="14739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7960B8FF-E920-8844-94A8-596AE21C36E5}"/>
              </a:ext>
            </a:extLst>
          </p:cNvPr>
          <p:cNvCxnSpPr/>
          <p:nvPr/>
        </p:nvCxnSpPr>
        <p:spPr>
          <a:xfrm rot="16200000">
            <a:off x="7684173" y="279878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536F58BB-1714-B24C-8276-BC2DFC968A31}"/>
              </a:ext>
            </a:extLst>
          </p:cNvPr>
          <p:cNvCxnSpPr/>
          <p:nvPr/>
        </p:nvCxnSpPr>
        <p:spPr>
          <a:xfrm flipV="1">
            <a:off x="6573192" y="169506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E69000F9-5259-0241-9A53-33ED2846A5B1}"/>
              </a:ext>
            </a:extLst>
          </p:cNvPr>
          <p:cNvCxnSpPr>
            <a:cxnSpLocks/>
          </p:cNvCxnSpPr>
          <p:nvPr/>
        </p:nvCxnSpPr>
        <p:spPr>
          <a:xfrm flipH="1" flipV="1">
            <a:off x="7305577" y="168676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8EDE1ACF-9498-6B45-9970-97713D682A1A}"/>
              </a:ext>
            </a:extLst>
          </p:cNvPr>
          <p:cNvCxnSpPr/>
          <p:nvPr/>
        </p:nvCxnSpPr>
        <p:spPr>
          <a:xfrm>
            <a:off x="7317546" y="317999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D5C7AD13-C275-8E4C-A19A-E89A3C71A6AE}"/>
              </a:ext>
            </a:extLst>
          </p:cNvPr>
          <p:cNvCxnSpPr/>
          <p:nvPr/>
        </p:nvCxnSpPr>
        <p:spPr>
          <a:xfrm>
            <a:off x="6585053" y="319061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4A2B27D6-6301-C244-96F5-7CA932CB7FBB}"/>
              </a:ext>
            </a:extLst>
          </p:cNvPr>
          <p:cNvCxnSpPr>
            <a:cxnSpLocks/>
          </p:cNvCxnSpPr>
          <p:nvPr/>
        </p:nvCxnSpPr>
        <p:spPr>
          <a:xfrm flipV="1">
            <a:off x="6575486" y="1711896"/>
            <a:ext cx="717462" cy="147243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12A2C18F-7365-624B-BE2A-5B2A51EA4D50}"/>
              </a:ext>
            </a:extLst>
          </p:cNvPr>
          <p:cNvCxnSpPr>
            <a:cxnSpLocks/>
          </p:cNvCxnSpPr>
          <p:nvPr/>
        </p:nvCxnSpPr>
        <p:spPr>
          <a:xfrm flipV="1">
            <a:off x="7299212" y="1721331"/>
            <a:ext cx="0" cy="147398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00A343E6-CAD7-D64E-A5AD-3B203CA8FC35}"/>
              </a:ext>
            </a:extLst>
          </p:cNvPr>
          <p:cNvCxnSpPr>
            <a:cxnSpLocks/>
          </p:cNvCxnSpPr>
          <p:nvPr/>
        </p:nvCxnSpPr>
        <p:spPr>
          <a:xfrm flipH="1" flipV="1">
            <a:off x="1674511" y="1740513"/>
            <a:ext cx="684714" cy="14185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78AD486C-00E0-4740-9039-0309CCDA10B3}"/>
              </a:ext>
            </a:extLst>
          </p:cNvPr>
          <p:cNvCxnSpPr>
            <a:cxnSpLocks/>
          </p:cNvCxnSpPr>
          <p:nvPr/>
        </p:nvCxnSpPr>
        <p:spPr>
          <a:xfrm flipH="1" flipV="1">
            <a:off x="3125391" y="1725371"/>
            <a:ext cx="723078" cy="145357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80B29CC3-2ADA-7645-9CDA-E4BCFC2CC3CC}"/>
              </a:ext>
            </a:extLst>
          </p:cNvPr>
          <p:cNvCxnSpPr>
            <a:cxnSpLocks/>
          </p:cNvCxnSpPr>
          <p:nvPr/>
        </p:nvCxnSpPr>
        <p:spPr>
          <a:xfrm flipH="1" flipV="1">
            <a:off x="4570793" y="1682619"/>
            <a:ext cx="732572" cy="14951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5E478A99-744F-AC4D-AAD8-C9C44411C04E}"/>
              </a:ext>
            </a:extLst>
          </p:cNvPr>
          <p:cNvCxnSpPr>
            <a:cxnSpLocks/>
          </p:cNvCxnSpPr>
          <p:nvPr/>
        </p:nvCxnSpPr>
        <p:spPr>
          <a:xfrm flipH="1" flipV="1">
            <a:off x="7305442" y="1704968"/>
            <a:ext cx="722262" cy="14196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2" name="Oval 131">
            <a:extLst>
              <a:ext uri="{FF2B5EF4-FFF2-40B4-BE49-F238E27FC236}">
                <a16:creationId xmlns:a16="http://schemas.microsoft.com/office/drawing/2014/main" id="{8A03C88B-4DC9-C042-AF8D-AC66AA01388E}"/>
              </a:ext>
            </a:extLst>
          </p:cNvPr>
          <p:cNvSpPr/>
          <p:nvPr/>
        </p:nvSpPr>
        <p:spPr>
          <a:xfrm>
            <a:off x="5267755" y="313339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a:extLst>
              <a:ext uri="{FF2B5EF4-FFF2-40B4-BE49-F238E27FC236}">
                <a16:creationId xmlns:a16="http://schemas.microsoft.com/office/drawing/2014/main" id="{FA186EB1-4393-314C-88D0-FDEDF94EAE00}"/>
              </a:ext>
            </a:extLst>
          </p:cNvPr>
          <p:cNvSpPr/>
          <p:nvPr/>
        </p:nvSpPr>
        <p:spPr>
          <a:xfrm>
            <a:off x="881436" y="241075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4" name="Straight Connector 133">
            <a:extLst>
              <a:ext uri="{FF2B5EF4-FFF2-40B4-BE49-F238E27FC236}">
                <a16:creationId xmlns:a16="http://schemas.microsoft.com/office/drawing/2014/main" id="{01C08487-1F85-7D4A-8AF5-7F3D81B90F91}"/>
              </a:ext>
            </a:extLst>
          </p:cNvPr>
          <p:cNvCxnSpPr/>
          <p:nvPr/>
        </p:nvCxnSpPr>
        <p:spPr>
          <a:xfrm flipV="1">
            <a:off x="875820" y="235610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C75C6DB7-30F6-084A-B5D2-8D971BFF54C0}"/>
              </a:ext>
            </a:extLst>
          </p:cNvPr>
          <p:cNvCxnSpPr/>
          <p:nvPr/>
        </p:nvCxnSpPr>
        <p:spPr>
          <a:xfrm>
            <a:off x="789996" y="235404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BF4ADF32-A689-7142-8818-4286959950A1}"/>
              </a:ext>
            </a:extLst>
          </p:cNvPr>
          <p:cNvCxnSpPr/>
          <p:nvPr/>
        </p:nvCxnSpPr>
        <p:spPr>
          <a:xfrm>
            <a:off x="780850" y="245183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830B945F-9AD8-F248-97C6-18502681CE88}"/>
              </a:ext>
            </a:extLst>
          </p:cNvPr>
          <p:cNvCxnSpPr/>
          <p:nvPr/>
        </p:nvCxnSpPr>
        <p:spPr>
          <a:xfrm>
            <a:off x="786336" y="253499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8" name="Oval 137">
            <a:extLst>
              <a:ext uri="{FF2B5EF4-FFF2-40B4-BE49-F238E27FC236}">
                <a16:creationId xmlns:a16="http://schemas.microsoft.com/office/drawing/2014/main" id="{FDA5B7BC-2BBC-6142-A642-CF2778393F54}"/>
              </a:ext>
            </a:extLst>
          </p:cNvPr>
          <p:cNvSpPr/>
          <p:nvPr/>
        </p:nvSpPr>
        <p:spPr>
          <a:xfrm>
            <a:off x="1614115" y="313666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a:extLst>
              <a:ext uri="{FF2B5EF4-FFF2-40B4-BE49-F238E27FC236}">
                <a16:creationId xmlns:a16="http://schemas.microsoft.com/office/drawing/2014/main" id="{628FDACF-3D1E-3947-9368-5AE28A047B60}"/>
              </a:ext>
            </a:extLst>
          </p:cNvPr>
          <p:cNvSpPr/>
          <p:nvPr/>
        </p:nvSpPr>
        <p:spPr>
          <a:xfrm>
            <a:off x="2334547" y="239041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2B848305-D554-6A4A-A581-EB432AAD8C8D}"/>
              </a:ext>
            </a:extLst>
          </p:cNvPr>
          <p:cNvSpPr/>
          <p:nvPr/>
        </p:nvSpPr>
        <p:spPr>
          <a:xfrm>
            <a:off x="2333478" y="314563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a:extLst>
              <a:ext uri="{FF2B5EF4-FFF2-40B4-BE49-F238E27FC236}">
                <a16:creationId xmlns:a16="http://schemas.microsoft.com/office/drawing/2014/main" id="{EA564926-01FB-1A43-8C57-603A6D1EFFD2}"/>
              </a:ext>
            </a:extLst>
          </p:cNvPr>
          <p:cNvSpPr/>
          <p:nvPr/>
        </p:nvSpPr>
        <p:spPr>
          <a:xfrm>
            <a:off x="3803455" y="238149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a:extLst>
              <a:ext uri="{FF2B5EF4-FFF2-40B4-BE49-F238E27FC236}">
                <a16:creationId xmlns:a16="http://schemas.microsoft.com/office/drawing/2014/main" id="{7734DDD0-BA9B-DF4C-B15C-6BE956134A7E}"/>
              </a:ext>
            </a:extLst>
          </p:cNvPr>
          <p:cNvSpPr/>
          <p:nvPr/>
        </p:nvSpPr>
        <p:spPr>
          <a:xfrm>
            <a:off x="3800958" y="314563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a:extLst>
              <a:ext uri="{FF2B5EF4-FFF2-40B4-BE49-F238E27FC236}">
                <a16:creationId xmlns:a16="http://schemas.microsoft.com/office/drawing/2014/main" id="{AAFCDD2C-5BEE-414D-9DB2-7AE17FA10D11}"/>
              </a:ext>
            </a:extLst>
          </p:cNvPr>
          <p:cNvSpPr/>
          <p:nvPr/>
        </p:nvSpPr>
        <p:spPr>
          <a:xfrm>
            <a:off x="4527094" y="314264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a:extLst>
              <a:ext uri="{FF2B5EF4-FFF2-40B4-BE49-F238E27FC236}">
                <a16:creationId xmlns:a16="http://schemas.microsoft.com/office/drawing/2014/main" id="{843CDB00-4DD3-AC45-877B-9ACE5A380D65}"/>
              </a:ext>
            </a:extLst>
          </p:cNvPr>
          <p:cNvSpPr/>
          <p:nvPr/>
        </p:nvSpPr>
        <p:spPr>
          <a:xfrm>
            <a:off x="3073160" y="314264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a:extLst>
              <a:ext uri="{FF2B5EF4-FFF2-40B4-BE49-F238E27FC236}">
                <a16:creationId xmlns:a16="http://schemas.microsoft.com/office/drawing/2014/main" id="{F291CB64-7EEC-3340-8EC4-1309B4C8AD10}"/>
              </a:ext>
            </a:extLst>
          </p:cNvPr>
          <p:cNvSpPr/>
          <p:nvPr/>
        </p:nvSpPr>
        <p:spPr>
          <a:xfrm>
            <a:off x="8007156" y="239005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a:extLst>
              <a:ext uri="{FF2B5EF4-FFF2-40B4-BE49-F238E27FC236}">
                <a16:creationId xmlns:a16="http://schemas.microsoft.com/office/drawing/2014/main" id="{68F08AD8-68CF-7E45-9B51-3F2D713267D1}"/>
              </a:ext>
            </a:extLst>
          </p:cNvPr>
          <p:cNvSpPr/>
          <p:nvPr/>
        </p:nvSpPr>
        <p:spPr>
          <a:xfrm>
            <a:off x="7997167" y="313188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a:extLst>
              <a:ext uri="{FF2B5EF4-FFF2-40B4-BE49-F238E27FC236}">
                <a16:creationId xmlns:a16="http://schemas.microsoft.com/office/drawing/2014/main" id="{445FA5CA-D644-EC4E-B864-16955F616C48}"/>
              </a:ext>
            </a:extLst>
          </p:cNvPr>
          <p:cNvSpPr/>
          <p:nvPr/>
        </p:nvSpPr>
        <p:spPr>
          <a:xfrm>
            <a:off x="7256506" y="314113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a:extLst>
              <a:ext uri="{FF2B5EF4-FFF2-40B4-BE49-F238E27FC236}">
                <a16:creationId xmlns:a16="http://schemas.microsoft.com/office/drawing/2014/main" id="{69A8CEA8-8785-2D42-AB45-182A9FDFA367}"/>
              </a:ext>
            </a:extLst>
          </p:cNvPr>
          <p:cNvSpPr/>
          <p:nvPr/>
        </p:nvSpPr>
        <p:spPr>
          <a:xfrm>
            <a:off x="1616032" y="168709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a:extLst>
              <a:ext uri="{FF2B5EF4-FFF2-40B4-BE49-F238E27FC236}">
                <a16:creationId xmlns:a16="http://schemas.microsoft.com/office/drawing/2014/main" id="{74DB19EB-1143-2441-AFB7-C4AB67DA9697}"/>
              </a:ext>
            </a:extLst>
          </p:cNvPr>
          <p:cNvSpPr/>
          <p:nvPr/>
        </p:nvSpPr>
        <p:spPr>
          <a:xfrm>
            <a:off x="4525850" y="166572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a:extLst>
              <a:ext uri="{FF2B5EF4-FFF2-40B4-BE49-F238E27FC236}">
                <a16:creationId xmlns:a16="http://schemas.microsoft.com/office/drawing/2014/main" id="{CD5AF4DC-C39D-DC48-90CA-49D6CE568AB6}"/>
              </a:ext>
            </a:extLst>
          </p:cNvPr>
          <p:cNvSpPr/>
          <p:nvPr/>
        </p:nvSpPr>
        <p:spPr>
          <a:xfrm>
            <a:off x="5277744" y="239156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a:extLst>
              <a:ext uri="{FF2B5EF4-FFF2-40B4-BE49-F238E27FC236}">
                <a16:creationId xmlns:a16="http://schemas.microsoft.com/office/drawing/2014/main" id="{678C2611-15CD-174E-B0DE-46A5484A826C}"/>
              </a:ext>
            </a:extLst>
          </p:cNvPr>
          <p:cNvSpPr/>
          <p:nvPr/>
        </p:nvSpPr>
        <p:spPr>
          <a:xfrm>
            <a:off x="3077879" y="167721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a:extLst>
              <a:ext uri="{FF2B5EF4-FFF2-40B4-BE49-F238E27FC236}">
                <a16:creationId xmlns:a16="http://schemas.microsoft.com/office/drawing/2014/main" id="{A1F70584-AB58-F047-920B-B93C601FB73F}"/>
              </a:ext>
            </a:extLst>
          </p:cNvPr>
          <p:cNvSpPr/>
          <p:nvPr/>
        </p:nvSpPr>
        <p:spPr>
          <a:xfrm>
            <a:off x="7259722" y="165357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a:extLst>
              <a:ext uri="{FF2B5EF4-FFF2-40B4-BE49-F238E27FC236}">
                <a16:creationId xmlns:a16="http://schemas.microsoft.com/office/drawing/2014/main" id="{4C56ACFC-49A4-3544-AAEA-8954206BD8CB}"/>
              </a:ext>
            </a:extLst>
          </p:cNvPr>
          <p:cNvSpPr/>
          <p:nvPr/>
        </p:nvSpPr>
        <p:spPr>
          <a:xfrm>
            <a:off x="5644138" y="277929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6" name="Oval 185">
            <a:extLst>
              <a:ext uri="{FF2B5EF4-FFF2-40B4-BE49-F238E27FC236}">
                <a16:creationId xmlns:a16="http://schemas.microsoft.com/office/drawing/2014/main" id="{9EFF061A-27A4-D74D-8622-192BCDB797B2}"/>
              </a:ext>
            </a:extLst>
          </p:cNvPr>
          <p:cNvSpPr/>
          <p:nvPr/>
        </p:nvSpPr>
        <p:spPr>
          <a:xfrm>
            <a:off x="5937322" y="277753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7" name="Oval 186">
            <a:extLst>
              <a:ext uri="{FF2B5EF4-FFF2-40B4-BE49-F238E27FC236}">
                <a16:creationId xmlns:a16="http://schemas.microsoft.com/office/drawing/2014/main" id="{295984B8-8E33-404F-B86E-334187B5F982}"/>
              </a:ext>
            </a:extLst>
          </p:cNvPr>
          <p:cNvSpPr/>
          <p:nvPr/>
        </p:nvSpPr>
        <p:spPr>
          <a:xfrm>
            <a:off x="6223340" y="278064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8" name="Oval 187">
            <a:extLst>
              <a:ext uri="{FF2B5EF4-FFF2-40B4-BE49-F238E27FC236}">
                <a16:creationId xmlns:a16="http://schemas.microsoft.com/office/drawing/2014/main" id="{CA9E4F99-B5C0-6E40-A1C3-C7DBF15F39D4}"/>
              </a:ext>
            </a:extLst>
          </p:cNvPr>
          <p:cNvSpPr/>
          <p:nvPr/>
        </p:nvSpPr>
        <p:spPr>
          <a:xfrm>
            <a:off x="6526661" y="314752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a:extLst>
              <a:ext uri="{FF2B5EF4-FFF2-40B4-BE49-F238E27FC236}">
                <a16:creationId xmlns:a16="http://schemas.microsoft.com/office/drawing/2014/main" id="{E45FC773-96BA-964B-ACBF-ACE58FB5E385}"/>
              </a:ext>
            </a:extLst>
          </p:cNvPr>
          <p:cNvSpPr/>
          <p:nvPr/>
        </p:nvSpPr>
        <p:spPr>
          <a:xfrm>
            <a:off x="6536650" y="237447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TextBox 189">
            <a:extLst>
              <a:ext uri="{FF2B5EF4-FFF2-40B4-BE49-F238E27FC236}">
                <a16:creationId xmlns:a16="http://schemas.microsoft.com/office/drawing/2014/main" id="{B33975B9-EBDC-B04F-AD83-E2E44F159BBF}"/>
              </a:ext>
            </a:extLst>
          </p:cNvPr>
          <p:cNvSpPr txBox="1"/>
          <p:nvPr/>
        </p:nvSpPr>
        <p:spPr>
          <a:xfrm>
            <a:off x="8056439" y="1818115"/>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191" name="TextBox 190">
            <a:extLst>
              <a:ext uri="{FF2B5EF4-FFF2-40B4-BE49-F238E27FC236}">
                <a16:creationId xmlns:a16="http://schemas.microsoft.com/office/drawing/2014/main" id="{C83E6686-A6B4-0D46-8783-D5A73DF74834}"/>
              </a:ext>
            </a:extLst>
          </p:cNvPr>
          <p:cNvSpPr txBox="1"/>
          <p:nvPr/>
        </p:nvSpPr>
        <p:spPr>
          <a:xfrm>
            <a:off x="8049714" y="3402892"/>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192" name="Group 191">
            <a:extLst>
              <a:ext uri="{FF2B5EF4-FFF2-40B4-BE49-F238E27FC236}">
                <a16:creationId xmlns:a16="http://schemas.microsoft.com/office/drawing/2014/main" id="{2C747211-DF98-1044-B6B1-32FC400484C6}"/>
              </a:ext>
            </a:extLst>
          </p:cNvPr>
          <p:cNvGrpSpPr/>
          <p:nvPr/>
        </p:nvGrpSpPr>
        <p:grpSpPr>
          <a:xfrm>
            <a:off x="650706" y="5347568"/>
            <a:ext cx="924602" cy="1058574"/>
            <a:chOff x="536432" y="5376415"/>
            <a:chExt cx="924602" cy="1058574"/>
          </a:xfrm>
        </p:grpSpPr>
        <p:cxnSp>
          <p:nvCxnSpPr>
            <p:cNvPr id="193" name="Straight Arrow Connector 192">
              <a:extLst>
                <a:ext uri="{FF2B5EF4-FFF2-40B4-BE49-F238E27FC236}">
                  <a16:creationId xmlns:a16="http://schemas.microsoft.com/office/drawing/2014/main" id="{ACF47501-25C1-844D-9B69-615894C57CFB}"/>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4" name="TextBox 193">
              <a:extLst>
                <a:ext uri="{FF2B5EF4-FFF2-40B4-BE49-F238E27FC236}">
                  <a16:creationId xmlns:a16="http://schemas.microsoft.com/office/drawing/2014/main" id="{42DA61A9-1F69-FF42-BBF4-EE99C58FA938}"/>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95" name="Straight Arrow Connector 194">
              <a:extLst>
                <a:ext uri="{FF2B5EF4-FFF2-40B4-BE49-F238E27FC236}">
                  <a16:creationId xmlns:a16="http://schemas.microsoft.com/office/drawing/2014/main" id="{2D84AFEE-6B37-FF41-92C3-1714EC763AE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6" name="TextBox 195">
              <a:extLst>
                <a:ext uri="{FF2B5EF4-FFF2-40B4-BE49-F238E27FC236}">
                  <a16:creationId xmlns:a16="http://schemas.microsoft.com/office/drawing/2014/main" id="{0874FCEA-B3CA-0A4E-B481-A569182814E8}"/>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97" name="Straight Arrow Connector 196">
            <a:extLst>
              <a:ext uri="{FF2B5EF4-FFF2-40B4-BE49-F238E27FC236}">
                <a16:creationId xmlns:a16="http://schemas.microsoft.com/office/drawing/2014/main" id="{7F0AF81F-BAD4-3442-9FEA-C98B7D1AD178}"/>
              </a:ext>
            </a:extLst>
          </p:cNvPr>
          <p:cNvCxnSpPr>
            <a:cxnSpLocks/>
          </p:cNvCxnSpPr>
          <p:nvPr/>
        </p:nvCxnSpPr>
        <p:spPr>
          <a:xfrm>
            <a:off x="8296608" y="2214878"/>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98" name="Straight Arrow Connector 197">
            <a:extLst>
              <a:ext uri="{FF2B5EF4-FFF2-40B4-BE49-F238E27FC236}">
                <a16:creationId xmlns:a16="http://schemas.microsoft.com/office/drawing/2014/main" id="{756B902E-54AB-294A-B196-4E54B1A30ADA}"/>
              </a:ext>
            </a:extLst>
          </p:cNvPr>
          <p:cNvCxnSpPr>
            <a:cxnSpLocks/>
          </p:cNvCxnSpPr>
          <p:nvPr/>
        </p:nvCxnSpPr>
        <p:spPr>
          <a:xfrm>
            <a:off x="8283452" y="3183960"/>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CF306C9C-5C28-ED4C-82EE-290E0C3A4072}"/>
              </a:ext>
            </a:extLst>
          </p:cNvPr>
          <p:cNvGrpSpPr/>
          <p:nvPr/>
        </p:nvGrpSpPr>
        <p:grpSpPr>
          <a:xfrm>
            <a:off x="4730483" y="3998049"/>
            <a:ext cx="2805910" cy="1431221"/>
            <a:chOff x="4340869" y="4021902"/>
            <a:chExt cx="2805910" cy="1431221"/>
          </a:xfrm>
        </p:grpSpPr>
        <p:cxnSp>
          <p:nvCxnSpPr>
            <p:cNvPr id="77" name="Straight Connector 76">
              <a:extLst>
                <a:ext uri="{FF2B5EF4-FFF2-40B4-BE49-F238E27FC236}">
                  <a16:creationId xmlns:a16="http://schemas.microsoft.com/office/drawing/2014/main" id="{3A30C853-2CC8-0D4B-B315-1D663ED479F3}"/>
                </a:ext>
              </a:extLst>
            </p:cNvPr>
            <p:cNvCxnSpPr/>
            <p:nvPr/>
          </p:nvCxnSpPr>
          <p:spPr>
            <a:xfrm>
              <a:off x="4470334" y="5376684"/>
              <a:ext cx="656737" cy="18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69FC6A8C-6D71-3D4B-B20B-8ACDAD08AFCD}"/>
                </a:ext>
              </a:extLst>
            </p:cNvPr>
            <p:cNvCxnSpPr>
              <a:cxnSpLocks/>
            </p:cNvCxnSpPr>
            <p:nvPr/>
          </p:nvCxnSpPr>
          <p:spPr>
            <a:xfrm flipV="1">
              <a:off x="4482907" y="4083199"/>
              <a:ext cx="659601" cy="12508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9" name="Oval 78">
              <a:extLst>
                <a:ext uri="{FF2B5EF4-FFF2-40B4-BE49-F238E27FC236}">
                  <a16:creationId xmlns:a16="http://schemas.microsoft.com/office/drawing/2014/main" id="{7FEB7B02-5E48-BD4A-BFC5-4B2804980A7A}"/>
                </a:ext>
              </a:extLst>
            </p:cNvPr>
            <p:cNvSpPr/>
            <p:nvPr/>
          </p:nvSpPr>
          <p:spPr>
            <a:xfrm>
              <a:off x="4437782" y="5330351"/>
              <a:ext cx="82092" cy="820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0" name="Straight Connector 79">
              <a:extLst>
                <a:ext uri="{FF2B5EF4-FFF2-40B4-BE49-F238E27FC236}">
                  <a16:creationId xmlns:a16="http://schemas.microsoft.com/office/drawing/2014/main" id="{20864290-189A-D244-8988-3419BB0C2BAB}"/>
                </a:ext>
              </a:extLst>
            </p:cNvPr>
            <p:cNvCxnSpPr/>
            <p:nvPr/>
          </p:nvCxnSpPr>
          <p:spPr>
            <a:xfrm flipV="1">
              <a:off x="4426130" y="5288939"/>
              <a:ext cx="1" cy="1641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32917CBE-2118-1346-B2F5-57CED396A499}"/>
                </a:ext>
              </a:extLst>
            </p:cNvPr>
            <p:cNvCxnSpPr/>
            <p:nvPr/>
          </p:nvCxnSpPr>
          <p:spPr>
            <a:xfrm>
              <a:off x="4349080" y="5287098"/>
              <a:ext cx="82092" cy="18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B3116013-604C-A949-AE37-50C71FCFECE0}"/>
                </a:ext>
              </a:extLst>
            </p:cNvPr>
            <p:cNvCxnSpPr/>
            <p:nvPr/>
          </p:nvCxnSpPr>
          <p:spPr>
            <a:xfrm>
              <a:off x="4340869" y="5374890"/>
              <a:ext cx="82092" cy="18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29D12648-7926-124E-B15B-8BCA8FD3472C}"/>
                </a:ext>
              </a:extLst>
            </p:cNvPr>
            <p:cNvCxnSpPr/>
            <p:nvPr/>
          </p:nvCxnSpPr>
          <p:spPr>
            <a:xfrm>
              <a:off x="4345794" y="5449546"/>
              <a:ext cx="82092" cy="18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8ECC99F8-A974-F24A-AF34-A396EF25C58D}"/>
                </a:ext>
              </a:extLst>
            </p:cNvPr>
            <p:cNvCxnSpPr/>
            <p:nvPr/>
          </p:nvCxnSpPr>
          <p:spPr>
            <a:xfrm flipV="1">
              <a:off x="4486196" y="4061859"/>
              <a:ext cx="656737" cy="6567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AC019E5A-EF86-5B42-84EB-EB639A158B6F}"/>
                </a:ext>
              </a:extLst>
            </p:cNvPr>
            <p:cNvCxnSpPr>
              <a:cxnSpLocks/>
            </p:cNvCxnSpPr>
            <p:nvPr/>
          </p:nvCxnSpPr>
          <p:spPr>
            <a:xfrm flipH="1" flipV="1">
              <a:off x="5143710" y="4054411"/>
              <a:ext cx="656737" cy="6567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173DA82B-0A2B-584C-B238-D11BE7E10398}"/>
                </a:ext>
              </a:extLst>
            </p:cNvPr>
            <p:cNvCxnSpPr/>
            <p:nvPr/>
          </p:nvCxnSpPr>
          <p:spPr>
            <a:xfrm flipV="1">
              <a:off x="5793543" y="4050571"/>
              <a:ext cx="656737" cy="6567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8FE1C7E2-422E-704C-83CD-C4ADD7E7EF7F}"/>
                </a:ext>
              </a:extLst>
            </p:cNvPr>
            <p:cNvCxnSpPr>
              <a:cxnSpLocks/>
            </p:cNvCxnSpPr>
            <p:nvPr/>
          </p:nvCxnSpPr>
          <p:spPr>
            <a:xfrm flipH="1" flipV="1">
              <a:off x="6451056" y="4043123"/>
              <a:ext cx="656737" cy="6567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3E947B62-791B-E744-A192-DABBC4CE1075}"/>
                </a:ext>
              </a:extLst>
            </p:cNvPr>
            <p:cNvCxnSpPr>
              <a:cxnSpLocks/>
            </p:cNvCxnSpPr>
            <p:nvPr/>
          </p:nvCxnSpPr>
          <p:spPr>
            <a:xfrm flipV="1">
              <a:off x="5142508" y="4061859"/>
              <a:ext cx="0" cy="132330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B8DFBCD1-9242-864B-B0F6-1B3DD868E061}"/>
                </a:ext>
              </a:extLst>
            </p:cNvPr>
            <p:cNvCxnSpPr/>
            <p:nvPr/>
          </p:nvCxnSpPr>
          <p:spPr>
            <a:xfrm>
              <a:off x="5781005" y="5375384"/>
              <a:ext cx="656737" cy="18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DB85BC96-2D71-1E40-9AA1-604DD5C6DB29}"/>
                </a:ext>
              </a:extLst>
            </p:cNvPr>
            <p:cNvCxnSpPr>
              <a:cxnSpLocks/>
            </p:cNvCxnSpPr>
            <p:nvPr/>
          </p:nvCxnSpPr>
          <p:spPr>
            <a:xfrm flipV="1">
              <a:off x="5800639" y="4081069"/>
              <a:ext cx="645475" cy="1270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A701698A-2BB8-8546-AAFE-1FB5D4878EFF}"/>
                </a:ext>
              </a:extLst>
            </p:cNvPr>
            <p:cNvCxnSpPr>
              <a:cxnSpLocks/>
            </p:cNvCxnSpPr>
            <p:nvPr/>
          </p:nvCxnSpPr>
          <p:spPr>
            <a:xfrm flipV="1">
              <a:off x="6453178" y="4060559"/>
              <a:ext cx="0" cy="132330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4D79481A-59A1-C348-BE6A-510497701328}"/>
                </a:ext>
              </a:extLst>
            </p:cNvPr>
            <p:cNvCxnSpPr/>
            <p:nvPr/>
          </p:nvCxnSpPr>
          <p:spPr>
            <a:xfrm rot="16200000">
              <a:off x="5456574" y="5055521"/>
              <a:ext cx="656737" cy="18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6FFBE6DF-A0C7-2B45-93BC-4A1BB5CF286D}"/>
                </a:ext>
              </a:extLst>
            </p:cNvPr>
            <p:cNvCxnSpPr/>
            <p:nvPr/>
          </p:nvCxnSpPr>
          <p:spPr>
            <a:xfrm rot="16200000">
              <a:off x="6779814" y="5040373"/>
              <a:ext cx="656737" cy="18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3EE6030F-D78D-3144-BD61-0B48A3507E45}"/>
                </a:ext>
              </a:extLst>
            </p:cNvPr>
            <p:cNvCxnSpPr/>
            <p:nvPr/>
          </p:nvCxnSpPr>
          <p:spPr>
            <a:xfrm>
              <a:off x="5136967" y="5371911"/>
              <a:ext cx="656737" cy="18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B2893B22-827C-FA43-940F-875F69A7ABFB}"/>
                </a:ext>
              </a:extLst>
            </p:cNvPr>
            <p:cNvCxnSpPr/>
            <p:nvPr/>
          </p:nvCxnSpPr>
          <p:spPr>
            <a:xfrm>
              <a:off x="6447485" y="5374017"/>
              <a:ext cx="656737" cy="18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B7439408-DE98-9A4F-89F7-2F1ECDEC6994}"/>
                </a:ext>
              </a:extLst>
            </p:cNvPr>
            <p:cNvCxnSpPr>
              <a:cxnSpLocks/>
            </p:cNvCxnSpPr>
            <p:nvPr/>
          </p:nvCxnSpPr>
          <p:spPr>
            <a:xfrm flipH="1" flipV="1">
              <a:off x="5153384" y="4078728"/>
              <a:ext cx="614716" cy="1273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B0BD9185-5946-454D-B8F8-45FCB6DACC96}"/>
                </a:ext>
              </a:extLst>
            </p:cNvPr>
            <p:cNvCxnSpPr>
              <a:cxnSpLocks/>
            </p:cNvCxnSpPr>
            <p:nvPr/>
          </p:nvCxnSpPr>
          <p:spPr>
            <a:xfrm flipH="1" flipV="1">
              <a:off x="6455941" y="4065134"/>
              <a:ext cx="649158" cy="13049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5" name="Oval 154">
              <a:extLst>
                <a:ext uri="{FF2B5EF4-FFF2-40B4-BE49-F238E27FC236}">
                  <a16:creationId xmlns:a16="http://schemas.microsoft.com/office/drawing/2014/main" id="{09B5717E-726A-EC4F-BA2C-99D57D9B9410}"/>
                </a:ext>
              </a:extLst>
            </p:cNvPr>
            <p:cNvSpPr/>
            <p:nvPr/>
          </p:nvSpPr>
          <p:spPr>
            <a:xfrm>
              <a:off x="4441385" y="4680452"/>
              <a:ext cx="82092" cy="820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6" name="Straight Connector 155">
              <a:extLst>
                <a:ext uri="{FF2B5EF4-FFF2-40B4-BE49-F238E27FC236}">
                  <a16:creationId xmlns:a16="http://schemas.microsoft.com/office/drawing/2014/main" id="{EF009A69-4A9A-104F-85A2-FCBAD7E64A43}"/>
                </a:ext>
              </a:extLst>
            </p:cNvPr>
            <p:cNvCxnSpPr/>
            <p:nvPr/>
          </p:nvCxnSpPr>
          <p:spPr>
            <a:xfrm flipV="1">
              <a:off x="4436343" y="4631384"/>
              <a:ext cx="1" cy="1641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0ABD9E02-962A-DC4D-B778-1735AD8DB264}"/>
                </a:ext>
              </a:extLst>
            </p:cNvPr>
            <p:cNvCxnSpPr/>
            <p:nvPr/>
          </p:nvCxnSpPr>
          <p:spPr>
            <a:xfrm>
              <a:off x="4359293" y="4629542"/>
              <a:ext cx="82092" cy="18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62BE0E16-6F3E-D246-B998-A55736091B51}"/>
                </a:ext>
              </a:extLst>
            </p:cNvPr>
            <p:cNvCxnSpPr/>
            <p:nvPr/>
          </p:nvCxnSpPr>
          <p:spPr>
            <a:xfrm>
              <a:off x="4351082" y="4717334"/>
              <a:ext cx="82092" cy="18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B9E70AAC-FC29-3149-9EE2-15FFC281A8D4}"/>
                </a:ext>
              </a:extLst>
            </p:cNvPr>
            <p:cNvCxnSpPr/>
            <p:nvPr/>
          </p:nvCxnSpPr>
          <p:spPr>
            <a:xfrm>
              <a:off x="4356007" y="4791990"/>
              <a:ext cx="82092" cy="18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0" name="Oval 159">
              <a:extLst>
                <a:ext uri="{FF2B5EF4-FFF2-40B4-BE49-F238E27FC236}">
                  <a16:creationId xmlns:a16="http://schemas.microsoft.com/office/drawing/2014/main" id="{61E4CC14-11CC-9D4A-B745-C4B0338BCA07}"/>
                </a:ext>
              </a:extLst>
            </p:cNvPr>
            <p:cNvSpPr/>
            <p:nvPr/>
          </p:nvSpPr>
          <p:spPr>
            <a:xfrm>
              <a:off x="5099162" y="5332148"/>
              <a:ext cx="82092" cy="820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a:extLst>
                <a:ext uri="{FF2B5EF4-FFF2-40B4-BE49-F238E27FC236}">
                  <a16:creationId xmlns:a16="http://schemas.microsoft.com/office/drawing/2014/main" id="{25FF09B9-FF73-A24A-B620-4AE58F58C758}"/>
                </a:ext>
              </a:extLst>
            </p:cNvPr>
            <p:cNvSpPr/>
            <p:nvPr/>
          </p:nvSpPr>
          <p:spPr>
            <a:xfrm>
              <a:off x="5745945" y="4662194"/>
              <a:ext cx="82092" cy="820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a:extLst>
                <a:ext uri="{FF2B5EF4-FFF2-40B4-BE49-F238E27FC236}">
                  <a16:creationId xmlns:a16="http://schemas.microsoft.com/office/drawing/2014/main" id="{646E8990-9451-764B-89FD-833B19360B96}"/>
                </a:ext>
              </a:extLst>
            </p:cNvPr>
            <p:cNvSpPr/>
            <p:nvPr/>
          </p:nvSpPr>
          <p:spPr>
            <a:xfrm>
              <a:off x="5744985" y="5340200"/>
              <a:ext cx="82092" cy="820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a:extLst>
                <a:ext uri="{FF2B5EF4-FFF2-40B4-BE49-F238E27FC236}">
                  <a16:creationId xmlns:a16="http://schemas.microsoft.com/office/drawing/2014/main" id="{DECA543D-06EE-3D46-A780-AFA8DFA421DC}"/>
                </a:ext>
              </a:extLst>
            </p:cNvPr>
            <p:cNvSpPr/>
            <p:nvPr/>
          </p:nvSpPr>
          <p:spPr>
            <a:xfrm>
              <a:off x="7064687" y="4654186"/>
              <a:ext cx="82092" cy="820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a:extLst>
                <a:ext uri="{FF2B5EF4-FFF2-40B4-BE49-F238E27FC236}">
                  <a16:creationId xmlns:a16="http://schemas.microsoft.com/office/drawing/2014/main" id="{11FA621C-DC5C-5840-8B60-7F1D8CC60500}"/>
                </a:ext>
              </a:extLst>
            </p:cNvPr>
            <p:cNvSpPr/>
            <p:nvPr/>
          </p:nvSpPr>
          <p:spPr>
            <a:xfrm>
              <a:off x="7062445" y="5340200"/>
              <a:ext cx="82092" cy="820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a:extLst>
                <a:ext uri="{FF2B5EF4-FFF2-40B4-BE49-F238E27FC236}">
                  <a16:creationId xmlns:a16="http://schemas.microsoft.com/office/drawing/2014/main" id="{585D6676-3AEB-2A4D-B9B8-E5EF3E6867FB}"/>
                </a:ext>
              </a:extLst>
            </p:cNvPr>
            <p:cNvSpPr/>
            <p:nvPr/>
          </p:nvSpPr>
          <p:spPr>
            <a:xfrm>
              <a:off x="6409050" y="5337521"/>
              <a:ext cx="82092" cy="820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a:extLst>
                <a:ext uri="{FF2B5EF4-FFF2-40B4-BE49-F238E27FC236}">
                  <a16:creationId xmlns:a16="http://schemas.microsoft.com/office/drawing/2014/main" id="{EC09DB22-ABDD-AB44-9039-1995B74CF96C}"/>
                </a:ext>
              </a:extLst>
            </p:cNvPr>
            <p:cNvSpPr/>
            <p:nvPr/>
          </p:nvSpPr>
          <p:spPr>
            <a:xfrm>
              <a:off x="5100883" y="4030773"/>
              <a:ext cx="82092" cy="820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a:extLst>
                <a:ext uri="{FF2B5EF4-FFF2-40B4-BE49-F238E27FC236}">
                  <a16:creationId xmlns:a16="http://schemas.microsoft.com/office/drawing/2014/main" id="{D292BF85-EDFF-E844-8D64-E3A3BD87A0FD}"/>
                </a:ext>
              </a:extLst>
            </p:cNvPr>
            <p:cNvSpPr/>
            <p:nvPr/>
          </p:nvSpPr>
          <p:spPr>
            <a:xfrm>
              <a:off x="6413286" y="4021902"/>
              <a:ext cx="82092" cy="820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 name="Group 5">
            <a:extLst>
              <a:ext uri="{FF2B5EF4-FFF2-40B4-BE49-F238E27FC236}">
                <a16:creationId xmlns:a16="http://schemas.microsoft.com/office/drawing/2014/main" id="{1A197AD3-3C91-DF44-9A94-C14C6D13F2AE}"/>
              </a:ext>
            </a:extLst>
          </p:cNvPr>
          <p:cNvGrpSpPr/>
          <p:nvPr/>
        </p:nvGrpSpPr>
        <p:grpSpPr>
          <a:xfrm>
            <a:off x="1929684" y="4015170"/>
            <a:ext cx="1487168" cy="1422351"/>
            <a:chOff x="1929684" y="4039023"/>
            <a:chExt cx="1487168" cy="1422351"/>
          </a:xfrm>
        </p:grpSpPr>
        <p:cxnSp>
          <p:nvCxnSpPr>
            <p:cNvPr id="168" name="Straight Connector 167">
              <a:extLst>
                <a:ext uri="{FF2B5EF4-FFF2-40B4-BE49-F238E27FC236}">
                  <a16:creationId xmlns:a16="http://schemas.microsoft.com/office/drawing/2014/main" id="{DB8F41DD-9255-EB4C-A8D5-F6A27A4D8731}"/>
                </a:ext>
              </a:extLst>
            </p:cNvPr>
            <p:cNvCxnSpPr/>
            <p:nvPr/>
          </p:nvCxnSpPr>
          <p:spPr>
            <a:xfrm>
              <a:off x="2059150" y="5384934"/>
              <a:ext cx="656737" cy="18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a:extLst>
                <a:ext uri="{FF2B5EF4-FFF2-40B4-BE49-F238E27FC236}">
                  <a16:creationId xmlns:a16="http://schemas.microsoft.com/office/drawing/2014/main" id="{3B209CF7-01B3-2A4E-877E-9B26A2DDED43}"/>
                </a:ext>
              </a:extLst>
            </p:cNvPr>
            <p:cNvCxnSpPr>
              <a:cxnSpLocks/>
            </p:cNvCxnSpPr>
            <p:nvPr/>
          </p:nvCxnSpPr>
          <p:spPr>
            <a:xfrm flipV="1">
              <a:off x="2071722" y="4091450"/>
              <a:ext cx="659601" cy="12508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0" name="Oval 169">
              <a:extLst>
                <a:ext uri="{FF2B5EF4-FFF2-40B4-BE49-F238E27FC236}">
                  <a16:creationId xmlns:a16="http://schemas.microsoft.com/office/drawing/2014/main" id="{7CB6DB9C-9152-C040-B94E-1C310C5E0C28}"/>
                </a:ext>
              </a:extLst>
            </p:cNvPr>
            <p:cNvSpPr/>
            <p:nvPr/>
          </p:nvSpPr>
          <p:spPr>
            <a:xfrm>
              <a:off x="2026597" y="5338601"/>
              <a:ext cx="82092" cy="820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1" name="Straight Connector 170">
              <a:extLst>
                <a:ext uri="{FF2B5EF4-FFF2-40B4-BE49-F238E27FC236}">
                  <a16:creationId xmlns:a16="http://schemas.microsoft.com/office/drawing/2014/main" id="{F0F59A2E-0608-9740-B138-246177E2744E}"/>
                </a:ext>
              </a:extLst>
            </p:cNvPr>
            <p:cNvCxnSpPr/>
            <p:nvPr/>
          </p:nvCxnSpPr>
          <p:spPr>
            <a:xfrm flipV="1">
              <a:off x="2014945" y="5297190"/>
              <a:ext cx="1" cy="1641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a:extLst>
                <a:ext uri="{FF2B5EF4-FFF2-40B4-BE49-F238E27FC236}">
                  <a16:creationId xmlns:a16="http://schemas.microsoft.com/office/drawing/2014/main" id="{36EB8B0C-DC40-AF45-8B13-FB1438770EE9}"/>
                </a:ext>
              </a:extLst>
            </p:cNvPr>
            <p:cNvCxnSpPr/>
            <p:nvPr/>
          </p:nvCxnSpPr>
          <p:spPr>
            <a:xfrm>
              <a:off x="1937895" y="5295348"/>
              <a:ext cx="82092" cy="18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a:extLst>
                <a:ext uri="{FF2B5EF4-FFF2-40B4-BE49-F238E27FC236}">
                  <a16:creationId xmlns:a16="http://schemas.microsoft.com/office/drawing/2014/main" id="{F08268D7-02FA-9742-87BE-76143150C66D}"/>
                </a:ext>
              </a:extLst>
            </p:cNvPr>
            <p:cNvCxnSpPr/>
            <p:nvPr/>
          </p:nvCxnSpPr>
          <p:spPr>
            <a:xfrm>
              <a:off x="1929684" y="5383141"/>
              <a:ext cx="82092" cy="18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a16="http://schemas.microsoft.com/office/drawing/2014/main" id="{8A52EF47-AEA5-8C4E-9216-288582BD6105}"/>
                </a:ext>
              </a:extLst>
            </p:cNvPr>
            <p:cNvCxnSpPr/>
            <p:nvPr/>
          </p:nvCxnSpPr>
          <p:spPr>
            <a:xfrm>
              <a:off x="1934609" y="5457796"/>
              <a:ext cx="82092" cy="18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a:extLst>
                <a:ext uri="{FF2B5EF4-FFF2-40B4-BE49-F238E27FC236}">
                  <a16:creationId xmlns:a16="http://schemas.microsoft.com/office/drawing/2014/main" id="{E2AE1F97-0E8B-004B-B299-63F08FE81B68}"/>
                </a:ext>
              </a:extLst>
            </p:cNvPr>
            <p:cNvCxnSpPr/>
            <p:nvPr/>
          </p:nvCxnSpPr>
          <p:spPr>
            <a:xfrm flipV="1">
              <a:off x="2075011" y="4070110"/>
              <a:ext cx="656737" cy="6567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a:extLst>
                <a:ext uri="{FF2B5EF4-FFF2-40B4-BE49-F238E27FC236}">
                  <a16:creationId xmlns:a16="http://schemas.microsoft.com/office/drawing/2014/main" id="{05B1D9F7-F391-9F41-A403-0A4D7094B7C8}"/>
                </a:ext>
              </a:extLst>
            </p:cNvPr>
            <p:cNvCxnSpPr>
              <a:cxnSpLocks/>
            </p:cNvCxnSpPr>
            <p:nvPr/>
          </p:nvCxnSpPr>
          <p:spPr>
            <a:xfrm flipH="1" flipV="1">
              <a:off x="2732525" y="4062662"/>
              <a:ext cx="656737" cy="6567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1B835091-26C9-5347-8135-D6CCD0E6D89F}"/>
                </a:ext>
              </a:extLst>
            </p:cNvPr>
            <p:cNvCxnSpPr>
              <a:cxnSpLocks/>
            </p:cNvCxnSpPr>
            <p:nvPr/>
          </p:nvCxnSpPr>
          <p:spPr>
            <a:xfrm flipV="1">
              <a:off x="2731323" y="4070110"/>
              <a:ext cx="0" cy="132330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A29515D7-7BFF-2548-A34F-C17DC5BC7199}"/>
                </a:ext>
              </a:extLst>
            </p:cNvPr>
            <p:cNvCxnSpPr/>
            <p:nvPr/>
          </p:nvCxnSpPr>
          <p:spPr>
            <a:xfrm rot="16200000">
              <a:off x="3045389" y="5063771"/>
              <a:ext cx="656737" cy="18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8FF16380-43C9-8E4D-93FA-86C17D064694}"/>
                </a:ext>
              </a:extLst>
            </p:cNvPr>
            <p:cNvCxnSpPr/>
            <p:nvPr/>
          </p:nvCxnSpPr>
          <p:spPr>
            <a:xfrm>
              <a:off x="2725782" y="5380162"/>
              <a:ext cx="656737" cy="18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a:extLst>
                <a:ext uri="{FF2B5EF4-FFF2-40B4-BE49-F238E27FC236}">
                  <a16:creationId xmlns:a16="http://schemas.microsoft.com/office/drawing/2014/main" id="{C79E5D6C-93B9-6F49-A678-444F7A8CF9A4}"/>
                </a:ext>
              </a:extLst>
            </p:cNvPr>
            <p:cNvCxnSpPr>
              <a:cxnSpLocks/>
            </p:cNvCxnSpPr>
            <p:nvPr/>
          </p:nvCxnSpPr>
          <p:spPr>
            <a:xfrm flipH="1" flipV="1">
              <a:off x="2742199" y="4086979"/>
              <a:ext cx="614716" cy="1273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81" name="Oval 180">
              <a:extLst>
                <a:ext uri="{FF2B5EF4-FFF2-40B4-BE49-F238E27FC236}">
                  <a16:creationId xmlns:a16="http://schemas.microsoft.com/office/drawing/2014/main" id="{F3164B59-BB75-C34E-83C8-5B1BF61B087D}"/>
                </a:ext>
              </a:extLst>
            </p:cNvPr>
            <p:cNvSpPr/>
            <p:nvPr/>
          </p:nvSpPr>
          <p:spPr>
            <a:xfrm>
              <a:off x="2030200" y="4688703"/>
              <a:ext cx="82092" cy="820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2" name="Straight Connector 181">
              <a:extLst>
                <a:ext uri="{FF2B5EF4-FFF2-40B4-BE49-F238E27FC236}">
                  <a16:creationId xmlns:a16="http://schemas.microsoft.com/office/drawing/2014/main" id="{1E200D21-D162-3C48-9CCB-0B9C357B9827}"/>
                </a:ext>
              </a:extLst>
            </p:cNvPr>
            <p:cNvCxnSpPr/>
            <p:nvPr/>
          </p:nvCxnSpPr>
          <p:spPr>
            <a:xfrm flipV="1">
              <a:off x="2025158" y="4639634"/>
              <a:ext cx="1" cy="1641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id="{CC65CF55-A991-5B4B-8BDD-2A32BB427445}"/>
                </a:ext>
              </a:extLst>
            </p:cNvPr>
            <p:cNvCxnSpPr/>
            <p:nvPr/>
          </p:nvCxnSpPr>
          <p:spPr>
            <a:xfrm>
              <a:off x="1948108" y="4637793"/>
              <a:ext cx="82092" cy="18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a:extLst>
                <a:ext uri="{FF2B5EF4-FFF2-40B4-BE49-F238E27FC236}">
                  <a16:creationId xmlns:a16="http://schemas.microsoft.com/office/drawing/2014/main" id="{F65B17AE-56F9-3A49-A942-BF336DED616D}"/>
                </a:ext>
              </a:extLst>
            </p:cNvPr>
            <p:cNvCxnSpPr/>
            <p:nvPr/>
          </p:nvCxnSpPr>
          <p:spPr>
            <a:xfrm>
              <a:off x="1939897" y="4725585"/>
              <a:ext cx="82092" cy="18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a:extLst>
                <a:ext uri="{FF2B5EF4-FFF2-40B4-BE49-F238E27FC236}">
                  <a16:creationId xmlns:a16="http://schemas.microsoft.com/office/drawing/2014/main" id="{1E7C102E-025C-AB4C-BD60-CD9FE8EEFEA2}"/>
                </a:ext>
              </a:extLst>
            </p:cNvPr>
            <p:cNvCxnSpPr/>
            <p:nvPr/>
          </p:nvCxnSpPr>
          <p:spPr>
            <a:xfrm>
              <a:off x="1944822" y="4800241"/>
              <a:ext cx="82092" cy="18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2" name="Oval 201">
              <a:extLst>
                <a:ext uri="{FF2B5EF4-FFF2-40B4-BE49-F238E27FC236}">
                  <a16:creationId xmlns:a16="http://schemas.microsoft.com/office/drawing/2014/main" id="{8F49F0AF-A009-FA47-B70E-D080D87B5C7D}"/>
                </a:ext>
              </a:extLst>
            </p:cNvPr>
            <p:cNvSpPr/>
            <p:nvPr/>
          </p:nvSpPr>
          <p:spPr>
            <a:xfrm>
              <a:off x="2687978" y="5340399"/>
              <a:ext cx="82092" cy="820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Oval 202">
              <a:extLst>
                <a:ext uri="{FF2B5EF4-FFF2-40B4-BE49-F238E27FC236}">
                  <a16:creationId xmlns:a16="http://schemas.microsoft.com/office/drawing/2014/main" id="{FF0B05C8-2455-7B4A-A978-5447EABE57C0}"/>
                </a:ext>
              </a:extLst>
            </p:cNvPr>
            <p:cNvSpPr/>
            <p:nvPr/>
          </p:nvSpPr>
          <p:spPr>
            <a:xfrm>
              <a:off x="3334760" y="4670445"/>
              <a:ext cx="82092" cy="820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a:extLst>
                <a:ext uri="{FF2B5EF4-FFF2-40B4-BE49-F238E27FC236}">
                  <a16:creationId xmlns:a16="http://schemas.microsoft.com/office/drawing/2014/main" id="{23FE1A9F-1A81-C948-BD9B-7B152586CF0D}"/>
                </a:ext>
              </a:extLst>
            </p:cNvPr>
            <p:cNvSpPr/>
            <p:nvPr/>
          </p:nvSpPr>
          <p:spPr>
            <a:xfrm>
              <a:off x="3333800" y="5348451"/>
              <a:ext cx="82092" cy="820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a:extLst>
                <a:ext uri="{FF2B5EF4-FFF2-40B4-BE49-F238E27FC236}">
                  <a16:creationId xmlns:a16="http://schemas.microsoft.com/office/drawing/2014/main" id="{FD4B405D-EDAB-9C40-885C-7DDF98E8F98D}"/>
                </a:ext>
              </a:extLst>
            </p:cNvPr>
            <p:cNvSpPr/>
            <p:nvPr/>
          </p:nvSpPr>
          <p:spPr>
            <a:xfrm>
              <a:off x="2689699" y="4039023"/>
              <a:ext cx="82092" cy="820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6" name="TextBox 205">
            <a:extLst>
              <a:ext uri="{FF2B5EF4-FFF2-40B4-BE49-F238E27FC236}">
                <a16:creationId xmlns:a16="http://schemas.microsoft.com/office/drawing/2014/main" id="{C82AB6E3-0929-A745-951F-9315D8B969F9}"/>
              </a:ext>
            </a:extLst>
          </p:cNvPr>
          <p:cNvSpPr txBox="1"/>
          <p:nvPr/>
        </p:nvSpPr>
        <p:spPr>
          <a:xfrm>
            <a:off x="5723650" y="5465674"/>
            <a:ext cx="904440"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dirty="0">
                <a:solidFill>
                  <a:srgbClr val="FF0000"/>
                </a:solidFill>
                <a:latin typeface="Times New Roman" panose="02020603050405020304" pitchFamily="18" charset="0"/>
                <a:cs typeface="Times New Roman" panose="02020603050405020304" pitchFamily="18" charset="0"/>
              </a:rPr>
              <a:t>n = 2 </a:t>
            </a:r>
            <a:r>
              <a:rPr lang="en-US" sz="2000" dirty="0">
                <a:latin typeface="Times New Roman" panose="02020603050405020304" pitchFamily="18" charset="0"/>
                <a:cs typeface="Times New Roman" panose="02020603050405020304" pitchFamily="18" charset="0"/>
              </a:rPr>
              <a:t>   </a:t>
            </a:r>
          </a:p>
        </p:txBody>
      </p:sp>
      <p:sp>
        <p:nvSpPr>
          <p:cNvPr id="207" name="TextBox 206">
            <a:extLst>
              <a:ext uri="{FF2B5EF4-FFF2-40B4-BE49-F238E27FC236}">
                <a16:creationId xmlns:a16="http://schemas.microsoft.com/office/drawing/2014/main" id="{B567FE94-4239-DE4A-AA43-C6999902F5C0}"/>
              </a:ext>
            </a:extLst>
          </p:cNvPr>
          <p:cNvSpPr txBox="1"/>
          <p:nvPr/>
        </p:nvSpPr>
        <p:spPr>
          <a:xfrm>
            <a:off x="2400487" y="5466387"/>
            <a:ext cx="80285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n = 1 </a:t>
            </a:r>
            <a:r>
              <a:rPr lang="en-US" sz="2000" dirty="0">
                <a:latin typeface="Times New Roman" panose="02020603050405020304" pitchFamily="18" charset="0"/>
                <a:cs typeface="Times New Roman" panose="02020603050405020304" pitchFamily="18" charset="0"/>
              </a:rPr>
              <a:t>   </a:t>
            </a:r>
          </a:p>
        </p:txBody>
      </p:sp>
      <p:sp>
        <p:nvSpPr>
          <p:cNvPr id="208" name="TextBox 207">
            <a:extLst>
              <a:ext uri="{FF2B5EF4-FFF2-40B4-BE49-F238E27FC236}">
                <a16:creationId xmlns:a16="http://schemas.microsoft.com/office/drawing/2014/main" id="{7B7E1871-DB8D-1A4A-9408-234A225440EF}"/>
              </a:ext>
            </a:extLst>
          </p:cNvPr>
          <p:cNvSpPr txBox="1"/>
          <p:nvPr/>
        </p:nvSpPr>
        <p:spPr>
          <a:xfrm>
            <a:off x="3700227" y="6186893"/>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sp>
        <p:nvSpPr>
          <p:cNvPr id="209" name="TextBox 208">
            <a:extLst>
              <a:ext uri="{FF2B5EF4-FFF2-40B4-BE49-F238E27FC236}">
                <a16:creationId xmlns:a16="http://schemas.microsoft.com/office/drawing/2014/main" id="{5218B65B-F747-0C4E-A4F3-8E349B089862}"/>
              </a:ext>
            </a:extLst>
          </p:cNvPr>
          <p:cNvSpPr txBox="1"/>
          <p:nvPr/>
        </p:nvSpPr>
        <p:spPr>
          <a:xfrm>
            <a:off x="2092628" y="241327"/>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Six Joints per Unit, Design #2          </a:t>
            </a:r>
          </a:p>
        </p:txBody>
      </p:sp>
      <p:grpSp>
        <p:nvGrpSpPr>
          <p:cNvPr id="199" name="Group 198">
            <a:extLst>
              <a:ext uri="{FF2B5EF4-FFF2-40B4-BE49-F238E27FC236}">
                <a16:creationId xmlns:a16="http://schemas.microsoft.com/office/drawing/2014/main" id="{486E5DF3-85C7-2944-A1E3-01A2C40400F4}"/>
              </a:ext>
            </a:extLst>
          </p:cNvPr>
          <p:cNvGrpSpPr/>
          <p:nvPr/>
        </p:nvGrpSpPr>
        <p:grpSpPr>
          <a:xfrm>
            <a:off x="7416669" y="6081009"/>
            <a:ext cx="1339174" cy="421977"/>
            <a:chOff x="470514" y="6098501"/>
            <a:chExt cx="1339174" cy="421977"/>
          </a:xfrm>
        </p:grpSpPr>
        <p:sp>
          <p:nvSpPr>
            <p:cNvPr id="210" name="TextBox 209">
              <a:extLst>
                <a:ext uri="{FF2B5EF4-FFF2-40B4-BE49-F238E27FC236}">
                  <a16:creationId xmlns:a16="http://schemas.microsoft.com/office/drawing/2014/main" id="{08625847-59E8-A146-AB35-14D6C2C35406}"/>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211" name="TextBox 210">
              <a:extLst>
                <a:ext uri="{FF2B5EF4-FFF2-40B4-BE49-F238E27FC236}">
                  <a16:creationId xmlns:a16="http://schemas.microsoft.com/office/drawing/2014/main" id="{FD463708-0034-BC41-BB8E-0687F097605A}"/>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2584723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8" name="Straight Connector 57">
            <a:extLst>
              <a:ext uri="{FF2B5EF4-FFF2-40B4-BE49-F238E27FC236}">
                <a16:creationId xmlns:a16="http://schemas.microsoft.com/office/drawing/2014/main" id="{AC29FFE3-C555-A247-8848-7BC04942B7E8}"/>
              </a:ext>
            </a:extLst>
          </p:cNvPr>
          <p:cNvCxnSpPr>
            <a:cxnSpLocks/>
          </p:cNvCxnSpPr>
          <p:nvPr/>
        </p:nvCxnSpPr>
        <p:spPr>
          <a:xfrm flipH="1" flipV="1">
            <a:off x="4632578" y="2532999"/>
            <a:ext cx="693012" cy="14310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41B565C7-A084-E04D-BFE0-2C1CC0185172}"/>
              </a:ext>
            </a:extLst>
          </p:cNvPr>
          <p:cNvCxnSpPr>
            <a:cxnSpLocks/>
          </p:cNvCxnSpPr>
          <p:nvPr/>
        </p:nvCxnSpPr>
        <p:spPr>
          <a:xfrm flipH="1" flipV="1">
            <a:off x="4611118" y="250601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C206150E-00CB-284C-BA4E-878F60795F0C}"/>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18F5584A-4E01-C84C-91B9-A3B69BC6E7F9}"/>
              </a:ext>
            </a:extLst>
          </p:cNvPr>
          <p:cNvCxnSpPr/>
          <p:nvPr/>
        </p:nvCxnSpPr>
        <p:spPr>
          <a:xfrm>
            <a:off x="277472" y="1052799"/>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7830C149-8BF4-3B43-98C1-43FA08F011DC}"/>
              </a:ext>
            </a:extLst>
          </p:cNvPr>
          <p:cNvCxnSpPr>
            <a:cxnSpLocks/>
          </p:cNvCxnSpPr>
          <p:nvPr/>
        </p:nvCxnSpPr>
        <p:spPr>
          <a:xfrm flipH="1" flipV="1">
            <a:off x="2408269" y="3256060"/>
            <a:ext cx="702912" cy="7069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0212F3A2-6957-4E40-AE05-874A406A9984}"/>
              </a:ext>
            </a:extLst>
          </p:cNvPr>
          <p:cNvCxnSpPr>
            <a:cxnSpLocks/>
          </p:cNvCxnSpPr>
          <p:nvPr/>
        </p:nvCxnSpPr>
        <p:spPr>
          <a:xfrm flipH="1" flipV="1">
            <a:off x="6565387" y="325085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94EF0D5-870E-AA40-A521-7C3A8B538FD6}"/>
              </a:ext>
            </a:extLst>
          </p:cNvPr>
          <p:cNvCxnSpPr/>
          <p:nvPr/>
        </p:nvCxnSpPr>
        <p:spPr>
          <a:xfrm>
            <a:off x="935255" y="399062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CE645237-2BCE-394F-9E33-9D17C3195F7E}"/>
              </a:ext>
            </a:extLst>
          </p:cNvPr>
          <p:cNvCxnSpPr/>
          <p:nvPr/>
        </p:nvCxnSpPr>
        <p:spPr>
          <a:xfrm flipV="1">
            <a:off x="4599098" y="325756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EC68D06-3038-D543-9705-9ECB95D53721}"/>
              </a:ext>
            </a:extLst>
          </p:cNvPr>
          <p:cNvCxnSpPr>
            <a:cxnSpLocks/>
          </p:cNvCxnSpPr>
          <p:nvPr/>
        </p:nvCxnSpPr>
        <p:spPr>
          <a:xfrm flipV="1">
            <a:off x="949259" y="2549848"/>
            <a:ext cx="734710" cy="13932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Oval 9">
            <a:extLst>
              <a:ext uri="{FF2B5EF4-FFF2-40B4-BE49-F238E27FC236}">
                <a16:creationId xmlns:a16="http://schemas.microsoft.com/office/drawing/2014/main" id="{F4A9806B-ECD1-0145-A021-79894AD2790B}"/>
              </a:ext>
            </a:extLst>
          </p:cNvPr>
          <p:cNvSpPr/>
          <p:nvPr/>
        </p:nvSpPr>
        <p:spPr>
          <a:xfrm>
            <a:off x="890076" y="393901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E62E8E14-C8FB-4944-8C8D-BAC2725AD4AF}"/>
              </a:ext>
            </a:extLst>
          </p:cNvPr>
          <p:cNvCxnSpPr/>
          <p:nvPr/>
        </p:nvCxnSpPr>
        <p:spPr>
          <a:xfrm flipV="1">
            <a:off x="1671027" y="326123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738FAC5-EC10-E144-AD3D-8D99585F1517}"/>
              </a:ext>
            </a:extLst>
          </p:cNvPr>
          <p:cNvCxnSpPr/>
          <p:nvPr/>
        </p:nvCxnSpPr>
        <p:spPr>
          <a:xfrm flipV="1">
            <a:off x="877097" y="3892887"/>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1B1BF39-DB02-D34C-AE1F-743FE73CAAB5}"/>
              </a:ext>
            </a:extLst>
          </p:cNvPr>
          <p:cNvCxnSpPr/>
          <p:nvPr/>
        </p:nvCxnSpPr>
        <p:spPr>
          <a:xfrm>
            <a:off x="791273" y="389083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86CF6E4-24B3-3048-B34A-0E840EC68C1D}"/>
              </a:ext>
            </a:extLst>
          </p:cNvPr>
          <p:cNvCxnSpPr/>
          <p:nvPr/>
        </p:nvCxnSpPr>
        <p:spPr>
          <a:xfrm>
            <a:off x="782127" y="398862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33BDE2F2-A45D-9149-A390-9FBF6B44D48D}"/>
              </a:ext>
            </a:extLst>
          </p:cNvPr>
          <p:cNvCxnSpPr/>
          <p:nvPr/>
        </p:nvCxnSpPr>
        <p:spPr>
          <a:xfrm>
            <a:off x="787613" y="407178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5C5692E4-0550-324C-AACD-04ECB0E1451C}"/>
              </a:ext>
            </a:extLst>
          </p:cNvPr>
          <p:cNvCxnSpPr/>
          <p:nvPr/>
        </p:nvCxnSpPr>
        <p:spPr>
          <a:xfrm flipV="1">
            <a:off x="3132531" y="326123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043C8E7A-C258-7D44-9CF8-D784CB50F304}"/>
              </a:ext>
            </a:extLst>
          </p:cNvPr>
          <p:cNvCxnSpPr/>
          <p:nvPr/>
        </p:nvCxnSpPr>
        <p:spPr>
          <a:xfrm flipV="1">
            <a:off x="952923" y="252607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5B01D707-1E0D-8D49-BC63-BAE4FF3B6B88}"/>
              </a:ext>
            </a:extLst>
          </p:cNvPr>
          <p:cNvCxnSpPr>
            <a:cxnSpLocks/>
          </p:cNvCxnSpPr>
          <p:nvPr/>
        </p:nvCxnSpPr>
        <p:spPr>
          <a:xfrm flipH="1" flipV="1">
            <a:off x="1680848" y="251778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C7C228A-192E-DC4F-9E7B-19EB81C54CAD}"/>
              </a:ext>
            </a:extLst>
          </p:cNvPr>
          <p:cNvCxnSpPr/>
          <p:nvPr/>
        </p:nvCxnSpPr>
        <p:spPr>
          <a:xfrm flipV="1">
            <a:off x="2418058" y="251796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80DA5D0-FA1E-7548-8C33-96B295404BB0}"/>
              </a:ext>
            </a:extLst>
          </p:cNvPr>
          <p:cNvCxnSpPr>
            <a:cxnSpLocks/>
          </p:cNvCxnSpPr>
          <p:nvPr/>
        </p:nvCxnSpPr>
        <p:spPr>
          <a:xfrm flipH="1" flipV="1">
            <a:off x="3141523" y="250520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5BD5E64-609C-1C41-A8B1-0974D5A86E96}"/>
              </a:ext>
            </a:extLst>
          </p:cNvPr>
          <p:cNvCxnSpPr/>
          <p:nvPr/>
        </p:nvCxnSpPr>
        <p:spPr>
          <a:xfrm flipV="1">
            <a:off x="3869813" y="252323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F8063E3A-64D7-A34A-8C84-10D68900BF9D}"/>
              </a:ext>
            </a:extLst>
          </p:cNvPr>
          <p:cNvCxnSpPr>
            <a:cxnSpLocks/>
          </p:cNvCxnSpPr>
          <p:nvPr/>
        </p:nvCxnSpPr>
        <p:spPr>
          <a:xfrm flipH="1" flipV="1">
            <a:off x="967996" y="3267036"/>
            <a:ext cx="702912" cy="7069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98DDCDA7-20B8-A843-90BB-1CF51C314B8A}"/>
              </a:ext>
            </a:extLst>
          </p:cNvPr>
          <p:cNvCxnSpPr/>
          <p:nvPr/>
        </p:nvCxnSpPr>
        <p:spPr>
          <a:xfrm>
            <a:off x="2395172" y="398917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4EE62483-E272-7D4E-A6CF-D5D8B70F51D7}"/>
              </a:ext>
            </a:extLst>
          </p:cNvPr>
          <p:cNvCxnSpPr>
            <a:cxnSpLocks/>
          </p:cNvCxnSpPr>
          <p:nvPr/>
        </p:nvCxnSpPr>
        <p:spPr>
          <a:xfrm flipV="1">
            <a:off x="2409176" y="2548400"/>
            <a:ext cx="734710" cy="13932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E4DF7C9D-DBA5-264D-BA09-EEC1CFF85B58}"/>
              </a:ext>
            </a:extLst>
          </p:cNvPr>
          <p:cNvCxnSpPr/>
          <p:nvPr/>
        </p:nvCxnSpPr>
        <p:spPr>
          <a:xfrm>
            <a:off x="1677797" y="398530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66FD38E4-E5C1-814C-A58D-1D5F5D56AD67}"/>
              </a:ext>
            </a:extLst>
          </p:cNvPr>
          <p:cNvCxnSpPr/>
          <p:nvPr/>
        </p:nvCxnSpPr>
        <p:spPr>
          <a:xfrm>
            <a:off x="3137545" y="398765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6CFBB844-E452-144B-9A92-8E87144B7DF5}"/>
              </a:ext>
            </a:extLst>
          </p:cNvPr>
          <p:cNvCxnSpPr/>
          <p:nvPr/>
        </p:nvCxnSpPr>
        <p:spPr>
          <a:xfrm>
            <a:off x="4609707" y="398586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2E05401-8F39-C14B-843E-07BD87B0CC05}"/>
              </a:ext>
            </a:extLst>
          </p:cNvPr>
          <p:cNvCxnSpPr/>
          <p:nvPr/>
        </p:nvCxnSpPr>
        <p:spPr>
          <a:xfrm>
            <a:off x="3877214" y="399648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7954E22A-2FCE-4A4E-A0F7-E216E1DC0229}"/>
              </a:ext>
            </a:extLst>
          </p:cNvPr>
          <p:cNvCxnSpPr>
            <a:cxnSpLocks/>
          </p:cNvCxnSpPr>
          <p:nvPr/>
        </p:nvCxnSpPr>
        <p:spPr>
          <a:xfrm flipV="1">
            <a:off x="3887240" y="2524627"/>
            <a:ext cx="717136" cy="14198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F2650D2-EB2D-A64C-B3AD-3333A686D8A6}"/>
              </a:ext>
            </a:extLst>
          </p:cNvPr>
          <p:cNvCxnSpPr/>
          <p:nvPr/>
        </p:nvCxnSpPr>
        <p:spPr>
          <a:xfrm flipV="1">
            <a:off x="7298212" y="325604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4AF67E31-D54D-3748-A2E5-E88AA449C18A}"/>
              </a:ext>
            </a:extLst>
          </p:cNvPr>
          <p:cNvCxnSpPr/>
          <p:nvPr/>
        </p:nvCxnSpPr>
        <p:spPr>
          <a:xfrm flipV="1">
            <a:off x="6564467" y="250833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8222F01-F631-7E45-B0A9-CBC15B815C19}"/>
              </a:ext>
            </a:extLst>
          </p:cNvPr>
          <p:cNvCxnSpPr>
            <a:cxnSpLocks/>
          </p:cNvCxnSpPr>
          <p:nvPr/>
        </p:nvCxnSpPr>
        <p:spPr>
          <a:xfrm flipH="1" flipV="1">
            <a:off x="7301312" y="248666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00612E5-ACC9-F94B-9651-1029193EE408}"/>
              </a:ext>
            </a:extLst>
          </p:cNvPr>
          <p:cNvCxnSpPr/>
          <p:nvPr/>
        </p:nvCxnSpPr>
        <p:spPr>
          <a:xfrm>
            <a:off x="7308821" y="398434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9B053D04-C045-F348-B0B9-B5636D003DC0}"/>
              </a:ext>
            </a:extLst>
          </p:cNvPr>
          <p:cNvCxnSpPr/>
          <p:nvPr/>
        </p:nvCxnSpPr>
        <p:spPr>
          <a:xfrm>
            <a:off x="6576328" y="399496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3C255E48-A4F9-5E4F-8F02-84F32ECA62F6}"/>
              </a:ext>
            </a:extLst>
          </p:cNvPr>
          <p:cNvCxnSpPr>
            <a:cxnSpLocks/>
          </p:cNvCxnSpPr>
          <p:nvPr/>
        </p:nvCxnSpPr>
        <p:spPr>
          <a:xfrm flipV="1">
            <a:off x="6551310" y="2473893"/>
            <a:ext cx="762527" cy="15305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ACB9C4DE-9A8A-7D41-B347-3C2D9D2372FD}"/>
              </a:ext>
            </a:extLst>
          </p:cNvPr>
          <p:cNvCxnSpPr>
            <a:cxnSpLocks/>
          </p:cNvCxnSpPr>
          <p:nvPr/>
        </p:nvCxnSpPr>
        <p:spPr>
          <a:xfrm flipH="1" flipV="1">
            <a:off x="3889277" y="325522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C7FD4344-24F4-3248-BA64-F5E19A5ECDE7}"/>
              </a:ext>
            </a:extLst>
          </p:cNvPr>
          <p:cNvCxnSpPr>
            <a:cxnSpLocks/>
          </p:cNvCxnSpPr>
          <p:nvPr/>
        </p:nvCxnSpPr>
        <p:spPr>
          <a:xfrm flipH="1" flipV="1">
            <a:off x="1688492" y="2538879"/>
            <a:ext cx="693012" cy="14310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8C6AC0B1-E3BB-3C47-A0E3-CF69800A995B}"/>
              </a:ext>
            </a:extLst>
          </p:cNvPr>
          <p:cNvSpPr/>
          <p:nvPr/>
        </p:nvSpPr>
        <p:spPr>
          <a:xfrm>
            <a:off x="5299317" y="319592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FF1EF5D3-DAF5-2E4B-84B9-2EBDB2956887}"/>
              </a:ext>
            </a:extLst>
          </p:cNvPr>
          <p:cNvSpPr/>
          <p:nvPr/>
        </p:nvSpPr>
        <p:spPr>
          <a:xfrm>
            <a:off x="1628915" y="394101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D9F57E9C-3A82-AD4B-98CC-75D41F564692}"/>
              </a:ext>
            </a:extLst>
          </p:cNvPr>
          <p:cNvSpPr/>
          <p:nvPr/>
        </p:nvSpPr>
        <p:spPr>
          <a:xfrm>
            <a:off x="2365040" y="320815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73CEDA9F-4930-664E-9E74-9510CB26B941}"/>
              </a:ext>
            </a:extLst>
          </p:cNvPr>
          <p:cNvSpPr/>
          <p:nvPr/>
        </p:nvSpPr>
        <p:spPr>
          <a:xfrm>
            <a:off x="2355051" y="39499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FD3398E2-518F-5945-B83D-1CAE60039EE0}"/>
              </a:ext>
            </a:extLst>
          </p:cNvPr>
          <p:cNvSpPr/>
          <p:nvPr/>
        </p:nvSpPr>
        <p:spPr>
          <a:xfrm>
            <a:off x="3833948" y="31992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679845BE-7411-064E-A92C-311C624673AF}"/>
              </a:ext>
            </a:extLst>
          </p:cNvPr>
          <p:cNvSpPr/>
          <p:nvPr/>
        </p:nvSpPr>
        <p:spPr>
          <a:xfrm>
            <a:off x="4562047" y="394254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F7665393-52C8-5841-A14D-FB6B4FF8008B}"/>
              </a:ext>
            </a:extLst>
          </p:cNvPr>
          <p:cNvSpPr/>
          <p:nvPr/>
        </p:nvSpPr>
        <p:spPr>
          <a:xfrm>
            <a:off x="3081187" y="394700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082ADCFF-1EAD-5149-B063-6675F86FF556}"/>
              </a:ext>
            </a:extLst>
          </p:cNvPr>
          <p:cNvSpPr/>
          <p:nvPr/>
        </p:nvSpPr>
        <p:spPr>
          <a:xfrm>
            <a:off x="7989511" y="318994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A05E9B88-3F35-D748-833E-8779514C9FA6}"/>
              </a:ext>
            </a:extLst>
          </p:cNvPr>
          <p:cNvSpPr/>
          <p:nvPr/>
        </p:nvSpPr>
        <p:spPr>
          <a:xfrm>
            <a:off x="7988442" y="393623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5ED8054D-5727-2845-9022-35CEAB4BD33B}"/>
              </a:ext>
            </a:extLst>
          </p:cNvPr>
          <p:cNvSpPr/>
          <p:nvPr/>
        </p:nvSpPr>
        <p:spPr>
          <a:xfrm>
            <a:off x="7247781" y="39454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2EEA992D-3B26-704B-A9AE-6B3F8003065D}"/>
              </a:ext>
            </a:extLst>
          </p:cNvPr>
          <p:cNvSpPr/>
          <p:nvPr/>
        </p:nvSpPr>
        <p:spPr>
          <a:xfrm>
            <a:off x="903009" y="321511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0" name="Straight Connector 49">
            <a:extLst>
              <a:ext uri="{FF2B5EF4-FFF2-40B4-BE49-F238E27FC236}">
                <a16:creationId xmlns:a16="http://schemas.microsoft.com/office/drawing/2014/main" id="{E73C5E65-857C-FF4B-9266-71CC33CB3E3E}"/>
              </a:ext>
            </a:extLst>
          </p:cNvPr>
          <p:cNvCxnSpPr/>
          <p:nvPr/>
        </p:nvCxnSpPr>
        <p:spPr>
          <a:xfrm flipV="1">
            <a:off x="897393" y="3160455"/>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DC6284B6-6851-3A4F-8E18-5B25FE207F9C}"/>
              </a:ext>
            </a:extLst>
          </p:cNvPr>
          <p:cNvCxnSpPr/>
          <p:nvPr/>
        </p:nvCxnSpPr>
        <p:spPr>
          <a:xfrm>
            <a:off x="811569" y="315840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F0C3005E-FB97-504F-BAAD-6AD89506FDFA}"/>
              </a:ext>
            </a:extLst>
          </p:cNvPr>
          <p:cNvCxnSpPr/>
          <p:nvPr/>
        </p:nvCxnSpPr>
        <p:spPr>
          <a:xfrm>
            <a:off x="802423" y="325619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6E6195F2-A178-C94C-9D45-EC987DA3DF25}"/>
              </a:ext>
            </a:extLst>
          </p:cNvPr>
          <p:cNvCxnSpPr/>
          <p:nvPr/>
        </p:nvCxnSpPr>
        <p:spPr>
          <a:xfrm>
            <a:off x="807909" y="333935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Oval 53">
            <a:extLst>
              <a:ext uri="{FF2B5EF4-FFF2-40B4-BE49-F238E27FC236}">
                <a16:creationId xmlns:a16="http://schemas.microsoft.com/office/drawing/2014/main" id="{C755B3BC-DAC1-844B-876F-39755DBFA0DB}"/>
              </a:ext>
            </a:extLst>
          </p:cNvPr>
          <p:cNvSpPr/>
          <p:nvPr/>
        </p:nvSpPr>
        <p:spPr>
          <a:xfrm>
            <a:off x="1639994" y="249215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E04403F5-236D-FE40-86B5-66D016AE3033}"/>
              </a:ext>
            </a:extLst>
          </p:cNvPr>
          <p:cNvSpPr/>
          <p:nvPr/>
        </p:nvSpPr>
        <p:spPr>
          <a:xfrm>
            <a:off x="4574368" y="247539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 name="Straight Connector 56">
            <a:extLst>
              <a:ext uri="{FF2B5EF4-FFF2-40B4-BE49-F238E27FC236}">
                <a16:creationId xmlns:a16="http://schemas.microsoft.com/office/drawing/2014/main" id="{7FA98959-CF33-E64F-9DE3-8A4580DBADE8}"/>
              </a:ext>
            </a:extLst>
          </p:cNvPr>
          <p:cNvCxnSpPr>
            <a:cxnSpLocks/>
          </p:cNvCxnSpPr>
          <p:nvPr/>
        </p:nvCxnSpPr>
        <p:spPr>
          <a:xfrm flipH="1" flipV="1">
            <a:off x="3167225" y="2540399"/>
            <a:ext cx="693012" cy="14310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E0551FD3-1A9A-E443-A9C1-48E3DBBA6B27}"/>
              </a:ext>
            </a:extLst>
          </p:cNvPr>
          <p:cNvCxnSpPr>
            <a:cxnSpLocks/>
          </p:cNvCxnSpPr>
          <p:nvPr/>
        </p:nvCxnSpPr>
        <p:spPr>
          <a:xfrm flipH="1" flipV="1">
            <a:off x="7313803" y="2503956"/>
            <a:ext cx="693012" cy="14310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4DB2D26E-0616-A54C-882F-5FC19E96CF56}"/>
              </a:ext>
            </a:extLst>
          </p:cNvPr>
          <p:cNvSpPr/>
          <p:nvPr/>
        </p:nvSpPr>
        <p:spPr>
          <a:xfrm>
            <a:off x="5289328" y="393775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D6393892-E589-3746-BD79-6095B83C9F2D}"/>
              </a:ext>
            </a:extLst>
          </p:cNvPr>
          <p:cNvSpPr/>
          <p:nvPr/>
        </p:nvSpPr>
        <p:spPr>
          <a:xfrm>
            <a:off x="3822531" y="39499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93699527-5559-AE49-BB9F-CD3B3C4987DE}"/>
              </a:ext>
            </a:extLst>
          </p:cNvPr>
          <p:cNvSpPr/>
          <p:nvPr/>
        </p:nvSpPr>
        <p:spPr>
          <a:xfrm>
            <a:off x="3110443" y="248173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53656587-51B6-5540-9A51-0AD240BAC7F0}"/>
              </a:ext>
            </a:extLst>
          </p:cNvPr>
          <p:cNvSpPr/>
          <p:nvPr/>
        </p:nvSpPr>
        <p:spPr>
          <a:xfrm>
            <a:off x="7257770" y="246496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36D0701E-29C5-3F44-884D-1AE3102338B2}"/>
              </a:ext>
            </a:extLst>
          </p:cNvPr>
          <p:cNvSpPr/>
          <p:nvPr/>
        </p:nvSpPr>
        <p:spPr>
          <a:xfrm>
            <a:off x="6527221" y="319961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CC0DD690-9AF9-6B4B-9BEE-CD57BEE4D606}"/>
              </a:ext>
            </a:extLst>
          </p:cNvPr>
          <p:cNvSpPr/>
          <p:nvPr/>
        </p:nvSpPr>
        <p:spPr>
          <a:xfrm>
            <a:off x="6526152" y="394590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TextBox 96">
            <a:extLst>
              <a:ext uri="{FF2B5EF4-FFF2-40B4-BE49-F238E27FC236}">
                <a16:creationId xmlns:a16="http://schemas.microsoft.com/office/drawing/2014/main" id="{79109C2A-B7CE-6D45-9DC2-F138C4314CCC}"/>
              </a:ext>
            </a:extLst>
          </p:cNvPr>
          <p:cNvSpPr txBox="1"/>
          <p:nvPr/>
        </p:nvSpPr>
        <p:spPr>
          <a:xfrm>
            <a:off x="8018858" y="2599500"/>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98" name="TextBox 97">
            <a:extLst>
              <a:ext uri="{FF2B5EF4-FFF2-40B4-BE49-F238E27FC236}">
                <a16:creationId xmlns:a16="http://schemas.microsoft.com/office/drawing/2014/main" id="{75216CC0-D1D7-A64C-ACBE-A6DBD2FA5548}"/>
              </a:ext>
            </a:extLst>
          </p:cNvPr>
          <p:cNvSpPr txBox="1"/>
          <p:nvPr/>
        </p:nvSpPr>
        <p:spPr>
          <a:xfrm>
            <a:off x="8012133" y="4184277"/>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99" name="Group 98">
            <a:extLst>
              <a:ext uri="{FF2B5EF4-FFF2-40B4-BE49-F238E27FC236}">
                <a16:creationId xmlns:a16="http://schemas.microsoft.com/office/drawing/2014/main" id="{B51FC124-AD06-2641-9999-0F88E1BB8037}"/>
              </a:ext>
            </a:extLst>
          </p:cNvPr>
          <p:cNvGrpSpPr/>
          <p:nvPr/>
        </p:nvGrpSpPr>
        <p:grpSpPr>
          <a:xfrm>
            <a:off x="644528" y="5359924"/>
            <a:ext cx="924602" cy="1058574"/>
            <a:chOff x="536432" y="5376415"/>
            <a:chExt cx="924602" cy="1058574"/>
          </a:xfrm>
        </p:grpSpPr>
        <p:cxnSp>
          <p:nvCxnSpPr>
            <p:cNvPr id="100" name="Straight Arrow Connector 99">
              <a:extLst>
                <a:ext uri="{FF2B5EF4-FFF2-40B4-BE49-F238E27FC236}">
                  <a16:creationId xmlns:a16="http://schemas.microsoft.com/office/drawing/2014/main" id="{065F7C56-5C86-5D4A-9DB0-EE47378350E1}"/>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1" name="TextBox 100">
              <a:extLst>
                <a:ext uri="{FF2B5EF4-FFF2-40B4-BE49-F238E27FC236}">
                  <a16:creationId xmlns:a16="http://schemas.microsoft.com/office/drawing/2014/main" id="{242BB28D-FA2E-F740-815C-E89414CE8599}"/>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2" name="Straight Arrow Connector 101">
              <a:extLst>
                <a:ext uri="{FF2B5EF4-FFF2-40B4-BE49-F238E27FC236}">
                  <a16:creationId xmlns:a16="http://schemas.microsoft.com/office/drawing/2014/main" id="{25894ECF-BCD9-2E48-874E-AFD44FD29520}"/>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3" name="TextBox 102">
              <a:extLst>
                <a:ext uri="{FF2B5EF4-FFF2-40B4-BE49-F238E27FC236}">
                  <a16:creationId xmlns:a16="http://schemas.microsoft.com/office/drawing/2014/main" id="{3CE69BFE-30C7-F04B-AFE5-32967A7F1A2C}"/>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04" name="Straight Arrow Connector 103">
            <a:extLst>
              <a:ext uri="{FF2B5EF4-FFF2-40B4-BE49-F238E27FC236}">
                <a16:creationId xmlns:a16="http://schemas.microsoft.com/office/drawing/2014/main" id="{5802C6DC-A5A7-0043-AB73-6D51655F6955}"/>
              </a:ext>
            </a:extLst>
          </p:cNvPr>
          <p:cNvCxnSpPr>
            <a:cxnSpLocks/>
          </p:cNvCxnSpPr>
          <p:nvPr/>
        </p:nvCxnSpPr>
        <p:spPr>
          <a:xfrm>
            <a:off x="8259027" y="2996263"/>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5" name="Straight Arrow Connector 104">
            <a:extLst>
              <a:ext uri="{FF2B5EF4-FFF2-40B4-BE49-F238E27FC236}">
                <a16:creationId xmlns:a16="http://schemas.microsoft.com/office/drawing/2014/main" id="{BFD62E15-2A7E-6D4B-9944-F0D76A6C8AD5}"/>
              </a:ext>
            </a:extLst>
          </p:cNvPr>
          <p:cNvCxnSpPr>
            <a:cxnSpLocks/>
          </p:cNvCxnSpPr>
          <p:nvPr/>
        </p:nvCxnSpPr>
        <p:spPr>
          <a:xfrm>
            <a:off x="8245871" y="3965345"/>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74" name="Oval 73">
            <a:extLst>
              <a:ext uri="{FF2B5EF4-FFF2-40B4-BE49-F238E27FC236}">
                <a16:creationId xmlns:a16="http://schemas.microsoft.com/office/drawing/2014/main" id="{FBB0FEB6-3F28-FB4B-85EF-A66EDEE3B716}"/>
              </a:ext>
            </a:extLst>
          </p:cNvPr>
          <p:cNvSpPr/>
          <p:nvPr/>
        </p:nvSpPr>
        <p:spPr>
          <a:xfrm>
            <a:off x="5617884" y="3552908"/>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5" name="Oval 74">
            <a:extLst>
              <a:ext uri="{FF2B5EF4-FFF2-40B4-BE49-F238E27FC236}">
                <a16:creationId xmlns:a16="http://schemas.microsoft.com/office/drawing/2014/main" id="{2D0EE0A9-F779-1640-BC5A-9274FD2150AE}"/>
              </a:ext>
            </a:extLst>
          </p:cNvPr>
          <p:cNvSpPr/>
          <p:nvPr/>
        </p:nvSpPr>
        <p:spPr>
          <a:xfrm>
            <a:off x="5897105" y="354668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6" name="Oval 75">
            <a:extLst>
              <a:ext uri="{FF2B5EF4-FFF2-40B4-BE49-F238E27FC236}">
                <a16:creationId xmlns:a16="http://schemas.microsoft.com/office/drawing/2014/main" id="{A85D0D0D-B35C-C442-970D-CD2F78DF0EED}"/>
              </a:ext>
            </a:extLst>
          </p:cNvPr>
          <p:cNvSpPr/>
          <p:nvPr/>
        </p:nvSpPr>
        <p:spPr>
          <a:xfrm>
            <a:off x="6173095" y="3549793"/>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7" name="TextBox 76">
            <a:extLst>
              <a:ext uri="{FF2B5EF4-FFF2-40B4-BE49-F238E27FC236}">
                <a16:creationId xmlns:a16="http://schemas.microsoft.com/office/drawing/2014/main" id="{642FF768-008B-D142-A8A6-7984D777D5D5}"/>
              </a:ext>
            </a:extLst>
          </p:cNvPr>
          <p:cNvSpPr txBox="1"/>
          <p:nvPr/>
        </p:nvSpPr>
        <p:spPr>
          <a:xfrm>
            <a:off x="2082689" y="241327"/>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Six Joints per Unit, Design #3          </a:t>
            </a:r>
          </a:p>
        </p:txBody>
      </p:sp>
      <p:grpSp>
        <p:nvGrpSpPr>
          <p:cNvPr id="78" name="Group 77">
            <a:extLst>
              <a:ext uri="{FF2B5EF4-FFF2-40B4-BE49-F238E27FC236}">
                <a16:creationId xmlns:a16="http://schemas.microsoft.com/office/drawing/2014/main" id="{388A8F68-F7E6-3B42-B740-0BB1996EADBD}"/>
              </a:ext>
            </a:extLst>
          </p:cNvPr>
          <p:cNvGrpSpPr/>
          <p:nvPr/>
        </p:nvGrpSpPr>
        <p:grpSpPr>
          <a:xfrm>
            <a:off x="7442636" y="6057727"/>
            <a:ext cx="1339174" cy="421977"/>
            <a:chOff x="470514" y="6098501"/>
            <a:chExt cx="1339174" cy="421977"/>
          </a:xfrm>
        </p:grpSpPr>
        <p:sp>
          <p:nvSpPr>
            <p:cNvPr id="79" name="TextBox 78">
              <a:extLst>
                <a:ext uri="{FF2B5EF4-FFF2-40B4-BE49-F238E27FC236}">
                  <a16:creationId xmlns:a16="http://schemas.microsoft.com/office/drawing/2014/main" id="{1C78F348-9942-DD4E-89F3-4B9032637C4A}"/>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80" name="TextBox 79">
              <a:extLst>
                <a:ext uri="{FF2B5EF4-FFF2-40B4-BE49-F238E27FC236}">
                  <a16:creationId xmlns:a16="http://schemas.microsoft.com/office/drawing/2014/main" id="{E0CFF868-6AE1-EB43-85FA-41A9FF2026B4}"/>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666103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8" name="Straight Connector 57">
            <a:extLst>
              <a:ext uri="{FF2B5EF4-FFF2-40B4-BE49-F238E27FC236}">
                <a16:creationId xmlns:a16="http://schemas.microsoft.com/office/drawing/2014/main" id="{AC29FFE3-C555-A247-8848-7BC04942B7E8}"/>
              </a:ext>
            </a:extLst>
          </p:cNvPr>
          <p:cNvCxnSpPr>
            <a:cxnSpLocks/>
          </p:cNvCxnSpPr>
          <p:nvPr/>
        </p:nvCxnSpPr>
        <p:spPr>
          <a:xfrm flipH="1" flipV="1">
            <a:off x="4620653" y="1666339"/>
            <a:ext cx="693012" cy="14310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41B565C7-A084-E04D-BFE0-2C1CC0185172}"/>
              </a:ext>
            </a:extLst>
          </p:cNvPr>
          <p:cNvCxnSpPr>
            <a:cxnSpLocks/>
          </p:cNvCxnSpPr>
          <p:nvPr/>
        </p:nvCxnSpPr>
        <p:spPr>
          <a:xfrm flipH="1" flipV="1">
            <a:off x="4599193" y="163935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C206150E-00CB-284C-BA4E-878F60795F0C}"/>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18F5584A-4E01-C84C-91B9-A3B69BC6E7F9}"/>
              </a:ext>
            </a:extLst>
          </p:cNvPr>
          <p:cNvCxnSpPr/>
          <p:nvPr/>
        </p:nvCxnSpPr>
        <p:spPr>
          <a:xfrm>
            <a:off x="277472" y="1072675"/>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7830C149-8BF4-3B43-98C1-43FA08F011DC}"/>
              </a:ext>
            </a:extLst>
          </p:cNvPr>
          <p:cNvCxnSpPr>
            <a:cxnSpLocks/>
          </p:cNvCxnSpPr>
          <p:nvPr/>
        </p:nvCxnSpPr>
        <p:spPr>
          <a:xfrm flipH="1" flipV="1">
            <a:off x="2396344" y="2389400"/>
            <a:ext cx="702912" cy="7069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0212F3A2-6957-4E40-AE05-874A406A9984}"/>
              </a:ext>
            </a:extLst>
          </p:cNvPr>
          <p:cNvCxnSpPr>
            <a:cxnSpLocks/>
          </p:cNvCxnSpPr>
          <p:nvPr/>
        </p:nvCxnSpPr>
        <p:spPr>
          <a:xfrm flipH="1" flipV="1">
            <a:off x="6553462" y="238419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94EF0D5-870E-AA40-A521-7C3A8B538FD6}"/>
              </a:ext>
            </a:extLst>
          </p:cNvPr>
          <p:cNvCxnSpPr/>
          <p:nvPr/>
        </p:nvCxnSpPr>
        <p:spPr>
          <a:xfrm>
            <a:off x="923330" y="312396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CE645237-2BCE-394F-9E33-9D17C3195F7E}"/>
              </a:ext>
            </a:extLst>
          </p:cNvPr>
          <p:cNvCxnSpPr/>
          <p:nvPr/>
        </p:nvCxnSpPr>
        <p:spPr>
          <a:xfrm flipV="1">
            <a:off x="4587173" y="239090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EC68D06-3038-D543-9705-9ECB95D53721}"/>
              </a:ext>
            </a:extLst>
          </p:cNvPr>
          <p:cNvCxnSpPr>
            <a:cxnSpLocks/>
          </p:cNvCxnSpPr>
          <p:nvPr/>
        </p:nvCxnSpPr>
        <p:spPr>
          <a:xfrm flipV="1">
            <a:off x="937334" y="1683188"/>
            <a:ext cx="734710" cy="13932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Oval 9">
            <a:extLst>
              <a:ext uri="{FF2B5EF4-FFF2-40B4-BE49-F238E27FC236}">
                <a16:creationId xmlns:a16="http://schemas.microsoft.com/office/drawing/2014/main" id="{F4A9806B-ECD1-0145-A021-79894AD2790B}"/>
              </a:ext>
            </a:extLst>
          </p:cNvPr>
          <p:cNvSpPr/>
          <p:nvPr/>
        </p:nvSpPr>
        <p:spPr>
          <a:xfrm>
            <a:off x="878151" y="307235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E62E8E14-C8FB-4944-8C8D-BAC2725AD4AF}"/>
              </a:ext>
            </a:extLst>
          </p:cNvPr>
          <p:cNvCxnSpPr/>
          <p:nvPr/>
        </p:nvCxnSpPr>
        <p:spPr>
          <a:xfrm flipV="1">
            <a:off x="1659102" y="239457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738FAC5-EC10-E144-AD3D-8D99585F1517}"/>
              </a:ext>
            </a:extLst>
          </p:cNvPr>
          <p:cNvCxnSpPr/>
          <p:nvPr/>
        </p:nvCxnSpPr>
        <p:spPr>
          <a:xfrm flipV="1">
            <a:off x="865172" y="3026227"/>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1B1BF39-DB02-D34C-AE1F-743FE73CAAB5}"/>
              </a:ext>
            </a:extLst>
          </p:cNvPr>
          <p:cNvCxnSpPr/>
          <p:nvPr/>
        </p:nvCxnSpPr>
        <p:spPr>
          <a:xfrm>
            <a:off x="779348" y="302417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86CF6E4-24B3-3048-B34A-0E840EC68C1D}"/>
              </a:ext>
            </a:extLst>
          </p:cNvPr>
          <p:cNvCxnSpPr/>
          <p:nvPr/>
        </p:nvCxnSpPr>
        <p:spPr>
          <a:xfrm>
            <a:off x="770202" y="312196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33BDE2F2-A45D-9149-A390-9FBF6B44D48D}"/>
              </a:ext>
            </a:extLst>
          </p:cNvPr>
          <p:cNvCxnSpPr/>
          <p:nvPr/>
        </p:nvCxnSpPr>
        <p:spPr>
          <a:xfrm>
            <a:off x="775688" y="3205122"/>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5C5692E4-0550-324C-AACD-04ECB0E1451C}"/>
              </a:ext>
            </a:extLst>
          </p:cNvPr>
          <p:cNvCxnSpPr/>
          <p:nvPr/>
        </p:nvCxnSpPr>
        <p:spPr>
          <a:xfrm flipV="1">
            <a:off x="3120606" y="239457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043C8E7A-C258-7D44-9CF8-D784CB50F304}"/>
              </a:ext>
            </a:extLst>
          </p:cNvPr>
          <p:cNvCxnSpPr/>
          <p:nvPr/>
        </p:nvCxnSpPr>
        <p:spPr>
          <a:xfrm flipV="1">
            <a:off x="940998" y="165941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5B01D707-1E0D-8D49-BC63-BAE4FF3B6B88}"/>
              </a:ext>
            </a:extLst>
          </p:cNvPr>
          <p:cNvCxnSpPr>
            <a:cxnSpLocks/>
          </p:cNvCxnSpPr>
          <p:nvPr/>
        </p:nvCxnSpPr>
        <p:spPr>
          <a:xfrm flipH="1" flipV="1">
            <a:off x="1668923" y="165112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C7C228A-192E-DC4F-9E7B-19EB81C54CAD}"/>
              </a:ext>
            </a:extLst>
          </p:cNvPr>
          <p:cNvCxnSpPr/>
          <p:nvPr/>
        </p:nvCxnSpPr>
        <p:spPr>
          <a:xfrm flipV="1">
            <a:off x="2406133" y="165130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80DA5D0-FA1E-7548-8C33-96B295404BB0}"/>
              </a:ext>
            </a:extLst>
          </p:cNvPr>
          <p:cNvCxnSpPr>
            <a:cxnSpLocks/>
          </p:cNvCxnSpPr>
          <p:nvPr/>
        </p:nvCxnSpPr>
        <p:spPr>
          <a:xfrm flipH="1" flipV="1">
            <a:off x="3129598" y="163854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5BD5E64-609C-1C41-A8B1-0974D5A86E96}"/>
              </a:ext>
            </a:extLst>
          </p:cNvPr>
          <p:cNvCxnSpPr/>
          <p:nvPr/>
        </p:nvCxnSpPr>
        <p:spPr>
          <a:xfrm flipV="1">
            <a:off x="3857888" y="165657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F8063E3A-64D7-A34A-8C84-10D68900BF9D}"/>
              </a:ext>
            </a:extLst>
          </p:cNvPr>
          <p:cNvCxnSpPr>
            <a:cxnSpLocks/>
          </p:cNvCxnSpPr>
          <p:nvPr/>
        </p:nvCxnSpPr>
        <p:spPr>
          <a:xfrm flipH="1" flipV="1">
            <a:off x="956071" y="2400376"/>
            <a:ext cx="702912" cy="7069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98DDCDA7-20B8-A843-90BB-1CF51C314B8A}"/>
              </a:ext>
            </a:extLst>
          </p:cNvPr>
          <p:cNvCxnSpPr/>
          <p:nvPr/>
        </p:nvCxnSpPr>
        <p:spPr>
          <a:xfrm>
            <a:off x="2383247" y="312251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4EE62483-E272-7D4E-A6CF-D5D8B70F51D7}"/>
              </a:ext>
            </a:extLst>
          </p:cNvPr>
          <p:cNvCxnSpPr>
            <a:cxnSpLocks/>
          </p:cNvCxnSpPr>
          <p:nvPr/>
        </p:nvCxnSpPr>
        <p:spPr>
          <a:xfrm flipV="1">
            <a:off x="2397251" y="1681740"/>
            <a:ext cx="734710" cy="13932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E4DF7C9D-DBA5-264D-BA09-EEC1CFF85B58}"/>
              </a:ext>
            </a:extLst>
          </p:cNvPr>
          <p:cNvCxnSpPr/>
          <p:nvPr/>
        </p:nvCxnSpPr>
        <p:spPr>
          <a:xfrm>
            <a:off x="1665872" y="311864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66FD38E4-E5C1-814C-A58D-1D5F5D56AD67}"/>
              </a:ext>
            </a:extLst>
          </p:cNvPr>
          <p:cNvCxnSpPr/>
          <p:nvPr/>
        </p:nvCxnSpPr>
        <p:spPr>
          <a:xfrm>
            <a:off x="3125620" y="312099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6CFBB844-E452-144B-9A92-8E87144B7DF5}"/>
              </a:ext>
            </a:extLst>
          </p:cNvPr>
          <p:cNvCxnSpPr/>
          <p:nvPr/>
        </p:nvCxnSpPr>
        <p:spPr>
          <a:xfrm>
            <a:off x="4597782" y="311920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2E05401-8F39-C14B-843E-07BD87B0CC05}"/>
              </a:ext>
            </a:extLst>
          </p:cNvPr>
          <p:cNvCxnSpPr/>
          <p:nvPr/>
        </p:nvCxnSpPr>
        <p:spPr>
          <a:xfrm>
            <a:off x="3865289" y="312982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7954E22A-2FCE-4A4E-A0F7-E216E1DC0229}"/>
              </a:ext>
            </a:extLst>
          </p:cNvPr>
          <p:cNvCxnSpPr>
            <a:cxnSpLocks/>
          </p:cNvCxnSpPr>
          <p:nvPr/>
        </p:nvCxnSpPr>
        <p:spPr>
          <a:xfrm flipV="1">
            <a:off x="3875315" y="1657967"/>
            <a:ext cx="717136" cy="141985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F2650D2-EB2D-A64C-B3AD-3333A686D8A6}"/>
              </a:ext>
            </a:extLst>
          </p:cNvPr>
          <p:cNvCxnSpPr/>
          <p:nvPr/>
        </p:nvCxnSpPr>
        <p:spPr>
          <a:xfrm flipV="1">
            <a:off x="7286287" y="238938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4AF67E31-D54D-3748-A2E5-E88AA449C18A}"/>
              </a:ext>
            </a:extLst>
          </p:cNvPr>
          <p:cNvCxnSpPr/>
          <p:nvPr/>
        </p:nvCxnSpPr>
        <p:spPr>
          <a:xfrm flipV="1">
            <a:off x="6552542" y="164167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8222F01-F631-7E45-B0A9-CBC15B815C19}"/>
              </a:ext>
            </a:extLst>
          </p:cNvPr>
          <p:cNvCxnSpPr>
            <a:cxnSpLocks/>
          </p:cNvCxnSpPr>
          <p:nvPr/>
        </p:nvCxnSpPr>
        <p:spPr>
          <a:xfrm flipH="1" flipV="1">
            <a:off x="7289387" y="162000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00612E5-ACC9-F94B-9651-1029193EE408}"/>
              </a:ext>
            </a:extLst>
          </p:cNvPr>
          <p:cNvCxnSpPr/>
          <p:nvPr/>
        </p:nvCxnSpPr>
        <p:spPr>
          <a:xfrm>
            <a:off x="7296896" y="311768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9B053D04-C045-F348-B0B9-B5636D003DC0}"/>
              </a:ext>
            </a:extLst>
          </p:cNvPr>
          <p:cNvCxnSpPr/>
          <p:nvPr/>
        </p:nvCxnSpPr>
        <p:spPr>
          <a:xfrm>
            <a:off x="6564403" y="312830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3C255E48-A4F9-5E4F-8F02-84F32ECA62F6}"/>
              </a:ext>
            </a:extLst>
          </p:cNvPr>
          <p:cNvCxnSpPr>
            <a:cxnSpLocks/>
          </p:cNvCxnSpPr>
          <p:nvPr/>
        </p:nvCxnSpPr>
        <p:spPr>
          <a:xfrm flipV="1">
            <a:off x="6539385" y="1607233"/>
            <a:ext cx="762527" cy="15305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ACB9C4DE-9A8A-7D41-B347-3C2D9D2372FD}"/>
              </a:ext>
            </a:extLst>
          </p:cNvPr>
          <p:cNvCxnSpPr>
            <a:cxnSpLocks/>
          </p:cNvCxnSpPr>
          <p:nvPr/>
        </p:nvCxnSpPr>
        <p:spPr>
          <a:xfrm flipH="1" flipV="1">
            <a:off x="3877352" y="238856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C7FD4344-24F4-3248-BA64-F5E19A5ECDE7}"/>
              </a:ext>
            </a:extLst>
          </p:cNvPr>
          <p:cNvCxnSpPr>
            <a:cxnSpLocks/>
          </p:cNvCxnSpPr>
          <p:nvPr/>
        </p:nvCxnSpPr>
        <p:spPr>
          <a:xfrm flipH="1" flipV="1">
            <a:off x="1676567" y="1672219"/>
            <a:ext cx="693012" cy="14310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8C6AC0B1-E3BB-3C47-A0E3-CF69800A995B}"/>
              </a:ext>
            </a:extLst>
          </p:cNvPr>
          <p:cNvSpPr/>
          <p:nvPr/>
        </p:nvSpPr>
        <p:spPr>
          <a:xfrm>
            <a:off x="5287392" y="232926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FF1EF5D3-DAF5-2E4B-84B9-2EBDB2956887}"/>
              </a:ext>
            </a:extLst>
          </p:cNvPr>
          <p:cNvSpPr/>
          <p:nvPr/>
        </p:nvSpPr>
        <p:spPr>
          <a:xfrm>
            <a:off x="1616990" y="307435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D9F57E9C-3A82-AD4B-98CC-75D41F564692}"/>
              </a:ext>
            </a:extLst>
          </p:cNvPr>
          <p:cNvSpPr/>
          <p:nvPr/>
        </p:nvSpPr>
        <p:spPr>
          <a:xfrm>
            <a:off x="2353115" y="234149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73CEDA9F-4930-664E-9E74-9510CB26B941}"/>
              </a:ext>
            </a:extLst>
          </p:cNvPr>
          <p:cNvSpPr/>
          <p:nvPr/>
        </p:nvSpPr>
        <p:spPr>
          <a:xfrm>
            <a:off x="2343126" y="308332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FD3398E2-518F-5945-B83D-1CAE60039EE0}"/>
              </a:ext>
            </a:extLst>
          </p:cNvPr>
          <p:cNvSpPr/>
          <p:nvPr/>
        </p:nvSpPr>
        <p:spPr>
          <a:xfrm>
            <a:off x="3822023" y="233257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679845BE-7411-064E-A92C-311C624673AF}"/>
              </a:ext>
            </a:extLst>
          </p:cNvPr>
          <p:cNvSpPr/>
          <p:nvPr/>
        </p:nvSpPr>
        <p:spPr>
          <a:xfrm>
            <a:off x="4550122" y="307588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F7665393-52C8-5841-A14D-FB6B4FF8008B}"/>
              </a:ext>
            </a:extLst>
          </p:cNvPr>
          <p:cNvSpPr/>
          <p:nvPr/>
        </p:nvSpPr>
        <p:spPr>
          <a:xfrm>
            <a:off x="3069262" y="308034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082ADCFF-1EAD-5149-B063-6675F86FF556}"/>
              </a:ext>
            </a:extLst>
          </p:cNvPr>
          <p:cNvSpPr/>
          <p:nvPr/>
        </p:nvSpPr>
        <p:spPr>
          <a:xfrm>
            <a:off x="7977586" y="232328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A05E9B88-3F35-D748-833E-8779514C9FA6}"/>
              </a:ext>
            </a:extLst>
          </p:cNvPr>
          <p:cNvSpPr/>
          <p:nvPr/>
        </p:nvSpPr>
        <p:spPr>
          <a:xfrm>
            <a:off x="7976517" y="306957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5ED8054D-5727-2845-9022-35CEAB4BD33B}"/>
              </a:ext>
            </a:extLst>
          </p:cNvPr>
          <p:cNvSpPr/>
          <p:nvPr/>
        </p:nvSpPr>
        <p:spPr>
          <a:xfrm>
            <a:off x="7235856" y="307882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2EEA992D-3B26-704B-A9AE-6B3F8003065D}"/>
              </a:ext>
            </a:extLst>
          </p:cNvPr>
          <p:cNvSpPr/>
          <p:nvPr/>
        </p:nvSpPr>
        <p:spPr>
          <a:xfrm>
            <a:off x="891084" y="234845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0" name="Straight Connector 49">
            <a:extLst>
              <a:ext uri="{FF2B5EF4-FFF2-40B4-BE49-F238E27FC236}">
                <a16:creationId xmlns:a16="http://schemas.microsoft.com/office/drawing/2014/main" id="{E73C5E65-857C-FF4B-9266-71CC33CB3E3E}"/>
              </a:ext>
            </a:extLst>
          </p:cNvPr>
          <p:cNvCxnSpPr/>
          <p:nvPr/>
        </p:nvCxnSpPr>
        <p:spPr>
          <a:xfrm flipV="1">
            <a:off x="885468" y="2293795"/>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DC6284B6-6851-3A4F-8E18-5B25FE207F9C}"/>
              </a:ext>
            </a:extLst>
          </p:cNvPr>
          <p:cNvCxnSpPr/>
          <p:nvPr/>
        </p:nvCxnSpPr>
        <p:spPr>
          <a:xfrm>
            <a:off x="799644" y="229174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F0C3005E-FB97-504F-BAAD-6AD89506FDFA}"/>
              </a:ext>
            </a:extLst>
          </p:cNvPr>
          <p:cNvCxnSpPr/>
          <p:nvPr/>
        </p:nvCxnSpPr>
        <p:spPr>
          <a:xfrm>
            <a:off x="790498" y="238953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6E6195F2-A178-C94C-9D45-EC987DA3DF25}"/>
              </a:ext>
            </a:extLst>
          </p:cNvPr>
          <p:cNvCxnSpPr/>
          <p:nvPr/>
        </p:nvCxnSpPr>
        <p:spPr>
          <a:xfrm>
            <a:off x="795984" y="247269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Oval 53">
            <a:extLst>
              <a:ext uri="{FF2B5EF4-FFF2-40B4-BE49-F238E27FC236}">
                <a16:creationId xmlns:a16="http://schemas.microsoft.com/office/drawing/2014/main" id="{C755B3BC-DAC1-844B-876F-39755DBFA0DB}"/>
              </a:ext>
            </a:extLst>
          </p:cNvPr>
          <p:cNvSpPr/>
          <p:nvPr/>
        </p:nvSpPr>
        <p:spPr>
          <a:xfrm>
            <a:off x="1628069" y="162549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E04403F5-236D-FE40-86B5-66D016AE3033}"/>
              </a:ext>
            </a:extLst>
          </p:cNvPr>
          <p:cNvSpPr/>
          <p:nvPr/>
        </p:nvSpPr>
        <p:spPr>
          <a:xfrm>
            <a:off x="4562443" y="160873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7" name="Straight Connector 56">
            <a:extLst>
              <a:ext uri="{FF2B5EF4-FFF2-40B4-BE49-F238E27FC236}">
                <a16:creationId xmlns:a16="http://schemas.microsoft.com/office/drawing/2014/main" id="{7FA98959-CF33-E64F-9DE3-8A4580DBADE8}"/>
              </a:ext>
            </a:extLst>
          </p:cNvPr>
          <p:cNvCxnSpPr>
            <a:cxnSpLocks/>
          </p:cNvCxnSpPr>
          <p:nvPr/>
        </p:nvCxnSpPr>
        <p:spPr>
          <a:xfrm flipH="1" flipV="1">
            <a:off x="3155300" y="1673739"/>
            <a:ext cx="693012" cy="14310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E0551FD3-1A9A-E443-A9C1-48E3DBBA6B27}"/>
              </a:ext>
            </a:extLst>
          </p:cNvPr>
          <p:cNvCxnSpPr>
            <a:cxnSpLocks/>
          </p:cNvCxnSpPr>
          <p:nvPr/>
        </p:nvCxnSpPr>
        <p:spPr>
          <a:xfrm flipH="1" flipV="1">
            <a:off x="7301878" y="1637296"/>
            <a:ext cx="693012" cy="14310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4DB2D26E-0616-A54C-882F-5FC19E96CF56}"/>
              </a:ext>
            </a:extLst>
          </p:cNvPr>
          <p:cNvSpPr/>
          <p:nvPr/>
        </p:nvSpPr>
        <p:spPr>
          <a:xfrm>
            <a:off x="5277403" y="307109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D6393892-E589-3746-BD79-6095B83C9F2D}"/>
              </a:ext>
            </a:extLst>
          </p:cNvPr>
          <p:cNvSpPr/>
          <p:nvPr/>
        </p:nvSpPr>
        <p:spPr>
          <a:xfrm>
            <a:off x="3810606" y="308332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93699527-5559-AE49-BB9F-CD3B3C4987DE}"/>
              </a:ext>
            </a:extLst>
          </p:cNvPr>
          <p:cNvSpPr/>
          <p:nvPr/>
        </p:nvSpPr>
        <p:spPr>
          <a:xfrm>
            <a:off x="3098518" y="161507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53656587-51B6-5540-9A51-0AD240BAC7F0}"/>
              </a:ext>
            </a:extLst>
          </p:cNvPr>
          <p:cNvSpPr/>
          <p:nvPr/>
        </p:nvSpPr>
        <p:spPr>
          <a:xfrm>
            <a:off x="7245845" y="159830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36D0701E-29C5-3F44-884D-1AE3102338B2}"/>
              </a:ext>
            </a:extLst>
          </p:cNvPr>
          <p:cNvSpPr/>
          <p:nvPr/>
        </p:nvSpPr>
        <p:spPr>
          <a:xfrm>
            <a:off x="6515296" y="233295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CC0DD690-9AF9-6B4B-9BEE-CD57BEE4D606}"/>
              </a:ext>
            </a:extLst>
          </p:cNvPr>
          <p:cNvSpPr/>
          <p:nvPr/>
        </p:nvSpPr>
        <p:spPr>
          <a:xfrm>
            <a:off x="6514227" y="307924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TextBox 96">
            <a:extLst>
              <a:ext uri="{FF2B5EF4-FFF2-40B4-BE49-F238E27FC236}">
                <a16:creationId xmlns:a16="http://schemas.microsoft.com/office/drawing/2014/main" id="{79109C2A-B7CE-6D45-9DC2-F138C4314CCC}"/>
              </a:ext>
            </a:extLst>
          </p:cNvPr>
          <p:cNvSpPr txBox="1"/>
          <p:nvPr/>
        </p:nvSpPr>
        <p:spPr>
          <a:xfrm>
            <a:off x="8008626" y="1738118"/>
            <a:ext cx="54258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98" name="TextBox 97">
            <a:extLst>
              <a:ext uri="{FF2B5EF4-FFF2-40B4-BE49-F238E27FC236}">
                <a16:creationId xmlns:a16="http://schemas.microsoft.com/office/drawing/2014/main" id="{75216CC0-D1D7-A64C-ACBE-A6DBD2FA5548}"/>
              </a:ext>
            </a:extLst>
          </p:cNvPr>
          <p:cNvSpPr txBox="1"/>
          <p:nvPr/>
        </p:nvSpPr>
        <p:spPr>
          <a:xfrm>
            <a:off x="8001901" y="3322895"/>
            <a:ext cx="549300"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99" name="Group 98">
            <a:extLst>
              <a:ext uri="{FF2B5EF4-FFF2-40B4-BE49-F238E27FC236}">
                <a16:creationId xmlns:a16="http://schemas.microsoft.com/office/drawing/2014/main" id="{B51FC124-AD06-2641-9999-0F88E1BB8037}"/>
              </a:ext>
            </a:extLst>
          </p:cNvPr>
          <p:cNvGrpSpPr/>
          <p:nvPr/>
        </p:nvGrpSpPr>
        <p:grpSpPr>
          <a:xfrm>
            <a:off x="644528" y="5359924"/>
            <a:ext cx="924602" cy="1058574"/>
            <a:chOff x="536432" y="5376415"/>
            <a:chExt cx="924602" cy="1058574"/>
          </a:xfrm>
        </p:grpSpPr>
        <p:cxnSp>
          <p:nvCxnSpPr>
            <p:cNvPr id="100" name="Straight Arrow Connector 99">
              <a:extLst>
                <a:ext uri="{FF2B5EF4-FFF2-40B4-BE49-F238E27FC236}">
                  <a16:creationId xmlns:a16="http://schemas.microsoft.com/office/drawing/2014/main" id="{065F7C56-5C86-5D4A-9DB0-EE47378350E1}"/>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1" name="TextBox 100">
              <a:extLst>
                <a:ext uri="{FF2B5EF4-FFF2-40B4-BE49-F238E27FC236}">
                  <a16:creationId xmlns:a16="http://schemas.microsoft.com/office/drawing/2014/main" id="{242BB28D-FA2E-F740-815C-E89414CE8599}"/>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2" name="Straight Arrow Connector 101">
              <a:extLst>
                <a:ext uri="{FF2B5EF4-FFF2-40B4-BE49-F238E27FC236}">
                  <a16:creationId xmlns:a16="http://schemas.microsoft.com/office/drawing/2014/main" id="{25894ECF-BCD9-2E48-874E-AFD44FD29520}"/>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3" name="TextBox 102">
              <a:extLst>
                <a:ext uri="{FF2B5EF4-FFF2-40B4-BE49-F238E27FC236}">
                  <a16:creationId xmlns:a16="http://schemas.microsoft.com/office/drawing/2014/main" id="{3CE69BFE-30C7-F04B-AFE5-32967A7F1A2C}"/>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cxnSp>
        <p:nvCxnSpPr>
          <p:cNvPr id="104" name="Straight Arrow Connector 103">
            <a:extLst>
              <a:ext uri="{FF2B5EF4-FFF2-40B4-BE49-F238E27FC236}">
                <a16:creationId xmlns:a16="http://schemas.microsoft.com/office/drawing/2014/main" id="{5802C6DC-A5A7-0043-AB73-6D51655F6955}"/>
              </a:ext>
            </a:extLst>
          </p:cNvPr>
          <p:cNvCxnSpPr>
            <a:cxnSpLocks/>
          </p:cNvCxnSpPr>
          <p:nvPr/>
        </p:nvCxnSpPr>
        <p:spPr>
          <a:xfrm>
            <a:off x="8248795" y="2134881"/>
            <a:ext cx="0" cy="208531"/>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5" name="Straight Arrow Connector 104">
            <a:extLst>
              <a:ext uri="{FF2B5EF4-FFF2-40B4-BE49-F238E27FC236}">
                <a16:creationId xmlns:a16="http://schemas.microsoft.com/office/drawing/2014/main" id="{BFD62E15-2A7E-6D4B-9944-F0D76A6C8AD5}"/>
              </a:ext>
            </a:extLst>
          </p:cNvPr>
          <p:cNvCxnSpPr>
            <a:cxnSpLocks/>
          </p:cNvCxnSpPr>
          <p:nvPr/>
        </p:nvCxnSpPr>
        <p:spPr>
          <a:xfrm>
            <a:off x="8235639" y="3103963"/>
            <a:ext cx="0" cy="208976"/>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63" name="Group 62">
            <a:extLst>
              <a:ext uri="{FF2B5EF4-FFF2-40B4-BE49-F238E27FC236}">
                <a16:creationId xmlns:a16="http://schemas.microsoft.com/office/drawing/2014/main" id="{43D6ECD6-F6A8-5645-BDBF-DC9FDEF130F5}"/>
              </a:ext>
            </a:extLst>
          </p:cNvPr>
          <p:cNvGrpSpPr/>
          <p:nvPr/>
        </p:nvGrpSpPr>
        <p:grpSpPr>
          <a:xfrm>
            <a:off x="4668654" y="3917346"/>
            <a:ext cx="3010016" cy="1526458"/>
            <a:chOff x="4541433" y="3973002"/>
            <a:chExt cx="3143261" cy="1594030"/>
          </a:xfrm>
        </p:grpSpPr>
        <p:cxnSp>
          <p:nvCxnSpPr>
            <p:cNvPr id="74" name="Straight Connector 73">
              <a:extLst>
                <a:ext uri="{FF2B5EF4-FFF2-40B4-BE49-F238E27FC236}">
                  <a16:creationId xmlns:a16="http://schemas.microsoft.com/office/drawing/2014/main" id="{C78931EA-0BF4-B648-B568-3AB85AA423C0}"/>
                </a:ext>
              </a:extLst>
            </p:cNvPr>
            <p:cNvCxnSpPr>
              <a:cxnSpLocks/>
            </p:cNvCxnSpPr>
            <p:nvPr/>
          </p:nvCxnSpPr>
          <p:spPr>
            <a:xfrm flipH="1" flipV="1">
              <a:off x="6167575" y="4747325"/>
              <a:ext cx="702912" cy="7069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478861D3-6A94-8D4C-9C25-D591469E2B67}"/>
                </a:ext>
              </a:extLst>
            </p:cNvPr>
            <p:cNvCxnSpPr/>
            <p:nvPr/>
          </p:nvCxnSpPr>
          <p:spPr>
            <a:xfrm>
              <a:off x="4694561" y="548188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560DF6F5-0133-B647-A758-1F53990549C6}"/>
                </a:ext>
              </a:extLst>
            </p:cNvPr>
            <p:cNvCxnSpPr>
              <a:cxnSpLocks/>
            </p:cNvCxnSpPr>
            <p:nvPr/>
          </p:nvCxnSpPr>
          <p:spPr>
            <a:xfrm flipV="1">
              <a:off x="4708565" y="4041113"/>
              <a:ext cx="734710" cy="13932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Oval 76">
              <a:extLst>
                <a:ext uri="{FF2B5EF4-FFF2-40B4-BE49-F238E27FC236}">
                  <a16:creationId xmlns:a16="http://schemas.microsoft.com/office/drawing/2014/main" id="{E29E180A-237F-0C4E-9B61-214931392B42}"/>
                </a:ext>
              </a:extLst>
            </p:cNvPr>
            <p:cNvSpPr/>
            <p:nvPr/>
          </p:nvSpPr>
          <p:spPr>
            <a:xfrm>
              <a:off x="4649382" y="543027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8" name="Straight Connector 77">
              <a:extLst>
                <a:ext uri="{FF2B5EF4-FFF2-40B4-BE49-F238E27FC236}">
                  <a16:creationId xmlns:a16="http://schemas.microsoft.com/office/drawing/2014/main" id="{A6CBF84E-0CAD-B44F-A9E3-299831EF145F}"/>
                </a:ext>
              </a:extLst>
            </p:cNvPr>
            <p:cNvCxnSpPr/>
            <p:nvPr/>
          </p:nvCxnSpPr>
          <p:spPr>
            <a:xfrm flipV="1">
              <a:off x="5430333" y="475249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658339DE-88D8-C944-A95A-725BB9B80C50}"/>
                </a:ext>
              </a:extLst>
            </p:cNvPr>
            <p:cNvCxnSpPr/>
            <p:nvPr/>
          </p:nvCxnSpPr>
          <p:spPr>
            <a:xfrm flipV="1">
              <a:off x="4636403" y="5384152"/>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20B78B2A-7FDD-3342-897B-4284AA1FB681}"/>
                </a:ext>
              </a:extLst>
            </p:cNvPr>
            <p:cNvCxnSpPr/>
            <p:nvPr/>
          </p:nvCxnSpPr>
          <p:spPr>
            <a:xfrm>
              <a:off x="4550579" y="5382101"/>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EF5504DC-EF93-9542-AEE2-25AE169B6312}"/>
                </a:ext>
              </a:extLst>
            </p:cNvPr>
            <p:cNvCxnSpPr/>
            <p:nvPr/>
          </p:nvCxnSpPr>
          <p:spPr>
            <a:xfrm>
              <a:off x="4541433" y="547989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0395C908-8DE7-8A48-BB05-887A32A9DCD1}"/>
                </a:ext>
              </a:extLst>
            </p:cNvPr>
            <p:cNvCxnSpPr/>
            <p:nvPr/>
          </p:nvCxnSpPr>
          <p:spPr>
            <a:xfrm>
              <a:off x="4546919" y="556304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0F3118A2-FE67-BF4E-AECF-680084F48E11}"/>
                </a:ext>
              </a:extLst>
            </p:cNvPr>
            <p:cNvCxnSpPr/>
            <p:nvPr/>
          </p:nvCxnSpPr>
          <p:spPr>
            <a:xfrm flipV="1">
              <a:off x="6891837" y="475249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388FFC11-40C6-4A47-804C-8F956A5D91C3}"/>
                </a:ext>
              </a:extLst>
            </p:cNvPr>
            <p:cNvCxnSpPr/>
            <p:nvPr/>
          </p:nvCxnSpPr>
          <p:spPr>
            <a:xfrm flipV="1">
              <a:off x="4712229" y="401734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0F619903-5984-2E4E-B365-2599FEABAA9E}"/>
                </a:ext>
              </a:extLst>
            </p:cNvPr>
            <p:cNvCxnSpPr>
              <a:cxnSpLocks/>
            </p:cNvCxnSpPr>
            <p:nvPr/>
          </p:nvCxnSpPr>
          <p:spPr>
            <a:xfrm flipH="1" flipV="1">
              <a:off x="5440154" y="4009047"/>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2D45DEBE-6445-B24E-B8F1-3062A238556D}"/>
                </a:ext>
              </a:extLst>
            </p:cNvPr>
            <p:cNvCxnSpPr/>
            <p:nvPr/>
          </p:nvCxnSpPr>
          <p:spPr>
            <a:xfrm flipV="1">
              <a:off x="6177364" y="400923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869ECF55-8DAF-4C4A-B894-13A767D5F51A}"/>
                </a:ext>
              </a:extLst>
            </p:cNvPr>
            <p:cNvCxnSpPr>
              <a:cxnSpLocks/>
            </p:cNvCxnSpPr>
            <p:nvPr/>
          </p:nvCxnSpPr>
          <p:spPr>
            <a:xfrm flipH="1" flipV="1">
              <a:off x="6900829" y="399647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A715F388-468E-544E-B21B-ECFD9B95CFA3}"/>
                </a:ext>
              </a:extLst>
            </p:cNvPr>
            <p:cNvCxnSpPr>
              <a:cxnSpLocks/>
            </p:cNvCxnSpPr>
            <p:nvPr/>
          </p:nvCxnSpPr>
          <p:spPr>
            <a:xfrm flipH="1" flipV="1">
              <a:off x="4727302" y="4758301"/>
              <a:ext cx="702912" cy="7069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B11D3DF1-6134-B248-986B-2ED8DD205D0F}"/>
                </a:ext>
              </a:extLst>
            </p:cNvPr>
            <p:cNvCxnSpPr/>
            <p:nvPr/>
          </p:nvCxnSpPr>
          <p:spPr>
            <a:xfrm>
              <a:off x="6154478" y="548044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55B8E8EE-998C-8A4E-A128-542B60F82000}"/>
                </a:ext>
              </a:extLst>
            </p:cNvPr>
            <p:cNvCxnSpPr>
              <a:cxnSpLocks/>
            </p:cNvCxnSpPr>
            <p:nvPr/>
          </p:nvCxnSpPr>
          <p:spPr>
            <a:xfrm flipV="1">
              <a:off x="6168482" y="4039665"/>
              <a:ext cx="734710" cy="13932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9F407B47-3E18-104F-9459-FE82EDDE3B61}"/>
                </a:ext>
              </a:extLst>
            </p:cNvPr>
            <p:cNvCxnSpPr/>
            <p:nvPr/>
          </p:nvCxnSpPr>
          <p:spPr>
            <a:xfrm>
              <a:off x="5437103" y="547657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EDB69846-E5FD-FB48-952F-95FAC4858495}"/>
                </a:ext>
              </a:extLst>
            </p:cNvPr>
            <p:cNvCxnSpPr/>
            <p:nvPr/>
          </p:nvCxnSpPr>
          <p:spPr>
            <a:xfrm>
              <a:off x="6896851" y="547891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D53C1C33-1057-9E4F-955F-3D2EFAB4BF59}"/>
                </a:ext>
              </a:extLst>
            </p:cNvPr>
            <p:cNvCxnSpPr>
              <a:cxnSpLocks/>
            </p:cNvCxnSpPr>
            <p:nvPr/>
          </p:nvCxnSpPr>
          <p:spPr>
            <a:xfrm flipH="1" flipV="1">
              <a:off x="5447798" y="4030144"/>
              <a:ext cx="693012" cy="14310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4" name="Oval 93">
              <a:extLst>
                <a:ext uri="{FF2B5EF4-FFF2-40B4-BE49-F238E27FC236}">
                  <a16:creationId xmlns:a16="http://schemas.microsoft.com/office/drawing/2014/main" id="{596B8CBC-642B-9644-A842-4CAA0A68D842}"/>
                </a:ext>
              </a:extLst>
            </p:cNvPr>
            <p:cNvSpPr/>
            <p:nvPr/>
          </p:nvSpPr>
          <p:spPr>
            <a:xfrm>
              <a:off x="5388221" y="543228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a:extLst>
                <a:ext uri="{FF2B5EF4-FFF2-40B4-BE49-F238E27FC236}">
                  <a16:creationId xmlns:a16="http://schemas.microsoft.com/office/drawing/2014/main" id="{2B20F9AE-6249-6045-89A4-226F92DB0263}"/>
                </a:ext>
              </a:extLst>
            </p:cNvPr>
            <p:cNvSpPr/>
            <p:nvPr/>
          </p:nvSpPr>
          <p:spPr>
            <a:xfrm>
              <a:off x="6124346" y="469941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E0FDA31C-EA3D-5F4A-B272-042F9BB4CBB5}"/>
                </a:ext>
              </a:extLst>
            </p:cNvPr>
            <p:cNvSpPr/>
            <p:nvPr/>
          </p:nvSpPr>
          <p:spPr>
            <a:xfrm>
              <a:off x="6114357" y="544125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49E6DBC0-65EA-F442-BD08-0E6C369BD253}"/>
                </a:ext>
              </a:extLst>
            </p:cNvPr>
            <p:cNvSpPr/>
            <p:nvPr/>
          </p:nvSpPr>
          <p:spPr>
            <a:xfrm>
              <a:off x="7593254" y="469049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D52391BD-6FFB-B14C-8B08-BD049CC348F0}"/>
                </a:ext>
              </a:extLst>
            </p:cNvPr>
            <p:cNvSpPr/>
            <p:nvPr/>
          </p:nvSpPr>
          <p:spPr>
            <a:xfrm>
              <a:off x="6840493" y="543826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874F5F88-8A09-DD47-B668-30E50360503E}"/>
                </a:ext>
              </a:extLst>
            </p:cNvPr>
            <p:cNvSpPr/>
            <p:nvPr/>
          </p:nvSpPr>
          <p:spPr>
            <a:xfrm>
              <a:off x="4662315" y="470637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2" name="Straight Connector 111">
              <a:extLst>
                <a:ext uri="{FF2B5EF4-FFF2-40B4-BE49-F238E27FC236}">
                  <a16:creationId xmlns:a16="http://schemas.microsoft.com/office/drawing/2014/main" id="{19AEB871-3F2B-4140-BA28-D82EF21212F5}"/>
                </a:ext>
              </a:extLst>
            </p:cNvPr>
            <p:cNvCxnSpPr/>
            <p:nvPr/>
          </p:nvCxnSpPr>
          <p:spPr>
            <a:xfrm flipV="1">
              <a:off x="4656699" y="4651720"/>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F469D352-59F1-5B40-842C-15E3E058BE1F}"/>
                </a:ext>
              </a:extLst>
            </p:cNvPr>
            <p:cNvCxnSpPr/>
            <p:nvPr/>
          </p:nvCxnSpPr>
          <p:spPr>
            <a:xfrm>
              <a:off x="4570875" y="464966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68F4C30B-2B14-0D42-B6A6-452CFB9A272F}"/>
                </a:ext>
              </a:extLst>
            </p:cNvPr>
            <p:cNvCxnSpPr/>
            <p:nvPr/>
          </p:nvCxnSpPr>
          <p:spPr>
            <a:xfrm>
              <a:off x="4561729" y="474745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10B71CF1-45DD-2245-AB7B-E2CBEB638622}"/>
                </a:ext>
              </a:extLst>
            </p:cNvPr>
            <p:cNvCxnSpPr/>
            <p:nvPr/>
          </p:nvCxnSpPr>
          <p:spPr>
            <a:xfrm>
              <a:off x="4567215" y="4830615"/>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6" name="Oval 115">
              <a:extLst>
                <a:ext uri="{FF2B5EF4-FFF2-40B4-BE49-F238E27FC236}">
                  <a16:creationId xmlns:a16="http://schemas.microsoft.com/office/drawing/2014/main" id="{B9936250-8321-E941-B515-F38E545B0EA0}"/>
                </a:ext>
              </a:extLst>
            </p:cNvPr>
            <p:cNvSpPr/>
            <p:nvPr/>
          </p:nvSpPr>
          <p:spPr>
            <a:xfrm>
              <a:off x="5399300" y="398342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7" name="Straight Connector 116">
              <a:extLst>
                <a:ext uri="{FF2B5EF4-FFF2-40B4-BE49-F238E27FC236}">
                  <a16:creationId xmlns:a16="http://schemas.microsoft.com/office/drawing/2014/main" id="{D0BE6327-FB5C-DD48-9B76-C99F708DF01E}"/>
                </a:ext>
              </a:extLst>
            </p:cNvPr>
            <p:cNvCxnSpPr>
              <a:cxnSpLocks/>
            </p:cNvCxnSpPr>
            <p:nvPr/>
          </p:nvCxnSpPr>
          <p:spPr>
            <a:xfrm flipH="1" flipV="1">
              <a:off x="6926531" y="4031664"/>
              <a:ext cx="693012" cy="14310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8" name="Oval 117">
              <a:extLst>
                <a:ext uri="{FF2B5EF4-FFF2-40B4-BE49-F238E27FC236}">
                  <a16:creationId xmlns:a16="http://schemas.microsoft.com/office/drawing/2014/main" id="{5A4E2CA0-E92E-0B44-8230-77093FB911B5}"/>
                </a:ext>
              </a:extLst>
            </p:cNvPr>
            <p:cNvSpPr/>
            <p:nvPr/>
          </p:nvSpPr>
          <p:spPr>
            <a:xfrm>
              <a:off x="7581837" y="544125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a:extLst>
                <a:ext uri="{FF2B5EF4-FFF2-40B4-BE49-F238E27FC236}">
                  <a16:creationId xmlns:a16="http://schemas.microsoft.com/office/drawing/2014/main" id="{705F9D58-4CC8-1A4B-9912-CB37A160DF71}"/>
                </a:ext>
              </a:extLst>
            </p:cNvPr>
            <p:cNvSpPr/>
            <p:nvPr/>
          </p:nvSpPr>
          <p:spPr>
            <a:xfrm>
              <a:off x="6869749" y="397300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003A7946-F32E-9E43-823E-A6A0D866808C}"/>
              </a:ext>
            </a:extLst>
          </p:cNvPr>
          <p:cNvGrpSpPr/>
          <p:nvPr/>
        </p:nvGrpSpPr>
        <p:grpSpPr>
          <a:xfrm>
            <a:off x="1778782" y="3953566"/>
            <a:ext cx="1603376" cy="1516479"/>
            <a:chOff x="1770830" y="4009222"/>
            <a:chExt cx="1674353" cy="1583609"/>
          </a:xfrm>
        </p:grpSpPr>
        <p:cxnSp>
          <p:nvCxnSpPr>
            <p:cNvPr id="120" name="Straight Connector 119">
              <a:extLst>
                <a:ext uri="{FF2B5EF4-FFF2-40B4-BE49-F238E27FC236}">
                  <a16:creationId xmlns:a16="http://schemas.microsoft.com/office/drawing/2014/main" id="{60978233-AF90-C248-AD66-B87A898BC5DB}"/>
                </a:ext>
              </a:extLst>
            </p:cNvPr>
            <p:cNvCxnSpPr/>
            <p:nvPr/>
          </p:nvCxnSpPr>
          <p:spPr>
            <a:xfrm>
              <a:off x="1923958" y="550768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39232AE7-3850-C842-9ADD-AAD3A126F747}"/>
                </a:ext>
              </a:extLst>
            </p:cNvPr>
            <p:cNvCxnSpPr>
              <a:cxnSpLocks/>
            </p:cNvCxnSpPr>
            <p:nvPr/>
          </p:nvCxnSpPr>
          <p:spPr>
            <a:xfrm flipV="1">
              <a:off x="1937962" y="4066912"/>
              <a:ext cx="734710" cy="13932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a:extLst>
                <a:ext uri="{FF2B5EF4-FFF2-40B4-BE49-F238E27FC236}">
                  <a16:creationId xmlns:a16="http://schemas.microsoft.com/office/drawing/2014/main" id="{DD6B95F9-5660-D14C-9C44-EA7EB56DCB2F}"/>
                </a:ext>
              </a:extLst>
            </p:cNvPr>
            <p:cNvSpPr/>
            <p:nvPr/>
          </p:nvSpPr>
          <p:spPr>
            <a:xfrm>
              <a:off x="1878779" y="545607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3" name="Straight Connector 122">
              <a:extLst>
                <a:ext uri="{FF2B5EF4-FFF2-40B4-BE49-F238E27FC236}">
                  <a16:creationId xmlns:a16="http://schemas.microsoft.com/office/drawing/2014/main" id="{B1CD15DE-B97B-8C4B-9AA3-C97B01F65E41}"/>
                </a:ext>
              </a:extLst>
            </p:cNvPr>
            <p:cNvCxnSpPr/>
            <p:nvPr/>
          </p:nvCxnSpPr>
          <p:spPr>
            <a:xfrm flipV="1">
              <a:off x="2659730" y="477829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95755DEC-4417-504E-B37E-3C76A013B2A7}"/>
                </a:ext>
              </a:extLst>
            </p:cNvPr>
            <p:cNvCxnSpPr/>
            <p:nvPr/>
          </p:nvCxnSpPr>
          <p:spPr>
            <a:xfrm flipV="1">
              <a:off x="1865800" y="5409951"/>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425924DA-E671-8644-9D4E-8A8B2998B3CC}"/>
                </a:ext>
              </a:extLst>
            </p:cNvPr>
            <p:cNvCxnSpPr/>
            <p:nvPr/>
          </p:nvCxnSpPr>
          <p:spPr>
            <a:xfrm>
              <a:off x="1779976" y="540790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4D7CE08A-0D19-9C4F-BCFF-A711D09AA450}"/>
                </a:ext>
              </a:extLst>
            </p:cNvPr>
            <p:cNvCxnSpPr/>
            <p:nvPr/>
          </p:nvCxnSpPr>
          <p:spPr>
            <a:xfrm>
              <a:off x="1770830" y="5505689"/>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80720B72-E8B5-ED48-968B-F82FBBA173BD}"/>
                </a:ext>
              </a:extLst>
            </p:cNvPr>
            <p:cNvCxnSpPr/>
            <p:nvPr/>
          </p:nvCxnSpPr>
          <p:spPr>
            <a:xfrm>
              <a:off x="1776316" y="5588846"/>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ADFE46D8-4146-6F4E-A26E-D8A854E7546B}"/>
                </a:ext>
              </a:extLst>
            </p:cNvPr>
            <p:cNvCxnSpPr/>
            <p:nvPr/>
          </p:nvCxnSpPr>
          <p:spPr>
            <a:xfrm flipV="1">
              <a:off x="1941626" y="404314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FDCD6418-0B0F-5047-B505-948511AA1566}"/>
                </a:ext>
              </a:extLst>
            </p:cNvPr>
            <p:cNvCxnSpPr>
              <a:cxnSpLocks/>
            </p:cNvCxnSpPr>
            <p:nvPr/>
          </p:nvCxnSpPr>
          <p:spPr>
            <a:xfrm flipH="1" flipV="1">
              <a:off x="2669551" y="403484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BAC8F0F2-4098-E44D-8D72-9EBB4C9BBEC3}"/>
                </a:ext>
              </a:extLst>
            </p:cNvPr>
            <p:cNvCxnSpPr>
              <a:cxnSpLocks/>
            </p:cNvCxnSpPr>
            <p:nvPr/>
          </p:nvCxnSpPr>
          <p:spPr>
            <a:xfrm flipH="1" flipV="1">
              <a:off x="1956699" y="4784100"/>
              <a:ext cx="702912" cy="7069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BE27AB7F-DB91-6A4F-9064-407A3312D3E3}"/>
                </a:ext>
              </a:extLst>
            </p:cNvPr>
            <p:cNvCxnSpPr/>
            <p:nvPr/>
          </p:nvCxnSpPr>
          <p:spPr>
            <a:xfrm>
              <a:off x="2666500" y="550237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24C0FCA4-583B-9544-B552-FEE61E971D38}"/>
                </a:ext>
              </a:extLst>
            </p:cNvPr>
            <p:cNvCxnSpPr>
              <a:cxnSpLocks/>
            </p:cNvCxnSpPr>
            <p:nvPr/>
          </p:nvCxnSpPr>
          <p:spPr>
            <a:xfrm flipH="1" flipV="1">
              <a:off x="2677195" y="4055943"/>
              <a:ext cx="693012" cy="14310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3" name="Oval 132">
              <a:extLst>
                <a:ext uri="{FF2B5EF4-FFF2-40B4-BE49-F238E27FC236}">
                  <a16:creationId xmlns:a16="http://schemas.microsoft.com/office/drawing/2014/main" id="{06F7F2BB-FDAC-3C46-9029-3F7154A57324}"/>
                </a:ext>
              </a:extLst>
            </p:cNvPr>
            <p:cNvSpPr/>
            <p:nvPr/>
          </p:nvSpPr>
          <p:spPr>
            <a:xfrm>
              <a:off x="2617618" y="545808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a:extLst>
                <a:ext uri="{FF2B5EF4-FFF2-40B4-BE49-F238E27FC236}">
                  <a16:creationId xmlns:a16="http://schemas.microsoft.com/office/drawing/2014/main" id="{49930D78-A77C-9E4C-9537-A3BAE6F019B3}"/>
                </a:ext>
              </a:extLst>
            </p:cNvPr>
            <p:cNvSpPr/>
            <p:nvPr/>
          </p:nvSpPr>
          <p:spPr>
            <a:xfrm>
              <a:off x="3353743" y="472521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a:extLst>
                <a:ext uri="{FF2B5EF4-FFF2-40B4-BE49-F238E27FC236}">
                  <a16:creationId xmlns:a16="http://schemas.microsoft.com/office/drawing/2014/main" id="{0EF35D70-7225-8941-ACAF-7F329BE220B3}"/>
                </a:ext>
              </a:extLst>
            </p:cNvPr>
            <p:cNvSpPr/>
            <p:nvPr/>
          </p:nvSpPr>
          <p:spPr>
            <a:xfrm>
              <a:off x="3343754" y="546704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a:extLst>
                <a:ext uri="{FF2B5EF4-FFF2-40B4-BE49-F238E27FC236}">
                  <a16:creationId xmlns:a16="http://schemas.microsoft.com/office/drawing/2014/main" id="{DBFAAA60-5A7E-7043-A4F6-1B2DA0D6F8CB}"/>
                </a:ext>
              </a:extLst>
            </p:cNvPr>
            <p:cNvSpPr/>
            <p:nvPr/>
          </p:nvSpPr>
          <p:spPr>
            <a:xfrm>
              <a:off x="1891712" y="473217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7" name="Straight Connector 136">
              <a:extLst>
                <a:ext uri="{FF2B5EF4-FFF2-40B4-BE49-F238E27FC236}">
                  <a16:creationId xmlns:a16="http://schemas.microsoft.com/office/drawing/2014/main" id="{85ADE68B-2FEC-2F4C-9B58-2A97291D4DDF}"/>
                </a:ext>
              </a:extLst>
            </p:cNvPr>
            <p:cNvCxnSpPr/>
            <p:nvPr/>
          </p:nvCxnSpPr>
          <p:spPr>
            <a:xfrm flipV="1">
              <a:off x="1886096" y="4677519"/>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69B6E947-2D58-5D4D-B590-4B6FED2C5CBC}"/>
                </a:ext>
              </a:extLst>
            </p:cNvPr>
            <p:cNvCxnSpPr/>
            <p:nvPr/>
          </p:nvCxnSpPr>
          <p:spPr>
            <a:xfrm>
              <a:off x="1800272" y="4675468"/>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1A391A00-7839-F746-B9F9-06765EABEBF1}"/>
                </a:ext>
              </a:extLst>
            </p:cNvPr>
            <p:cNvCxnSpPr/>
            <p:nvPr/>
          </p:nvCxnSpPr>
          <p:spPr>
            <a:xfrm>
              <a:off x="1791126" y="477325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2B7AD2B3-A04F-3941-A7E1-D81202FC8E18}"/>
                </a:ext>
              </a:extLst>
            </p:cNvPr>
            <p:cNvCxnSpPr/>
            <p:nvPr/>
          </p:nvCxnSpPr>
          <p:spPr>
            <a:xfrm>
              <a:off x="1796612" y="4856414"/>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1" name="Oval 140">
              <a:extLst>
                <a:ext uri="{FF2B5EF4-FFF2-40B4-BE49-F238E27FC236}">
                  <a16:creationId xmlns:a16="http://schemas.microsoft.com/office/drawing/2014/main" id="{FCB8D509-F2B3-7C44-BDC4-1FE51A958DEE}"/>
                </a:ext>
              </a:extLst>
            </p:cNvPr>
            <p:cNvSpPr/>
            <p:nvPr/>
          </p:nvSpPr>
          <p:spPr>
            <a:xfrm>
              <a:off x="2628697" y="400922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2" name="Oval 141">
            <a:extLst>
              <a:ext uri="{FF2B5EF4-FFF2-40B4-BE49-F238E27FC236}">
                <a16:creationId xmlns:a16="http://schemas.microsoft.com/office/drawing/2014/main" id="{80EE46C1-6798-6847-8B31-0755C3215519}"/>
              </a:ext>
            </a:extLst>
          </p:cNvPr>
          <p:cNvSpPr/>
          <p:nvPr/>
        </p:nvSpPr>
        <p:spPr>
          <a:xfrm>
            <a:off x="5645713" y="273392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3" name="Oval 142">
            <a:extLst>
              <a:ext uri="{FF2B5EF4-FFF2-40B4-BE49-F238E27FC236}">
                <a16:creationId xmlns:a16="http://schemas.microsoft.com/office/drawing/2014/main" id="{609438FC-7E66-0D4A-BA67-D3E5D7E0D739}"/>
              </a:ext>
            </a:extLst>
          </p:cNvPr>
          <p:cNvSpPr/>
          <p:nvPr/>
        </p:nvSpPr>
        <p:spPr>
          <a:xfrm>
            <a:off x="5924934" y="272770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4" name="Oval 143">
            <a:extLst>
              <a:ext uri="{FF2B5EF4-FFF2-40B4-BE49-F238E27FC236}">
                <a16:creationId xmlns:a16="http://schemas.microsoft.com/office/drawing/2014/main" id="{FD0A4992-6B4D-B346-BC6B-AD216C32E41A}"/>
              </a:ext>
            </a:extLst>
          </p:cNvPr>
          <p:cNvSpPr/>
          <p:nvPr/>
        </p:nvSpPr>
        <p:spPr>
          <a:xfrm>
            <a:off x="6200924" y="2730809"/>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5" name="TextBox 144">
            <a:extLst>
              <a:ext uri="{FF2B5EF4-FFF2-40B4-BE49-F238E27FC236}">
                <a16:creationId xmlns:a16="http://schemas.microsoft.com/office/drawing/2014/main" id="{A0EAAD88-035B-B544-94EC-440F47EF7029}"/>
              </a:ext>
            </a:extLst>
          </p:cNvPr>
          <p:cNvSpPr txBox="1"/>
          <p:nvPr/>
        </p:nvSpPr>
        <p:spPr>
          <a:xfrm>
            <a:off x="5832170" y="5467335"/>
            <a:ext cx="870780"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dirty="0">
                <a:solidFill>
                  <a:srgbClr val="FF0000"/>
                </a:solidFill>
                <a:latin typeface="Times New Roman" panose="02020603050405020304" pitchFamily="18" charset="0"/>
                <a:cs typeface="Times New Roman" panose="02020603050405020304" pitchFamily="18" charset="0"/>
              </a:rPr>
              <a:t>n = 2 </a:t>
            </a:r>
            <a:r>
              <a:rPr lang="en-US" sz="2000" dirty="0">
                <a:latin typeface="Times New Roman" panose="02020603050405020304" pitchFamily="18" charset="0"/>
                <a:cs typeface="Times New Roman" panose="02020603050405020304" pitchFamily="18" charset="0"/>
              </a:rPr>
              <a:t>   </a:t>
            </a:r>
          </a:p>
        </p:txBody>
      </p:sp>
      <p:sp>
        <p:nvSpPr>
          <p:cNvPr id="146" name="TextBox 145">
            <a:extLst>
              <a:ext uri="{FF2B5EF4-FFF2-40B4-BE49-F238E27FC236}">
                <a16:creationId xmlns:a16="http://schemas.microsoft.com/office/drawing/2014/main" id="{12F2F9B8-DF78-9644-B9FF-66603D14B9F5}"/>
              </a:ext>
            </a:extLst>
          </p:cNvPr>
          <p:cNvSpPr txBox="1"/>
          <p:nvPr/>
        </p:nvSpPr>
        <p:spPr>
          <a:xfrm>
            <a:off x="2287469" y="5480604"/>
            <a:ext cx="802854"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n = 1 </a:t>
            </a:r>
            <a:r>
              <a:rPr lang="en-US" sz="2000" dirty="0">
                <a:latin typeface="Times New Roman" panose="02020603050405020304" pitchFamily="18" charset="0"/>
                <a:cs typeface="Times New Roman" panose="02020603050405020304" pitchFamily="18" charset="0"/>
              </a:rPr>
              <a:t>   </a:t>
            </a:r>
          </a:p>
        </p:txBody>
      </p:sp>
      <p:sp>
        <p:nvSpPr>
          <p:cNvPr id="147" name="TextBox 146">
            <a:extLst>
              <a:ext uri="{FF2B5EF4-FFF2-40B4-BE49-F238E27FC236}">
                <a16:creationId xmlns:a16="http://schemas.microsoft.com/office/drawing/2014/main" id="{FDC4A126-72F4-1048-AE75-8B8F5EED9092}"/>
              </a:ext>
            </a:extLst>
          </p:cNvPr>
          <p:cNvSpPr txBox="1"/>
          <p:nvPr/>
        </p:nvSpPr>
        <p:spPr>
          <a:xfrm>
            <a:off x="3713195" y="6172701"/>
            <a:ext cx="1692381" cy="307777"/>
          </a:xfrm>
          <a:prstGeom prst="rect">
            <a:avLst/>
          </a:prstGeom>
          <a:noFill/>
          <a:ln>
            <a:noFill/>
          </a:ln>
        </p:spPr>
        <p:txBody>
          <a:bodyPr wrap="square" rtlCol="0">
            <a:spAutoFit/>
          </a:bodyPr>
          <a:lstStyle/>
          <a:p>
            <a:r>
              <a:rPr lang="en-US" sz="1400" dirty="0">
                <a:latin typeface="Times New Roman" panose="02020603050405020304" pitchFamily="18" charset="0"/>
                <a:cs typeface="Times New Roman" panose="02020603050405020304" pitchFamily="18" charset="0"/>
              </a:rPr>
              <a:t>Lattice truss units, </a:t>
            </a:r>
            <a:r>
              <a:rPr lang="en-US" sz="1400" dirty="0">
                <a:solidFill>
                  <a:srgbClr val="FF0000"/>
                </a:solidFill>
                <a:latin typeface="Times New Roman" panose="02020603050405020304" pitchFamily="18" charset="0"/>
                <a:cs typeface="Times New Roman" panose="02020603050405020304" pitchFamily="18" charset="0"/>
              </a:rPr>
              <a:t>n</a:t>
            </a:r>
          </a:p>
        </p:txBody>
      </p:sp>
      <p:sp>
        <p:nvSpPr>
          <p:cNvPr id="148" name="TextBox 147">
            <a:extLst>
              <a:ext uri="{FF2B5EF4-FFF2-40B4-BE49-F238E27FC236}">
                <a16:creationId xmlns:a16="http://schemas.microsoft.com/office/drawing/2014/main" id="{8C320CC2-BFC1-1D4B-900D-0675372E9A03}"/>
              </a:ext>
            </a:extLst>
          </p:cNvPr>
          <p:cNvSpPr txBox="1"/>
          <p:nvPr/>
        </p:nvSpPr>
        <p:spPr>
          <a:xfrm>
            <a:off x="2092628" y="251266"/>
            <a:ext cx="5373579" cy="830997"/>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Lattice Truss Beam Designs with a Wave   </a:t>
            </a:r>
          </a:p>
          <a:p>
            <a:r>
              <a:rPr lang="en-US" sz="2400" dirty="0">
                <a:latin typeface="Times New Roman" panose="02020603050405020304" pitchFamily="18" charset="0"/>
                <a:cs typeface="Times New Roman" panose="02020603050405020304" pitchFamily="18" charset="0"/>
              </a:rPr>
              <a:t>     and Six Joints per Unit, Design #3          </a:t>
            </a:r>
          </a:p>
        </p:txBody>
      </p:sp>
      <p:grpSp>
        <p:nvGrpSpPr>
          <p:cNvPr id="149" name="Group 148">
            <a:extLst>
              <a:ext uri="{FF2B5EF4-FFF2-40B4-BE49-F238E27FC236}">
                <a16:creationId xmlns:a16="http://schemas.microsoft.com/office/drawing/2014/main" id="{36F0CC63-1B1B-E64A-AAC4-3D891C73D7E4}"/>
              </a:ext>
            </a:extLst>
          </p:cNvPr>
          <p:cNvGrpSpPr/>
          <p:nvPr/>
        </p:nvGrpSpPr>
        <p:grpSpPr>
          <a:xfrm>
            <a:off x="7450539" y="6065189"/>
            <a:ext cx="1339174" cy="421977"/>
            <a:chOff x="470514" y="6098501"/>
            <a:chExt cx="1339174" cy="421977"/>
          </a:xfrm>
        </p:grpSpPr>
        <p:sp>
          <p:nvSpPr>
            <p:cNvPr id="150" name="TextBox 149">
              <a:extLst>
                <a:ext uri="{FF2B5EF4-FFF2-40B4-BE49-F238E27FC236}">
                  <a16:creationId xmlns:a16="http://schemas.microsoft.com/office/drawing/2014/main" id="{CC86D73B-91D8-3149-84D5-CD0D89099CE1}"/>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51" name="TextBox 150">
              <a:extLst>
                <a:ext uri="{FF2B5EF4-FFF2-40B4-BE49-F238E27FC236}">
                  <a16:creationId xmlns:a16="http://schemas.microsoft.com/office/drawing/2014/main" id="{3D680FF2-D5AB-D04B-9BED-37AC4EE71492}"/>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219850698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1849</TotalTime>
  <Words>867</Words>
  <Application>Microsoft Macintosh PowerPoint</Application>
  <PresentationFormat>On-screen Show (4:3)</PresentationFormat>
  <Paragraphs>215</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Kenner, Winfred S. (LARC-D312)</dc:creator>
  <cp:lastModifiedBy>Kenner, Winfred S. (LARC-D312)</cp:lastModifiedBy>
  <cp:revision>60</cp:revision>
  <dcterms:created xsi:type="dcterms:W3CDTF">2020-09-04T04:49:34Z</dcterms:created>
  <dcterms:modified xsi:type="dcterms:W3CDTF">2020-10-07T05:40:03Z</dcterms:modified>
</cp:coreProperties>
</file>