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78" r:id="rId2"/>
    <p:sldId id="658" r:id="rId3"/>
    <p:sldId id="279" r:id="rId4"/>
    <p:sldId id="270" r:id="rId5"/>
    <p:sldId id="280" r:id="rId6"/>
    <p:sldId id="258" r:id="rId7"/>
    <p:sldId id="281" r:id="rId8"/>
    <p:sldId id="257" r:id="rId9"/>
    <p:sldId id="282" r:id="rId10"/>
    <p:sldId id="264" r:id="rId11"/>
    <p:sldId id="283" r:id="rId12"/>
    <p:sldId id="262" r:id="rId13"/>
    <p:sldId id="284" r:id="rId14"/>
    <p:sldId id="269" r:id="rId15"/>
    <p:sldId id="285" r:id="rId16"/>
    <p:sldId id="259" r:id="rId17"/>
    <p:sldId id="286" r:id="rId18"/>
    <p:sldId id="263" r:id="rId19"/>
    <p:sldId id="287" r:id="rId20"/>
    <p:sldId id="65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3699"/>
    <p:restoredTop sz="94694"/>
  </p:normalViewPr>
  <p:slideViewPr>
    <p:cSldViewPr snapToGrid="0" snapToObjects="1">
      <p:cViewPr varScale="1">
        <p:scale>
          <a:sx n="128" d="100"/>
          <a:sy n="128" d="100"/>
        </p:scale>
        <p:origin x="1184"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4EB0A48-DC62-494A-979D-08CD3A48EB70}" type="datetimeFigureOut">
              <a:rPr lang="en-US" smtClean="0"/>
              <a:t>10/14/20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26B870-D0C2-C342-AF1E-CCEBD7478B16}" type="slidenum">
              <a:rPr lang="en-US" smtClean="0"/>
              <a:t>‹#›</a:t>
            </a:fld>
            <a:endParaRPr lang="en-US"/>
          </a:p>
        </p:txBody>
      </p:sp>
    </p:spTree>
    <p:extLst>
      <p:ext uri="{BB962C8B-B14F-4D97-AF65-F5344CB8AC3E}">
        <p14:creationId xmlns:p14="http://schemas.microsoft.com/office/powerpoint/2010/main" val="33041013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4EB0A48-DC62-494A-979D-08CD3A48EB70}" type="datetimeFigureOut">
              <a:rPr lang="en-US" smtClean="0"/>
              <a:t>10/14/20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26B870-D0C2-C342-AF1E-CCEBD7478B16}" type="slidenum">
              <a:rPr lang="en-US" smtClean="0"/>
              <a:t>‹#›</a:t>
            </a:fld>
            <a:endParaRPr lang="en-US"/>
          </a:p>
        </p:txBody>
      </p:sp>
    </p:spTree>
    <p:extLst>
      <p:ext uri="{BB962C8B-B14F-4D97-AF65-F5344CB8AC3E}">
        <p14:creationId xmlns:p14="http://schemas.microsoft.com/office/powerpoint/2010/main" val="30187888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4EB0A48-DC62-494A-979D-08CD3A48EB70}" type="datetimeFigureOut">
              <a:rPr lang="en-US" smtClean="0"/>
              <a:t>10/14/20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26B870-D0C2-C342-AF1E-CCEBD7478B16}" type="slidenum">
              <a:rPr lang="en-US" smtClean="0"/>
              <a:t>‹#›</a:t>
            </a:fld>
            <a:endParaRPr lang="en-US"/>
          </a:p>
        </p:txBody>
      </p:sp>
    </p:spTree>
    <p:extLst>
      <p:ext uri="{BB962C8B-B14F-4D97-AF65-F5344CB8AC3E}">
        <p14:creationId xmlns:p14="http://schemas.microsoft.com/office/powerpoint/2010/main" val="23032671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4EB0A48-DC62-494A-979D-08CD3A48EB70}" type="datetimeFigureOut">
              <a:rPr lang="en-US" smtClean="0"/>
              <a:t>10/14/20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26B870-D0C2-C342-AF1E-CCEBD7478B16}" type="slidenum">
              <a:rPr lang="en-US" smtClean="0"/>
              <a:t>‹#›</a:t>
            </a:fld>
            <a:endParaRPr lang="en-US"/>
          </a:p>
        </p:txBody>
      </p:sp>
    </p:spTree>
    <p:extLst>
      <p:ext uri="{BB962C8B-B14F-4D97-AF65-F5344CB8AC3E}">
        <p14:creationId xmlns:p14="http://schemas.microsoft.com/office/powerpoint/2010/main" val="13220793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4EB0A48-DC62-494A-979D-08CD3A48EB70}" type="datetimeFigureOut">
              <a:rPr lang="en-US" smtClean="0"/>
              <a:t>10/14/20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26B870-D0C2-C342-AF1E-CCEBD7478B16}" type="slidenum">
              <a:rPr lang="en-US" smtClean="0"/>
              <a:t>‹#›</a:t>
            </a:fld>
            <a:endParaRPr lang="en-US"/>
          </a:p>
        </p:txBody>
      </p:sp>
    </p:spTree>
    <p:extLst>
      <p:ext uri="{BB962C8B-B14F-4D97-AF65-F5344CB8AC3E}">
        <p14:creationId xmlns:p14="http://schemas.microsoft.com/office/powerpoint/2010/main" val="747433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4EB0A48-DC62-494A-979D-08CD3A48EB70}" type="datetimeFigureOut">
              <a:rPr lang="en-US" smtClean="0"/>
              <a:t>10/14/20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26B870-D0C2-C342-AF1E-CCEBD7478B16}" type="slidenum">
              <a:rPr lang="en-US" smtClean="0"/>
              <a:t>‹#›</a:t>
            </a:fld>
            <a:endParaRPr lang="en-US"/>
          </a:p>
        </p:txBody>
      </p:sp>
    </p:spTree>
    <p:extLst>
      <p:ext uri="{BB962C8B-B14F-4D97-AF65-F5344CB8AC3E}">
        <p14:creationId xmlns:p14="http://schemas.microsoft.com/office/powerpoint/2010/main" val="9091707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4EB0A48-DC62-494A-979D-08CD3A48EB70}" type="datetimeFigureOut">
              <a:rPr lang="en-US" smtClean="0"/>
              <a:t>10/14/20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026B870-D0C2-C342-AF1E-CCEBD7478B16}" type="slidenum">
              <a:rPr lang="en-US" smtClean="0"/>
              <a:t>‹#›</a:t>
            </a:fld>
            <a:endParaRPr lang="en-US"/>
          </a:p>
        </p:txBody>
      </p:sp>
    </p:spTree>
    <p:extLst>
      <p:ext uri="{BB962C8B-B14F-4D97-AF65-F5344CB8AC3E}">
        <p14:creationId xmlns:p14="http://schemas.microsoft.com/office/powerpoint/2010/main" val="28884138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4EB0A48-DC62-494A-979D-08CD3A48EB70}" type="datetimeFigureOut">
              <a:rPr lang="en-US" smtClean="0"/>
              <a:t>10/14/20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026B870-D0C2-C342-AF1E-CCEBD7478B16}" type="slidenum">
              <a:rPr lang="en-US" smtClean="0"/>
              <a:t>‹#›</a:t>
            </a:fld>
            <a:endParaRPr lang="en-US"/>
          </a:p>
        </p:txBody>
      </p:sp>
    </p:spTree>
    <p:extLst>
      <p:ext uri="{BB962C8B-B14F-4D97-AF65-F5344CB8AC3E}">
        <p14:creationId xmlns:p14="http://schemas.microsoft.com/office/powerpoint/2010/main" val="22143097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4EB0A48-DC62-494A-979D-08CD3A48EB70}" type="datetimeFigureOut">
              <a:rPr lang="en-US" smtClean="0"/>
              <a:t>10/14/20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026B870-D0C2-C342-AF1E-CCEBD7478B16}" type="slidenum">
              <a:rPr lang="en-US" smtClean="0"/>
              <a:t>‹#›</a:t>
            </a:fld>
            <a:endParaRPr lang="en-US"/>
          </a:p>
        </p:txBody>
      </p:sp>
    </p:spTree>
    <p:extLst>
      <p:ext uri="{BB962C8B-B14F-4D97-AF65-F5344CB8AC3E}">
        <p14:creationId xmlns:p14="http://schemas.microsoft.com/office/powerpoint/2010/main" val="35435500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4EB0A48-DC62-494A-979D-08CD3A48EB70}" type="datetimeFigureOut">
              <a:rPr lang="en-US" smtClean="0"/>
              <a:t>10/14/20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26B870-D0C2-C342-AF1E-CCEBD7478B16}" type="slidenum">
              <a:rPr lang="en-US" smtClean="0"/>
              <a:t>‹#›</a:t>
            </a:fld>
            <a:endParaRPr lang="en-US"/>
          </a:p>
        </p:txBody>
      </p:sp>
    </p:spTree>
    <p:extLst>
      <p:ext uri="{BB962C8B-B14F-4D97-AF65-F5344CB8AC3E}">
        <p14:creationId xmlns:p14="http://schemas.microsoft.com/office/powerpoint/2010/main" val="24769300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4EB0A48-DC62-494A-979D-08CD3A48EB70}" type="datetimeFigureOut">
              <a:rPr lang="en-US" smtClean="0"/>
              <a:t>10/14/20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26B870-D0C2-C342-AF1E-CCEBD7478B16}" type="slidenum">
              <a:rPr lang="en-US" smtClean="0"/>
              <a:t>‹#›</a:t>
            </a:fld>
            <a:endParaRPr lang="en-US"/>
          </a:p>
        </p:txBody>
      </p:sp>
    </p:spTree>
    <p:extLst>
      <p:ext uri="{BB962C8B-B14F-4D97-AF65-F5344CB8AC3E}">
        <p14:creationId xmlns:p14="http://schemas.microsoft.com/office/powerpoint/2010/main" val="31067384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EB0A48-DC62-494A-979D-08CD3A48EB70}" type="datetimeFigureOut">
              <a:rPr lang="en-US" smtClean="0"/>
              <a:t>10/14/20</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26B870-D0C2-C342-AF1E-CCEBD7478B16}" type="slidenum">
              <a:rPr lang="en-US" smtClean="0"/>
              <a:t>‹#›</a:t>
            </a:fld>
            <a:endParaRPr lang="en-US"/>
          </a:p>
        </p:txBody>
      </p:sp>
    </p:spTree>
    <p:extLst>
      <p:ext uri="{BB962C8B-B14F-4D97-AF65-F5344CB8AC3E}">
        <p14:creationId xmlns:p14="http://schemas.microsoft.com/office/powerpoint/2010/main" val="381667675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www.lattogle.com/"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385762E-FD32-4246-8660-1A8DED7744EA}"/>
              </a:ext>
            </a:extLst>
          </p:cNvPr>
          <p:cNvSpPr/>
          <p:nvPr/>
        </p:nvSpPr>
        <p:spPr>
          <a:xfrm>
            <a:off x="277472"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DBAC63CB-32D5-9341-9782-36AFC279F214}"/>
              </a:ext>
            </a:extLst>
          </p:cNvPr>
          <p:cNvSpPr txBox="1"/>
          <p:nvPr/>
        </p:nvSpPr>
        <p:spPr>
          <a:xfrm>
            <a:off x="2492941" y="4309938"/>
            <a:ext cx="4464861" cy="830997"/>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Lattice Truss Beam Designs with </a:t>
            </a:r>
          </a:p>
          <a:p>
            <a:r>
              <a:rPr lang="en-US" sz="2400" dirty="0">
                <a:latin typeface="Times New Roman" panose="02020603050405020304" pitchFamily="18" charset="0"/>
                <a:cs typeface="Times New Roman" panose="02020603050405020304" pitchFamily="18" charset="0"/>
              </a:rPr>
              <a:t> a Wave and Five Joints per Unit         </a:t>
            </a:r>
          </a:p>
        </p:txBody>
      </p:sp>
      <p:grpSp>
        <p:nvGrpSpPr>
          <p:cNvPr id="8" name="Group 7">
            <a:extLst>
              <a:ext uri="{FF2B5EF4-FFF2-40B4-BE49-F238E27FC236}">
                <a16:creationId xmlns:a16="http://schemas.microsoft.com/office/drawing/2014/main" id="{095EA7D0-2964-6741-82B6-6A30BBDC70FD}"/>
              </a:ext>
            </a:extLst>
          </p:cNvPr>
          <p:cNvGrpSpPr/>
          <p:nvPr/>
        </p:nvGrpSpPr>
        <p:grpSpPr>
          <a:xfrm>
            <a:off x="2105017" y="1735192"/>
            <a:ext cx="4934387" cy="1107996"/>
            <a:chOff x="2131418" y="1934112"/>
            <a:chExt cx="4934387" cy="1107996"/>
          </a:xfrm>
        </p:grpSpPr>
        <p:sp>
          <p:nvSpPr>
            <p:cNvPr id="9" name="TextBox 8">
              <a:extLst>
                <a:ext uri="{FF2B5EF4-FFF2-40B4-BE49-F238E27FC236}">
                  <a16:creationId xmlns:a16="http://schemas.microsoft.com/office/drawing/2014/main" id="{B9550A02-F420-5747-B223-D273C3D80ED9}"/>
                </a:ext>
              </a:extLst>
            </p:cNvPr>
            <p:cNvSpPr txBox="1"/>
            <p:nvPr/>
          </p:nvSpPr>
          <p:spPr>
            <a:xfrm>
              <a:off x="2131418" y="1934112"/>
              <a:ext cx="4857203" cy="1107996"/>
            </a:xfrm>
            <a:prstGeom prst="rect">
              <a:avLst/>
            </a:prstGeom>
            <a:noFill/>
          </p:spPr>
          <p:txBody>
            <a:bodyPr wrap="square" rtlCol="0">
              <a:spAutoFit/>
            </a:bodyPr>
            <a:lstStyle/>
            <a:p>
              <a:r>
                <a:rPr lang="en-US" sz="6600" dirty="0">
                  <a:latin typeface="Times New Roman" panose="02020603050405020304" pitchFamily="18" charset="0"/>
                  <a:cs typeface="Times New Roman" panose="02020603050405020304" pitchFamily="18" charset="0"/>
                </a:rPr>
                <a:t> </a:t>
              </a:r>
              <a:r>
                <a:rPr lang="en-US" sz="6000" dirty="0">
                  <a:latin typeface="Times New Roman" panose="02020603050405020304" pitchFamily="18" charset="0"/>
                  <a:cs typeface="Times New Roman" panose="02020603050405020304" pitchFamily="18" charset="0"/>
                </a:rPr>
                <a:t>LATTOGLE</a:t>
              </a:r>
              <a:endParaRPr lang="en-US" sz="6600" baseline="30000" dirty="0">
                <a:latin typeface="Times New Roman" panose="02020603050405020304" pitchFamily="18" charset="0"/>
                <a:cs typeface="Times New Roman" panose="02020603050405020304" pitchFamily="18" charset="0"/>
              </a:endParaRPr>
            </a:p>
          </p:txBody>
        </p:sp>
        <p:sp>
          <p:nvSpPr>
            <p:cNvPr id="10" name="TextBox 9">
              <a:extLst>
                <a:ext uri="{FF2B5EF4-FFF2-40B4-BE49-F238E27FC236}">
                  <a16:creationId xmlns:a16="http://schemas.microsoft.com/office/drawing/2014/main" id="{40842E7E-BFE4-434C-8730-01E1405F4390}"/>
                </a:ext>
              </a:extLst>
            </p:cNvPr>
            <p:cNvSpPr txBox="1"/>
            <p:nvPr/>
          </p:nvSpPr>
          <p:spPr>
            <a:xfrm>
              <a:off x="6283124" y="2053850"/>
              <a:ext cx="782681" cy="584775"/>
            </a:xfrm>
            <a:prstGeom prst="rect">
              <a:avLst/>
            </a:prstGeom>
            <a:noFill/>
          </p:spPr>
          <p:txBody>
            <a:bodyPr wrap="square" rtlCol="0">
              <a:spAutoFit/>
            </a:bodyPr>
            <a:lstStyle/>
            <a:p>
              <a:r>
                <a:rPr lang="en-US" sz="3200" dirty="0">
                  <a:latin typeface="Times New Roman" panose="02020603050405020304" pitchFamily="18" charset="0"/>
                  <a:cs typeface="Times New Roman" panose="02020603050405020304" pitchFamily="18" charset="0"/>
                </a:rPr>
                <a:t>™</a:t>
              </a:r>
              <a:endParaRPr lang="en-US" sz="3200" dirty="0"/>
            </a:p>
          </p:txBody>
        </p:sp>
      </p:grpSp>
    </p:spTree>
    <p:extLst>
      <p:ext uri="{BB962C8B-B14F-4D97-AF65-F5344CB8AC3E}">
        <p14:creationId xmlns:p14="http://schemas.microsoft.com/office/powerpoint/2010/main" val="36217138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DDF70C48-6040-5F42-93AE-FD978F93B92C}"/>
              </a:ext>
            </a:extLst>
          </p:cNvPr>
          <p:cNvCxnSpPr>
            <a:cxnSpLocks/>
          </p:cNvCxnSpPr>
          <p:nvPr/>
        </p:nvCxnSpPr>
        <p:spPr>
          <a:xfrm>
            <a:off x="2989535" y="2517033"/>
            <a:ext cx="720123" cy="73512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 name="Straight Connector 2">
            <a:extLst>
              <a:ext uri="{FF2B5EF4-FFF2-40B4-BE49-F238E27FC236}">
                <a16:creationId xmlns:a16="http://schemas.microsoft.com/office/drawing/2014/main" id="{92967058-C094-F64D-BB62-85B1D0E89753}"/>
              </a:ext>
            </a:extLst>
          </p:cNvPr>
          <p:cNvCxnSpPr>
            <a:cxnSpLocks/>
          </p:cNvCxnSpPr>
          <p:nvPr/>
        </p:nvCxnSpPr>
        <p:spPr>
          <a:xfrm>
            <a:off x="4482571" y="2523961"/>
            <a:ext cx="710986" cy="74492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 name="Straight Connector 3">
            <a:extLst>
              <a:ext uri="{FF2B5EF4-FFF2-40B4-BE49-F238E27FC236}">
                <a16:creationId xmlns:a16="http://schemas.microsoft.com/office/drawing/2014/main" id="{F6DBFAA1-A120-F740-8840-CACB1ABFD8B0}"/>
              </a:ext>
            </a:extLst>
          </p:cNvPr>
          <p:cNvCxnSpPr>
            <a:cxnSpLocks/>
          </p:cNvCxnSpPr>
          <p:nvPr/>
        </p:nvCxnSpPr>
        <p:spPr>
          <a:xfrm>
            <a:off x="1563692" y="2527505"/>
            <a:ext cx="700559" cy="7434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0F6EC8B6-5C4A-0E4A-AF17-D6B1272A6354}"/>
              </a:ext>
            </a:extLst>
          </p:cNvPr>
          <p:cNvCxnSpPr>
            <a:cxnSpLocks/>
          </p:cNvCxnSpPr>
          <p:nvPr/>
        </p:nvCxnSpPr>
        <p:spPr>
          <a:xfrm flipH="1" flipV="1">
            <a:off x="1550504" y="2522638"/>
            <a:ext cx="704862" cy="146635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F1E125C2-1BCF-9A41-9C06-E48C9577FD8C}"/>
              </a:ext>
            </a:extLst>
          </p:cNvPr>
          <p:cNvCxnSpPr/>
          <p:nvPr/>
        </p:nvCxnSpPr>
        <p:spPr>
          <a:xfrm rot="16200000">
            <a:off x="3356831" y="3642534"/>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94D8A799-3219-C148-98AA-AB58D06253FE}"/>
              </a:ext>
            </a:extLst>
          </p:cNvPr>
          <p:cNvCxnSpPr>
            <a:cxnSpLocks/>
            <a:endCxn id="31" idx="4"/>
          </p:cNvCxnSpPr>
          <p:nvPr/>
        </p:nvCxnSpPr>
        <p:spPr>
          <a:xfrm flipH="1" flipV="1">
            <a:off x="2996308" y="2574751"/>
            <a:ext cx="731782" cy="145801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53898254-05D6-C343-9750-275774EEA32A}"/>
              </a:ext>
            </a:extLst>
          </p:cNvPr>
          <p:cNvCxnSpPr/>
          <p:nvPr/>
        </p:nvCxnSpPr>
        <p:spPr>
          <a:xfrm rot="16200000">
            <a:off x="4842369" y="3625620"/>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4D7C3AF1-9050-DB42-A691-29CD5E1C8DD7}"/>
              </a:ext>
            </a:extLst>
          </p:cNvPr>
          <p:cNvCxnSpPr>
            <a:cxnSpLocks/>
            <a:endCxn id="30" idx="4"/>
          </p:cNvCxnSpPr>
          <p:nvPr/>
        </p:nvCxnSpPr>
        <p:spPr>
          <a:xfrm flipH="1" flipV="1">
            <a:off x="4463788" y="2574751"/>
            <a:ext cx="763976" cy="145907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0653C68F-A5B8-A742-BBA3-6ECEC39AA96D}"/>
              </a:ext>
            </a:extLst>
          </p:cNvPr>
          <p:cNvCxnSpPr>
            <a:cxnSpLocks/>
          </p:cNvCxnSpPr>
          <p:nvPr/>
        </p:nvCxnSpPr>
        <p:spPr>
          <a:xfrm flipV="1">
            <a:off x="2262572" y="2544280"/>
            <a:ext cx="708180" cy="72813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CE32B568-64B3-3340-985D-58FCF73C6E8C}"/>
              </a:ext>
            </a:extLst>
          </p:cNvPr>
          <p:cNvCxnSpPr>
            <a:cxnSpLocks/>
          </p:cNvCxnSpPr>
          <p:nvPr/>
        </p:nvCxnSpPr>
        <p:spPr>
          <a:xfrm flipV="1">
            <a:off x="3736495" y="2517188"/>
            <a:ext cx="722056" cy="74485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6FDACCD3-7BFC-3342-92EC-983CF42FA33F}"/>
              </a:ext>
            </a:extLst>
          </p:cNvPr>
          <p:cNvCxnSpPr>
            <a:cxnSpLocks/>
          </p:cNvCxnSpPr>
          <p:nvPr/>
        </p:nvCxnSpPr>
        <p:spPr>
          <a:xfrm flipV="1">
            <a:off x="837484" y="2527505"/>
            <a:ext cx="695415" cy="74335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73EB021C-A1DD-1C4D-9BE3-2A664477F299}"/>
              </a:ext>
            </a:extLst>
          </p:cNvPr>
          <p:cNvCxnSpPr/>
          <p:nvPr/>
        </p:nvCxnSpPr>
        <p:spPr>
          <a:xfrm flipH="1">
            <a:off x="830019" y="3280323"/>
            <a:ext cx="1420189" cy="71140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A5D67234-62A5-564D-A729-F0445D4FAC72}"/>
              </a:ext>
            </a:extLst>
          </p:cNvPr>
          <p:cNvCxnSpPr>
            <a:cxnSpLocks/>
          </p:cNvCxnSpPr>
          <p:nvPr/>
        </p:nvCxnSpPr>
        <p:spPr>
          <a:xfrm flipV="1">
            <a:off x="798891" y="2500414"/>
            <a:ext cx="761100" cy="150246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5" name="Group 14">
            <a:extLst>
              <a:ext uri="{FF2B5EF4-FFF2-40B4-BE49-F238E27FC236}">
                <a16:creationId xmlns:a16="http://schemas.microsoft.com/office/drawing/2014/main" id="{19DBBAC4-5B2F-F947-8C62-1A40071B8B05}"/>
              </a:ext>
            </a:extLst>
          </p:cNvPr>
          <p:cNvGrpSpPr/>
          <p:nvPr/>
        </p:nvGrpSpPr>
        <p:grpSpPr>
          <a:xfrm>
            <a:off x="661835" y="3184853"/>
            <a:ext cx="192026" cy="184931"/>
            <a:chOff x="1869545" y="1777075"/>
            <a:chExt cx="192026" cy="184931"/>
          </a:xfrm>
        </p:grpSpPr>
        <p:sp>
          <p:nvSpPr>
            <p:cNvPr id="16" name="Oval 15">
              <a:extLst>
                <a:ext uri="{FF2B5EF4-FFF2-40B4-BE49-F238E27FC236}">
                  <a16:creationId xmlns:a16="http://schemas.microsoft.com/office/drawing/2014/main" id="{6345EBEF-FE6E-DE46-9660-5C6D7B06BC13}"/>
                </a:ext>
              </a:extLst>
            </p:cNvPr>
            <p:cNvSpPr/>
            <p:nvPr/>
          </p:nvSpPr>
          <p:spPr>
            <a:xfrm>
              <a:off x="1970131" y="183378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7" name="Straight Connector 16">
              <a:extLst>
                <a:ext uri="{FF2B5EF4-FFF2-40B4-BE49-F238E27FC236}">
                  <a16:creationId xmlns:a16="http://schemas.microsoft.com/office/drawing/2014/main" id="{64038FB6-D913-2F41-B43E-809FC4AB215A}"/>
                </a:ext>
              </a:extLst>
            </p:cNvPr>
            <p:cNvCxnSpPr/>
            <p:nvPr/>
          </p:nvCxnSpPr>
          <p:spPr>
            <a:xfrm flipV="1">
              <a:off x="1964515" y="1779126"/>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F3D3DCF2-FB76-DC48-8890-4C1EF04E4880}"/>
                </a:ext>
              </a:extLst>
            </p:cNvPr>
            <p:cNvCxnSpPr/>
            <p:nvPr/>
          </p:nvCxnSpPr>
          <p:spPr>
            <a:xfrm>
              <a:off x="1872715" y="1777075"/>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CBEDA222-68E5-914F-BB99-297128444F59}"/>
                </a:ext>
              </a:extLst>
            </p:cNvPr>
            <p:cNvCxnSpPr/>
            <p:nvPr/>
          </p:nvCxnSpPr>
          <p:spPr>
            <a:xfrm>
              <a:off x="1869545" y="1868888"/>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7CC2D803-37E9-4E4D-9D4D-5341305C58AC}"/>
                </a:ext>
              </a:extLst>
            </p:cNvPr>
            <p:cNvCxnSpPr/>
            <p:nvPr/>
          </p:nvCxnSpPr>
          <p:spPr>
            <a:xfrm>
              <a:off x="1875031" y="1958021"/>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1" name="Group 20">
            <a:extLst>
              <a:ext uri="{FF2B5EF4-FFF2-40B4-BE49-F238E27FC236}">
                <a16:creationId xmlns:a16="http://schemas.microsoft.com/office/drawing/2014/main" id="{3842E450-410D-7B4C-B360-78289BD1BF55}"/>
              </a:ext>
            </a:extLst>
          </p:cNvPr>
          <p:cNvGrpSpPr/>
          <p:nvPr/>
        </p:nvGrpSpPr>
        <p:grpSpPr>
          <a:xfrm>
            <a:off x="650459" y="3917285"/>
            <a:ext cx="199389" cy="184931"/>
            <a:chOff x="1858169" y="2509507"/>
            <a:chExt cx="199389" cy="184931"/>
          </a:xfrm>
        </p:grpSpPr>
        <p:sp>
          <p:nvSpPr>
            <p:cNvPr id="22" name="Oval 21">
              <a:extLst>
                <a:ext uri="{FF2B5EF4-FFF2-40B4-BE49-F238E27FC236}">
                  <a16:creationId xmlns:a16="http://schemas.microsoft.com/office/drawing/2014/main" id="{A26720E6-0EEB-3D4B-91E7-7D97566BA532}"/>
                </a:ext>
              </a:extLst>
            </p:cNvPr>
            <p:cNvSpPr/>
            <p:nvPr/>
          </p:nvSpPr>
          <p:spPr>
            <a:xfrm>
              <a:off x="1966118" y="255768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3" name="Straight Connector 22">
              <a:extLst>
                <a:ext uri="{FF2B5EF4-FFF2-40B4-BE49-F238E27FC236}">
                  <a16:creationId xmlns:a16="http://schemas.microsoft.com/office/drawing/2014/main" id="{F2A7943B-DD65-1C42-974C-694C634601BC}"/>
                </a:ext>
              </a:extLst>
            </p:cNvPr>
            <p:cNvCxnSpPr/>
            <p:nvPr/>
          </p:nvCxnSpPr>
          <p:spPr>
            <a:xfrm flipV="1">
              <a:off x="1953139" y="2511558"/>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FE3F2B4B-D354-1044-990D-DD5485AFC41B}"/>
                </a:ext>
              </a:extLst>
            </p:cNvPr>
            <p:cNvCxnSpPr/>
            <p:nvPr/>
          </p:nvCxnSpPr>
          <p:spPr>
            <a:xfrm>
              <a:off x="1861339" y="250950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09C13D22-B325-C347-B465-EDEDE28445A9}"/>
                </a:ext>
              </a:extLst>
            </p:cNvPr>
            <p:cNvCxnSpPr/>
            <p:nvPr/>
          </p:nvCxnSpPr>
          <p:spPr>
            <a:xfrm>
              <a:off x="1858169" y="260132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B3756B59-FBC8-E743-AECD-778FAD6AD516}"/>
                </a:ext>
              </a:extLst>
            </p:cNvPr>
            <p:cNvCxnSpPr/>
            <p:nvPr/>
          </p:nvCxnSpPr>
          <p:spPr>
            <a:xfrm>
              <a:off x="1863655" y="269045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27" name="Straight Connector 26">
            <a:extLst>
              <a:ext uri="{FF2B5EF4-FFF2-40B4-BE49-F238E27FC236}">
                <a16:creationId xmlns:a16="http://schemas.microsoft.com/office/drawing/2014/main" id="{8F29E7A3-A3BE-464C-BA8F-340E9E2448BA}"/>
              </a:ext>
            </a:extLst>
          </p:cNvPr>
          <p:cNvCxnSpPr>
            <a:cxnSpLocks/>
          </p:cNvCxnSpPr>
          <p:nvPr/>
        </p:nvCxnSpPr>
        <p:spPr>
          <a:xfrm flipV="1">
            <a:off x="2263915" y="2523806"/>
            <a:ext cx="745939" cy="146790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C33494DF-B8A2-3D49-AC36-8A1CDBAFE64F}"/>
              </a:ext>
            </a:extLst>
          </p:cNvPr>
          <p:cNvCxnSpPr>
            <a:cxnSpLocks/>
          </p:cNvCxnSpPr>
          <p:nvPr/>
        </p:nvCxnSpPr>
        <p:spPr>
          <a:xfrm flipV="1">
            <a:off x="3731395" y="2537352"/>
            <a:ext cx="732393" cy="146033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9" name="Oval 28">
            <a:extLst>
              <a:ext uri="{FF2B5EF4-FFF2-40B4-BE49-F238E27FC236}">
                <a16:creationId xmlns:a16="http://schemas.microsoft.com/office/drawing/2014/main" id="{89BBF65C-9414-814D-9BC4-288BBC50E45C}"/>
              </a:ext>
            </a:extLst>
          </p:cNvPr>
          <p:cNvSpPr/>
          <p:nvPr/>
        </p:nvSpPr>
        <p:spPr>
          <a:xfrm>
            <a:off x="3681943" y="3976434"/>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a:extLst>
              <a:ext uri="{FF2B5EF4-FFF2-40B4-BE49-F238E27FC236}">
                <a16:creationId xmlns:a16="http://schemas.microsoft.com/office/drawing/2014/main" id="{18FD345A-5002-E24A-A7F6-BE2000224C4B}"/>
              </a:ext>
            </a:extLst>
          </p:cNvPr>
          <p:cNvSpPr/>
          <p:nvPr/>
        </p:nvSpPr>
        <p:spPr>
          <a:xfrm>
            <a:off x="4418068" y="2483311"/>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a:extLst>
              <a:ext uri="{FF2B5EF4-FFF2-40B4-BE49-F238E27FC236}">
                <a16:creationId xmlns:a16="http://schemas.microsoft.com/office/drawing/2014/main" id="{5414F411-8EE3-EE4E-9102-3C8CD6DAC80C}"/>
              </a:ext>
            </a:extLst>
          </p:cNvPr>
          <p:cNvSpPr/>
          <p:nvPr/>
        </p:nvSpPr>
        <p:spPr>
          <a:xfrm>
            <a:off x="2950588" y="2483311"/>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a:extLst>
              <a:ext uri="{FF2B5EF4-FFF2-40B4-BE49-F238E27FC236}">
                <a16:creationId xmlns:a16="http://schemas.microsoft.com/office/drawing/2014/main" id="{74FA0C77-56E0-8D4C-8930-BC83484BEE78}"/>
              </a:ext>
            </a:extLst>
          </p:cNvPr>
          <p:cNvSpPr/>
          <p:nvPr/>
        </p:nvSpPr>
        <p:spPr>
          <a:xfrm>
            <a:off x="5168587" y="397545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4" name="Straight Connector 33">
            <a:extLst>
              <a:ext uri="{FF2B5EF4-FFF2-40B4-BE49-F238E27FC236}">
                <a16:creationId xmlns:a16="http://schemas.microsoft.com/office/drawing/2014/main" id="{C5CF264F-BB7F-574E-A94B-97D940630D38}"/>
              </a:ext>
            </a:extLst>
          </p:cNvPr>
          <p:cNvCxnSpPr/>
          <p:nvPr/>
        </p:nvCxnSpPr>
        <p:spPr>
          <a:xfrm rot="16200000">
            <a:off x="7728510" y="3655560"/>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5B6AAE20-E4F0-6D4B-9B87-12B0EDF71E2C}"/>
              </a:ext>
            </a:extLst>
          </p:cNvPr>
          <p:cNvCxnSpPr>
            <a:cxnSpLocks/>
            <a:endCxn id="39" idx="3"/>
          </p:cNvCxnSpPr>
          <p:nvPr/>
        </p:nvCxnSpPr>
        <p:spPr>
          <a:xfrm flipV="1">
            <a:off x="6574885" y="2565779"/>
            <a:ext cx="722056" cy="74485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1194EF49-3E46-944D-BDAD-B8FB309AABC2}"/>
              </a:ext>
            </a:extLst>
          </p:cNvPr>
          <p:cNvCxnSpPr>
            <a:cxnSpLocks/>
          </p:cNvCxnSpPr>
          <p:nvPr/>
        </p:nvCxnSpPr>
        <p:spPr>
          <a:xfrm>
            <a:off x="7336696" y="2501121"/>
            <a:ext cx="747128" cy="80957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A7BCB5B1-AB75-5649-B653-05588CB66EF6}"/>
              </a:ext>
            </a:extLst>
          </p:cNvPr>
          <p:cNvCxnSpPr>
            <a:cxnSpLocks/>
            <a:endCxn id="39" idx="1"/>
          </p:cNvCxnSpPr>
          <p:nvPr/>
        </p:nvCxnSpPr>
        <p:spPr>
          <a:xfrm flipH="1" flipV="1">
            <a:off x="7296941" y="2501121"/>
            <a:ext cx="786480" cy="155081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2EAE0031-B205-304C-A84A-832EE7ED732C}"/>
              </a:ext>
            </a:extLst>
          </p:cNvPr>
          <p:cNvCxnSpPr>
            <a:cxnSpLocks/>
          </p:cNvCxnSpPr>
          <p:nvPr/>
        </p:nvCxnSpPr>
        <p:spPr>
          <a:xfrm flipV="1">
            <a:off x="6575380" y="2563268"/>
            <a:ext cx="745939" cy="147387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9" name="Oval 38">
            <a:extLst>
              <a:ext uri="{FF2B5EF4-FFF2-40B4-BE49-F238E27FC236}">
                <a16:creationId xmlns:a16="http://schemas.microsoft.com/office/drawing/2014/main" id="{6F2BC411-1168-C842-86D9-36A8A606199D}"/>
              </a:ext>
            </a:extLst>
          </p:cNvPr>
          <p:cNvSpPr/>
          <p:nvPr/>
        </p:nvSpPr>
        <p:spPr>
          <a:xfrm>
            <a:off x="7283550" y="248773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Oval 39">
            <a:extLst>
              <a:ext uri="{FF2B5EF4-FFF2-40B4-BE49-F238E27FC236}">
                <a16:creationId xmlns:a16="http://schemas.microsoft.com/office/drawing/2014/main" id="{95B599BA-059C-CD4F-A991-7A480A7E32E1}"/>
              </a:ext>
            </a:extLst>
          </p:cNvPr>
          <p:cNvSpPr/>
          <p:nvPr/>
        </p:nvSpPr>
        <p:spPr>
          <a:xfrm>
            <a:off x="8044058" y="3261897"/>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a:extLst>
              <a:ext uri="{FF2B5EF4-FFF2-40B4-BE49-F238E27FC236}">
                <a16:creationId xmlns:a16="http://schemas.microsoft.com/office/drawing/2014/main" id="{9A40AC45-404D-F64C-9666-4C49888886D6}"/>
              </a:ext>
            </a:extLst>
          </p:cNvPr>
          <p:cNvSpPr/>
          <p:nvPr/>
        </p:nvSpPr>
        <p:spPr>
          <a:xfrm>
            <a:off x="8034069" y="398782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2" name="Straight Connector 41">
            <a:extLst>
              <a:ext uri="{FF2B5EF4-FFF2-40B4-BE49-F238E27FC236}">
                <a16:creationId xmlns:a16="http://schemas.microsoft.com/office/drawing/2014/main" id="{C21047D3-6B67-E94A-B73B-38862BC3209D}"/>
              </a:ext>
            </a:extLst>
          </p:cNvPr>
          <p:cNvCxnSpPr/>
          <p:nvPr/>
        </p:nvCxnSpPr>
        <p:spPr>
          <a:xfrm rot="16200000">
            <a:off x="1897921" y="3660300"/>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5A464E1C-0059-204A-8214-C358E65F2BAC}"/>
              </a:ext>
            </a:extLst>
          </p:cNvPr>
          <p:cNvCxnSpPr/>
          <p:nvPr/>
        </p:nvCxnSpPr>
        <p:spPr>
          <a:xfrm flipH="1">
            <a:off x="2296027" y="3292128"/>
            <a:ext cx="1420189" cy="71140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BD32FA57-9F81-1C4D-95D0-42244107A846}"/>
              </a:ext>
            </a:extLst>
          </p:cNvPr>
          <p:cNvCxnSpPr/>
          <p:nvPr/>
        </p:nvCxnSpPr>
        <p:spPr>
          <a:xfrm flipH="1">
            <a:off x="3768474" y="3291055"/>
            <a:ext cx="1420189" cy="71140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5" name="Oval 44">
            <a:extLst>
              <a:ext uri="{FF2B5EF4-FFF2-40B4-BE49-F238E27FC236}">
                <a16:creationId xmlns:a16="http://schemas.microsoft.com/office/drawing/2014/main" id="{DD605BD9-F78F-9F4B-91B2-27CF5A9B2DBA}"/>
              </a:ext>
            </a:extLst>
          </p:cNvPr>
          <p:cNvSpPr/>
          <p:nvPr/>
        </p:nvSpPr>
        <p:spPr>
          <a:xfrm>
            <a:off x="1504784" y="246300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Oval 45">
            <a:extLst>
              <a:ext uri="{FF2B5EF4-FFF2-40B4-BE49-F238E27FC236}">
                <a16:creationId xmlns:a16="http://schemas.microsoft.com/office/drawing/2014/main" id="{1B13AFAD-DDD7-FA4E-B609-AA66D8A360CC}"/>
              </a:ext>
            </a:extLst>
          </p:cNvPr>
          <p:cNvSpPr/>
          <p:nvPr/>
        </p:nvSpPr>
        <p:spPr>
          <a:xfrm>
            <a:off x="3679980" y="3234603"/>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a:extLst>
              <a:ext uri="{FF2B5EF4-FFF2-40B4-BE49-F238E27FC236}">
                <a16:creationId xmlns:a16="http://schemas.microsoft.com/office/drawing/2014/main" id="{C12DF4E7-860D-4445-B469-09A62D5A5089}"/>
              </a:ext>
            </a:extLst>
          </p:cNvPr>
          <p:cNvSpPr/>
          <p:nvPr/>
        </p:nvSpPr>
        <p:spPr>
          <a:xfrm>
            <a:off x="2224452" y="3234603"/>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8" name="Straight Connector 47">
            <a:extLst>
              <a:ext uri="{FF2B5EF4-FFF2-40B4-BE49-F238E27FC236}">
                <a16:creationId xmlns:a16="http://schemas.microsoft.com/office/drawing/2014/main" id="{1C3A4DA0-AD19-4E46-9EC5-F6615FC857BB}"/>
              </a:ext>
            </a:extLst>
          </p:cNvPr>
          <p:cNvCxnSpPr/>
          <p:nvPr/>
        </p:nvCxnSpPr>
        <p:spPr>
          <a:xfrm flipH="1">
            <a:off x="6637970" y="3327399"/>
            <a:ext cx="1420189" cy="71140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9" name="Oval 48">
            <a:extLst>
              <a:ext uri="{FF2B5EF4-FFF2-40B4-BE49-F238E27FC236}">
                <a16:creationId xmlns:a16="http://schemas.microsoft.com/office/drawing/2014/main" id="{2431E1AD-F0E0-9343-8AE3-812BE3F173A0}"/>
              </a:ext>
            </a:extLst>
          </p:cNvPr>
          <p:cNvSpPr/>
          <p:nvPr/>
        </p:nvSpPr>
        <p:spPr>
          <a:xfrm>
            <a:off x="2214463" y="3976434"/>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Rectangle 73">
            <a:extLst>
              <a:ext uri="{FF2B5EF4-FFF2-40B4-BE49-F238E27FC236}">
                <a16:creationId xmlns:a16="http://schemas.microsoft.com/office/drawing/2014/main" id="{E5A44B6C-B441-7D43-8058-DD12767A0931}"/>
              </a:ext>
            </a:extLst>
          </p:cNvPr>
          <p:cNvSpPr/>
          <p:nvPr/>
        </p:nvSpPr>
        <p:spPr>
          <a:xfrm>
            <a:off x="277472"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75" name="Straight Connector 74">
            <a:extLst>
              <a:ext uri="{FF2B5EF4-FFF2-40B4-BE49-F238E27FC236}">
                <a16:creationId xmlns:a16="http://schemas.microsoft.com/office/drawing/2014/main" id="{20ADBB9E-1A57-5F4A-B348-FB606E523FC1}"/>
              </a:ext>
            </a:extLst>
          </p:cNvPr>
          <p:cNvCxnSpPr/>
          <p:nvPr/>
        </p:nvCxnSpPr>
        <p:spPr>
          <a:xfrm>
            <a:off x="277472" y="1070992"/>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77" name="Oval 76">
            <a:extLst>
              <a:ext uri="{FF2B5EF4-FFF2-40B4-BE49-F238E27FC236}">
                <a16:creationId xmlns:a16="http://schemas.microsoft.com/office/drawing/2014/main" id="{49CBBC59-B444-6949-AD40-968132A656F7}"/>
              </a:ext>
            </a:extLst>
          </p:cNvPr>
          <p:cNvSpPr/>
          <p:nvPr/>
        </p:nvSpPr>
        <p:spPr>
          <a:xfrm>
            <a:off x="6557436" y="3218821"/>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Oval 77">
            <a:extLst>
              <a:ext uri="{FF2B5EF4-FFF2-40B4-BE49-F238E27FC236}">
                <a16:creationId xmlns:a16="http://schemas.microsoft.com/office/drawing/2014/main" id="{D59A4DB6-55FD-6044-8730-CFB7C4467A34}"/>
              </a:ext>
            </a:extLst>
          </p:cNvPr>
          <p:cNvSpPr/>
          <p:nvPr/>
        </p:nvSpPr>
        <p:spPr>
          <a:xfrm>
            <a:off x="6547447" y="398450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Oval 78">
            <a:extLst>
              <a:ext uri="{FF2B5EF4-FFF2-40B4-BE49-F238E27FC236}">
                <a16:creationId xmlns:a16="http://schemas.microsoft.com/office/drawing/2014/main" id="{A8DDC860-E416-9A4D-A28B-A5D2FE571156}"/>
              </a:ext>
            </a:extLst>
          </p:cNvPr>
          <p:cNvSpPr/>
          <p:nvPr/>
        </p:nvSpPr>
        <p:spPr>
          <a:xfrm>
            <a:off x="5566403" y="3573076"/>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80" name="Oval 79">
            <a:extLst>
              <a:ext uri="{FF2B5EF4-FFF2-40B4-BE49-F238E27FC236}">
                <a16:creationId xmlns:a16="http://schemas.microsoft.com/office/drawing/2014/main" id="{96BC2123-2039-CC4D-A45E-83725CCF9A18}"/>
              </a:ext>
            </a:extLst>
          </p:cNvPr>
          <p:cNvSpPr/>
          <p:nvPr/>
        </p:nvSpPr>
        <p:spPr>
          <a:xfrm>
            <a:off x="5877428" y="3566853"/>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81" name="Oval 80">
            <a:extLst>
              <a:ext uri="{FF2B5EF4-FFF2-40B4-BE49-F238E27FC236}">
                <a16:creationId xmlns:a16="http://schemas.microsoft.com/office/drawing/2014/main" id="{E275FC88-E84F-4C4C-9F59-87276F9A35AA}"/>
              </a:ext>
            </a:extLst>
          </p:cNvPr>
          <p:cNvSpPr/>
          <p:nvPr/>
        </p:nvSpPr>
        <p:spPr>
          <a:xfrm>
            <a:off x="6221430" y="3569961"/>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58" name="TextBox 57">
            <a:extLst>
              <a:ext uri="{FF2B5EF4-FFF2-40B4-BE49-F238E27FC236}">
                <a16:creationId xmlns:a16="http://schemas.microsoft.com/office/drawing/2014/main" id="{B780A308-AE4C-AB4C-9DB3-A3496ECF6C0F}"/>
              </a:ext>
            </a:extLst>
          </p:cNvPr>
          <p:cNvSpPr txBox="1"/>
          <p:nvPr/>
        </p:nvSpPr>
        <p:spPr>
          <a:xfrm>
            <a:off x="8082732" y="2653002"/>
            <a:ext cx="542580" cy="369332"/>
          </a:xfrm>
          <a:prstGeom prst="rect">
            <a:avLst/>
          </a:prstGeom>
          <a:noFill/>
        </p:spPr>
        <p:txBody>
          <a:bodyPr wrap="square" rtlCol="0">
            <a:spAutoFit/>
          </a:bodyPr>
          <a:lstStyle/>
          <a:p>
            <a:r>
              <a:rPr lang="en-US" dirty="0">
                <a:solidFill>
                  <a:srgbClr val="FF0000"/>
                </a:solidFill>
                <a:latin typeface="Times New Roman" panose="02020603050405020304" pitchFamily="18" charset="0"/>
                <a:cs typeface="Times New Roman" panose="02020603050405020304" pitchFamily="18" charset="0"/>
              </a:rPr>
              <a:t>F/2</a:t>
            </a:r>
            <a:r>
              <a:rPr lang="en-US" dirty="0">
                <a:latin typeface="Times New Roman" panose="02020603050405020304" pitchFamily="18" charset="0"/>
                <a:cs typeface="Times New Roman" panose="02020603050405020304" pitchFamily="18" charset="0"/>
              </a:rPr>
              <a:t> </a:t>
            </a:r>
          </a:p>
        </p:txBody>
      </p:sp>
      <p:sp>
        <p:nvSpPr>
          <p:cNvPr id="59" name="TextBox 58">
            <a:extLst>
              <a:ext uri="{FF2B5EF4-FFF2-40B4-BE49-F238E27FC236}">
                <a16:creationId xmlns:a16="http://schemas.microsoft.com/office/drawing/2014/main" id="{640A327C-DD1B-5342-B186-8E2CE3DC176A}"/>
              </a:ext>
            </a:extLst>
          </p:cNvPr>
          <p:cNvSpPr txBox="1"/>
          <p:nvPr/>
        </p:nvSpPr>
        <p:spPr>
          <a:xfrm>
            <a:off x="8076007" y="4237779"/>
            <a:ext cx="549300" cy="369332"/>
          </a:xfrm>
          <a:prstGeom prst="rect">
            <a:avLst/>
          </a:prstGeom>
          <a:noFill/>
        </p:spPr>
        <p:txBody>
          <a:bodyPr wrap="square" rtlCol="0">
            <a:spAutoFit/>
          </a:bodyPr>
          <a:lstStyle/>
          <a:p>
            <a:r>
              <a:rPr lang="en-US" dirty="0">
                <a:solidFill>
                  <a:srgbClr val="FF0000"/>
                </a:solidFill>
                <a:latin typeface="Times New Roman" panose="02020603050405020304" pitchFamily="18" charset="0"/>
                <a:cs typeface="Times New Roman" panose="02020603050405020304" pitchFamily="18" charset="0"/>
              </a:rPr>
              <a:t>F/2</a:t>
            </a:r>
            <a:r>
              <a:rPr lang="en-US" dirty="0">
                <a:latin typeface="Times New Roman" panose="02020603050405020304" pitchFamily="18" charset="0"/>
                <a:cs typeface="Times New Roman" panose="02020603050405020304" pitchFamily="18" charset="0"/>
              </a:rPr>
              <a:t> </a:t>
            </a:r>
          </a:p>
        </p:txBody>
      </p:sp>
      <p:grpSp>
        <p:nvGrpSpPr>
          <p:cNvPr id="60" name="Group 59">
            <a:extLst>
              <a:ext uri="{FF2B5EF4-FFF2-40B4-BE49-F238E27FC236}">
                <a16:creationId xmlns:a16="http://schemas.microsoft.com/office/drawing/2014/main" id="{AE619370-BCE0-FF40-9BC0-86AF97B9A6E2}"/>
              </a:ext>
            </a:extLst>
          </p:cNvPr>
          <p:cNvGrpSpPr/>
          <p:nvPr/>
        </p:nvGrpSpPr>
        <p:grpSpPr>
          <a:xfrm>
            <a:off x="442368" y="5442707"/>
            <a:ext cx="924602" cy="1058574"/>
            <a:chOff x="536432" y="5376415"/>
            <a:chExt cx="924602" cy="1058574"/>
          </a:xfrm>
        </p:grpSpPr>
        <p:cxnSp>
          <p:nvCxnSpPr>
            <p:cNvPr id="61" name="Straight Arrow Connector 60">
              <a:extLst>
                <a:ext uri="{FF2B5EF4-FFF2-40B4-BE49-F238E27FC236}">
                  <a16:creationId xmlns:a16="http://schemas.microsoft.com/office/drawing/2014/main" id="{3C6F79DF-6B48-9648-BCBD-2D6A02400246}"/>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2" name="TextBox 61">
              <a:extLst>
                <a:ext uri="{FF2B5EF4-FFF2-40B4-BE49-F238E27FC236}">
                  <a16:creationId xmlns:a16="http://schemas.microsoft.com/office/drawing/2014/main" id="{EA828E22-E337-4740-83AA-AE2B729A3AAC}"/>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63" name="Straight Arrow Connector 62">
              <a:extLst>
                <a:ext uri="{FF2B5EF4-FFF2-40B4-BE49-F238E27FC236}">
                  <a16:creationId xmlns:a16="http://schemas.microsoft.com/office/drawing/2014/main" id="{E8C6BF8D-9F7B-C04E-9EDF-6AFCC4EC2C16}"/>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4" name="TextBox 63">
              <a:extLst>
                <a:ext uri="{FF2B5EF4-FFF2-40B4-BE49-F238E27FC236}">
                  <a16:creationId xmlns:a16="http://schemas.microsoft.com/office/drawing/2014/main" id="{BC1F5ACA-25D7-9B43-BEC3-134839B36486}"/>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cxnSp>
        <p:nvCxnSpPr>
          <p:cNvPr id="65" name="Straight Arrow Connector 64">
            <a:extLst>
              <a:ext uri="{FF2B5EF4-FFF2-40B4-BE49-F238E27FC236}">
                <a16:creationId xmlns:a16="http://schemas.microsoft.com/office/drawing/2014/main" id="{B954A315-6814-1648-9F16-41E016047138}"/>
              </a:ext>
            </a:extLst>
          </p:cNvPr>
          <p:cNvCxnSpPr>
            <a:cxnSpLocks/>
          </p:cNvCxnSpPr>
          <p:nvPr/>
        </p:nvCxnSpPr>
        <p:spPr>
          <a:xfrm>
            <a:off x="8322901" y="3049765"/>
            <a:ext cx="0" cy="208531"/>
          </a:xfrm>
          <a:prstGeom prst="straightConnector1">
            <a:avLst/>
          </a:prstGeom>
          <a:ln w="25400">
            <a:solidFill>
              <a:srgbClr val="FF000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66" name="Straight Arrow Connector 65">
            <a:extLst>
              <a:ext uri="{FF2B5EF4-FFF2-40B4-BE49-F238E27FC236}">
                <a16:creationId xmlns:a16="http://schemas.microsoft.com/office/drawing/2014/main" id="{B11C824A-9BB6-FA4C-BD6B-6B6294FC77CB}"/>
              </a:ext>
            </a:extLst>
          </p:cNvPr>
          <p:cNvCxnSpPr>
            <a:cxnSpLocks/>
          </p:cNvCxnSpPr>
          <p:nvPr/>
        </p:nvCxnSpPr>
        <p:spPr>
          <a:xfrm>
            <a:off x="8309745" y="4018847"/>
            <a:ext cx="0" cy="208976"/>
          </a:xfrm>
          <a:prstGeom prst="straightConnector1">
            <a:avLst/>
          </a:prstGeom>
          <a:ln w="254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sp>
        <p:nvSpPr>
          <p:cNvPr id="32" name="Oval 31">
            <a:extLst>
              <a:ext uri="{FF2B5EF4-FFF2-40B4-BE49-F238E27FC236}">
                <a16:creationId xmlns:a16="http://schemas.microsoft.com/office/drawing/2014/main" id="{6D02DBD4-C326-E044-8B0E-D672A69D44D5}"/>
              </a:ext>
            </a:extLst>
          </p:cNvPr>
          <p:cNvSpPr/>
          <p:nvPr/>
        </p:nvSpPr>
        <p:spPr>
          <a:xfrm>
            <a:off x="5162674" y="323362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TextBox 68">
            <a:extLst>
              <a:ext uri="{FF2B5EF4-FFF2-40B4-BE49-F238E27FC236}">
                <a16:creationId xmlns:a16="http://schemas.microsoft.com/office/drawing/2014/main" id="{65196409-4DC9-6D4A-B3A4-E82F39831272}"/>
              </a:ext>
            </a:extLst>
          </p:cNvPr>
          <p:cNvSpPr txBox="1"/>
          <p:nvPr/>
        </p:nvSpPr>
        <p:spPr>
          <a:xfrm>
            <a:off x="1965443" y="241327"/>
            <a:ext cx="5373579" cy="830997"/>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Lattice Truss Beam Designs with a Wave   </a:t>
            </a:r>
          </a:p>
          <a:p>
            <a:r>
              <a:rPr lang="en-US" sz="2400" dirty="0">
                <a:latin typeface="Times New Roman" panose="02020603050405020304" pitchFamily="18" charset="0"/>
                <a:cs typeface="Times New Roman" panose="02020603050405020304" pitchFamily="18" charset="0"/>
              </a:rPr>
              <a:t>     and Five Joints per Unit, Design #4          </a:t>
            </a:r>
          </a:p>
        </p:txBody>
      </p:sp>
      <p:grpSp>
        <p:nvGrpSpPr>
          <p:cNvPr id="71" name="Group 70">
            <a:extLst>
              <a:ext uri="{FF2B5EF4-FFF2-40B4-BE49-F238E27FC236}">
                <a16:creationId xmlns:a16="http://schemas.microsoft.com/office/drawing/2014/main" id="{BFAF6DDD-B692-E64B-B50A-7C05CE65DA3D}"/>
              </a:ext>
            </a:extLst>
          </p:cNvPr>
          <p:cNvGrpSpPr/>
          <p:nvPr/>
        </p:nvGrpSpPr>
        <p:grpSpPr>
          <a:xfrm>
            <a:off x="7039940" y="6062141"/>
            <a:ext cx="1678033" cy="481586"/>
            <a:chOff x="1032936" y="5890542"/>
            <a:chExt cx="1678033" cy="481586"/>
          </a:xfrm>
        </p:grpSpPr>
        <p:sp>
          <p:nvSpPr>
            <p:cNvPr id="72" name="TextBox 71">
              <a:extLst>
                <a:ext uri="{FF2B5EF4-FFF2-40B4-BE49-F238E27FC236}">
                  <a16:creationId xmlns:a16="http://schemas.microsoft.com/office/drawing/2014/main" id="{15248C73-9029-3B44-AE49-B356590F99A8}"/>
                </a:ext>
              </a:extLst>
            </p:cNvPr>
            <p:cNvSpPr txBox="1"/>
            <p:nvPr/>
          </p:nvSpPr>
          <p:spPr>
            <a:xfrm>
              <a:off x="1032936" y="6002796"/>
              <a:ext cx="1390261"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LATTOGLE </a:t>
              </a:r>
              <a:r>
                <a:rPr lang="en-US" dirty="0"/>
                <a:t> </a:t>
              </a:r>
            </a:p>
          </p:txBody>
        </p:sp>
        <p:sp>
          <p:nvSpPr>
            <p:cNvPr id="73" name="TextBox 72">
              <a:extLst>
                <a:ext uri="{FF2B5EF4-FFF2-40B4-BE49-F238E27FC236}">
                  <a16:creationId xmlns:a16="http://schemas.microsoft.com/office/drawing/2014/main" id="{B9AC1A29-6ECC-0A4D-853D-5540E78AEDE7}"/>
                </a:ext>
              </a:extLst>
            </p:cNvPr>
            <p:cNvSpPr txBox="1"/>
            <p:nvPr/>
          </p:nvSpPr>
          <p:spPr>
            <a:xfrm>
              <a:off x="2244438" y="5890542"/>
              <a:ext cx="466531" cy="369332"/>
            </a:xfrm>
            <a:prstGeom prst="rect">
              <a:avLst/>
            </a:prstGeom>
            <a:noFill/>
          </p:spPr>
          <p:txBody>
            <a:bodyPr wrap="square" rtlCol="0">
              <a:spAutoFit/>
            </a:bodyPr>
            <a:lstStyle/>
            <a:p>
              <a:r>
                <a:rPr lang="en-US" sz="900" dirty="0">
                  <a:latin typeface="Times New Roman" panose="02020603050405020304" pitchFamily="18" charset="0"/>
                  <a:cs typeface="Times New Roman" panose="02020603050405020304" pitchFamily="18" charset="0"/>
                </a:rPr>
                <a:t>TM</a:t>
              </a:r>
              <a:r>
                <a:rPr lang="en-US" dirty="0"/>
                <a:t> </a:t>
              </a:r>
            </a:p>
          </p:txBody>
        </p:sp>
      </p:grpSp>
    </p:spTree>
    <p:extLst>
      <p:ext uri="{BB962C8B-B14F-4D97-AF65-F5344CB8AC3E}">
        <p14:creationId xmlns:p14="http://schemas.microsoft.com/office/powerpoint/2010/main" val="13495256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DDF70C48-6040-5F42-93AE-FD978F93B92C}"/>
              </a:ext>
            </a:extLst>
          </p:cNvPr>
          <p:cNvCxnSpPr>
            <a:cxnSpLocks/>
          </p:cNvCxnSpPr>
          <p:nvPr/>
        </p:nvCxnSpPr>
        <p:spPr>
          <a:xfrm>
            <a:off x="3077834" y="1691330"/>
            <a:ext cx="720123" cy="73512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 name="Straight Connector 2">
            <a:extLst>
              <a:ext uri="{FF2B5EF4-FFF2-40B4-BE49-F238E27FC236}">
                <a16:creationId xmlns:a16="http://schemas.microsoft.com/office/drawing/2014/main" id="{92967058-C094-F64D-BB62-85B1D0E89753}"/>
              </a:ext>
            </a:extLst>
          </p:cNvPr>
          <p:cNvCxnSpPr>
            <a:cxnSpLocks/>
          </p:cNvCxnSpPr>
          <p:nvPr/>
        </p:nvCxnSpPr>
        <p:spPr>
          <a:xfrm>
            <a:off x="4570870" y="1698258"/>
            <a:ext cx="710986" cy="74492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 name="Straight Connector 3">
            <a:extLst>
              <a:ext uri="{FF2B5EF4-FFF2-40B4-BE49-F238E27FC236}">
                <a16:creationId xmlns:a16="http://schemas.microsoft.com/office/drawing/2014/main" id="{F6DBFAA1-A120-F740-8840-CACB1ABFD8B0}"/>
              </a:ext>
            </a:extLst>
          </p:cNvPr>
          <p:cNvCxnSpPr>
            <a:cxnSpLocks/>
          </p:cNvCxnSpPr>
          <p:nvPr/>
        </p:nvCxnSpPr>
        <p:spPr>
          <a:xfrm>
            <a:off x="1651991" y="1701802"/>
            <a:ext cx="700559" cy="7434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0F6EC8B6-5C4A-0E4A-AF17-D6B1272A6354}"/>
              </a:ext>
            </a:extLst>
          </p:cNvPr>
          <p:cNvCxnSpPr>
            <a:cxnSpLocks/>
            <a:endCxn id="45" idx="4"/>
          </p:cNvCxnSpPr>
          <p:nvPr/>
        </p:nvCxnSpPr>
        <p:spPr>
          <a:xfrm flipH="1" flipV="1">
            <a:off x="1646754" y="1728739"/>
            <a:ext cx="704862" cy="146635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F1E125C2-1BCF-9A41-9C06-E48C9577FD8C}"/>
              </a:ext>
            </a:extLst>
          </p:cNvPr>
          <p:cNvCxnSpPr/>
          <p:nvPr/>
        </p:nvCxnSpPr>
        <p:spPr>
          <a:xfrm rot="16200000">
            <a:off x="3445130" y="2816831"/>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94D8A799-3219-C148-98AA-AB58D06253FE}"/>
              </a:ext>
            </a:extLst>
          </p:cNvPr>
          <p:cNvCxnSpPr>
            <a:cxnSpLocks/>
            <a:endCxn id="31" idx="4"/>
          </p:cNvCxnSpPr>
          <p:nvPr/>
        </p:nvCxnSpPr>
        <p:spPr>
          <a:xfrm flipH="1" flipV="1">
            <a:off x="3084607" y="1725195"/>
            <a:ext cx="731782" cy="145801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53898254-05D6-C343-9750-275774EEA32A}"/>
              </a:ext>
            </a:extLst>
          </p:cNvPr>
          <p:cNvCxnSpPr/>
          <p:nvPr/>
        </p:nvCxnSpPr>
        <p:spPr>
          <a:xfrm rot="16200000">
            <a:off x="4930668" y="2799917"/>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4D7C3AF1-9050-DB42-A691-29CD5E1C8DD7}"/>
              </a:ext>
            </a:extLst>
          </p:cNvPr>
          <p:cNvCxnSpPr>
            <a:cxnSpLocks/>
            <a:endCxn id="30" idx="4"/>
          </p:cNvCxnSpPr>
          <p:nvPr/>
        </p:nvCxnSpPr>
        <p:spPr>
          <a:xfrm flipH="1" flipV="1">
            <a:off x="4552087" y="1725195"/>
            <a:ext cx="763976" cy="145907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0653C68F-A5B8-A742-BBA3-6ECEC39AA96D}"/>
              </a:ext>
            </a:extLst>
          </p:cNvPr>
          <p:cNvCxnSpPr>
            <a:cxnSpLocks/>
          </p:cNvCxnSpPr>
          <p:nvPr/>
        </p:nvCxnSpPr>
        <p:spPr>
          <a:xfrm flipV="1">
            <a:off x="2350871" y="1718577"/>
            <a:ext cx="708180" cy="72813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CE32B568-64B3-3340-985D-58FCF73C6E8C}"/>
              </a:ext>
            </a:extLst>
          </p:cNvPr>
          <p:cNvCxnSpPr>
            <a:cxnSpLocks/>
          </p:cNvCxnSpPr>
          <p:nvPr/>
        </p:nvCxnSpPr>
        <p:spPr>
          <a:xfrm flipV="1">
            <a:off x="3824794" y="1691485"/>
            <a:ext cx="722056" cy="74485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6FDACCD3-7BFC-3342-92EC-983CF42FA33F}"/>
              </a:ext>
            </a:extLst>
          </p:cNvPr>
          <p:cNvCxnSpPr>
            <a:cxnSpLocks/>
          </p:cNvCxnSpPr>
          <p:nvPr/>
        </p:nvCxnSpPr>
        <p:spPr>
          <a:xfrm flipV="1">
            <a:off x="925783" y="1701802"/>
            <a:ext cx="695415" cy="74335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73EB021C-A1DD-1C4D-9BE3-2A664477F299}"/>
              </a:ext>
            </a:extLst>
          </p:cNvPr>
          <p:cNvCxnSpPr/>
          <p:nvPr/>
        </p:nvCxnSpPr>
        <p:spPr>
          <a:xfrm flipH="1">
            <a:off x="918318" y="2454620"/>
            <a:ext cx="1420189" cy="71140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A5D67234-62A5-564D-A729-F0445D4FAC72}"/>
              </a:ext>
            </a:extLst>
          </p:cNvPr>
          <p:cNvCxnSpPr>
            <a:cxnSpLocks/>
          </p:cNvCxnSpPr>
          <p:nvPr/>
        </p:nvCxnSpPr>
        <p:spPr>
          <a:xfrm flipV="1">
            <a:off x="887190" y="1674711"/>
            <a:ext cx="761100" cy="150246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5" name="Group 14">
            <a:extLst>
              <a:ext uri="{FF2B5EF4-FFF2-40B4-BE49-F238E27FC236}">
                <a16:creationId xmlns:a16="http://schemas.microsoft.com/office/drawing/2014/main" id="{19DBBAC4-5B2F-F947-8C62-1A40071B8B05}"/>
              </a:ext>
            </a:extLst>
          </p:cNvPr>
          <p:cNvGrpSpPr/>
          <p:nvPr/>
        </p:nvGrpSpPr>
        <p:grpSpPr>
          <a:xfrm>
            <a:off x="750134" y="2359150"/>
            <a:ext cx="192026" cy="184931"/>
            <a:chOff x="1869545" y="1777075"/>
            <a:chExt cx="192026" cy="184931"/>
          </a:xfrm>
        </p:grpSpPr>
        <p:sp>
          <p:nvSpPr>
            <p:cNvPr id="16" name="Oval 15">
              <a:extLst>
                <a:ext uri="{FF2B5EF4-FFF2-40B4-BE49-F238E27FC236}">
                  <a16:creationId xmlns:a16="http://schemas.microsoft.com/office/drawing/2014/main" id="{6345EBEF-FE6E-DE46-9660-5C6D7B06BC13}"/>
                </a:ext>
              </a:extLst>
            </p:cNvPr>
            <p:cNvSpPr/>
            <p:nvPr/>
          </p:nvSpPr>
          <p:spPr>
            <a:xfrm>
              <a:off x="1970131" y="183378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7" name="Straight Connector 16">
              <a:extLst>
                <a:ext uri="{FF2B5EF4-FFF2-40B4-BE49-F238E27FC236}">
                  <a16:creationId xmlns:a16="http://schemas.microsoft.com/office/drawing/2014/main" id="{64038FB6-D913-2F41-B43E-809FC4AB215A}"/>
                </a:ext>
              </a:extLst>
            </p:cNvPr>
            <p:cNvCxnSpPr/>
            <p:nvPr/>
          </p:nvCxnSpPr>
          <p:spPr>
            <a:xfrm flipV="1">
              <a:off x="1964515" y="1779126"/>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F3D3DCF2-FB76-DC48-8890-4C1EF04E4880}"/>
                </a:ext>
              </a:extLst>
            </p:cNvPr>
            <p:cNvCxnSpPr/>
            <p:nvPr/>
          </p:nvCxnSpPr>
          <p:spPr>
            <a:xfrm>
              <a:off x="1872715" y="1777075"/>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CBEDA222-68E5-914F-BB99-297128444F59}"/>
                </a:ext>
              </a:extLst>
            </p:cNvPr>
            <p:cNvCxnSpPr/>
            <p:nvPr/>
          </p:nvCxnSpPr>
          <p:spPr>
            <a:xfrm>
              <a:off x="1869545" y="1868888"/>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7CC2D803-37E9-4E4D-9D4D-5341305C58AC}"/>
                </a:ext>
              </a:extLst>
            </p:cNvPr>
            <p:cNvCxnSpPr/>
            <p:nvPr/>
          </p:nvCxnSpPr>
          <p:spPr>
            <a:xfrm>
              <a:off x="1875031" y="1958021"/>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1" name="Group 20">
            <a:extLst>
              <a:ext uri="{FF2B5EF4-FFF2-40B4-BE49-F238E27FC236}">
                <a16:creationId xmlns:a16="http://schemas.microsoft.com/office/drawing/2014/main" id="{3842E450-410D-7B4C-B360-78289BD1BF55}"/>
              </a:ext>
            </a:extLst>
          </p:cNvPr>
          <p:cNvGrpSpPr/>
          <p:nvPr/>
        </p:nvGrpSpPr>
        <p:grpSpPr>
          <a:xfrm>
            <a:off x="738758" y="3091582"/>
            <a:ext cx="199389" cy="184931"/>
            <a:chOff x="1858169" y="2509507"/>
            <a:chExt cx="199389" cy="184931"/>
          </a:xfrm>
        </p:grpSpPr>
        <p:sp>
          <p:nvSpPr>
            <p:cNvPr id="22" name="Oval 21">
              <a:extLst>
                <a:ext uri="{FF2B5EF4-FFF2-40B4-BE49-F238E27FC236}">
                  <a16:creationId xmlns:a16="http://schemas.microsoft.com/office/drawing/2014/main" id="{A26720E6-0EEB-3D4B-91E7-7D97566BA532}"/>
                </a:ext>
              </a:extLst>
            </p:cNvPr>
            <p:cNvSpPr/>
            <p:nvPr/>
          </p:nvSpPr>
          <p:spPr>
            <a:xfrm>
              <a:off x="1966118" y="255768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3" name="Straight Connector 22">
              <a:extLst>
                <a:ext uri="{FF2B5EF4-FFF2-40B4-BE49-F238E27FC236}">
                  <a16:creationId xmlns:a16="http://schemas.microsoft.com/office/drawing/2014/main" id="{F2A7943B-DD65-1C42-974C-694C634601BC}"/>
                </a:ext>
              </a:extLst>
            </p:cNvPr>
            <p:cNvCxnSpPr/>
            <p:nvPr/>
          </p:nvCxnSpPr>
          <p:spPr>
            <a:xfrm flipV="1">
              <a:off x="1953139" y="2511558"/>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FE3F2B4B-D354-1044-990D-DD5485AFC41B}"/>
                </a:ext>
              </a:extLst>
            </p:cNvPr>
            <p:cNvCxnSpPr/>
            <p:nvPr/>
          </p:nvCxnSpPr>
          <p:spPr>
            <a:xfrm>
              <a:off x="1861339" y="250950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09C13D22-B325-C347-B465-EDEDE28445A9}"/>
                </a:ext>
              </a:extLst>
            </p:cNvPr>
            <p:cNvCxnSpPr/>
            <p:nvPr/>
          </p:nvCxnSpPr>
          <p:spPr>
            <a:xfrm>
              <a:off x="1858169" y="260132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B3756B59-FBC8-E743-AECD-778FAD6AD516}"/>
                </a:ext>
              </a:extLst>
            </p:cNvPr>
            <p:cNvCxnSpPr/>
            <p:nvPr/>
          </p:nvCxnSpPr>
          <p:spPr>
            <a:xfrm>
              <a:off x="1863655" y="269045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27" name="Straight Connector 26">
            <a:extLst>
              <a:ext uri="{FF2B5EF4-FFF2-40B4-BE49-F238E27FC236}">
                <a16:creationId xmlns:a16="http://schemas.microsoft.com/office/drawing/2014/main" id="{8F29E7A3-A3BE-464C-BA8F-340E9E2448BA}"/>
              </a:ext>
            </a:extLst>
          </p:cNvPr>
          <p:cNvCxnSpPr>
            <a:cxnSpLocks/>
          </p:cNvCxnSpPr>
          <p:nvPr/>
        </p:nvCxnSpPr>
        <p:spPr>
          <a:xfrm flipV="1">
            <a:off x="2352214" y="1698103"/>
            <a:ext cx="745939" cy="146790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C33494DF-B8A2-3D49-AC36-8A1CDBAFE64F}"/>
              </a:ext>
            </a:extLst>
          </p:cNvPr>
          <p:cNvCxnSpPr>
            <a:cxnSpLocks/>
          </p:cNvCxnSpPr>
          <p:nvPr/>
        </p:nvCxnSpPr>
        <p:spPr>
          <a:xfrm flipV="1">
            <a:off x="3819694" y="1711649"/>
            <a:ext cx="732393" cy="146033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9" name="Oval 28">
            <a:extLst>
              <a:ext uri="{FF2B5EF4-FFF2-40B4-BE49-F238E27FC236}">
                <a16:creationId xmlns:a16="http://schemas.microsoft.com/office/drawing/2014/main" id="{89BBF65C-9414-814D-9BC4-288BBC50E45C}"/>
              </a:ext>
            </a:extLst>
          </p:cNvPr>
          <p:cNvSpPr/>
          <p:nvPr/>
        </p:nvSpPr>
        <p:spPr>
          <a:xfrm>
            <a:off x="3770242" y="314278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a:extLst>
              <a:ext uri="{FF2B5EF4-FFF2-40B4-BE49-F238E27FC236}">
                <a16:creationId xmlns:a16="http://schemas.microsoft.com/office/drawing/2014/main" id="{18FD345A-5002-E24A-A7F6-BE2000224C4B}"/>
              </a:ext>
            </a:extLst>
          </p:cNvPr>
          <p:cNvSpPr/>
          <p:nvPr/>
        </p:nvSpPr>
        <p:spPr>
          <a:xfrm>
            <a:off x="4506367" y="163375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a:extLst>
              <a:ext uri="{FF2B5EF4-FFF2-40B4-BE49-F238E27FC236}">
                <a16:creationId xmlns:a16="http://schemas.microsoft.com/office/drawing/2014/main" id="{5414F411-8EE3-EE4E-9102-3C8CD6DAC80C}"/>
              </a:ext>
            </a:extLst>
          </p:cNvPr>
          <p:cNvSpPr/>
          <p:nvPr/>
        </p:nvSpPr>
        <p:spPr>
          <a:xfrm>
            <a:off x="3038887" y="163375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a:extLst>
              <a:ext uri="{FF2B5EF4-FFF2-40B4-BE49-F238E27FC236}">
                <a16:creationId xmlns:a16="http://schemas.microsoft.com/office/drawing/2014/main" id="{6D02DBD4-C326-E044-8B0E-D672A69D44D5}"/>
              </a:ext>
            </a:extLst>
          </p:cNvPr>
          <p:cNvSpPr/>
          <p:nvPr/>
        </p:nvSpPr>
        <p:spPr>
          <a:xfrm>
            <a:off x="5266875" y="240792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a:extLst>
              <a:ext uri="{FF2B5EF4-FFF2-40B4-BE49-F238E27FC236}">
                <a16:creationId xmlns:a16="http://schemas.microsoft.com/office/drawing/2014/main" id="{74FA0C77-56E0-8D4C-8930-BC83484BEE78}"/>
              </a:ext>
            </a:extLst>
          </p:cNvPr>
          <p:cNvSpPr/>
          <p:nvPr/>
        </p:nvSpPr>
        <p:spPr>
          <a:xfrm>
            <a:off x="5256886" y="311794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4" name="Straight Connector 33">
            <a:extLst>
              <a:ext uri="{FF2B5EF4-FFF2-40B4-BE49-F238E27FC236}">
                <a16:creationId xmlns:a16="http://schemas.microsoft.com/office/drawing/2014/main" id="{C5CF264F-BB7F-574E-A94B-97D940630D38}"/>
              </a:ext>
            </a:extLst>
          </p:cNvPr>
          <p:cNvCxnSpPr/>
          <p:nvPr/>
        </p:nvCxnSpPr>
        <p:spPr>
          <a:xfrm rot="16200000">
            <a:off x="7744424" y="2829857"/>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5B6AAE20-E4F0-6D4B-9B87-12B0EDF71E2C}"/>
              </a:ext>
            </a:extLst>
          </p:cNvPr>
          <p:cNvCxnSpPr>
            <a:cxnSpLocks/>
            <a:endCxn id="39" idx="3"/>
          </p:cNvCxnSpPr>
          <p:nvPr/>
        </p:nvCxnSpPr>
        <p:spPr>
          <a:xfrm flipV="1">
            <a:off x="6590799" y="1724174"/>
            <a:ext cx="722056" cy="74485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1194EF49-3E46-944D-BDAD-B8FB309AABC2}"/>
              </a:ext>
            </a:extLst>
          </p:cNvPr>
          <p:cNvCxnSpPr>
            <a:cxnSpLocks/>
            <a:stCxn id="39" idx="1"/>
          </p:cNvCxnSpPr>
          <p:nvPr/>
        </p:nvCxnSpPr>
        <p:spPr>
          <a:xfrm>
            <a:off x="7312855" y="1659516"/>
            <a:ext cx="747128" cy="80957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A7BCB5B1-AB75-5649-B653-05588CB66EF6}"/>
              </a:ext>
            </a:extLst>
          </p:cNvPr>
          <p:cNvCxnSpPr>
            <a:cxnSpLocks/>
            <a:endCxn id="39" idx="1"/>
          </p:cNvCxnSpPr>
          <p:nvPr/>
        </p:nvCxnSpPr>
        <p:spPr>
          <a:xfrm flipH="1" flipV="1">
            <a:off x="7312855" y="1659516"/>
            <a:ext cx="786480" cy="155081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2EAE0031-B205-304C-A84A-832EE7ED732C}"/>
              </a:ext>
            </a:extLst>
          </p:cNvPr>
          <p:cNvCxnSpPr>
            <a:cxnSpLocks/>
            <a:endCxn id="39" idx="4"/>
          </p:cNvCxnSpPr>
          <p:nvPr/>
        </p:nvCxnSpPr>
        <p:spPr>
          <a:xfrm flipV="1">
            <a:off x="6599245" y="1737565"/>
            <a:ext cx="745939" cy="147387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9" name="Oval 38">
            <a:extLst>
              <a:ext uri="{FF2B5EF4-FFF2-40B4-BE49-F238E27FC236}">
                <a16:creationId xmlns:a16="http://schemas.microsoft.com/office/drawing/2014/main" id="{6F2BC411-1168-C842-86D9-36A8A606199D}"/>
              </a:ext>
            </a:extLst>
          </p:cNvPr>
          <p:cNvSpPr/>
          <p:nvPr/>
        </p:nvSpPr>
        <p:spPr>
          <a:xfrm>
            <a:off x="7299464" y="164612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Oval 39">
            <a:extLst>
              <a:ext uri="{FF2B5EF4-FFF2-40B4-BE49-F238E27FC236}">
                <a16:creationId xmlns:a16="http://schemas.microsoft.com/office/drawing/2014/main" id="{95B599BA-059C-CD4F-A991-7A480A7E32E1}"/>
              </a:ext>
            </a:extLst>
          </p:cNvPr>
          <p:cNvSpPr/>
          <p:nvPr/>
        </p:nvSpPr>
        <p:spPr>
          <a:xfrm>
            <a:off x="8059972" y="245209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a:extLst>
              <a:ext uri="{FF2B5EF4-FFF2-40B4-BE49-F238E27FC236}">
                <a16:creationId xmlns:a16="http://schemas.microsoft.com/office/drawing/2014/main" id="{9A40AC45-404D-F64C-9666-4C49888886D6}"/>
              </a:ext>
            </a:extLst>
          </p:cNvPr>
          <p:cNvSpPr/>
          <p:nvPr/>
        </p:nvSpPr>
        <p:spPr>
          <a:xfrm>
            <a:off x="8049983" y="3162123"/>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2" name="Straight Connector 41">
            <a:extLst>
              <a:ext uri="{FF2B5EF4-FFF2-40B4-BE49-F238E27FC236}">
                <a16:creationId xmlns:a16="http://schemas.microsoft.com/office/drawing/2014/main" id="{C21047D3-6B67-E94A-B73B-38862BC3209D}"/>
              </a:ext>
            </a:extLst>
          </p:cNvPr>
          <p:cNvCxnSpPr/>
          <p:nvPr/>
        </p:nvCxnSpPr>
        <p:spPr>
          <a:xfrm rot="16200000">
            <a:off x="1986220" y="2834597"/>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5A464E1C-0059-204A-8214-C358E65F2BAC}"/>
              </a:ext>
            </a:extLst>
          </p:cNvPr>
          <p:cNvCxnSpPr/>
          <p:nvPr/>
        </p:nvCxnSpPr>
        <p:spPr>
          <a:xfrm flipH="1">
            <a:off x="2384326" y="2466425"/>
            <a:ext cx="1420189" cy="71140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BD32FA57-9F81-1C4D-95D0-42244107A846}"/>
              </a:ext>
            </a:extLst>
          </p:cNvPr>
          <p:cNvCxnSpPr/>
          <p:nvPr/>
        </p:nvCxnSpPr>
        <p:spPr>
          <a:xfrm flipH="1">
            <a:off x="3856773" y="2465352"/>
            <a:ext cx="1420189" cy="71140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5" name="Oval 44">
            <a:extLst>
              <a:ext uri="{FF2B5EF4-FFF2-40B4-BE49-F238E27FC236}">
                <a16:creationId xmlns:a16="http://schemas.microsoft.com/office/drawing/2014/main" id="{DD605BD9-F78F-9F4B-91B2-27CF5A9B2DBA}"/>
              </a:ext>
            </a:extLst>
          </p:cNvPr>
          <p:cNvSpPr/>
          <p:nvPr/>
        </p:nvSpPr>
        <p:spPr>
          <a:xfrm>
            <a:off x="1601034" y="163729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Oval 45">
            <a:extLst>
              <a:ext uri="{FF2B5EF4-FFF2-40B4-BE49-F238E27FC236}">
                <a16:creationId xmlns:a16="http://schemas.microsoft.com/office/drawing/2014/main" id="{1B13AFAD-DDD7-FA4E-B609-AA66D8A360CC}"/>
              </a:ext>
            </a:extLst>
          </p:cNvPr>
          <p:cNvSpPr/>
          <p:nvPr/>
        </p:nvSpPr>
        <p:spPr>
          <a:xfrm>
            <a:off x="3768279" y="240890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a:extLst>
              <a:ext uri="{FF2B5EF4-FFF2-40B4-BE49-F238E27FC236}">
                <a16:creationId xmlns:a16="http://schemas.microsoft.com/office/drawing/2014/main" id="{C12DF4E7-860D-4445-B469-09A62D5A5089}"/>
              </a:ext>
            </a:extLst>
          </p:cNvPr>
          <p:cNvSpPr/>
          <p:nvPr/>
        </p:nvSpPr>
        <p:spPr>
          <a:xfrm>
            <a:off x="2312751" y="240890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8" name="Straight Connector 47">
            <a:extLst>
              <a:ext uri="{FF2B5EF4-FFF2-40B4-BE49-F238E27FC236}">
                <a16:creationId xmlns:a16="http://schemas.microsoft.com/office/drawing/2014/main" id="{1C3A4DA0-AD19-4E46-9EC5-F6615FC857BB}"/>
              </a:ext>
            </a:extLst>
          </p:cNvPr>
          <p:cNvCxnSpPr/>
          <p:nvPr/>
        </p:nvCxnSpPr>
        <p:spPr>
          <a:xfrm flipH="1">
            <a:off x="6653884" y="2501696"/>
            <a:ext cx="1420189" cy="71140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9" name="Oval 48">
            <a:extLst>
              <a:ext uri="{FF2B5EF4-FFF2-40B4-BE49-F238E27FC236}">
                <a16:creationId xmlns:a16="http://schemas.microsoft.com/office/drawing/2014/main" id="{2431E1AD-F0E0-9343-8AE3-812BE3F173A0}"/>
              </a:ext>
            </a:extLst>
          </p:cNvPr>
          <p:cNvSpPr/>
          <p:nvPr/>
        </p:nvSpPr>
        <p:spPr>
          <a:xfrm>
            <a:off x="2302762" y="3150731"/>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Rectangle 73">
            <a:extLst>
              <a:ext uri="{FF2B5EF4-FFF2-40B4-BE49-F238E27FC236}">
                <a16:creationId xmlns:a16="http://schemas.microsoft.com/office/drawing/2014/main" id="{E5A44B6C-B441-7D43-8058-DD12767A0931}"/>
              </a:ext>
            </a:extLst>
          </p:cNvPr>
          <p:cNvSpPr/>
          <p:nvPr/>
        </p:nvSpPr>
        <p:spPr>
          <a:xfrm>
            <a:off x="277472"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75" name="Straight Connector 74">
            <a:extLst>
              <a:ext uri="{FF2B5EF4-FFF2-40B4-BE49-F238E27FC236}">
                <a16:creationId xmlns:a16="http://schemas.microsoft.com/office/drawing/2014/main" id="{20ADBB9E-1A57-5F4A-B348-FB606E523FC1}"/>
              </a:ext>
            </a:extLst>
          </p:cNvPr>
          <p:cNvCxnSpPr/>
          <p:nvPr/>
        </p:nvCxnSpPr>
        <p:spPr>
          <a:xfrm>
            <a:off x="277472" y="1047744"/>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77" name="Oval 76">
            <a:extLst>
              <a:ext uri="{FF2B5EF4-FFF2-40B4-BE49-F238E27FC236}">
                <a16:creationId xmlns:a16="http://schemas.microsoft.com/office/drawing/2014/main" id="{49CBBC59-B444-6949-AD40-968132A656F7}"/>
              </a:ext>
            </a:extLst>
          </p:cNvPr>
          <p:cNvSpPr/>
          <p:nvPr/>
        </p:nvSpPr>
        <p:spPr>
          <a:xfrm>
            <a:off x="6573350" y="240902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Oval 77">
            <a:extLst>
              <a:ext uri="{FF2B5EF4-FFF2-40B4-BE49-F238E27FC236}">
                <a16:creationId xmlns:a16="http://schemas.microsoft.com/office/drawing/2014/main" id="{D59A4DB6-55FD-6044-8730-CFB7C4467A34}"/>
              </a:ext>
            </a:extLst>
          </p:cNvPr>
          <p:cNvSpPr/>
          <p:nvPr/>
        </p:nvSpPr>
        <p:spPr>
          <a:xfrm>
            <a:off x="6571312" y="3166753"/>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Oval 78">
            <a:extLst>
              <a:ext uri="{FF2B5EF4-FFF2-40B4-BE49-F238E27FC236}">
                <a16:creationId xmlns:a16="http://schemas.microsoft.com/office/drawing/2014/main" id="{A8DDC860-E416-9A4D-A28B-A5D2FE571156}"/>
              </a:ext>
            </a:extLst>
          </p:cNvPr>
          <p:cNvSpPr/>
          <p:nvPr/>
        </p:nvSpPr>
        <p:spPr>
          <a:xfrm>
            <a:off x="5615551" y="2795081"/>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80" name="Oval 79">
            <a:extLst>
              <a:ext uri="{FF2B5EF4-FFF2-40B4-BE49-F238E27FC236}">
                <a16:creationId xmlns:a16="http://schemas.microsoft.com/office/drawing/2014/main" id="{96BC2123-2039-CC4D-A45E-83725CCF9A18}"/>
              </a:ext>
            </a:extLst>
          </p:cNvPr>
          <p:cNvSpPr/>
          <p:nvPr/>
        </p:nvSpPr>
        <p:spPr>
          <a:xfrm>
            <a:off x="5910659" y="2788858"/>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81" name="Oval 80">
            <a:extLst>
              <a:ext uri="{FF2B5EF4-FFF2-40B4-BE49-F238E27FC236}">
                <a16:creationId xmlns:a16="http://schemas.microsoft.com/office/drawing/2014/main" id="{E275FC88-E84F-4C4C-9F59-87276F9A35AA}"/>
              </a:ext>
            </a:extLst>
          </p:cNvPr>
          <p:cNvSpPr/>
          <p:nvPr/>
        </p:nvSpPr>
        <p:spPr>
          <a:xfrm>
            <a:off x="6254661" y="2791966"/>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58" name="TextBox 57">
            <a:extLst>
              <a:ext uri="{FF2B5EF4-FFF2-40B4-BE49-F238E27FC236}">
                <a16:creationId xmlns:a16="http://schemas.microsoft.com/office/drawing/2014/main" id="{B780A308-AE4C-AB4C-9DB3-A3496ECF6C0F}"/>
              </a:ext>
            </a:extLst>
          </p:cNvPr>
          <p:cNvSpPr txBox="1"/>
          <p:nvPr/>
        </p:nvSpPr>
        <p:spPr>
          <a:xfrm>
            <a:off x="8060207" y="1852174"/>
            <a:ext cx="542580" cy="369332"/>
          </a:xfrm>
          <a:prstGeom prst="rect">
            <a:avLst/>
          </a:prstGeom>
          <a:noFill/>
        </p:spPr>
        <p:txBody>
          <a:bodyPr wrap="square" rtlCol="0">
            <a:spAutoFit/>
          </a:bodyPr>
          <a:lstStyle/>
          <a:p>
            <a:r>
              <a:rPr lang="en-US" dirty="0">
                <a:solidFill>
                  <a:srgbClr val="FF0000"/>
                </a:solidFill>
                <a:latin typeface="Times New Roman" panose="02020603050405020304" pitchFamily="18" charset="0"/>
                <a:cs typeface="Times New Roman" panose="02020603050405020304" pitchFamily="18" charset="0"/>
              </a:rPr>
              <a:t>F/2</a:t>
            </a:r>
            <a:r>
              <a:rPr lang="en-US" dirty="0">
                <a:latin typeface="Times New Roman" panose="02020603050405020304" pitchFamily="18" charset="0"/>
                <a:cs typeface="Times New Roman" panose="02020603050405020304" pitchFamily="18" charset="0"/>
              </a:rPr>
              <a:t> </a:t>
            </a:r>
          </a:p>
        </p:txBody>
      </p:sp>
      <p:sp>
        <p:nvSpPr>
          <p:cNvPr id="59" name="TextBox 58">
            <a:extLst>
              <a:ext uri="{FF2B5EF4-FFF2-40B4-BE49-F238E27FC236}">
                <a16:creationId xmlns:a16="http://schemas.microsoft.com/office/drawing/2014/main" id="{640A327C-DD1B-5342-B186-8E2CE3DC176A}"/>
              </a:ext>
            </a:extLst>
          </p:cNvPr>
          <p:cNvSpPr txBox="1"/>
          <p:nvPr/>
        </p:nvSpPr>
        <p:spPr>
          <a:xfrm>
            <a:off x="8053482" y="3436951"/>
            <a:ext cx="549300" cy="369332"/>
          </a:xfrm>
          <a:prstGeom prst="rect">
            <a:avLst/>
          </a:prstGeom>
          <a:noFill/>
        </p:spPr>
        <p:txBody>
          <a:bodyPr wrap="square" rtlCol="0">
            <a:spAutoFit/>
          </a:bodyPr>
          <a:lstStyle/>
          <a:p>
            <a:r>
              <a:rPr lang="en-US" dirty="0">
                <a:solidFill>
                  <a:srgbClr val="FF0000"/>
                </a:solidFill>
                <a:latin typeface="Times New Roman" panose="02020603050405020304" pitchFamily="18" charset="0"/>
                <a:cs typeface="Times New Roman" panose="02020603050405020304" pitchFamily="18" charset="0"/>
              </a:rPr>
              <a:t>F/2</a:t>
            </a:r>
            <a:r>
              <a:rPr lang="en-US" dirty="0">
                <a:latin typeface="Times New Roman" panose="02020603050405020304" pitchFamily="18" charset="0"/>
                <a:cs typeface="Times New Roman" panose="02020603050405020304" pitchFamily="18" charset="0"/>
              </a:rPr>
              <a:t> </a:t>
            </a:r>
          </a:p>
        </p:txBody>
      </p:sp>
      <p:grpSp>
        <p:nvGrpSpPr>
          <p:cNvPr id="60" name="Group 59">
            <a:extLst>
              <a:ext uri="{FF2B5EF4-FFF2-40B4-BE49-F238E27FC236}">
                <a16:creationId xmlns:a16="http://schemas.microsoft.com/office/drawing/2014/main" id="{AE619370-BCE0-FF40-9BC0-86AF97B9A6E2}"/>
              </a:ext>
            </a:extLst>
          </p:cNvPr>
          <p:cNvGrpSpPr/>
          <p:nvPr/>
        </p:nvGrpSpPr>
        <p:grpSpPr>
          <a:xfrm>
            <a:off x="418777" y="5483167"/>
            <a:ext cx="924602" cy="1058574"/>
            <a:chOff x="536432" y="5376415"/>
            <a:chExt cx="924602" cy="1058574"/>
          </a:xfrm>
        </p:grpSpPr>
        <p:cxnSp>
          <p:nvCxnSpPr>
            <p:cNvPr id="61" name="Straight Arrow Connector 60">
              <a:extLst>
                <a:ext uri="{FF2B5EF4-FFF2-40B4-BE49-F238E27FC236}">
                  <a16:creationId xmlns:a16="http://schemas.microsoft.com/office/drawing/2014/main" id="{3C6F79DF-6B48-9648-BCBD-2D6A02400246}"/>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2" name="TextBox 61">
              <a:extLst>
                <a:ext uri="{FF2B5EF4-FFF2-40B4-BE49-F238E27FC236}">
                  <a16:creationId xmlns:a16="http://schemas.microsoft.com/office/drawing/2014/main" id="{EA828E22-E337-4740-83AA-AE2B729A3AAC}"/>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63" name="Straight Arrow Connector 62">
              <a:extLst>
                <a:ext uri="{FF2B5EF4-FFF2-40B4-BE49-F238E27FC236}">
                  <a16:creationId xmlns:a16="http://schemas.microsoft.com/office/drawing/2014/main" id="{E8C6BF8D-9F7B-C04E-9EDF-6AFCC4EC2C16}"/>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4" name="TextBox 63">
              <a:extLst>
                <a:ext uri="{FF2B5EF4-FFF2-40B4-BE49-F238E27FC236}">
                  <a16:creationId xmlns:a16="http://schemas.microsoft.com/office/drawing/2014/main" id="{BC1F5ACA-25D7-9B43-BEC3-134839B36486}"/>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cxnSp>
        <p:nvCxnSpPr>
          <p:cNvPr id="65" name="Straight Arrow Connector 64">
            <a:extLst>
              <a:ext uri="{FF2B5EF4-FFF2-40B4-BE49-F238E27FC236}">
                <a16:creationId xmlns:a16="http://schemas.microsoft.com/office/drawing/2014/main" id="{B954A315-6814-1648-9F16-41E016047138}"/>
              </a:ext>
            </a:extLst>
          </p:cNvPr>
          <p:cNvCxnSpPr>
            <a:cxnSpLocks/>
          </p:cNvCxnSpPr>
          <p:nvPr/>
        </p:nvCxnSpPr>
        <p:spPr>
          <a:xfrm>
            <a:off x="8308125" y="2248937"/>
            <a:ext cx="0" cy="208531"/>
          </a:xfrm>
          <a:prstGeom prst="straightConnector1">
            <a:avLst/>
          </a:prstGeom>
          <a:ln w="25400">
            <a:solidFill>
              <a:srgbClr val="FF000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66" name="Straight Arrow Connector 65">
            <a:extLst>
              <a:ext uri="{FF2B5EF4-FFF2-40B4-BE49-F238E27FC236}">
                <a16:creationId xmlns:a16="http://schemas.microsoft.com/office/drawing/2014/main" id="{B11C824A-9BB6-FA4C-BD6B-6B6294FC77CB}"/>
              </a:ext>
            </a:extLst>
          </p:cNvPr>
          <p:cNvCxnSpPr>
            <a:cxnSpLocks/>
          </p:cNvCxnSpPr>
          <p:nvPr/>
        </p:nvCxnSpPr>
        <p:spPr>
          <a:xfrm>
            <a:off x="8294969" y="3218019"/>
            <a:ext cx="0" cy="208976"/>
          </a:xfrm>
          <a:prstGeom prst="straightConnector1">
            <a:avLst/>
          </a:prstGeom>
          <a:ln w="254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grpSp>
        <p:nvGrpSpPr>
          <p:cNvPr id="50" name="Group 49">
            <a:extLst>
              <a:ext uri="{FF2B5EF4-FFF2-40B4-BE49-F238E27FC236}">
                <a16:creationId xmlns:a16="http://schemas.microsoft.com/office/drawing/2014/main" id="{FEAD6564-015D-7F41-994B-896DF1ABC349}"/>
              </a:ext>
            </a:extLst>
          </p:cNvPr>
          <p:cNvGrpSpPr/>
          <p:nvPr/>
        </p:nvGrpSpPr>
        <p:grpSpPr>
          <a:xfrm>
            <a:off x="4717121" y="4101316"/>
            <a:ext cx="2586345" cy="1342067"/>
            <a:chOff x="4542865" y="4066769"/>
            <a:chExt cx="3122924" cy="1620500"/>
          </a:xfrm>
        </p:grpSpPr>
        <p:cxnSp>
          <p:nvCxnSpPr>
            <p:cNvPr id="68" name="Straight Connector 67">
              <a:extLst>
                <a:ext uri="{FF2B5EF4-FFF2-40B4-BE49-F238E27FC236}">
                  <a16:creationId xmlns:a16="http://schemas.microsoft.com/office/drawing/2014/main" id="{462F82D1-99D9-EE48-977E-74941A6D7E7B}"/>
                </a:ext>
              </a:extLst>
            </p:cNvPr>
            <p:cNvCxnSpPr>
              <a:cxnSpLocks/>
            </p:cNvCxnSpPr>
            <p:nvPr/>
          </p:nvCxnSpPr>
          <p:spPr>
            <a:xfrm>
              <a:off x="6881941" y="4102086"/>
              <a:ext cx="720123" cy="73512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9" name="Straight Connector 68">
              <a:extLst>
                <a:ext uri="{FF2B5EF4-FFF2-40B4-BE49-F238E27FC236}">
                  <a16:creationId xmlns:a16="http://schemas.microsoft.com/office/drawing/2014/main" id="{CBC8947D-A08F-8D4F-BD66-52D06F533452}"/>
                </a:ext>
              </a:extLst>
            </p:cNvPr>
            <p:cNvCxnSpPr>
              <a:cxnSpLocks/>
            </p:cNvCxnSpPr>
            <p:nvPr/>
          </p:nvCxnSpPr>
          <p:spPr>
            <a:xfrm>
              <a:off x="5456098" y="4112558"/>
              <a:ext cx="700559" cy="7434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0" name="Straight Connector 69">
              <a:extLst>
                <a:ext uri="{FF2B5EF4-FFF2-40B4-BE49-F238E27FC236}">
                  <a16:creationId xmlns:a16="http://schemas.microsoft.com/office/drawing/2014/main" id="{707A845F-BDBD-EA45-9C70-5A7F85DABB95}"/>
                </a:ext>
              </a:extLst>
            </p:cNvPr>
            <p:cNvCxnSpPr>
              <a:cxnSpLocks/>
            </p:cNvCxnSpPr>
            <p:nvPr/>
          </p:nvCxnSpPr>
          <p:spPr>
            <a:xfrm flipH="1" flipV="1">
              <a:off x="5441505" y="4120783"/>
              <a:ext cx="704862" cy="146635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a:extLst>
                <a:ext uri="{FF2B5EF4-FFF2-40B4-BE49-F238E27FC236}">
                  <a16:creationId xmlns:a16="http://schemas.microsoft.com/office/drawing/2014/main" id="{A5D23F32-C346-9F42-80B6-8BCCCD7DA127}"/>
                </a:ext>
              </a:extLst>
            </p:cNvPr>
            <p:cNvCxnSpPr/>
            <p:nvPr/>
          </p:nvCxnSpPr>
          <p:spPr>
            <a:xfrm rot="16200000">
              <a:off x="7249237" y="5227587"/>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2" name="Straight Connector 71">
              <a:extLst>
                <a:ext uri="{FF2B5EF4-FFF2-40B4-BE49-F238E27FC236}">
                  <a16:creationId xmlns:a16="http://schemas.microsoft.com/office/drawing/2014/main" id="{86F1ECC7-24BA-6B4F-A9D9-687C4E07F34A}"/>
                </a:ext>
              </a:extLst>
            </p:cNvPr>
            <p:cNvCxnSpPr>
              <a:cxnSpLocks/>
              <a:endCxn id="98" idx="4"/>
            </p:cNvCxnSpPr>
            <p:nvPr/>
          </p:nvCxnSpPr>
          <p:spPr>
            <a:xfrm flipH="1" flipV="1">
              <a:off x="6888715" y="4164021"/>
              <a:ext cx="731782" cy="145801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3" name="Straight Connector 72">
              <a:extLst>
                <a:ext uri="{FF2B5EF4-FFF2-40B4-BE49-F238E27FC236}">
                  <a16:creationId xmlns:a16="http://schemas.microsoft.com/office/drawing/2014/main" id="{C57EDD41-B9B1-6A41-88AB-82BA680988E3}"/>
                </a:ext>
              </a:extLst>
            </p:cNvPr>
            <p:cNvCxnSpPr>
              <a:cxnSpLocks/>
            </p:cNvCxnSpPr>
            <p:nvPr/>
          </p:nvCxnSpPr>
          <p:spPr>
            <a:xfrm flipV="1">
              <a:off x="6154978" y="4129333"/>
              <a:ext cx="708180" cy="72813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6" name="Straight Connector 75">
              <a:extLst>
                <a:ext uri="{FF2B5EF4-FFF2-40B4-BE49-F238E27FC236}">
                  <a16:creationId xmlns:a16="http://schemas.microsoft.com/office/drawing/2014/main" id="{0BCA73A6-4C06-7149-BEF8-C5BFEBFAA187}"/>
                </a:ext>
              </a:extLst>
            </p:cNvPr>
            <p:cNvCxnSpPr>
              <a:cxnSpLocks/>
            </p:cNvCxnSpPr>
            <p:nvPr/>
          </p:nvCxnSpPr>
          <p:spPr>
            <a:xfrm flipV="1">
              <a:off x="4729890" y="4112558"/>
              <a:ext cx="695415" cy="74335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2" name="Straight Connector 81">
              <a:extLst>
                <a:ext uri="{FF2B5EF4-FFF2-40B4-BE49-F238E27FC236}">
                  <a16:creationId xmlns:a16="http://schemas.microsoft.com/office/drawing/2014/main" id="{518F8762-A04A-A943-9571-E7EAC8E4BA5E}"/>
                </a:ext>
              </a:extLst>
            </p:cNvPr>
            <p:cNvCxnSpPr/>
            <p:nvPr/>
          </p:nvCxnSpPr>
          <p:spPr>
            <a:xfrm flipH="1">
              <a:off x="4722425" y="4865376"/>
              <a:ext cx="1420189" cy="71140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a:extLst>
                <a:ext uri="{FF2B5EF4-FFF2-40B4-BE49-F238E27FC236}">
                  <a16:creationId xmlns:a16="http://schemas.microsoft.com/office/drawing/2014/main" id="{8F0A622D-8DE6-5348-97CE-D8B6D8CD8247}"/>
                </a:ext>
              </a:extLst>
            </p:cNvPr>
            <p:cNvCxnSpPr>
              <a:cxnSpLocks/>
            </p:cNvCxnSpPr>
            <p:nvPr/>
          </p:nvCxnSpPr>
          <p:spPr>
            <a:xfrm flipV="1">
              <a:off x="4691297" y="4085467"/>
              <a:ext cx="761100" cy="150246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84" name="Group 83">
              <a:extLst>
                <a:ext uri="{FF2B5EF4-FFF2-40B4-BE49-F238E27FC236}">
                  <a16:creationId xmlns:a16="http://schemas.microsoft.com/office/drawing/2014/main" id="{DAD4C5AC-66F2-D04B-B0DB-D8FCDA0F09A6}"/>
                </a:ext>
              </a:extLst>
            </p:cNvPr>
            <p:cNvGrpSpPr/>
            <p:nvPr/>
          </p:nvGrpSpPr>
          <p:grpSpPr>
            <a:xfrm>
              <a:off x="4554241" y="4769906"/>
              <a:ext cx="192026" cy="184931"/>
              <a:chOff x="1869545" y="1777075"/>
              <a:chExt cx="192026" cy="184931"/>
            </a:xfrm>
          </p:grpSpPr>
          <p:sp>
            <p:nvSpPr>
              <p:cNvPr id="85" name="Oval 84">
                <a:extLst>
                  <a:ext uri="{FF2B5EF4-FFF2-40B4-BE49-F238E27FC236}">
                    <a16:creationId xmlns:a16="http://schemas.microsoft.com/office/drawing/2014/main" id="{0A41B76B-FC3D-7048-88D3-321F258B56EF}"/>
                  </a:ext>
                </a:extLst>
              </p:cNvPr>
              <p:cNvSpPr/>
              <p:nvPr/>
            </p:nvSpPr>
            <p:spPr>
              <a:xfrm>
                <a:off x="1970131" y="183378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6" name="Straight Connector 85">
                <a:extLst>
                  <a:ext uri="{FF2B5EF4-FFF2-40B4-BE49-F238E27FC236}">
                    <a16:creationId xmlns:a16="http://schemas.microsoft.com/office/drawing/2014/main" id="{C86B2A9E-C884-5441-8254-C2FC05446E8F}"/>
                  </a:ext>
                </a:extLst>
              </p:cNvPr>
              <p:cNvCxnSpPr/>
              <p:nvPr/>
            </p:nvCxnSpPr>
            <p:spPr>
              <a:xfrm flipV="1">
                <a:off x="1964515" y="1779126"/>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7" name="Straight Connector 86">
                <a:extLst>
                  <a:ext uri="{FF2B5EF4-FFF2-40B4-BE49-F238E27FC236}">
                    <a16:creationId xmlns:a16="http://schemas.microsoft.com/office/drawing/2014/main" id="{AE852BBC-D0A0-D048-9853-74A65582ABDE}"/>
                  </a:ext>
                </a:extLst>
              </p:cNvPr>
              <p:cNvCxnSpPr/>
              <p:nvPr/>
            </p:nvCxnSpPr>
            <p:spPr>
              <a:xfrm>
                <a:off x="1872715" y="1777075"/>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8" name="Straight Connector 87">
                <a:extLst>
                  <a:ext uri="{FF2B5EF4-FFF2-40B4-BE49-F238E27FC236}">
                    <a16:creationId xmlns:a16="http://schemas.microsoft.com/office/drawing/2014/main" id="{B7C291F3-71B0-BB4F-B4F2-DC380EC2275D}"/>
                  </a:ext>
                </a:extLst>
              </p:cNvPr>
              <p:cNvCxnSpPr/>
              <p:nvPr/>
            </p:nvCxnSpPr>
            <p:spPr>
              <a:xfrm>
                <a:off x="1869545" y="1868888"/>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9" name="Straight Connector 88">
                <a:extLst>
                  <a:ext uri="{FF2B5EF4-FFF2-40B4-BE49-F238E27FC236}">
                    <a16:creationId xmlns:a16="http://schemas.microsoft.com/office/drawing/2014/main" id="{3900DD3A-B919-3447-A767-A56EA4D96BFB}"/>
                  </a:ext>
                </a:extLst>
              </p:cNvPr>
              <p:cNvCxnSpPr/>
              <p:nvPr/>
            </p:nvCxnSpPr>
            <p:spPr>
              <a:xfrm>
                <a:off x="1875031" y="1958021"/>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90" name="Group 89">
              <a:extLst>
                <a:ext uri="{FF2B5EF4-FFF2-40B4-BE49-F238E27FC236}">
                  <a16:creationId xmlns:a16="http://schemas.microsoft.com/office/drawing/2014/main" id="{F4633712-2EA7-3645-A133-7749227F9CA0}"/>
                </a:ext>
              </a:extLst>
            </p:cNvPr>
            <p:cNvGrpSpPr/>
            <p:nvPr/>
          </p:nvGrpSpPr>
          <p:grpSpPr>
            <a:xfrm>
              <a:off x="4542865" y="5502338"/>
              <a:ext cx="199389" cy="184931"/>
              <a:chOff x="1858169" y="2509507"/>
              <a:chExt cx="199389" cy="184931"/>
            </a:xfrm>
          </p:grpSpPr>
          <p:sp>
            <p:nvSpPr>
              <p:cNvPr id="91" name="Oval 90">
                <a:extLst>
                  <a:ext uri="{FF2B5EF4-FFF2-40B4-BE49-F238E27FC236}">
                    <a16:creationId xmlns:a16="http://schemas.microsoft.com/office/drawing/2014/main" id="{36EAA0BC-FB7A-AF44-A29C-9623F284D36F}"/>
                  </a:ext>
                </a:extLst>
              </p:cNvPr>
              <p:cNvSpPr/>
              <p:nvPr/>
            </p:nvSpPr>
            <p:spPr>
              <a:xfrm>
                <a:off x="1966118" y="255768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2" name="Straight Connector 91">
                <a:extLst>
                  <a:ext uri="{FF2B5EF4-FFF2-40B4-BE49-F238E27FC236}">
                    <a16:creationId xmlns:a16="http://schemas.microsoft.com/office/drawing/2014/main" id="{56832F3A-BE72-F142-B584-2E7BDC3A2421}"/>
                  </a:ext>
                </a:extLst>
              </p:cNvPr>
              <p:cNvCxnSpPr/>
              <p:nvPr/>
            </p:nvCxnSpPr>
            <p:spPr>
              <a:xfrm flipV="1">
                <a:off x="1953139" y="2511558"/>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3" name="Straight Connector 92">
                <a:extLst>
                  <a:ext uri="{FF2B5EF4-FFF2-40B4-BE49-F238E27FC236}">
                    <a16:creationId xmlns:a16="http://schemas.microsoft.com/office/drawing/2014/main" id="{534B4AEA-DD56-6844-B46D-B9CA544C55D9}"/>
                  </a:ext>
                </a:extLst>
              </p:cNvPr>
              <p:cNvCxnSpPr/>
              <p:nvPr/>
            </p:nvCxnSpPr>
            <p:spPr>
              <a:xfrm>
                <a:off x="1861339" y="250950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4" name="Straight Connector 93">
                <a:extLst>
                  <a:ext uri="{FF2B5EF4-FFF2-40B4-BE49-F238E27FC236}">
                    <a16:creationId xmlns:a16="http://schemas.microsoft.com/office/drawing/2014/main" id="{8DFE82DE-F8CD-E44B-B5E2-9D562DC1EBA1}"/>
                  </a:ext>
                </a:extLst>
              </p:cNvPr>
              <p:cNvCxnSpPr/>
              <p:nvPr/>
            </p:nvCxnSpPr>
            <p:spPr>
              <a:xfrm>
                <a:off x="1858169" y="260132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5" name="Straight Connector 94">
                <a:extLst>
                  <a:ext uri="{FF2B5EF4-FFF2-40B4-BE49-F238E27FC236}">
                    <a16:creationId xmlns:a16="http://schemas.microsoft.com/office/drawing/2014/main" id="{38823C40-D426-CB4E-AD81-6A28814AAEC8}"/>
                  </a:ext>
                </a:extLst>
              </p:cNvPr>
              <p:cNvCxnSpPr/>
              <p:nvPr/>
            </p:nvCxnSpPr>
            <p:spPr>
              <a:xfrm>
                <a:off x="1863655" y="269045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96" name="Straight Connector 95">
              <a:extLst>
                <a:ext uri="{FF2B5EF4-FFF2-40B4-BE49-F238E27FC236}">
                  <a16:creationId xmlns:a16="http://schemas.microsoft.com/office/drawing/2014/main" id="{89D4D761-889F-F444-85E5-22560B2B9E5C}"/>
                </a:ext>
              </a:extLst>
            </p:cNvPr>
            <p:cNvCxnSpPr>
              <a:cxnSpLocks/>
            </p:cNvCxnSpPr>
            <p:nvPr/>
          </p:nvCxnSpPr>
          <p:spPr>
            <a:xfrm flipV="1">
              <a:off x="6156321" y="4108859"/>
              <a:ext cx="745939" cy="146790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97" name="Oval 96">
              <a:extLst>
                <a:ext uri="{FF2B5EF4-FFF2-40B4-BE49-F238E27FC236}">
                  <a16:creationId xmlns:a16="http://schemas.microsoft.com/office/drawing/2014/main" id="{B9D3E742-18EC-E840-97A5-347B43C0B2DB}"/>
                </a:ext>
              </a:extLst>
            </p:cNvPr>
            <p:cNvSpPr/>
            <p:nvPr/>
          </p:nvSpPr>
          <p:spPr>
            <a:xfrm>
              <a:off x="7574349" y="5561487"/>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Oval 97">
              <a:extLst>
                <a:ext uri="{FF2B5EF4-FFF2-40B4-BE49-F238E27FC236}">
                  <a16:creationId xmlns:a16="http://schemas.microsoft.com/office/drawing/2014/main" id="{CD1D3031-AF21-5A47-986D-A3299D532A24}"/>
                </a:ext>
              </a:extLst>
            </p:cNvPr>
            <p:cNvSpPr/>
            <p:nvPr/>
          </p:nvSpPr>
          <p:spPr>
            <a:xfrm>
              <a:off x="6842994" y="4072581"/>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9" name="Straight Connector 98">
              <a:extLst>
                <a:ext uri="{FF2B5EF4-FFF2-40B4-BE49-F238E27FC236}">
                  <a16:creationId xmlns:a16="http://schemas.microsoft.com/office/drawing/2014/main" id="{65650662-B0CA-7A4F-891B-7CC536AE9BDB}"/>
                </a:ext>
              </a:extLst>
            </p:cNvPr>
            <p:cNvCxnSpPr/>
            <p:nvPr/>
          </p:nvCxnSpPr>
          <p:spPr>
            <a:xfrm rot="16200000">
              <a:off x="5790327" y="5245353"/>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0" name="Straight Connector 99">
              <a:extLst>
                <a:ext uri="{FF2B5EF4-FFF2-40B4-BE49-F238E27FC236}">
                  <a16:creationId xmlns:a16="http://schemas.microsoft.com/office/drawing/2014/main" id="{77AF71A7-B327-9A47-9C9A-0D9B416DE75C}"/>
                </a:ext>
              </a:extLst>
            </p:cNvPr>
            <p:cNvCxnSpPr/>
            <p:nvPr/>
          </p:nvCxnSpPr>
          <p:spPr>
            <a:xfrm flipH="1">
              <a:off x="6188433" y="4877181"/>
              <a:ext cx="1420189" cy="71140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01" name="Oval 100">
              <a:extLst>
                <a:ext uri="{FF2B5EF4-FFF2-40B4-BE49-F238E27FC236}">
                  <a16:creationId xmlns:a16="http://schemas.microsoft.com/office/drawing/2014/main" id="{F409C614-95F5-8346-B4CA-F6555310CBF9}"/>
                </a:ext>
              </a:extLst>
            </p:cNvPr>
            <p:cNvSpPr/>
            <p:nvPr/>
          </p:nvSpPr>
          <p:spPr>
            <a:xfrm>
              <a:off x="5386427" y="406676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Oval 101">
              <a:extLst>
                <a:ext uri="{FF2B5EF4-FFF2-40B4-BE49-F238E27FC236}">
                  <a16:creationId xmlns:a16="http://schemas.microsoft.com/office/drawing/2014/main" id="{8018AAEB-1A46-0642-8C9B-DD7D258C83ED}"/>
                </a:ext>
              </a:extLst>
            </p:cNvPr>
            <p:cNvSpPr/>
            <p:nvPr/>
          </p:nvSpPr>
          <p:spPr>
            <a:xfrm>
              <a:off x="7572386" y="481965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 name="Oval 102">
              <a:extLst>
                <a:ext uri="{FF2B5EF4-FFF2-40B4-BE49-F238E27FC236}">
                  <a16:creationId xmlns:a16="http://schemas.microsoft.com/office/drawing/2014/main" id="{8997A045-66DD-004F-8724-CA670647AB37}"/>
                </a:ext>
              </a:extLst>
            </p:cNvPr>
            <p:cNvSpPr/>
            <p:nvPr/>
          </p:nvSpPr>
          <p:spPr>
            <a:xfrm>
              <a:off x="6116858" y="481965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 name="Oval 103">
              <a:extLst>
                <a:ext uri="{FF2B5EF4-FFF2-40B4-BE49-F238E27FC236}">
                  <a16:creationId xmlns:a16="http://schemas.microsoft.com/office/drawing/2014/main" id="{9E8EA33F-FD8E-5949-8BF4-067175424994}"/>
                </a:ext>
              </a:extLst>
            </p:cNvPr>
            <p:cNvSpPr/>
            <p:nvPr/>
          </p:nvSpPr>
          <p:spPr>
            <a:xfrm>
              <a:off x="6106869" y="5561487"/>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1" name="Group 50">
            <a:extLst>
              <a:ext uri="{FF2B5EF4-FFF2-40B4-BE49-F238E27FC236}">
                <a16:creationId xmlns:a16="http://schemas.microsoft.com/office/drawing/2014/main" id="{4E9F5A3A-0487-6249-A579-87A3FE87BBC2}"/>
              </a:ext>
            </a:extLst>
          </p:cNvPr>
          <p:cNvGrpSpPr/>
          <p:nvPr/>
        </p:nvGrpSpPr>
        <p:grpSpPr>
          <a:xfrm>
            <a:off x="1974781" y="4111550"/>
            <a:ext cx="1379280" cy="1357566"/>
            <a:chOff x="1800524" y="4073180"/>
            <a:chExt cx="1665433" cy="1639214"/>
          </a:xfrm>
        </p:grpSpPr>
        <p:cxnSp>
          <p:nvCxnSpPr>
            <p:cNvPr id="105" name="Straight Connector 104">
              <a:extLst>
                <a:ext uri="{FF2B5EF4-FFF2-40B4-BE49-F238E27FC236}">
                  <a16:creationId xmlns:a16="http://schemas.microsoft.com/office/drawing/2014/main" id="{309BE99A-F9D8-364D-98C7-EDBABBDAA4C3}"/>
                </a:ext>
              </a:extLst>
            </p:cNvPr>
            <p:cNvCxnSpPr>
              <a:cxnSpLocks/>
            </p:cNvCxnSpPr>
            <p:nvPr/>
          </p:nvCxnSpPr>
          <p:spPr>
            <a:xfrm>
              <a:off x="2713757" y="4137683"/>
              <a:ext cx="700559" cy="7434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6" name="Straight Connector 105">
              <a:extLst>
                <a:ext uri="{FF2B5EF4-FFF2-40B4-BE49-F238E27FC236}">
                  <a16:creationId xmlns:a16="http://schemas.microsoft.com/office/drawing/2014/main" id="{657B697A-CABC-1548-86F3-F55E41F08DAB}"/>
                </a:ext>
              </a:extLst>
            </p:cNvPr>
            <p:cNvCxnSpPr>
              <a:cxnSpLocks/>
              <a:endCxn id="123" idx="4"/>
            </p:cNvCxnSpPr>
            <p:nvPr/>
          </p:nvCxnSpPr>
          <p:spPr>
            <a:xfrm flipH="1" flipV="1">
              <a:off x="2708520" y="4164620"/>
              <a:ext cx="704862" cy="146635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7" name="Straight Connector 106">
              <a:extLst>
                <a:ext uri="{FF2B5EF4-FFF2-40B4-BE49-F238E27FC236}">
                  <a16:creationId xmlns:a16="http://schemas.microsoft.com/office/drawing/2014/main" id="{76352298-AB63-AB49-977B-D7C1002F5399}"/>
                </a:ext>
              </a:extLst>
            </p:cNvPr>
            <p:cNvCxnSpPr>
              <a:cxnSpLocks/>
            </p:cNvCxnSpPr>
            <p:nvPr/>
          </p:nvCxnSpPr>
          <p:spPr>
            <a:xfrm flipV="1">
              <a:off x="1987549" y="4137683"/>
              <a:ext cx="695415" cy="74335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a:extLst>
                <a:ext uri="{FF2B5EF4-FFF2-40B4-BE49-F238E27FC236}">
                  <a16:creationId xmlns:a16="http://schemas.microsoft.com/office/drawing/2014/main" id="{AF04A3E5-5412-4F4B-AC2F-ACC9D593480E}"/>
                </a:ext>
              </a:extLst>
            </p:cNvPr>
            <p:cNvCxnSpPr/>
            <p:nvPr/>
          </p:nvCxnSpPr>
          <p:spPr>
            <a:xfrm flipH="1">
              <a:off x="1980084" y="4890501"/>
              <a:ext cx="1420189" cy="71140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9" name="Straight Connector 108">
              <a:extLst>
                <a:ext uri="{FF2B5EF4-FFF2-40B4-BE49-F238E27FC236}">
                  <a16:creationId xmlns:a16="http://schemas.microsoft.com/office/drawing/2014/main" id="{04DF1E8D-904C-2146-A8FF-EFAC356F6152}"/>
                </a:ext>
              </a:extLst>
            </p:cNvPr>
            <p:cNvCxnSpPr>
              <a:cxnSpLocks/>
            </p:cNvCxnSpPr>
            <p:nvPr/>
          </p:nvCxnSpPr>
          <p:spPr>
            <a:xfrm flipV="1">
              <a:off x="1948956" y="4110592"/>
              <a:ext cx="761100" cy="150246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10" name="Group 109">
              <a:extLst>
                <a:ext uri="{FF2B5EF4-FFF2-40B4-BE49-F238E27FC236}">
                  <a16:creationId xmlns:a16="http://schemas.microsoft.com/office/drawing/2014/main" id="{147A43CC-8DE7-6B45-AA19-0F91E0657133}"/>
                </a:ext>
              </a:extLst>
            </p:cNvPr>
            <p:cNvGrpSpPr/>
            <p:nvPr/>
          </p:nvGrpSpPr>
          <p:grpSpPr>
            <a:xfrm>
              <a:off x="1811900" y="4795031"/>
              <a:ext cx="192026" cy="184931"/>
              <a:chOff x="1869545" y="1777075"/>
              <a:chExt cx="192026" cy="184931"/>
            </a:xfrm>
          </p:grpSpPr>
          <p:sp>
            <p:nvSpPr>
              <p:cNvPr id="111" name="Oval 110">
                <a:extLst>
                  <a:ext uri="{FF2B5EF4-FFF2-40B4-BE49-F238E27FC236}">
                    <a16:creationId xmlns:a16="http://schemas.microsoft.com/office/drawing/2014/main" id="{67E8CA87-F283-6B4C-A2F5-EA73184E05A5}"/>
                  </a:ext>
                </a:extLst>
              </p:cNvPr>
              <p:cNvSpPr/>
              <p:nvPr/>
            </p:nvSpPr>
            <p:spPr>
              <a:xfrm>
                <a:off x="1970131" y="183378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2" name="Straight Connector 111">
                <a:extLst>
                  <a:ext uri="{FF2B5EF4-FFF2-40B4-BE49-F238E27FC236}">
                    <a16:creationId xmlns:a16="http://schemas.microsoft.com/office/drawing/2014/main" id="{E1A137DF-EAF7-7348-8AE6-469078C85C8D}"/>
                  </a:ext>
                </a:extLst>
              </p:cNvPr>
              <p:cNvCxnSpPr/>
              <p:nvPr/>
            </p:nvCxnSpPr>
            <p:spPr>
              <a:xfrm flipV="1">
                <a:off x="1964515" y="1779126"/>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3" name="Straight Connector 112">
                <a:extLst>
                  <a:ext uri="{FF2B5EF4-FFF2-40B4-BE49-F238E27FC236}">
                    <a16:creationId xmlns:a16="http://schemas.microsoft.com/office/drawing/2014/main" id="{E44895FC-C043-0849-B223-42EE5D88B0C7}"/>
                  </a:ext>
                </a:extLst>
              </p:cNvPr>
              <p:cNvCxnSpPr/>
              <p:nvPr/>
            </p:nvCxnSpPr>
            <p:spPr>
              <a:xfrm>
                <a:off x="1872715" y="1777075"/>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4" name="Straight Connector 113">
                <a:extLst>
                  <a:ext uri="{FF2B5EF4-FFF2-40B4-BE49-F238E27FC236}">
                    <a16:creationId xmlns:a16="http://schemas.microsoft.com/office/drawing/2014/main" id="{B6C8A6DF-745D-214D-AB71-E1F1E251D2E7}"/>
                  </a:ext>
                </a:extLst>
              </p:cNvPr>
              <p:cNvCxnSpPr/>
              <p:nvPr/>
            </p:nvCxnSpPr>
            <p:spPr>
              <a:xfrm>
                <a:off x="1869545" y="1868888"/>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5" name="Straight Connector 114">
                <a:extLst>
                  <a:ext uri="{FF2B5EF4-FFF2-40B4-BE49-F238E27FC236}">
                    <a16:creationId xmlns:a16="http://schemas.microsoft.com/office/drawing/2014/main" id="{319E1517-11E7-714B-9C80-958EAF37D9EB}"/>
                  </a:ext>
                </a:extLst>
              </p:cNvPr>
              <p:cNvCxnSpPr/>
              <p:nvPr/>
            </p:nvCxnSpPr>
            <p:spPr>
              <a:xfrm>
                <a:off x="1875031" y="1958021"/>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16" name="Group 115">
              <a:extLst>
                <a:ext uri="{FF2B5EF4-FFF2-40B4-BE49-F238E27FC236}">
                  <a16:creationId xmlns:a16="http://schemas.microsoft.com/office/drawing/2014/main" id="{8B563D63-AEA5-3849-ABE7-ED92F96C117D}"/>
                </a:ext>
              </a:extLst>
            </p:cNvPr>
            <p:cNvGrpSpPr/>
            <p:nvPr/>
          </p:nvGrpSpPr>
          <p:grpSpPr>
            <a:xfrm>
              <a:off x="1800524" y="5527463"/>
              <a:ext cx="199389" cy="184931"/>
              <a:chOff x="1858169" y="2509507"/>
              <a:chExt cx="199389" cy="184931"/>
            </a:xfrm>
          </p:grpSpPr>
          <p:sp>
            <p:nvSpPr>
              <p:cNvPr id="117" name="Oval 116">
                <a:extLst>
                  <a:ext uri="{FF2B5EF4-FFF2-40B4-BE49-F238E27FC236}">
                    <a16:creationId xmlns:a16="http://schemas.microsoft.com/office/drawing/2014/main" id="{1B2C98D0-4B47-4846-8477-CAC1C1BDA208}"/>
                  </a:ext>
                </a:extLst>
              </p:cNvPr>
              <p:cNvSpPr/>
              <p:nvPr/>
            </p:nvSpPr>
            <p:spPr>
              <a:xfrm>
                <a:off x="1966118" y="255768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8" name="Straight Connector 117">
                <a:extLst>
                  <a:ext uri="{FF2B5EF4-FFF2-40B4-BE49-F238E27FC236}">
                    <a16:creationId xmlns:a16="http://schemas.microsoft.com/office/drawing/2014/main" id="{DC6693CA-38FE-204C-8786-D2569537FAF5}"/>
                  </a:ext>
                </a:extLst>
              </p:cNvPr>
              <p:cNvCxnSpPr/>
              <p:nvPr/>
            </p:nvCxnSpPr>
            <p:spPr>
              <a:xfrm flipV="1">
                <a:off x="1953139" y="2511558"/>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9" name="Straight Connector 118">
                <a:extLst>
                  <a:ext uri="{FF2B5EF4-FFF2-40B4-BE49-F238E27FC236}">
                    <a16:creationId xmlns:a16="http://schemas.microsoft.com/office/drawing/2014/main" id="{A3C309A2-043F-CD4D-A6A8-D62F55344387}"/>
                  </a:ext>
                </a:extLst>
              </p:cNvPr>
              <p:cNvCxnSpPr/>
              <p:nvPr/>
            </p:nvCxnSpPr>
            <p:spPr>
              <a:xfrm>
                <a:off x="1861339" y="250950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a:extLst>
                  <a:ext uri="{FF2B5EF4-FFF2-40B4-BE49-F238E27FC236}">
                    <a16:creationId xmlns:a16="http://schemas.microsoft.com/office/drawing/2014/main" id="{CE7B4B38-B0B9-4F48-9151-ACAC347E153F}"/>
                  </a:ext>
                </a:extLst>
              </p:cNvPr>
              <p:cNvCxnSpPr/>
              <p:nvPr/>
            </p:nvCxnSpPr>
            <p:spPr>
              <a:xfrm>
                <a:off x="1858169" y="260132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1" name="Straight Connector 120">
                <a:extLst>
                  <a:ext uri="{FF2B5EF4-FFF2-40B4-BE49-F238E27FC236}">
                    <a16:creationId xmlns:a16="http://schemas.microsoft.com/office/drawing/2014/main" id="{3816AEBC-6CED-0543-A5B2-E1BFC4F1DF26}"/>
                  </a:ext>
                </a:extLst>
              </p:cNvPr>
              <p:cNvCxnSpPr/>
              <p:nvPr/>
            </p:nvCxnSpPr>
            <p:spPr>
              <a:xfrm>
                <a:off x="1863655" y="269045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122" name="Straight Connector 121">
              <a:extLst>
                <a:ext uri="{FF2B5EF4-FFF2-40B4-BE49-F238E27FC236}">
                  <a16:creationId xmlns:a16="http://schemas.microsoft.com/office/drawing/2014/main" id="{801D8466-964A-3F4A-AE0D-5C2A2ED052A1}"/>
                </a:ext>
              </a:extLst>
            </p:cNvPr>
            <p:cNvCxnSpPr/>
            <p:nvPr/>
          </p:nvCxnSpPr>
          <p:spPr>
            <a:xfrm rot="16200000">
              <a:off x="3047986" y="5270478"/>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23" name="Oval 122">
              <a:extLst>
                <a:ext uri="{FF2B5EF4-FFF2-40B4-BE49-F238E27FC236}">
                  <a16:creationId xmlns:a16="http://schemas.microsoft.com/office/drawing/2014/main" id="{4FFEF022-6656-2642-BA10-5BF3BE8673DA}"/>
                </a:ext>
              </a:extLst>
            </p:cNvPr>
            <p:cNvSpPr/>
            <p:nvPr/>
          </p:nvSpPr>
          <p:spPr>
            <a:xfrm>
              <a:off x="2662800" y="407318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4" name="Oval 123">
              <a:extLst>
                <a:ext uri="{FF2B5EF4-FFF2-40B4-BE49-F238E27FC236}">
                  <a16:creationId xmlns:a16="http://schemas.microsoft.com/office/drawing/2014/main" id="{326D2E1F-4EC6-E247-9824-CB57EA1A757B}"/>
                </a:ext>
              </a:extLst>
            </p:cNvPr>
            <p:cNvSpPr/>
            <p:nvPr/>
          </p:nvSpPr>
          <p:spPr>
            <a:xfrm>
              <a:off x="3374517" y="4844781"/>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5" name="Oval 124">
              <a:extLst>
                <a:ext uri="{FF2B5EF4-FFF2-40B4-BE49-F238E27FC236}">
                  <a16:creationId xmlns:a16="http://schemas.microsoft.com/office/drawing/2014/main" id="{19F6DAD8-2EBE-A442-AFD5-E9FC2A367B59}"/>
                </a:ext>
              </a:extLst>
            </p:cNvPr>
            <p:cNvSpPr/>
            <p:nvPr/>
          </p:nvSpPr>
          <p:spPr>
            <a:xfrm>
              <a:off x="3364528" y="558661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26" name="TextBox 125">
            <a:extLst>
              <a:ext uri="{FF2B5EF4-FFF2-40B4-BE49-F238E27FC236}">
                <a16:creationId xmlns:a16="http://schemas.microsoft.com/office/drawing/2014/main" id="{F4FC5B01-3E2E-CA45-964E-66A34B813655}"/>
              </a:ext>
            </a:extLst>
          </p:cNvPr>
          <p:cNvSpPr txBox="1"/>
          <p:nvPr/>
        </p:nvSpPr>
        <p:spPr>
          <a:xfrm>
            <a:off x="5651360" y="5423551"/>
            <a:ext cx="835454" cy="400110"/>
          </a:xfrm>
          <a:prstGeom prst="rect">
            <a:avLst/>
          </a:prstGeom>
          <a:noFill/>
        </p:spPr>
        <p:txBody>
          <a:bodyPr wrap="square" rtlCol="0">
            <a:spAutoFit/>
          </a:bodyPr>
          <a:lstStyle/>
          <a:p>
            <a:r>
              <a:rPr lang="en-US" sz="2000" dirty="0">
                <a:latin typeface="Times New Roman" panose="02020603050405020304" pitchFamily="18" charset="0"/>
                <a:cs typeface="Times New Roman" panose="02020603050405020304" pitchFamily="18" charset="0"/>
              </a:rPr>
              <a:t> </a:t>
            </a:r>
            <a:r>
              <a:rPr lang="en-US" sz="2000" dirty="0">
                <a:solidFill>
                  <a:srgbClr val="FF0000"/>
                </a:solidFill>
                <a:latin typeface="Times New Roman" panose="02020603050405020304" pitchFamily="18" charset="0"/>
                <a:cs typeface="Times New Roman" panose="02020603050405020304" pitchFamily="18" charset="0"/>
              </a:rPr>
              <a:t>n = 2 </a:t>
            </a:r>
            <a:r>
              <a:rPr lang="en-US" sz="2000" dirty="0">
                <a:latin typeface="Times New Roman" panose="02020603050405020304" pitchFamily="18" charset="0"/>
                <a:cs typeface="Times New Roman" panose="02020603050405020304" pitchFamily="18" charset="0"/>
              </a:rPr>
              <a:t>   </a:t>
            </a:r>
          </a:p>
        </p:txBody>
      </p:sp>
      <p:sp>
        <p:nvSpPr>
          <p:cNvPr id="127" name="TextBox 126">
            <a:extLst>
              <a:ext uri="{FF2B5EF4-FFF2-40B4-BE49-F238E27FC236}">
                <a16:creationId xmlns:a16="http://schemas.microsoft.com/office/drawing/2014/main" id="{7B3CBC04-434B-2748-A9C8-AA6CCE7BA540}"/>
              </a:ext>
            </a:extLst>
          </p:cNvPr>
          <p:cNvSpPr txBox="1"/>
          <p:nvPr/>
        </p:nvSpPr>
        <p:spPr>
          <a:xfrm>
            <a:off x="2351964" y="5416404"/>
            <a:ext cx="802854"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n = 1 </a:t>
            </a:r>
            <a:r>
              <a:rPr lang="en-US" sz="2000" dirty="0">
                <a:latin typeface="Times New Roman" panose="02020603050405020304" pitchFamily="18" charset="0"/>
                <a:cs typeface="Times New Roman" panose="02020603050405020304" pitchFamily="18" charset="0"/>
              </a:rPr>
              <a:t>   </a:t>
            </a:r>
          </a:p>
        </p:txBody>
      </p:sp>
      <p:sp>
        <p:nvSpPr>
          <p:cNvPr id="128" name="TextBox 127">
            <a:extLst>
              <a:ext uri="{FF2B5EF4-FFF2-40B4-BE49-F238E27FC236}">
                <a16:creationId xmlns:a16="http://schemas.microsoft.com/office/drawing/2014/main" id="{759A0A72-8C30-C74A-B590-3A31A32CBDA1}"/>
              </a:ext>
            </a:extLst>
          </p:cNvPr>
          <p:cNvSpPr txBox="1"/>
          <p:nvPr/>
        </p:nvSpPr>
        <p:spPr>
          <a:xfrm>
            <a:off x="3429803" y="6202300"/>
            <a:ext cx="1692381" cy="307777"/>
          </a:xfrm>
          <a:prstGeom prst="rect">
            <a:avLst/>
          </a:prstGeom>
          <a:noFill/>
          <a:ln>
            <a:noFill/>
          </a:ln>
        </p:spPr>
        <p:txBody>
          <a:bodyPr wrap="square" rtlCol="0">
            <a:spAutoFit/>
          </a:bodyPr>
          <a:lstStyle/>
          <a:p>
            <a:r>
              <a:rPr lang="en-US" sz="1400" dirty="0">
                <a:latin typeface="Times New Roman" panose="02020603050405020304" pitchFamily="18" charset="0"/>
                <a:cs typeface="Times New Roman" panose="02020603050405020304" pitchFamily="18" charset="0"/>
              </a:rPr>
              <a:t>Lattice truss units, </a:t>
            </a:r>
            <a:r>
              <a:rPr lang="en-US" sz="1400" dirty="0">
                <a:solidFill>
                  <a:srgbClr val="FF0000"/>
                </a:solidFill>
                <a:latin typeface="Times New Roman" panose="02020603050405020304" pitchFamily="18" charset="0"/>
                <a:cs typeface="Times New Roman" panose="02020603050405020304" pitchFamily="18" charset="0"/>
              </a:rPr>
              <a:t>n</a:t>
            </a:r>
          </a:p>
        </p:txBody>
      </p:sp>
      <p:sp>
        <p:nvSpPr>
          <p:cNvPr id="131" name="TextBox 130">
            <a:extLst>
              <a:ext uri="{FF2B5EF4-FFF2-40B4-BE49-F238E27FC236}">
                <a16:creationId xmlns:a16="http://schemas.microsoft.com/office/drawing/2014/main" id="{C98AB543-99A1-834F-961C-C07ED91C653B}"/>
              </a:ext>
            </a:extLst>
          </p:cNvPr>
          <p:cNvSpPr txBox="1"/>
          <p:nvPr/>
        </p:nvSpPr>
        <p:spPr>
          <a:xfrm>
            <a:off x="2004188" y="225829"/>
            <a:ext cx="5373579" cy="830997"/>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Lattice Truss Beam Designs with a Wave   </a:t>
            </a:r>
          </a:p>
          <a:p>
            <a:r>
              <a:rPr lang="en-US" sz="2400" dirty="0">
                <a:latin typeface="Times New Roman" panose="02020603050405020304" pitchFamily="18" charset="0"/>
                <a:cs typeface="Times New Roman" panose="02020603050405020304" pitchFamily="18" charset="0"/>
              </a:rPr>
              <a:t>     and Five Joints per Unit, Design #4          </a:t>
            </a:r>
          </a:p>
        </p:txBody>
      </p:sp>
      <p:grpSp>
        <p:nvGrpSpPr>
          <p:cNvPr id="133" name="Group 132">
            <a:extLst>
              <a:ext uri="{FF2B5EF4-FFF2-40B4-BE49-F238E27FC236}">
                <a16:creationId xmlns:a16="http://schemas.microsoft.com/office/drawing/2014/main" id="{241B5A4E-EFBD-5D4A-982B-5838D9E4B5B4}"/>
              </a:ext>
            </a:extLst>
          </p:cNvPr>
          <p:cNvGrpSpPr/>
          <p:nvPr/>
        </p:nvGrpSpPr>
        <p:grpSpPr>
          <a:xfrm>
            <a:off x="7045692" y="6090903"/>
            <a:ext cx="1678033" cy="481586"/>
            <a:chOff x="1032936" y="5890542"/>
            <a:chExt cx="1678033" cy="481586"/>
          </a:xfrm>
        </p:grpSpPr>
        <p:sp>
          <p:nvSpPr>
            <p:cNvPr id="134" name="TextBox 133">
              <a:extLst>
                <a:ext uri="{FF2B5EF4-FFF2-40B4-BE49-F238E27FC236}">
                  <a16:creationId xmlns:a16="http://schemas.microsoft.com/office/drawing/2014/main" id="{D242A36C-3732-EE4F-8947-EF55FECDD108}"/>
                </a:ext>
              </a:extLst>
            </p:cNvPr>
            <p:cNvSpPr txBox="1"/>
            <p:nvPr/>
          </p:nvSpPr>
          <p:spPr>
            <a:xfrm>
              <a:off x="1032936" y="6002796"/>
              <a:ext cx="1390261"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LATTOGLE </a:t>
              </a:r>
              <a:r>
                <a:rPr lang="en-US" dirty="0"/>
                <a:t> </a:t>
              </a:r>
            </a:p>
          </p:txBody>
        </p:sp>
        <p:sp>
          <p:nvSpPr>
            <p:cNvPr id="135" name="TextBox 134">
              <a:extLst>
                <a:ext uri="{FF2B5EF4-FFF2-40B4-BE49-F238E27FC236}">
                  <a16:creationId xmlns:a16="http://schemas.microsoft.com/office/drawing/2014/main" id="{1C066C0E-FF57-7547-8A0E-64EFA84E07F6}"/>
                </a:ext>
              </a:extLst>
            </p:cNvPr>
            <p:cNvSpPr txBox="1"/>
            <p:nvPr/>
          </p:nvSpPr>
          <p:spPr>
            <a:xfrm>
              <a:off x="2244438" y="5890542"/>
              <a:ext cx="466531" cy="369332"/>
            </a:xfrm>
            <a:prstGeom prst="rect">
              <a:avLst/>
            </a:prstGeom>
            <a:noFill/>
          </p:spPr>
          <p:txBody>
            <a:bodyPr wrap="square" rtlCol="0">
              <a:spAutoFit/>
            </a:bodyPr>
            <a:lstStyle/>
            <a:p>
              <a:r>
                <a:rPr lang="en-US" sz="900" dirty="0">
                  <a:latin typeface="Times New Roman" panose="02020603050405020304" pitchFamily="18" charset="0"/>
                  <a:cs typeface="Times New Roman" panose="02020603050405020304" pitchFamily="18" charset="0"/>
                </a:rPr>
                <a:t>TM</a:t>
              </a:r>
              <a:r>
                <a:rPr lang="en-US" dirty="0"/>
                <a:t> </a:t>
              </a:r>
            </a:p>
          </p:txBody>
        </p:sp>
      </p:grpSp>
    </p:spTree>
    <p:extLst>
      <p:ext uri="{BB962C8B-B14F-4D97-AF65-F5344CB8AC3E}">
        <p14:creationId xmlns:p14="http://schemas.microsoft.com/office/powerpoint/2010/main" val="38413602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AA578A0-AA34-9445-A0CF-6315B9889C09}"/>
              </a:ext>
            </a:extLst>
          </p:cNvPr>
          <p:cNvSpPr/>
          <p:nvPr/>
        </p:nvSpPr>
        <p:spPr>
          <a:xfrm>
            <a:off x="277472"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3" name="Straight Connector 2">
            <a:extLst>
              <a:ext uri="{FF2B5EF4-FFF2-40B4-BE49-F238E27FC236}">
                <a16:creationId xmlns:a16="http://schemas.microsoft.com/office/drawing/2014/main" id="{780D9A1A-C9EA-E942-82A3-96F6D39EEEFA}"/>
              </a:ext>
            </a:extLst>
          </p:cNvPr>
          <p:cNvCxnSpPr/>
          <p:nvPr/>
        </p:nvCxnSpPr>
        <p:spPr>
          <a:xfrm>
            <a:off x="277472" y="1047746"/>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68D2AD73-CE90-9344-ACA6-915D69DF6A65}"/>
              </a:ext>
            </a:extLst>
          </p:cNvPr>
          <p:cNvCxnSpPr>
            <a:cxnSpLocks/>
          </p:cNvCxnSpPr>
          <p:nvPr/>
        </p:nvCxnSpPr>
        <p:spPr>
          <a:xfrm flipV="1">
            <a:off x="3825404" y="2645425"/>
            <a:ext cx="688016" cy="64845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B9007048-F727-AB43-8380-CDF376B46E1C}"/>
              </a:ext>
            </a:extLst>
          </p:cNvPr>
          <p:cNvCxnSpPr>
            <a:cxnSpLocks/>
          </p:cNvCxnSpPr>
          <p:nvPr/>
        </p:nvCxnSpPr>
        <p:spPr>
          <a:xfrm flipH="1" flipV="1">
            <a:off x="7318593" y="2632380"/>
            <a:ext cx="763684" cy="139762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D06F15C9-ADD3-6648-B0C6-3B13F372FC29}"/>
              </a:ext>
            </a:extLst>
          </p:cNvPr>
          <p:cNvCxnSpPr/>
          <p:nvPr/>
        </p:nvCxnSpPr>
        <p:spPr>
          <a:xfrm rot="16200000">
            <a:off x="1988172" y="3670500"/>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6AC88481-AA52-C14B-8EC7-D12391BDC977}"/>
              </a:ext>
            </a:extLst>
          </p:cNvPr>
          <p:cNvCxnSpPr/>
          <p:nvPr/>
        </p:nvCxnSpPr>
        <p:spPr>
          <a:xfrm rot="16200000">
            <a:off x="3452944" y="3658618"/>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4F1C6347-D07E-194C-98CF-4D76CCBB77D4}"/>
              </a:ext>
            </a:extLst>
          </p:cNvPr>
          <p:cNvCxnSpPr>
            <a:cxnSpLocks/>
          </p:cNvCxnSpPr>
          <p:nvPr/>
        </p:nvCxnSpPr>
        <p:spPr>
          <a:xfrm>
            <a:off x="1653448" y="2658833"/>
            <a:ext cx="690128" cy="65044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523C532E-F62D-044B-9EED-B7D761DB719C}"/>
              </a:ext>
            </a:extLst>
          </p:cNvPr>
          <p:cNvCxnSpPr>
            <a:cxnSpLocks/>
          </p:cNvCxnSpPr>
          <p:nvPr/>
        </p:nvCxnSpPr>
        <p:spPr>
          <a:xfrm flipV="1">
            <a:off x="2358451" y="2646890"/>
            <a:ext cx="708180" cy="65555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A086CAEB-B3B8-5A47-97A7-A6C7A32D2088}"/>
              </a:ext>
            </a:extLst>
          </p:cNvPr>
          <p:cNvCxnSpPr>
            <a:cxnSpLocks/>
            <a:stCxn id="26" idx="5"/>
          </p:cNvCxnSpPr>
          <p:nvPr/>
        </p:nvCxnSpPr>
        <p:spPr>
          <a:xfrm>
            <a:off x="3118227" y="2672308"/>
            <a:ext cx="685484" cy="65879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A08958F0-C30B-234B-A8F2-ECB36A809F1F}"/>
              </a:ext>
            </a:extLst>
          </p:cNvPr>
          <p:cNvCxnSpPr>
            <a:cxnSpLocks/>
          </p:cNvCxnSpPr>
          <p:nvPr/>
        </p:nvCxnSpPr>
        <p:spPr>
          <a:xfrm flipV="1">
            <a:off x="885254" y="2659162"/>
            <a:ext cx="735865" cy="62784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EC3F9CE9-62A9-EB4A-A106-47C7260113EA}"/>
              </a:ext>
            </a:extLst>
          </p:cNvPr>
          <p:cNvCxnSpPr>
            <a:cxnSpLocks/>
          </p:cNvCxnSpPr>
          <p:nvPr/>
        </p:nvCxnSpPr>
        <p:spPr>
          <a:xfrm flipH="1" flipV="1">
            <a:off x="1621120" y="2652631"/>
            <a:ext cx="696324" cy="13406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A9AE5C5F-2FB3-474F-A054-C137049A02BD}"/>
              </a:ext>
            </a:extLst>
          </p:cNvPr>
          <p:cNvCxnSpPr>
            <a:cxnSpLocks/>
            <a:endCxn id="15" idx="4"/>
          </p:cNvCxnSpPr>
          <p:nvPr/>
        </p:nvCxnSpPr>
        <p:spPr>
          <a:xfrm flipV="1">
            <a:off x="894123" y="2697642"/>
            <a:ext cx="733527" cy="135040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5" name="Oval 14">
            <a:extLst>
              <a:ext uri="{FF2B5EF4-FFF2-40B4-BE49-F238E27FC236}">
                <a16:creationId xmlns:a16="http://schemas.microsoft.com/office/drawing/2014/main" id="{387BBCA1-F93D-BD4C-9B0A-BFEDD38B8FA1}"/>
              </a:ext>
            </a:extLst>
          </p:cNvPr>
          <p:cNvSpPr/>
          <p:nvPr/>
        </p:nvSpPr>
        <p:spPr>
          <a:xfrm>
            <a:off x="1581930" y="260620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 name="Straight Connector 15">
            <a:extLst>
              <a:ext uri="{FF2B5EF4-FFF2-40B4-BE49-F238E27FC236}">
                <a16:creationId xmlns:a16="http://schemas.microsoft.com/office/drawing/2014/main" id="{C508564B-76C8-244B-9709-B01ED2EECD29}"/>
              </a:ext>
            </a:extLst>
          </p:cNvPr>
          <p:cNvCxnSpPr>
            <a:cxnSpLocks/>
          </p:cNvCxnSpPr>
          <p:nvPr/>
        </p:nvCxnSpPr>
        <p:spPr>
          <a:xfrm flipV="1">
            <a:off x="2356546" y="2619159"/>
            <a:ext cx="736125" cy="141101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2D608407-0AAB-C94E-BAD4-9D1736572D94}"/>
              </a:ext>
            </a:extLst>
          </p:cNvPr>
          <p:cNvCxnSpPr/>
          <p:nvPr/>
        </p:nvCxnSpPr>
        <p:spPr>
          <a:xfrm rot="16200000">
            <a:off x="7712136" y="3657698"/>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FAC24555-A867-1543-90A6-C259206CC37E}"/>
              </a:ext>
            </a:extLst>
          </p:cNvPr>
          <p:cNvCxnSpPr>
            <a:cxnSpLocks/>
          </p:cNvCxnSpPr>
          <p:nvPr/>
        </p:nvCxnSpPr>
        <p:spPr>
          <a:xfrm flipV="1">
            <a:off x="6551037" y="2645462"/>
            <a:ext cx="762215" cy="65330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77CCB90E-6112-4E42-AF3A-AD0147D347C2}"/>
              </a:ext>
            </a:extLst>
          </p:cNvPr>
          <p:cNvCxnSpPr>
            <a:cxnSpLocks/>
          </p:cNvCxnSpPr>
          <p:nvPr/>
        </p:nvCxnSpPr>
        <p:spPr>
          <a:xfrm>
            <a:off x="7326556" y="2626353"/>
            <a:ext cx="717813" cy="64540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F72647F6-024B-B642-A573-231F45761834}"/>
              </a:ext>
            </a:extLst>
          </p:cNvPr>
          <p:cNvCxnSpPr>
            <a:cxnSpLocks/>
          </p:cNvCxnSpPr>
          <p:nvPr/>
        </p:nvCxnSpPr>
        <p:spPr>
          <a:xfrm flipV="1">
            <a:off x="6580617" y="2653889"/>
            <a:ext cx="745939" cy="136194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1" name="Oval 20">
            <a:extLst>
              <a:ext uri="{FF2B5EF4-FFF2-40B4-BE49-F238E27FC236}">
                <a16:creationId xmlns:a16="http://schemas.microsoft.com/office/drawing/2014/main" id="{30E2D4AD-C2B8-1241-96EA-A0E8D391EC14}"/>
              </a:ext>
            </a:extLst>
          </p:cNvPr>
          <p:cNvSpPr/>
          <p:nvPr/>
        </p:nvSpPr>
        <p:spPr>
          <a:xfrm>
            <a:off x="7280836" y="260569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2" name="Straight Connector 21">
            <a:extLst>
              <a:ext uri="{FF2B5EF4-FFF2-40B4-BE49-F238E27FC236}">
                <a16:creationId xmlns:a16="http://schemas.microsoft.com/office/drawing/2014/main" id="{95FC04BC-7AA7-7E4A-948C-AE373A5C95B8}"/>
              </a:ext>
            </a:extLst>
          </p:cNvPr>
          <p:cNvCxnSpPr>
            <a:cxnSpLocks/>
          </p:cNvCxnSpPr>
          <p:nvPr/>
        </p:nvCxnSpPr>
        <p:spPr>
          <a:xfrm flipH="1" flipV="1">
            <a:off x="3079367" y="2640688"/>
            <a:ext cx="744020" cy="137796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81796CBF-DFA5-5845-B3BA-18CA54F1A649}"/>
              </a:ext>
            </a:extLst>
          </p:cNvPr>
          <p:cNvCxnSpPr/>
          <p:nvPr/>
        </p:nvCxnSpPr>
        <p:spPr>
          <a:xfrm flipH="1" flipV="1">
            <a:off x="904197" y="3318183"/>
            <a:ext cx="1436201" cy="7027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9CAC0FFD-31C6-5B45-B39C-BC7C3772D5E4}"/>
              </a:ext>
            </a:extLst>
          </p:cNvPr>
          <p:cNvCxnSpPr/>
          <p:nvPr/>
        </p:nvCxnSpPr>
        <p:spPr>
          <a:xfrm flipH="1" flipV="1">
            <a:off x="2382416" y="3306238"/>
            <a:ext cx="1436201" cy="7027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5EDE32BE-61AE-8B45-B74F-0268A3FBA331}"/>
              </a:ext>
            </a:extLst>
          </p:cNvPr>
          <p:cNvCxnSpPr>
            <a:cxnSpLocks/>
          </p:cNvCxnSpPr>
          <p:nvPr/>
        </p:nvCxnSpPr>
        <p:spPr>
          <a:xfrm flipH="1" flipV="1">
            <a:off x="6567071" y="3295164"/>
            <a:ext cx="1484837" cy="73083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6" name="Oval 25">
            <a:extLst>
              <a:ext uri="{FF2B5EF4-FFF2-40B4-BE49-F238E27FC236}">
                <a16:creationId xmlns:a16="http://schemas.microsoft.com/office/drawing/2014/main" id="{4773AFDB-8A01-C643-894D-6076648B5ACE}"/>
              </a:ext>
            </a:extLst>
          </p:cNvPr>
          <p:cNvSpPr/>
          <p:nvPr/>
        </p:nvSpPr>
        <p:spPr>
          <a:xfrm>
            <a:off x="3040178" y="259425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a:extLst>
              <a:ext uri="{FF2B5EF4-FFF2-40B4-BE49-F238E27FC236}">
                <a16:creationId xmlns:a16="http://schemas.microsoft.com/office/drawing/2014/main" id="{11B505D4-D594-F14C-8B93-AE0A974BD9BB}"/>
              </a:ext>
            </a:extLst>
          </p:cNvPr>
          <p:cNvSpPr/>
          <p:nvPr/>
        </p:nvSpPr>
        <p:spPr>
          <a:xfrm>
            <a:off x="8028762" y="3250171"/>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a:extLst>
              <a:ext uri="{FF2B5EF4-FFF2-40B4-BE49-F238E27FC236}">
                <a16:creationId xmlns:a16="http://schemas.microsoft.com/office/drawing/2014/main" id="{37ECC576-692A-E14C-A432-D436B516FB89}"/>
              </a:ext>
            </a:extLst>
          </p:cNvPr>
          <p:cNvSpPr/>
          <p:nvPr/>
        </p:nvSpPr>
        <p:spPr>
          <a:xfrm>
            <a:off x="2304053" y="3974388"/>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a:extLst>
              <a:ext uri="{FF2B5EF4-FFF2-40B4-BE49-F238E27FC236}">
                <a16:creationId xmlns:a16="http://schemas.microsoft.com/office/drawing/2014/main" id="{5CDC176F-98B1-7C42-BF25-345BB8147C10}"/>
              </a:ext>
            </a:extLst>
          </p:cNvPr>
          <p:cNvSpPr/>
          <p:nvPr/>
        </p:nvSpPr>
        <p:spPr>
          <a:xfrm>
            <a:off x="8030725" y="399200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a:extLst>
              <a:ext uri="{FF2B5EF4-FFF2-40B4-BE49-F238E27FC236}">
                <a16:creationId xmlns:a16="http://schemas.microsoft.com/office/drawing/2014/main" id="{64AC7EEE-D5FC-FC4B-9F6E-5C5DB96FE1E4}"/>
              </a:ext>
            </a:extLst>
          </p:cNvPr>
          <p:cNvSpPr/>
          <p:nvPr/>
        </p:nvSpPr>
        <p:spPr>
          <a:xfrm>
            <a:off x="852011" y="3258048"/>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1" name="Straight Connector 30">
            <a:extLst>
              <a:ext uri="{FF2B5EF4-FFF2-40B4-BE49-F238E27FC236}">
                <a16:creationId xmlns:a16="http://schemas.microsoft.com/office/drawing/2014/main" id="{8C5A3E6C-FF54-3943-9A13-A2D5F8B4E292}"/>
              </a:ext>
            </a:extLst>
          </p:cNvPr>
          <p:cNvCxnSpPr/>
          <p:nvPr/>
        </p:nvCxnSpPr>
        <p:spPr>
          <a:xfrm flipV="1">
            <a:off x="846395" y="3203392"/>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0EAB4649-4063-CF42-906C-915DA9E58110}"/>
              </a:ext>
            </a:extLst>
          </p:cNvPr>
          <p:cNvCxnSpPr/>
          <p:nvPr/>
        </p:nvCxnSpPr>
        <p:spPr>
          <a:xfrm>
            <a:off x="754595" y="3201341"/>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06D008E2-6A5C-604D-94AC-25981A4569D0}"/>
              </a:ext>
            </a:extLst>
          </p:cNvPr>
          <p:cNvCxnSpPr/>
          <p:nvPr/>
        </p:nvCxnSpPr>
        <p:spPr>
          <a:xfrm>
            <a:off x="751425" y="3293154"/>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B5C3E893-4B14-854B-A6DB-A520BF46C211}"/>
              </a:ext>
            </a:extLst>
          </p:cNvPr>
          <p:cNvCxnSpPr/>
          <p:nvPr/>
        </p:nvCxnSpPr>
        <p:spPr>
          <a:xfrm>
            <a:off x="756911" y="338228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369A1D78-F103-9B41-907A-672FFBEF2BFF}"/>
              </a:ext>
            </a:extLst>
          </p:cNvPr>
          <p:cNvCxnSpPr/>
          <p:nvPr/>
        </p:nvCxnSpPr>
        <p:spPr>
          <a:xfrm>
            <a:off x="743219" y="393377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A32C908B-D0B8-FD4A-AA59-0BB27CE6A3D1}"/>
              </a:ext>
            </a:extLst>
          </p:cNvPr>
          <p:cNvCxnSpPr/>
          <p:nvPr/>
        </p:nvCxnSpPr>
        <p:spPr>
          <a:xfrm>
            <a:off x="740049" y="4025586"/>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53A69867-BBAD-9841-A762-62E6993A0CB0}"/>
              </a:ext>
            </a:extLst>
          </p:cNvPr>
          <p:cNvCxnSpPr/>
          <p:nvPr/>
        </p:nvCxnSpPr>
        <p:spPr>
          <a:xfrm>
            <a:off x="745535" y="4114719"/>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8" name="Oval 37">
            <a:extLst>
              <a:ext uri="{FF2B5EF4-FFF2-40B4-BE49-F238E27FC236}">
                <a16:creationId xmlns:a16="http://schemas.microsoft.com/office/drawing/2014/main" id="{EB87D0E9-1066-254D-BF4C-D368E992BB0A}"/>
              </a:ext>
            </a:extLst>
          </p:cNvPr>
          <p:cNvSpPr/>
          <p:nvPr/>
        </p:nvSpPr>
        <p:spPr>
          <a:xfrm>
            <a:off x="2314042" y="3251091"/>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Oval 38">
            <a:extLst>
              <a:ext uri="{FF2B5EF4-FFF2-40B4-BE49-F238E27FC236}">
                <a16:creationId xmlns:a16="http://schemas.microsoft.com/office/drawing/2014/main" id="{FE9AE80D-45F0-5B4F-838C-DB76A3E1CB18}"/>
              </a:ext>
            </a:extLst>
          </p:cNvPr>
          <p:cNvSpPr/>
          <p:nvPr/>
        </p:nvSpPr>
        <p:spPr>
          <a:xfrm>
            <a:off x="847998" y="3981951"/>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0" name="Straight Connector 39">
            <a:extLst>
              <a:ext uri="{FF2B5EF4-FFF2-40B4-BE49-F238E27FC236}">
                <a16:creationId xmlns:a16="http://schemas.microsoft.com/office/drawing/2014/main" id="{5A01E8A2-F787-FA40-8F0E-B945A0F3B789}"/>
              </a:ext>
            </a:extLst>
          </p:cNvPr>
          <p:cNvCxnSpPr/>
          <p:nvPr/>
        </p:nvCxnSpPr>
        <p:spPr>
          <a:xfrm flipV="1">
            <a:off x="835019" y="3935824"/>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6464E33A-0D6A-4543-8197-7A80E3B12A07}"/>
              </a:ext>
            </a:extLst>
          </p:cNvPr>
          <p:cNvCxnSpPr>
            <a:cxnSpLocks/>
          </p:cNvCxnSpPr>
          <p:nvPr/>
        </p:nvCxnSpPr>
        <p:spPr>
          <a:xfrm flipH="1" flipV="1">
            <a:off x="4518502" y="2657280"/>
            <a:ext cx="763684" cy="139762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1FE4A091-9231-2F4C-A4A4-3F75D3E0BDD1}"/>
              </a:ext>
            </a:extLst>
          </p:cNvPr>
          <p:cNvCxnSpPr/>
          <p:nvPr/>
        </p:nvCxnSpPr>
        <p:spPr>
          <a:xfrm rot="16200000">
            <a:off x="4899094" y="3676420"/>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65639D89-DBF4-AB48-BE2C-84D7D168A4ED}"/>
              </a:ext>
            </a:extLst>
          </p:cNvPr>
          <p:cNvCxnSpPr>
            <a:cxnSpLocks/>
          </p:cNvCxnSpPr>
          <p:nvPr/>
        </p:nvCxnSpPr>
        <p:spPr>
          <a:xfrm>
            <a:off x="4532048" y="2638897"/>
            <a:ext cx="717813" cy="64540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AFDCD92E-2935-0244-8D2F-478645E450C0}"/>
              </a:ext>
            </a:extLst>
          </p:cNvPr>
          <p:cNvCxnSpPr>
            <a:cxnSpLocks/>
          </p:cNvCxnSpPr>
          <p:nvPr/>
        </p:nvCxnSpPr>
        <p:spPr>
          <a:xfrm flipV="1">
            <a:off x="3819974" y="2657435"/>
            <a:ext cx="700064" cy="136856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5" name="Oval 44">
            <a:extLst>
              <a:ext uri="{FF2B5EF4-FFF2-40B4-BE49-F238E27FC236}">
                <a16:creationId xmlns:a16="http://schemas.microsoft.com/office/drawing/2014/main" id="{03E75E0A-CC30-4B44-A2A9-C210074591A5}"/>
              </a:ext>
            </a:extLst>
          </p:cNvPr>
          <p:cNvSpPr/>
          <p:nvPr/>
        </p:nvSpPr>
        <p:spPr>
          <a:xfrm>
            <a:off x="4473972" y="259970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6" name="Straight Connector 45">
            <a:extLst>
              <a:ext uri="{FF2B5EF4-FFF2-40B4-BE49-F238E27FC236}">
                <a16:creationId xmlns:a16="http://schemas.microsoft.com/office/drawing/2014/main" id="{8F8D844A-6644-194E-89BA-9584BE1D883E}"/>
              </a:ext>
            </a:extLst>
          </p:cNvPr>
          <p:cNvCxnSpPr>
            <a:cxnSpLocks/>
          </p:cNvCxnSpPr>
          <p:nvPr/>
        </p:nvCxnSpPr>
        <p:spPr>
          <a:xfrm flipH="1" flipV="1">
            <a:off x="3822390" y="3289581"/>
            <a:ext cx="1396328" cy="72217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7" name="Oval 46">
            <a:extLst>
              <a:ext uri="{FF2B5EF4-FFF2-40B4-BE49-F238E27FC236}">
                <a16:creationId xmlns:a16="http://schemas.microsoft.com/office/drawing/2014/main" id="{89DCB4B4-47E5-6C45-832A-FC58AC24CBBD}"/>
              </a:ext>
            </a:extLst>
          </p:cNvPr>
          <p:cNvSpPr/>
          <p:nvPr/>
        </p:nvSpPr>
        <p:spPr>
          <a:xfrm>
            <a:off x="5215720" y="325035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a:extLst>
              <a:ext uri="{FF2B5EF4-FFF2-40B4-BE49-F238E27FC236}">
                <a16:creationId xmlns:a16="http://schemas.microsoft.com/office/drawing/2014/main" id="{A2F29A83-62FA-F742-8903-6BB658A66642}"/>
              </a:ext>
            </a:extLst>
          </p:cNvPr>
          <p:cNvSpPr/>
          <p:nvPr/>
        </p:nvSpPr>
        <p:spPr>
          <a:xfrm>
            <a:off x="5217683" y="398601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a:extLst>
              <a:ext uri="{FF2B5EF4-FFF2-40B4-BE49-F238E27FC236}">
                <a16:creationId xmlns:a16="http://schemas.microsoft.com/office/drawing/2014/main" id="{E27A682F-DD49-EB49-AB60-705D37BFC269}"/>
              </a:ext>
            </a:extLst>
          </p:cNvPr>
          <p:cNvSpPr/>
          <p:nvPr/>
        </p:nvSpPr>
        <p:spPr>
          <a:xfrm>
            <a:off x="3771533" y="3974388"/>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Oval 49">
            <a:extLst>
              <a:ext uri="{FF2B5EF4-FFF2-40B4-BE49-F238E27FC236}">
                <a16:creationId xmlns:a16="http://schemas.microsoft.com/office/drawing/2014/main" id="{4EC0BB83-DA22-714E-8899-56D9735DA9A2}"/>
              </a:ext>
            </a:extLst>
          </p:cNvPr>
          <p:cNvSpPr/>
          <p:nvPr/>
        </p:nvSpPr>
        <p:spPr>
          <a:xfrm>
            <a:off x="3769570" y="3251091"/>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Oval 74">
            <a:extLst>
              <a:ext uri="{FF2B5EF4-FFF2-40B4-BE49-F238E27FC236}">
                <a16:creationId xmlns:a16="http://schemas.microsoft.com/office/drawing/2014/main" id="{3750C566-76D9-0D40-B55F-879D2574C5B8}"/>
              </a:ext>
            </a:extLst>
          </p:cNvPr>
          <p:cNvSpPr/>
          <p:nvPr/>
        </p:nvSpPr>
        <p:spPr>
          <a:xfrm>
            <a:off x="5617288" y="3645263"/>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76" name="Oval 75">
            <a:extLst>
              <a:ext uri="{FF2B5EF4-FFF2-40B4-BE49-F238E27FC236}">
                <a16:creationId xmlns:a16="http://schemas.microsoft.com/office/drawing/2014/main" id="{5E25FA61-C40E-1342-B82C-E699B8EAF71F}"/>
              </a:ext>
            </a:extLst>
          </p:cNvPr>
          <p:cNvSpPr/>
          <p:nvPr/>
        </p:nvSpPr>
        <p:spPr>
          <a:xfrm>
            <a:off x="5891245" y="3639040"/>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77" name="Oval 76">
            <a:extLst>
              <a:ext uri="{FF2B5EF4-FFF2-40B4-BE49-F238E27FC236}">
                <a16:creationId xmlns:a16="http://schemas.microsoft.com/office/drawing/2014/main" id="{61C3C9BD-2AE2-2042-A46C-848F3DEC34D2}"/>
              </a:ext>
            </a:extLst>
          </p:cNvPr>
          <p:cNvSpPr/>
          <p:nvPr/>
        </p:nvSpPr>
        <p:spPr>
          <a:xfrm>
            <a:off x="6154928" y="3629791"/>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78" name="Oval 77">
            <a:extLst>
              <a:ext uri="{FF2B5EF4-FFF2-40B4-BE49-F238E27FC236}">
                <a16:creationId xmlns:a16="http://schemas.microsoft.com/office/drawing/2014/main" id="{315CF1ED-51A9-C84F-AADE-488B4F6FCA74}"/>
              </a:ext>
            </a:extLst>
          </p:cNvPr>
          <p:cNvSpPr/>
          <p:nvPr/>
        </p:nvSpPr>
        <p:spPr>
          <a:xfrm>
            <a:off x="6529649" y="323594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Oval 78">
            <a:extLst>
              <a:ext uri="{FF2B5EF4-FFF2-40B4-BE49-F238E27FC236}">
                <a16:creationId xmlns:a16="http://schemas.microsoft.com/office/drawing/2014/main" id="{90420426-216B-9147-988B-95375A7E296A}"/>
              </a:ext>
            </a:extLst>
          </p:cNvPr>
          <p:cNvSpPr/>
          <p:nvPr/>
        </p:nvSpPr>
        <p:spPr>
          <a:xfrm>
            <a:off x="6543968" y="397159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TextBox 79">
            <a:extLst>
              <a:ext uri="{FF2B5EF4-FFF2-40B4-BE49-F238E27FC236}">
                <a16:creationId xmlns:a16="http://schemas.microsoft.com/office/drawing/2014/main" id="{594166EC-15C6-414D-800B-D29710DC42E4}"/>
              </a:ext>
            </a:extLst>
          </p:cNvPr>
          <p:cNvSpPr txBox="1"/>
          <p:nvPr/>
        </p:nvSpPr>
        <p:spPr>
          <a:xfrm>
            <a:off x="8071332" y="2688524"/>
            <a:ext cx="542580" cy="369332"/>
          </a:xfrm>
          <a:prstGeom prst="rect">
            <a:avLst/>
          </a:prstGeom>
          <a:noFill/>
        </p:spPr>
        <p:txBody>
          <a:bodyPr wrap="square" rtlCol="0">
            <a:spAutoFit/>
          </a:bodyPr>
          <a:lstStyle/>
          <a:p>
            <a:r>
              <a:rPr lang="en-US" dirty="0">
                <a:solidFill>
                  <a:srgbClr val="FF0000"/>
                </a:solidFill>
                <a:latin typeface="Times New Roman" panose="02020603050405020304" pitchFamily="18" charset="0"/>
                <a:cs typeface="Times New Roman" panose="02020603050405020304" pitchFamily="18" charset="0"/>
              </a:rPr>
              <a:t>F/2</a:t>
            </a:r>
            <a:r>
              <a:rPr lang="en-US" dirty="0">
                <a:latin typeface="Times New Roman" panose="02020603050405020304" pitchFamily="18" charset="0"/>
                <a:cs typeface="Times New Roman" panose="02020603050405020304" pitchFamily="18" charset="0"/>
              </a:rPr>
              <a:t> </a:t>
            </a:r>
          </a:p>
        </p:txBody>
      </p:sp>
      <p:sp>
        <p:nvSpPr>
          <p:cNvPr id="81" name="TextBox 80">
            <a:extLst>
              <a:ext uri="{FF2B5EF4-FFF2-40B4-BE49-F238E27FC236}">
                <a16:creationId xmlns:a16="http://schemas.microsoft.com/office/drawing/2014/main" id="{34FA2FE1-1674-2C42-908E-8989F7945C7F}"/>
              </a:ext>
            </a:extLst>
          </p:cNvPr>
          <p:cNvSpPr txBox="1"/>
          <p:nvPr/>
        </p:nvSpPr>
        <p:spPr>
          <a:xfrm>
            <a:off x="8064607" y="4273301"/>
            <a:ext cx="549300" cy="369332"/>
          </a:xfrm>
          <a:prstGeom prst="rect">
            <a:avLst/>
          </a:prstGeom>
          <a:noFill/>
        </p:spPr>
        <p:txBody>
          <a:bodyPr wrap="square" rtlCol="0">
            <a:spAutoFit/>
          </a:bodyPr>
          <a:lstStyle/>
          <a:p>
            <a:r>
              <a:rPr lang="en-US" dirty="0">
                <a:solidFill>
                  <a:srgbClr val="FF0000"/>
                </a:solidFill>
                <a:latin typeface="Times New Roman" panose="02020603050405020304" pitchFamily="18" charset="0"/>
                <a:cs typeface="Times New Roman" panose="02020603050405020304" pitchFamily="18" charset="0"/>
              </a:rPr>
              <a:t>F/2</a:t>
            </a:r>
            <a:r>
              <a:rPr lang="en-US" dirty="0">
                <a:latin typeface="Times New Roman" panose="02020603050405020304" pitchFamily="18" charset="0"/>
                <a:cs typeface="Times New Roman" panose="02020603050405020304" pitchFamily="18" charset="0"/>
              </a:rPr>
              <a:t> </a:t>
            </a:r>
          </a:p>
        </p:txBody>
      </p:sp>
      <p:grpSp>
        <p:nvGrpSpPr>
          <p:cNvPr id="82" name="Group 81">
            <a:extLst>
              <a:ext uri="{FF2B5EF4-FFF2-40B4-BE49-F238E27FC236}">
                <a16:creationId xmlns:a16="http://schemas.microsoft.com/office/drawing/2014/main" id="{F8D6BE68-1D60-634C-A53B-56D4E8516D18}"/>
              </a:ext>
            </a:extLst>
          </p:cNvPr>
          <p:cNvGrpSpPr/>
          <p:nvPr/>
        </p:nvGrpSpPr>
        <p:grpSpPr>
          <a:xfrm>
            <a:off x="442228" y="5437016"/>
            <a:ext cx="924602" cy="1058574"/>
            <a:chOff x="536432" y="5376415"/>
            <a:chExt cx="924602" cy="1058574"/>
          </a:xfrm>
        </p:grpSpPr>
        <p:cxnSp>
          <p:nvCxnSpPr>
            <p:cNvPr id="83" name="Straight Arrow Connector 82">
              <a:extLst>
                <a:ext uri="{FF2B5EF4-FFF2-40B4-BE49-F238E27FC236}">
                  <a16:creationId xmlns:a16="http://schemas.microsoft.com/office/drawing/2014/main" id="{6D0F428E-D59A-714E-A5A2-CB89242D5C97}"/>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4" name="TextBox 83">
              <a:extLst>
                <a:ext uri="{FF2B5EF4-FFF2-40B4-BE49-F238E27FC236}">
                  <a16:creationId xmlns:a16="http://schemas.microsoft.com/office/drawing/2014/main" id="{F167A033-7CDD-F54A-ABE1-5BDE1C3C2A09}"/>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85" name="Straight Arrow Connector 84">
              <a:extLst>
                <a:ext uri="{FF2B5EF4-FFF2-40B4-BE49-F238E27FC236}">
                  <a16:creationId xmlns:a16="http://schemas.microsoft.com/office/drawing/2014/main" id="{A445DF7E-BE5F-0B4A-A9E4-FDA674EC0D31}"/>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6" name="TextBox 85">
              <a:extLst>
                <a:ext uri="{FF2B5EF4-FFF2-40B4-BE49-F238E27FC236}">
                  <a16:creationId xmlns:a16="http://schemas.microsoft.com/office/drawing/2014/main" id="{5E3539C1-BD22-AD4A-BC44-6ECB84FA11B6}"/>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cxnSp>
        <p:nvCxnSpPr>
          <p:cNvPr id="87" name="Straight Arrow Connector 86">
            <a:extLst>
              <a:ext uri="{FF2B5EF4-FFF2-40B4-BE49-F238E27FC236}">
                <a16:creationId xmlns:a16="http://schemas.microsoft.com/office/drawing/2014/main" id="{E3652731-88CF-3A4A-B29F-7F79B9286A3C}"/>
              </a:ext>
            </a:extLst>
          </p:cNvPr>
          <p:cNvCxnSpPr>
            <a:cxnSpLocks/>
          </p:cNvCxnSpPr>
          <p:nvPr/>
        </p:nvCxnSpPr>
        <p:spPr>
          <a:xfrm>
            <a:off x="8311501" y="3085287"/>
            <a:ext cx="0" cy="208531"/>
          </a:xfrm>
          <a:prstGeom prst="straightConnector1">
            <a:avLst/>
          </a:prstGeom>
          <a:ln w="25400">
            <a:solidFill>
              <a:srgbClr val="FF000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88" name="Straight Arrow Connector 87">
            <a:extLst>
              <a:ext uri="{FF2B5EF4-FFF2-40B4-BE49-F238E27FC236}">
                <a16:creationId xmlns:a16="http://schemas.microsoft.com/office/drawing/2014/main" id="{55EB3B1B-0A31-5C44-B661-6D2BE2D35EEB}"/>
              </a:ext>
            </a:extLst>
          </p:cNvPr>
          <p:cNvCxnSpPr>
            <a:cxnSpLocks/>
          </p:cNvCxnSpPr>
          <p:nvPr/>
        </p:nvCxnSpPr>
        <p:spPr>
          <a:xfrm>
            <a:off x="8298345" y="4054369"/>
            <a:ext cx="0" cy="208976"/>
          </a:xfrm>
          <a:prstGeom prst="straightConnector1">
            <a:avLst/>
          </a:prstGeom>
          <a:ln w="254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sp>
        <p:nvSpPr>
          <p:cNvPr id="66" name="TextBox 65">
            <a:extLst>
              <a:ext uri="{FF2B5EF4-FFF2-40B4-BE49-F238E27FC236}">
                <a16:creationId xmlns:a16="http://schemas.microsoft.com/office/drawing/2014/main" id="{F861BAD4-0629-2B48-B725-D9F0D751FE74}"/>
              </a:ext>
            </a:extLst>
          </p:cNvPr>
          <p:cNvSpPr txBox="1"/>
          <p:nvPr/>
        </p:nvSpPr>
        <p:spPr>
          <a:xfrm>
            <a:off x="2004188" y="233578"/>
            <a:ext cx="5373579" cy="830997"/>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Lattice Truss Beam Designs with a Wave   </a:t>
            </a:r>
          </a:p>
          <a:p>
            <a:r>
              <a:rPr lang="en-US" sz="2400" dirty="0">
                <a:latin typeface="Times New Roman" panose="02020603050405020304" pitchFamily="18" charset="0"/>
                <a:cs typeface="Times New Roman" panose="02020603050405020304" pitchFamily="18" charset="0"/>
              </a:rPr>
              <a:t>     and Five Joints per Unit, Design #5          </a:t>
            </a:r>
          </a:p>
        </p:txBody>
      </p:sp>
      <p:grpSp>
        <p:nvGrpSpPr>
          <p:cNvPr id="69" name="Group 68">
            <a:extLst>
              <a:ext uri="{FF2B5EF4-FFF2-40B4-BE49-F238E27FC236}">
                <a16:creationId xmlns:a16="http://schemas.microsoft.com/office/drawing/2014/main" id="{32E2EC97-FDBC-DF46-A3F1-BFF01B1902E3}"/>
              </a:ext>
            </a:extLst>
          </p:cNvPr>
          <p:cNvGrpSpPr/>
          <p:nvPr/>
        </p:nvGrpSpPr>
        <p:grpSpPr>
          <a:xfrm>
            <a:off x="7140574" y="6097037"/>
            <a:ext cx="1678033" cy="481586"/>
            <a:chOff x="1032936" y="5890542"/>
            <a:chExt cx="1678033" cy="481586"/>
          </a:xfrm>
        </p:grpSpPr>
        <p:sp>
          <p:nvSpPr>
            <p:cNvPr id="70" name="TextBox 69">
              <a:extLst>
                <a:ext uri="{FF2B5EF4-FFF2-40B4-BE49-F238E27FC236}">
                  <a16:creationId xmlns:a16="http://schemas.microsoft.com/office/drawing/2014/main" id="{087D2238-590C-2A44-A923-14DAEFBBDB98}"/>
                </a:ext>
              </a:extLst>
            </p:cNvPr>
            <p:cNvSpPr txBox="1"/>
            <p:nvPr/>
          </p:nvSpPr>
          <p:spPr>
            <a:xfrm>
              <a:off x="1032936" y="6002796"/>
              <a:ext cx="1390261"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LATTOGLE </a:t>
              </a:r>
              <a:r>
                <a:rPr lang="en-US" dirty="0"/>
                <a:t> </a:t>
              </a:r>
            </a:p>
          </p:txBody>
        </p:sp>
        <p:sp>
          <p:nvSpPr>
            <p:cNvPr id="71" name="TextBox 70">
              <a:extLst>
                <a:ext uri="{FF2B5EF4-FFF2-40B4-BE49-F238E27FC236}">
                  <a16:creationId xmlns:a16="http://schemas.microsoft.com/office/drawing/2014/main" id="{A1EA0C86-3B61-0F49-88D7-1B33312FC254}"/>
                </a:ext>
              </a:extLst>
            </p:cNvPr>
            <p:cNvSpPr txBox="1"/>
            <p:nvPr/>
          </p:nvSpPr>
          <p:spPr>
            <a:xfrm>
              <a:off x="2244438" y="5890542"/>
              <a:ext cx="466531" cy="369332"/>
            </a:xfrm>
            <a:prstGeom prst="rect">
              <a:avLst/>
            </a:prstGeom>
            <a:noFill/>
          </p:spPr>
          <p:txBody>
            <a:bodyPr wrap="square" rtlCol="0">
              <a:spAutoFit/>
            </a:bodyPr>
            <a:lstStyle/>
            <a:p>
              <a:r>
                <a:rPr lang="en-US" sz="900" dirty="0">
                  <a:latin typeface="Times New Roman" panose="02020603050405020304" pitchFamily="18" charset="0"/>
                  <a:cs typeface="Times New Roman" panose="02020603050405020304" pitchFamily="18" charset="0"/>
                </a:rPr>
                <a:t>TM</a:t>
              </a:r>
              <a:r>
                <a:rPr lang="en-US" dirty="0"/>
                <a:t> </a:t>
              </a:r>
            </a:p>
          </p:txBody>
        </p:sp>
      </p:grpSp>
    </p:spTree>
    <p:extLst>
      <p:ext uri="{BB962C8B-B14F-4D97-AF65-F5344CB8AC3E}">
        <p14:creationId xmlns:p14="http://schemas.microsoft.com/office/powerpoint/2010/main" val="13784805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AA578A0-AA34-9445-A0CF-6315B9889C09}"/>
              </a:ext>
            </a:extLst>
          </p:cNvPr>
          <p:cNvSpPr/>
          <p:nvPr/>
        </p:nvSpPr>
        <p:spPr>
          <a:xfrm>
            <a:off x="277472"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3" name="Straight Connector 2">
            <a:extLst>
              <a:ext uri="{FF2B5EF4-FFF2-40B4-BE49-F238E27FC236}">
                <a16:creationId xmlns:a16="http://schemas.microsoft.com/office/drawing/2014/main" id="{780D9A1A-C9EA-E942-82A3-96F6D39EEEFA}"/>
              </a:ext>
            </a:extLst>
          </p:cNvPr>
          <p:cNvCxnSpPr/>
          <p:nvPr/>
        </p:nvCxnSpPr>
        <p:spPr>
          <a:xfrm>
            <a:off x="277472" y="1039995"/>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68D2AD73-CE90-9344-ACA6-915D69DF6A65}"/>
              </a:ext>
            </a:extLst>
          </p:cNvPr>
          <p:cNvCxnSpPr>
            <a:cxnSpLocks/>
          </p:cNvCxnSpPr>
          <p:nvPr/>
        </p:nvCxnSpPr>
        <p:spPr>
          <a:xfrm flipV="1">
            <a:off x="3819289" y="1801992"/>
            <a:ext cx="688016" cy="64845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B9007048-F727-AB43-8380-CDF376B46E1C}"/>
              </a:ext>
            </a:extLst>
          </p:cNvPr>
          <p:cNvCxnSpPr>
            <a:cxnSpLocks/>
          </p:cNvCxnSpPr>
          <p:nvPr/>
        </p:nvCxnSpPr>
        <p:spPr>
          <a:xfrm flipH="1" flipV="1">
            <a:off x="7312478" y="1788947"/>
            <a:ext cx="763684" cy="139762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D06F15C9-ADD3-6648-B0C6-3B13F372FC29}"/>
              </a:ext>
            </a:extLst>
          </p:cNvPr>
          <p:cNvCxnSpPr/>
          <p:nvPr/>
        </p:nvCxnSpPr>
        <p:spPr>
          <a:xfrm rot="16200000">
            <a:off x="1982057" y="2827067"/>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6AC88481-AA52-C14B-8EC7-D12391BDC977}"/>
              </a:ext>
            </a:extLst>
          </p:cNvPr>
          <p:cNvCxnSpPr/>
          <p:nvPr/>
        </p:nvCxnSpPr>
        <p:spPr>
          <a:xfrm rot="16200000">
            <a:off x="3446829" y="2815185"/>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4F1C6347-D07E-194C-98CF-4D76CCBB77D4}"/>
              </a:ext>
            </a:extLst>
          </p:cNvPr>
          <p:cNvCxnSpPr>
            <a:cxnSpLocks/>
          </p:cNvCxnSpPr>
          <p:nvPr/>
        </p:nvCxnSpPr>
        <p:spPr>
          <a:xfrm>
            <a:off x="1647333" y="1815400"/>
            <a:ext cx="690128" cy="65044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523C532E-F62D-044B-9EED-B7D761DB719C}"/>
              </a:ext>
            </a:extLst>
          </p:cNvPr>
          <p:cNvCxnSpPr>
            <a:cxnSpLocks/>
          </p:cNvCxnSpPr>
          <p:nvPr/>
        </p:nvCxnSpPr>
        <p:spPr>
          <a:xfrm flipV="1">
            <a:off x="2352336" y="1803457"/>
            <a:ext cx="708180" cy="65555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A086CAEB-B3B8-5A47-97A7-A6C7A32D2088}"/>
              </a:ext>
            </a:extLst>
          </p:cNvPr>
          <p:cNvCxnSpPr>
            <a:cxnSpLocks/>
            <a:stCxn id="26" idx="5"/>
          </p:cNvCxnSpPr>
          <p:nvPr/>
        </p:nvCxnSpPr>
        <p:spPr>
          <a:xfrm>
            <a:off x="3112112" y="1828875"/>
            <a:ext cx="685484" cy="65879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A08958F0-C30B-234B-A8F2-ECB36A809F1F}"/>
              </a:ext>
            </a:extLst>
          </p:cNvPr>
          <p:cNvCxnSpPr>
            <a:cxnSpLocks/>
          </p:cNvCxnSpPr>
          <p:nvPr/>
        </p:nvCxnSpPr>
        <p:spPr>
          <a:xfrm flipV="1">
            <a:off x="879139" y="1815729"/>
            <a:ext cx="735865" cy="62784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EC3F9CE9-62A9-EB4A-A106-47C7260113EA}"/>
              </a:ext>
            </a:extLst>
          </p:cNvPr>
          <p:cNvCxnSpPr>
            <a:cxnSpLocks/>
          </p:cNvCxnSpPr>
          <p:nvPr/>
        </p:nvCxnSpPr>
        <p:spPr>
          <a:xfrm flipH="1" flipV="1">
            <a:off x="1615005" y="1809198"/>
            <a:ext cx="696324" cy="13406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A9AE5C5F-2FB3-474F-A054-C137049A02BD}"/>
              </a:ext>
            </a:extLst>
          </p:cNvPr>
          <p:cNvCxnSpPr>
            <a:cxnSpLocks/>
            <a:endCxn id="15" idx="4"/>
          </p:cNvCxnSpPr>
          <p:nvPr/>
        </p:nvCxnSpPr>
        <p:spPr>
          <a:xfrm flipV="1">
            <a:off x="888008" y="1854209"/>
            <a:ext cx="733527" cy="135040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5" name="Oval 14">
            <a:extLst>
              <a:ext uri="{FF2B5EF4-FFF2-40B4-BE49-F238E27FC236}">
                <a16:creationId xmlns:a16="http://schemas.microsoft.com/office/drawing/2014/main" id="{387BBCA1-F93D-BD4C-9B0A-BFEDD38B8FA1}"/>
              </a:ext>
            </a:extLst>
          </p:cNvPr>
          <p:cNvSpPr/>
          <p:nvPr/>
        </p:nvSpPr>
        <p:spPr>
          <a:xfrm>
            <a:off x="1575815" y="176276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 name="Straight Connector 15">
            <a:extLst>
              <a:ext uri="{FF2B5EF4-FFF2-40B4-BE49-F238E27FC236}">
                <a16:creationId xmlns:a16="http://schemas.microsoft.com/office/drawing/2014/main" id="{C508564B-76C8-244B-9709-B01ED2EECD29}"/>
              </a:ext>
            </a:extLst>
          </p:cNvPr>
          <p:cNvCxnSpPr>
            <a:cxnSpLocks/>
          </p:cNvCxnSpPr>
          <p:nvPr/>
        </p:nvCxnSpPr>
        <p:spPr>
          <a:xfrm flipV="1">
            <a:off x="2350431" y="1775726"/>
            <a:ext cx="736125" cy="141101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2D608407-0AAB-C94E-BAD4-9D1736572D94}"/>
              </a:ext>
            </a:extLst>
          </p:cNvPr>
          <p:cNvCxnSpPr/>
          <p:nvPr/>
        </p:nvCxnSpPr>
        <p:spPr>
          <a:xfrm rot="16200000">
            <a:off x="7706021" y="2814265"/>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FAC24555-A867-1543-90A6-C259206CC37E}"/>
              </a:ext>
            </a:extLst>
          </p:cNvPr>
          <p:cNvCxnSpPr>
            <a:cxnSpLocks/>
          </p:cNvCxnSpPr>
          <p:nvPr/>
        </p:nvCxnSpPr>
        <p:spPr>
          <a:xfrm flipV="1">
            <a:off x="6544922" y="1802029"/>
            <a:ext cx="762215" cy="65330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77CCB90E-6112-4E42-AF3A-AD0147D347C2}"/>
              </a:ext>
            </a:extLst>
          </p:cNvPr>
          <p:cNvCxnSpPr>
            <a:cxnSpLocks/>
          </p:cNvCxnSpPr>
          <p:nvPr/>
        </p:nvCxnSpPr>
        <p:spPr>
          <a:xfrm>
            <a:off x="7320441" y="1782920"/>
            <a:ext cx="717813" cy="64540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F72647F6-024B-B642-A573-231F45761834}"/>
              </a:ext>
            </a:extLst>
          </p:cNvPr>
          <p:cNvCxnSpPr>
            <a:cxnSpLocks/>
          </p:cNvCxnSpPr>
          <p:nvPr/>
        </p:nvCxnSpPr>
        <p:spPr>
          <a:xfrm flipV="1">
            <a:off x="6574502" y="1810456"/>
            <a:ext cx="745939" cy="136194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1" name="Oval 20">
            <a:extLst>
              <a:ext uri="{FF2B5EF4-FFF2-40B4-BE49-F238E27FC236}">
                <a16:creationId xmlns:a16="http://schemas.microsoft.com/office/drawing/2014/main" id="{30E2D4AD-C2B8-1241-96EA-A0E8D391EC14}"/>
              </a:ext>
            </a:extLst>
          </p:cNvPr>
          <p:cNvSpPr/>
          <p:nvPr/>
        </p:nvSpPr>
        <p:spPr>
          <a:xfrm>
            <a:off x="7274721" y="176226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2" name="Straight Connector 21">
            <a:extLst>
              <a:ext uri="{FF2B5EF4-FFF2-40B4-BE49-F238E27FC236}">
                <a16:creationId xmlns:a16="http://schemas.microsoft.com/office/drawing/2014/main" id="{95FC04BC-7AA7-7E4A-948C-AE373A5C95B8}"/>
              </a:ext>
            </a:extLst>
          </p:cNvPr>
          <p:cNvCxnSpPr>
            <a:cxnSpLocks/>
          </p:cNvCxnSpPr>
          <p:nvPr/>
        </p:nvCxnSpPr>
        <p:spPr>
          <a:xfrm flipH="1" flipV="1">
            <a:off x="3073252" y="1797255"/>
            <a:ext cx="744020" cy="137796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81796CBF-DFA5-5845-B3BA-18CA54F1A649}"/>
              </a:ext>
            </a:extLst>
          </p:cNvPr>
          <p:cNvCxnSpPr/>
          <p:nvPr/>
        </p:nvCxnSpPr>
        <p:spPr>
          <a:xfrm flipH="1" flipV="1">
            <a:off x="898082" y="2474750"/>
            <a:ext cx="1436201" cy="7027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9CAC0FFD-31C6-5B45-B39C-BC7C3772D5E4}"/>
              </a:ext>
            </a:extLst>
          </p:cNvPr>
          <p:cNvCxnSpPr/>
          <p:nvPr/>
        </p:nvCxnSpPr>
        <p:spPr>
          <a:xfrm flipH="1" flipV="1">
            <a:off x="2376301" y="2462805"/>
            <a:ext cx="1436201" cy="7027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5EDE32BE-61AE-8B45-B74F-0268A3FBA331}"/>
              </a:ext>
            </a:extLst>
          </p:cNvPr>
          <p:cNvCxnSpPr>
            <a:cxnSpLocks/>
          </p:cNvCxnSpPr>
          <p:nvPr/>
        </p:nvCxnSpPr>
        <p:spPr>
          <a:xfrm flipH="1" flipV="1">
            <a:off x="6560956" y="2451731"/>
            <a:ext cx="1484837" cy="73083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6" name="Oval 25">
            <a:extLst>
              <a:ext uri="{FF2B5EF4-FFF2-40B4-BE49-F238E27FC236}">
                <a16:creationId xmlns:a16="http://schemas.microsoft.com/office/drawing/2014/main" id="{4773AFDB-8A01-C643-894D-6076648B5ACE}"/>
              </a:ext>
            </a:extLst>
          </p:cNvPr>
          <p:cNvSpPr/>
          <p:nvPr/>
        </p:nvSpPr>
        <p:spPr>
          <a:xfrm>
            <a:off x="3034063" y="175082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a:extLst>
              <a:ext uri="{FF2B5EF4-FFF2-40B4-BE49-F238E27FC236}">
                <a16:creationId xmlns:a16="http://schemas.microsoft.com/office/drawing/2014/main" id="{11B505D4-D594-F14C-8B93-AE0A974BD9BB}"/>
              </a:ext>
            </a:extLst>
          </p:cNvPr>
          <p:cNvSpPr/>
          <p:nvPr/>
        </p:nvSpPr>
        <p:spPr>
          <a:xfrm>
            <a:off x="8022647" y="2406738"/>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a:extLst>
              <a:ext uri="{FF2B5EF4-FFF2-40B4-BE49-F238E27FC236}">
                <a16:creationId xmlns:a16="http://schemas.microsoft.com/office/drawing/2014/main" id="{37ECC576-692A-E14C-A432-D436B516FB89}"/>
              </a:ext>
            </a:extLst>
          </p:cNvPr>
          <p:cNvSpPr/>
          <p:nvPr/>
        </p:nvSpPr>
        <p:spPr>
          <a:xfrm>
            <a:off x="2297938" y="313095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a:extLst>
              <a:ext uri="{FF2B5EF4-FFF2-40B4-BE49-F238E27FC236}">
                <a16:creationId xmlns:a16="http://schemas.microsoft.com/office/drawing/2014/main" id="{5CDC176F-98B1-7C42-BF25-345BB8147C10}"/>
              </a:ext>
            </a:extLst>
          </p:cNvPr>
          <p:cNvSpPr/>
          <p:nvPr/>
        </p:nvSpPr>
        <p:spPr>
          <a:xfrm>
            <a:off x="8024610" y="314856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a:extLst>
              <a:ext uri="{FF2B5EF4-FFF2-40B4-BE49-F238E27FC236}">
                <a16:creationId xmlns:a16="http://schemas.microsoft.com/office/drawing/2014/main" id="{64AC7EEE-D5FC-FC4B-9F6E-5C5DB96FE1E4}"/>
              </a:ext>
            </a:extLst>
          </p:cNvPr>
          <p:cNvSpPr/>
          <p:nvPr/>
        </p:nvSpPr>
        <p:spPr>
          <a:xfrm>
            <a:off x="845896" y="241461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1" name="Straight Connector 30">
            <a:extLst>
              <a:ext uri="{FF2B5EF4-FFF2-40B4-BE49-F238E27FC236}">
                <a16:creationId xmlns:a16="http://schemas.microsoft.com/office/drawing/2014/main" id="{8C5A3E6C-FF54-3943-9A13-A2D5F8B4E292}"/>
              </a:ext>
            </a:extLst>
          </p:cNvPr>
          <p:cNvCxnSpPr/>
          <p:nvPr/>
        </p:nvCxnSpPr>
        <p:spPr>
          <a:xfrm flipV="1">
            <a:off x="840280" y="2359959"/>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0EAB4649-4063-CF42-906C-915DA9E58110}"/>
              </a:ext>
            </a:extLst>
          </p:cNvPr>
          <p:cNvCxnSpPr/>
          <p:nvPr/>
        </p:nvCxnSpPr>
        <p:spPr>
          <a:xfrm>
            <a:off x="748480" y="2357908"/>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06D008E2-6A5C-604D-94AC-25981A4569D0}"/>
              </a:ext>
            </a:extLst>
          </p:cNvPr>
          <p:cNvCxnSpPr/>
          <p:nvPr/>
        </p:nvCxnSpPr>
        <p:spPr>
          <a:xfrm>
            <a:off x="745310" y="2449721"/>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B5C3E893-4B14-854B-A6DB-A520BF46C211}"/>
              </a:ext>
            </a:extLst>
          </p:cNvPr>
          <p:cNvCxnSpPr/>
          <p:nvPr/>
        </p:nvCxnSpPr>
        <p:spPr>
          <a:xfrm>
            <a:off x="750796" y="2538854"/>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369A1D78-F103-9B41-907A-672FFBEF2BFF}"/>
              </a:ext>
            </a:extLst>
          </p:cNvPr>
          <p:cNvCxnSpPr/>
          <p:nvPr/>
        </p:nvCxnSpPr>
        <p:spPr>
          <a:xfrm>
            <a:off x="737104" y="309034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A32C908B-D0B8-FD4A-AA59-0BB27CE6A3D1}"/>
              </a:ext>
            </a:extLst>
          </p:cNvPr>
          <p:cNvCxnSpPr/>
          <p:nvPr/>
        </p:nvCxnSpPr>
        <p:spPr>
          <a:xfrm>
            <a:off x="733934" y="318215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53A69867-BBAD-9841-A762-62E6993A0CB0}"/>
              </a:ext>
            </a:extLst>
          </p:cNvPr>
          <p:cNvCxnSpPr/>
          <p:nvPr/>
        </p:nvCxnSpPr>
        <p:spPr>
          <a:xfrm>
            <a:off x="739420" y="3271286"/>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8" name="Oval 37">
            <a:extLst>
              <a:ext uri="{FF2B5EF4-FFF2-40B4-BE49-F238E27FC236}">
                <a16:creationId xmlns:a16="http://schemas.microsoft.com/office/drawing/2014/main" id="{EB87D0E9-1066-254D-BF4C-D368E992BB0A}"/>
              </a:ext>
            </a:extLst>
          </p:cNvPr>
          <p:cNvSpPr/>
          <p:nvPr/>
        </p:nvSpPr>
        <p:spPr>
          <a:xfrm>
            <a:off x="2307927" y="2407658"/>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Oval 38">
            <a:extLst>
              <a:ext uri="{FF2B5EF4-FFF2-40B4-BE49-F238E27FC236}">
                <a16:creationId xmlns:a16="http://schemas.microsoft.com/office/drawing/2014/main" id="{FE9AE80D-45F0-5B4F-838C-DB76A3E1CB18}"/>
              </a:ext>
            </a:extLst>
          </p:cNvPr>
          <p:cNvSpPr/>
          <p:nvPr/>
        </p:nvSpPr>
        <p:spPr>
          <a:xfrm>
            <a:off x="841883" y="3138518"/>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0" name="Straight Connector 39">
            <a:extLst>
              <a:ext uri="{FF2B5EF4-FFF2-40B4-BE49-F238E27FC236}">
                <a16:creationId xmlns:a16="http://schemas.microsoft.com/office/drawing/2014/main" id="{5A01E8A2-F787-FA40-8F0E-B945A0F3B789}"/>
              </a:ext>
            </a:extLst>
          </p:cNvPr>
          <p:cNvCxnSpPr/>
          <p:nvPr/>
        </p:nvCxnSpPr>
        <p:spPr>
          <a:xfrm flipV="1">
            <a:off x="828904" y="3092391"/>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6464E33A-0D6A-4543-8197-7A80E3B12A07}"/>
              </a:ext>
            </a:extLst>
          </p:cNvPr>
          <p:cNvCxnSpPr>
            <a:cxnSpLocks/>
          </p:cNvCxnSpPr>
          <p:nvPr/>
        </p:nvCxnSpPr>
        <p:spPr>
          <a:xfrm flipH="1" flipV="1">
            <a:off x="4512387" y="1813847"/>
            <a:ext cx="763684" cy="139762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1FE4A091-9231-2F4C-A4A4-3F75D3E0BDD1}"/>
              </a:ext>
            </a:extLst>
          </p:cNvPr>
          <p:cNvCxnSpPr/>
          <p:nvPr/>
        </p:nvCxnSpPr>
        <p:spPr>
          <a:xfrm rot="16200000">
            <a:off x="4892979" y="2832987"/>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65639D89-DBF4-AB48-BE2C-84D7D168A4ED}"/>
              </a:ext>
            </a:extLst>
          </p:cNvPr>
          <p:cNvCxnSpPr>
            <a:cxnSpLocks/>
          </p:cNvCxnSpPr>
          <p:nvPr/>
        </p:nvCxnSpPr>
        <p:spPr>
          <a:xfrm>
            <a:off x="4525933" y="1795464"/>
            <a:ext cx="717813" cy="64540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AFDCD92E-2935-0244-8D2F-478645E450C0}"/>
              </a:ext>
            </a:extLst>
          </p:cNvPr>
          <p:cNvCxnSpPr>
            <a:cxnSpLocks/>
          </p:cNvCxnSpPr>
          <p:nvPr/>
        </p:nvCxnSpPr>
        <p:spPr>
          <a:xfrm flipV="1">
            <a:off x="3813859" y="1814002"/>
            <a:ext cx="700064" cy="136856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5" name="Oval 44">
            <a:extLst>
              <a:ext uri="{FF2B5EF4-FFF2-40B4-BE49-F238E27FC236}">
                <a16:creationId xmlns:a16="http://schemas.microsoft.com/office/drawing/2014/main" id="{03E75E0A-CC30-4B44-A2A9-C210074591A5}"/>
              </a:ext>
            </a:extLst>
          </p:cNvPr>
          <p:cNvSpPr/>
          <p:nvPr/>
        </p:nvSpPr>
        <p:spPr>
          <a:xfrm>
            <a:off x="4467857" y="175627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6" name="Straight Connector 45">
            <a:extLst>
              <a:ext uri="{FF2B5EF4-FFF2-40B4-BE49-F238E27FC236}">
                <a16:creationId xmlns:a16="http://schemas.microsoft.com/office/drawing/2014/main" id="{8F8D844A-6644-194E-89BA-9584BE1D883E}"/>
              </a:ext>
            </a:extLst>
          </p:cNvPr>
          <p:cNvCxnSpPr>
            <a:cxnSpLocks/>
          </p:cNvCxnSpPr>
          <p:nvPr/>
        </p:nvCxnSpPr>
        <p:spPr>
          <a:xfrm flipH="1" flipV="1">
            <a:off x="3816275" y="2446148"/>
            <a:ext cx="1396328" cy="72217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7" name="Oval 46">
            <a:extLst>
              <a:ext uri="{FF2B5EF4-FFF2-40B4-BE49-F238E27FC236}">
                <a16:creationId xmlns:a16="http://schemas.microsoft.com/office/drawing/2014/main" id="{89DCB4B4-47E5-6C45-832A-FC58AC24CBBD}"/>
              </a:ext>
            </a:extLst>
          </p:cNvPr>
          <p:cNvSpPr/>
          <p:nvPr/>
        </p:nvSpPr>
        <p:spPr>
          <a:xfrm>
            <a:off x="5209605" y="240692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a:extLst>
              <a:ext uri="{FF2B5EF4-FFF2-40B4-BE49-F238E27FC236}">
                <a16:creationId xmlns:a16="http://schemas.microsoft.com/office/drawing/2014/main" id="{A2F29A83-62FA-F742-8903-6BB658A66642}"/>
              </a:ext>
            </a:extLst>
          </p:cNvPr>
          <p:cNvSpPr/>
          <p:nvPr/>
        </p:nvSpPr>
        <p:spPr>
          <a:xfrm>
            <a:off x="5211568" y="314257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a:extLst>
              <a:ext uri="{FF2B5EF4-FFF2-40B4-BE49-F238E27FC236}">
                <a16:creationId xmlns:a16="http://schemas.microsoft.com/office/drawing/2014/main" id="{E27A682F-DD49-EB49-AB60-705D37BFC269}"/>
              </a:ext>
            </a:extLst>
          </p:cNvPr>
          <p:cNvSpPr/>
          <p:nvPr/>
        </p:nvSpPr>
        <p:spPr>
          <a:xfrm>
            <a:off x="3765418" y="313095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Oval 49">
            <a:extLst>
              <a:ext uri="{FF2B5EF4-FFF2-40B4-BE49-F238E27FC236}">
                <a16:creationId xmlns:a16="http://schemas.microsoft.com/office/drawing/2014/main" id="{4EC0BB83-DA22-714E-8899-56D9735DA9A2}"/>
              </a:ext>
            </a:extLst>
          </p:cNvPr>
          <p:cNvSpPr/>
          <p:nvPr/>
        </p:nvSpPr>
        <p:spPr>
          <a:xfrm>
            <a:off x="3763455" y="2407658"/>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Oval 74">
            <a:extLst>
              <a:ext uri="{FF2B5EF4-FFF2-40B4-BE49-F238E27FC236}">
                <a16:creationId xmlns:a16="http://schemas.microsoft.com/office/drawing/2014/main" id="{3750C566-76D9-0D40-B55F-879D2574C5B8}"/>
              </a:ext>
            </a:extLst>
          </p:cNvPr>
          <p:cNvSpPr/>
          <p:nvPr/>
        </p:nvSpPr>
        <p:spPr>
          <a:xfrm>
            <a:off x="5611173" y="2801830"/>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76" name="Oval 75">
            <a:extLst>
              <a:ext uri="{FF2B5EF4-FFF2-40B4-BE49-F238E27FC236}">
                <a16:creationId xmlns:a16="http://schemas.microsoft.com/office/drawing/2014/main" id="{5E25FA61-C40E-1342-B82C-E699B8EAF71F}"/>
              </a:ext>
            </a:extLst>
          </p:cNvPr>
          <p:cNvSpPr/>
          <p:nvPr/>
        </p:nvSpPr>
        <p:spPr>
          <a:xfrm>
            <a:off x="5885130" y="2795607"/>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77" name="Oval 76">
            <a:extLst>
              <a:ext uri="{FF2B5EF4-FFF2-40B4-BE49-F238E27FC236}">
                <a16:creationId xmlns:a16="http://schemas.microsoft.com/office/drawing/2014/main" id="{61C3C9BD-2AE2-2042-A46C-848F3DEC34D2}"/>
              </a:ext>
            </a:extLst>
          </p:cNvPr>
          <p:cNvSpPr/>
          <p:nvPr/>
        </p:nvSpPr>
        <p:spPr>
          <a:xfrm>
            <a:off x="6148813" y="2786358"/>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78" name="Oval 77">
            <a:extLst>
              <a:ext uri="{FF2B5EF4-FFF2-40B4-BE49-F238E27FC236}">
                <a16:creationId xmlns:a16="http://schemas.microsoft.com/office/drawing/2014/main" id="{315CF1ED-51A9-C84F-AADE-488B4F6FCA74}"/>
              </a:ext>
            </a:extLst>
          </p:cNvPr>
          <p:cNvSpPr/>
          <p:nvPr/>
        </p:nvSpPr>
        <p:spPr>
          <a:xfrm>
            <a:off x="6523534" y="239250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Oval 78">
            <a:extLst>
              <a:ext uri="{FF2B5EF4-FFF2-40B4-BE49-F238E27FC236}">
                <a16:creationId xmlns:a16="http://schemas.microsoft.com/office/drawing/2014/main" id="{90420426-216B-9147-988B-95375A7E296A}"/>
              </a:ext>
            </a:extLst>
          </p:cNvPr>
          <p:cNvSpPr/>
          <p:nvPr/>
        </p:nvSpPr>
        <p:spPr>
          <a:xfrm>
            <a:off x="6537853" y="312816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TextBox 79">
            <a:extLst>
              <a:ext uri="{FF2B5EF4-FFF2-40B4-BE49-F238E27FC236}">
                <a16:creationId xmlns:a16="http://schemas.microsoft.com/office/drawing/2014/main" id="{594166EC-15C6-414D-800B-D29710DC42E4}"/>
              </a:ext>
            </a:extLst>
          </p:cNvPr>
          <p:cNvSpPr txBox="1"/>
          <p:nvPr/>
        </p:nvSpPr>
        <p:spPr>
          <a:xfrm>
            <a:off x="8048507" y="1853702"/>
            <a:ext cx="542580" cy="369332"/>
          </a:xfrm>
          <a:prstGeom prst="rect">
            <a:avLst/>
          </a:prstGeom>
          <a:noFill/>
        </p:spPr>
        <p:txBody>
          <a:bodyPr wrap="square" rtlCol="0">
            <a:spAutoFit/>
          </a:bodyPr>
          <a:lstStyle/>
          <a:p>
            <a:r>
              <a:rPr lang="en-US" dirty="0">
                <a:solidFill>
                  <a:srgbClr val="FF0000"/>
                </a:solidFill>
                <a:latin typeface="Times New Roman" panose="02020603050405020304" pitchFamily="18" charset="0"/>
                <a:cs typeface="Times New Roman" panose="02020603050405020304" pitchFamily="18" charset="0"/>
              </a:rPr>
              <a:t>F/2</a:t>
            </a:r>
            <a:r>
              <a:rPr lang="en-US" dirty="0">
                <a:latin typeface="Times New Roman" panose="02020603050405020304" pitchFamily="18" charset="0"/>
                <a:cs typeface="Times New Roman" panose="02020603050405020304" pitchFamily="18" charset="0"/>
              </a:rPr>
              <a:t> </a:t>
            </a:r>
          </a:p>
        </p:txBody>
      </p:sp>
      <p:sp>
        <p:nvSpPr>
          <p:cNvPr id="81" name="TextBox 80">
            <a:extLst>
              <a:ext uri="{FF2B5EF4-FFF2-40B4-BE49-F238E27FC236}">
                <a16:creationId xmlns:a16="http://schemas.microsoft.com/office/drawing/2014/main" id="{34FA2FE1-1674-2C42-908E-8989F7945C7F}"/>
              </a:ext>
            </a:extLst>
          </p:cNvPr>
          <p:cNvSpPr txBox="1"/>
          <p:nvPr/>
        </p:nvSpPr>
        <p:spPr>
          <a:xfrm>
            <a:off x="8041782" y="3438479"/>
            <a:ext cx="549300" cy="369332"/>
          </a:xfrm>
          <a:prstGeom prst="rect">
            <a:avLst/>
          </a:prstGeom>
          <a:noFill/>
        </p:spPr>
        <p:txBody>
          <a:bodyPr wrap="square" rtlCol="0">
            <a:spAutoFit/>
          </a:bodyPr>
          <a:lstStyle/>
          <a:p>
            <a:r>
              <a:rPr lang="en-US" dirty="0">
                <a:solidFill>
                  <a:srgbClr val="FF0000"/>
                </a:solidFill>
                <a:latin typeface="Times New Roman" panose="02020603050405020304" pitchFamily="18" charset="0"/>
                <a:cs typeface="Times New Roman" panose="02020603050405020304" pitchFamily="18" charset="0"/>
              </a:rPr>
              <a:t>F/2</a:t>
            </a:r>
            <a:r>
              <a:rPr lang="en-US" dirty="0">
                <a:latin typeface="Times New Roman" panose="02020603050405020304" pitchFamily="18" charset="0"/>
                <a:cs typeface="Times New Roman" panose="02020603050405020304" pitchFamily="18" charset="0"/>
              </a:rPr>
              <a:t> </a:t>
            </a:r>
          </a:p>
        </p:txBody>
      </p:sp>
      <p:grpSp>
        <p:nvGrpSpPr>
          <p:cNvPr id="82" name="Group 81">
            <a:extLst>
              <a:ext uri="{FF2B5EF4-FFF2-40B4-BE49-F238E27FC236}">
                <a16:creationId xmlns:a16="http://schemas.microsoft.com/office/drawing/2014/main" id="{F8D6BE68-1D60-634C-A53B-56D4E8516D18}"/>
              </a:ext>
            </a:extLst>
          </p:cNvPr>
          <p:cNvGrpSpPr/>
          <p:nvPr/>
        </p:nvGrpSpPr>
        <p:grpSpPr>
          <a:xfrm>
            <a:off x="390087" y="5475647"/>
            <a:ext cx="924602" cy="1058574"/>
            <a:chOff x="536432" y="5376415"/>
            <a:chExt cx="924602" cy="1058574"/>
          </a:xfrm>
        </p:grpSpPr>
        <p:cxnSp>
          <p:nvCxnSpPr>
            <p:cNvPr id="83" name="Straight Arrow Connector 82">
              <a:extLst>
                <a:ext uri="{FF2B5EF4-FFF2-40B4-BE49-F238E27FC236}">
                  <a16:creationId xmlns:a16="http://schemas.microsoft.com/office/drawing/2014/main" id="{6D0F428E-D59A-714E-A5A2-CB89242D5C97}"/>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4" name="TextBox 83">
              <a:extLst>
                <a:ext uri="{FF2B5EF4-FFF2-40B4-BE49-F238E27FC236}">
                  <a16:creationId xmlns:a16="http://schemas.microsoft.com/office/drawing/2014/main" id="{F167A033-7CDD-F54A-ABE1-5BDE1C3C2A09}"/>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85" name="Straight Arrow Connector 84">
              <a:extLst>
                <a:ext uri="{FF2B5EF4-FFF2-40B4-BE49-F238E27FC236}">
                  <a16:creationId xmlns:a16="http://schemas.microsoft.com/office/drawing/2014/main" id="{A445DF7E-BE5F-0B4A-A9E4-FDA674EC0D31}"/>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6" name="TextBox 85">
              <a:extLst>
                <a:ext uri="{FF2B5EF4-FFF2-40B4-BE49-F238E27FC236}">
                  <a16:creationId xmlns:a16="http://schemas.microsoft.com/office/drawing/2014/main" id="{5E3539C1-BD22-AD4A-BC44-6ECB84FA11B6}"/>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cxnSp>
        <p:nvCxnSpPr>
          <p:cNvPr id="87" name="Straight Arrow Connector 86">
            <a:extLst>
              <a:ext uri="{FF2B5EF4-FFF2-40B4-BE49-F238E27FC236}">
                <a16:creationId xmlns:a16="http://schemas.microsoft.com/office/drawing/2014/main" id="{E3652731-88CF-3A4A-B29F-7F79B9286A3C}"/>
              </a:ext>
            </a:extLst>
          </p:cNvPr>
          <p:cNvCxnSpPr>
            <a:cxnSpLocks/>
          </p:cNvCxnSpPr>
          <p:nvPr/>
        </p:nvCxnSpPr>
        <p:spPr>
          <a:xfrm>
            <a:off x="8288676" y="2250465"/>
            <a:ext cx="0" cy="208531"/>
          </a:xfrm>
          <a:prstGeom prst="straightConnector1">
            <a:avLst/>
          </a:prstGeom>
          <a:ln w="25400">
            <a:solidFill>
              <a:srgbClr val="FF000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88" name="Straight Arrow Connector 87">
            <a:extLst>
              <a:ext uri="{FF2B5EF4-FFF2-40B4-BE49-F238E27FC236}">
                <a16:creationId xmlns:a16="http://schemas.microsoft.com/office/drawing/2014/main" id="{55EB3B1B-0A31-5C44-B661-6D2BE2D35EEB}"/>
              </a:ext>
            </a:extLst>
          </p:cNvPr>
          <p:cNvCxnSpPr>
            <a:cxnSpLocks/>
          </p:cNvCxnSpPr>
          <p:nvPr/>
        </p:nvCxnSpPr>
        <p:spPr>
          <a:xfrm>
            <a:off x="8267569" y="3203645"/>
            <a:ext cx="0" cy="208976"/>
          </a:xfrm>
          <a:prstGeom prst="straightConnector1">
            <a:avLst/>
          </a:prstGeom>
          <a:ln w="254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grpSp>
        <p:nvGrpSpPr>
          <p:cNvPr id="4" name="Group 3">
            <a:extLst>
              <a:ext uri="{FF2B5EF4-FFF2-40B4-BE49-F238E27FC236}">
                <a16:creationId xmlns:a16="http://schemas.microsoft.com/office/drawing/2014/main" id="{815811C3-D6CA-724D-8C48-C5FAB69A6AD0}"/>
              </a:ext>
            </a:extLst>
          </p:cNvPr>
          <p:cNvGrpSpPr/>
          <p:nvPr/>
        </p:nvGrpSpPr>
        <p:grpSpPr>
          <a:xfrm>
            <a:off x="4519494" y="4029043"/>
            <a:ext cx="2931988" cy="1431240"/>
            <a:chOff x="4265059" y="4068797"/>
            <a:chExt cx="3122924" cy="1524445"/>
          </a:xfrm>
        </p:grpSpPr>
        <p:cxnSp>
          <p:nvCxnSpPr>
            <p:cNvPr id="65" name="Straight Connector 64">
              <a:extLst>
                <a:ext uri="{FF2B5EF4-FFF2-40B4-BE49-F238E27FC236}">
                  <a16:creationId xmlns:a16="http://schemas.microsoft.com/office/drawing/2014/main" id="{2A315472-7DA5-6648-8F75-7EE64859A344}"/>
                </a:ext>
              </a:extLst>
            </p:cNvPr>
            <p:cNvCxnSpPr/>
            <p:nvPr/>
          </p:nvCxnSpPr>
          <p:spPr>
            <a:xfrm rot="16200000">
              <a:off x="5513182" y="5145038"/>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6" name="Straight Connector 65">
              <a:extLst>
                <a:ext uri="{FF2B5EF4-FFF2-40B4-BE49-F238E27FC236}">
                  <a16:creationId xmlns:a16="http://schemas.microsoft.com/office/drawing/2014/main" id="{2132739D-1041-8648-B588-FA7A22CDAE73}"/>
                </a:ext>
              </a:extLst>
            </p:cNvPr>
            <p:cNvCxnSpPr/>
            <p:nvPr/>
          </p:nvCxnSpPr>
          <p:spPr>
            <a:xfrm rot="16200000">
              <a:off x="6977954" y="5133156"/>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7" name="Straight Connector 66">
              <a:extLst>
                <a:ext uri="{FF2B5EF4-FFF2-40B4-BE49-F238E27FC236}">
                  <a16:creationId xmlns:a16="http://schemas.microsoft.com/office/drawing/2014/main" id="{366EB174-FC98-CE4E-BCBF-D91AA5E9E932}"/>
                </a:ext>
              </a:extLst>
            </p:cNvPr>
            <p:cNvCxnSpPr>
              <a:cxnSpLocks/>
            </p:cNvCxnSpPr>
            <p:nvPr/>
          </p:nvCxnSpPr>
          <p:spPr>
            <a:xfrm>
              <a:off x="5178458" y="4133371"/>
              <a:ext cx="690128" cy="65044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8" name="Straight Connector 67">
              <a:extLst>
                <a:ext uri="{FF2B5EF4-FFF2-40B4-BE49-F238E27FC236}">
                  <a16:creationId xmlns:a16="http://schemas.microsoft.com/office/drawing/2014/main" id="{D7A49BF6-981E-D94B-B129-54849C97F2F8}"/>
                </a:ext>
              </a:extLst>
            </p:cNvPr>
            <p:cNvCxnSpPr>
              <a:cxnSpLocks/>
            </p:cNvCxnSpPr>
            <p:nvPr/>
          </p:nvCxnSpPr>
          <p:spPr>
            <a:xfrm flipV="1">
              <a:off x="5883461" y="4121428"/>
              <a:ext cx="708180" cy="65555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9" name="Straight Connector 68">
              <a:extLst>
                <a:ext uri="{FF2B5EF4-FFF2-40B4-BE49-F238E27FC236}">
                  <a16:creationId xmlns:a16="http://schemas.microsoft.com/office/drawing/2014/main" id="{4A2113A4-207B-904E-8ECB-7CACCC449626}"/>
                </a:ext>
              </a:extLst>
            </p:cNvPr>
            <p:cNvCxnSpPr>
              <a:cxnSpLocks/>
            </p:cNvCxnSpPr>
            <p:nvPr/>
          </p:nvCxnSpPr>
          <p:spPr>
            <a:xfrm>
              <a:off x="6635286" y="4107091"/>
              <a:ext cx="685484" cy="65879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0" name="Straight Connector 69">
              <a:extLst>
                <a:ext uri="{FF2B5EF4-FFF2-40B4-BE49-F238E27FC236}">
                  <a16:creationId xmlns:a16="http://schemas.microsoft.com/office/drawing/2014/main" id="{1BD4519E-2E5B-8A4B-8B51-4F752EAFC5A6}"/>
                </a:ext>
              </a:extLst>
            </p:cNvPr>
            <p:cNvCxnSpPr>
              <a:cxnSpLocks/>
            </p:cNvCxnSpPr>
            <p:nvPr/>
          </p:nvCxnSpPr>
          <p:spPr>
            <a:xfrm flipV="1">
              <a:off x="4410264" y="4133700"/>
              <a:ext cx="735865" cy="62784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a:extLst>
                <a:ext uri="{FF2B5EF4-FFF2-40B4-BE49-F238E27FC236}">
                  <a16:creationId xmlns:a16="http://schemas.microsoft.com/office/drawing/2014/main" id="{0779CA8C-6AA0-E546-9404-BC82D942AB16}"/>
                </a:ext>
              </a:extLst>
            </p:cNvPr>
            <p:cNvCxnSpPr>
              <a:cxnSpLocks/>
            </p:cNvCxnSpPr>
            <p:nvPr/>
          </p:nvCxnSpPr>
          <p:spPr>
            <a:xfrm flipH="1" flipV="1">
              <a:off x="5146130" y="4127169"/>
              <a:ext cx="696324" cy="13406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2" name="Straight Connector 71">
              <a:extLst>
                <a:ext uri="{FF2B5EF4-FFF2-40B4-BE49-F238E27FC236}">
                  <a16:creationId xmlns:a16="http://schemas.microsoft.com/office/drawing/2014/main" id="{EADFE141-77D6-904E-BC0A-BD84F7DF17CF}"/>
                </a:ext>
              </a:extLst>
            </p:cNvPr>
            <p:cNvCxnSpPr>
              <a:cxnSpLocks/>
              <a:endCxn id="73" idx="4"/>
            </p:cNvCxnSpPr>
            <p:nvPr/>
          </p:nvCxnSpPr>
          <p:spPr>
            <a:xfrm flipV="1">
              <a:off x="4419133" y="4172180"/>
              <a:ext cx="733527" cy="135040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73" name="Oval 72">
              <a:extLst>
                <a:ext uri="{FF2B5EF4-FFF2-40B4-BE49-F238E27FC236}">
                  <a16:creationId xmlns:a16="http://schemas.microsoft.com/office/drawing/2014/main" id="{4085618B-BCB3-484B-8C2B-B9642231628F}"/>
                </a:ext>
              </a:extLst>
            </p:cNvPr>
            <p:cNvSpPr/>
            <p:nvPr/>
          </p:nvSpPr>
          <p:spPr>
            <a:xfrm>
              <a:off x="5106940" y="408074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4" name="Straight Connector 73">
              <a:extLst>
                <a:ext uri="{FF2B5EF4-FFF2-40B4-BE49-F238E27FC236}">
                  <a16:creationId xmlns:a16="http://schemas.microsoft.com/office/drawing/2014/main" id="{4700C2B7-A61B-D647-860B-51911364D6A9}"/>
                </a:ext>
              </a:extLst>
            </p:cNvPr>
            <p:cNvCxnSpPr>
              <a:cxnSpLocks/>
            </p:cNvCxnSpPr>
            <p:nvPr/>
          </p:nvCxnSpPr>
          <p:spPr>
            <a:xfrm flipV="1">
              <a:off x="5881556" y="4093697"/>
              <a:ext cx="736125" cy="141101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0" name="Straight Connector 89">
              <a:extLst>
                <a:ext uri="{FF2B5EF4-FFF2-40B4-BE49-F238E27FC236}">
                  <a16:creationId xmlns:a16="http://schemas.microsoft.com/office/drawing/2014/main" id="{333CFDB8-5607-5C44-B36B-D6DC2E9E3327}"/>
                </a:ext>
              </a:extLst>
            </p:cNvPr>
            <p:cNvCxnSpPr>
              <a:cxnSpLocks/>
            </p:cNvCxnSpPr>
            <p:nvPr/>
          </p:nvCxnSpPr>
          <p:spPr>
            <a:xfrm flipH="1" flipV="1">
              <a:off x="6604377" y="4115226"/>
              <a:ext cx="744020" cy="137796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1" name="Straight Connector 90">
              <a:extLst>
                <a:ext uri="{FF2B5EF4-FFF2-40B4-BE49-F238E27FC236}">
                  <a16:creationId xmlns:a16="http://schemas.microsoft.com/office/drawing/2014/main" id="{27623725-F253-FB44-BAA3-5A17CDE3BAE4}"/>
                </a:ext>
              </a:extLst>
            </p:cNvPr>
            <p:cNvCxnSpPr/>
            <p:nvPr/>
          </p:nvCxnSpPr>
          <p:spPr>
            <a:xfrm flipH="1" flipV="1">
              <a:off x="4429207" y="4792721"/>
              <a:ext cx="1436201" cy="7027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2" name="Straight Connector 91">
              <a:extLst>
                <a:ext uri="{FF2B5EF4-FFF2-40B4-BE49-F238E27FC236}">
                  <a16:creationId xmlns:a16="http://schemas.microsoft.com/office/drawing/2014/main" id="{E35ACD9B-B723-AA45-8662-E8B316679BEA}"/>
                </a:ext>
              </a:extLst>
            </p:cNvPr>
            <p:cNvCxnSpPr/>
            <p:nvPr/>
          </p:nvCxnSpPr>
          <p:spPr>
            <a:xfrm flipH="1" flipV="1">
              <a:off x="5907426" y="4780776"/>
              <a:ext cx="1436201" cy="7027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93" name="Oval 92">
              <a:extLst>
                <a:ext uri="{FF2B5EF4-FFF2-40B4-BE49-F238E27FC236}">
                  <a16:creationId xmlns:a16="http://schemas.microsoft.com/office/drawing/2014/main" id="{29E03BBD-E6EC-D24F-B3CF-18C739421E7F}"/>
                </a:ext>
              </a:extLst>
            </p:cNvPr>
            <p:cNvSpPr/>
            <p:nvPr/>
          </p:nvSpPr>
          <p:spPr>
            <a:xfrm>
              <a:off x="6565188" y="4068797"/>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Oval 93">
              <a:extLst>
                <a:ext uri="{FF2B5EF4-FFF2-40B4-BE49-F238E27FC236}">
                  <a16:creationId xmlns:a16="http://schemas.microsoft.com/office/drawing/2014/main" id="{B1C6D39C-3BAB-8A47-938D-DB85D426BE38}"/>
                </a:ext>
              </a:extLst>
            </p:cNvPr>
            <p:cNvSpPr/>
            <p:nvPr/>
          </p:nvSpPr>
          <p:spPr>
            <a:xfrm>
              <a:off x="5829063" y="544892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Oval 94">
              <a:extLst>
                <a:ext uri="{FF2B5EF4-FFF2-40B4-BE49-F238E27FC236}">
                  <a16:creationId xmlns:a16="http://schemas.microsoft.com/office/drawing/2014/main" id="{E3083F66-997A-F740-9AFF-0A779CE49624}"/>
                </a:ext>
              </a:extLst>
            </p:cNvPr>
            <p:cNvSpPr/>
            <p:nvPr/>
          </p:nvSpPr>
          <p:spPr>
            <a:xfrm>
              <a:off x="4377021" y="473258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6" name="Straight Connector 95">
              <a:extLst>
                <a:ext uri="{FF2B5EF4-FFF2-40B4-BE49-F238E27FC236}">
                  <a16:creationId xmlns:a16="http://schemas.microsoft.com/office/drawing/2014/main" id="{7466D835-BD9D-E74E-807C-1EF96D88F4B8}"/>
                </a:ext>
              </a:extLst>
            </p:cNvPr>
            <p:cNvCxnSpPr/>
            <p:nvPr/>
          </p:nvCxnSpPr>
          <p:spPr>
            <a:xfrm flipV="1">
              <a:off x="4371405" y="4677930"/>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7" name="Straight Connector 96">
              <a:extLst>
                <a:ext uri="{FF2B5EF4-FFF2-40B4-BE49-F238E27FC236}">
                  <a16:creationId xmlns:a16="http://schemas.microsoft.com/office/drawing/2014/main" id="{BADF3688-8690-E846-8B59-D52153EADE83}"/>
                </a:ext>
              </a:extLst>
            </p:cNvPr>
            <p:cNvCxnSpPr/>
            <p:nvPr/>
          </p:nvCxnSpPr>
          <p:spPr>
            <a:xfrm>
              <a:off x="4279605" y="4675879"/>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8" name="Straight Connector 97">
              <a:extLst>
                <a:ext uri="{FF2B5EF4-FFF2-40B4-BE49-F238E27FC236}">
                  <a16:creationId xmlns:a16="http://schemas.microsoft.com/office/drawing/2014/main" id="{3948BDD2-A686-3A4B-A051-8B1EDEC29F4F}"/>
                </a:ext>
              </a:extLst>
            </p:cNvPr>
            <p:cNvCxnSpPr/>
            <p:nvPr/>
          </p:nvCxnSpPr>
          <p:spPr>
            <a:xfrm>
              <a:off x="4276435" y="4767692"/>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9" name="Straight Connector 98">
              <a:extLst>
                <a:ext uri="{FF2B5EF4-FFF2-40B4-BE49-F238E27FC236}">
                  <a16:creationId xmlns:a16="http://schemas.microsoft.com/office/drawing/2014/main" id="{2F81F6FC-D13A-AC43-966E-C370C03A8D1D}"/>
                </a:ext>
              </a:extLst>
            </p:cNvPr>
            <p:cNvCxnSpPr/>
            <p:nvPr/>
          </p:nvCxnSpPr>
          <p:spPr>
            <a:xfrm>
              <a:off x="4281921" y="4856825"/>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0" name="Straight Connector 99">
              <a:extLst>
                <a:ext uri="{FF2B5EF4-FFF2-40B4-BE49-F238E27FC236}">
                  <a16:creationId xmlns:a16="http://schemas.microsoft.com/office/drawing/2014/main" id="{C1C4C842-1177-E341-AB12-52DF3A7569E1}"/>
                </a:ext>
              </a:extLst>
            </p:cNvPr>
            <p:cNvCxnSpPr/>
            <p:nvPr/>
          </p:nvCxnSpPr>
          <p:spPr>
            <a:xfrm>
              <a:off x="4268229" y="5408311"/>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1" name="Straight Connector 100">
              <a:extLst>
                <a:ext uri="{FF2B5EF4-FFF2-40B4-BE49-F238E27FC236}">
                  <a16:creationId xmlns:a16="http://schemas.microsoft.com/office/drawing/2014/main" id="{37E25367-18B5-6F48-B3DC-89E4C7C9C873}"/>
                </a:ext>
              </a:extLst>
            </p:cNvPr>
            <p:cNvCxnSpPr/>
            <p:nvPr/>
          </p:nvCxnSpPr>
          <p:spPr>
            <a:xfrm>
              <a:off x="4265059" y="5500124"/>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2" name="Straight Connector 101">
              <a:extLst>
                <a:ext uri="{FF2B5EF4-FFF2-40B4-BE49-F238E27FC236}">
                  <a16:creationId xmlns:a16="http://schemas.microsoft.com/office/drawing/2014/main" id="{89AF19BF-391D-E74E-83CC-99680D6CA795}"/>
                </a:ext>
              </a:extLst>
            </p:cNvPr>
            <p:cNvCxnSpPr/>
            <p:nvPr/>
          </p:nvCxnSpPr>
          <p:spPr>
            <a:xfrm>
              <a:off x="4270545" y="558925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03" name="Oval 102">
              <a:extLst>
                <a:ext uri="{FF2B5EF4-FFF2-40B4-BE49-F238E27FC236}">
                  <a16:creationId xmlns:a16="http://schemas.microsoft.com/office/drawing/2014/main" id="{2D27DF03-51E6-1D4B-8BFA-128F92F031E4}"/>
                </a:ext>
              </a:extLst>
            </p:cNvPr>
            <p:cNvSpPr/>
            <p:nvPr/>
          </p:nvSpPr>
          <p:spPr>
            <a:xfrm>
              <a:off x="5839052" y="472562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 name="Oval 103">
              <a:extLst>
                <a:ext uri="{FF2B5EF4-FFF2-40B4-BE49-F238E27FC236}">
                  <a16:creationId xmlns:a16="http://schemas.microsoft.com/office/drawing/2014/main" id="{EAE77D1E-11DD-1A42-9742-AE73777FE833}"/>
                </a:ext>
              </a:extLst>
            </p:cNvPr>
            <p:cNvSpPr/>
            <p:nvPr/>
          </p:nvSpPr>
          <p:spPr>
            <a:xfrm>
              <a:off x="4373008" y="545648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5" name="Straight Connector 104">
              <a:extLst>
                <a:ext uri="{FF2B5EF4-FFF2-40B4-BE49-F238E27FC236}">
                  <a16:creationId xmlns:a16="http://schemas.microsoft.com/office/drawing/2014/main" id="{6B8A3A9C-683A-874A-A915-FF8D2929750B}"/>
                </a:ext>
              </a:extLst>
            </p:cNvPr>
            <p:cNvCxnSpPr/>
            <p:nvPr/>
          </p:nvCxnSpPr>
          <p:spPr>
            <a:xfrm flipV="1">
              <a:off x="4360029" y="5410362"/>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06" name="Oval 105">
              <a:extLst>
                <a:ext uri="{FF2B5EF4-FFF2-40B4-BE49-F238E27FC236}">
                  <a16:creationId xmlns:a16="http://schemas.microsoft.com/office/drawing/2014/main" id="{C73DB98C-97FC-D240-9E09-D9BB4C1996EE}"/>
                </a:ext>
              </a:extLst>
            </p:cNvPr>
            <p:cNvSpPr/>
            <p:nvPr/>
          </p:nvSpPr>
          <p:spPr>
            <a:xfrm>
              <a:off x="7296543" y="544892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 name="Oval 106">
              <a:extLst>
                <a:ext uri="{FF2B5EF4-FFF2-40B4-BE49-F238E27FC236}">
                  <a16:creationId xmlns:a16="http://schemas.microsoft.com/office/drawing/2014/main" id="{9E3468A3-2EDE-7246-BBC8-4E54A8634A58}"/>
                </a:ext>
              </a:extLst>
            </p:cNvPr>
            <p:cNvSpPr/>
            <p:nvPr/>
          </p:nvSpPr>
          <p:spPr>
            <a:xfrm>
              <a:off x="7294580" y="473358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1" name="Group 50">
            <a:extLst>
              <a:ext uri="{FF2B5EF4-FFF2-40B4-BE49-F238E27FC236}">
                <a16:creationId xmlns:a16="http://schemas.microsoft.com/office/drawing/2014/main" id="{AFE05763-4E7D-7742-A27C-741B51BB6AA8}"/>
              </a:ext>
            </a:extLst>
          </p:cNvPr>
          <p:cNvGrpSpPr/>
          <p:nvPr/>
        </p:nvGrpSpPr>
        <p:grpSpPr>
          <a:xfrm>
            <a:off x="1753208" y="4050429"/>
            <a:ext cx="1563608" cy="1420027"/>
            <a:chOff x="1753207" y="4090184"/>
            <a:chExt cx="1665433" cy="1512502"/>
          </a:xfrm>
        </p:grpSpPr>
        <p:cxnSp>
          <p:nvCxnSpPr>
            <p:cNvPr id="108" name="Straight Connector 107">
              <a:extLst>
                <a:ext uri="{FF2B5EF4-FFF2-40B4-BE49-F238E27FC236}">
                  <a16:creationId xmlns:a16="http://schemas.microsoft.com/office/drawing/2014/main" id="{0840F66E-3A1B-324A-90DC-7CE2F3019711}"/>
                </a:ext>
              </a:extLst>
            </p:cNvPr>
            <p:cNvCxnSpPr/>
            <p:nvPr/>
          </p:nvCxnSpPr>
          <p:spPr>
            <a:xfrm rot="16200000">
              <a:off x="3001330" y="5154482"/>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9" name="Straight Connector 108">
              <a:extLst>
                <a:ext uri="{FF2B5EF4-FFF2-40B4-BE49-F238E27FC236}">
                  <a16:creationId xmlns:a16="http://schemas.microsoft.com/office/drawing/2014/main" id="{7D75BFB7-1C74-C848-BABB-26F8BB268C37}"/>
                </a:ext>
              </a:extLst>
            </p:cNvPr>
            <p:cNvCxnSpPr>
              <a:cxnSpLocks/>
            </p:cNvCxnSpPr>
            <p:nvPr/>
          </p:nvCxnSpPr>
          <p:spPr>
            <a:xfrm>
              <a:off x="2666606" y="4142815"/>
              <a:ext cx="690128" cy="65044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0" name="Straight Connector 109">
              <a:extLst>
                <a:ext uri="{FF2B5EF4-FFF2-40B4-BE49-F238E27FC236}">
                  <a16:creationId xmlns:a16="http://schemas.microsoft.com/office/drawing/2014/main" id="{EB7FC554-461A-A744-8FEB-BD1A48A3F467}"/>
                </a:ext>
              </a:extLst>
            </p:cNvPr>
            <p:cNvCxnSpPr>
              <a:cxnSpLocks/>
            </p:cNvCxnSpPr>
            <p:nvPr/>
          </p:nvCxnSpPr>
          <p:spPr>
            <a:xfrm flipV="1">
              <a:off x="1898412" y="4143144"/>
              <a:ext cx="735865" cy="62784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1" name="Straight Connector 110">
              <a:extLst>
                <a:ext uri="{FF2B5EF4-FFF2-40B4-BE49-F238E27FC236}">
                  <a16:creationId xmlns:a16="http://schemas.microsoft.com/office/drawing/2014/main" id="{DCBED0C9-34E4-9941-B02B-E87D5DE6B314}"/>
                </a:ext>
              </a:extLst>
            </p:cNvPr>
            <p:cNvCxnSpPr>
              <a:cxnSpLocks/>
            </p:cNvCxnSpPr>
            <p:nvPr/>
          </p:nvCxnSpPr>
          <p:spPr>
            <a:xfrm flipH="1" flipV="1">
              <a:off x="2634278" y="4136613"/>
              <a:ext cx="696324" cy="13406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2" name="Straight Connector 111">
              <a:extLst>
                <a:ext uri="{FF2B5EF4-FFF2-40B4-BE49-F238E27FC236}">
                  <a16:creationId xmlns:a16="http://schemas.microsoft.com/office/drawing/2014/main" id="{247241FF-04D5-F245-BEA5-349E2AE1D156}"/>
                </a:ext>
              </a:extLst>
            </p:cNvPr>
            <p:cNvCxnSpPr>
              <a:cxnSpLocks/>
            </p:cNvCxnSpPr>
            <p:nvPr/>
          </p:nvCxnSpPr>
          <p:spPr>
            <a:xfrm flipV="1">
              <a:off x="1899330" y="4173673"/>
              <a:ext cx="733527" cy="135040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13" name="Oval 112">
              <a:extLst>
                <a:ext uri="{FF2B5EF4-FFF2-40B4-BE49-F238E27FC236}">
                  <a16:creationId xmlns:a16="http://schemas.microsoft.com/office/drawing/2014/main" id="{3447AB56-5503-2140-8FD7-CDA9C2BD65A0}"/>
                </a:ext>
              </a:extLst>
            </p:cNvPr>
            <p:cNvSpPr/>
            <p:nvPr/>
          </p:nvSpPr>
          <p:spPr>
            <a:xfrm>
              <a:off x="2595088" y="4090184"/>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4" name="Straight Connector 113">
              <a:extLst>
                <a:ext uri="{FF2B5EF4-FFF2-40B4-BE49-F238E27FC236}">
                  <a16:creationId xmlns:a16="http://schemas.microsoft.com/office/drawing/2014/main" id="{37C29381-B2A8-E54E-B514-A0AB9629BB1F}"/>
                </a:ext>
              </a:extLst>
            </p:cNvPr>
            <p:cNvCxnSpPr/>
            <p:nvPr/>
          </p:nvCxnSpPr>
          <p:spPr>
            <a:xfrm flipH="1" flipV="1">
              <a:off x="1917355" y="4802165"/>
              <a:ext cx="1436201" cy="7027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15" name="Oval 114">
              <a:extLst>
                <a:ext uri="{FF2B5EF4-FFF2-40B4-BE49-F238E27FC236}">
                  <a16:creationId xmlns:a16="http://schemas.microsoft.com/office/drawing/2014/main" id="{46FB5FE3-4DCB-2746-84F7-73CDE787BEF5}"/>
                </a:ext>
              </a:extLst>
            </p:cNvPr>
            <p:cNvSpPr/>
            <p:nvPr/>
          </p:nvSpPr>
          <p:spPr>
            <a:xfrm>
              <a:off x="3317211" y="545837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Oval 115">
              <a:extLst>
                <a:ext uri="{FF2B5EF4-FFF2-40B4-BE49-F238E27FC236}">
                  <a16:creationId xmlns:a16="http://schemas.microsoft.com/office/drawing/2014/main" id="{D2B0895B-E4BC-E247-858A-BE9A447A9FA6}"/>
                </a:ext>
              </a:extLst>
            </p:cNvPr>
            <p:cNvSpPr/>
            <p:nvPr/>
          </p:nvSpPr>
          <p:spPr>
            <a:xfrm>
              <a:off x="1865169" y="474203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7" name="Straight Connector 116">
              <a:extLst>
                <a:ext uri="{FF2B5EF4-FFF2-40B4-BE49-F238E27FC236}">
                  <a16:creationId xmlns:a16="http://schemas.microsoft.com/office/drawing/2014/main" id="{CC04D570-6514-CB4D-88D5-D9CA62D14B60}"/>
                </a:ext>
              </a:extLst>
            </p:cNvPr>
            <p:cNvCxnSpPr/>
            <p:nvPr/>
          </p:nvCxnSpPr>
          <p:spPr>
            <a:xfrm flipV="1">
              <a:off x="1859553" y="4687374"/>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a:extLst>
                <a:ext uri="{FF2B5EF4-FFF2-40B4-BE49-F238E27FC236}">
                  <a16:creationId xmlns:a16="http://schemas.microsoft.com/office/drawing/2014/main" id="{BF63CA2B-8A96-BF48-BF79-410788CD82E4}"/>
                </a:ext>
              </a:extLst>
            </p:cNvPr>
            <p:cNvCxnSpPr/>
            <p:nvPr/>
          </p:nvCxnSpPr>
          <p:spPr>
            <a:xfrm>
              <a:off x="1767753" y="468532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9" name="Straight Connector 118">
              <a:extLst>
                <a:ext uri="{FF2B5EF4-FFF2-40B4-BE49-F238E27FC236}">
                  <a16:creationId xmlns:a16="http://schemas.microsoft.com/office/drawing/2014/main" id="{01F20EAB-5F40-9142-ADF4-66E7F58C41AA}"/>
                </a:ext>
              </a:extLst>
            </p:cNvPr>
            <p:cNvCxnSpPr/>
            <p:nvPr/>
          </p:nvCxnSpPr>
          <p:spPr>
            <a:xfrm>
              <a:off x="1764583" y="4777136"/>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a:extLst>
                <a:ext uri="{FF2B5EF4-FFF2-40B4-BE49-F238E27FC236}">
                  <a16:creationId xmlns:a16="http://schemas.microsoft.com/office/drawing/2014/main" id="{D99E4DAE-FE2D-5948-8F0B-57F41E83C033}"/>
                </a:ext>
              </a:extLst>
            </p:cNvPr>
            <p:cNvCxnSpPr/>
            <p:nvPr/>
          </p:nvCxnSpPr>
          <p:spPr>
            <a:xfrm>
              <a:off x="1770069" y="4866269"/>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1" name="Straight Connector 120">
              <a:extLst>
                <a:ext uri="{FF2B5EF4-FFF2-40B4-BE49-F238E27FC236}">
                  <a16:creationId xmlns:a16="http://schemas.microsoft.com/office/drawing/2014/main" id="{D185364C-5FF4-C446-BB86-B2986BCCA9D7}"/>
                </a:ext>
              </a:extLst>
            </p:cNvPr>
            <p:cNvCxnSpPr/>
            <p:nvPr/>
          </p:nvCxnSpPr>
          <p:spPr>
            <a:xfrm>
              <a:off x="1756377" y="5417755"/>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2" name="Straight Connector 121">
              <a:extLst>
                <a:ext uri="{FF2B5EF4-FFF2-40B4-BE49-F238E27FC236}">
                  <a16:creationId xmlns:a16="http://schemas.microsoft.com/office/drawing/2014/main" id="{A231B770-9CFF-2646-BD8E-1369889CBB32}"/>
                </a:ext>
              </a:extLst>
            </p:cNvPr>
            <p:cNvCxnSpPr/>
            <p:nvPr/>
          </p:nvCxnSpPr>
          <p:spPr>
            <a:xfrm>
              <a:off x="1753207" y="5509568"/>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3" name="Straight Connector 122">
              <a:extLst>
                <a:ext uri="{FF2B5EF4-FFF2-40B4-BE49-F238E27FC236}">
                  <a16:creationId xmlns:a16="http://schemas.microsoft.com/office/drawing/2014/main" id="{C930A27F-2A00-AB42-BD2C-98935C05F09A}"/>
                </a:ext>
              </a:extLst>
            </p:cNvPr>
            <p:cNvCxnSpPr/>
            <p:nvPr/>
          </p:nvCxnSpPr>
          <p:spPr>
            <a:xfrm>
              <a:off x="1758693" y="5598701"/>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24" name="Oval 123">
              <a:extLst>
                <a:ext uri="{FF2B5EF4-FFF2-40B4-BE49-F238E27FC236}">
                  <a16:creationId xmlns:a16="http://schemas.microsoft.com/office/drawing/2014/main" id="{2585B974-AE4C-4C40-93B2-14A5080BA186}"/>
                </a:ext>
              </a:extLst>
            </p:cNvPr>
            <p:cNvSpPr/>
            <p:nvPr/>
          </p:nvSpPr>
          <p:spPr>
            <a:xfrm>
              <a:off x="3327200" y="4743024"/>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5" name="Oval 124">
              <a:extLst>
                <a:ext uri="{FF2B5EF4-FFF2-40B4-BE49-F238E27FC236}">
                  <a16:creationId xmlns:a16="http://schemas.microsoft.com/office/drawing/2014/main" id="{F159AD5F-70FF-6A40-B3E5-0AFD07D2AA1E}"/>
                </a:ext>
              </a:extLst>
            </p:cNvPr>
            <p:cNvSpPr/>
            <p:nvPr/>
          </p:nvSpPr>
          <p:spPr>
            <a:xfrm>
              <a:off x="1861156" y="5465933"/>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6" name="Straight Connector 125">
              <a:extLst>
                <a:ext uri="{FF2B5EF4-FFF2-40B4-BE49-F238E27FC236}">
                  <a16:creationId xmlns:a16="http://schemas.microsoft.com/office/drawing/2014/main" id="{68CD3ABB-7596-564A-B235-0C980E766294}"/>
                </a:ext>
              </a:extLst>
            </p:cNvPr>
            <p:cNvCxnSpPr/>
            <p:nvPr/>
          </p:nvCxnSpPr>
          <p:spPr>
            <a:xfrm flipV="1">
              <a:off x="1848177" y="5419806"/>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27" name="TextBox 126">
            <a:extLst>
              <a:ext uri="{FF2B5EF4-FFF2-40B4-BE49-F238E27FC236}">
                <a16:creationId xmlns:a16="http://schemas.microsoft.com/office/drawing/2014/main" id="{616E5C61-82FA-5E44-9EB8-A0A8601E14A8}"/>
              </a:ext>
            </a:extLst>
          </p:cNvPr>
          <p:cNvSpPr txBox="1"/>
          <p:nvPr/>
        </p:nvSpPr>
        <p:spPr>
          <a:xfrm>
            <a:off x="5657823" y="5415383"/>
            <a:ext cx="865711" cy="400110"/>
          </a:xfrm>
          <a:prstGeom prst="rect">
            <a:avLst/>
          </a:prstGeom>
          <a:noFill/>
        </p:spPr>
        <p:txBody>
          <a:bodyPr wrap="square" rtlCol="0">
            <a:spAutoFit/>
          </a:bodyPr>
          <a:lstStyle/>
          <a:p>
            <a:r>
              <a:rPr lang="en-US" sz="2000" dirty="0">
                <a:latin typeface="Times New Roman" panose="02020603050405020304" pitchFamily="18" charset="0"/>
                <a:cs typeface="Times New Roman" panose="02020603050405020304" pitchFamily="18" charset="0"/>
              </a:rPr>
              <a:t> </a:t>
            </a:r>
            <a:r>
              <a:rPr lang="en-US" sz="2000" dirty="0">
                <a:solidFill>
                  <a:srgbClr val="FF0000"/>
                </a:solidFill>
                <a:latin typeface="Times New Roman" panose="02020603050405020304" pitchFamily="18" charset="0"/>
                <a:cs typeface="Times New Roman" panose="02020603050405020304" pitchFamily="18" charset="0"/>
              </a:rPr>
              <a:t>n = 2 </a:t>
            </a:r>
            <a:r>
              <a:rPr lang="en-US" sz="2000" dirty="0">
                <a:latin typeface="Times New Roman" panose="02020603050405020304" pitchFamily="18" charset="0"/>
                <a:cs typeface="Times New Roman" panose="02020603050405020304" pitchFamily="18" charset="0"/>
              </a:rPr>
              <a:t>   </a:t>
            </a:r>
          </a:p>
        </p:txBody>
      </p:sp>
      <p:sp>
        <p:nvSpPr>
          <p:cNvPr id="128" name="TextBox 127">
            <a:extLst>
              <a:ext uri="{FF2B5EF4-FFF2-40B4-BE49-F238E27FC236}">
                <a16:creationId xmlns:a16="http://schemas.microsoft.com/office/drawing/2014/main" id="{5BB90CAD-EA30-904F-84B5-4C51A11A6FD5}"/>
              </a:ext>
            </a:extLst>
          </p:cNvPr>
          <p:cNvSpPr txBox="1"/>
          <p:nvPr/>
        </p:nvSpPr>
        <p:spPr>
          <a:xfrm>
            <a:off x="2231209" y="5408236"/>
            <a:ext cx="802854"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n = 1 </a:t>
            </a:r>
            <a:r>
              <a:rPr lang="en-US" sz="2000" dirty="0">
                <a:latin typeface="Times New Roman" panose="02020603050405020304" pitchFamily="18" charset="0"/>
                <a:cs typeface="Times New Roman" panose="02020603050405020304" pitchFamily="18" charset="0"/>
              </a:rPr>
              <a:t>   </a:t>
            </a:r>
          </a:p>
        </p:txBody>
      </p:sp>
      <p:sp>
        <p:nvSpPr>
          <p:cNvPr id="129" name="TextBox 128">
            <a:extLst>
              <a:ext uri="{FF2B5EF4-FFF2-40B4-BE49-F238E27FC236}">
                <a16:creationId xmlns:a16="http://schemas.microsoft.com/office/drawing/2014/main" id="{F1A3AB7B-8796-B04C-976E-C7FDF64D4B83}"/>
              </a:ext>
            </a:extLst>
          </p:cNvPr>
          <p:cNvSpPr txBox="1"/>
          <p:nvPr/>
        </p:nvSpPr>
        <p:spPr>
          <a:xfrm>
            <a:off x="3443008" y="6210121"/>
            <a:ext cx="1692381" cy="307777"/>
          </a:xfrm>
          <a:prstGeom prst="rect">
            <a:avLst/>
          </a:prstGeom>
          <a:noFill/>
          <a:ln>
            <a:noFill/>
          </a:ln>
        </p:spPr>
        <p:txBody>
          <a:bodyPr wrap="square" rtlCol="0">
            <a:spAutoFit/>
          </a:bodyPr>
          <a:lstStyle/>
          <a:p>
            <a:r>
              <a:rPr lang="en-US" sz="1400" dirty="0">
                <a:latin typeface="Times New Roman" panose="02020603050405020304" pitchFamily="18" charset="0"/>
                <a:cs typeface="Times New Roman" panose="02020603050405020304" pitchFamily="18" charset="0"/>
              </a:rPr>
              <a:t>Lattice truss units, </a:t>
            </a:r>
            <a:r>
              <a:rPr lang="en-US" sz="1400" dirty="0">
                <a:solidFill>
                  <a:srgbClr val="FF0000"/>
                </a:solidFill>
                <a:latin typeface="Times New Roman" panose="02020603050405020304" pitchFamily="18" charset="0"/>
                <a:cs typeface="Times New Roman" panose="02020603050405020304" pitchFamily="18" charset="0"/>
              </a:rPr>
              <a:t>n</a:t>
            </a:r>
          </a:p>
        </p:txBody>
      </p:sp>
      <p:sp>
        <p:nvSpPr>
          <p:cNvPr id="132" name="TextBox 131">
            <a:extLst>
              <a:ext uri="{FF2B5EF4-FFF2-40B4-BE49-F238E27FC236}">
                <a16:creationId xmlns:a16="http://schemas.microsoft.com/office/drawing/2014/main" id="{895D33CC-7C8F-634A-A2C6-D16358B20712}"/>
              </a:ext>
            </a:extLst>
          </p:cNvPr>
          <p:cNvSpPr txBox="1"/>
          <p:nvPr/>
        </p:nvSpPr>
        <p:spPr>
          <a:xfrm>
            <a:off x="2027435" y="225829"/>
            <a:ext cx="5373579" cy="830997"/>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Lattice Truss Beam Designs with a Wave   </a:t>
            </a:r>
          </a:p>
          <a:p>
            <a:r>
              <a:rPr lang="en-US" sz="2400" dirty="0">
                <a:latin typeface="Times New Roman" panose="02020603050405020304" pitchFamily="18" charset="0"/>
                <a:cs typeface="Times New Roman" panose="02020603050405020304" pitchFamily="18" charset="0"/>
              </a:rPr>
              <a:t>     and Five Joints per Unit, Design #5          </a:t>
            </a:r>
          </a:p>
        </p:txBody>
      </p:sp>
      <p:grpSp>
        <p:nvGrpSpPr>
          <p:cNvPr id="134" name="Group 133">
            <a:extLst>
              <a:ext uri="{FF2B5EF4-FFF2-40B4-BE49-F238E27FC236}">
                <a16:creationId xmlns:a16="http://schemas.microsoft.com/office/drawing/2014/main" id="{6D704CBA-794A-D940-8738-9372EE90927B}"/>
              </a:ext>
            </a:extLst>
          </p:cNvPr>
          <p:cNvGrpSpPr/>
          <p:nvPr/>
        </p:nvGrpSpPr>
        <p:grpSpPr>
          <a:xfrm>
            <a:off x="7081379" y="6135121"/>
            <a:ext cx="1694217" cy="465402"/>
            <a:chOff x="1032936" y="5906726"/>
            <a:chExt cx="1694217" cy="465402"/>
          </a:xfrm>
        </p:grpSpPr>
        <p:sp>
          <p:nvSpPr>
            <p:cNvPr id="135" name="TextBox 134">
              <a:extLst>
                <a:ext uri="{FF2B5EF4-FFF2-40B4-BE49-F238E27FC236}">
                  <a16:creationId xmlns:a16="http://schemas.microsoft.com/office/drawing/2014/main" id="{156C5219-960B-0D49-8242-BB7CD403C6DC}"/>
                </a:ext>
              </a:extLst>
            </p:cNvPr>
            <p:cNvSpPr txBox="1"/>
            <p:nvPr/>
          </p:nvSpPr>
          <p:spPr>
            <a:xfrm>
              <a:off x="1032936" y="6002796"/>
              <a:ext cx="1390261"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LATTOGLE </a:t>
              </a:r>
              <a:r>
                <a:rPr lang="en-US" dirty="0"/>
                <a:t> </a:t>
              </a:r>
            </a:p>
          </p:txBody>
        </p:sp>
        <p:sp>
          <p:nvSpPr>
            <p:cNvPr id="136" name="TextBox 135">
              <a:extLst>
                <a:ext uri="{FF2B5EF4-FFF2-40B4-BE49-F238E27FC236}">
                  <a16:creationId xmlns:a16="http://schemas.microsoft.com/office/drawing/2014/main" id="{6B34713C-C653-2348-A25F-4CEA6A8F7D93}"/>
                </a:ext>
              </a:extLst>
            </p:cNvPr>
            <p:cNvSpPr txBox="1"/>
            <p:nvPr/>
          </p:nvSpPr>
          <p:spPr>
            <a:xfrm>
              <a:off x="2260622" y="5906726"/>
              <a:ext cx="466531" cy="369332"/>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TM</a:t>
              </a:r>
              <a:r>
                <a:rPr lang="en-US" dirty="0"/>
                <a:t> </a:t>
              </a:r>
            </a:p>
          </p:txBody>
        </p:sp>
      </p:grpSp>
    </p:spTree>
    <p:extLst>
      <p:ext uri="{BB962C8B-B14F-4D97-AF65-F5344CB8AC3E}">
        <p14:creationId xmlns:p14="http://schemas.microsoft.com/office/powerpoint/2010/main" val="164365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2" name="Straight Connector 21">
            <a:extLst>
              <a:ext uri="{FF2B5EF4-FFF2-40B4-BE49-F238E27FC236}">
                <a16:creationId xmlns:a16="http://schemas.microsoft.com/office/drawing/2014/main" id="{D4C9CEEA-C5A4-4D46-A6B2-43E450B291AF}"/>
              </a:ext>
            </a:extLst>
          </p:cNvPr>
          <p:cNvCxnSpPr>
            <a:cxnSpLocks/>
          </p:cNvCxnSpPr>
          <p:nvPr/>
        </p:nvCxnSpPr>
        <p:spPr>
          <a:xfrm>
            <a:off x="1564712" y="2662392"/>
            <a:ext cx="715760" cy="140461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C8E3930A-0F83-3249-92CC-5F0E30791565}"/>
              </a:ext>
            </a:extLst>
          </p:cNvPr>
          <p:cNvSpPr/>
          <p:nvPr/>
        </p:nvSpPr>
        <p:spPr>
          <a:xfrm>
            <a:off x="277472"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5" name="Straight Connector 4">
            <a:extLst>
              <a:ext uri="{FF2B5EF4-FFF2-40B4-BE49-F238E27FC236}">
                <a16:creationId xmlns:a16="http://schemas.microsoft.com/office/drawing/2014/main" id="{83C75FD3-222E-F24D-8778-F1CA11BD5459}"/>
              </a:ext>
            </a:extLst>
          </p:cNvPr>
          <p:cNvCxnSpPr/>
          <p:nvPr/>
        </p:nvCxnSpPr>
        <p:spPr>
          <a:xfrm>
            <a:off x="277472" y="1052430"/>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F6CD7CB7-A7C7-CF42-A7FE-BF42F50D436B}"/>
              </a:ext>
            </a:extLst>
          </p:cNvPr>
          <p:cNvCxnSpPr>
            <a:cxnSpLocks/>
          </p:cNvCxnSpPr>
          <p:nvPr/>
        </p:nvCxnSpPr>
        <p:spPr>
          <a:xfrm flipH="1" flipV="1">
            <a:off x="5211703" y="3349431"/>
            <a:ext cx="14628" cy="70200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5399EED7-1FD7-E342-BD6D-B65917A79B85}"/>
              </a:ext>
            </a:extLst>
          </p:cNvPr>
          <p:cNvCxnSpPr>
            <a:cxnSpLocks/>
          </p:cNvCxnSpPr>
          <p:nvPr/>
        </p:nvCxnSpPr>
        <p:spPr>
          <a:xfrm flipH="1" flipV="1">
            <a:off x="8137909" y="3344320"/>
            <a:ext cx="14628" cy="70200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B1345AEE-D72D-4743-BB5F-4777CC1138D0}"/>
              </a:ext>
            </a:extLst>
          </p:cNvPr>
          <p:cNvCxnSpPr>
            <a:cxnSpLocks/>
          </p:cNvCxnSpPr>
          <p:nvPr/>
        </p:nvCxnSpPr>
        <p:spPr>
          <a:xfrm>
            <a:off x="7425939" y="2625145"/>
            <a:ext cx="685484" cy="7245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A214A8A2-341B-4349-BA3B-D1479FBD5A9B}"/>
              </a:ext>
            </a:extLst>
          </p:cNvPr>
          <p:cNvCxnSpPr>
            <a:cxnSpLocks/>
          </p:cNvCxnSpPr>
          <p:nvPr/>
        </p:nvCxnSpPr>
        <p:spPr>
          <a:xfrm>
            <a:off x="1589061" y="2636972"/>
            <a:ext cx="690128" cy="71624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19821EE7-256D-9A44-BBCA-35D1136792A5}"/>
              </a:ext>
            </a:extLst>
          </p:cNvPr>
          <p:cNvCxnSpPr>
            <a:cxnSpLocks/>
            <a:endCxn id="31" idx="3"/>
          </p:cNvCxnSpPr>
          <p:nvPr/>
        </p:nvCxnSpPr>
        <p:spPr>
          <a:xfrm flipV="1">
            <a:off x="2282784" y="2669702"/>
            <a:ext cx="708180" cy="72135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F81134E6-CA25-524A-BBA9-0BC382EA7E04}"/>
              </a:ext>
            </a:extLst>
          </p:cNvPr>
          <p:cNvCxnSpPr>
            <a:cxnSpLocks/>
          </p:cNvCxnSpPr>
          <p:nvPr/>
        </p:nvCxnSpPr>
        <p:spPr>
          <a:xfrm>
            <a:off x="3017276" y="2624778"/>
            <a:ext cx="750142" cy="75636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472E192F-EF93-5D4B-B831-FC17E0127C47}"/>
              </a:ext>
            </a:extLst>
          </p:cNvPr>
          <p:cNvCxnSpPr>
            <a:cxnSpLocks/>
            <a:endCxn id="15" idx="3"/>
          </p:cNvCxnSpPr>
          <p:nvPr/>
        </p:nvCxnSpPr>
        <p:spPr>
          <a:xfrm flipV="1">
            <a:off x="829180" y="2668489"/>
            <a:ext cx="703536" cy="70703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925FE001-2B2D-5140-A211-7C2C4F050B78}"/>
              </a:ext>
            </a:extLst>
          </p:cNvPr>
          <p:cNvCxnSpPr>
            <a:cxnSpLocks/>
          </p:cNvCxnSpPr>
          <p:nvPr/>
        </p:nvCxnSpPr>
        <p:spPr>
          <a:xfrm flipV="1">
            <a:off x="2289214" y="3333655"/>
            <a:ext cx="9989" cy="80648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5" name="Oval 14">
            <a:extLst>
              <a:ext uri="{FF2B5EF4-FFF2-40B4-BE49-F238E27FC236}">
                <a16:creationId xmlns:a16="http://schemas.microsoft.com/office/drawing/2014/main" id="{F40DED1B-628F-1446-AD2C-A8735D8DEEF5}"/>
              </a:ext>
            </a:extLst>
          </p:cNvPr>
          <p:cNvSpPr/>
          <p:nvPr/>
        </p:nvSpPr>
        <p:spPr>
          <a:xfrm>
            <a:off x="1519325" y="259044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 name="Straight Connector 15">
            <a:extLst>
              <a:ext uri="{FF2B5EF4-FFF2-40B4-BE49-F238E27FC236}">
                <a16:creationId xmlns:a16="http://schemas.microsoft.com/office/drawing/2014/main" id="{7E495A50-496B-5840-AE33-62E015AF4992}"/>
              </a:ext>
            </a:extLst>
          </p:cNvPr>
          <p:cNvCxnSpPr/>
          <p:nvPr/>
        </p:nvCxnSpPr>
        <p:spPr>
          <a:xfrm>
            <a:off x="2278066" y="4097587"/>
            <a:ext cx="147389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B9B6B467-EB90-CA4A-A30E-8445D9819A6A}"/>
              </a:ext>
            </a:extLst>
          </p:cNvPr>
          <p:cNvCxnSpPr/>
          <p:nvPr/>
        </p:nvCxnSpPr>
        <p:spPr>
          <a:xfrm>
            <a:off x="824462" y="4095205"/>
            <a:ext cx="1507029"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5871E27E-B558-2644-9D81-04399BEA1327}"/>
              </a:ext>
            </a:extLst>
          </p:cNvPr>
          <p:cNvCxnSpPr>
            <a:cxnSpLocks/>
            <a:endCxn id="32" idx="3"/>
          </p:cNvCxnSpPr>
          <p:nvPr/>
        </p:nvCxnSpPr>
        <p:spPr>
          <a:xfrm flipV="1">
            <a:off x="6662922" y="2655031"/>
            <a:ext cx="708180" cy="72135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84FCC351-8B03-E04D-9895-819D5A746069}"/>
              </a:ext>
            </a:extLst>
          </p:cNvPr>
          <p:cNvCxnSpPr/>
          <p:nvPr/>
        </p:nvCxnSpPr>
        <p:spPr>
          <a:xfrm>
            <a:off x="6658204" y="4082322"/>
            <a:ext cx="147389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824CE275-2B0B-D64F-BD6D-18BF3CEA98CE}"/>
              </a:ext>
            </a:extLst>
          </p:cNvPr>
          <p:cNvCxnSpPr>
            <a:cxnSpLocks/>
            <a:endCxn id="53" idx="4"/>
          </p:cNvCxnSpPr>
          <p:nvPr/>
        </p:nvCxnSpPr>
        <p:spPr>
          <a:xfrm flipH="1" flipV="1">
            <a:off x="3752685" y="3404829"/>
            <a:ext cx="14628" cy="70200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2D53E109-055F-4E41-9737-992635171628}"/>
              </a:ext>
            </a:extLst>
          </p:cNvPr>
          <p:cNvCxnSpPr>
            <a:cxnSpLocks/>
          </p:cNvCxnSpPr>
          <p:nvPr/>
        </p:nvCxnSpPr>
        <p:spPr>
          <a:xfrm flipH="1" flipV="1">
            <a:off x="7388107" y="2600799"/>
            <a:ext cx="765852" cy="14905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37173A1C-E996-2240-B69E-C34C863D6D3A}"/>
              </a:ext>
            </a:extLst>
          </p:cNvPr>
          <p:cNvCxnSpPr>
            <a:cxnSpLocks/>
          </p:cNvCxnSpPr>
          <p:nvPr/>
        </p:nvCxnSpPr>
        <p:spPr>
          <a:xfrm>
            <a:off x="2996418" y="2603921"/>
            <a:ext cx="777403" cy="150303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A33A31AF-F78F-FC4A-A8F6-DFE4D1E03925}"/>
              </a:ext>
            </a:extLst>
          </p:cNvPr>
          <p:cNvCxnSpPr/>
          <p:nvPr/>
        </p:nvCxnSpPr>
        <p:spPr>
          <a:xfrm flipH="1" flipV="1">
            <a:off x="842887" y="3375970"/>
            <a:ext cx="1436201" cy="7027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A1835B5C-A6C6-604E-B2E2-843FEC0E60BE}"/>
              </a:ext>
            </a:extLst>
          </p:cNvPr>
          <p:cNvCxnSpPr/>
          <p:nvPr/>
        </p:nvCxnSpPr>
        <p:spPr>
          <a:xfrm flipH="1" flipV="1">
            <a:off x="2321106" y="3370203"/>
            <a:ext cx="1436201" cy="7027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F4B0AF1F-D8CD-3B41-93E2-394082F3D4C0}"/>
              </a:ext>
            </a:extLst>
          </p:cNvPr>
          <p:cNvCxnSpPr>
            <a:cxnSpLocks/>
          </p:cNvCxnSpPr>
          <p:nvPr/>
        </p:nvCxnSpPr>
        <p:spPr>
          <a:xfrm flipH="1" flipV="1">
            <a:off x="6665277" y="3361126"/>
            <a:ext cx="1478942" cy="72365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7" name="Oval 26">
            <a:extLst>
              <a:ext uri="{FF2B5EF4-FFF2-40B4-BE49-F238E27FC236}">
                <a16:creationId xmlns:a16="http://schemas.microsoft.com/office/drawing/2014/main" id="{F1590162-221F-A84D-A840-60F8F705CCD4}"/>
              </a:ext>
            </a:extLst>
          </p:cNvPr>
          <p:cNvSpPr/>
          <p:nvPr/>
        </p:nvSpPr>
        <p:spPr>
          <a:xfrm>
            <a:off x="2251437" y="331338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a:extLst>
              <a:ext uri="{FF2B5EF4-FFF2-40B4-BE49-F238E27FC236}">
                <a16:creationId xmlns:a16="http://schemas.microsoft.com/office/drawing/2014/main" id="{8290F90F-43E0-4D4D-B99A-43C5D283EECD}"/>
              </a:ext>
            </a:extLst>
          </p:cNvPr>
          <p:cNvSpPr/>
          <p:nvPr/>
        </p:nvSpPr>
        <p:spPr>
          <a:xfrm>
            <a:off x="2241448" y="405522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a:extLst>
              <a:ext uri="{FF2B5EF4-FFF2-40B4-BE49-F238E27FC236}">
                <a16:creationId xmlns:a16="http://schemas.microsoft.com/office/drawing/2014/main" id="{576A9A74-5548-B444-A125-FA5D03A277CA}"/>
              </a:ext>
            </a:extLst>
          </p:cNvPr>
          <p:cNvSpPr/>
          <p:nvPr/>
        </p:nvSpPr>
        <p:spPr>
          <a:xfrm>
            <a:off x="8087103" y="3311874"/>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a:extLst>
              <a:ext uri="{FF2B5EF4-FFF2-40B4-BE49-F238E27FC236}">
                <a16:creationId xmlns:a16="http://schemas.microsoft.com/office/drawing/2014/main" id="{54323318-B7A6-AE47-92EE-B7A8D7131303}"/>
              </a:ext>
            </a:extLst>
          </p:cNvPr>
          <p:cNvSpPr/>
          <p:nvPr/>
        </p:nvSpPr>
        <p:spPr>
          <a:xfrm>
            <a:off x="8089066" y="403308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a:extLst>
              <a:ext uri="{FF2B5EF4-FFF2-40B4-BE49-F238E27FC236}">
                <a16:creationId xmlns:a16="http://schemas.microsoft.com/office/drawing/2014/main" id="{A803B282-B64D-4641-9167-AFC161ED080C}"/>
              </a:ext>
            </a:extLst>
          </p:cNvPr>
          <p:cNvSpPr/>
          <p:nvPr/>
        </p:nvSpPr>
        <p:spPr>
          <a:xfrm>
            <a:off x="2977573" y="2591653"/>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a:extLst>
              <a:ext uri="{FF2B5EF4-FFF2-40B4-BE49-F238E27FC236}">
                <a16:creationId xmlns:a16="http://schemas.microsoft.com/office/drawing/2014/main" id="{A8560F4A-CB37-8F45-8E7A-99AADD527713}"/>
              </a:ext>
            </a:extLst>
          </p:cNvPr>
          <p:cNvSpPr/>
          <p:nvPr/>
        </p:nvSpPr>
        <p:spPr>
          <a:xfrm>
            <a:off x="7357711" y="257698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a:extLst>
              <a:ext uri="{FF2B5EF4-FFF2-40B4-BE49-F238E27FC236}">
                <a16:creationId xmlns:a16="http://schemas.microsoft.com/office/drawing/2014/main" id="{DACBF09F-B528-F741-89D6-3F37E68C1F22}"/>
              </a:ext>
            </a:extLst>
          </p:cNvPr>
          <p:cNvSpPr/>
          <p:nvPr/>
        </p:nvSpPr>
        <p:spPr>
          <a:xfrm>
            <a:off x="789406" y="332034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4" name="Straight Connector 33">
            <a:extLst>
              <a:ext uri="{FF2B5EF4-FFF2-40B4-BE49-F238E27FC236}">
                <a16:creationId xmlns:a16="http://schemas.microsoft.com/office/drawing/2014/main" id="{1A6DDA4F-BC6D-E742-B7E8-AE11CBFB60C3}"/>
              </a:ext>
            </a:extLst>
          </p:cNvPr>
          <p:cNvCxnSpPr/>
          <p:nvPr/>
        </p:nvCxnSpPr>
        <p:spPr>
          <a:xfrm flipV="1">
            <a:off x="783790" y="3265690"/>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3E4409C8-3838-AD48-B154-C571B327D08D}"/>
              </a:ext>
            </a:extLst>
          </p:cNvPr>
          <p:cNvCxnSpPr/>
          <p:nvPr/>
        </p:nvCxnSpPr>
        <p:spPr>
          <a:xfrm>
            <a:off x="691990" y="3263639"/>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B1B152B0-ACC9-D348-98D6-05C673ECF8E2}"/>
              </a:ext>
            </a:extLst>
          </p:cNvPr>
          <p:cNvCxnSpPr/>
          <p:nvPr/>
        </p:nvCxnSpPr>
        <p:spPr>
          <a:xfrm>
            <a:off x="688820" y="3355452"/>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341B0C97-141A-1A4A-88B8-7885043B9C7A}"/>
              </a:ext>
            </a:extLst>
          </p:cNvPr>
          <p:cNvCxnSpPr/>
          <p:nvPr/>
        </p:nvCxnSpPr>
        <p:spPr>
          <a:xfrm>
            <a:off x="694306" y="3444585"/>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A1117643-E26C-6C4E-A2F5-27300C891FE9}"/>
              </a:ext>
            </a:extLst>
          </p:cNvPr>
          <p:cNvCxnSpPr/>
          <p:nvPr/>
        </p:nvCxnSpPr>
        <p:spPr>
          <a:xfrm>
            <a:off x="680614" y="3996071"/>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3929F3DF-922B-CD4A-B703-9A9C79D8315C}"/>
              </a:ext>
            </a:extLst>
          </p:cNvPr>
          <p:cNvCxnSpPr/>
          <p:nvPr/>
        </p:nvCxnSpPr>
        <p:spPr>
          <a:xfrm>
            <a:off x="677444" y="4087884"/>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F4677880-322B-8943-B31A-CEBFEE83F986}"/>
              </a:ext>
            </a:extLst>
          </p:cNvPr>
          <p:cNvCxnSpPr/>
          <p:nvPr/>
        </p:nvCxnSpPr>
        <p:spPr>
          <a:xfrm>
            <a:off x="682930" y="417701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1" name="Oval 40">
            <a:extLst>
              <a:ext uri="{FF2B5EF4-FFF2-40B4-BE49-F238E27FC236}">
                <a16:creationId xmlns:a16="http://schemas.microsoft.com/office/drawing/2014/main" id="{5025CFE7-CE3A-D741-BD25-31EED123F3A7}"/>
              </a:ext>
            </a:extLst>
          </p:cNvPr>
          <p:cNvSpPr/>
          <p:nvPr/>
        </p:nvSpPr>
        <p:spPr>
          <a:xfrm>
            <a:off x="785393" y="404424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2" name="Straight Connector 41">
            <a:extLst>
              <a:ext uri="{FF2B5EF4-FFF2-40B4-BE49-F238E27FC236}">
                <a16:creationId xmlns:a16="http://schemas.microsoft.com/office/drawing/2014/main" id="{1737E351-71B6-4144-8338-02D6F0EB75BB}"/>
              </a:ext>
            </a:extLst>
          </p:cNvPr>
          <p:cNvCxnSpPr/>
          <p:nvPr/>
        </p:nvCxnSpPr>
        <p:spPr>
          <a:xfrm flipV="1">
            <a:off x="772414" y="3998122"/>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EB37757A-B097-AC4F-BE99-66968EAACB01}"/>
              </a:ext>
            </a:extLst>
          </p:cNvPr>
          <p:cNvCxnSpPr>
            <a:cxnSpLocks/>
            <a:endCxn id="51" idx="3"/>
          </p:cNvCxnSpPr>
          <p:nvPr/>
        </p:nvCxnSpPr>
        <p:spPr>
          <a:xfrm flipV="1">
            <a:off x="3748548" y="2683918"/>
            <a:ext cx="701407" cy="71458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4D7342FB-5DC7-6A4B-BD6A-36593C7BC70B}"/>
              </a:ext>
            </a:extLst>
          </p:cNvPr>
          <p:cNvCxnSpPr>
            <a:cxnSpLocks/>
          </p:cNvCxnSpPr>
          <p:nvPr/>
        </p:nvCxnSpPr>
        <p:spPr>
          <a:xfrm>
            <a:off x="4501457" y="2664184"/>
            <a:ext cx="685484" cy="6719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144F86F2-7602-724C-8356-FD9259BE1E5E}"/>
              </a:ext>
            </a:extLst>
          </p:cNvPr>
          <p:cNvCxnSpPr/>
          <p:nvPr/>
        </p:nvCxnSpPr>
        <p:spPr>
          <a:xfrm>
            <a:off x="3737057" y="4084897"/>
            <a:ext cx="147389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a16="http://schemas.microsoft.com/office/drawing/2014/main" id="{AED3D45B-D549-EC40-BFC4-1D6D2205C5F4}"/>
              </a:ext>
            </a:extLst>
          </p:cNvPr>
          <p:cNvCxnSpPr>
            <a:cxnSpLocks/>
          </p:cNvCxnSpPr>
          <p:nvPr/>
        </p:nvCxnSpPr>
        <p:spPr>
          <a:xfrm flipH="1" flipV="1">
            <a:off x="4469128" y="2624951"/>
            <a:ext cx="763684" cy="147648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a16="http://schemas.microsoft.com/office/drawing/2014/main" id="{B40D9223-E286-8847-B39B-716DC48CAB33}"/>
              </a:ext>
            </a:extLst>
          </p:cNvPr>
          <p:cNvCxnSpPr/>
          <p:nvPr/>
        </p:nvCxnSpPr>
        <p:spPr>
          <a:xfrm flipH="1" flipV="1">
            <a:off x="3780097" y="3371263"/>
            <a:ext cx="1436201" cy="7027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9" name="Oval 48">
            <a:extLst>
              <a:ext uri="{FF2B5EF4-FFF2-40B4-BE49-F238E27FC236}">
                <a16:creationId xmlns:a16="http://schemas.microsoft.com/office/drawing/2014/main" id="{AB2F63DB-D2B1-994C-A970-849F22AC71E7}"/>
              </a:ext>
            </a:extLst>
          </p:cNvPr>
          <p:cNvSpPr/>
          <p:nvPr/>
        </p:nvSpPr>
        <p:spPr>
          <a:xfrm>
            <a:off x="5165956" y="331444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Oval 49">
            <a:extLst>
              <a:ext uri="{FF2B5EF4-FFF2-40B4-BE49-F238E27FC236}">
                <a16:creationId xmlns:a16="http://schemas.microsoft.com/office/drawing/2014/main" id="{F827007F-5867-564B-A5B3-DD09B584BD5A}"/>
              </a:ext>
            </a:extLst>
          </p:cNvPr>
          <p:cNvSpPr/>
          <p:nvPr/>
        </p:nvSpPr>
        <p:spPr>
          <a:xfrm>
            <a:off x="5181465" y="4042428"/>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Oval 50">
            <a:extLst>
              <a:ext uri="{FF2B5EF4-FFF2-40B4-BE49-F238E27FC236}">
                <a16:creationId xmlns:a16="http://schemas.microsoft.com/office/drawing/2014/main" id="{2921D09F-E37A-1743-9169-60A55E9299A1}"/>
              </a:ext>
            </a:extLst>
          </p:cNvPr>
          <p:cNvSpPr/>
          <p:nvPr/>
        </p:nvSpPr>
        <p:spPr>
          <a:xfrm>
            <a:off x="4436564" y="260586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Oval 51">
            <a:extLst>
              <a:ext uri="{FF2B5EF4-FFF2-40B4-BE49-F238E27FC236}">
                <a16:creationId xmlns:a16="http://schemas.microsoft.com/office/drawing/2014/main" id="{589C0AEB-D453-FA4F-A919-BD967568F118}"/>
              </a:ext>
            </a:extLst>
          </p:cNvPr>
          <p:cNvSpPr/>
          <p:nvPr/>
        </p:nvSpPr>
        <p:spPr>
          <a:xfrm>
            <a:off x="3708928" y="405522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Oval 52">
            <a:extLst>
              <a:ext uri="{FF2B5EF4-FFF2-40B4-BE49-F238E27FC236}">
                <a16:creationId xmlns:a16="http://schemas.microsoft.com/office/drawing/2014/main" id="{F5F6E113-96FB-D649-B749-81D0E3CCB22F}"/>
              </a:ext>
            </a:extLst>
          </p:cNvPr>
          <p:cNvSpPr/>
          <p:nvPr/>
        </p:nvSpPr>
        <p:spPr>
          <a:xfrm>
            <a:off x="3706965" y="331338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Oval 77">
            <a:extLst>
              <a:ext uri="{FF2B5EF4-FFF2-40B4-BE49-F238E27FC236}">
                <a16:creationId xmlns:a16="http://schemas.microsoft.com/office/drawing/2014/main" id="{4C3E1E91-1C78-964B-8CEB-C01421C56FA6}"/>
              </a:ext>
            </a:extLst>
          </p:cNvPr>
          <p:cNvSpPr/>
          <p:nvPr/>
        </p:nvSpPr>
        <p:spPr>
          <a:xfrm>
            <a:off x="5615174" y="3662513"/>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79" name="Oval 78">
            <a:extLst>
              <a:ext uri="{FF2B5EF4-FFF2-40B4-BE49-F238E27FC236}">
                <a16:creationId xmlns:a16="http://schemas.microsoft.com/office/drawing/2014/main" id="{C07A46E0-813D-684F-B7BD-36A3515E4C52}"/>
              </a:ext>
            </a:extLst>
          </p:cNvPr>
          <p:cNvSpPr/>
          <p:nvPr/>
        </p:nvSpPr>
        <p:spPr>
          <a:xfrm>
            <a:off x="5926199" y="3656290"/>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80" name="Oval 79">
            <a:extLst>
              <a:ext uri="{FF2B5EF4-FFF2-40B4-BE49-F238E27FC236}">
                <a16:creationId xmlns:a16="http://schemas.microsoft.com/office/drawing/2014/main" id="{9A656D09-6055-A047-ACCD-925232F135BB}"/>
              </a:ext>
            </a:extLst>
          </p:cNvPr>
          <p:cNvSpPr/>
          <p:nvPr/>
        </p:nvSpPr>
        <p:spPr>
          <a:xfrm>
            <a:off x="6270201" y="3659398"/>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82" name="Oval 81">
            <a:extLst>
              <a:ext uri="{FF2B5EF4-FFF2-40B4-BE49-F238E27FC236}">
                <a16:creationId xmlns:a16="http://schemas.microsoft.com/office/drawing/2014/main" id="{F46D9724-3535-AA4F-BE09-3B4A3F1215A8}"/>
              </a:ext>
            </a:extLst>
          </p:cNvPr>
          <p:cNvSpPr/>
          <p:nvPr/>
        </p:nvSpPr>
        <p:spPr>
          <a:xfrm>
            <a:off x="6648426" y="3318567"/>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Oval 82">
            <a:extLst>
              <a:ext uri="{FF2B5EF4-FFF2-40B4-BE49-F238E27FC236}">
                <a16:creationId xmlns:a16="http://schemas.microsoft.com/office/drawing/2014/main" id="{19D67E38-DEBD-0E44-B962-32B52E6B0B77}"/>
              </a:ext>
            </a:extLst>
          </p:cNvPr>
          <p:cNvSpPr/>
          <p:nvPr/>
        </p:nvSpPr>
        <p:spPr>
          <a:xfrm>
            <a:off x="6663935" y="404654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TextBox 83">
            <a:extLst>
              <a:ext uri="{FF2B5EF4-FFF2-40B4-BE49-F238E27FC236}">
                <a16:creationId xmlns:a16="http://schemas.microsoft.com/office/drawing/2014/main" id="{BF795A31-AA12-644E-890D-16C87091F2B5}"/>
              </a:ext>
            </a:extLst>
          </p:cNvPr>
          <p:cNvSpPr txBox="1"/>
          <p:nvPr/>
        </p:nvSpPr>
        <p:spPr>
          <a:xfrm>
            <a:off x="8066438" y="2752037"/>
            <a:ext cx="542580" cy="369332"/>
          </a:xfrm>
          <a:prstGeom prst="rect">
            <a:avLst/>
          </a:prstGeom>
          <a:noFill/>
        </p:spPr>
        <p:txBody>
          <a:bodyPr wrap="square" rtlCol="0">
            <a:spAutoFit/>
          </a:bodyPr>
          <a:lstStyle/>
          <a:p>
            <a:r>
              <a:rPr lang="en-US" dirty="0">
                <a:solidFill>
                  <a:srgbClr val="FF0000"/>
                </a:solidFill>
                <a:latin typeface="Times New Roman" panose="02020603050405020304" pitchFamily="18" charset="0"/>
                <a:cs typeface="Times New Roman" panose="02020603050405020304" pitchFamily="18" charset="0"/>
              </a:rPr>
              <a:t>F/2</a:t>
            </a:r>
            <a:r>
              <a:rPr lang="en-US" dirty="0">
                <a:latin typeface="Times New Roman" panose="02020603050405020304" pitchFamily="18" charset="0"/>
                <a:cs typeface="Times New Roman" panose="02020603050405020304" pitchFamily="18" charset="0"/>
              </a:rPr>
              <a:t> </a:t>
            </a:r>
          </a:p>
        </p:txBody>
      </p:sp>
      <p:sp>
        <p:nvSpPr>
          <p:cNvPr id="85" name="TextBox 84">
            <a:extLst>
              <a:ext uri="{FF2B5EF4-FFF2-40B4-BE49-F238E27FC236}">
                <a16:creationId xmlns:a16="http://schemas.microsoft.com/office/drawing/2014/main" id="{DEE5FD07-D39B-7048-A3CF-2A4F8139F6DD}"/>
              </a:ext>
            </a:extLst>
          </p:cNvPr>
          <p:cNvSpPr txBox="1"/>
          <p:nvPr/>
        </p:nvSpPr>
        <p:spPr>
          <a:xfrm>
            <a:off x="8059713" y="4321316"/>
            <a:ext cx="549300" cy="369332"/>
          </a:xfrm>
          <a:prstGeom prst="rect">
            <a:avLst/>
          </a:prstGeom>
          <a:noFill/>
        </p:spPr>
        <p:txBody>
          <a:bodyPr wrap="square" rtlCol="0">
            <a:spAutoFit/>
          </a:bodyPr>
          <a:lstStyle/>
          <a:p>
            <a:r>
              <a:rPr lang="en-US" dirty="0">
                <a:solidFill>
                  <a:srgbClr val="FF0000"/>
                </a:solidFill>
                <a:latin typeface="Times New Roman" panose="02020603050405020304" pitchFamily="18" charset="0"/>
                <a:cs typeface="Times New Roman" panose="02020603050405020304" pitchFamily="18" charset="0"/>
              </a:rPr>
              <a:t>F/2</a:t>
            </a:r>
            <a:r>
              <a:rPr lang="en-US" dirty="0">
                <a:latin typeface="Times New Roman" panose="02020603050405020304" pitchFamily="18" charset="0"/>
                <a:cs typeface="Times New Roman" panose="02020603050405020304" pitchFamily="18" charset="0"/>
              </a:rPr>
              <a:t> </a:t>
            </a:r>
          </a:p>
        </p:txBody>
      </p:sp>
      <p:grpSp>
        <p:nvGrpSpPr>
          <p:cNvPr id="86" name="Group 85">
            <a:extLst>
              <a:ext uri="{FF2B5EF4-FFF2-40B4-BE49-F238E27FC236}">
                <a16:creationId xmlns:a16="http://schemas.microsoft.com/office/drawing/2014/main" id="{A3B4BAED-8A9D-B640-9AEA-B85A3D1EE786}"/>
              </a:ext>
            </a:extLst>
          </p:cNvPr>
          <p:cNvGrpSpPr/>
          <p:nvPr/>
        </p:nvGrpSpPr>
        <p:grpSpPr>
          <a:xfrm>
            <a:off x="413941" y="5451793"/>
            <a:ext cx="924602" cy="1058574"/>
            <a:chOff x="536432" y="5376415"/>
            <a:chExt cx="924602" cy="1058574"/>
          </a:xfrm>
        </p:grpSpPr>
        <p:cxnSp>
          <p:nvCxnSpPr>
            <p:cNvPr id="87" name="Straight Arrow Connector 86">
              <a:extLst>
                <a:ext uri="{FF2B5EF4-FFF2-40B4-BE49-F238E27FC236}">
                  <a16:creationId xmlns:a16="http://schemas.microsoft.com/office/drawing/2014/main" id="{AA819B70-0D74-AF45-A043-71D4D0DA9C64}"/>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8" name="TextBox 87">
              <a:extLst>
                <a:ext uri="{FF2B5EF4-FFF2-40B4-BE49-F238E27FC236}">
                  <a16:creationId xmlns:a16="http://schemas.microsoft.com/office/drawing/2014/main" id="{28A84F2F-32BA-A045-94D8-57A5BEC5CE4F}"/>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89" name="Straight Arrow Connector 88">
              <a:extLst>
                <a:ext uri="{FF2B5EF4-FFF2-40B4-BE49-F238E27FC236}">
                  <a16:creationId xmlns:a16="http://schemas.microsoft.com/office/drawing/2014/main" id="{5D622F99-9305-7C40-9FFE-6C95F81D5190}"/>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90" name="TextBox 89">
              <a:extLst>
                <a:ext uri="{FF2B5EF4-FFF2-40B4-BE49-F238E27FC236}">
                  <a16:creationId xmlns:a16="http://schemas.microsoft.com/office/drawing/2014/main" id="{ACCC2F5C-8473-3B4B-9E0F-1AF81D9468CB}"/>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cxnSp>
        <p:nvCxnSpPr>
          <p:cNvPr id="91" name="Straight Arrow Connector 90">
            <a:extLst>
              <a:ext uri="{FF2B5EF4-FFF2-40B4-BE49-F238E27FC236}">
                <a16:creationId xmlns:a16="http://schemas.microsoft.com/office/drawing/2014/main" id="{23411C1A-DE49-B249-8BD3-D1DE620371FF}"/>
              </a:ext>
            </a:extLst>
          </p:cNvPr>
          <p:cNvCxnSpPr>
            <a:cxnSpLocks/>
          </p:cNvCxnSpPr>
          <p:nvPr/>
        </p:nvCxnSpPr>
        <p:spPr>
          <a:xfrm>
            <a:off x="8313143" y="3133302"/>
            <a:ext cx="0" cy="208531"/>
          </a:xfrm>
          <a:prstGeom prst="straightConnector1">
            <a:avLst/>
          </a:prstGeom>
          <a:ln w="25400">
            <a:solidFill>
              <a:srgbClr val="FF000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92" name="Straight Arrow Connector 91">
            <a:extLst>
              <a:ext uri="{FF2B5EF4-FFF2-40B4-BE49-F238E27FC236}">
                <a16:creationId xmlns:a16="http://schemas.microsoft.com/office/drawing/2014/main" id="{16AB2908-1C0A-0844-9127-6570060F1F3A}"/>
              </a:ext>
            </a:extLst>
          </p:cNvPr>
          <p:cNvCxnSpPr>
            <a:cxnSpLocks/>
          </p:cNvCxnSpPr>
          <p:nvPr/>
        </p:nvCxnSpPr>
        <p:spPr>
          <a:xfrm>
            <a:off x="8299987" y="4102384"/>
            <a:ext cx="0" cy="208976"/>
          </a:xfrm>
          <a:prstGeom prst="straightConnector1">
            <a:avLst/>
          </a:prstGeom>
          <a:ln w="254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sp>
        <p:nvSpPr>
          <p:cNvPr id="66" name="TextBox 65">
            <a:extLst>
              <a:ext uri="{FF2B5EF4-FFF2-40B4-BE49-F238E27FC236}">
                <a16:creationId xmlns:a16="http://schemas.microsoft.com/office/drawing/2014/main" id="{DB1F5838-6A52-744B-96B2-3EB9D5C76E06}"/>
              </a:ext>
            </a:extLst>
          </p:cNvPr>
          <p:cNvSpPr txBox="1"/>
          <p:nvPr/>
        </p:nvSpPr>
        <p:spPr>
          <a:xfrm>
            <a:off x="1934447" y="225829"/>
            <a:ext cx="5373579" cy="830997"/>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Lattice Truss Beam Designs with a Wave   </a:t>
            </a:r>
          </a:p>
          <a:p>
            <a:r>
              <a:rPr lang="en-US" sz="2400" dirty="0">
                <a:latin typeface="Times New Roman" panose="02020603050405020304" pitchFamily="18" charset="0"/>
                <a:cs typeface="Times New Roman" panose="02020603050405020304" pitchFamily="18" charset="0"/>
              </a:rPr>
              <a:t>     and Five Joints per Unit, Design #6           </a:t>
            </a:r>
          </a:p>
        </p:txBody>
      </p:sp>
      <p:grpSp>
        <p:nvGrpSpPr>
          <p:cNvPr id="69" name="Group 68">
            <a:extLst>
              <a:ext uri="{FF2B5EF4-FFF2-40B4-BE49-F238E27FC236}">
                <a16:creationId xmlns:a16="http://schemas.microsoft.com/office/drawing/2014/main" id="{1C6AA467-B700-BA42-AD02-2C4CEB191192}"/>
              </a:ext>
            </a:extLst>
          </p:cNvPr>
          <p:cNvGrpSpPr/>
          <p:nvPr/>
        </p:nvGrpSpPr>
        <p:grpSpPr>
          <a:xfrm>
            <a:off x="7083001" y="6135902"/>
            <a:ext cx="1694217" cy="465402"/>
            <a:chOff x="1032936" y="5906726"/>
            <a:chExt cx="1694217" cy="465402"/>
          </a:xfrm>
        </p:grpSpPr>
        <p:sp>
          <p:nvSpPr>
            <p:cNvPr id="70" name="TextBox 69">
              <a:extLst>
                <a:ext uri="{FF2B5EF4-FFF2-40B4-BE49-F238E27FC236}">
                  <a16:creationId xmlns:a16="http://schemas.microsoft.com/office/drawing/2014/main" id="{67DBB9B3-9292-E742-BF47-65861A985B83}"/>
                </a:ext>
              </a:extLst>
            </p:cNvPr>
            <p:cNvSpPr txBox="1"/>
            <p:nvPr/>
          </p:nvSpPr>
          <p:spPr>
            <a:xfrm>
              <a:off x="1032936" y="6002796"/>
              <a:ext cx="1390261"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LATTOGLE </a:t>
              </a:r>
              <a:r>
                <a:rPr lang="en-US" dirty="0"/>
                <a:t> </a:t>
              </a:r>
            </a:p>
          </p:txBody>
        </p:sp>
        <p:sp>
          <p:nvSpPr>
            <p:cNvPr id="71" name="TextBox 70">
              <a:extLst>
                <a:ext uri="{FF2B5EF4-FFF2-40B4-BE49-F238E27FC236}">
                  <a16:creationId xmlns:a16="http://schemas.microsoft.com/office/drawing/2014/main" id="{B8DC324A-D9B2-8E4D-B0E0-EB7E6214476C}"/>
                </a:ext>
              </a:extLst>
            </p:cNvPr>
            <p:cNvSpPr txBox="1"/>
            <p:nvPr/>
          </p:nvSpPr>
          <p:spPr>
            <a:xfrm>
              <a:off x="2260622" y="5906726"/>
              <a:ext cx="466531" cy="369332"/>
            </a:xfrm>
            <a:prstGeom prst="rect">
              <a:avLst/>
            </a:prstGeom>
            <a:noFill/>
          </p:spPr>
          <p:txBody>
            <a:bodyPr wrap="square" rtlCol="0">
              <a:spAutoFit/>
            </a:bodyPr>
            <a:lstStyle/>
            <a:p>
              <a:r>
                <a:rPr lang="en-US" sz="900" dirty="0">
                  <a:latin typeface="Times New Roman" panose="02020603050405020304" pitchFamily="18" charset="0"/>
                  <a:cs typeface="Times New Roman" panose="02020603050405020304" pitchFamily="18" charset="0"/>
                </a:rPr>
                <a:t>TM</a:t>
              </a:r>
              <a:r>
                <a:rPr lang="en-US" dirty="0"/>
                <a:t> </a:t>
              </a:r>
            </a:p>
          </p:txBody>
        </p:sp>
      </p:grpSp>
    </p:spTree>
    <p:extLst>
      <p:ext uri="{BB962C8B-B14F-4D97-AF65-F5344CB8AC3E}">
        <p14:creationId xmlns:p14="http://schemas.microsoft.com/office/powerpoint/2010/main" val="28909016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C8E3930A-0F83-3249-92CC-5F0E30791565}"/>
              </a:ext>
            </a:extLst>
          </p:cNvPr>
          <p:cNvSpPr/>
          <p:nvPr/>
        </p:nvSpPr>
        <p:spPr>
          <a:xfrm>
            <a:off x="277472"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5" name="Straight Connector 4">
            <a:extLst>
              <a:ext uri="{FF2B5EF4-FFF2-40B4-BE49-F238E27FC236}">
                <a16:creationId xmlns:a16="http://schemas.microsoft.com/office/drawing/2014/main" id="{83C75FD3-222E-F24D-8778-F1CA11BD5459}"/>
              </a:ext>
            </a:extLst>
          </p:cNvPr>
          <p:cNvCxnSpPr/>
          <p:nvPr/>
        </p:nvCxnSpPr>
        <p:spPr>
          <a:xfrm>
            <a:off x="277472" y="1044679"/>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3" name="Group 2">
            <a:extLst>
              <a:ext uri="{FF2B5EF4-FFF2-40B4-BE49-F238E27FC236}">
                <a16:creationId xmlns:a16="http://schemas.microsoft.com/office/drawing/2014/main" id="{13D7ECBC-8314-6546-AC97-3B33D5114F78}"/>
              </a:ext>
            </a:extLst>
          </p:cNvPr>
          <p:cNvGrpSpPr/>
          <p:nvPr/>
        </p:nvGrpSpPr>
        <p:grpSpPr>
          <a:xfrm>
            <a:off x="946504" y="1748945"/>
            <a:ext cx="7045684" cy="1496724"/>
            <a:chOff x="741052" y="1799804"/>
            <a:chExt cx="7550769" cy="1604020"/>
          </a:xfrm>
        </p:grpSpPr>
        <p:cxnSp>
          <p:nvCxnSpPr>
            <p:cNvPr id="22" name="Straight Connector 21">
              <a:extLst>
                <a:ext uri="{FF2B5EF4-FFF2-40B4-BE49-F238E27FC236}">
                  <a16:creationId xmlns:a16="http://schemas.microsoft.com/office/drawing/2014/main" id="{D4C9CEEA-C5A4-4D46-A6B2-43E450B291AF}"/>
                </a:ext>
              </a:extLst>
            </p:cNvPr>
            <p:cNvCxnSpPr>
              <a:cxnSpLocks/>
            </p:cNvCxnSpPr>
            <p:nvPr/>
          </p:nvCxnSpPr>
          <p:spPr>
            <a:xfrm>
              <a:off x="1628320" y="1885214"/>
              <a:ext cx="715760" cy="140461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F6CD7CB7-A7C7-CF42-A7FE-BF42F50D436B}"/>
                </a:ext>
              </a:extLst>
            </p:cNvPr>
            <p:cNvCxnSpPr>
              <a:cxnSpLocks/>
            </p:cNvCxnSpPr>
            <p:nvPr/>
          </p:nvCxnSpPr>
          <p:spPr>
            <a:xfrm flipH="1" flipV="1">
              <a:off x="5275311" y="2572253"/>
              <a:ext cx="14628" cy="70200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5399EED7-1FD7-E342-BD6D-B65917A79B85}"/>
                </a:ext>
              </a:extLst>
            </p:cNvPr>
            <p:cNvCxnSpPr>
              <a:cxnSpLocks/>
            </p:cNvCxnSpPr>
            <p:nvPr/>
          </p:nvCxnSpPr>
          <p:spPr>
            <a:xfrm flipH="1" flipV="1">
              <a:off x="8249224" y="2567142"/>
              <a:ext cx="14628" cy="70200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B1345AEE-D72D-4743-BB5F-4777CC1138D0}"/>
                </a:ext>
              </a:extLst>
            </p:cNvPr>
            <p:cNvCxnSpPr>
              <a:cxnSpLocks/>
            </p:cNvCxnSpPr>
            <p:nvPr/>
          </p:nvCxnSpPr>
          <p:spPr>
            <a:xfrm>
              <a:off x="7537254" y="1847967"/>
              <a:ext cx="685484" cy="7245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A214A8A2-341B-4349-BA3B-D1479FBD5A9B}"/>
                </a:ext>
              </a:extLst>
            </p:cNvPr>
            <p:cNvCxnSpPr>
              <a:cxnSpLocks/>
            </p:cNvCxnSpPr>
            <p:nvPr/>
          </p:nvCxnSpPr>
          <p:spPr>
            <a:xfrm>
              <a:off x="1652669" y="1859794"/>
              <a:ext cx="690128" cy="71624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19821EE7-256D-9A44-BBCA-35D1136792A5}"/>
                </a:ext>
              </a:extLst>
            </p:cNvPr>
            <p:cNvCxnSpPr>
              <a:cxnSpLocks/>
              <a:endCxn id="31" idx="3"/>
            </p:cNvCxnSpPr>
            <p:nvPr/>
          </p:nvCxnSpPr>
          <p:spPr>
            <a:xfrm flipV="1">
              <a:off x="2346392" y="1892524"/>
              <a:ext cx="708180" cy="72135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F81134E6-CA25-524A-BBA9-0BC382EA7E04}"/>
                </a:ext>
              </a:extLst>
            </p:cNvPr>
            <p:cNvCxnSpPr>
              <a:cxnSpLocks/>
            </p:cNvCxnSpPr>
            <p:nvPr/>
          </p:nvCxnSpPr>
          <p:spPr>
            <a:xfrm>
              <a:off x="3080884" y="1847600"/>
              <a:ext cx="750142" cy="75636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472E192F-EF93-5D4B-B831-FC17E0127C47}"/>
                </a:ext>
              </a:extLst>
            </p:cNvPr>
            <p:cNvCxnSpPr>
              <a:cxnSpLocks/>
              <a:endCxn id="15" idx="3"/>
            </p:cNvCxnSpPr>
            <p:nvPr/>
          </p:nvCxnSpPr>
          <p:spPr>
            <a:xfrm flipV="1">
              <a:off x="892788" y="1891311"/>
              <a:ext cx="703536" cy="70703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925FE001-2B2D-5140-A211-7C2C4F050B78}"/>
                </a:ext>
              </a:extLst>
            </p:cNvPr>
            <p:cNvCxnSpPr>
              <a:cxnSpLocks/>
            </p:cNvCxnSpPr>
            <p:nvPr/>
          </p:nvCxnSpPr>
          <p:spPr>
            <a:xfrm flipV="1">
              <a:off x="2352822" y="2556477"/>
              <a:ext cx="9989" cy="80648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5" name="Oval 14">
              <a:extLst>
                <a:ext uri="{FF2B5EF4-FFF2-40B4-BE49-F238E27FC236}">
                  <a16:creationId xmlns:a16="http://schemas.microsoft.com/office/drawing/2014/main" id="{F40DED1B-628F-1446-AD2C-A8735D8DEEF5}"/>
                </a:ext>
              </a:extLst>
            </p:cNvPr>
            <p:cNvSpPr/>
            <p:nvPr/>
          </p:nvSpPr>
          <p:spPr>
            <a:xfrm>
              <a:off x="1582933" y="181326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 name="Straight Connector 15">
              <a:extLst>
                <a:ext uri="{FF2B5EF4-FFF2-40B4-BE49-F238E27FC236}">
                  <a16:creationId xmlns:a16="http://schemas.microsoft.com/office/drawing/2014/main" id="{7E495A50-496B-5840-AE33-62E015AF4992}"/>
                </a:ext>
              </a:extLst>
            </p:cNvPr>
            <p:cNvCxnSpPr/>
            <p:nvPr/>
          </p:nvCxnSpPr>
          <p:spPr>
            <a:xfrm>
              <a:off x="2341674" y="3320409"/>
              <a:ext cx="147389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B9B6B467-EB90-CA4A-A30E-8445D9819A6A}"/>
                </a:ext>
              </a:extLst>
            </p:cNvPr>
            <p:cNvCxnSpPr/>
            <p:nvPr/>
          </p:nvCxnSpPr>
          <p:spPr>
            <a:xfrm>
              <a:off x="888070" y="3318027"/>
              <a:ext cx="1507029"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5871E27E-B558-2644-9D81-04399BEA1327}"/>
                </a:ext>
              </a:extLst>
            </p:cNvPr>
            <p:cNvCxnSpPr>
              <a:cxnSpLocks/>
              <a:endCxn id="32" idx="3"/>
            </p:cNvCxnSpPr>
            <p:nvPr/>
          </p:nvCxnSpPr>
          <p:spPr>
            <a:xfrm flipV="1">
              <a:off x="6774237" y="1877853"/>
              <a:ext cx="708180" cy="72135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84FCC351-8B03-E04D-9895-819D5A746069}"/>
                </a:ext>
              </a:extLst>
            </p:cNvPr>
            <p:cNvCxnSpPr/>
            <p:nvPr/>
          </p:nvCxnSpPr>
          <p:spPr>
            <a:xfrm>
              <a:off x="6769519" y="3305144"/>
              <a:ext cx="147389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824CE275-2B0B-D64F-BD6D-18BF3CEA98CE}"/>
                </a:ext>
              </a:extLst>
            </p:cNvPr>
            <p:cNvCxnSpPr>
              <a:cxnSpLocks/>
              <a:endCxn id="53" idx="4"/>
            </p:cNvCxnSpPr>
            <p:nvPr/>
          </p:nvCxnSpPr>
          <p:spPr>
            <a:xfrm flipH="1" flipV="1">
              <a:off x="3816293" y="2627651"/>
              <a:ext cx="14628" cy="70200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2D53E109-055F-4E41-9737-992635171628}"/>
                </a:ext>
              </a:extLst>
            </p:cNvPr>
            <p:cNvCxnSpPr>
              <a:cxnSpLocks/>
            </p:cNvCxnSpPr>
            <p:nvPr/>
          </p:nvCxnSpPr>
          <p:spPr>
            <a:xfrm flipH="1" flipV="1">
              <a:off x="7499422" y="1823621"/>
              <a:ext cx="765852" cy="14905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37173A1C-E996-2240-B69E-C34C863D6D3A}"/>
                </a:ext>
              </a:extLst>
            </p:cNvPr>
            <p:cNvCxnSpPr>
              <a:cxnSpLocks/>
            </p:cNvCxnSpPr>
            <p:nvPr/>
          </p:nvCxnSpPr>
          <p:spPr>
            <a:xfrm>
              <a:off x="3060026" y="1826743"/>
              <a:ext cx="777403" cy="150303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A33A31AF-F78F-FC4A-A8F6-DFE4D1E03925}"/>
                </a:ext>
              </a:extLst>
            </p:cNvPr>
            <p:cNvCxnSpPr/>
            <p:nvPr/>
          </p:nvCxnSpPr>
          <p:spPr>
            <a:xfrm flipH="1" flipV="1">
              <a:off x="906495" y="2598792"/>
              <a:ext cx="1436201" cy="7027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A1835B5C-A6C6-604E-B2E2-843FEC0E60BE}"/>
                </a:ext>
              </a:extLst>
            </p:cNvPr>
            <p:cNvCxnSpPr/>
            <p:nvPr/>
          </p:nvCxnSpPr>
          <p:spPr>
            <a:xfrm flipH="1" flipV="1">
              <a:off x="2384714" y="2593025"/>
              <a:ext cx="1436201" cy="7027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F4B0AF1F-D8CD-3B41-93E2-394082F3D4C0}"/>
                </a:ext>
              </a:extLst>
            </p:cNvPr>
            <p:cNvCxnSpPr>
              <a:cxnSpLocks/>
            </p:cNvCxnSpPr>
            <p:nvPr/>
          </p:nvCxnSpPr>
          <p:spPr>
            <a:xfrm flipH="1" flipV="1">
              <a:off x="6776592" y="2583948"/>
              <a:ext cx="1478942" cy="72365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7" name="Oval 26">
              <a:extLst>
                <a:ext uri="{FF2B5EF4-FFF2-40B4-BE49-F238E27FC236}">
                  <a16:creationId xmlns:a16="http://schemas.microsoft.com/office/drawing/2014/main" id="{F1590162-221F-A84D-A840-60F8F705CCD4}"/>
                </a:ext>
              </a:extLst>
            </p:cNvPr>
            <p:cNvSpPr/>
            <p:nvPr/>
          </p:nvSpPr>
          <p:spPr>
            <a:xfrm>
              <a:off x="2315045" y="2536211"/>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a:extLst>
                <a:ext uri="{FF2B5EF4-FFF2-40B4-BE49-F238E27FC236}">
                  <a16:creationId xmlns:a16="http://schemas.microsoft.com/office/drawing/2014/main" id="{8290F90F-43E0-4D4D-B99A-43C5D283EECD}"/>
                </a:ext>
              </a:extLst>
            </p:cNvPr>
            <p:cNvSpPr/>
            <p:nvPr/>
          </p:nvSpPr>
          <p:spPr>
            <a:xfrm>
              <a:off x="2305056" y="327804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a:extLst>
                <a:ext uri="{FF2B5EF4-FFF2-40B4-BE49-F238E27FC236}">
                  <a16:creationId xmlns:a16="http://schemas.microsoft.com/office/drawing/2014/main" id="{576A9A74-5548-B444-A125-FA5D03A277CA}"/>
                </a:ext>
              </a:extLst>
            </p:cNvPr>
            <p:cNvSpPr/>
            <p:nvPr/>
          </p:nvSpPr>
          <p:spPr>
            <a:xfrm>
              <a:off x="8198418" y="253469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a:extLst>
                <a:ext uri="{FF2B5EF4-FFF2-40B4-BE49-F238E27FC236}">
                  <a16:creationId xmlns:a16="http://schemas.microsoft.com/office/drawing/2014/main" id="{54323318-B7A6-AE47-92EE-B7A8D7131303}"/>
                </a:ext>
              </a:extLst>
            </p:cNvPr>
            <p:cNvSpPr/>
            <p:nvPr/>
          </p:nvSpPr>
          <p:spPr>
            <a:xfrm>
              <a:off x="8200381" y="325590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a:extLst>
                <a:ext uri="{FF2B5EF4-FFF2-40B4-BE49-F238E27FC236}">
                  <a16:creationId xmlns:a16="http://schemas.microsoft.com/office/drawing/2014/main" id="{A803B282-B64D-4641-9167-AFC161ED080C}"/>
                </a:ext>
              </a:extLst>
            </p:cNvPr>
            <p:cNvSpPr/>
            <p:nvPr/>
          </p:nvSpPr>
          <p:spPr>
            <a:xfrm>
              <a:off x="3041181" y="181447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a:extLst>
                <a:ext uri="{FF2B5EF4-FFF2-40B4-BE49-F238E27FC236}">
                  <a16:creationId xmlns:a16="http://schemas.microsoft.com/office/drawing/2014/main" id="{A8560F4A-CB37-8F45-8E7A-99AADD527713}"/>
                </a:ext>
              </a:extLst>
            </p:cNvPr>
            <p:cNvSpPr/>
            <p:nvPr/>
          </p:nvSpPr>
          <p:spPr>
            <a:xfrm>
              <a:off x="7469026" y="1799804"/>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a:extLst>
                <a:ext uri="{FF2B5EF4-FFF2-40B4-BE49-F238E27FC236}">
                  <a16:creationId xmlns:a16="http://schemas.microsoft.com/office/drawing/2014/main" id="{DACBF09F-B528-F741-89D6-3F37E68C1F22}"/>
                </a:ext>
              </a:extLst>
            </p:cNvPr>
            <p:cNvSpPr/>
            <p:nvPr/>
          </p:nvSpPr>
          <p:spPr>
            <a:xfrm>
              <a:off x="853014" y="2543168"/>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4" name="Straight Connector 33">
              <a:extLst>
                <a:ext uri="{FF2B5EF4-FFF2-40B4-BE49-F238E27FC236}">
                  <a16:creationId xmlns:a16="http://schemas.microsoft.com/office/drawing/2014/main" id="{1A6DDA4F-BC6D-E742-B7E8-AE11CBFB60C3}"/>
                </a:ext>
              </a:extLst>
            </p:cNvPr>
            <p:cNvCxnSpPr/>
            <p:nvPr/>
          </p:nvCxnSpPr>
          <p:spPr>
            <a:xfrm flipV="1">
              <a:off x="847398" y="2488512"/>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3E4409C8-3838-AD48-B154-C571B327D08D}"/>
                </a:ext>
              </a:extLst>
            </p:cNvPr>
            <p:cNvCxnSpPr/>
            <p:nvPr/>
          </p:nvCxnSpPr>
          <p:spPr>
            <a:xfrm>
              <a:off x="755598" y="2486461"/>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B1B152B0-ACC9-D348-98D6-05C673ECF8E2}"/>
                </a:ext>
              </a:extLst>
            </p:cNvPr>
            <p:cNvCxnSpPr/>
            <p:nvPr/>
          </p:nvCxnSpPr>
          <p:spPr>
            <a:xfrm>
              <a:off x="752428" y="2578274"/>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341B0C97-141A-1A4A-88B8-7885043B9C7A}"/>
                </a:ext>
              </a:extLst>
            </p:cNvPr>
            <p:cNvCxnSpPr/>
            <p:nvPr/>
          </p:nvCxnSpPr>
          <p:spPr>
            <a:xfrm>
              <a:off x="757914" y="266740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A1117643-E26C-6C4E-A2F5-27300C891FE9}"/>
                </a:ext>
              </a:extLst>
            </p:cNvPr>
            <p:cNvCxnSpPr/>
            <p:nvPr/>
          </p:nvCxnSpPr>
          <p:spPr>
            <a:xfrm>
              <a:off x="744222" y="321889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3929F3DF-922B-CD4A-B703-9A9C79D8315C}"/>
                </a:ext>
              </a:extLst>
            </p:cNvPr>
            <p:cNvCxnSpPr/>
            <p:nvPr/>
          </p:nvCxnSpPr>
          <p:spPr>
            <a:xfrm>
              <a:off x="741052" y="3310706"/>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F4677880-322B-8943-B31A-CEBFEE83F986}"/>
                </a:ext>
              </a:extLst>
            </p:cNvPr>
            <p:cNvCxnSpPr/>
            <p:nvPr/>
          </p:nvCxnSpPr>
          <p:spPr>
            <a:xfrm>
              <a:off x="746538" y="3399839"/>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1" name="Oval 40">
              <a:extLst>
                <a:ext uri="{FF2B5EF4-FFF2-40B4-BE49-F238E27FC236}">
                  <a16:creationId xmlns:a16="http://schemas.microsoft.com/office/drawing/2014/main" id="{5025CFE7-CE3A-D741-BD25-31EED123F3A7}"/>
                </a:ext>
              </a:extLst>
            </p:cNvPr>
            <p:cNvSpPr/>
            <p:nvPr/>
          </p:nvSpPr>
          <p:spPr>
            <a:xfrm>
              <a:off x="849001" y="3267071"/>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2" name="Straight Connector 41">
              <a:extLst>
                <a:ext uri="{FF2B5EF4-FFF2-40B4-BE49-F238E27FC236}">
                  <a16:creationId xmlns:a16="http://schemas.microsoft.com/office/drawing/2014/main" id="{1737E351-71B6-4144-8338-02D6F0EB75BB}"/>
                </a:ext>
              </a:extLst>
            </p:cNvPr>
            <p:cNvCxnSpPr/>
            <p:nvPr/>
          </p:nvCxnSpPr>
          <p:spPr>
            <a:xfrm flipV="1">
              <a:off x="836022" y="3220944"/>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EB37757A-B097-AC4F-BE99-66968EAACB01}"/>
                </a:ext>
              </a:extLst>
            </p:cNvPr>
            <p:cNvCxnSpPr>
              <a:cxnSpLocks/>
              <a:endCxn id="51" idx="3"/>
            </p:cNvCxnSpPr>
            <p:nvPr/>
          </p:nvCxnSpPr>
          <p:spPr>
            <a:xfrm flipV="1">
              <a:off x="3812156" y="1906740"/>
              <a:ext cx="701407" cy="71458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4D7342FB-5DC7-6A4B-BD6A-36593C7BC70B}"/>
                </a:ext>
              </a:extLst>
            </p:cNvPr>
            <p:cNvCxnSpPr>
              <a:cxnSpLocks/>
            </p:cNvCxnSpPr>
            <p:nvPr/>
          </p:nvCxnSpPr>
          <p:spPr>
            <a:xfrm>
              <a:off x="4565065" y="1887006"/>
              <a:ext cx="685484" cy="6719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144F86F2-7602-724C-8356-FD9259BE1E5E}"/>
                </a:ext>
              </a:extLst>
            </p:cNvPr>
            <p:cNvCxnSpPr/>
            <p:nvPr/>
          </p:nvCxnSpPr>
          <p:spPr>
            <a:xfrm>
              <a:off x="3800665" y="3307719"/>
              <a:ext cx="147389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a16="http://schemas.microsoft.com/office/drawing/2014/main" id="{AED3D45B-D549-EC40-BFC4-1D6D2205C5F4}"/>
                </a:ext>
              </a:extLst>
            </p:cNvPr>
            <p:cNvCxnSpPr>
              <a:cxnSpLocks/>
            </p:cNvCxnSpPr>
            <p:nvPr/>
          </p:nvCxnSpPr>
          <p:spPr>
            <a:xfrm flipH="1" flipV="1">
              <a:off x="4532736" y="1847773"/>
              <a:ext cx="763684" cy="147648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a16="http://schemas.microsoft.com/office/drawing/2014/main" id="{B40D9223-E286-8847-B39B-716DC48CAB33}"/>
                </a:ext>
              </a:extLst>
            </p:cNvPr>
            <p:cNvCxnSpPr/>
            <p:nvPr/>
          </p:nvCxnSpPr>
          <p:spPr>
            <a:xfrm flipH="1" flipV="1">
              <a:off x="3843705" y="2594085"/>
              <a:ext cx="1436201" cy="7027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9" name="Oval 48">
              <a:extLst>
                <a:ext uri="{FF2B5EF4-FFF2-40B4-BE49-F238E27FC236}">
                  <a16:creationId xmlns:a16="http://schemas.microsoft.com/office/drawing/2014/main" id="{AB2F63DB-D2B1-994C-A970-849F22AC71E7}"/>
                </a:ext>
              </a:extLst>
            </p:cNvPr>
            <p:cNvSpPr/>
            <p:nvPr/>
          </p:nvSpPr>
          <p:spPr>
            <a:xfrm>
              <a:off x="5229564" y="2537271"/>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Oval 49">
              <a:extLst>
                <a:ext uri="{FF2B5EF4-FFF2-40B4-BE49-F238E27FC236}">
                  <a16:creationId xmlns:a16="http://schemas.microsoft.com/office/drawing/2014/main" id="{F827007F-5867-564B-A5B3-DD09B584BD5A}"/>
                </a:ext>
              </a:extLst>
            </p:cNvPr>
            <p:cNvSpPr/>
            <p:nvPr/>
          </p:nvSpPr>
          <p:spPr>
            <a:xfrm>
              <a:off x="5245073" y="326525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Oval 50">
              <a:extLst>
                <a:ext uri="{FF2B5EF4-FFF2-40B4-BE49-F238E27FC236}">
                  <a16:creationId xmlns:a16="http://schemas.microsoft.com/office/drawing/2014/main" id="{2921D09F-E37A-1743-9169-60A55E9299A1}"/>
                </a:ext>
              </a:extLst>
            </p:cNvPr>
            <p:cNvSpPr/>
            <p:nvPr/>
          </p:nvSpPr>
          <p:spPr>
            <a:xfrm>
              <a:off x="4500172" y="1828691"/>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Oval 51">
              <a:extLst>
                <a:ext uri="{FF2B5EF4-FFF2-40B4-BE49-F238E27FC236}">
                  <a16:creationId xmlns:a16="http://schemas.microsoft.com/office/drawing/2014/main" id="{589C0AEB-D453-FA4F-A919-BD967568F118}"/>
                </a:ext>
              </a:extLst>
            </p:cNvPr>
            <p:cNvSpPr/>
            <p:nvPr/>
          </p:nvSpPr>
          <p:spPr>
            <a:xfrm>
              <a:off x="3772536" y="327804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Oval 52">
              <a:extLst>
                <a:ext uri="{FF2B5EF4-FFF2-40B4-BE49-F238E27FC236}">
                  <a16:creationId xmlns:a16="http://schemas.microsoft.com/office/drawing/2014/main" id="{F5F6E113-96FB-D649-B749-81D0E3CCB22F}"/>
                </a:ext>
              </a:extLst>
            </p:cNvPr>
            <p:cNvSpPr/>
            <p:nvPr/>
          </p:nvSpPr>
          <p:spPr>
            <a:xfrm>
              <a:off x="3770573" y="2536211"/>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Oval 77">
              <a:extLst>
                <a:ext uri="{FF2B5EF4-FFF2-40B4-BE49-F238E27FC236}">
                  <a16:creationId xmlns:a16="http://schemas.microsoft.com/office/drawing/2014/main" id="{4C3E1E91-1C78-964B-8CEB-C01421C56FA6}"/>
                </a:ext>
              </a:extLst>
            </p:cNvPr>
            <p:cNvSpPr/>
            <p:nvPr/>
          </p:nvSpPr>
          <p:spPr>
            <a:xfrm>
              <a:off x="5678782" y="2885335"/>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79" name="Oval 78">
              <a:extLst>
                <a:ext uri="{FF2B5EF4-FFF2-40B4-BE49-F238E27FC236}">
                  <a16:creationId xmlns:a16="http://schemas.microsoft.com/office/drawing/2014/main" id="{C07A46E0-813D-684F-B7BD-36A3515E4C52}"/>
                </a:ext>
              </a:extLst>
            </p:cNvPr>
            <p:cNvSpPr/>
            <p:nvPr/>
          </p:nvSpPr>
          <p:spPr>
            <a:xfrm>
              <a:off x="5989807" y="2879112"/>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80" name="Oval 79">
              <a:extLst>
                <a:ext uri="{FF2B5EF4-FFF2-40B4-BE49-F238E27FC236}">
                  <a16:creationId xmlns:a16="http://schemas.microsoft.com/office/drawing/2014/main" id="{9A656D09-6055-A047-ACCD-925232F135BB}"/>
                </a:ext>
              </a:extLst>
            </p:cNvPr>
            <p:cNvSpPr/>
            <p:nvPr/>
          </p:nvSpPr>
          <p:spPr>
            <a:xfrm>
              <a:off x="6333809" y="2882220"/>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82" name="Oval 81">
              <a:extLst>
                <a:ext uri="{FF2B5EF4-FFF2-40B4-BE49-F238E27FC236}">
                  <a16:creationId xmlns:a16="http://schemas.microsoft.com/office/drawing/2014/main" id="{F46D9724-3535-AA4F-BE09-3B4A3F1215A8}"/>
                </a:ext>
              </a:extLst>
            </p:cNvPr>
            <p:cNvSpPr/>
            <p:nvPr/>
          </p:nvSpPr>
          <p:spPr>
            <a:xfrm>
              <a:off x="6759741" y="254138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Oval 82">
              <a:extLst>
                <a:ext uri="{FF2B5EF4-FFF2-40B4-BE49-F238E27FC236}">
                  <a16:creationId xmlns:a16="http://schemas.microsoft.com/office/drawing/2014/main" id="{19D67E38-DEBD-0E44-B962-32B52E6B0B77}"/>
                </a:ext>
              </a:extLst>
            </p:cNvPr>
            <p:cNvSpPr/>
            <p:nvPr/>
          </p:nvSpPr>
          <p:spPr>
            <a:xfrm>
              <a:off x="6775250" y="3269368"/>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84" name="TextBox 83">
            <a:extLst>
              <a:ext uri="{FF2B5EF4-FFF2-40B4-BE49-F238E27FC236}">
                <a16:creationId xmlns:a16="http://schemas.microsoft.com/office/drawing/2014/main" id="{BF795A31-AA12-644E-890D-16C87091F2B5}"/>
              </a:ext>
            </a:extLst>
          </p:cNvPr>
          <p:cNvSpPr txBox="1"/>
          <p:nvPr/>
        </p:nvSpPr>
        <p:spPr>
          <a:xfrm>
            <a:off x="7929848" y="1830930"/>
            <a:ext cx="542580" cy="369332"/>
          </a:xfrm>
          <a:prstGeom prst="rect">
            <a:avLst/>
          </a:prstGeom>
          <a:noFill/>
        </p:spPr>
        <p:txBody>
          <a:bodyPr wrap="square" rtlCol="0">
            <a:spAutoFit/>
          </a:bodyPr>
          <a:lstStyle/>
          <a:p>
            <a:r>
              <a:rPr lang="en-US" dirty="0">
                <a:solidFill>
                  <a:srgbClr val="FF0000"/>
                </a:solidFill>
                <a:latin typeface="Times New Roman" panose="02020603050405020304" pitchFamily="18" charset="0"/>
                <a:cs typeface="Times New Roman" panose="02020603050405020304" pitchFamily="18" charset="0"/>
              </a:rPr>
              <a:t>F/2</a:t>
            </a:r>
            <a:r>
              <a:rPr lang="en-US" dirty="0">
                <a:latin typeface="Times New Roman" panose="02020603050405020304" pitchFamily="18" charset="0"/>
                <a:cs typeface="Times New Roman" panose="02020603050405020304" pitchFamily="18" charset="0"/>
              </a:rPr>
              <a:t> </a:t>
            </a:r>
          </a:p>
        </p:txBody>
      </p:sp>
      <p:sp>
        <p:nvSpPr>
          <p:cNvPr id="85" name="TextBox 84">
            <a:extLst>
              <a:ext uri="{FF2B5EF4-FFF2-40B4-BE49-F238E27FC236}">
                <a16:creationId xmlns:a16="http://schemas.microsoft.com/office/drawing/2014/main" id="{DEE5FD07-D39B-7048-A3CF-2A4F8139F6DD}"/>
              </a:ext>
            </a:extLst>
          </p:cNvPr>
          <p:cNvSpPr txBox="1"/>
          <p:nvPr/>
        </p:nvSpPr>
        <p:spPr>
          <a:xfrm>
            <a:off x="7923123" y="3383903"/>
            <a:ext cx="549300" cy="369332"/>
          </a:xfrm>
          <a:prstGeom prst="rect">
            <a:avLst/>
          </a:prstGeom>
          <a:noFill/>
        </p:spPr>
        <p:txBody>
          <a:bodyPr wrap="square" rtlCol="0">
            <a:spAutoFit/>
          </a:bodyPr>
          <a:lstStyle/>
          <a:p>
            <a:r>
              <a:rPr lang="en-US" dirty="0">
                <a:solidFill>
                  <a:srgbClr val="FF0000"/>
                </a:solidFill>
                <a:latin typeface="Times New Roman" panose="02020603050405020304" pitchFamily="18" charset="0"/>
                <a:cs typeface="Times New Roman" panose="02020603050405020304" pitchFamily="18" charset="0"/>
              </a:rPr>
              <a:t>F/2</a:t>
            </a:r>
            <a:r>
              <a:rPr lang="en-US" dirty="0">
                <a:latin typeface="Times New Roman" panose="02020603050405020304" pitchFamily="18" charset="0"/>
                <a:cs typeface="Times New Roman" panose="02020603050405020304" pitchFamily="18" charset="0"/>
              </a:rPr>
              <a:t> </a:t>
            </a:r>
          </a:p>
        </p:txBody>
      </p:sp>
      <p:grpSp>
        <p:nvGrpSpPr>
          <p:cNvPr id="86" name="Group 85">
            <a:extLst>
              <a:ext uri="{FF2B5EF4-FFF2-40B4-BE49-F238E27FC236}">
                <a16:creationId xmlns:a16="http://schemas.microsoft.com/office/drawing/2014/main" id="{A3B4BAED-8A9D-B640-9AEA-B85A3D1EE786}"/>
              </a:ext>
            </a:extLst>
          </p:cNvPr>
          <p:cNvGrpSpPr/>
          <p:nvPr/>
        </p:nvGrpSpPr>
        <p:grpSpPr>
          <a:xfrm>
            <a:off x="440421" y="5437593"/>
            <a:ext cx="924602" cy="1058574"/>
            <a:chOff x="536432" y="5376415"/>
            <a:chExt cx="924602" cy="1058574"/>
          </a:xfrm>
        </p:grpSpPr>
        <p:cxnSp>
          <p:nvCxnSpPr>
            <p:cNvPr id="87" name="Straight Arrow Connector 86">
              <a:extLst>
                <a:ext uri="{FF2B5EF4-FFF2-40B4-BE49-F238E27FC236}">
                  <a16:creationId xmlns:a16="http://schemas.microsoft.com/office/drawing/2014/main" id="{AA819B70-0D74-AF45-A043-71D4D0DA9C64}"/>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8" name="TextBox 87">
              <a:extLst>
                <a:ext uri="{FF2B5EF4-FFF2-40B4-BE49-F238E27FC236}">
                  <a16:creationId xmlns:a16="http://schemas.microsoft.com/office/drawing/2014/main" id="{28A84F2F-32BA-A045-94D8-57A5BEC5CE4F}"/>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89" name="Straight Arrow Connector 88">
              <a:extLst>
                <a:ext uri="{FF2B5EF4-FFF2-40B4-BE49-F238E27FC236}">
                  <a16:creationId xmlns:a16="http://schemas.microsoft.com/office/drawing/2014/main" id="{5D622F99-9305-7C40-9FFE-6C95F81D5190}"/>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90" name="TextBox 89">
              <a:extLst>
                <a:ext uri="{FF2B5EF4-FFF2-40B4-BE49-F238E27FC236}">
                  <a16:creationId xmlns:a16="http://schemas.microsoft.com/office/drawing/2014/main" id="{ACCC2F5C-8473-3B4B-9E0F-1AF81D9468CB}"/>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cxnSp>
        <p:nvCxnSpPr>
          <p:cNvPr id="91" name="Straight Arrow Connector 90">
            <a:extLst>
              <a:ext uri="{FF2B5EF4-FFF2-40B4-BE49-F238E27FC236}">
                <a16:creationId xmlns:a16="http://schemas.microsoft.com/office/drawing/2014/main" id="{23411C1A-DE49-B249-8BD3-D1DE620371FF}"/>
              </a:ext>
            </a:extLst>
          </p:cNvPr>
          <p:cNvCxnSpPr>
            <a:cxnSpLocks/>
          </p:cNvCxnSpPr>
          <p:nvPr/>
        </p:nvCxnSpPr>
        <p:spPr>
          <a:xfrm>
            <a:off x="8170017" y="2227693"/>
            <a:ext cx="0" cy="208531"/>
          </a:xfrm>
          <a:prstGeom prst="straightConnector1">
            <a:avLst/>
          </a:prstGeom>
          <a:ln w="25400">
            <a:solidFill>
              <a:srgbClr val="FF000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92" name="Straight Arrow Connector 91">
            <a:extLst>
              <a:ext uri="{FF2B5EF4-FFF2-40B4-BE49-F238E27FC236}">
                <a16:creationId xmlns:a16="http://schemas.microsoft.com/office/drawing/2014/main" id="{16AB2908-1C0A-0844-9127-6570060F1F3A}"/>
              </a:ext>
            </a:extLst>
          </p:cNvPr>
          <p:cNvCxnSpPr>
            <a:cxnSpLocks/>
          </p:cNvCxnSpPr>
          <p:nvPr/>
        </p:nvCxnSpPr>
        <p:spPr>
          <a:xfrm>
            <a:off x="8156861" y="3164971"/>
            <a:ext cx="0" cy="208976"/>
          </a:xfrm>
          <a:prstGeom prst="straightConnector1">
            <a:avLst/>
          </a:prstGeom>
          <a:ln w="254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grpSp>
        <p:nvGrpSpPr>
          <p:cNvPr id="2" name="Group 1">
            <a:extLst>
              <a:ext uri="{FF2B5EF4-FFF2-40B4-BE49-F238E27FC236}">
                <a16:creationId xmlns:a16="http://schemas.microsoft.com/office/drawing/2014/main" id="{DDE84513-45E3-1546-AB9D-E6E73229581E}"/>
              </a:ext>
            </a:extLst>
          </p:cNvPr>
          <p:cNvGrpSpPr/>
          <p:nvPr/>
        </p:nvGrpSpPr>
        <p:grpSpPr>
          <a:xfrm>
            <a:off x="4703170" y="4189492"/>
            <a:ext cx="2655817" cy="1352656"/>
            <a:chOff x="4437542" y="4110607"/>
            <a:chExt cx="3122924" cy="1590562"/>
          </a:xfrm>
        </p:grpSpPr>
        <p:cxnSp>
          <p:nvCxnSpPr>
            <p:cNvPr id="65" name="Straight Connector 64">
              <a:extLst>
                <a:ext uri="{FF2B5EF4-FFF2-40B4-BE49-F238E27FC236}">
                  <a16:creationId xmlns:a16="http://schemas.microsoft.com/office/drawing/2014/main" id="{7B43F4A3-9F2F-F145-9AD9-58B6DC9F9B1B}"/>
                </a:ext>
              </a:extLst>
            </p:cNvPr>
            <p:cNvCxnSpPr>
              <a:cxnSpLocks/>
            </p:cNvCxnSpPr>
            <p:nvPr/>
          </p:nvCxnSpPr>
          <p:spPr>
            <a:xfrm>
              <a:off x="5324810" y="4182559"/>
              <a:ext cx="715760" cy="140461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6" name="Straight Connector 65">
              <a:extLst>
                <a:ext uri="{FF2B5EF4-FFF2-40B4-BE49-F238E27FC236}">
                  <a16:creationId xmlns:a16="http://schemas.microsoft.com/office/drawing/2014/main" id="{0223CCE3-DF51-9C47-B0A8-15AA21BB47AE}"/>
                </a:ext>
              </a:extLst>
            </p:cNvPr>
            <p:cNvCxnSpPr>
              <a:cxnSpLocks/>
            </p:cNvCxnSpPr>
            <p:nvPr/>
          </p:nvCxnSpPr>
          <p:spPr>
            <a:xfrm>
              <a:off x="5349159" y="4157139"/>
              <a:ext cx="690128" cy="71624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7" name="Straight Connector 66">
              <a:extLst>
                <a:ext uri="{FF2B5EF4-FFF2-40B4-BE49-F238E27FC236}">
                  <a16:creationId xmlns:a16="http://schemas.microsoft.com/office/drawing/2014/main" id="{909A5E6C-A30F-6D4D-B2D7-6F206EC965C1}"/>
                </a:ext>
              </a:extLst>
            </p:cNvPr>
            <p:cNvCxnSpPr>
              <a:cxnSpLocks/>
              <a:endCxn id="94" idx="3"/>
            </p:cNvCxnSpPr>
            <p:nvPr/>
          </p:nvCxnSpPr>
          <p:spPr>
            <a:xfrm flipV="1">
              <a:off x="6042882" y="4189869"/>
              <a:ext cx="708180" cy="72135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8" name="Straight Connector 67">
              <a:extLst>
                <a:ext uri="{FF2B5EF4-FFF2-40B4-BE49-F238E27FC236}">
                  <a16:creationId xmlns:a16="http://schemas.microsoft.com/office/drawing/2014/main" id="{C5ABF43C-EBC0-494E-9445-AE8AFF350155}"/>
                </a:ext>
              </a:extLst>
            </p:cNvPr>
            <p:cNvCxnSpPr>
              <a:cxnSpLocks/>
            </p:cNvCxnSpPr>
            <p:nvPr/>
          </p:nvCxnSpPr>
          <p:spPr>
            <a:xfrm>
              <a:off x="6777374" y="4144945"/>
              <a:ext cx="750142" cy="75636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9" name="Straight Connector 68">
              <a:extLst>
                <a:ext uri="{FF2B5EF4-FFF2-40B4-BE49-F238E27FC236}">
                  <a16:creationId xmlns:a16="http://schemas.microsoft.com/office/drawing/2014/main" id="{FCA86516-8F8C-AE48-A07E-172CB0DFB741}"/>
                </a:ext>
              </a:extLst>
            </p:cNvPr>
            <p:cNvCxnSpPr>
              <a:cxnSpLocks/>
              <a:endCxn id="71" idx="3"/>
            </p:cNvCxnSpPr>
            <p:nvPr/>
          </p:nvCxnSpPr>
          <p:spPr>
            <a:xfrm flipV="1">
              <a:off x="4589278" y="4188656"/>
              <a:ext cx="703536" cy="70703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0" name="Straight Connector 69">
              <a:extLst>
                <a:ext uri="{FF2B5EF4-FFF2-40B4-BE49-F238E27FC236}">
                  <a16:creationId xmlns:a16="http://schemas.microsoft.com/office/drawing/2014/main" id="{40FD2CDB-6D0D-CA4E-9EF5-06A41CF1FF62}"/>
                </a:ext>
              </a:extLst>
            </p:cNvPr>
            <p:cNvCxnSpPr>
              <a:cxnSpLocks/>
            </p:cNvCxnSpPr>
            <p:nvPr/>
          </p:nvCxnSpPr>
          <p:spPr>
            <a:xfrm flipV="1">
              <a:off x="6049312" y="4853822"/>
              <a:ext cx="9989" cy="80648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71" name="Oval 70">
              <a:extLst>
                <a:ext uri="{FF2B5EF4-FFF2-40B4-BE49-F238E27FC236}">
                  <a16:creationId xmlns:a16="http://schemas.microsoft.com/office/drawing/2014/main" id="{B730BA64-2767-1C49-B90D-5470A1AEAF7A}"/>
                </a:ext>
              </a:extLst>
            </p:cNvPr>
            <p:cNvSpPr/>
            <p:nvPr/>
          </p:nvSpPr>
          <p:spPr>
            <a:xfrm>
              <a:off x="5279423" y="4110607"/>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2" name="Straight Connector 71">
              <a:extLst>
                <a:ext uri="{FF2B5EF4-FFF2-40B4-BE49-F238E27FC236}">
                  <a16:creationId xmlns:a16="http://schemas.microsoft.com/office/drawing/2014/main" id="{44A41576-07D2-B543-8976-776022A24CF8}"/>
                </a:ext>
              </a:extLst>
            </p:cNvPr>
            <p:cNvCxnSpPr/>
            <p:nvPr/>
          </p:nvCxnSpPr>
          <p:spPr>
            <a:xfrm>
              <a:off x="6038164" y="5617754"/>
              <a:ext cx="147389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3" name="Straight Connector 72">
              <a:extLst>
                <a:ext uri="{FF2B5EF4-FFF2-40B4-BE49-F238E27FC236}">
                  <a16:creationId xmlns:a16="http://schemas.microsoft.com/office/drawing/2014/main" id="{C05F0C90-1FE7-6345-8B72-BB72FE1485C1}"/>
                </a:ext>
              </a:extLst>
            </p:cNvPr>
            <p:cNvCxnSpPr/>
            <p:nvPr/>
          </p:nvCxnSpPr>
          <p:spPr>
            <a:xfrm>
              <a:off x="4584560" y="5615372"/>
              <a:ext cx="1507029"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4" name="Straight Connector 73">
              <a:extLst>
                <a:ext uri="{FF2B5EF4-FFF2-40B4-BE49-F238E27FC236}">
                  <a16:creationId xmlns:a16="http://schemas.microsoft.com/office/drawing/2014/main" id="{A9D6E35E-A43F-C441-8150-B51A2CE9D7E9}"/>
                </a:ext>
              </a:extLst>
            </p:cNvPr>
            <p:cNvCxnSpPr>
              <a:cxnSpLocks/>
              <a:endCxn id="106" idx="4"/>
            </p:cNvCxnSpPr>
            <p:nvPr/>
          </p:nvCxnSpPr>
          <p:spPr>
            <a:xfrm flipH="1" flipV="1">
              <a:off x="7512783" y="4924996"/>
              <a:ext cx="14628" cy="70200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5" name="Straight Connector 74">
              <a:extLst>
                <a:ext uri="{FF2B5EF4-FFF2-40B4-BE49-F238E27FC236}">
                  <a16:creationId xmlns:a16="http://schemas.microsoft.com/office/drawing/2014/main" id="{D38EA7FE-0DAF-CB40-9B18-CA01EDB99895}"/>
                </a:ext>
              </a:extLst>
            </p:cNvPr>
            <p:cNvCxnSpPr>
              <a:cxnSpLocks/>
            </p:cNvCxnSpPr>
            <p:nvPr/>
          </p:nvCxnSpPr>
          <p:spPr>
            <a:xfrm>
              <a:off x="6756516" y="4124088"/>
              <a:ext cx="777403" cy="150303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6" name="Straight Connector 75">
              <a:extLst>
                <a:ext uri="{FF2B5EF4-FFF2-40B4-BE49-F238E27FC236}">
                  <a16:creationId xmlns:a16="http://schemas.microsoft.com/office/drawing/2014/main" id="{936A0B58-D8E9-E448-827F-DE364294771A}"/>
                </a:ext>
              </a:extLst>
            </p:cNvPr>
            <p:cNvCxnSpPr/>
            <p:nvPr/>
          </p:nvCxnSpPr>
          <p:spPr>
            <a:xfrm flipH="1" flipV="1">
              <a:off x="4602985" y="4896137"/>
              <a:ext cx="1436201" cy="7027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7" name="Straight Connector 76">
              <a:extLst>
                <a:ext uri="{FF2B5EF4-FFF2-40B4-BE49-F238E27FC236}">
                  <a16:creationId xmlns:a16="http://schemas.microsoft.com/office/drawing/2014/main" id="{F312DBC7-E267-9849-8035-DAC3CE9F94EE}"/>
                </a:ext>
              </a:extLst>
            </p:cNvPr>
            <p:cNvCxnSpPr/>
            <p:nvPr/>
          </p:nvCxnSpPr>
          <p:spPr>
            <a:xfrm flipH="1" flipV="1">
              <a:off x="6081204" y="4890370"/>
              <a:ext cx="1436201" cy="7027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81" name="Oval 80">
              <a:extLst>
                <a:ext uri="{FF2B5EF4-FFF2-40B4-BE49-F238E27FC236}">
                  <a16:creationId xmlns:a16="http://schemas.microsoft.com/office/drawing/2014/main" id="{F1557833-3B7C-D945-9784-FDE2E87431F8}"/>
                </a:ext>
              </a:extLst>
            </p:cNvPr>
            <p:cNvSpPr/>
            <p:nvPr/>
          </p:nvSpPr>
          <p:spPr>
            <a:xfrm>
              <a:off x="6011535" y="483355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Oval 92">
              <a:extLst>
                <a:ext uri="{FF2B5EF4-FFF2-40B4-BE49-F238E27FC236}">
                  <a16:creationId xmlns:a16="http://schemas.microsoft.com/office/drawing/2014/main" id="{11E783B5-E3DB-EC43-8AB9-92BA6424F4A7}"/>
                </a:ext>
              </a:extLst>
            </p:cNvPr>
            <p:cNvSpPr/>
            <p:nvPr/>
          </p:nvSpPr>
          <p:spPr>
            <a:xfrm>
              <a:off x="6001546" y="5575387"/>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Oval 93">
              <a:extLst>
                <a:ext uri="{FF2B5EF4-FFF2-40B4-BE49-F238E27FC236}">
                  <a16:creationId xmlns:a16="http://schemas.microsoft.com/office/drawing/2014/main" id="{7218EC67-7D0E-8A41-9518-8CAF88D207C4}"/>
                </a:ext>
              </a:extLst>
            </p:cNvPr>
            <p:cNvSpPr/>
            <p:nvPr/>
          </p:nvSpPr>
          <p:spPr>
            <a:xfrm>
              <a:off x="6737671" y="411182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Oval 94">
              <a:extLst>
                <a:ext uri="{FF2B5EF4-FFF2-40B4-BE49-F238E27FC236}">
                  <a16:creationId xmlns:a16="http://schemas.microsoft.com/office/drawing/2014/main" id="{FA372A65-E150-D641-9492-DA5088878A28}"/>
                </a:ext>
              </a:extLst>
            </p:cNvPr>
            <p:cNvSpPr/>
            <p:nvPr/>
          </p:nvSpPr>
          <p:spPr>
            <a:xfrm>
              <a:off x="4549504" y="4840513"/>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6" name="Straight Connector 95">
              <a:extLst>
                <a:ext uri="{FF2B5EF4-FFF2-40B4-BE49-F238E27FC236}">
                  <a16:creationId xmlns:a16="http://schemas.microsoft.com/office/drawing/2014/main" id="{7AAAA607-B3EA-7C44-A317-7C33DB65873E}"/>
                </a:ext>
              </a:extLst>
            </p:cNvPr>
            <p:cNvCxnSpPr/>
            <p:nvPr/>
          </p:nvCxnSpPr>
          <p:spPr>
            <a:xfrm flipV="1">
              <a:off x="4543888" y="4785857"/>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7" name="Straight Connector 96">
              <a:extLst>
                <a:ext uri="{FF2B5EF4-FFF2-40B4-BE49-F238E27FC236}">
                  <a16:creationId xmlns:a16="http://schemas.microsoft.com/office/drawing/2014/main" id="{75E1C5C4-74E0-0D40-B8A8-76F05546B9F8}"/>
                </a:ext>
              </a:extLst>
            </p:cNvPr>
            <p:cNvCxnSpPr/>
            <p:nvPr/>
          </p:nvCxnSpPr>
          <p:spPr>
            <a:xfrm>
              <a:off x="4452088" y="4783806"/>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8" name="Straight Connector 97">
              <a:extLst>
                <a:ext uri="{FF2B5EF4-FFF2-40B4-BE49-F238E27FC236}">
                  <a16:creationId xmlns:a16="http://schemas.microsoft.com/office/drawing/2014/main" id="{DC3F9F86-FDDE-A54F-B769-7AFF3B42FC56}"/>
                </a:ext>
              </a:extLst>
            </p:cNvPr>
            <p:cNvCxnSpPr/>
            <p:nvPr/>
          </p:nvCxnSpPr>
          <p:spPr>
            <a:xfrm>
              <a:off x="4448918" y="4875619"/>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9" name="Straight Connector 98">
              <a:extLst>
                <a:ext uri="{FF2B5EF4-FFF2-40B4-BE49-F238E27FC236}">
                  <a16:creationId xmlns:a16="http://schemas.microsoft.com/office/drawing/2014/main" id="{1099A200-25C3-D44D-96D9-84B84CCE174A}"/>
                </a:ext>
              </a:extLst>
            </p:cNvPr>
            <p:cNvCxnSpPr/>
            <p:nvPr/>
          </p:nvCxnSpPr>
          <p:spPr>
            <a:xfrm>
              <a:off x="4454404" y="4964752"/>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0" name="Straight Connector 99">
              <a:extLst>
                <a:ext uri="{FF2B5EF4-FFF2-40B4-BE49-F238E27FC236}">
                  <a16:creationId xmlns:a16="http://schemas.microsoft.com/office/drawing/2014/main" id="{AF8BF658-DA9C-B240-A437-FD5A6E227C49}"/>
                </a:ext>
              </a:extLst>
            </p:cNvPr>
            <p:cNvCxnSpPr/>
            <p:nvPr/>
          </p:nvCxnSpPr>
          <p:spPr>
            <a:xfrm>
              <a:off x="4440712" y="5516238"/>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1" name="Straight Connector 100">
              <a:extLst>
                <a:ext uri="{FF2B5EF4-FFF2-40B4-BE49-F238E27FC236}">
                  <a16:creationId xmlns:a16="http://schemas.microsoft.com/office/drawing/2014/main" id="{BA255E31-975F-024D-922B-5681FFAA9AA5}"/>
                </a:ext>
              </a:extLst>
            </p:cNvPr>
            <p:cNvCxnSpPr/>
            <p:nvPr/>
          </p:nvCxnSpPr>
          <p:spPr>
            <a:xfrm>
              <a:off x="4437542" y="5608051"/>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2" name="Straight Connector 101">
              <a:extLst>
                <a:ext uri="{FF2B5EF4-FFF2-40B4-BE49-F238E27FC236}">
                  <a16:creationId xmlns:a16="http://schemas.microsoft.com/office/drawing/2014/main" id="{004355E6-6EF0-B74E-AF39-04A3C3631690}"/>
                </a:ext>
              </a:extLst>
            </p:cNvPr>
            <p:cNvCxnSpPr/>
            <p:nvPr/>
          </p:nvCxnSpPr>
          <p:spPr>
            <a:xfrm>
              <a:off x="4443028" y="5697184"/>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03" name="Oval 102">
              <a:extLst>
                <a:ext uri="{FF2B5EF4-FFF2-40B4-BE49-F238E27FC236}">
                  <a16:creationId xmlns:a16="http://schemas.microsoft.com/office/drawing/2014/main" id="{F6DEED1E-2BA9-9341-856D-E7FF490664A1}"/>
                </a:ext>
              </a:extLst>
            </p:cNvPr>
            <p:cNvSpPr/>
            <p:nvPr/>
          </p:nvSpPr>
          <p:spPr>
            <a:xfrm>
              <a:off x="4545491" y="556441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4" name="Straight Connector 103">
              <a:extLst>
                <a:ext uri="{FF2B5EF4-FFF2-40B4-BE49-F238E27FC236}">
                  <a16:creationId xmlns:a16="http://schemas.microsoft.com/office/drawing/2014/main" id="{8AE7CF8B-7085-AA49-BC6F-E05F212C50BF}"/>
                </a:ext>
              </a:extLst>
            </p:cNvPr>
            <p:cNvCxnSpPr/>
            <p:nvPr/>
          </p:nvCxnSpPr>
          <p:spPr>
            <a:xfrm flipV="1">
              <a:off x="4532512" y="5518289"/>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05" name="Oval 104">
              <a:extLst>
                <a:ext uri="{FF2B5EF4-FFF2-40B4-BE49-F238E27FC236}">
                  <a16:creationId xmlns:a16="http://schemas.microsoft.com/office/drawing/2014/main" id="{662D531E-C628-034F-AEC9-DEF2C095F844}"/>
                </a:ext>
              </a:extLst>
            </p:cNvPr>
            <p:cNvSpPr/>
            <p:nvPr/>
          </p:nvSpPr>
          <p:spPr>
            <a:xfrm>
              <a:off x="7469026" y="5575387"/>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Oval 105">
              <a:extLst>
                <a:ext uri="{FF2B5EF4-FFF2-40B4-BE49-F238E27FC236}">
                  <a16:creationId xmlns:a16="http://schemas.microsoft.com/office/drawing/2014/main" id="{EFA10422-E245-FF46-8A92-49AF5E023F0C}"/>
                </a:ext>
              </a:extLst>
            </p:cNvPr>
            <p:cNvSpPr/>
            <p:nvPr/>
          </p:nvSpPr>
          <p:spPr>
            <a:xfrm>
              <a:off x="7467063" y="483355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3" name="Group 42">
            <a:extLst>
              <a:ext uri="{FF2B5EF4-FFF2-40B4-BE49-F238E27FC236}">
                <a16:creationId xmlns:a16="http://schemas.microsoft.com/office/drawing/2014/main" id="{B44D736D-A832-A348-96F1-A4EDB3551FC1}"/>
              </a:ext>
            </a:extLst>
          </p:cNvPr>
          <p:cNvGrpSpPr/>
          <p:nvPr/>
        </p:nvGrpSpPr>
        <p:grpSpPr>
          <a:xfrm>
            <a:off x="1912529" y="4172287"/>
            <a:ext cx="1416328" cy="1352656"/>
            <a:chOff x="1750266" y="4331308"/>
            <a:chExt cx="1416328" cy="1352656"/>
          </a:xfrm>
        </p:grpSpPr>
        <p:cxnSp>
          <p:nvCxnSpPr>
            <p:cNvPr id="108" name="Straight Connector 107">
              <a:extLst>
                <a:ext uri="{FF2B5EF4-FFF2-40B4-BE49-F238E27FC236}">
                  <a16:creationId xmlns:a16="http://schemas.microsoft.com/office/drawing/2014/main" id="{ECB88095-465C-4341-9710-988C44668FA9}"/>
                </a:ext>
              </a:extLst>
            </p:cNvPr>
            <p:cNvCxnSpPr>
              <a:cxnSpLocks/>
            </p:cNvCxnSpPr>
            <p:nvPr/>
          </p:nvCxnSpPr>
          <p:spPr>
            <a:xfrm>
              <a:off x="2504822" y="4392498"/>
              <a:ext cx="608701" cy="119452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9" name="Straight Connector 108">
              <a:extLst>
                <a:ext uri="{FF2B5EF4-FFF2-40B4-BE49-F238E27FC236}">
                  <a16:creationId xmlns:a16="http://schemas.microsoft.com/office/drawing/2014/main" id="{3820963F-97D8-8240-BF57-A9893F765C68}"/>
                </a:ext>
              </a:extLst>
            </p:cNvPr>
            <p:cNvCxnSpPr>
              <a:cxnSpLocks/>
            </p:cNvCxnSpPr>
            <p:nvPr/>
          </p:nvCxnSpPr>
          <p:spPr>
            <a:xfrm>
              <a:off x="2525529" y="4370880"/>
              <a:ext cx="586903" cy="60911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2" name="Straight Connector 111">
              <a:extLst>
                <a:ext uri="{FF2B5EF4-FFF2-40B4-BE49-F238E27FC236}">
                  <a16:creationId xmlns:a16="http://schemas.microsoft.com/office/drawing/2014/main" id="{EFCBF0BE-C8FC-0541-B28F-6F8195E1D008}"/>
                </a:ext>
              </a:extLst>
            </p:cNvPr>
            <p:cNvCxnSpPr>
              <a:cxnSpLocks/>
              <a:endCxn id="114" idx="3"/>
            </p:cNvCxnSpPr>
            <p:nvPr/>
          </p:nvCxnSpPr>
          <p:spPr>
            <a:xfrm flipV="1">
              <a:off x="1879306" y="4397683"/>
              <a:ext cx="598306" cy="60127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3" name="Straight Connector 112">
              <a:extLst>
                <a:ext uri="{FF2B5EF4-FFF2-40B4-BE49-F238E27FC236}">
                  <a16:creationId xmlns:a16="http://schemas.microsoft.com/office/drawing/2014/main" id="{26C2033B-D19A-F347-9BCB-261B7A79FE74}"/>
                </a:ext>
              </a:extLst>
            </p:cNvPr>
            <p:cNvCxnSpPr>
              <a:cxnSpLocks/>
            </p:cNvCxnSpPr>
            <p:nvPr/>
          </p:nvCxnSpPr>
          <p:spPr>
            <a:xfrm flipV="1">
              <a:off x="3120958" y="4963358"/>
              <a:ext cx="8495" cy="68586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14" name="Oval 113">
              <a:extLst>
                <a:ext uri="{FF2B5EF4-FFF2-40B4-BE49-F238E27FC236}">
                  <a16:creationId xmlns:a16="http://schemas.microsoft.com/office/drawing/2014/main" id="{7A7FD5FB-ED80-C145-9BE5-76418EB20A83}"/>
                </a:ext>
              </a:extLst>
            </p:cNvPr>
            <p:cNvSpPr/>
            <p:nvPr/>
          </p:nvSpPr>
          <p:spPr>
            <a:xfrm>
              <a:off x="2466224" y="4331308"/>
              <a:ext cx="77763" cy="77763"/>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6" name="Straight Connector 115">
              <a:extLst>
                <a:ext uri="{FF2B5EF4-FFF2-40B4-BE49-F238E27FC236}">
                  <a16:creationId xmlns:a16="http://schemas.microsoft.com/office/drawing/2014/main" id="{DAB7E9BB-5BE3-C644-A49E-C40A1A57F528}"/>
                </a:ext>
              </a:extLst>
            </p:cNvPr>
            <p:cNvCxnSpPr/>
            <p:nvPr/>
          </p:nvCxnSpPr>
          <p:spPr>
            <a:xfrm>
              <a:off x="1875294" y="5611000"/>
              <a:ext cx="1281617"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9" name="Straight Connector 118">
              <a:extLst>
                <a:ext uri="{FF2B5EF4-FFF2-40B4-BE49-F238E27FC236}">
                  <a16:creationId xmlns:a16="http://schemas.microsoft.com/office/drawing/2014/main" id="{BAAFB143-A5A6-184D-80E4-E4AE66DC3BF0}"/>
                </a:ext>
              </a:extLst>
            </p:cNvPr>
            <p:cNvCxnSpPr/>
            <p:nvPr/>
          </p:nvCxnSpPr>
          <p:spPr>
            <a:xfrm flipH="1" flipV="1">
              <a:off x="1890963" y="4999343"/>
              <a:ext cx="1221383" cy="59763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21" name="Oval 120">
              <a:extLst>
                <a:ext uri="{FF2B5EF4-FFF2-40B4-BE49-F238E27FC236}">
                  <a16:creationId xmlns:a16="http://schemas.microsoft.com/office/drawing/2014/main" id="{2379953E-1EB5-B14A-BCF5-72905F09E2E1}"/>
                </a:ext>
              </a:extLst>
            </p:cNvPr>
            <p:cNvSpPr/>
            <p:nvPr/>
          </p:nvSpPr>
          <p:spPr>
            <a:xfrm>
              <a:off x="3088831" y="4946123"/>
              <a:ext cx="77763" cy="77763"/>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 name="Oval 121">
              <a:extLst>
                <a:ext uri="{FF2B5EF4-FFF2-40B4-BE49-F238E27FC236}">
                  <a16:creationId xmlns:a16="http://schemas.microsoft.com/office/drawing/2014/main" id="{62C1B4A3-3567-F241-8F48-BC26D3713ECF}"/>
                </a:ext>
              </a:extLst>
            </p:cNvPr>
            <p:cNvSpPr/>
            <p:nvPr/>
          </p:nvSpPr>
          <p:spPr>
            <a:xfrm>
              <a:off x="3080336" y="5576996"/>
              <a:ext cx="77763" cy="77763"/>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4" name="Oval 123">
              <a:extLst>
                <a:ext uri="{FF2B5EF4-FFF2-40B4-BE49-F238E27FC236}">
                  <a16:creationId xmlns:a16="http://schemas.microsoft.com/office/drawing/2014/main" id="{559FAADC-EBD0-FF4D-8790-7C367408C5C3}"/>
                </a:ext>
              </a:extLst>
            </p:cNvPr>
            <p:cNvSpPr/>
            <p:nvPr/>
          </p:nvSpPr>
          <p:spPr>
            <a:xfrm>
              <a:off x="1845481" y="4952039"/>
              <a:ext cx="77763" cy="77763"/>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5" name="Straight Connector 124">
              <a:extLst>
                <a:ext uri="{FF2B5EF4-FFF2-40B4-BE49-F238E27FC236}">
                  <a16:creationId xmlns:a16="http://schemas.microsoft.com/office/drawing/2014/main" id="{48A08A6C-D886-0A4D-BFD4-27586BC057EF}"/>
                </a:ext>
              </a:extLst>
            </p:cNvPr>
            <p:cNvCxnSpPr/>
            <p:nvPr/>
          </p:nvCxnSpPr>
          <p:spPr>
            <a:xfrm flipV="1">
              <a:off x="1840705" y="4905558"/>
              <a:ext cx="1" cy="15552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6" name="Straight Connector 125">
              <a:extLst>
                <a:ext uri="{FF2B5EF4-FFF2-40B4-BE49-F238E27FC236}">
                  <a16:creationId xmlns:a16="http://schemas.microsoft.com/office/drawing/2014/main" id="{111F719A-0BA5-EF46-A18A-7D466FCEA72A}"/>
                </a:ext>
              </a:extLst>
            </p:cNvPr>
            <p:cNvCxnSpPr/>
            <p:nvPr/>
          </p:nvCxnSpPr>
          <p:spPr>
            <a:xfrm>
              <a:off x="1762636" y="4903814"/>
              <a:ext cx="77763" cy="174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7" name="Straight Connector 126">
              <a:extLst>
                <a:ext uri="{FF2B5EF4-FFF2-40B4-BE49-F238E27FC236}">
                  <a16:creationId xmlns:a16="http://schemas.microsoft.com/office/drawing/2014/main" id="{2D01636C-0FC3-B443-AD68-78BF2545697D}"/>
                </a:ext>
              </a:extLst>
            </p:cNvPr>
            <p:cNvCxnSpPr/>
            <p:nvPr/>
          </p:nvCxnSpPr>
          <p:spPr>
            <a:xfrm>
              <a:off x="1759940" y="4981894"/>
              <a:ext cx="77763" cy="174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8" name="Straight Connector 127">
              <a:extLst>
                <a:ext uri="{FF2B5EF4-FFF2-40B4-BE49-F238E27FC236}">
                  <a16:creationId xmlns:a16="http://schemas.microsoft.com/office/drawing/2014/main" id="{6EE3FA5D-4735-F54C-9319-879ACBD62AFF}"/>
                </a:ext>
              </a:extLst>
            </p:cNvPr>
            <p:cNvCxnSpPr/>
            <p:nvPr/>
          </p:nvCxnSpPr>
          <p:spPr>
            <a:xfrm>
              <a:off x="1764606" y="5057696"/>
              <a:ext cx="77763" cy="174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9" name="Straight Connector 128">
              <a:extLst>
                <a:ext uri="{FF2B5EF4-FFF2-40B4-BE49-F238E27FC236}">
                  <a16:creationId xmlns:a16="http://schemas.microsoft.com/office/drawing/2014/main" id="{3C47833D-6479-D542-99E9-DBF66435CBCE}"/>
                </a:ext>
              </a:extLst>
            </p:cNvPr>
            <p:cNvCxnSpPr/>
            <p:nvPr/>
          </p:nvCxnSpPr>
          <p:spPr>
            <a:xfrm>
              <a:off x="1752962" y="5526694"/>
              <a:ext cx="77763" cy="174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0" name="Straight Connector 129">
              <a:extLst>
                <a:ext uri="{FF2B5EF4-FFF2-40B4-BE49-F238E27FC236}">
                  <a16:creationId xmlns:a16="http://schemas.microsoft.com/office/drawing/2014/main" id="{40CE38C8-6B59-DA48-BDF2-1A542F102D79}"/>
                </a:ext>
              </a:extLst>
            </p:cNvPr>
            <p:cNvCxnSpPr/>
            <p:nvPr/>
          </p:nvCxnSpPr>
          <p:spPr>
            <a:xfrm>
              <a:off x="1750266" y="5604774"/>
              <a:ext cx="77763" cy="174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1" name="Straight Connector 130">
              <a:extLst>
                <a:ext uri="{FF2B5EF4-FFF2-40B4-BE49-F238E27FC236}">
                  <a16:creationId xmlns:a16="http://schemas.microsoft.com/office/drawing/2014/main" id="{84CA1FC8-EE40-1246-9CD2-3A7C9DDC0C92}"/>
                </a:ext>
              </a:extLst>
            </p:cNvPr>
            <p:cNvCxnSpPr/>
            <p:nvPr/>
          </p:nvCxnSpPr>
          <p:spPr>
            <a:xfrm>
              <a:off x="1754931" y="5680575"/>
              <a:ext cx="77763" cy="174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32" name="Oval 131">
              <a:extLst>
                <a:ext uri="{FF2B5EF4-FFF2-40B4-BE49-F238E27FC236}">
                  <a16:creationId xmlns:a16="http://schemas.microsoft.com/office/drawing/2014/main" id="{ACAA1629-EA4B-D84F-ADD2-9A38FCC575DA}"/>
                </a:ext>
              </a:extLst>
            </p:cNvPr>
            <p:cNvSpPr/>
            <p:nvPr/>
          </p:nvSpPr>
          <p:spPr>
            <a:xfrm>
              <a:off x="1842069" y="5567666"/>
              <a:ext cx="77763" cy="77763"/>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3" name="Straight Connector 132">
              <a:extLst>
                <a:ext uri="{FF2B5EF4-FFF2-40B4-BE49-F238E27FC236}">
                  <a16:creationId xmlns:a16="http://schemas.microsoft.com/office/drawing/2014/main" id="{53D19AF3-F583-D247-A29C-254A1F855C0D}"/>
                </a:ext>
              </a:extLst>
            </p:cNvPr>
            <p:cNvCxnSpPr/>
            <p:nvPr/>
          </p:nvCxnSpPr>
          <p:spPr>
            <a:xfrm flipV="1">
              <a:off x="1831031" y="5528438"/>
              <a:ext cx="1" cy="15552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36" name="TextBox 135">
            <a:extLst>
              <a:ext uri="{FF2B5EF4-FFF2-40B4-BE49-F238E27FC236}">
                <a16:creationId xmlns:a16="http://schemas.microsoft.com/office/drawing/2014/main" id="{6B38B544-91F6-1644-BB9B-807FE0DCF162}"/>
              </a:ext>
            </a:extLst>
          </p:cNvPr>
          <p:cNvSpPr txBox="1"/>
          <p:nvPr/>
        </p:nvSpPr>
        <p:spPr>
          <a:xfrm>
            <a:off x="5642670" y="5526042"/>
            <a:ext cx="1015112" cy="400110"/>
          </a:xfrm>
          <a:prstGeom prst="rect">
            <a:avLst/>
          </a:prstGeom>
          <a:noFill/>
        </p:spPr>
        <p:txBody>
          <a:bodyPr wrap="square" rtlCol="0">
            <a:spAutoFit/>
          </a:bodyPr>
          <a:lstStyle/>
          <a:p>
            <a:r>
              <a:rPr lang="en-US" sz="2000" dirty="0">
                <a:latin typeface="Times New Roman" panose="02020603050405020304" pitchFamily="18" charset="0"/>
                <a:cs typeface="Times New Roman" panose="02020603050405020304" pitchFamily="18" charset="0"/>
              </a:rPr>
              <a:t> </a:t>
            </a:r>
            <a:r>
              <a:rPr lang="en-US" sz="2000" dirty="0">
                <a:solidFill>
                  <a:srgbClr val="FF0000"/>
                </a:solidFill>
                <a:latin typeface="Times New Roman" panose="02020603050405020304" pitchFamily="18" charset="0"/>
                <a:cs typeface="Times New Roman" panose="02020603050405020304" pitchFamily="18" charset="0"/>
              </a:rPr>
              <a:t>n = 2 </a:t>
            </a:r>
            <a:r>
              <a:rPr lang="en-US" sz="2000" dirty="0">
                <a:latin typeface="Times New Roman" panose="02020603050405020304" pitchFamily="18" charset="0"/>
                <a:cs typeface="Times New Roman" panose="02020603050405020304" pitchFamily="18" charset="0"/>
              </a:rPr>
              <a:t>   </a:t>
            </a:r>
          </a:p>
        </p:txBody>
      </p:sp>
      <p:sp>
        <p:nvSpPr>
          <p:cNvPr id="137" name="TextBox 136">
            <a:extLst>
              <a:ext uri="{FF2B5EF4-FFF2-40B4-BE49-F238E27FC236}">
                <a16:creationId xmlns:a16="http://schemas.microsoft.com/office/drawing/2014/main" id="{2691027B-2E9F-154C-AC5B-38ED5B004CD5}"/>
              </a:ext>
            </a:extLst>
          </p:cNvPr>
          <p:cNvSpPr txBox="1"/>
          <p:nvPr/>
        </p:nvSpPr>
        <p:spPr>
          <a:xfrm>
            <a:off x="2335326" y="5518895"/>
            <a:ext cx="802854"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n = 1 </a:t>
            </a:r>
            <a:r>
              <a:rPr lang="en-US" sz="2000" dirty="0">
                <a:latin typeface="Times New Roman" panose="02020603050405020304" pitchFamily="18" charset="0"/>
                <a:cs typeface="Times New Roman" panose="02020603050405020304" pitchFamily="18" charset="0"/>
              </a:rPr>
              <a:t>   </a:t>
            </a:r>
          </a:p>
        </p:txBody>
      </p:sp>
      <p:sp>
        <p:nvSpPr>
          <p:cNvPr id="138" name="TextBox 137">
            <a:extLst>
              <a:ext uri="{FF2B5EF4-FFF2-40B4-BE49-F238E27FC236}">
                <a16:creationId xmlns:a16="http://schemas.microsoft.com/office/drawing/2014/main" id="{391D5BDE-AEBA-A64E-88E0-9F08F64AEDDA}"/>
              </a:ext>
            </a:extLst>
          </p:cNvPr>
          <p:cNvSpPr txBox="1"/>
          <p:nvPr/>
        </p:nvSpPr>
        <p:spPr>
          <a:xfrm>
            <a:off x="3573912" y="6186683"/>
            <a:ext cx="1692381" cy="307777"/>
          </a:xfrm>
          <a:prstGeom prst="rect">
            <a:avLst/>
          </a:prstGeom>
          <a:noFill/>
          <a:ln>
            <a:noFill/>
          </a:ln>
        </p:spPr>
        <p:txBody>
          <a:bodyPr wrap="square" rtlCol="0">
            <a:spAutoFit/>
          </a:bodyPr>
          <a:lstStyle/>
          <a:p>
            <a:r>
              <a:rPr lang="en-US" sz="1400" dirty="0">
                <a:latin typeface="Times New Roman" panose="02020603050405020304" pitchFamily="18" charset="0"/>
                <a:cs typeface="Times New Roman" panose="02020603050405020304" pitchFamily="18" charset="0"/>
              </a:rPr>
              <a:t>Lattice truss units, </a:t>
            </a:r>
            <a:r>
              <a:rPr lang="en-US" sz="1400" dirty="0">
                <a:solidFill>
                  <a:srgbClr val="FF0000"/>
                </a:solidFill>
                <a:latin typeface="Times New Roman" panose="02020603050405020304" pitchFamily="18" charset="0"/>
                <a:cs typeface="Times New Roman" panose="02020603050405020304" pitchFamily="18" charset="0"/>
              </a:rPr>
              <a:t>n</a:t>
            </a:r>
          </a:p>
        </p:txBody>
      </p:sp>
      <p:sp>
        <p:nvSpPr>
          <p:cNvPr id="120" name="TextBox 119">
            <a:extLst>
              <a:ext uri="{FF2B5EF4-FFF2-40B4-BE49-F238E27FC236}">
                <a16:creationId xmlns:a16="http://schemas.microsoft.com/office/drawing/2014/main" id="{1E153556-02D8-D844-A41E-6B6CF45E4EBA}"/>
              </a:ext>
            </a:extLst>
          </p:cNvPr>
          <p:cNvSpPr txBox="1"/>
          <p:nvPr/>
        </p:nvSpPr>
        <p:spPr>
          <a:xfrm>
            <a:off x="1934447" y="233578"/>
            <a:ext cx="5373579" cy="830997"/>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Lattice Truss Beam Designs with a Wave   </a:t>
            </a:r>
          </a:p>
          <a:p>
            <a:r>
              <a:rPr lang="en-US" sz="2400" dirty="0">
                <a:latin typeface="Times New Roman" panose="02020603050405020304" pitchFamily="18" charset="0"/>
                <a:cs typeface="Times New Roman" panose="02020603050405020304" pitchFamily="18" charset="0"/>
              </a:rPr>
              <a:t>     and Five Joints per Unit, Design #6           </a:t>
            </a:r>
          </a:p>
        </p:txBody>
      </p:sp>
      <p:grpSp>
        <p:nvGrpSpPr>
          <p:cNvPr id="135" name="Group 134">
            <a:extLst>
              <a:ext uri="{FF2B5EF4-FFF2-40B4-BE49-F238E27FC236}">
                <a16:creationId xmlns:a16="http://schemas.microsoft.com/office/drawing/2014/main" id="{7514E1A8-0966-4049-B5E2-A72AB9C159D1}"/>
              </a:ext>
            </a:extLst>
          </p:cNvPr>
          <p:cNvGrpSpPr/>
          <p:nvPr/>
        </p:nvGrpSpPr>
        <p:grpSpPr>
          <a:xfrm>
            <a:off x="7041153" y="6064124"/>
            <a:ext cx="1694217" cy="465402"/>
            <a:chOff x="1032936" y="5906726"/>
            <a:chExt cx="1694217" cy="465402"/>
          </a:xfrm>
        </p:grpSpPr>
        <p:sp>
          <p:nvSpPr>
            <p:cNvPr id="139" name="TextBox 138">
              <a:extLst>
                <a:ext uri="{FF2B5EF4-FFF2-40B4-BE49-F238E27FC236}">
                  <a16:creationId xmlns:a16="http://schemas.microsoft.com/office/drawing/2014/main" id="{5D3A9622-85C5-9048-9322-785F1348936A}"/>
                </a:ext>
              </a:extLst>
            </p:cNvPr>
            <p:cNvSpPr txBox="1"/>
            <p:nvPr/>
          </p:nvSpPr>
          <p:spPr>
            <a:xfrm>
              <a:off x="1032936" y="6002796"/>
              <a:ext cx="1390261"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LATTOGLE </a:t>
              </a:r>
              <a:r>
                <a:rPr lang="en-US" dirty="0"/>
                <a:t> </a:t>
              </a:r>
            </a:p>
          </p:txBody>
        </p:sp>
        <p:sp>
          <p:nvSpPr>
            <p:cNvPr id="140" name="TextBox 139">
              <a:extLst>
                <a:ext uri="{FF2B5EF4-FFF2-40B4-BE49-F238E27FC236}">
                  <a16:creationId xmlns:a16="http://schemas.microsoft.com/office/drawing/2014/main" id="{CAD3AD07-9E01-624B-8976-0EF20C5EC750}"/>
                </a:ext>
              </a:extLst>
            </p:cNvPr>
            <p:cNvSpPr txBox="1"/>
            <p:nvPr/>
          </p:nvSpPr>
          <p:spPr>
            <a:xfrm>
              <a:off x="2260622" y="5906726"/>
              <a:ext cx="466531" cy="369332"/>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TM</a:t>
              </a:r>
              <a:r>
                <a:rPr lang="en-US" dirty="0"/>
                <a:t> </a:t>
              </a:r>
            </a:p>
          </p:txBody>
        </p:sp>
      </p:grpSp>
    </p:spTree>
    <p:extLst>
      <p:ext uri="{BB962C8B-B14F-4D97-AF65-F5344CB8AC3E}">
        <p14:creationId xmlns:p14="http://schemas.microsoft.com/office/powerpoint/2010/main" val="3325571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1F6533D-374B-9D4A-81FD-02910EDF1493}"/>
              </a:ext>
            </a:extLst>
          </p:cNvPr>
          <p:cNvSpPr/>
          <p:nvPr/>
        </p:nvSpPr>
        <p:spPr>
          <a:xfrm>
            <a:off x="277472"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3" name="Straight Connector 2">
            <a:extLst>
              <a:ext uri="{FF2B5EF4-FFF2-40B4-BE49-F238E27FC236}">
                <a16:creationId xmlns:a16="http://schemas.microsoft.com/office/drawing/2014/main" id="{337DDAD2-9A26-D747-8ADA-C8016A7DACC6}"/>
              </a:ext>
            </a:extLst>
          </p:cNvPr>
          <p:cNvCxnSpPr/>
          <p:nvPr/>
        </p:nvCxnSpPr>
        <p:spPr>
          <a:xfrm>
            <a:off x="277472" y="1035034"/>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22EB0C28-7B88-BD47-8410-11CD326A729B}"/>
              </a:ext>
            </a:extLst>
          </p:cNvPr>
          <p:cNvCxnSpPr/>
          <p:nvPr/>
        </p:nvCxnSpPr>
        <p:spPr>
          <a:xfrm rot="16200000">
            <a:off x="1837989" y="3518925"/>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A605DAC0-FE4D-C44A-A1FB-99AB984F3168}"/>
              </a:ext>
            </a:extLst>
          </p:cNvPr>
          <p:cNvCxnSpPr/>
          <p:nvPr/>
        </p:nvCxnSpPr>
        <p:spPr>
          <a:xfrm rot="16200000">
            <a:off x="3302761" y="3507043"/>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59A3561E-2172-2E4F-A7CB-CF93E3DC1172}"/>
              </a:ext>
            </a:extLst>
          </p:cNvPr>
          <p:cNvCxnSpPr>
            <a:cxnSpLocks/>
          </p:cNvCxnSpPr>
          <p:nvPr/>
        </p:nvCxnSpPr>
        <p:spPr>
          <a:xfrm flipV="1">
            <a:off x="2215330" y="2558400"/>
            <a:ext cx="694634" cy="5858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C7DD05FB-60C5-D141-A584-A9F84AC0B5BD}"/>
              </a:ext>
            </a:extLst>
          </p:cNvPr>
          <p:cNvCxnSpPr>
            <a:cxnSpLocks/>
          </p:cNvCxnSpPr>
          <p:nvPr/>
        </p:nvCxnSpPr>
        <p:spPr>
          <a:xfrm flipV="1">
            <a:off x="728446" y="2518845"/>
            <a:ext cx="768194" cy="6362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9786140B-093B-114D-92BE-94AB21458795}"/>
              </a:ext>
            </a:extLst>
          </p:cNvPr>
          <p:cNvCxnSpPr>
            <a:cxnSpLocks/>
          </p:cNvCxnSpPr>
          <p:nvPr/>
        </p:nvCxnSpPr>
        <p:spPr>
          <a:xfrm flipH="1" flipV="1">
            <a:off x="1470328" y="2537457"/>
            <a:ext cx="728701" cy="134247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9B3984F8-AF02-3D45-B4C2-07B03F1F1BE5}"/>
              </a:ext>
            </a:extLst>
          </p:cNvPr>
          <p:cNvCxnSpPr>
            <a:cxnSpLocks/>
          </p:cNvCxnSpPr>
          <p:nvPr/>
        </p:nvCxnSpPr>
        <p:spPr>
          <a:xfrm flipV="1">
            <a:off x="750518" y="2557191"/>
            <a:ext cx="701198" cy="130719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Oval 10">
            <a:extLst>
              <a:ext uri="{FF2B5EF4-FFF2-40B4-BE49-F238E27FC236}">
                <a16:creationId xmlns:a16="http://schemas.microsoft.com/office/drawing/2014/main" id="{E613C2F6-1862-FF46-80E0-83CB5D3D17AF}"/>
              </a:ext>
            </a:extLst>
          </p:cNvPr>
          <p:cNvSpPr/>
          <p:nvPr/>
        </p:nvSpPr>
        <p:spPr>
          <a:xfrm>
            <a:off x="1418591" y="249887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a:extLst>
              <a:ext uri="{FF2B5EF4-FFF2-40B4-BE49-F238E27FC236}">
                <a16:creationId xmlns:a16="http://schemas.microsoft.com/office/drawing/2014/main" id="{71B1356E-3D83-6A40-9373-B2CB95C99CDE}"/>
              </a:ext>
            </a:extLst>
          </p:cNvPr>
          <p:cNvCxnSpPr>
            <a:cxnSpLocks/>
          </p:cNvCxnSpPr>
          <p:nvPr/>
        </p:nvCxnSpPr>
        <p:spPr>
          <a:xfrm flipV="1">
            <a:off x="2210095" y="2551432"/>
            <a:ext cx="713610" cy="131873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FB1E108B-C97B-7944-92BF-1D998F9E53EC}"/>
              </a:ext>
            </a:extLst>
          </p:cNvPr>
          <p:cNvCxnSpPr/>
          <p:nvPr/>
        </p:nvCxnSpPr>
        <p:spPr>
          <a:xfrm rot="16200000">
            <a:off x="7645853" y="3512301"/>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49EAC883-E6A8-354A-86E6-078F6BC25F86}"/>
              </a:ext>
            </a:extLst>
          </p:cNvPr>
          <p:cNvCxnSpPr>
            <a:cxnSpLocks/>
          </p:cNvCxnSpPr>
          <p:nvPr/>
        </p:nvCxnSpPr>
        <p:spPr>
          <a:xfrm flipV="1">
            <a:off x="6525142" y="2505386"/>
            <a:ext cx="772838" cy="6573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F6C5C716-07B2-1241-B789-B24D9D6D589C}"/>
              </a:ext>
            </a:extLst>
          </p:cNvPr>
          <p:cNvCxnSpPr>
            <a:cxnSpLocks/>
          </p:cNvCxnSpPr>
          <p:nvPr/>
        </p:nvCxnSpPr>
        <p:spPr>
          <a:xfrm flipV="1">
            <a:off x="6542090" y="2556538"/>
            <a:ext cx="716398" cy="132757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5D84C29D-7075-BC44-A07B-B63CE10C3041}"/>
              </a:ext>
            </a:extLst>
          </p:cNvPr>
          <p:cNvCxnSpPr>
            <a:cxnSpLocks/>
          </p:cNvCxnSpPr>
          <p:nvPr/>
        </p:nvCxnSpPr>
        <p:spPr>
          <a:xfrm flipH="1" flipV="1">
            <a:off x="2961271" y="2564978"/>
            <a:ext cx="711692" cy="133475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0BFE957F-C488-AF46-B88E-D4061B10100C}"/>
              </a:ext>
            </a:extLst>
          </p:cNvPr>
          <p:cNvCxnSpPr>
            <a:cxnSpLocks/>
            <a:endCxn id="27" idx="5"/>
          </p:cNvCxnSpPr>
          <p:nvPr/>
        </p:nvCxnSpPr>
        <p:spPr>
          <a:xfrm flipH="1" flipV="1">
            <a:off x="7311136" y="2570044"/>
            <a:ext cx="731356" cy="136118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C13946DD-6709-0D4D-A0D4-6BAA27C0A28C}"/>
              </a:ext>
            </a:extLst>
          </p:cNvPr>
          <p:cNvCxnSpPr>
            <a:cxnSpLocks/>
          </p:cNvCxnSpPr>
          <p:nvPr/>
        </p:nvCxnSpPr>
        <p:spPr>
          <a:xfrm flipH="1" flipV="1">
            <a:off x="760143" y="3164788"/>
            <a:ext cx="1407120" cy="70856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4D3865F7-D6C7-2245-A9C4-185DA16A8D85}"/>
              </a:ext>
            </a:extLst>
          </p:cNvPr>
          <p:cNvCxnSpPr/>
          <p:nvPr/>
        </p:nvCxnSpPr>
        <p:spPr>
          <a:xfrm flipH="1" flipV="1">
            <a:off x="2228993" y="3163213"/>
            <a:ext cx="1436201" cy="7027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CB22CB22-1855-5C43-84B5-236A22DD322C}"/>
              </a:ext>
            </a:extLst>
          </p:cNvPr>
          <p:cNvCxnSpPr>
            <a:cxnSpLocks/>
          </p:cNvCxnSpPr>
          <p:nvPr/>
        </p:nvCxnSpPr>
        <p:spPr>
          <a:xfrm flipH="1" flipV="1">
            <a:off x="6535397" y="3172841"/>
            <a:ext cx="1443816" cy="70646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8E9EB2BA-0DFC-E740-9C56-6E2620CD013A}"/>
              </a:ext>
            </a:extLst>
          </p:cNvPr>
          <p:cNvCxnSpPr/>
          <p:nvPr/>
        </p:nvCxnSpPr>
        <p:spPr>
          <a:xfrm flipH="1">
            <a:off x="734325" y="3173350"/>
            <a:ext cx="1436201" cy="7027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AE6C8E0C-6C2E-5C46-83B8-0C456AD863C9}"/>
              </a:ext>
            </a:extLst>
          </p:cNvPr>
          <p:cNvCxnSpPr/>
          <p:nvPr/>
        </p:nvCxnSpPr>
        <p:spPr>
          <a:xfrm flipH="1">
            <a:off x="2212544" y="3167583"/>
            <a:ext cx="1436201" cy="7027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09D042D5-0307-644A-9135-2F57AB089C01}"/>
              </a:ext>
            </a:extLst>
          </p:cNvPr>
          <p:cNvCxnSpPr/>
          <p:nvPr/>
        </p:nvCxnSpPr>
        <p:spPr>
          <a:xfrm flipH="1">
            <a:off x="6548863" y="3172841"/>
            <a:ext cx="1436201" cy="7027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4" name="Oval 23">
            <a:extLst>
              <a:ext uri="{FF2B5EF4-FFF2-40B4-BE49-F238E27FC236}">
                <a16:creationId xmlns:a16="http://schemas.microsoft.com/office/drawing/2014/main" id="{02EADB29-1E27-334F-98F4-45217D769D18}"/>
              </a:ext>
            </a:extLst>
          </p:cNvPr>
          <p:cNvSpPr/>
          <p:nvPr/>
        </p:nvSpPr>
        <p:spPr>
          <a:xfrm>
            <a:off x="2163859" y="309951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a:extLst>
              <a:ext uri="{FF2B5EF4-FFF2-40B4-BE49-F238E27FC236}">
                <a16:creationId xmlns:a16="http://schemas.microsoft.com/office/drawing/2014/main" id="{4BD61868-8B08-7B42-BE28-4A2903AF724F}"/>
              </a:ext>
            </a:extLst>
          </p:cNvPr>
          <p:cNvSpPr/>
          <p:nvPr/>
        </p:nvSpPr>
        <p:spPr>
          <a:xfrm>
            <a:off x="2889995" y="2506663"/>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Oval 25">
            <a:extLst>
              <a:ext uri="{FF2B5EF4-FFF2-40B4-BE49-F238E27FC236}">
                <a16:creationId xmlns:a16="http://schemas.microsoft.com/office/drawing/2014/main" id="{371E1712-8796-CE4A-BBB8-5ADF7797D2C0}"/>
              </a:ext>
            </a:extLst>
          </p:cNvPr>
          <p:cNvSpPr/>
          <p:nvPr/>
        </p:nvSpPr>
        <p:spPr>
          <a:xfrm>
            <a:off x="7962479" y="311135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a:extLst>
              <a:ext uri="{FF2B5EF4-FFF2-40B4-BE49-F238E27FC236}">
                <a16:creationId xmlns:a16="http://schemas.microsoft.com/office/drawing/2014/main" id="{A74D8B11-601E-194A-AA6C-3B13C204318E}"/>
              </a:ext>
            </a:extLst>
          </p:cNvPr>
          <p:cNvSpPr/>
          <p:nvPr/>
        </p:nvSpPr>
        <p:spPr>
          <a:xfrm>
            <a:off x="7233087" y="249199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a:extLst>
              <a:ext uri="{FF2B5EF4-FFF2-40B4-BE49-F238E27FC236}">
                <a16:creationId xmlns:a16="http://schemas.microsoft.com/office/drawing/2014/main" id="{1B1787DC-1CA2-7B46-9F5C-25A5E326D38E}"/>
              </a:ext>
            </a:extLst>
          </p:cNvPr>
          <p:cNvSpPr/>
          <p:nvPr/>
        </p:nvSpPr>
        <p:spPr>
          <a:xfrm>
            <a:off x="2153870" y="3841347"/>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a:extLst>
              <a:ext uri="{FF2B5EF4-FFF2-40B4-BE49-F238E27FC236}">
                <a16:creationId xmlns:a16="http://schemas.microsoft.com/office/drawing/2014/main" id="{5B9775C8-4457-D649-B796-AEF05657A5E7}"/>
              </a:ext>
            </a:extLst>
          </p:cNvPr>
          <p:cNvSpPr/>
          <p:nvPr/>
        </p:nvSpPr>
        <p:spPr>
          <a:xfrm>
            <a:off x="7964442" y="384660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a:extLst>
              <a:ext uri="{FF2B5EF4-FFF2-40B4-BE49-F238E27FC236}">
                <a16:creationId xmlns:a16="http://schemas.microsoft.com/office/drawing/2014/main" id="{35EFDC24-0467-B642-AAA4-F449423A063F}"/>
              </a:ext>
            </a:extLst>
          </p:cNvPr>
          <p:cNvSpPr/>
          <p:nvPr/>
        </p:nvSpPr>
        <p:spPr>
          <a:xfrm>
            <a:off x="701828" y="3106473"/>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1" name="Straight Connector 30">
            <a:extLst>
              <a:ext uri="{FF2B5EF4-FFF2-40B4-BE49-F238E27FC236}">
                <a16:creationId xmlns:a16="http://schemas.microsoft.com/office/drawing/2014/main" id="{74EFA91C-3A77-AC4D-B352-25A2AF83196E}"/>
              </a:ext>
            </a:extLst>
          </p:cNvPr>
          <p:cNvCxnSpPr/>
          <p:nvPr/>
        </p:nvCxnSpPr>
        <p:spPr>
          <a:xfrm flipV="1">
            <a:off x="696212" y="3051817"/>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0AF1A770-BFE5-8540-A501-A8921F6C072C}"/>
              </a:ext>
            </a:extLst>
          </p:cNvPr>
          <p:cNvCxnSpPr/>
          <p:nvPr/>
        </p:nvCxnSpPr>
        <p:spPr>
          <a:xfrm>
            <a:off x="604412" y="3049766"/>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4EF45844-B939-A249-AE69-969462D1CAB6}"/>
              </a:ext>
            </a:extLst>
          </p:cNvPr>
          <p:cNvCxnSpPr/>
          <p:nvPr/>
        </p:nvCxnSpPr>
        <p:spPr>
          <a:xfrm>
            <a:off x="601242" y="3141579"/>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8F59DCE7-EED7-0142-9D62-ED821080881D}"/>
              </a:ext>
            </a:extLst>
          </p:cNvPr>
          <p:cNvCxnSpPr/>
          <p:nvPr/>
        </p:nvCxnSpPr>
        <p:spPr>
          <a:xfrm>
            <a:off x="606728" y="3230712"/>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E99BB9AD-3907-094B-ADA7-0C5902F5F567}"/>
              </a:ext>
            </a:extLst>
          </p:cNvPr>
          <p:cNvCxnSpPr/>
          <p:nvPr/>
        </p:nvCxnSpPr>
        <p:spPr>
          <a:xfrm>
            <a:off x="593036" y="3782198"/>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46AE82BD-D16F-0D4F-821B-4A0150500148}"/>
              </a:ext>
            </a:extLst>
          </p:cNvPr>
          <p:cNvCxnSpPr/>
          <p:nvPr/>
        </p:nvCxnSpPr>
        <p:spPr>
          <a:xfrm>
            <a:off x="589866" y="3874011"/>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579A319A-8C07-744E-A4B4-9FD33A029EC2}"/>
              </a:ext>
            </a:extLst>
          </p:cNvPr>
          <p:cNvCxnSpPr/>
          <p:nvPr/>
        </p:nvCxnSpPr>
        <p:spPr>
          <a:xfrm>
            <a:off x="595352" y="3963144"/>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8" name="Oval 37">
            <a:extLst>
              <a:ext uri="{FF2B5EF4-FFF2-40B4-BE49-F238E27FC236}">
                <a16:creationId xmlns:a16="http://schemas.microsoft.com/office/drawing/2014/main" id="{D8A4D128-B566-2644-82E5-3520D4550567}"/>
              </a:ext>
            </a:extLst>
          </p:cNvPr>
          <p:cNvSpPr/>
          <p:nvPr/>
        </p:nvSpPr>
        <p:spPr>
          <a:xfrm>
            <a:off x="697815" y="383037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9" name="Straight Connector 38">
            <a:extLst>
              <a:ext uri="{FF2B5EF4-FFF2-40B4-BE49-F238E27FC236}">
                <a16:creationId xmlns:a16="http://schemas.microsoft.com/office/drawing/2014/main" id="{58F6E680-BD29-B64F-9BB3-74662BA7AFCB}"/>
              </a:ext>
            </a:extLst>
          </p:cNvPr>
          <p:cNvCxnSpPr/>
          <p:nvPr/>
        </p:nvCxnSpPr>
        <p:spPr>
          <a:xfrm flipV="1">
            <a:off x="684836" y="3784249"/>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074EA262-3491-5A48-A950-CA3A69AC269D}"/>
              </a:ext>
            </a:extLst>
          </p:cNvPr>
          <p:cNvCxnSpPr/>
          <p:nvPr/>
        </p:nvCxnSpPr>
        <p:spPr>
          <a:xfrm rot="16200000">
            <a:off x="4765149" y="3508543"/>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1764DBA8-FF79-5347-AEEF-EF711E5CB836}"/>
              </a:ext>
            </a:extLst>
          </p:cNvPr>
          <p:cNvCxnSpPr>
            <a:cxnSpLocks/>
          </p:cNvCxnSpPr>
          <p:nvPr/>
        </p:nvCxnSpPr>
        <p:spPr>
          <a:xfrm flipV="1">
            <a:off x="3677913" y="2532616"/>
            <a:ext cx="708180" cy="59943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4DCCCFE5-66AB-924C-9609-DD0AF340E231}"/>
              </a:ext>
            </a:extLst>
          </p:cNvPr>
          <p:cNvCxnSpPr>
            <a:cxnSpLocks/>
          </p:cNvCxnSpPr>
          <p:nvPr/>
        </p:nvCxnSpPr>
        <p:spPr>
          <a:xfrm flipV="1">
            <a:off x="3665710" y="2552935"/>
            <a:ext cx="713610" cy="133227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8C0BDBE9-8AD7-3246-B33F-879767943122}"/>
              </a:ext>
            </a:extLst>
          </p:cNvPr>
          <p:cNvCxnSpPr>
            <a:cxnSpLocks/>
          </p:cNvCxnSpPr>
          <p:nvPr/>
        </p:nvCxnSpPr>
        <p:spPr>
          <a:xfrm flipH="1" flipV="1">
            <a:off x="4391331" y="2501979"/>
            <a:ext cx="731354" cy="135441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4BB0211F-2FB2-E148-8F44-3A93A5443B80}"/>
              </a:ext>
            </a:extLst>
          </p:cNvPr>
          <p:cNvCxnSpPr/>
          <p:nvPr/>
        </p:nvCxnSpPr>
        <p:spPr>
          <a:xfrm flipH="1" flipV="1">
            <a:off x="3691381" y="3164713"/>
            <a:ext cx="1436201" cy="7027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36FA81FD-3C9A-424D-ADCB-70CC4552DE42}"/>
              </a:ext>
            </a:extLst>
          </p:cNvPr>
          <p:cNvCxnSpPr/>
          <p:nvPr/>
        </p:nvCxnSpPr>
        <p:spPr>
          <a:xfrm flipH="1">
            <a:off x="3674932" y="3169083"/>
            <a:ext cx="1436201" cy="7027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6" name="Oval 45">
            <a:extLst>
              <a:ext uri="{FF2B5EF4-FFF2-40B4-BE49-F238E27FC236}">
                <a16:creationId xmlns:a16="http://schemas.microsoft.com/office/drawing/2014/main" id="{64A47089-D93A-024B-ADB5-F7AF875777DC}"/>
              </a:ext>
            </a:extLst>
          </p:cNvPr>
          <p:cNvSpPr/>
          <p:nvPr/>
        </p:nvSpPr>
        <p:spPr>
          <a:xfrm>
            <a:off x="5088353" y="311417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a:extLst>
              <a:ext uri="{FF2B5EF4-FFF2-40B4-BE49-F238E27FC236}">
                <a16:creationId xmlns:a16="http://schemas.microsoft.com/office/drawing/2014/main" id="{D4DC0E60-59EC-A24F-817C-105BEDFDE3C7}"/>
              </a:ext>
            </a:extLst>
          </p:cNvPr>
          <p:cNvSpPr/>
          <p:nvPr/>
        </p:nvSpPr>
        <p:spPr>
          <a:xfrm>
            <a:off x="4352383" y="249462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a:extLst>
              <a:ext uri="{FF2B5EF4-FFF2-40B4-BE49-F238E27FC236}">
                <a16:creationId xmlns:a16="http://schemas.microsoft.com/office/drawing/2014/main" id="{73031B79-99F9-224C-B67B-1AF9A449B1F1}"/>
              </a:ext>
            </a:extLst>
          </p:cNvPr>
          <p:cNvSpPr/>
          <p:nvPr/>
        </p:nvSpPr>
        <p:spPr>
          <a:xfrm>
            <a:off x="5083738" y="383626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a:extLst>
              <a:ext uri="{FF2B5EF4-FFF2-40B4-BE49-F238E27FC236}">
                <a16:creationId xmlns:a16="http://schemas.microsoft.com/office/drawing/2014/main" id="{0929700A-123E-FD43-AC97-B47E2DDE7D42}"/>
              </a:ext>
            </a:extLst>
          </p:cNvPr>
          <p:cNvSpPr/>
          <p:nvPr/>
        </p:nvSpPr>
        <p:spPr>
          <a:xfrm>
            <a:off x="3621350" y="3841347"/>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Oval 49">
            <a:extLst>
              <a:ext uri="{FF2B5EF4-FFF2-40B4-BE49-F238E27FC236}">
                <a16:creationId xmlns:a16="http://schemas.microsoft.com/office/drawing/2014/main" id="{7EC0B4A6-D772-4D4F-9B32-5520F5D4B2BD}"/>
              </a:ext>
            </a:extLst>
          </p:cNvPr>
          <p:cNvSpPr/>
          <p:nvPr/>
        </p:nvSpPr>
        <p:spPr>
          <a:xfrm>
            <a:off x="3625965" y="309951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Oval 74">
            <a:extLst>
              <a:ext uri="{FF2B5EF4-FFF2-40B4-BE49-F238E27FC236}">
                <a16:creationId xmlns:a16="http://schemas.microsoft.com/office/drawing/2014/main" id="{DF55F931-BE2D-854A-ADDB-257ED2A1A631}"/>
              </a:ext>
            </a:extLst>
          </p:cNvPr>
          <p:cNvSpPr/>
          <p:nvPr/>
        </p:nvSpPr>
        <p:spPr>
          <a:xfrm>
            <a:off x="5538283" y="3499485"/>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76" name="Oval 75">
            <a:extLst>
              <a:ext uri="{FF2B5EF4-FFF2-40B4-BE49-F238E27FC236}">
                <a16:creationId xmlns:a16="http://schemas.microsoft.com/office/drawing/2014/main" id="{DB237A12-C40A-3145-891C-0F636920BD9F}"/>
              </a:ext>
            </a:extLst>
          </p:cNvPr>
          <p:cNvSpPr/>
          <p:nvPr/>
        </p:nvSpPr>
        <p:spPr>
          <a:xfrm>
            <a:off x="5836152" y="3493262"/>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77" name="Oval 76">
            <a:extLst>
              <a:ext uri="{FF2B5EF4-FFF2-40B4-BE49-F238E27FC236}">
                <a16:creationId xmlns:a16="http://schemas.microsoft.com/office/drawing/2014/main" id="{421D56B5-2C3F-054A-9D9E-31AB44636691}"/>
              </a:ext>
            </a:extLst>
          </p:cNvPr>
          <p:cNvSpPr/>
          <p:nvPr/>
        </p:nvSpPr>
        <p:spPr>
          <a:xfrm>
            <a:off x="6134108" y="3496370"/>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82" name="TextBox 81">
            <a:extLst>
              <a:ext uri="{FF2B5EF4-FFF2-40B4-BE49-F238E27FC236}">
                <a16:creationId xmlns:a16="http://schemas.microsoft.com/office/drawing/2014/main" id="{B4122B6F-64E5-2B45-9D0F-5A19E2EFAECA}"/>
              </a:ext>
            </a:extLst>
          </p:cNvPr>
          <p:cNvSpPr txBox="1"/>
          <p:nvPr/>
        </p:nvSpPr>
        <p:spPr>
          <a:xfrm>
            <a:off x="7965499" y="2542814"/>
            <a:ext cx="542580" cy="369332"/>
          </a:xfrm>
          <a:prstGeom prst="rect">
            <a:avLst/>
          </a:prstGeom>
          <a:noFill/>
        </p:spPr>
        <p:txBody>
          <a:bodyPr wrap="square" rtlCol="0">
            <a:spAutoFit/>
          </a:bodyPr>
          <a:lstStyle/>
          <a:p>
            <a:r>
              <a:rPr lang="en-US" dirty="0">
                <a:solidFill>
                  <a:srgbClr val="FF0000"/>
                </a:solidFill>
                <a:latin typeface="Times New Roman" panose="02020603050405020304" pitchFamily="18" charset="0"/>
                <a:cs typeface="Times New Roman" panose="02020603050405020304" pitchFamily="18" charset="0"/>
              </a:rPr>
              <a:t>F/2</a:t>
            </a:r>
            <a:r>
              <a:rPr lang="en-US" dirty="0">
                <a:latin typeface="Times New Roman" panose="02020603050405020304" pitchFamily="18" charset="0"/>
                <a:cs typeface="Times New Roman" panose="02020603050405020304" pitchFamily="18" charset="0"/>
              </a:rPr>
              <a:t> </a:t>
            </a:r>
          </a:p>
        </p:txBody>
      </p:sp>
      <p:sp>
        <p:nvSpPr>
          <p:cNvPr id="83" name="TextBox 82">
            <a:extLst>
              <a:ext uri="{FF2B5EF4-FFF2-40B4-BE49-F238E27FC236}">
                <a16:creationId xmlns:a16="http://schemas.microsoft.com/office/drawing/2014/main" id="{729A3EC6-8109-7A48-8884-FF657E32BAEC}"/>
              </a:ext>
            </a:extLst>
          </p:cNvPr>
          <p:cNvSpPr txBox="1"/>
          <p:nvPr/>
        </p:nvSpPr>
        <p:spPr>
          <a:xfrm>
            <a:off x="7958774" y="4127591"/>
            <a:ext cx="549300" cy="369332"/>
          </a:xfrm>
          <a:prstGeom prst="rect">
            <a:avLst/>
          </a:prstGeom>
          <a:noFill/>
        </p:spPr>
        <p:txBody>
          <a:bodyPr wrap="square" rtlCol="0">
            <a:spAutoFit/>
          </a:bodyPr>
          <a:lstStyle/>
          <a:p>
            <a:r>
              <a:rPr lang="en-US" dirty="0">
                <a:solidFill>
                  <a:srgbClr val="FF0000"/>
                </a:solidFill>
                <a:latin typeface="Times New Roman" panose="02020603050405020304" pitchFamily="18" charset="0"/>
                <a:cs typeface="Times New Roman" panose="02020603050405020304" pitchFamily="18" charset="0"/>
              </a:rPr>
              <a:t>F/2</a:t>
            </a:r>
            <a:r>
              <a:rPr lang="en-US" dirty="0">
                <a:latin typeface="Times New Roman" panose="02020603050405020304" pitchFamily="18" charset="0"/>
                <a:cs typeface="Times New Roman" panose="02020603050405020304" pitchFamily="18" charset="0"/>
              </a:rPr>
              <a:t> </a:t>
            </a:r>
          </a:p>
        </p:txBody>
      </p:sp>
      <p:grpSp>
        <p:nvGrpSpPr>
          <p:cNvPr id="84" name="Group 83">
            <a:extLst>
              <a:ext uri="{FF2B5EF4-FFF2-40B4-BE49-F238E27FC236}">
                <a16:creationId xmlns:a16="http://schemas.microsoft.com/office/drawing/2014/main" id="{2D7C7104-E4A7-C24E-8FA4-2C107EB22E6D}"/>
              </a:ext>
            </a:extLst>
          </p:cNvPr>
          <p:cNvGrpSpPr/>
          <p:nvPr/>
        </p:nvGrpSpPr>
        <p:grpSpPr>
          <a:xfrm>
            <a:off x="436410" y="5453921"/>
            <a:ext cx="924602" cy="1058574"/>
            <a:chOff x="536432" y="5376415"/>
            <a:chExt cx="924602" cy="1058574"/>
          </a:xfrm>
        </p:grpSpPr>
        <p:cxnSp>
          <p:nvCxnSpPr>
            <p:cNvPr id="85" name="Straight Arrow Connector 84">
              <a:extLst>
                <a:ext uri="{FF2B5EF4-FFF2-40B4-BE49-F238E27FC236}">
                  <a16:creationId xmlns:a16="http://schemas.microsoft.com/office/drawing/2014/main" id="{96F42EDA-E4F8-7345-AF1A-BD1FE8F3D846}"/>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6" name="TextBox 85">
              <a:extLst>
                <a:ext uri="{FF2B5EF4-FFF2-40B4-BE49-F238E27FC236}">
                  <a16:creationId xmlns:a16="http://schemas.microsoft.com/office/drawing/2014/main" id="{57F513BD-00C1-C241-89F8-FB760FA5259B}"/>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87" name="Straight Arrow Connector 86">
              <a:extLst>
                <a:ext uri="{FF2B5EF4-FFF2-40B4-BE49-F238E27FC236}">
                  <a16:creationId xmlns:a16="http://schemas.microsoft.com/office/drawing/2014/main" id="{FA2BF26C-A851-FD43-BF17-470FB14B16D4}"/>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8" name="TextBox 87">
              <a:extLst>
                <a:ext uri="{FF2B5EF4-FFF2-40B4-BE49-F238E27FC236}">
                  <a16:creationId xmlns:a16="http://schemas.microsoft.com/office/drawing/2014/main" id="{29F15BF0-20F5-EA46-85F3-DCC0F1999B1F}"/>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cxnSp>
        <p:nvCxnSpPr>
          <p:cNvPr id="89" name="Straight Arrow Connector 88">
            <a:extLst>
              <a:ext uri="{FF2B5EF4-FFF2-40B4-BE49-F238E27FC236}">
                <a16:creationId xmlns:a16="http://schemas.microsoft.com/office/drawing/2014/main" id="{F32BC9CD-6544-004A-B1FA-4EC777358BE7}"/>
              </a:ext>
            </a:extLst>
          </p:cNvPr>
          <p:cNvCxnSpPr>
            <a:cxnSpLocks/>
          </p:cNvCxnSpPr>
          <p:nvPr/>
        </p:nvCxnSpPr>
        <p:spPr>
          <a:xfrm>
            <a:off x="8205668" y="2939577"/>
            <a:ext cx="0" cy="208531"/>
          </a:xfrm>
          <a:prstGeom prst="straightConnector1">
            <a:avLst/>
          </a:prstGeom>
          <a:ln w="25400">
            <a:solidFill>
              <a:srgbClr val="FF000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90" name="Straight Arrow Connector 89">
            <a:extLst>
              <a:ext uri="{FF2B5EF4-FFF2-40B4-BE49-F238E27FC236}">
                <a16:creationId xmlns:a16="http://schemas.microsoft.com/office/drawing/2014/main" id="{AE0697E5-EA2D-9147-B9C9-114C88432BE2}"/>
              </a:ext>
            </a:extLst>
          </p:cNvPr>
          <p:cNvCxnSpPr>
            <a:cxnSpLocks/>
          </p:cNvCxnSpPr>
          <p:nvPr/>
        </p:nvCxnSpPr>
        <p:spPr>
          <a:xfrm>
            <a:off x="8192512" y="3908659"/>
            <a:ext cx="0" cy="208976"/>
          </a:xfrm>
          <a:prstGeom prst="straightConnector1">
            <a:avLst/>
          </a:prstGeom>
          <a:ln w="254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sp>
        <p:nvSpPr>
          <p:cNvPr id="64" name="Oval 63">
            <a:extLst>
              <a:ext uri="{FF2B5EF4-FFF2-40B4-BE49-F238E27FC236}">
                <a16:creationId xmlns:a16="http://schemas.microsoft.com/office/drawing/2014/main" id="{C029EA16-304C-814C-B32B-05999C9109BF}"/>
              </a:ext>
            </a:extLst>
          </p:cNvPr>
          <p:cNvSpPr/>
          <p:nvPr/>
        </p:nvSpPr>
        <p:spPr>
          <a:xfrm>
            <a:off x="6503864" y="311159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Oval 64">
            <a:extLst>
              <a:ext uri="{FF2B5EF4-FFF2-40B4-BE49-F238E27FC236}">
                <a16:creationId xmlns:a16="http://schemas.microsoft.com/office/drawing/2014/main" id="{08A32B36-C938-F241-84F5-91B8E3DE68F0}"/>
              </a:ext>
            </a:extLst>
          </p:cNvPr>
          <p:cNvSpPr/>
          <p:nvPr/>
        </p:nvSpPr>
        <p:spPr>
          <a:xfrm>
            <a:off x="6514747" y="3802693"/>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TextBox 65">
            <a:extLst>
              <a:ext uri="{FF2B5EF4-FFF2-40B4-BE49-F238E27FC236}">
                <a16:creationId xmlns:a16="http://schemas.microsoft.com/office/drawing/2014/main" id="{2B7CE541-AB61-1741-A220-F5F8B8BDC51F}"/>
              </a:ext>
            </a:extLst>
          </p:cNvPr>
          <p:cNvSpPr txBox="1"/>
          <p:nvPr/>
        </p:nvSpPr>
        <p:spPr>
          <a:xfrm>
            <a:off x="1980941" y="225829"/>
            <a:ext cx="5373579" cy="830997"/>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Lattice Truss Beam Designs with a Wave   </a:t>
            </a:r>
          </a:p>
          <a:p>
            <a:r>
              <a:rPr lang="en-US" sz="2400" dirty="0">
                <a:latin typeface="Times New Roman" panose="02020603050405020304" pitchFamily="18" charset="0"/>
                <a:cs typeface="Times New Roman" panose="02020603050405020304" pitchFamily="18" charset="0"/>
              </a:rPr>
              <a:t>     and Five Joints per Unit, Design #7          </a:t>
            </a:r>
          </a:p>
        </p:txBody>
      </p:sp>
      <p:grpSp>
        <p:nvGrpSpPr>
          <p:cNvPr id="70" name="Group 69">
            <a:extLst>
              <a:ext uri="{FF2B5EF4-FFF2-40B4-BE49-F238E27FC236}">
                <a16:creationId xmlns:a16="http://schemas.microsoft.com/office/drawing/2014/main" id="{F672DEEB-8C27-C842-9878-F6208D3C4CCF}"/>
              </a:ext>
            </a:extLst>
          </p:cNvPr>
          <p:cNvGrpSpPr/>
          <p:nvPr/>
        </p:nvGrpSpPr>
        <p:grpSpPr>
          <a:xfrm>
            <a:off x="7017687" y="6086014"/>
            <a:ext cx="1694217" cy="465402"/>
            <a:chOff x="1032936" y="5906726"/>
            <a:chExt cx="1694217" cy="465402"/>
          </a:xfrm>
        </p:grpSpPr>
        <p:sp>
          <p:nvSpPr>
            <p:cNvPr id="71" name="TextBox 70">
              <a:extLst>
                <a:ext uri="{FF2B5EF4-FFF2-40B4-BE49-F238E27FC236}">
                  <a16:creationId xmlns:a16="http://schemas.microsoft.com/office/drawing/2014/main" id="{FD773924-AA1D-DA42-AEBB-64EE30EE31F5}"/>
                </a:ext>
              </a:extLst>
            </p:cNvPr>
            <p:cNvSpPr txBox="1"/>
            <p:nvPr/>
          </p:nvSpPr>
          <p:spPr>
            <a:xfrm>
              <a:off x="1032936" y="6002796"/>
              <a:ext cx="1390261"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LATTOGLE </a:t>
              </a:r>
              <a:r>
                <a:rPr lang="en-US" dirty="0"/>
                <a:t> </a:t>
              </a:r>
            </a:p>
          </p:txBody>
        </p:sp>
        <p:sp>
          <p:nvSpPr>
            <p:cNvPr id="72" name="TextBox 71">
              <a:extLst>
                <a:ext uri="{FF2B5EF4-FFF2-40B4-BE49-F238E27FC236}">
                  <a16:creationId xmlns:a16="http://schemas.microsoft.com/office/drawing/2014/main" id="{E402A36F-2442-2540-9D4A-E6BA934CA1BB}"/>
                </a:ext>
              </a:extLst>
            </p:cNvPr>
            <p:cNvSpPr txBox="1"/>
            <p:nvPr/>
          </p:nvSpPr>
          <p:spPr>
            <a:xfrm>
              <a:off x="2260622" y="5906726"/>
              <a:ext cx="466531" cy="369332"/>
            </a:xfrm>
            <a:prstGeom prst="rect">
              <a:avLst/>
            </a:prstGeom>
            <a:noFill/>
          </p:spPr>
          <p:txBody>
            <a:bodyPr wrap="square" rtlCol="0">
              <a:spAutoFit/>
            </a:bodyPr>
            <a:lstStyle/>
            <a:p>
              <a:r>
                <a:rPr lang="en-US" sz="900" dirty="0">
                  <a:latin typeface="Times New Roman" panose="02020603050405020304" pitchFamily="18" charset="0"/>
                  <a:cs typeface="Times New Roman" panose="02020603050405020304" pitchFamily="18" charset="0"/>
                </a:rPr>
                <a:t>TM</a:t>
              </a:r>
              <a:r>
                <a:rPr lang="en-US" dirty="0"/>
                <a:t> </a:t>
              </a:r>
            </a:p>
          </p:txBody>
        </p:sp>
      </p:grpSp>
    </p:spTree>
    <p:extLst>
      <p:ext uri="{BB962C8B-B14F-4D97-AF65-F5344CB8AC3E}">
        <p14:creationId xmlns:p14="http://schemas.microsoft.com/office/powerpoint/2010/main" val="12064900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1F6533D-374B-9D4A-81FD-02910EDF1493}"/>
              </a:ext>
            </a:extLst>
          </p:cNvPr>
          <p:cNvSpPr/>
          <p:nvPr/>
        </p:nvSpPr>
        <p:spPr>
          <a:xfrm>
            <a:off x="277472"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3" name="Straight Connector 2">
            <a:extLst>
              <a:ext uri="{FF2B5EF4-FFF2-40B4-BE49-F238E27FC236}">
                <a16:creationId xmlns:a16="http://schemas.microsoft.com/office/drawing/2014/main" id="{337DDAD2-9A26-D747-8ADA-C8016A7DACC6}"/>
              </a:ext>
            </a:extLst>
          </p:cNvPr>
          <p:cNvCxnSpPr/>
          <p:nvPr/>
        </p:nvCxnSpPr>
        <p:spPr>
          <a:xfrm>
            <a:off x="277472" y="1050536"/>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22EB0C28-7B88-BD47-8410-11CD326A729B}"/>
              </a:ext>
            </a:extLst>
          </p:cNvPr>
          <p:cNvCxnSpPr/>
          <p:nvPr/>
        </p:nvCxnSpPr>
        <p:spPr>
          <a:xfrm rot="16200000">
            <a:off x="1893242" y="2739727"/>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A605DAC0-FE4D-C44A-A1FB-99AB984F3168}"/>
              </a:ext>
            </a:extLst>
          </p:cNvPr>
          <p:cNvCxnSpPr/>
          <p:nvPr/>
        </p:nvCxnSpPr>
        <p:spPr>
          <a:xfrm rot="16200000">
            <a:off x="3358014" y="2727845"/>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59A3561E-2172-2E4F-A7CB-CF93E3DC1172}"/>
              </a:ext>
            </a:extLst>
          </p:cNvPr>
          <p:cNvCxnSpPr>
            <a:cxnSpLocks/>
          </p:cNvCxnSpPr>
          <p:nvPr/>
        </p:nvCxnSpPr>
        <p:spPr>
          <a:xfrm flipV="1">
            <a:off x="2270583" y="1779202"/>
            <a:ext cx="694634" cy="5858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C7DD05FB-60C5-D141-A584-A9F84AC0B5BD}"/>
              </a:ext>
            </a:extLst>
          </p:cNvPr>
          <p:cNvCxnSpPr>
            <a:cxnSpLocks/>
          </p:cNvCxnSpPr>
          <p:nvPr/>
        </p:nvCxnSpPr>
        <p:spPr>
          <a:xfrm flipV="1">
            <a:off x="783699" y="1739647"/>
            <a:ext cx="768194" cy="6362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9786140B-093B-114D-92BE-94AB21458795}"/>
              </a:ext>
            </a:extLst>
          </p:cNvPr>
          <p:cNvCxnSpPr>
            <a:cxnSpLocks/>
          </p:cNvCxnSpPr>
          <p:nvPr/>
        </p:nvCxnSpPr>
        <p:spPr>
          <a:xfrm flipH="1" flipV="1">
            <a:off x="1525581" y="1758259"/>
            <a:ext cx="728701" cy="134247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9B3984F8-AF02-3D45-B4C2-07B03F1F1BE5}"/>
              </a:ext>
            </a:extLst>
          </p:cNvPr>
          <p:cNvCxnSpPr>
            <a:cxnSpLocks/>
          </p:cNvCxnSpPr>
          <p:nvPr/>
        </p:nvCxnSpPr>
        <p:spPr>
          <a:xfrm flipV="1">
            <a:off x="805771" y="1777993"/>
            <a:ext cx="701198" cy="130719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Oval 10">
            <a:extLst>
              <a:ext uri="{FF2B5EF4-FFF2-40B4-BE49-F238E27FC236}">
                <a16:creationId xmlns:a16="http://schemas.microsoft.com/office/drawing/2014/main" id="{E613C2F6-1862-FF46-80E0-83CB5D3D17AF}"/>
              </a:ext>
            </a:extLst>
          </p:cNvPr>
          <p:cNvSpPr/>
          <p:nvPr/>
        </p:nvSpPr>
        <p:spPr>
          <a:xfrm>
            <a:off x="1473844" y="1719678"/>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a:extLst>
              <a:ext uri="{FF2B5EF4-FFF2-40B4-BE49-F238E27FC236}">
                <a16:creationId xmlns:a16="http://schemas.microsoft.com/office/drawing/2014/main" id="{71B1356E-3D83-6A40-9373-B2CB95C99CDE}"/>
              </a:ext>
            </a:extLst>
          </p:cNvPr>
          <p:cNvCxnSpPr>
            <a:cxnSpLocks/>
          </p:cNvCxnSpPr>
          <p:nvPr/>
        </p:nvCxnSpPr>
        <p:spPr>
          <a:xfrm flipV="1">
            <a:off x="2265348" y="1772234"/>
            <a:ext cx="713610" cy="131873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FB1E108B-C97B-7944-92BF-1D998F9E53EC}"/>
              </a:ext>
            </a:extLst>
          </p:cNvPr>
          <p:cNvCxnSpPr/>
          <p:nvPr/>
        </p:nvCxnSpPr>
        <p:spPr>
          <a:xfrm rot="16200000">
            <a:off x="7701106" y="2733103"/>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49EAC883-E6A8-354A-86E6-078F6BC25F86}"/>
              </a:ext>
            </a:extLst>
          </p:cNvPr>
          <p:cNvCxnSpPr>
            <a:cxnSpLocks/>
          </p:cNvCxnSpPr>
          <p:nvPr/>
        </p:nvCxnSpPr>
        <p:spPr>
          <a:xfrm flipV="1">
            <a:off x="6580395" y="1726188"/>
            <a:ext cx="772838" cy="6573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F6C5C716-07B2-1241-B789-B24D9D6D589C}"/>
              </a:ext>
            </a:extLst>
          </p:cNvPr>
          <p:cNvCxnSpPr>
            <a:cxnSpLocks/>
          </p:cNvCxnSpPr>
          <p:nvPr/>
        </p:nvCxnSpPr>
        <p:spPr>
          <a:xfrm flipV="1">
            <a:off x="6597343" y="1777340"/>
            <a:ext cx="716398" cy="132757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5D84C29D-7075-BC44-A07B-B63CE10C3041}"/>
              </a:ext>
            </a:extLst>
          </p:cNvPr>
          <p:cNvCxnSpPr>
            <a:cxnSpLocks/>
          </p:cNvCxnSpPr>
          <p:nvPr/>
        </p:nvCxnSpPr>
        <p:spPr>
          <a:xfrm flipH="1" flipV="1">
            <a:off x="3016524" y="1785780"/>
            <a:ext cx="711692" cy="133475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0BFE957F-C488-AF46-B88E-D4061B10100C}"/>
              </a:ext>
            </a:extLst>
          </p:cNvPr>
          <p:cNvCxnSpPr>
            <a:cxnSpLocks/>
            <a:endCxn id="27" idx="5"/>
          </p:cNvCxnSpPr>
          <p:nvPr/>
        </p:nvCxnSpPr>
        <p:spPr>
          <a:xfrm flipH="1" flipV="1">
            <a:off x="7366389" y="1790846"/>
            <a:ext cx="731356" cy="136118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C13946DD-6709-0D4D-A0D4-6BAA27C0A28C}"/>
              </a:ext>
            </a:extLst>
          </p:cNvPr>
          <p:cNvCxnSpPr>
            <a:cxnSpLocks/>
          </p:cNvCxnSpPr>
          <p:nvPr/>
        </p:nvCxnSpPr>
        <p:spPr>
          <a:xfrm flipH="1" flipV="1">
            <a:off x="815396" y="2385590"/>
            <a:ext cx="1407120" cy="70856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4D3865F7-D6C7-2245-A9C4-185DA16A8D85}"/>
              </a:ext>
            </a:extLst>
          </p:cNvPr>
          <p:cNvCxnSpPr/>
          <p:nvPr/>
        </p:nvCxnSpPr>
        <p:spPr>
          <a:xfrm flipH="1" flipV="1">
            <a:off x="2284246" y="2384015"/>
            <a:ext cx="1436201" cy="7027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CB22CB22-1855-5C43-84B5-236A22DD322C}"/>
              </a:ext>
            </a:extLst>
          </p:cNvPr>
          <p:cNvCxnSpPr>
            <a:cxnSpLocks/>
          </p:cNvCxnSpPr>
          <p:nvPr/>
        </p:nvCxnSpPr>
        <p:spPr>
          <a:xfrm flipH="1" flipV="1">
            <a:off x="6590650" y="2393643"/>
            <a:ext cx="1443816" cy="70646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8E9EB2BA-0DFC-E740-9C56-6E2620CD013A}"/>
              </a:ext>
            </a:extLst>
          </p:cNvPr>
          <p:cNvCxnSpPr/>
          <p:nvPr/>
        </p:nvCxnSpPr>
        <p:spPr>
          <a:xfrm flipH="1">
            <a:off x="789578" y="2394152"/>
            <a:ext cx="1436201" cy="7027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AE6C8E0C-6C2E-5C46-83B8-0C456AD863C9}"/>
              </a:ext>
            </a:extLst>
          </p:cNvPr>
          <p:cNvCxnSpPr/>
          <p:nvPr/>
        </p:nvCxnSpPr>
        <p:spPr>
          <a:xfrm flipH="1">
            <a:off x="2267797" y="2388385"/>
            <a:ext cx="1436201" cy="7027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09D042D5-0307-644A-9135-2F57AB089C01}"/>
              </a:ext>
            </a:extLst>
          </p:cNvPr>
          <p:cNvCxnSpPr/>
          <p:nvPr/>
        </p:nvCxnSpPr>
        <p:spPr>
          <a:xfrm flipH="1">
            <a:off x="6604116" y="2393643"/>
            <a:ext cx="1436201" cy="7027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4" name="Oval 23">
            <a:extLst>
              <a:ext uri="{FF2B5EF4-FFF2-40B4-BE49-F238E27FC236}">
                <a16:creationId xmlns:a16="http://schemas.microsoft.com/office/drawing/2014/main" id="{02EADB29-1E27-334F-98F4-45217D769D18}"/>
              </a:ext>
            </a:extLst>
          </p:cNvPr>
          <p:cNvSpPr/>
          <p:nvPr/>
        </p:nvSpPr>
        <p:spPr>
          <a:xfrm>
            <a:off x="2219112" y="2320318"/>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a:extLst>
              <a:ext uri="{FF2B5EF4-FFF2-40B4-BE49-F238E27FC236}">
                <a16:creationId xmlns:a16="http://schemas.microsoft.com/office/drawing/2014/main" id="{4BD61868-8B08-7B42-BE28-4A2903AF724F}"/>
              </a:ext>
            </a:extLst>
          </p:cNvPr>
          <p:cNvSpPr/>
          <p:nvPr/>
        </p:nvSpPr>
        <p:spPr>
          <a:xfrm>
            <a:off x="2945248" y="172746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Oval 25">
            <a:extLst>
              <a:ext uri="{FF2B5EF4-FFF2-40B4-BE49-F238E27FC236}">
                <a16:creationId xmlns:a16="http://schemas.microsoft.com/office/drawing/2014/main" id="{371E1712-8796-CE4A-BBB8-5ADF7797D2C0}"/>
              </a:ext>
            </a:extLst>
          </p:cNvPr>
          <p:cNvSpPr/>
          <p:nvPr/>
        </p:nvSpPr>
        <p:spPr>
          <a:xfrm>
            <a:off x="8017732" y="2332154"/>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a:extLst>
              <a:ext uri="{FF2B5EF4-FFF2-40B4-BE49-F238E27FC236}">
                <a16:creationId xmlns:a16="http://schemas.microsoft.com/office/drawing/2014/main" id="{A74D8B11-601E-194A-AA6C-3B13C204318E}"/>
              </a:ext>
            </a:extLst>
          </p:cNvPr>
          <p:cNvSpPr/>
          <p:nvPr/>
        </p:nvSpPr>
        <p:spPr>
          <a:xfrm>
            <a:off x="7288340" y="1712797"/>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a:extLst>
              <a:ext uri="{FF2B5EF4-FFF2-40B4-BE49-F238E27FC236}">
                <a16:creationId xmlns:a16="http://schemas.microsoft.com/office/drawing/2014/main" id="{1B1787DC-1CA2-7B46-9F5C-25A5E326D38E}"/>
              </a:ext>
            </a:extLst>
          </p:cNvPr>
          <p:cNvSpPr/>
          <p:nvPr/>
        </p:nvSpPr>
        <p:spPr>
          <a:xfrm>
            <a:off x="2209123" y="306214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a:extLst>
              <a:ext uri="{FF2B5EF4-FFF2-40B4-BE49-F238E27FC236}">
                <a16:creationId xmlns:a16="http://schemas.microsoft.com/office/drawing/2014/main" id="{5B9775C8-4457-D649-B796-AEF05657A5E7}"/>
              </a:ext>
            </a:extLst>
          </p:cNvPr>
          <p:cNvSpPr/>
          <p:nvPr/>
        </p:nvSpPr>
        <p:spPr>
          <a:xfrm>
            <a:off x="8019695" y="3067407"/>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a:extLst>
              <a:ext uri="{FF2B5EF4-FFF2-40B4-BE49-F238E27FC236}">
                <a16:creationId xmlns:a16="http://schemas.microsoft.com/office/drawing/2014/main" id="{35EFDC24-0467-B642-AAA4-F449423A063F}"/>
              </a:ext>
            </a:extLst>
          </p:cNvPr>
          <p:cNvSpPr/>
          <p:nvPr/>
        </p:nvSpPr>
        <p:spPr>
          <a:xfrm>
            <a:off x="757081" y="232727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1" name="Straight Connector 30">
            <a:extLst>
              <a:ext uri="{FF2B5EF4-FFF2-40B4-BE49-F238E27FC236}">
                <a16:creationId xmlns:a16="http://schemas.microsoft.com/office/drawing/2014/main" id="{74EFA91C-3A77-AC4D-B352-25A2AF83196E}"/>
              </a:ext>
            </a:extLst>
          </p:cNvPr>
          <p:cNvCxnSpPr/>
          <p:nvPr/>
        </p:nvCxnSpPr>
        <p:spPr>
          <a:xfrm flipV="1">
            <a:off x="751465" y="2272619"/>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0AF1A770-BFE5-8540-A501-A8921F6C072C}"/>
              </a:ext>
            </a:extLst>
          </p:cNvPr>
          <p:cNvCxnSpPr/>
          <p:nvPr/>
        </p:nvCxnSpPr>
        <p:spPr>
          <a:xfrm>
            <a:off x="659665" y="2270568"/>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4EF45844-B939-A249-AE69-969462D1CAB6}"/>
              </a:ext>
            </a:extLst>
          </p:cNvPr>
          <p:cNvCxnSpPr/>
          <p:nvPr/>
        </p:nvCxnSpPr>
        <p:spPr>
          <a:xfrm>
            <a:off x="656495" y="2362381"/>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8F59DCE7-EED7-0142-9D62-ED821080881D}"/>
              </a:ext>
            </a:extLst>
          </p:cNvPr>
          <p:cNvCxnSpPr/>
          <p:nvPr/>
        </p:nvCxnSpPr>
        <p:spPr>
          <a:xfrm>
            <a:off x="661981" y="2451514"/>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E99BB9AD-3907-094B-ADA7-0C5902F5F567}"/>
              </a:ext>
            </a:extLst>
          </p:cNvPr>
          <p:cNvCxnSpPr/>
          <p:nvPr/>
        </p:nvCxnSpPr>
        <p:spPr>
          <a:xfrm>
            <a:off x="648289" y="300300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46AE82BD-D16F-0D4F-821B-4A0150500148}"/>
              </a:ext>
            </a:extLst>
          </p:cNvPr>
          <p:cNvCxnSpPr/>
          <p:nvPr/>
        </p:nvCxnSpPr>
        <p:spPr>
          <a:xfrm>
            <a:off x="645119" y="309481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579A319A-8C07-744E-A4B4-9FD33A029EC2}"/>
              </a:ext>
            </a:extLst>
          </p:cNvPr>
          <p:cNvCxnSpPr/>
          <p:nvPr/>
        </p:nvCxnSpPr>
        <p:spPr>
          <a:xfrm>
            <a:off x="650605" y="3183946"/>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8" name="Oval 37">
            <a:extLst>
              <a:ext uri="{FF2B5EF4-FFF2-40B4-BE49-F238E27FC236}">
                <a16:creationId xmlns:a16="http://schemas.microsoft.com/office/drawing/2014/main" id="{D8A4D128-B566-2644-82E5-3520D4550567}"/>
              </a:ext>
            </a:extLst>
          </p:cNvPr>
          <p:cNvSpPr/>
          <p:nvPr/>
        </p:nvSpPr>
        <p:spPr>
          <a:xfrm>
            <a:off x="753068" y="3051178"/>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9" name="Straight Connector 38">
            <a:extLst>
              <a:ext uri="{FF2B5EF4-FFF2-40B4-BE49-F238E27FC236}">
                <a16:creationId xmlns:a16="http://schemas.microsoft.com/office/drawing/2014/main" id="{58F6E680-BD29-B64F-9BB3-74662BA7AFCB}"/>
              </a:ext>
            </a:extLst>
          </p:cNvPr>
          <p:cNvCxnSpPr/>
          <p:nvPr/>
        </p:nvCxnSpPr>
        <p:spPr>
          <a:xfrm flipV="1">
            <a:off x="740089" y="3005051"/>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074EA262-3491-5A48-A950-CA3A69AC269D}"/>
              </a:ext>
            </a:extLst>
          </p:cNvPr>
          <p:cNvCxnSpPr/>
          <p:nvPr/>
        </p:nvCxnSpPr>
        <p:spPr>
          <a:xfrm rot="16200000">
            <a:off x="4820402" y="2729345"/>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1764DBA8-FF79-5347-AEEF-EF711E5CB836}"/>
              </a:ext>
            </a:extLst>
          </p:cNvPr>
          <p:cNvCxnSpPr>
            <a:cxnSpLocks/>
          </p:cNvCxnSpPr>
          <p:nvPr/>
        </p:nvCxnSpPr>
        <p:spPr>
          <a:xfrm flipV="1">
            <a:off x="3733166" y="1753418"/>
            <a:ext cx="708180" cy="59943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4DCCCFE5-66AB-924C-9609-DD0AF340E231}"/>
              </a:ext>
            </a:extLst>
          </p:cNvPr>
          <p:cNvCxnSpPr>
            <a:cxnSpLocks/>
          </p:cNvCxnSpPr>
          <p:nvPr/>
        </p:nvCxnSpPr>
        <p:spPr>
          <a:xfrm flipV="1">
            <a:off x="3720963" y="1773737"/>
            <a:ext cx="713610" cy="133227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8C0BDBE9-8AD7-3246-B33F-879767943122}"/>
              </a:ext>
            </a:extLst>
          </p:cNvPr>
          <p:cNvCxnSpPr>
            <a:cxnSpLocks/>
          </p:cNvCxnSpPr>
          <p:nvPr/>
        </p:nvCxnSpPr>
        <p:spPr>
          <a:xfrm flipH="1" flipV="1">
            <a:off x="4446584" y="1722781"/>
            <a:ext cx="731354" cy="135441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4BB0211F-2FB2-E148-8F44-3A93A5443B80}"/>
              </a:ext>
            </a:extLst>
          </p:cNvPr>
          <p:cNvCxnSpPr/>
          <p:nvPr/>
        </p:nvCxnSpPr>
        <p:spPr>
          <a:xfrm flipH="1" flipV="1">
            <a:off x="3746634" y="2385515"/>
            <a:ext cx="1436201" cy="7027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36FA81FD-3C9A-424D-ADCB-70CC4552DE42}"/>
              </a:ext>
            </a:extLst>
          </p:cNvPr>
          <p:cNvCxnSpPr/>
          <p:nvPr/>
        </p:nvCxnSpPr>
        <p:spPr>
          <a:xfrm flipH="1">
            <a:off x="3730185" y="2389885"/>
            <a:ext cx="1436201" cy="7027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6" name="Oval 45">
            <a:extLst>
              <a:ext uri="{FF2B5EF4-FFF2-40B4-BE49-F238E27FC236}">
                <a16:creationId xmlns:a16="http://schemas.microsoft.com/office/drawing/2014/main" id="{64A47089-D93A-024B-ADB5-F7AF875777DC}"/>
              </a:ext>
            </a:extLst>
          </p:cNvPr>
          <p:cNvSpPr/>
          <p:nvPr/>
        </p:nvSpPr>
        <p:spPr>
          <a:xfrm>
            <a:off x="5143606" y="2334974"/>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a:extLst>
              <a:ext uri="{FF2B5EF4-FFF2-40B4-BE49-F238E27FC236}">
                <a16:creationId xmlns:a16="http://schemas.microsoft.com/office/drawing/2014/main" id="{D4DC0E60-59EC-A24F-817C-105BEDFDE3C7}"/>
              </a:ext>
            </a:extLst>
          </p:cNvPr>
          <p:cNvSpPr/>
          <p:nvPr/>
        </p:nvSpPr>
        <p:spPr>
          <a:xfrm>
            <a:off x="4407636" y="171542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a:extLst>
              <a:ext uri="{FF2B5EF4-FFF2-40B4-BE49-F238E27FC236}">
                <a16:creationId xmlns:a16="http://schemas.microsoft.com/office/drawing/2014/main" id="{73031B79-99F9-224C-B67B-1AF9A449B1F1}"/>
              </a:ext>
            </a:extLst>
          </p:cNvPr>
          <p:cNvSpPr/>
          <p:nvPr/>
        </p:nvSpPr>
        <p:spPr>
          <a:xfrm>
            <a:off x="5138991" y="3057071"/>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a:extLst>
              <a:ext uri="{FF2B5EF4-FFF2-40B4-BE49-F238E27FC236}">
                <a16:creationId xmlns:a16="http://schemas.microsoft.com/office/drawing/2014/main" id="{0929700A-123E-FD43-AC97-B47E2DDE7D42}"/>
              </a:ext>
            </a:extLst>
          </p:cNvPr>
          <p:cNvSpPr/>
          <p:nvPr/>
        </p:nvSpPr>
        <p:spPr>
          <a:xfrm>
            <a:off x="3676603" y="306214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Oval 49">
            <a:extLst>
              <a:ext uri="{FF2B5EF4-FFF2-40B4-BE49-F238E27FC236}">
                <a16:creationId xmlns:a16="http://schemas.microsoft.com/office/drawing/2014/main" id="{7EC0B4A6-D772-4D4F-9B32-5520F5D4B2BD}"/>
              </a:ext>
            </a:extLst>
          </p:cNvPr>
          <p:cNvSpPr/>
          <p:nvPr/>
        </p:nvSpPr>
        <p:spPr>
          <a:xfrm>
            <a:off x="3681218" y="2320318"/>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Oval 74">
            <a:extLst>
              <a:ext uri="{FF2B5EF4-FFF2-40B4-BE49-F238E27FC236}">
                <a16:creationId xmlns:a16="http://schemas.microsoft.com/office/drawing/2014/main" id="{DF55F931-BE2D-854A-ADDB-257ED2A1A631}"/>
              </a:ext>
            </a:extLst>
          </p:cNvPr>
          <p:cNvSpPr/>
          <p:nvPr/>
        </p:nvSpPr>
        <p:spPr>
          <a:xfrm>
            <a:off x="5593536" y="2720287"/>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76" name="Oval 75">
            <a:extLst>
              <a:ext uri="{FF2B5EF4-FFF2-40B4-BE49-F238E27FC236}">
                <a16:creationId xmlns:a16="http://schemas.microsoft.com/office/drawing/2014/main" id="{DB237A12-C40A-3145-891C-0F636920BD9F}"/>
              </a:ext>
            </a:extLst>
          </p:cNvPr>
          <p:cNvSpPr/>
          <p:nvPr/>
        </p:nvSpPr>
        <p:spPr>
          <a:xfrm>
            <a:off x="5891405" y="2714064"/>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77" name="Oval 76">
            <a:extLst>
              <a:ext uri="{FF2B5EF4-FFF2-40B4-BE49-F238E27FC236}">
                <a16:creationId xmlns:a16="http://schemas.microsoft.com/office/drawing/2014/main" id="{421D56B5-2C3F-054A-9D9E-31AB44636691}"/>
              </a:ext>
            </a:extLst>
          </p:cNvPr>
          <p:cNvSpPr/>
          <p:nvPr/>
        </p:nvSpPr>
        <p:spPr>
          <a:xfrm>
            <a:off x="6189361" y="2717172"/>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82" name="TextBox 81">
            <a:extLst>
              <a:ext uri="{FF2B5EF4-FFF2-40B4-BE49-F238E27FC236}">
                <a16:creationId xmlns:a16="http://schemas.microsoft.com/office/drawing/2014/main" id="{B4122B6F-64E5-2B45-9D0F-5A19E2EFAECA}"/>
              </a:ext>
            </a:extLst>
          </p:cNvPr>
          <p:cNvSpPr txBox="1"/>
          <p:nvPr/>
        </p:nvSpPr>
        <p:spPr>
          <a:xfrm>
            <a:off x="8041167" y="1744679"/>
            <a:ext cx="542580" cy="369332"/>
          </a:xfrm>
          <a:prstGeom prst="rect">
            <a:avLst/>
          </a:prstGeom>
          <a:noFill/>
        </p:spPr>
        <p:txBody>
          <a:bodyPr wrap="square" rtlCol="0">
            <a:spAutoFit/>
          </a:bodyPr>
          <a:lstStyle/>
          <a:p>
            <a:r>
              <a:rPr lang="en-US" dirty="0">
                <a:solidFill>
                  <a:srgbClr val="FF0000"/>
                </a:solidFill>
                <a:latin typeface="Times New Roman" panose="02020603050405020304" pitchFamily="18" charset="0"/>
                <a:cs typeface="Times New Roman" panose="02020603050405020304" pitchFamily="18" charset="0"/>
              </a:rPr>
              <a:t>F/2</a:t>
            </a:r>
            <a:r>
              <a:rPr lang="en-US" dirty="0">
                <a:latin typeface="Times New Roman" panose="02020603050405020304" pitchFamily="18" charset="0"/>
                <a:cs typeface="Times New Roman" panose="02020603050405020304" pitchFamily="18" charset="0"/>
              </a:rPr>
              <a:t> </a:t>
            </a:r>
          </a:p>
        </p:txBody>
      </p:sp>
      <p:sp>
        <p:nvSpPr>
          <p:cNvPr id="83" name="TextBox 82">
            <a:extLst>
              <a:ext uri="{FF2B5EF4-FFF2-40B4-BE49-F238E27FC236}">
                <a16:creationId xmlns:a16="http://schemas.microsoft.com/office/drawing/2014/main" id="{729A3EC6-8109-7A48-8884-FF657E32BAEC}"/>
              </a:ext>
            </a:extLst>
          </p:cNvPr>
          <p:cNvSpPr txBox="1"/>
          <p:nvPr/>
        </p:nvSpPr>
        <p:spPr>
          <a:xfrm>
            <a:off x="8034442" y="3329456"/>
            <a:ext cx="549300" cy="369332"/>
          </a:xfrm>
          <a:prstGeom prst="rect">
            <a:avLst/>
          </a:prstGeom>
          <a:noFill/>
        </p:spPr>
        <p:txBody>
          <a:bodyPr wrap="square" rtlCol="0">
            <a:spAutoFit/>
          </a:bodyPr>
          <a:lstStyle/>
          <a:p>
            <a:r>
              <a:rPr lang="en-US" dirty="0">
                <a:solidFill>
                  <a:srgbClr val="FF0000"/>
                </a:solidFill>
                <a:latin typeface="Times New Roman" panose="02020603050405020304" pitchFamily="18" charset="0"/>
                <a:cs typeface="Times New Roman" panose="02020603050405020304" pitchFamily="18" charset="0"/>
              </a:rPr>
              <a:t>F/2</a:t>
            </a:r>
            <a:r>
              <a:rPr lang="en-US" dirty="0">
                <a:latin typeface="Times New Roman" panose="02020603050405020304" pitchFamily="18" charset="0"/>
                <a:cs typeface="Times New Roman" panose="02020603050405020304" pitchFamily="18" charset="0"/>
              </a:rPr>
              <a:t> </a:t>
            </a:r>
          </a:p>
        </p:txBody>
      </p:sp>
      <p:grpSp>
        <p:nvGrpSpPr>
          <p:cNvPr id="84" name="Group 83">
            <a:extLst>
              <a:ext uri="{FF2B5EF4-FFF2-40B4-BE49-F238E27FC236}">
                <a16:creationId xmlns:a16="http://schemas.microsoft.com/office/drawing/2014/main" id="{2D7C7104-E4A7-C24E-8FA4-2C107EB22E6D}"/>
              </a:ext>
            </a:extLst>
          </p:cNvPr>
          <p:cNvGrpSpPr/>
          <p:nvPr/>
        </p:nvGrpSpPr>
        <p:grpSpPr>
          <a:xfrm>
            <a:off x="429418" y="5461020"/>
            <a:ext cx="924602" cy="1058574"/>
            <a:chOff x="536432" y="5376415"/>
            <a:chExt cx="924602" cy="1058574"/>
          </a:xfrm>
        </p:grpSpPr>
        <p:cxnSp>
          <p:nvCxnSpPr>
            <p:cNvPr id="85" name="Straight Arrow Connector 84">
              <a:extLst>
                <a:ext uri="{FF2B5EF4-FFF2-40B4-BE49-F238E27FC236}">
                  <a16:creationId xmlns:a16="http://schemas.microsoft.com/office/drawing/2014/main" id="{96F42EDA-E4F8-7345-AF1A-BD1FE8F3D846}"/>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6" name="TextBox 85">
              <a:extLst>
                <a:ext uri="{FF2B5EF4-FFF2-40B4-BE49-F238E27FC236}">
                  <a16:creationId xmlns:a16="http://schemas.microsoft.com/office/drawing/2014/main" id="{57F513BD-00C1-C241-89F8-FB760FA5259B}"/>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87" name="Straight Arrow Connector 86">
              <a:extLst>
                <a:ext uri="{FF2B5EF4-FFF2-40B4-BE49-F238E27FC236}">
                  <a16:creationId xmlns:a16="http://schemas.microsoft.com/office/drawing/2014/main" id="{FA2BF26C-A851-FD43-BF17-470FB14B16D4}"/>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8" name="TextBox 87">
              <a:extLst>
                <a:ext uri="{FF2B5EF4-FFF2-40B4-BE49-F238E27FC236}">
                  <a16:creationId xmlns:a16="http://schemas.microsoft.com/office/drawing/2014/main" id="{29F15BF0-20F5-EA46-85F3-DCC0F1999B1F}"/>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cxnSp>
        <p:nvCxnSpPr>
          <p:cNvPr id="89" name="Straight Arrow Connector 88">
            <a:extLst>
              <a:ext uri="{FF2B5EF4-FFF2-40B4-BE49-F238E27FC236}">
                <a16:creationId xmlns:a16="http://schemas.microsoft.com/office/drawing/2014/main" id="{F32BC9CD-6544-004A-B1FA-4EC777358BE7}"/>
              </a:ext>
            </a:extLst>
          </p:cNvPr>
          <p:cNvCxnSpPr>
            <a:cxnSpLocks/>
          </p:cNvCxnSpPr>
          <p:nvPr/>
        </p:nvCxnSpPr>
        <p:spPr>
          <a:xfrm>
            <a:off x="8281336" y="2141442"/>
            <a:ext cx="0" cy="208531"/>
          </a:xfrm>
          <a:prstGeom prst="straightConnector1">
            <a:avLst/>
          </a:prstGeom>
          <a:ln w="25400">
            <a:solidFill>
              <a:srgbClr val="FF000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90" name="Straight Arrow Connector 89">
            <a:extLst>
              <a:ext uri="{FF2B5EF4-FFF2-40B4-BE49-F238E27FC236}">
                <a16:creationId xmlns:a16="http://schemas.microsoft.com/office/drawing/2014/main" id="{AE0697E5-EA2D-9147-B9C9-114C88432BE2}"/>
              </a:ext>
            </a:extLst>
          </p:cNvPr>
          <p:cNvCxnSpPr>
            <a:cxnSpLocks/>
          </p:cNvCxnSpPr>
          <p:nvPr/>
        </p:nvCxnSpPr>
        <p:spPr>
          <a:xfrm>
            <a:off x="8268180" y="3110524"/>
            <a:ext cx="0" cy="208976"/>
          </a:xfrm>
          <a:prstGeom prst="straightConnector1">
            <a:avLst/>
          </a:prstGeom>
          <a:ln w="254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grpSp>
        <p:nvGrpSpPr>
          <p:cNvPr id="4" name="Group 3">
            <a:extLst>
              <a:ext uri="{FF2B5EF4-FFF2-40B4-BE49-F238E27FC236}">
                <a16:creationId xmlns:a16="http://schemas.microsoft.com/office/drawing/2014/main" id="{0EC8F9D0-5A27-894A-A1DC-1F8BA1787CDE}"/>
              </a:ext>
            </a:extLst>
          </p:cNvPr>
          <p:cNvGrpSpPr/>
          <p:nvPr/>
        </p:nvGrpSpPr>
        <p:grpSpPr>
          <a:xfrm>
            <a:off x="4600750" y="4081152"/>
            <a:ext cx="2857573" cy="1341515"/>
            <a:chOff x="4600750" y="4192466"/>
            <a:chExt cx="3127539" cy="1468253"/>
          </a:xfrm>
        </p:grpSpPr>
        <p:cxnSp>
          <p:nvCxnSpPr>
            <p:cNvPr id="63" name="Straight Connector 62">
              <a:extLst>
                <a:ext uri="{FF2B5EF4-FFF2-40B4-BE49-F238E27FC236}">
                  <a16:creationId xmlns:a16="http://schemas.microsoft.com/office/drawing/2014/main" id="{A8464C7A-A786-5646-8C8F-C4DBB81C22A5}"/>
                </a:ext>
              </a:extLst>
            </p:cNvPr>
            <p:cNvCxnSpPr/>
            <p:nvPr/>
          </p:nvCxnSpPr>
          <p:spPr>
            <a:xfrm rot="16200000">
              <a:off x="5848873" y="5212515"/>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4" name="Straight Connector 63">
              <a:extLst>
                <a:ext uri="{FF2B5EF4-FFF2-40B4-BE49-F238E27FC236}">
                  <a16:creationId xmlns:a16="http://schemas.microsoft.com/office/drawing/2014/main" id="{B22062E7-B078-5E48-9896-608BDDEF2F31}"/>
                </a:ext>
              </a:extLst>
            </p:cNvPr>
            <p:cNvCxnSpPr/>
            <p:nvPr/>
          </p:nvCxnSpPr>
          <p:spPr>
            <a:xfrm rot="16200000">
              <a:off x="7313645" y="5200633"/>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 name="Straight Connector 64">
              <a:extLst>
                <a:ext uri="{FF2B5EF4-FFF2-40B4-BE49-F238E27FC236}">
                  <a16:creationId xmlns:a16="http://schemas.microsoft.com/office/drawing/2014/main" id="{CB188D1F-E406-BF40-A671-943207404EE7}"/>
                </a:ext>
              </a:extLst>
            </p:cNvPr>
            <p:cNvCxnSpPr>
              <a:cxnSpLocks/>
            </p:cNvCxnSpPr>
            <p:nvPr/>
          </p:nvCxnSpPr>
          <p:spPr>
            <a:xfrm flipV="1">
              <a:off x="6226214" y="4251990"/>
              <a:ext cx="694634" cy="5858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6" name="Straight Connector 65">
              <a:extLst>
                <a:ext uri="{FF2B5EF4-FFF2-40B4-BE49-F238E27FC236}">
                  <a16:creationId xmlns:a16="http://schemas.microsoft.com/office/drawing/2014/main" id="{56AFAFD0-2F43-754B-AC24-2E334AE3ECFC}"/>
                </a:ext>
              </a:extLst>
            </p:cNvPr>
            <p:cNvCxnSpPr>
              <a:cxnSpLocks/>
            </p:cNvCxnSpPr>
            <p:nvPr/>
          </p:nvCxnSpPr>
          <p:spPr>
            <a:xfrm flipV="1">
              <a:off x="4739330" y="4212435"/>
              <a:ext cx="768194" cy="6362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7" name="Straight Connector 66">
              <a:extLst>
                <a:ext uri="{FF2B5EF4-FFF2-40B4-BE49-F238E27FC236}">
                  <a16:creationId xmlns:a16="http://schemas.microsoft.com/office/drawing/2014/main" id="{AA96CB4A-002B-EE48-9D91-3500F62C8A39}"/>
                </a:ext>
              </a:extLst>
            </p:cNvPr>
            <p:cNvCxnSpPr>
              <a:cxnSpLocks/>
            </p:cNvCxnSpPr>
            <p:nvPr/>
          </p:nvCxnSpPr>
          <p:spPr>
            <a:xfrm flipH="1" flipV="1">
              <a:off x="5481212" y="4231047"/>
              <a:ext cx="728701" cy="134247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8" name="Straight Connector 67">
              <a:extLst>
                <a:ext uri="{FF2B5EF4-FFF2-40B4-BE49-F238E27FC236}">
                  <a16:creationId xmlns:a16="http://schemas.microsoft.com/office/drawing/2014/main" id="{3B0BA036-0076-6A45-8AE8-695EEDA483FD}"/>
                </a:ext>
              </a:extLst>
            </p:cNvPr>
            <p:cNvCxnSpPr>
              <a:cxnSpLocks/>
            </p:cNvCxnSpPr>
            <p:nvPr/>
          </p:nvCxnSpPr>
          <p:spPr>
            <a:xfrm flipV="1">
              <a:off x="4761402" y="4250781"/>
              <a:ext cx="701198" cy="130719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69" name="Oval 68">
              <a:extLst>
                <a:ext uri="{FF2B5EF4-FFF2-40B4-BE49-F238E27FC236}">
                  <a16:creationId xmlns:a16="http://schemas.microsoft.com/office/drawing/2014/main" id="{06C40716-0CA1-CF4B-AF1E-A0F1B73BD913}"/>
                </a:ext>
              </a:extLst>
            </p:cNvPr>
            <p:cNvSpPr/>
            <p:nvPr/>
          </p:nvSpPr>
          <p:spPr>
            <a:xfrm>
              <a:off x="5429475" y="419246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0" name="Straight Connector 69">
              <a:extLst>
                <a:ext uri="{FF2B5EF4-FFF2-40B4-BE49-F238E27FC236}">
                  <a16:creationId xmlns:a16="http://schemas.microsoft.com/office/drawing/2014/main" id="{A8E65CA4-2E0C-6B4F-97D8-0ABD31FB5334}"/>
                </a:ext>
              </a:extLst>
            </p:cNvPr>
            <p:cNvCxnSpPr>
              <a:cxnSpLocks/>
            </p:cNvCxnSpPr>
            <p:nvPr/>
          </p:nvCxnSpPr>
          <p:spPr>
            <a:xfrm flipV="1">
              <a:off x="6220979" y="4245022"/>
              <a:ext cx="713610" cy="131873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a:extLst>
                <a:ext uri="{FF2B5EF4-FFF2-40B4-BE49-F238E27FC236}">
                  <a16:creationId xmlns:a16="http://schemas.microsoft.com/office/drawing/2014/main" id="{BAA75565-96E0-CE41-A987-5B7AC1AE94CF}"/>
                </a:ext>
              </a:extLst>
            </p:cNvPr>
            <p:cNvCxnSpPr>
              <a:cxnSpLocks/>
            </p:cNvCxnSpPr>
            <p:nvPr/>
          </p:nvCxnSpPr>
          <p:spPr>
            <a:xfrm flipH="1" flipV="1">
              <a:off x="6972155" y="4258568"/>
              <a:ext cx="711692" cy="133475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2" name="Straight Connector 71">
              <a:extLst>
                <a:ext uri="{FF2B5EF4-FFF2-40B4-BE49-F238E27FC236}">
                  <a16:creationId xmlns:a16="http://schemas.microsoft.com/office/drawing/2014/main" id="{70ABB619-0446-CA4D-8E12-E4A3794E879A}"/>
                </a:ext>
              </a:extLst>
            </p:cNvPr>
            <p:cNvCxnSpPr>
              <a:cxnSpLocks/>
            </p:cNvCxnSpPr>
            <p:nvPr/>
          </p:nvCxnSpPr>
          <p:spPr>
            <a:xfrm flipH="1" flipV="1">
              <a:off x="4771027" y="4858378"/>
              <a:ext cx="1407120" cy="70856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3" name="Straight Connector 72">
              <a:extLst>
                <a:ext uri="{FF2B5EF4-FFF2-40B4-BE49-F238E27FC236}">
                  <a16:creationId xmlns:a16="http://schemas.microsoft.com/office/drawing/2014/main" id="{B8EE171E-4A9F-E049-9464-5495C02D0764}"/>
                </a:ext>
              </a:extLst>
            </p:cNvPr>
            <p:cNvCxnSpPr/>
            <p:nvPr/>
          </p:nvCxnSpPr>
          <p:spPr>
            <a:xfrm flipH="1" flipV="1">
              <a:off x="6239877" y="4856803"/>
              <a:ext cx="1436201" cy="7027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4" name="Straight Connector 73">
              <a:extLst>
                <a:ext uri="{FF2B5EF4-FFF2-40B4-BE49-F238E27FC236}">
                  <a16:creationId xmlns:a16="http://schemas.microsoft.com/office/drawing/2014/main" id="{712C2739-DA5A-9A4A-B424-ABDEF3E11DE4}"/>
                </a:ext>
              </a:extLst>
            </p:cNvPr>
            <p:cNvCxnSpPr/>
            <p:nvPr/>
          </p:nvCxnSpPr>
          <p:spPr>
            <a:xfrm flipH="1">
              <a:off x="4745209" y="4866940"/>
              <a:ext cx="1436201" cy="7027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8" name="Straight Connector 77">
              <a:extLst>
                <a:ext uri="{FF2B5EF4-FFF2-40B4-BE49-F238E27FC236}">
                  <a16:creationId xmlns:a16="http://schemas.microsoft.com/office/drawing/2014/main" id="{E69593BD-DC0C-2346-B1C3-6AAC02F47248}"/>
                </a:ext>
              </a:extLst>
            </p:cNvPr>
            <p:cNvCxnSpPr/>
            <p:nvPr/>
          </p:nvCxnSpPr>
          <p:spPr>
            <a:xfrm flipH="1">
              <a:off x="6223428" y="4861173"/>
              <a:ext cx="1436201" cy="7027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79" name="Oval 78">
              <a:extLst>
                <a:ext uri="{FF2B5EF4-FFF2-40B4-BE49-F238E27FC236}">
                  <a16:creationId xmlns:a16="http://schemas.microsoft.com/office/drawing/2014/main" id="{1D88C0FC-1BD1-8B4C-949D-D0EAACCCAD54}"/>
                </a:ext>
              </a:extLst>
            </p:cNvPr>
            <p:cNvSpPr/>
            <p:nvPr/>
          </p:nvSpPr>
          <p:spPr>
            <a:xfrm>
              <a:off x="6174743" y="479310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Oval 79">
              <a:extLst>
                <a:ext uri="{FF2B5EF4-FFF2-40B4-BE49-F238E27FC236}">
                  <a16:creationId xmlns:a16="http://schemas.microsoft.com/office/drawing/2014/main" id="{90CD59ED-7ADD-9A4F-8C6E-DAD347CAE218}"/>
                </a:ext>
              </a:extLst>
            </p:cNvPr>
            <p:cNvSpPr/>
            <p:nvPr/>
          </p:nvSpPr>
          <p:spPr>
            <a:xfrm>
              <a:off x="6900879" y="4200253"/>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Oval 80">
              <a:extLst>
                <a:ext uri="{FF2B5EF4-FFF2-40B4-BE49-F238E27FC236}">
                  <a16:creationId xmlns:a16="http://schemas.microsoft.com/office/drawing/2014/main" id="{FA54EE9A-8784-B64A-92FD-97C326613FA7}"/>
                </a:ext>
              </a:extLst>
            </p:cNvPr>
            <p:cNvSpPr/>
            <p:nvPr/>
          </p:nvSpPr>
          <p:spPr>
            <a:xfrm>
              <a:off x="6164754" y="5534937"/>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Oval 91">
              <a:extLst>
                <a:ext uri="{FF2B5EF4-FFF2-40B4-BE49-F238E27FC236}">
                  <a16:creationId xmlns:a16="http://schemas.microsoft.com/office/drawing/2014/main" id="{F5AE92C4-FB42-A64A-A219-674759D3E63E}"/>
                </a:ext>
              </a:extLst>
            </p:cNvPr>
            <p:cNvSpPr/>
            <p:nvPr/>
          </p:nvSpPr>
          <p:spPr>
            <a:xfrm>
              <a:off x="4712712" y="4800063"/>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3" name="Straight Connector 92">
              <a:extLst>
                <a:ext uri="{FF2B5EF4-FFF2-40B4-BE49-F238E27FC236}">
                  <a16:creationId xmlns:a16="http://schemas.microsoft.com/office/drawing/2014/main" id="{309FD3C6-AFF6-9542-9FCB-58181706AAE0}"/>
                </a:ext>
              </a:extLst>
            </p:cNvPr>
            <p:cNvCxnSpPr/>
            <p:nvPr/>
          </p:nvCxnSpPr>
          <p:spPr>
            <a:xfrm flipV="1">
              <a:off x="4707096" y="4745407"/>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4" name="Straight Connector 93">
              <a:extLst>
                <a:ext uri="{FF2B5EF4-FFF2-40B4-BE49-F238E27FC236}">
                  <a16:creationId xmlns:a16="http://schemas.microsoft.com/office/drawing/2014/main" id="{33716826-4CF9-8647-8A44-C4AEE86C199C}"/>
                </a:ext>
              </a:extLst>
            </p:cNvPr>
            <p:cNvCxnSpPr/>
            <p:nvPr/>
          </p:nvCxnSpPr>
          <p:spPr>
            <a:xfrm>
              <a:off x="4615296" y="4743356"/>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5" name="Straight Connector 94">
              <a:extLst>
                <a:ext uri="{FF2B5EF4-FFF2-40B4-BE49-F238E27FC236}">
                  <a16:creationId xmlns:a16="http://schemas.microsoft.com/office/drawing/2014/main" id="{9E10213A-E3A1-5944-99FB-5A0A62045F8E}"/>
                </a:ext>
              </a:extLst>
            </p:cNvPr>
            <p:cNvCxnSpPr/>
            <p:nvPr/>
          </p:nvCxnSpPr>
          <p:spPr>
            <a:xfrm>
              <a:off x="4612126" y="4835169"/>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6" name="Straight Connector 95">
              <a:extLst>
                <a:ext uri="{FF2B5EF4-FFF2-40B4-BE49-F238E27FC236}">
                  <a16:creationId xmlns:a16="http://schemas.microsoft.com/office/drawing/2014/main" id="{1EFC8E4C-C5C5-634F-BB75-711D6BD1729C}"/>
                </a:ext>
              </a:extLst>
            </p:cNvPr>
            <p:cNvCxnSpPr/>
            <p:nvPr/>
          </p:nvCxnSpPr>
          <p:spPr>
            <a:xfrm>
              <a:off x="4617612" y="4924302"/>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7" name="Straight Connector 96">
              <a:extLst>
                <a:ext uri="{FF2B5EF4-FFF2-40B4-BE49-F238E27FC236}">
                  <a16:creationId xmlns:a16="http://schemas.microsoft.com/office/drawing/2014/main" id="{340A0651-23E2-944C-A163-AB2B4BB9A3E9}"/>
                </a:ext>
              </a:extLst>
            </p:cNvPr>
            <p:cNvCxnSpPr/>
            <p:nvPr/>
          </p:nvCxnSpPr>
          <p:spPr>
            <a:xfrm>
              <a:off x="4603920" y="5475788"/>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8" name="Straight Connector 97">
              <a:extLst>
                <a:ext uri="{FF2B5EF4-FFF2-40B4-BE49-F238E27FC236}">
                  <a16:creationId xmlns:a16="http://schemas.microsoft.com/office/drawing/2014/main" id="{F7A85FFD-F2AD-F147-ADC3-934DC81C93C5}"/>
                </a:ext>
              </a:extLst>
            </p:cNvPr>
            <p:cNvCxnSpPr/>
            <p:nvPr/>
          </p:nvCxnSpPr>
          <p:spPr>
            <a:xfrm>
              <a:off x="4600750" y="5567601"/>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9" name="Straight Connector 98">
              <a:extLst>
                <a:ext uri="{FF2B5EF4-FFF2-40B4-BE49-F238E27FC236}">
                  <a16:creationId xmlns:a16="http://schemas.microsoft.com/office/drawing/2014/main" id="{C9F1D879-0B07-C342-A183-DA6B5B8ABC21}"/>
                </a:ext>
              </a:extLst>
            </p:cNvPr>
            <p:cNvCxnSpPr/>
            <p:nvPr/>
          </p:nvCxnSpPr>
          <p:spPr>
            <a:xfrm>
              <a:off x="4606236" y="5656734"/>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00" name="Oval 99">
              <a:extLst>
                <a:ext uri="{FF2B5EF4-FFF2-40B4-BE49-F238E27FC236}">
                  <a16:creationId xmlns:a16="http://schemas.microsoft.com/office/drawing/2014/main" id="{4918EE53-0365-FB40-8C3B-084D9EF3A80E}"/>
                </a:ext>
              </a:extLst>
            </p:cNvPr>
            <p:cNvSpPr/>
            <p:nvPr/>
          </p:nvSpPr>
          <p:spPr>
            <a:xfrm>
              <a:off x="4708699" y="552396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1" name="Straight Connector 100">
              <a:extLst>
                <a:ext uri="{FF2B5EF4-FFF2-40B4-BE49-F238E27FC236}">
                  <a16:creationId xmlns:a16="http://schemas.microsoft.com/office/drawing/2014/main" id="{E70266AA-3295-4546-A4EB-0ED697059593}"/>
                </a:ext>
              </a:extLst>
            </p:cNvPr>
            <p:cNvCxnSpPr/>
            <p:nvPr/>
          </p:nvCxnSpPr>
          <p:spPr>
            <a:xfrm flipV="1">
              <a:off x="4695720" y="5477839"/>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02" name="Oval 101">
              <a:extLst>
                <a:ext uri="{FF2B5EF4-FFF2-40B4-BE49-F238E27FC236}">
                  <a16:creationId xmlns:a16="http://schemas.microsoft.com/office/drawing/2014/main" id="{0DAF7258-D248-9049-9D0B-2F5E5CBE018A}"/>
                </a:ext>
              </a:extLst>
            </p:cNvPr>
            <p:cNvSpPr/>
            <p:nvPr/>
          </p:nvSpPr>
          <p:spPr>
            <a:xfrm>
              <a:off x="7632234" y="5534937"/>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 name="Oval 102">
              <a:extLst>
                <a:ext uri="{FF2B5EF4-FFF2-40B4-BE49-F238E27FC236}">
                  <a16:creationId xmlns:a16="http://schemas.microsoft.com/office/drawing/2014/main" id="{75CA87E5-D597-1F49-8FD0-96932B51640A}"/>
                </a:ext>
              </a:extLst>
            </p:cNvPr>
            <p:cNvSpPr/>
            <p:nvPr/>
          </p:nvSpPr>
          <p:spPr>
            <a:xfrm>
              <a:off x="7636849" y="479310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1" name="Group 50">
            <a:extLst>
              <a:ext uri="{FF2B5EF4-FFF2-40B4-BE49-F238E27FC236}">
                <a16:creationId xmlns:a16="http://schemas.microsoft.com/office/drawing/2014/main" id="{BE339A15-6D7E-4342-935E-8952EB68EEED}"/>
              </a:ext>
            </a:extLst>
          </p:cNvPr>
          <p:cNvGrpSpPr/>
          <p:nvPr/>
        </p:nvGrpSpPr>
        <p:grpSpPr>
          <a:xfrm>
            <a:off x="1859572" y="4049346"/>
            <a:ext cx="1521675" cy="1341515"/>
            <a:chOff x="1859572" y="4160660"/>
            <a:chExt cx="1665433" cy="1468253"/>
          </a:xfrm>
        </p:grpSpPr>
        <p:cxnSp>
          <p:nvCxnSpPr>
            <p:cNvPr id="104" name="Straight Connector 103">
              <a:extLst>
                <a:ext uri="{FF2B5EF4-FFF2-40B4-BE49-F238E27FC236}">
                  <a16:creationId xmlns:a16="http://schemas.microsoft.com/office/drawing/2014/main" id="{8EA6BFBE-5E18-454C-BF53-D5F7FA3800E6}"/>
                </a:ext>
              </a:extLst>
            </p:cNvPr>
            <p:cNvCxnSpPr/>
            <p:nvPr/>
          </p:nvCxnSpPr>
          <p:spPr>
            <a:xfrm rot="16200000">
              <a:off x="3107695" y="5180709"/>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5" name="Straight Connector 104">
              <a:extLst>
                <a:ext uri="{FF2B5EF4-FFF2-40B4-BE49-F238E27FC236}">
                  <a16:creationId xmlns:a16="http://schemas.microsoft.com/office/drawing/2014/main" id="{37822D14-71A2-9E4A-BA4C-E4DAD248133E}"/>
                </a:ext>
              </a:extLst>
            </p:cNvPr>
            <p:cNvCxnSpPr>
              <a:cxnSpLocks/>
            </p:cNvCxnSpPr>
            <p:nvPr/>
          </p:nvCxnSpPr>
          <p:spPr>
            <a:xfrm flipV="1">
              <a:off x="1998152" y="4180629"/>
              <a:ext cx="768194" cy="6362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6" name="Straight Connector 105">
              <a:extLst>
                <a:ext uri="{FF2B5EF4-FFF2-40B4-BE49-F238E27FC236}">
                  <a16:creationId xmlns:a16="http://schemas.microsoft.com/office/drawing/2014/main" id="{E68EDBD3-082C-654F-92A3-C4BF1AE6094C}"/>
                </a:ext>
              </a:extLst>
            </p:cNvPr>
            <p:cNvCxnSpPr>
              <a:cxnSpLocks/>
            </p:cNvCxnSpPr>
            <p:nvPr/>
          </p:nvCxnSpPr>
          <p:spPr>
            <a:xfrm flipH="1" flipV="1">
              <a:off x="2740034" y="4199241"/>
              <a:ext cx="728701" cy="134247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7" name="Straight Connector 106">
              <a:extLst>
                <a:ext uri="{FF2B5EF4-FFF2-40B4-BE49-F238E27FC236}">
                  <a16:creationId xmlns:a16="http://schemas.microsoft.com/office/drawing/2014/main" id="{3F367370-2E5D-4240-BDD8-DA9BC26F05BB}"/>
                </a:ext>
              </a:extLst>
            </p:cNvPr>
            <p:cNvCxnSpPr>
              <a:cxnSpLocks/>
            </p:cNvCxnSpPr>
            <p:nvPr/>
          </p:nvCxnSpPr>
          <p:spPr>
            <a:xfrm flipV="1">
              <a:off x="2020224" y="4218975"/>
              <a:ext cx="701198" cy="130719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08" name="Oval 107">
              <a:extLst>
                <a:ext uri="{FF2B5EF4-FFF2-40B4-BE49-F238E27FC236}">
                  <a16:creationId xmlns:a16="http://schemas.microsoft.com/office/drawing/2014/main" id="{1DFEC7E4-42BB-0C47-B666-6D9F08E5C530}"/>
                </a:ext>
              </a:extLst>
            </p:cNvPr>
            <p:cNvSpPr/>
            <p:nvPr/>
          </p:nvSpPr>
          <p:spPr>
            <a:xfrm>
              <a:off x="2688297" y="416066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9" name="Straight Connector 108">
              <a:extLst>
                <a:ext uri="{FF2B5EF4-FFF2-40B4-BE49-F238E27FC236}">
                  <a16:creationId xmlns:a16="http://schemas.microsoft.com/office/drawing/2014/main" id="{05B8D7FB-BE3F-884F-AC02-9810B92D3DBB}"/>
                </a:ext>
              </a:extLst>
            </p:cNvPr>
            <p:cNvCxnSpPr>
              <a:cxnSpLocks/>
            </p:cNvCxnSpPr>
            <p:nvPr/>
          </p:nvCxnSpPr>
          <p:spPr>
            <a:xfrm flipH="1" flipV="1">
              <a:off x="2029849" y="4826572"/>
              <a:ext cx="1407120" cy="70856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0" name="Straight Connector 109">
              <a:extLst>
                <a:ext uri="{FF2B5EF4-FFF2-40B4-BE49-F238E27FC236}">
                  <a16:creationId xmlns:a16="http://schemas.microsoft.com/office/drawing/2014/main" id="{531A2EA3-188B-0242-88A0-4B00D7551575}"/>
                </a:ext>
              </a:extLst>
            </p:cNvPr>
            <p:cNvCxnSpPr/>
            <p:nvPr/>
          </p:nvCxnSpPr>
          <p:spPr>
            <a:xfrm flipH="1">
              <a:off x="2004031" y="4835134"/>
              <a:ext cx="1436201" cy="7027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11" name="Oval 110">
              <a:extLst>
                <a:ext uri="{FF2B5EF4-FFF2-40B4-BE49-F238E27FC236}">
                  <a16:creationId xmlns:a16="http://schemas.microsoft.com/office/drawing/2014/main" id="{2B0CDD5C-1085-3849-9FCE-3383EC01DC17}"/>
                </a:ext>
              </a:extLst>
            </p:cNvPr>
            <p:cNvSpPr/>
            <p:nvPr/>
          </p:nvSpPr>
          <p:spPr>
            <a:xfrm>
              <a:off x="3433565" y="476130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Oval 111">
              <a:extLst>
                <a:ext uri="{FF2B5EF4-FFF2-40B4-BE49-F238E27FC236}">
                  <a16:creationId xmlns:a16="http://schemas.microsoft.com/office/drawing/2014/main" id="{CF55D091-8E77-7346-8752-EA942B1C0DEA}"/>
                </a:ext>
              </a:extLst>
            </p:cNvPr>
            <p:cNvSpPr/>
            <p:nvPr/>
          </p:nvSpPr>
          <p:spPr>
            <a:xfrm>
              <a:off x="3423576" y="5503131"/>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3" name="Oval 112">
              <a:extLst>
                <a:ext uri="{FF2B5EF4-FFF2-40B4-BE49-F238E27FC236}">
                  <a16:creationId xmlns:a16="http://schemas.microsoft.com/office/drawing/2014/main" id="{754F50F5-148D-4841-9A82-FF40F34B3382}"/>
                </a:ext>
              </a:extLst>
            </p:cNvPr>
            <p:cNvSpPr/>
            <p:nvPr/>
          </p:nvSpPr>
          <p:spPr>
            <a:xfrm>
              <a:off x="1971534" y="4768257"/>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4" name="Straight Connector 113">
              <a:extLst>
                <a:ext uri="{FF2B5EF4-FFF2-40B4-BE49-F238E27FC236}">
                  <a16:creationId xmlns:a16="http://schemas.microsoft.com/office/drawing/2014/main" id="{D0A79987-D1BE-D741-939D-2E448346E73C}"/>
                </a:ext>
              </a:extLst>
            </p:cNvPr>
            <p:cNvCxnSpPr/>
            <p:nvPr/>
          </p:nvCxnSpPr>
          <p:spPr>
            <a:xfrm flipV="1">
              <a:off x="1965918" y="4713601"/>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5" name="Straight Connector 114">
              <a:extLst>
                <a:ext uri="{FF2B5EF4-FFF2-40B4-BE49-F238E27FC236}">
                  <a16:creationId xmlns:a16="http://schemas.microsoft.com/office/drawing/2014/main" id="{856B346A-0B86-7348-9EF2-F146E4EF204B}"/>
                </a:ext>
              </a:extLst>
            </p:cNvPr>
            <p:cNvCxnSpPr/>
            <p:nvPr/>
          </p:nvCxnSpPr>
          <p:spPr>
            <a:xfrm>
              <a:off x="1874118" y="471155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6" name="Straight Connector 115">
              <a:extLst>
                <a:ext uri="{FF2B5EF4-FFF2-40B4-BE49-F238E27FC236}">
                  <a16:creationId xmlns:a16="http://schemas.microsoft.com/office/drawing/2014/main" id="{213EBD37-9107-6145-8F0F-AEBEBA342E9A}"/>
                </a:ext>
              </a:extLst>
            </p:cNvPr>
            <p:cNvCxnSpPr/>
            <p:nvPr/>
          </p:nvCxnSpPr>
          <p:spPr>
            <a:xfrm>
              <a:off x="1870948" y="480336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7" name="Straight Connector 116">
              <a:extLst>
                <a:ext uri="{FF2B5EF4-FFF2-40B4-BE49-F238E27FC236}">
                  <a16:creationId xmlns:a16="http://schemas.microsoft.com/office/drawing/2014/main" id="{8FF938AE-B6CC-7449-93B9-D8C218F1C54A}"/>
                </a:ext>
              </a:extLst>
            </p:cNvPr>
            <p:cNvCxnSpPr/>
            <p:nvPr/>
          </p:nvCxnSpPr>
          <p:spPr>
            <a:xfrm>
              <a:off x="1876434" y="4892496"/>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a:extLst>
                <a:ext uri="{FF2B5EF4-FFF2-40B4-BE49-F238E27FC236}">
                  <a16:creationId xmlns:a16="http://schemas.microsoft.com/office/drawing/2014/main" id="{DCA8227F-BF12-944A-B8B9-AEA8C5336B25}"/>
                </a:ext>
              </a:extLst>
            </p:cNvPr>
            <p:cNvCxnSpPr/>
            <p:nvPr/>
          </p:nvCxnSpPr>
          <p:spPr>
            <a:xfrm>
              <a:off x="1862742" y="5443982"/>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9" name="Straight Connector 118">
              <a:extLst>
                <a:ext uri="{FF2B5EF4-FFF2-40B4-BE49-F238E27FC236}">
                  <a16:creationId xmlns:a16="http://schemas.microsoft.com/office/drawing/2014/main" id="{01DE3490-7735-EE48-8C34-D95FC39F5476}"/>
                </a:ext>
              </a:extLst>
            </p:cNvPr>
            <p:cNvCxnSpPr/>
            <p:nvPr/>
          </p:nvCxnSpPr>
          <p:spPr>
            <a:xfrm>
              <a:off x="1859572" y="5535795"/>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a:extLst>
                <a:ext uri="{FF2B5EF4-FFF2-40B4-BE49-F238E27FC236}">
                  <a16:creationId xmlns:a16="http://schemas.microsoft.com/office/drawing/2014/main" id="{5929F630-4213-674A-9CF1-29084C3599AA}"/>
                </a:ext>
              </a:extLst>
            </p:cNvPr>
            <p:cNvCxnSpPr/>
            <p:nvPr/>
          </p:nvCxnSpPr>
          <p:spPr>
            <a:xfrm>
              <a:off x="1865058" y="5624928"/>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21" name="Oval 120">
              <a:extLst>
                <a:ext uri="{FF2B5EF4-FFF2-40B4-BE49-F238E27FC236}">
                  <a16:creationId xmlns:a16="http://schemas.microsoft.com/office/drawing/2014/main" id="{38FE72AF-634B-2C44-9F90-454546956158}"/>
                </a:ext>
              </a:extLst>
            </p:cNvPr>
            <p:cNvSpPr/>
            <p:nvPr/>
          </p:nvSpPr>
          <p:spPr>
            <a:xfrm>
              <a:off x="1967521" y="549216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2" name="Straight Connector 121">
              <a:extLst>
                <a:ext uri="{FF2B5EF4-FFF2-40B4-BE49-F238E27FC236}">
                  <a16:creationId xmlns:a16="http://schemas.microsoft.com/office/drawing/2014/main" id="{C079725E-8F0C-504C-8C5B-2B59D5D11ED1}"/>
                </a:ext>
              </a:extLst>
            </p:cNvPr>
            <p:cNvCxnSpPr/>
            <p:nvPr/>
          </p:nvCxnSpPr>
          <p:spPr>
            <a:xfrm flipV="1">
              <a:off x="1954542" y="5446033"/>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23" name="Oval 122">
            <a:extLst>
              <a:ext uri="{FF2B5EF4-FFF2-40B4-BE49-F238E27FC236}">
                <a16:creationId xmlns:a16="http://schemas.microsoft.com/office/drawing/2014/main" id="{CB04D646-9519-F642-A267-80E2791970C0}"/>
              </a:ext>
            </a:extLst>
          </p:cNvPr>
          <p:cNvSpPr/>
          <p:nvPr/>
        </p:nvSpPr>
        <p:spPr>
          <a:xfrm>
            <a:off x="6544361" y="2320397"/>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4" name="Oval 123">
            <a:extLst>
              <a:ext uri="{FF2B5EF4-FFF2-40B4-BE49-F238E27FC236}">
                <a16:creationId xmlns:a16="http://schemas.microsoft.com/office/drawing/2014/main" id="{3773A5B7-E070-944F-BE7E-645B9BE3A6EB}"/>
              </a:ext>
            </a:extLst>
          </p:cNvPr>
          <p:cNvSpPr/>
          <p:nvPr/>
        </p:nvSpPr>
        <p:spPr>
          <a:xfrm>
            <a:off x="6547697" y="305044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5" name="TextBox 124">
            <a:extLst>
              <a:ext uri="{FF2B5EF4-FFF2-40B4-BE49-F238E27FC236}">
                <a16:creationId xmlns:a16="http://schemas.microsoft.com/office/drawing/2014/main" id="{828C12D1-91C0-9E4F-8B54-6B3F344CFEA0}"/>
              </a:ext>
            </a:extLst>
          </p:cNvPr>
          <p:cNvSpPr txBox="1"/>
          <p:nvPr/>
        </p:nvSpPr>
        <p:spPr>
          <a:xfrm>
            <a:off x="5658564" y="5399067"/>
            <a:ext cx="1015112" cy="400110"/>
          </a:xfrm>
          <a:prstGeom prst="rect">
            <a:avLst/>
          </a:prstGeom>
          <a:noFill/>
        </p:spPr>
        <p:txBody>
          <a:bodyPr wrap="square" rtlCol="0">
            <a:spAutoFit/>
          </a:bodyPr>
          <a:lstStyle/>
          <a:p>
            <a:r>
              <a:rPr lang="en-US" sz="2000" dirty="0">
                <a:latin typeface="Times New Roman" panose="02020603050405020304" pitchFamily="18" charset="0"/>
                <a:cs typeface="Times New Roman" panose="02020603050405020304" pitchFamily="18" charset="0"/>
              </a:rPr>
              <a:t> </a:t>
            </a:r>
            <a:r>
              <a:rPr lang="en-US" sz="2000" dirty="0">
                <a:solidFill>
                  <a:srgbClr val="FF0000"/>
                </a:solidFill>
                <a:latin typeface="Times New Roman" panose="02020603050405020304" pitchFamily="18" charset="0"/>
                <a:cs typeface="Times New Roman" panose="02020603050405020304" pitchFamily="18" charset="0"/>
              </a:rPr>
              <a:t>n = 2 </a:t>
            </a:r>
            <a:r>
              <a:rPr lang="en-US" sz="2000" dirty="0">
                <a:latin typeface="Times New Roman" panose="02020603050405020304" pitchFamily="18" charset="0"/>
                <a:cs typeface="Times New Roman" panose="02020603050405020304" pitchFamily="18" charset="0"/>
              </a:rPr>
              <a:t>   </a:t>
            </a:r>
          </a:p>
        </p:txBody>
      </p:sp>
      <p:sp>
        <p:nvSpPr>
          <p:cNvPr id="126" name="TextBox 125">
            <a:extLst>
              <a:ext uri="{FF2B5EF4-FFF2-40B4-BE49-F238E27FC236}">
                <a16:creationId xmlns:a16="http://schemas.microsoft.com/office/drawing/2014/main" id="{A35E9DFE-57B3-664E-B5A6-5D3F9E371F97}"/>
              </a:ext>
            </a:extLst>
          </p:cNvPr>
          <p:cNvSpPr txBox="1"/>
          <p:nvPr/>
        </p:nvSpPr>
        <p:spPr>
          <a:xfrm>
            <a:off x="2293485" y="5328156"/>
            <a:ext cx="802854"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n = 1 </a:t>
            </a:r>
            <a:r>
              <a:rPr lang="en-US" sz="2000" dirty="0">
                <a:latin typeface="Times New Roman" panose="02020603050405020304" pitchFamily="18" charset="0"/>
                <a:cs typeface="Times New Roman" panose="02020603050405020304" pitchFamily="18" charset="0"/>
              </a:rPr>
              <a:t>   </a:t>
            </a:r>
          </a:p>
        </p:txBody>
      </p:sp>
      <p:sp>
        <p:nvSpPr>
          <p:cNvPr id="127" name="TextBox 126">
            <a:extLst>
              <a:ext uri="{FF2B5EF4-FFF2-40B4-BE49-F238E27FC236}">
                <a16:creationId xmlns:a16="http://schemas.microsoft.com/office/drawing/2014/main" id="{6FF15843-BDC7-CF4D-AF02-6C2A317C9EF4}"/>
              </a:ext>
            </a:extLst>
          </p:cNvPr>
          <p:cNvSpPr txBox="1"/>
          <p:nvPr/>
        </p:nvSpPr>
        <p:spPr>
          <a:xfrm>
            <a:off x="3494482" y="6210323"/>
            <a:ext cx="1692381" cy="307777"/>
          </a:xfrm>
          <a:prstGeom prst="rect">
            <a:avLst/>
          </a:prstGeom>
          <a:noFill/>
          <a:ln>
            <a:noFill/>
          </a:ln>
        </p:spPr>
        <p:txBody>
          <a:bodyPr wrap="square" rtlCol="0">
            <a:spAutoFit/>
          </a:bodyPr>
          <a:lstStyle/>
          <a:p>
            <a:r>
              <a:rPr lang="en-US" sz="1400" dirty="0">
                <a:latin typeface="Times New Roman" panose="02020603050405020304" pitchFamily="18" charset="0"/>
                <a:cs typeface="Times New Roman" panose="02020603050405020304" pitchFamily="18" charset="0"/>
              </a:rPr>
              <a:t>Lattice truss units, </a:t>
            </a:r>
            <a:r>
              <a:rPr lang="en-US" sz="1400" dirty="0">
                <a:solidFill>
                  <a:srgbClr val="FF0000"/>
                </a:solidFill>
                <a:latin typeface="Times New Roman" panose="02020603050405020304" pitchFamily="18" charset="0"/>
                <a:cs typeface="Times New Roman" panose="02020603050405020304" pitchFamily="18" charset="0"/>
              </a:rPr>
              <a:t>n</a:t>
            </a:r>
          </a:p>
        </p:txBody>
      </p:sp>
      <p:sp>
        <p:nvSpPr>
          <p:cNvPr id="130" name="TextBox 129">
            <a:extLst>
              <a:ext uri="{FF2B5EF4-FFF2-40B4-BE49-F238E27FC236}">
                <a16:creationId xmlns:a16="http://schemas.microsoft.com/office/drawing/2014/main" id="{E10E4837-BA7A-BE42-A5DA-44E6AB4CC076}"/>
              </a:ext>
            </a:extLst>
          </p:cNvPr>
          <p:cNvSpPr txBox="1"/>
          <p:nvPr/>
        </p:nvSpPr>
        <p:spPr>
          <a:xfrm>
            <a:off x="2027435" y="233578"/>
            <a:ext cx="5373579" cy="830997"/>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Lattice Truss Beam Designs with a Wave   </a:t>
            </a:r>
          </a:p>
          <a:p>
            <a:r>
              <a:rPr lang="en-US" sz="2400" dirty="0">
                <a:latin typeface="Times New Roman" panose="02020603050405020304" pitchFamily="18" charset="0"/>
                <a:cs typeface="Times New Roman" panose="02020603050405020304" pitchFamily="18" charset="0"/>
              </a:rPr>
              <a:t>     and Five Joints per Unit, Design #7           </a:t>
            </a:r>
          </a:p>
        </p:txBody>
      </p:sp>
      <p:grpSp>
        <p:nvGrpSpPr>
          <p:cNvPr id="132" name="Group 131">
            <a:extLst>
              <a:ext uri="{FF2B5EF4-FFF2-40B4-BE49-F238E27FC236}">
                <a16:creationId xmlns:a16="http://schemas.microsoft.com/office/drawing/2014/main" id="{699D0AD0-0BD8-BF45-97E2-472C861D1F6A}"/>
              </a:ext>
            </a:extLst>
          </p:cNvPr>
          <p:cNvGrpSpPr/>
          <p:nvPr/>
        </p:nvGrpSpPr>
        <p:grpSpPr>
          <a:xfrm>
            <a:off x="7015799" y="6107018"/>
            <a:ext cx="1694217" cy="465402"/>
            <a:chOff x="1032936" y="5906726"/>
            <a:chExt cx="1694217" cy="465402"/>
          </a:xfrm>
        </p:grpSpPr>
        <p:sp>
          <p:nvSpPr>
            <p:cNvPr id="133" name="TextBox 132">
              <a:extLst>
                <a:ext uri="{FF2B5EF4-FFF2-40B4-BE49-F238E27FC236}">
                  <a16:creationId xmlns:a16="http://schemas.microsoft.com/office/drawing/2014/main" id="{2E41647E-8833-1A43-9574-B071FD84D077}"/>
                </a:ext>
              </a:extLst>
            </p:cNvPr>
            <p:cNvSpPr txBox="1"/>
            <p:nvPr/>
          </p:nvSpPr>
          <p:spPr>
            <a:xfrm>
              <a:off x="1032936" y="6002796"/>
              <a:ext cx="1390261"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LATTOGLE </a:t>
              </a:r>
              <a:r>
                <a:rPr lang="en-US" dirty="0"/>
                <a:t> </a:t>
              </a:r>
            </a:p>
          </p:txBody>
        </p:sp>
        <p:sp>
          <p:nvSpPr>
            <p:cNvPr id="134" name="TextBox 133">
              <a:extLst>
                <a:ext uri="{FF2B5EF4-FFF2-40B4-BE49-F238E27FC236}">
                  <a16:creationId xmlns:a16="http://schemas.microsoft.com/office/drawing/2014/main" id="{15583B36-32E2-FE46-9823-431E6AEEEAEB}"/>
                </a:ext>
              </a:extLst>
            </p:cNvPr>
            <p:cNvSpPr txBox="1"/>
            <p:nvPr/>
          </p:nvSpPr>
          <p:spPr>
            <a:xfrm>
              <a:off x="2260622" y="5906726"/>
              <a:ext cx="466531" cy="369332"/>
            </a:xfrm>
            <a:prstGeom prst="rect">
              <a:avLst/>
            </a:prstGeom>
            <a:noFill/>
          </p:spPr>
          <p:txBody>
            <a:bodyPr wrap="square" rtlCol="0">
              <a:spAutoFit/>
            </a:bodyPr>
            <a:lstStyle/>
            <a:p>
              <a:r>
                <a:rPr lang="en-US" sz="900" dirty="0">
                  <a:latin typeface="Times New Roman" panose="02020603050405020304" pitchFamily="18" charset="0"/>
                  <a:cs typeface="Times New Roman" panose="02020603050405020304" pitchFamily="18" charset="0"/>
                </a:rPr>
                <a:t>TM</a:t>
              </a:r>
              <a:r>
                <a:rPr lang="en-US" dirty="0"/>
                <a:t> </a:t>
              </a:r>
            </a:p>
          </p:txBody>
        </p:sp>
      </p:grpSp>
    </p:spTree>
    <p:extLst>
      <p:ext uri="{BB962C8B-B14F-4D97-AF65-F5344CB8AC3E}">
        <p14:creationId xmlns:p14="http://schemas.microsoft.com/office/powerpoint/2010/main" val="138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EBAFB0C-6BC4-9D42-80EB-61E1AE0E688A}"/>
              </a:ext>
            </a:extLst>
          </p:cNvPr>
          <p:cNvSpPr/>
          <p:nvPr/>
        </p:nvSpPr>
        <p:spPr>
          <a:xfrm>
            <a:off x="277472"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3" name="Straight Connector 2">
            <a:extLst>
              <a:ext uri="{FF2B5EF4-FFF2-40B4-BE49-F238E27FC236}">
                <a16:creationId xmlns:a16="http://schemas.microsoft.com/office/drawing/2014/main" id="{F2C68A8C-A9C1-EA46-8ED1-ED8A800BB4CE}"/>
              </a:ext>
            </a:extLst>
          </p:cNvPr>
          <p:cNvCxnSpPr/>
          <p:nvPr/>
        </p:nvCxnSpPr>
        <p:spPr>
          <a:xfrm>
            <a:off x="277472" y="1063239"/>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9146AC03-A851-2947-8251-B6BC80A706A0}"/>
              </a:ext>
            </a:extLst>
          </p:cNvPr>
          <p:cNvCxnSpPr>
            <a:cxnSpLocks/>
          </p:cNvCxnSpPr>
          <p:nvPr/>
        </p:nvCxnSpPr>
        <p:spPr>
          <a:xfrm>
            <a:off x="7345539" y="2542827"/>
            <a:ext cx="685484" cy="7245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6D206280-C064-9F4B-A19E-B7075E7782D7}"/>
              </a:ext>
            </a:extLst>
          </p:cNvPr>
          <p:cNvCxnSpPr>
            <a:cxnSpLocks/>
            <a:stCxn id="11" idx="5"/>
          </p:cNvCxnSpPr>
          <p:nvPr/>
        </p:nvCxnSpPr>
        <p:spPr>
          <a:xfrm>
            <a:off x="1607425" y="2579593"/>
            <a:ext cx="690128" cy="71624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B6A63D4C-8FB3-FC41-83E2-0C21F7026F43}"/>
              </a:ext>
            </a:extLst>
          </p:cNvPr>
          <p:cNvCxnSpPr>
            <a:cxnSpLocks/>
            <a:endCxn id="28" idx="3"/>
          </p:cNvCxnSpPr>
          <p:nvPr/>
        </p:nvCxnSpPr>
        <p:spPr>
          <a:xfrm flipV="1">
            <a:off x="2292835" y="2567650"/>
            <a:ext cx="708180" cy="72135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24AA1CFF-BA84-C14D-B965-A0A3F311F7BC}"/>
              </a:ext>
            </a:extLst>
          </p:cNvPr>
          <p:cNvCxnSpPr>
            <a:cxnSpLocks/>
            <a:stCxn id="28" idx="5"/>
          </p:cNvCxnSpPr>
          <p:nvPr/>
        </p:nvCxnSpPr>
        <p:spPr>
          <a:xfrm>
            <a:off x="3065673" y="2567650"/>
            <a:ext cx="685484" cy="7245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CD7E1166-BD65-B44E-8725-F39C63725D96}"/>
              </a:ext>
            </a:extLst>
          </p:cNvPr>
          <p:cNvCxnSpPr>
            <a:cxnSpLocks/>
            <a:endCxn id="11" idx="3"/>
          </p:cNvCxnSpPr>
          <p:nvPr/>
        </p:nvCxnSpPr>
        <p:spPr>
          <a:xfrm flipV="1">
            <a:off x="839231" y="2579593"/>
            <a:ext cx="703536" cy="70703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D1D0448C-5AB1-5A43-9B9F-749E1B4362AE}"/>
              </a:ext>
            </a:extLst>
          </p:cNvPr>
          <p:cNvCxnSpPr>
            <a:cxnSpLocks/>
            <a:endCxn id="11" idx="4"/>
          </p:cNvCxnSpPr>
          <p:nvPr/>
        </p:nvCxnSpPr>
        <p:spPr>
          <a:xfrm flipH="1" flipV="1">
            <a:off x="1575096" y="2592984"/>
            <a:ext cx="767844" cy="147154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Oval 10">
            <a:extLst>
              <a:ext uri="{FF2B5EF4-FFF2-40B4-BE49-F238E27FC236}">
                <a16:creationId xmlns:a16="http://schemas.microsoft.com/office/drawing/2014/main" id="{85EA739C-5DE2-0E4D-853D-A216DB1F2615}"/>
              </a:ext>
            </a:extLst>
          </p:cNvPr>
          <p:cNvSpPr/>
          <p:nvPr/>
        </p:nvSpPr>
        <p:spPr>
          <a:xfrm>
            <a:off x="1529376" y="2501544"/>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a:extLst>
              <a:ext uri="{FF2B5EF4-FFF2-40B4-BE49-F238E27FC236}">
                <a16:creationId xmlns:a16="http://schemas.microsoft.com/office/drawing/2014/main" id="{DF6356E6-364A-BD4B-A531-6DF761FAEBA7}"/>
              </a:ext>
            </a:extLst>
          </p:cNvPr>
          <p:cNvCxnSpPr/>
          <p:nvPr/>
        </p:nvCxnSpPr>
        <p:spPr>
          <a:xfrm>
            <a:off x="2288117" y="4021847"/>
            <a:ext cx="147389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4A8349DA-8D1D-194B-92FB-194EC978602B}"/>
              </a:ext>
            </a:extLst>
          </p:cNvPr>
          <p:cNvCxnSpPr/>
          <p:nvPr/>
        </p:nvCxnSpPr>
        <p:spPr>
          <a:xfrm>
            <a:off x="834513" y="4019465"/>
            <a:ext cx="1507029"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AAD4F706-F159-6743-B9A4-E9735C246EAF}"/>
              </a:ext>
            </a:extLst>
          </p:cNvPr>
          <p:cNvCxnSpPr>
            <a:cxnSpLocks/>
            <a:endCxn id="29" idx="3"/>
          </p:cNvCxnSpPr>
          <p:nvPr/>
        </p:nvCxnSpPr>
        <p:spPr>
          <a:xfrm flipV="1">
            <a:off x="6582522" y="2566135"/>
            <a:ext cx="708180" cy="72135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549D0CF8-D000-8F4E-AB5A-4429A377E7FA}"/>
              </a:ext>
            </a:extLst>
          </p:cNvPr>
          <p:cNvCxnSpPr/>
          <p:nvPr/>
        </p:nvCxnSpPr>
        <p:spPr>
          <a:xfrm>
            <a:off x="6577804" y="4006582"/>
            <a:ext cx="147389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785F7769-9B3D-3A48-8B04-13E99395EF16}"/>
              </a:ext>
            </a:extLst>
          </p:cNvPr>
          <p:cNvCxnSpPr>
            <a:cxnSpLocks/>
          </p:cNvCxnSpPr>
          <p:nvPr/>
        </p:nvCxnSpPr>
        <p:spPr>
          <a:xfrm flipH="1" flipV="1">
            <a:off x="3033344" y="2574268"/>
            <a:ext cx="744020" cy="145682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C1B1ABFC-2733-4645-BCC2-B38477B9B3C6}"/>
              </a:ext>
            </a:extLst>
          </p:cNvPr>
          <p:cNvCxnSpPr>
            <a:cxnSpLocks/>
          </p:cNvCxnSpPr>
          <p:nvPr/>
        </p:nvCxnSpPr>
        <p:spPr>
          <a:xfrm flipH="1" flipV="1">
            <a:off x="7327440" y="2538215"/>
            <a:ext cx="731356" cy="1489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9735992D-D2B9-494F-8FD2-18C219A61CDB}"/>
              </a:ext>
            </a:extLst>
          </p:cNvPr>
          <p:cNvCxnSpPr/>
          <p:nvPr/>
        </p:nvCxnSpPr>
        <p:spPr>
          <a:xfrm flipH="1">
            <a:off x="859334" y="3294862"/>
            <a:ext cx="1436201" cy="7027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47AC6CC0-4961-D741-BBC8-CF30156EBEA2}"/>
              </a:ext>
            </a:extLst>
          </p:cNvPr>
          <p:cNvCxnSpPr/>
          <p:nvPr/>
        </p:nvCxnSpPr>
        <p:spPr>
          <a:xfrm flipH="1">
            <a:off x="2337553" y="3289095"/>
            <a:ext cx="1436201" cy="7027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DF5F1CBD-2AA7-4C4D-B755-CBF1507634AE}"/>
              </a:ext>
            </a:extLst>
          </p:cNvPr>
          <p:cNvCxnSpPr>
            <a:cxnSpLocks/>
          </p:cNvCxnSpPr>
          <p:nvPr/>
        </p:nvCxnSpPr>
        <p:spPr>
          <a:xfrm flipH="1">
            <a:off x="6570633" y="3287580"/>
            <a:ext cx="1492809" cy="73043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A131756B-F9CD-0046-A2BF-EB5D66861E95}"/>
              </a:ext>
            </a:extLst>
          </p:cNvPr>
          <p:cNvCxnSpPr/>
          <p:nvPr/>
        </p:nvCxnSpPr>
        <p:spPr>
          <a:xfrm flipH="1" flipV="1">
            <a:off x="852938" y="3300230"/>
            <a:ext cx="1436201" cy="7027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A60223BD-CDB3-1041-99C4-87FF7660B76A}"/>
              </a:ext>
            </a:extLst>
          </p:cNvPr>
          <p:cNvCxnSpPr/>
          <p:nvPr/>
        </p:nvCxnSpPr>
        <p:spPr>
          <a:xfrm flipH="1" flipV="1">
            <a:off x="2331157" y="3294463"/>
            <a:ext cx="1436201" cy="7027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1844E881-9458-8B42-B111-DCA11FCCD93F}"/>
              </a:ext>
            </a:extLst>
          </p:cNvPr>
          <p:cNvCxnSpPr>
            <a:cxnSpLocks/>
          </p:cNvCxnSpPr>
          <p:nvPr/>
        </p:nvCxnSpPr>
        <p:spPr>
          <a:xfrm flipH="1" flipV="1">
            <a:off x="6584877" y="3278808"/>
            <a:ext cx="1478942" cy="72365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4" name="Oval 23">
            <a:extLst>
              <a:ext uri="{FF2B5EF4-FFF2-40B4-BE49-F238E27FC236}">
                <a16:creationId xmlns:a16="http://schemas.microsoft.com/office/drawing/2014/main" id="{C7F53FDC-3CD9-7B49-BE21-990D17A63D96}"/>
              </a:ext>
            </a:extLst>
          </p:cNvPr>
          <p:cNvSpPr/>
          <p:nvPr/>
        </p:nvSpPr>
        <p:spPr>
          <a:xfrm>
            <a:off x="2261488" y="323764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a:extLst>
              <a:ext uri="{FF2B5EF4-FFF2-40B4-BE49-F238E27FC236}">
                <a16:creationId xmlns:a16="http://schemas.microsoft.com/office/drawing/2014/main" id="{79627806-5821-0540-9890-EE6755163E66}"/>
              </a:ext>
            </a:extLst>
          </p:cNvPr>
          <p:cNvSpPr/>
          <p:nvPr/>
        </p:nvSpPr>
        <p:spPr>
          <a:xfrm>
            <a:off x="2251499" y="397948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Oval 25">
            <a:extLst>
              <a:ext uri="{FF2B5EF4-FFF2-40B4-BE49-F238E27FC236}">
                <a16:creationId xmlns:a16="http://schemas.microsoft.com/office/drawing/2014/main" id="{061348C5-C1B0-C14D-900F-B43310838E05}"/>
              </a:ext>
            </a:extLst>
          </p:cNvPr>
          <p:cNvSpPr/>
          <p:nvPr/>
        </p:nvSpPr>
        <p:spPr>
          <a:xfrm>
            <a:off x="8006703" y="3236134"/>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a:extLst>
              <a:ext uri="{FF2B5EF4-FFF2-40B4-BE49-F238E27FC236}">
                <a16:creationId xmlns:a16="http://schemas.microsoft.com/office/drawing/2014/main" id="{3C9C3DA8-49CD-8148-A4DA-9BD540432436}"/>
              </a:ext>
            </a:extLst>
          </p:cNvPr>
          <p:cNvSpPr/>
          <p:nvPr/>
        </p:nvSpPr>
        <p:spPr>
          <a:xfrm>
            <a:off x="8008666" y="395734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a:extLst>
              <a:ext uri="{FF2B5EF4-FFF2-40B4-BE49-F238E27FC236}">
                <a16:creationId xmlns:a16="http://schemas.microsoft.com/office/drawing/2014/main" id="{9F2053CB-137B-F243-A477-A7A58154E20D}"/>
              </a:ext>
            </a:extLst>
          </p:cNvPr>
          <p:cNvSpPr/>
          <p:nvPr/>
        </p:nvSpPr>
        <p:spPr>
          <a:xfrm>
            <a:off x="2987624" y="2489601"/>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a:extLst>
              <a:ext uri="{FF2B5EF4-FFF2-40B4-BE49-F238E27FC236}">
                <a16:creationId xmlns:a16="http://schemas.microsoft.com/office/drawing/2014/main" id="{0929B943-4670-7740-868D-41DD535C471F}"/>
              </a:ext>
            </a:extLst>
          </p:cNvPr>
          <p:cNvSpPr/>
          <p:nvPr/>
        </p:nvSpPr>
        <p:spPr>
          <a:xfrm>
            <a:off x="7277311" y="248808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a:extLst>
              <a:ext uri="{FF2B5EF4-FFF2-40B4-BE49-F238E27FC236}">
                <a16:creationId xmlns:a16="http://schemas.microsoft.com/office/drawing/2014/main" id="{93A65DA3-4F8B-EF46-AC7B-7A7C9991ABA3}"/>
              </a:ext>
            </a:extLst>
          </p:cNvPr>
          <p:cNvSpPr/>
          <p:nvPr/>
        </p:nvSpPr>
        <p:spPr>
          <a:xfrm>
            <a:off x="799457" y="324460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1" name="Straight Connector 30">
            <a:extLst>
              <a:ext uri="{FF2B5EF4-FFF2-40B4-BE49-F238E27FC236}">
                <a16:creationId xmlns:a16="http://schemas.microsoft.com/office/drawing/2014/main" id="{4D2C12DC-687F-0F43-9F9B-C4A50F736479}"/>
              </a:ext>
            </a:extLst>
          </p:cNvPr>
          <p:cNvCxnSpPr/>
          <p:nvPr/>
        </p:nvCxnSpPr>
        <p:spPr>
          <a:xfrm flipV="1">
            <a:off x="793841" y="3189950"/>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41133BC7-FEF9-ED4A-9D8A-F053314412AB}"/>
              </a:ext>
            </a:extLst>
          </p:cNvPr>
          <p:cNvCxnSpPr/>
          <p:nvPr/>
        </p:nvCxnSpPr>
        <p:spPr>
          <a:xfrm>
            <a:off x="702041" y="3187899"/>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F0CDE5F6-4333-394A-8D8B-F00EEDF6356E}"/>
              </a:ext>
            </a:extLst>
          </p:cNvPr>
          <p:cNvCxnSpPr/>
          <p:nvPr/>
        </p:nvCxnSpPr>
        <p:spPr>
          <a:xfrm>
            <a:off x="698871" y="3279712"/>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212258A8-6776-5C45-81B0-F4E8D5D13B37}"/>
              </a:ext>
            </a:extLst>
          </p:cNvPr>
          <p:cNvCxnSpPr/>
          <p:nvPr/>
        </p:nvCxnSpPr>
        <p:spPr>
          <a:xfrm>
            <a:off x="704357" y="3368845"/>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D4A94B0E-5C55-6F44-B0D6-08D4C19DE762}"/>
              </a:ext>
            </a:extLst>
          </p:cNvPr>
          <p:cNvCxnSpPr/>
          <p:nvPr/>
        </p:nvCxnSpPr>
        <p:spPr>
          <a:xfrm>
            <a:off x="690665" y="3920331"/>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FB3D4896-0626-6B40-909A-E607049E9417}"/>
              </a:ext>
            </a:extLst>
          </p:cNvPr>
          <p:cNvCxnSpPr/>
          <p:nvPr/>
        </p:nvCxnSpPr>
        <p:spPr>
          <a:xfrm>
            <a:off x="687495" y="4012144"/>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9D503B1A-EC9E-514B-9815-CDCE05BF863A}"/>
              </a:ext>
            </a:extLst>
          </p:cNvPr>
          <p:cNvCxnSpPr/>
          <p:nvPr/>
        </p:nvCxnSpPr>
        <p:spPr>
          <a:xfrm>
            <a:off x="692981" y="410127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8" name="Oval 37">
            <a:extLst>
              <a:ext uri="{FF2B5EF4-FFF2-40B4-BE49-F238E27FC236}">
                <a16:creationId xmlns:a16="http://schemas.microsoft.com/office/drawing/2014/main" id="{39EDB64E-0107-4441-BCEB-747CA5EF3BD6}"/>
              </a:ext>
            </a:extLst>
          </p:cNvPr>
          <p:cNvSpPr/>
          <p:nvPr/>
        </p:nvSpPr>
        <p:spPr>
          <a:xfrm>
            <a:off x="795444" y="396850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9" name="Straight Connector 38">
            <a:extLst>
              <a:ext uri="{FF2B5EF4-FFF2-40B4-BE49-F238E27FC236}">
                <a16:creationId xmlns:a16="http://schemas.microsoft.com/office/drawing/2014/main" id="{F81F6271-D7C9-E94C-83E1-E202F0DBBA4A}"/>
              </a:ext>
            </a:extLst>
          </p:cNvPr>
          <p:cNvCxnSpPr/>
          <p:nvPr/>
        </p:nvCxnSpPr>
        <p:spPr>
          <a:xfrm flipV="1">
            <a:off x="782465" y="3922382"/>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C8603F0D-16AF-7945-ABCF-0AA4B763D129}"/>
              </a:ext>
            </a:extLst>
          </p:cNvPr>
          <p:cNvCxnSpPr>
            <a:cxnSpLocks/>
            <a:endCxn id="49" idx="3"/>
          </p:cNvCxnSpPr>
          <p:nvPr/>
        </p:nvCxnSpPr>
        <p:spPr>
          <a:xfrm flipV="1">
            <a:off x="3758599" y="2568710"/>
            <a:ext cx="701407" cy="71458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F1C60DD0-DDA5-4342-A158-ECCBD6069764}"/>
              </a:ext>
            </a:extLst>
          </p:cNvPr>
          <p:cNvCxnSpPr>
            <a:cxnSpLocks/>
            <a:stCxn id="49" idx="5"/>
          </p:cNvCxnSpPr>
          <p:nvPr/>
        </p:nvCxnSpPr>
        <p:spPr>
          <a:xfrm>
            <a:off x="4524664" y="2568710"/>
            <a:ext cx="685484" cy="7245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A522B4BA-926F-664B-85A4-0AABDA8E040D}"/>
              </a:ext>
            </a:extLst>
          </p:cNvPr>
          <p:cNvCxnSpPr/>
          <p:nvPr/>
        </p:nvCxnSpPr>
        <p:spPr>
          <a:xfrm>
            <a:off x="3747108" y="4009157"/>
            <a:ext cx="147389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8C61C4D1-C099-2543-88CE-60A0C1A1F3E6}"/>
              </a:ext>
            </a:extLst>
          </p:cNvPr>
          <p:cNvCxnSpPr>
            <a:cxnSpLocks/>
            <a:endCxn id="49" idx="4"/>
          </p:cNvCxnSpPr>
          <p:nvPr/>
        </p:nvCxnSpPr>
        <p:spPr>
          <a:xfrm flipH="1" flipV="1">
            <a:off x="4492335" y="2582101"/>
            <a:ext cx="763684" cy="147648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7EE6395F-4EB6-DB40-B009-952533BC8541}"/>
              </a:ext>
            </a:extLst>
          </p:cNvPr>
          <p:cNvCxnSpPr/>
          <p:nvPr/>
        </p:nvCxnSpPr>
        <p:spPr>
          <a:xfrm flipH="1">
            <a:off x="3796544" y="3290155"/>
            <a:ext cx="1436201" cy="7027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B93D9F4E-F2A2-EE49-BD0C-AAC811C1CAEC}"/>
              </a:ext>
            </a:extLst>
          </p:cNvPr>
          <p:cNvCxnSpPr/>
          <p:nvPr/>
        </p:nvCxnSpPr>
        <p:spPr>
          <a:xfrm flipH="1" flipV="1">
            <a:off x="3790148" y="3295523"/>
            <a:ext cx="1436201" cy="7027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7" name="Oval 46">
            <a:extLst>
              <a:ext uri="{FF2B5EF4-FFF2-40B4-BE49-F238E27FC236}">
                <a16:creationId xmlns:a16="http://schemas.microsoft.com/office/drawing/2014/main" id="{F57F9257-BB93-564A-A608-36DACBA8BAA4}"/>
              </a:ext>
            </a:extLst>
          </p:cNvPr>
          <p:cNvSpPr/>
          <p:nvPr/>
        </p:nvSpPr>
        <p:spPr>
          <a:xfrm>
            <a:off x="5162851" y="323870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a:extLst>
              <a:ext uri="{FF2B5EF4-FFF2-40B4-BE49-F238E27FC236}">
                <a16:creationId xmlns:a16="http://schemas.microsoft.com/office/drawing/2014/main" id="{6CD70968-C016-D74F-9C3B-87DA0C790386}"/>
              </a:ext>
            </a:extLst>
          </p:cNvPr>
          <p:cNvSpPr/>
          <p:nvPr/>
        </p:nvSpPr>
        <p:spPr>
          <a:xfrm>
            <a:off x="5191516" y="3966688"/>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a:extLst>
              <a:ext uri="{FF2B5EF4-FFF2-40B4-BE49-F238E27FC236}">
                <a16:creationId xmlns:a16="http://schemas.microsoft.com/office/drawing/2014/main" id="{420D6D5B-2F81-9642-A548-0EB5A873ADAB}"/>
              </a:ext>
            </a:extLst>
          </p:cNvPr>
          <p:cNvSpPr/>
          <p:nvPr/>
        </p:nvSpPr>
        <p:spPr>
          <a:xfrm>
            <a:off x="4446615" y="2490661"/>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Oval 49">
            <a:extLst>
              <a:ext uri="{FF2B5EF4-FFF2-40B4-BE49-F238E27FC236}">
                <a16:creationId xmlns:a16="http://schemas.microsoft.com/office/drawing/2014/main" id="{FFC3A752-7504-FB4F-A879-D32DF3372248}"/>
              </a:ext>
            </a:extLst>
          </p:cNvPr>
          <p:cNvSpPr/>
          <p:nvPr/>
        </p:nvSpPr>
        <p:spPr>
          <a:xfrm>
            <a:off x="3718979" y="397948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Oval 50">
            <a:extLst>
              <a:ext uri="{FF2B5EF4-FFF2-40B4-BE49-F238E27FC236}">
                <a16:creationId xmlns:a16="http://schemas.microsoft.com/office/drawing/2014/main" id="{08069D90-64E9-2C47-A931-E68D67D5ABFB}"/>
              </a:ext>
            </a:extLst>
          </p:cNvPr>
          <p:cNvSpPr/>
          <p:nvPr/>
        </p:nvSpPr>
        <p:spPr>
          <a:xfrm>
            <a:off x="3717016" y="323764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Oval 75">
            <a:extLst>
              <a:ext uri="{FF2B5EF4-FFF2-40B4-BE49-F238E27FC236}">
                <a16:creationId xmlns:a16="http://schemas.microsoft.com/office/drawing/2014/main" id="{3B4791C8-E618-A645-AF0F-3E51C46F2CE4}"/>
              </a:ext>
            </a:extLst>
          </p:cNvPr>
          <p:cNvSpPr/>
          <p:nvPr/>
        </p:nvSpPr>
        <p:spPr>
          <a:xfrm>
            <a:off x="5595235" y="3616462"/>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77" name="Oval 76">
            <a:extLst>
              <a:ext uri="{FF2B5EF4-FFF2-40B4-BE49-F238E27FC236}">
                <a16:creationId xmlns:a16="http://schemas.microsoft.com/office/drawing/2014/main" id="{1DD95D36-DDC9-F24F-99D6-D12EFDFCBFB1}"/>
              </a:ext>
            </a:extLst>
          </p:cNvPr>
          <p:cNvSpPr/>
          <p:nvPr/>
        </p:nvSpPr>
        <p:spPr>
          <a:xfrm>
            <a:off x="5893104" y="3610239"/>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78" name="Oval 77">
            <a:extLst>
              <a:ext uri="{FF2B5EF4-FFF2-40B4-BE49-F238E27FC236}">
                <a16:creationId xmlns:a16="http://schemas.microsoft.com/office/drawing/2014/main" id="{D9A2FDF9-9F7B-E049-830D-B0D18042E12E}"/>
              </a:ext>
            </a:extLst>
          </p:cNvPr>
          <p:cNvSpPr/>
          <p:nvPr/>
        </p:nvSpPr>
        <p:spPr>
          <a:xfrm>
            <a:off x="6197637" y="3613347"/>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79" name="Oval 78">
            <a:extLst>
              <a:ext uri="{FF2B5EF4-FFF2-40B4-BE49-F238E27FC236}">
                <a16:creationId xmlns:a16="http://schemas.microsoft.com/office/drawing/2014/main" id="{E700A48C-D6BB-0645-9212-49D81F1EC411}"/>
              </a:ext>
            </a:extLst>
          </p:cNvPr>
          <p:cNvSpPr/>
          <p:nvPr/>
        </p:nvSpPr>
        <p:spPr>
          <a:xfrm>
            <a:off x="6550928" y="3236653"/>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Oval 79">
            <a:extLst>
              <a:ext uri="{FF2B5EF4-FFF2-40B4-BE49-F238E27FC236}">
                <a16:creationId xmlns:a16="http://schemas.microsoft.com/office/drawing/2014/main" id="{7EFEA3DC-D127-8E40-90F1-3B384AF64D26}"/>
              </a:ext>
            </a:extLst>
          </p:cNvPr>
          <p:cNvSpPr/>
          <p:nvPr/>
        </p:nvSpPr>
        <p:spPr>
          <a:xfrm>
            <a:off x="6567237" y="396463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TextBox 80">
            <a:extLst>
              <a:ext uri="{FF2B5EF4-FFF2-40B4-BE49-F238E27FC236}">
                <a16:creationId xmlns:a16="http://schemas.microsoft.com/office/drawing/2014/main" id="{007B5419-1497-FC4C-ADFB-4BCF6C5AD2F6}"/>
              </a:ext>
            </a:extLst>
          </p:cNvPr>
          <p:cNvSpPr txBox="1"/>
          <p:nvPr/>
        </p:nvSpPr>
        <p:spPr>
          <a:xfrm>
            <a:off x="8095347" y="2682505"/>
            <a:ext cx="542580" cy="369332"/>
          </a:xfrm>
          <a:prstGeom prst="rect">
            <a:avLst/>
          </a:prstGeom>
          <a:noFill/>
        </p:spPr>
        <p:txBody>
          <a:bodyPr wrap="square" rtlCol="0">
            <a:spAutoFit/>
          </a:bodyPr>
          <a:lstStyle/>
          <a:p>
            <a:r>
              <a:rPr lang="en-US" dirty="0">
                <a:solidFill>
                  <a:srgbClr val="FF0000"/>
                </a:solidFill>
                <a:latin typeface="Times New Roman" panose="02020603050405020304" pitchFamily="18" charset="0"/>
                <a:cs typeface="Times New Roman" panose="02020603050405020304" pitchFamily="18" charset="0"/>
              </a:rPr>
              <a:t>F/2</a:t>
            </a:r>
            <a:r>
              <a:rPr lang="en-US" dirty="0">
                <a:latin typeface="Times New Roman" panose="02020603050405020304" pitchFamily="18" charset="0"/>
                <a:cs typeface="Times New Roman" panose="02020603050405020304" pitchFamily="18" charset="0"/>
              </a:rPr>
              <a:t> </a:t>
            </a:r>
          </a:p>
        </p:txBody>
      </p:sp>
      <p:sp>
        <p:nvSpPr>
          <p:cNvPr id="82" name="TextBox 81">
            <a:extLst>
              <a:ext uri="{FF2B5EF4-FFF2-40B4-BE49-F238E27FC236}">
                <a16:creationId xmlns:a16="http://schemas.microsoft.com/office/drawing/2014/main" id="{58487ABC-12BE-9541-9C5B-0E4142B5824D}"/>
              </a:ext>
            </a:extLst>
          </p:cNvPr>
          <p:cNvSpPr txBox="1"/>
          <p:nvPr/>
        </p:nvSpPr>
        <p:spPr>
          <a:xfrm>
            <a:off x="8088622" y="4267282"/>
            <a:ext cx="549300" cy="369332"/>
          </a:xfrm>
          <a:prstGeom prst="rect">
            <a:avLst/>
          </a:prstGeom>
          <a:noFill/>
        </p:spPr>
        <p:txBody>
          <a:bodyPr wrap="square" rtlCol="0">
            <a:spAutoFit/>
          </a:bodyPr>
          <a:lstStyle/>
          <a:p>
            <a:r>
              <a:rPr lang="en-US" dirty="0">
                <a:solidFill>
                  <a:srgbClr val="FF0000"/>
                </a:solidFill>
                <a:latin typeface="Times New Roman" panose="02020603050405020304" pitchFamily="18" charset="0"/>
                <a:cs typeface="Times New Roman" panose="02020603050405020304" pitchFamily="18" charset="0"/>
              </a:rPr>
              <a:t>F/2</a:t>
            </a:r>
            <a:r>
              <a:rPr lang="en-US" dirty="0">
                <a:latin typeface="Times New Roman" panose="02020603050405020304" pitchFamily="18" charset="0"/>
                <a:cs typeface="Times New Roman" panose="02020603050405020304" pitchFamily="18" charset="0"/>
              </a:rPr>
              <a:t> </a:t>
            </a:r>
          </a:p>
        </p:txBody>
      </p:sp>
      <p:grpSp>
        <p:nvGrpSpPr>
          <p:cNvPr id="83" name="Group 82">
            <a:extLst>
              <a:ext uri="{FF2B5EF4-FFF2-40B4-BE49-F238E27FC236}">
                <a16:creationId xmlns:a16="http://schemas.microsoft.com/office/drawing/2014/main" id="{75E34A90-0E88-A146-9A7E-A4B6DF58F0F0}"/>
              </a:ext>
            </a:extLst>
          </p:cNvPr>
          <p:cNvGrpSpPr/>
          <p:nvPr/>
        </p:nvGrpSpPr>
        <p:grpSpPr>
          <a:xfrm>
            <a:off x="526407" y="5434481"/>
            <a:ext cx="924602" cy="1058574"/>
            <a:chOff x="536432" y="5376415"/>
            <a:chExt cx="924602" cy="1058574"/>
          </a:xfrm>
        </p:grpSpPr>
        <p:cxnSp>
          <p:nvCxnSpPr>
            <p:cNvPr id="84" name="Straight Arrow Connector 83">
              <a:extLst>
                <a:ext uri="{FF2B5EF4-FFF2-40B4-BE49-F238E27FC236}">
                  <a16:creationId xmlns:a16="http://schemas.microsoft.com/office/drawing/2014/main" id="{5559B1C6-103A-084D-A7E7-6643D4BFAE58}"/>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5" name="TextBox 84">
              <a:extLst>
                <a:ext uri="{FF2B5EF4-FFF2-40B4-BE49-F238E27FC236}">
                  <a16:creationId xmlns:a16="http://schemas.microsoft.com/office/drawing/2014/main" id="{96CD65C8-D5FF-2444-945D-04D8831B2BD8}"/>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86" name="Straight Arrow Connector 85">
              <a:extLst>
                <a:ext uri="{FF2B5EF4-FFF2-40B4-BE49-F238E27FC236}">
                  <a16:creationId xmlns:a16="http://schemas.microsoft.com/office/drawing/2014/main" id="{DA73856E-26A1-4C47-8E5D-F38580DD50D3}"/>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7" name="TextBox 86">
              <a:extLst>
                <a:ext uri="{FF2B5EF4-FFF2-40B4-BE49-F238E27FC236}">
                  <a16:creationId xmlns:a16="http://schemas.microsoft.com/office/drawing/2014/main" id="{DC0012B9-B36B-EC4E-BDB1-4553A6E61010}"/>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cxnSp>
        <p:nvCxnSpPr>
          <p:cNvPr id="88" name="Straight Arrow Connector 87">
            <a:extLst>
              <a:ext uri="{FF2B5EF4-FFF2-40B4-BE49-F238E27FC236}">
                <a16:creationId xmlns:a16="http://schemas.microsoft.com/office/drawing/2014/main" id="{92C34C5B-F17E-A740-A002-61DA1BBFD1C5}"/>
              </a:ext>
            </a:extLst>
          </p:cNvPr>
          <p:cNvCxnSpPr>
            <a:cxnSpLocks/>
          </p:cNvCxnSpPr>
          <p:nvPr/>
        </p:nvCxnSpPr>
        <p:spPr>
          <a:xfrm>
            <a:off x="8341906" y="3071519"/>
            <a:ext cx="0" cy="208531"/>
          </a:xfrm>
          <a:prstGeom prst="straightConnector1">
            <a:avLst/>
          </a:prstGeom>
          <a:ln w="25400">
            <a:solidFill>
              <a:srgbClr val="FF000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89" name="Straight Arrow Connector 88">
            <a:extLst>
              <a:ext uri="{FF2B5EF4-FFF2-40B4-BE49-F238E27FC236}">
                <a16:creationId xmlns:a16="http://schemas.microsoft.com/office/drawing/2014/main" id="{87D718A4-14AE-CE42-BE40-406E937D9495}"/>
              </a:ext>
            </a:extLst>
          </p:cNvPr>
          <p:cNvCxnSpPr>
            <a:cxnSpLocks/>
          </p:cNvCxnSpPr>
          <p:nvPr/>
        </p:nvCxnSpPr>
        <p:spPr>
          <a:xfrm>
            <a:off x="8328750" y="4040601"/>
            <a:ext cx="0" cy="208976"/>
          </a:xfrm>
          <a:prstGeom prst="straightConnector1">
            <a:avLst/>
          </a:prstGeom>
          <a:ln w="254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sp>
        <p:nvSpPr>
          <p:cNvPr id="66" name="TextBox 65">
            <a:extLst>
              <a:ext uri="{FF2B5EF4-FFF2-40B4-BE49-F238E27FC236}">
                <a16:creationId xmlns:a16="http://schemas.microsoft.com/office/drawing/2014/main" id="{ECEEC31D-0238-1E4A-A649-22B704D7C4C5}"/>
              </a:ext>
            </a:extLst>
          </p:cNvPr>
          <p:cNvSpPr txBox="1"/>
          <p:nvPr/>
        </p:nvSpPr>
        <p:spPr>
          <a:xfrm>
            <a:off x="1942196" y="241327"/>
            <a:ext cx="5373579" cy="830997"/>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Lattice Truss Beam Designs with a Wave   </a:t>
            </a:r>
          </a:p>
          <a:p>
            <a:r>
              <a:rPr lang="en-US" sz="2400" dirty="0">
                <a:latin typeface="Times New Roman" panose="02020603050405020304" pitchFamily="18" charset="0"/>
                <a:cs typeface="Times New Roman" panose="02020603050405020304" pitchFamily="18" charset="0"/>
              </a:rPr>
              <a:t>     and Five Joints per Unit, Design #8           </a:t>
            </a:r>
          </a:p>
        </p:txBody>
      </p:sp>
      <p:grpSp>
        <p:nvGrpSpPr>
          <p:cNvPr id="69" name="Group 68">
            <a:extLst>
              <a:ext uri="{FF2B5EF4-FFF2-40B4-BE49-F238E27FC236}">
                <a16:creationId xmlns:a16="http://schemas.microsoft.com/office/drawing/2014/main" id="{94AE81D3-11CD-3F4E-B5B0-195415D37845}"/>
              </a:ext>
            </a:extLst>
          </p:cNvPr>
          <p:cNvGrpSpPr/>
          <p:nvPr/>
        </p:nvGrpSpPr>
        <p:grpSpPr>
          <a:xfrm>
            <a:off x="6976361" y="6052145"/>
            <a:ext cx="1694217" cy="465402"/>
            <a:chOff x="1032936" y="5906726"/>
            <a:chExt cx="1694217" cy="465402"/>
          </a:xfrm>
        </p:grpSpPr>
        <p:sp>
          <p:nvSpPr>
            <p:cNvPr id="70" name="TextBox 69">
              <a:extLst>
                <a:ext uri="{FF2B5EF4-FFF2-40B4-BE49-F238E27FC236}">
                  <a16:creationId xmlns:a16="http://schemas.microsoft.com/office/drawing/2014/main" id="{E232B5F3-B818-BF4E-A889-9011221C2928}"/>
                </a:ext>
              </a:extLst>
            </p:cNvPr>
            <p:cNvSpPr txBox="1"/>
            <p:nvPr/>
          </p:nvSpPr>
          <p:spPr>
            <a:xfrm>
              <a:off x="1032936" y="6002796"/>
              <a:ext cx="1390261"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LATTOGLE </a:t>
              </a:r>
              <a:r>
                <a:rPr lang="en-US" dirty="0"/>
                <a:t> </a:t>
              </a:r>
            </a:p>
          </p:txBody>
        </p:sp>
        <p:sp>
          <p:nvSpPr>
            <p:cNvPr id="71" name="TextBox 70">
              <a:extLst>
                <a:ext uri="{FF2B5EF4-FFF2-40B4-BE49-F238E27FC236}">
                  <a16:creationId xmlns:a16="http://schemas.microsoft.com/office/drawing/2014/main" id="{3319C1A0-3406-B041-9C2A-008030FD5FF0}"/>
                </a:ext>
              </a:extLst>
            </p:cNvPr>
            <p:cNvSpPr txBox="1"/>
            <p:nvPr/>
          </p:nvSpPr>
          <p:spPr>
            <a:xfrm>
              <a:off x="2260622" y="5906726"/>
              <a:ext cx="466531" cy="369332"/>
            </a:xfrm>
            <a:prstGeom prst="rect">
              <a:avLst/>
            </a:prstGeom>
            <a:noFill/>
          </p:spPr>
          <p:txBody>
            <a:bodyPr wrap="square" rtlCol="0">
              <a:spAutoFit/>
            </a:bodyPr>
            <a:lstStyle/>
            <a:p>
              <a:r>
                <a:rPr lang="en-US" sz="900" dirty="0">
                  <a:latin typeface="Times New Roman" panose="02020603050405020304" pitchFamily="18" charset="0"/>
                  <a:cs typeface="Times New Roman" panose="02020603050405020304" pitchFamily="18" charset="0"/>
                </a:rPr>
                <a:t>TM</a:t>
              </a:r>
              <a:r>
                <a:rPr lang="en-US" dirty="0"/>
                <a:t> </a:t>
              </a:r>
            </a:p>
          </p:txBody>
        </p:sp>
      </p:grpSp>
    </p:spTree>
    <p:extLst>
      <p:ext uri="{BB962C8B-B14F-4D97-AF65-F5344CB8AC3E}">
        <p14:creationId xmlns:p14="http://schemas.microsoft.com/office/powerpoint/2010/main" val="40189852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EBAFB0C-6BC4-9D42-80EB-61E1AE0E688A}"/>
              </a:ext>
            </a:extLst>
          </p:cNvPr>
          <p:cNvSpPr/>
          <p:nvPr/>
        </p:nvSpPr>
        <p:spPr>
          <a:xfrm>
            <a:off x="277472"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3" name="Straight Connector 2">
            <a:extLst>
              <a:ext uri="{FF2B5EF4-FFF2-40B4-BE49-F238E27FC236}">
                <a16:creationId xmlns:a16="http://schemas.microsoft.com/office/drawing/2014/main" id="{F2C68A8C-A9C1-EA46-8ED1-ED8A800BB4CE}"/>
              </a:ext>
            </a:extLst>
          </p:cNvPr>
          <p:cNvCxnSpPr/>
          <p:nvPr/>
        </p:nvCxnSpPr>
        <p:spPr>
          <a:xfrm>
            <a:off x="277472" y="1039991"/>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52" name="Group 51">
            <a:extLst>
              <a:ext uri="{FF2B5EF4-FFF2-40B4-BE49-F238E27FC236}">
                <a16:creationId xmlns:a16="http://schemas.microsoft.com/office/drawing/2014/main" id="{9BB5764E-75F2-D94F-9B2E-CF175AED2954}"/>
              </a:ext>
            </a:extLst>
          </p:cNvPr>
          <p:cNvGrpSpPr/>
          <p:nvPr/>
        </p:nvGrpSpPr>
        <p:grpSpPr>
          <a:xfrm>
            <a:off x="654479" y="1732842"/>
            <a:ext cx="4595461" cy="1615661"/>
            <a:chOff x="662228" y="1529550"/>
            <a:chExt cx="4595461" cy="1615661"/>
          </a:xfrm>
        </p:grpSpPr>
        <p:cxnSp>
          <p:nvCxnSpPr>
            <p:cNvPr id="6" name="Straight Connector 5">
              <a:extLst>
                <a:ext uri="{FF2B5EF4-FFF2-40B4-BE49-F238E27FC236}">
                  <a16:creationId xmlns:a16="http://schemas.microsoft.com/office/drawing/2014/main" id="{6D206280-C064-9F4B-A19E-B7075E7782D7}"/>
                </a:ext>
              </a:extLst>
            </p:cNvPr>
            <p:cNvCxnSpPr>
              <a:cxnSpLocks/>
              <a:stCxn id="11" idx="5"/>
            </p:cNvCxnSpPr>
            <p:nvPr/>
          </p:nvCxnSpPr>
          <p:spPr>
            <a:xfrm>
              <a:off x="1582158" y="1619542"/>
              <a:ext cx="690128" cy="71624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B6A63D4C-8FB3-FC41-83E2-0C21F7026F43}"/>
                </a:ext>
              </a:extLst>
            </p:cNvPr>
            <p:cNvCxnSpPr>
              <a:cxnSpLocks/>
              <a:endCxn id="28" idx="3"/>
            </p:cNvCxnSpPr>
            <p:nvPr/>
          </p:nvCxnSpPr>
          <p:spPr>
            <a:xfrm flipV="1">
              <a:off x="2267568" y="1607599"/>
              <a:ext cx="708180" cy="72135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24AA1CFF-BA84-C14D-B965-A0A3F311F7BC}"/>
                </a:ext>
              </a:extLst>
            </p:cNvPr>
            <p:cNvCxnSpPr>
              <a:cxnSpLocks/>
              <a:stCxn id="28" idx="5"/>
            </p:cNvCxnSpPr>
            <p:nvPr/>
          </p:nvCxnSpPr>
          <p:spPr>
            <a:xfrm>
              <a:off x="3040406" y="1607599"/>
              <a:ext cx="685484" cy="7245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CD7E1166-BD65-B44E-8725-F39C63725D96}"/>
                </a:ext>
              </a:extLst>
            </p:cNvPr>
            <p:cNvCxnSpPr>
              <a:cxnSpLocks/>
              <a:endCxn id="11" idx="3"/>
            </p:cNvCxnSpPr>
            <p:nvPr/>
          </p:nvCxnSpPr>
          <p:spPr>
            <a:xfrm flipV="1">
              <a:off x="813964" y="1619542"/>
              <a:ext cx="703536" cy="70703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D1D0448C-5AB1-5A43-9B9F-749E1B4362AE}"/>
                </a:ext>
              </a:extLst>
            </p:cNvPr>
            <p:cNvCxnSpPr>
              <a:cxnSpLocks/>
              <a:endCxn id="11" idx="4"/>
            </p:cNvCxnSpPr>
            <p:nvPr/>
          </p:nvCxnSpPr>
          <p:spPr>
            <a:xfrm flipH="1" flipV="1">
              <a:off x="1549829" y="1632933"/>
              <a:ext cx="767844" cy="147154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Oval 10">
              <a:extLst>
                <a:ext uri="{FF2B5EF4-FFF2-40B4-BE49-F238E27FC236}">
                  <a16:creationId xmlns:a16="http://schemas.microsoft.com/office/drawing/2014/main" id="{85EA739C-5DE2-0E4D-853D-A216DB1F2615}"/>
                </a:ext>
              </a:extLst>
            </p:cNvPr>
            <p:cNvSpPr/>
            <p:nvPr/>
          </p:nvSpPr>
          <p:spPr>
            <a:xfrm>
              <a:off x="1504109" y="1541493"/>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a:extLst>
                <a:ext uri="{FF2B5EF4-FFF2-40B4-BE49-F238E27FC236}">
                  <a16:creationId xmlns:a16="http://schemas.microsoft.com/office/drawing/2014/main" id="{DF6356E6-364A-BD4B-A531-6DF761FAEBA7}"/>
                </a:ext>
              </a:extLst>
            </p:cNvPr>
            <p:cNvCxnSpPr/>
            <p:nvPr/>
          </p:nvCxnSpPr>
          <p:spPr>
            <a:xfrm>
              <a:off x="2262850" y="3061796"/>
              <a:ext cx="147389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4A8349DA-8D1D-194B-92FB-194EC978602B}"/>
                </a:ext>
              </a:extLst>
            </p:cNvPr>
            <p:cNvCxnSpPr/>
            <p:nvPr/>
          </p:nvCxnSpPr>
          <p:spPr>
            <a:xfrm>
              <a:off x="809246" y="3059414"/>
              <a:ext cx="1507029"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785F7769-9B3D-3A48-8B04-13E99395EF16}"/>
                </a:ext>
              </a:extLst>
            </p:cNvPr>
            <p:cNvCxnSpPr>
              <a:cxnSpLocks/>
            </p:cNvCxnSpPr>
            <p:nvPr/>
          </p:nvCxnSpPr>
          <p:spPr>
            <a:xfrm flipH="1" flipV="1">
              <a:off x="3008077" y="1614217"/>
              <a:ext cx="744020" cy="145682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9735992D-D2B9-494F-8FD2-18C219A61CDB}"/>
                </a:ext>
              </a:extLst>
            </p:cNvPr>
            <p:cNvCxnSpPr/>
            <p:nvPr/>
          </p:nvCxnSpPr>
          <p:spPr>
            <a:xfrm flipH="1">
              <a:off x="834067" y="2334811"/>
              <a:ext cx="1436201" cy="7027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47AC6CC0-4961-D741-BBC8-CF30156EBEA2}"/>
                </a:ext>
              </a:extLst>
            </p:cNvPr>
            <p:cNvCxnSpPr/>
            <p:nvPr/>
          </p:nvCxnSpPr>
          <p:spPr>
            <a:xfrm flipH="1">
              <a:off x="2312286" y="2329044"/>
              <a:ext cx="1436201" cy="7027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A131756B-F9CD-0046-A2BF-EB5D66861E95}"/>
                </a:ext>
              </a:extLst>
            </p:cNvPr>
            <p:cNvCxnSpPr/>
            <p:nvPr/>
          </p:nvCxnSpPr>
          <p:spPr>
            <a:xfrm flipH="1" flipV="1">
              <a:off x="827671" y="2340179"/>
              <a:ext cx="1436201" cy="7027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A60223BD-CDB3-1041-99C4-87FF7660B76A}"/>
                </a:ext>
              </a:extLst>
            </p:cNvPr>
            <p:cNvCxnSpPr/>
            <p:nvPr/>
          </p:nvCxnSpPr>
          <p:spPr>
            <a:xfrm flipH="1" flipV="1">
              <a:off x="2305890" y="2334412"/>
              <a:ext cx="1436201" cy="7027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4" name="Oval 23">
              <a:extLst>
                <a:ext uri="{FF2B5EF4-FFF2-40B4-BE49-F238E27FC236}">
                  <a16:creationId xmlns:a16="http://schemas.microsoft.com/office/drawing/2014/main" id="{C7F53FDC-3CD9-7B49-BE21-990D17A63D96}"/>
                </a:ext>
              </a:extLst>
            </p:cNvPr>
            <p:cNvSpPr/>
            <p:nvPr/>
          </p:nvSpPr>
          <p:spPr>
            <a:xfrm>
              <a:off x="2236221" y="2277598"/>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a:extLst>
                <a:ext uri="{FF2B5EF4-FFF2-40B4-BE49-F238E27FC236}">
                  <a16:creationId xmlns:a16="http://schemas.microsoft.com/office/drawing/2014/main" id="{79627806-5821-0540-9890-EE6755163E66}"/>
                </a:ext>
              </a:extLst>
            </p:cNvPr>
            <p:cNvSpPr/>
            <p:nvPr/>
          </p:nvSpPr>
          <p:spPr>
            <a:xfrm>
              <a:off x="2226232" y="301942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a:extLst>
                <a:ext uri="{FF2B5EF4-FFF2-40B4-BE49-F238E27FC236}">
                  <a16:creationId xmlns:a16="http://schemas.microsoft.com/office/drawing/2014/main" id="{9F2053CB-137B-F243-A477-A7A58154E20D}"/>
                </a:ext>
              </a:extLst>
            </p:cNvPr>
            <p:cNvSpPr/>
            <p:nvPr/>
          </p:nvSpPr>
          <p:spPr>
            <a:xfrm>
              <a:off x="2962357" y="152955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a:extLst>
                <a:ext uri="{FF2B5EF4-FFF2-40B4-BE49-F238E27FC236}">
                  <a16:creationId xmlns:a16="http://schemas.microsoft.com/office/drawing/2014/main" id="{93A65DA3-4F8B-EF46-AC7B-7A7C9991ABA3}"/>
                </a:ext>
              </a:extLst>
            </p:cNvPr>
            <p:cNvSpPr/>
            <p:nvPr/>
          </p:nvSpPr>
          <p:spPr>
            <a:xfrm>
              <a:off x="774190" y="228455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1" name="Straight Connector 30">
              <a:extLst>
                <a:ext uri="{FF2B5EF4-FFF2-40B4-BE49-F238E27FC236}">
                  <a16:creationId xmlns:a16="http://schemas.microsoft.com/office/drawing/2014/main" id="{4D2C12DC-687F-0F43-9F9B-C4A50F736479}"/>
                </a:ext>
              </a:extLst>
            </p:cNvPr>
            <p:cNvCxnSpPr/>
            <p:nvPr/>
          </p:nvCxnSpPr>
          <p:spPr>
            <a:xfrm flipV="1">
              <a:off x="768574" y="2229899"/>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41133BC7-FEF9-ED4A-9D8A-F053314412AB}"/>
                </a:ext>
              </a:extLst>
            </p:cNvPr>
            <p:cNvCxnSpPr/>
            <p:nvPr/>
          </p:nvCxnSpPr>
          <p:spPr>
            <a:xfrm>
              <a:off x="676774" y="2227848"/>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F0CDE5F6-4333-394A-8D8B-F00EEDF6356E}"/>
                </a:ext>
              </a:extLst>
            </p:cNvPr>
            <p:cNvCxnSpPr/>
            <p:nvPr/>
          </p:nvCxnSpPr>
          <p:spPr>
            <a:xfrm>
              <a:off x="673604" y="2319661"/>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212258A8-6776-5C45-81B0-F4E8D5D13B37}"/>
                </a:ext>
              </a:extLst>
            </p:cNvPr>
            <p:cNvCxnSpPr/>
            <p:nvPr/>
          </p:nvCxnSpPr>
          <p:spPr>
            <a:xfrm>
              <a:off x="679090" y="2408794"/>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D4A94B0E-5C55-6F44-B0D6-08D4C19DE762}"/>
                </a:ext>
              </a:extLst>
            </p:cNvPr>
            <p:cNvCxnSpPr/>
            <p:nvPr/>
          </p:nvCxnSpPr>
          <p:spPr>
            <a:xfrm>
              <a:off x="665398" y="296028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FB3D4896-0626-6B40-909A-E607049E9417}"/>
                </a:ext>
              </a:extLst>
            </p:cNvPr>
            <p:cNvCxnSpPr/>
            <p:nvPr/>
          </p:nvCxnSpPr>
          <p:spPr>
            <a:xfrm>
              <a:off x="662228" y="305209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9D503B1A-EC9E-514B-9815-CDCE05BF863A}"/>
                </a:ext>
              </a:extLst>
            </p:cNvPr>
            <p:cNvCxnSpPr/>
            <p:nvPr/>
          </p:nvCxnSpPr>
          <p:spPr>
            <a:xfrm>
              <a:off x="667714" y="3141226"/>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8" name="Oval 37">
              <a:extLst>
                <a:ext uri="{FF2B5EF4-FFF2-40B4-BE49-F238E27FC236}">
                  <a16:creationId xmlns:a16="http://schemas.microsoft.com/office/drawing/2014/main" id="{39EDB64E-0107-4441-BCEB-747CA5EF3BD6}"/>
                </a:ext>
              </a:extLst>
            </p:cNvPr>
            <p:cNvSpPr/>
            <p:nvPr/>
          </p:nvSpPr>
          <p:spPr>
            <a:xfrm>
              <a:off x="770177" y="3008458"/>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9" name="Straight Connector 38">
              <a:extLst>
                <a:ext uri="{FF2B5EF4-FFF2-40B4-BE49-F238E27FC236}">
                  <a16:creationId xmlns:a16="http://schemas.microsoft.com/office/drawing/2014/main" id="{F81F6271-D7C9-E94C-83E1-E202F0DBBA4A}"/>
                </a:ext>
              </a:extLst>
            </p:cNvPr>
            <p:cNvCxnSpPr/>
            <p:nvPr/>
          </p:nvCxnSpPr>
          <p:spPr>
            <a:xfrm flipV="1">
              <a:off x="757198" y="2962331"/>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C8603F0D-16AF-7945-ABCF-0AA4B763D129}"/>
                </a:ext>
              </a:extLst>
            </p:cNvPr>
            <p:cNvCxnSpPr>
              <a:cxnSpLocks/>
              <a:endCxn id="49" idx="3"/>
            </p:cNvCxnSpPr>
            <p:nvPr/>
          </p:nvCxnSpPr>
          <p:spPr>
            <a:xfrm flipV="1">
              <a:off x="3733332" y="1608659"/>
              <a:ext cx="701407" cy="71458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F1C60DD0-DDA5-4342-A158-ECCBD6069764}"/>
                </a:ext>
              </a:extLst>
            </p:cNvPr>
            <p:cNvCxnSpPr>
              <a:cxnSpLocks/>
              <a:stCxn id="49" idx="5"/>
            </p:cNvCxnSpPr>
            <p:nvPr/>
          </p:nvCxnSpPr>
          <p:spPr>
            <a:xfrm>
              <a:off x="4499397" y="1608659"/>
              <a:ext cx="685484" cy="7245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A522B4BA-926F-664B-85A4-0AABDA8E040D}"/>
                </a:ext>
              </a:extLst>
            </p:cNvPr>
            <p:cNvCxnSpPr/>
            <p:nvPr/>
          </p:nvCxnSpPr>
          <p:spPr>
            <a:xfrm>
              <a:off x="3721841" y="3049106"/>
              <a:ext cx="147389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8C61C4D1-C099-2543-88CE-60A0C1A1F3E6}"/>
                </a:ext>
              </a:extLst>
            </p:cNvPr>
            <p:cNvCxnSpPr>
              <a:cxnSpLocks/>
              <a:endCxn id="49" idx="4"/>
            </p:cNvCxnSpPr>
            <p:nvPr/>
          </p:nvCxnSpPr>
          <p:spPr>
            <a:xfrm flipH="1" flipV="1">
              <a:off x="4467068" y="1622050"/>
              <a:ext cx="763684" cy="147648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7EE6395F-4EB6-DB40-B009-952533BC8541}"/>
                </a:ext>
              </a:extLst>
            </p:cNvPr>
            <p:cNvCxnSpPr/>
            <p:nvPr/>
          </p:nvCxnSpPr>
          <p:spPr>
            <a:xfrm flipH="1">
              <a:off x="3771277" y="2330104"/>
              <a:ext cx="1436201" cy="7027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B93D9F4E-F2A2-EE49-BD0C-AAC811C1CAEC}"/>
                </a:ext>
              </a:extLst>
            </p:cNvPr>
            <p:cNvCxnSpPr/>
            <p:nvPr/>
          </p:nvCxnSpPr>
          <p:spPr>
            <a:xfrm flipH="1" flipV="1">
              <a:off x="3764881" y="2335472"/>
              <a:ext cx="1436201" cy="7027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7" name="Oval 46">
              <a:extLst>
                <a:ext uri="{FF2B5EF4-FFF2-40B4-BE49-F238E27FC236}">
                  <a16:creationId xmlns:a16="http://schemas.microsoft.com/office/drawing/2014/main" id="{F57F9257-BB93-564A-A608-36DACBA8BAA4}"/>
                </a:ext>
              </a:extLst>
            </p:cNvPr>
            <p:cNvSpPr/>
            <p:nvPr/>
          </p:nvSpPr>
          <p:spPr>
            <a:xfrm>
              <a:off x="5137584" y="2278658"/>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a:extLst>
                <a:ext uri="{FF2B5EF4-FFF2-40B4-BE49-F238E27FC236}">
                  <a16:creationId xmlns:a16="http://schemas.microsoft.com/office/drawing/2014/main" id="{6CD70968-C016-D74F-9C3B-87DA0C790386}"/>
                </a:ext>
              </a:extLst>
            </p:cNvPr>
            <p:cNvSpPr/>
            <p:nvPr/>
          </p:nvSpPr>
          <p:spPr>
            <a:xfrm>
              <a:off x="5166249" y="3006637"/>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a:extLst>
                <a:ext uri="{FF2B5EF4-FFF2-40B4-BE49-F238E27FC236}">
                  <a16:creationId xmlns:a16="http://schemas.microsoft.com/office/drawing/2014/main" id="{420D6D5B-2F81-9642-A548-0EB5A873ADAB}"/>
                </a:ext>
              </a:extLst>
            </p:cNvPr>
            <p:cNvSpPr/>
            <p:nvPr/>
          </p:nvSpPr>
          <p:spPr>
            <a:xfrm>
              <a:off x="4421348" y="153061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Oval 49">
              <a:extLst>
                <a:ext uri="{FF2B5EF4-FFF2-40B4-BE49-F238E27FC236}">
                  <a16:creationId xmlns:a16="http://schemas.microsoft.com/office/drawing/2014/main" id="{FFC3A752-7504-FB4F-A879-D32DF3372248}"/>
                </a:ext>
              </a:extLst>
            </p:cNvPr>
            <p:cNvSpPr/>
            <p:nvPr/>
          </p:nvSpPr>
          <p:spPr>
            <a:xfrm>
              <a:off x="3693712" y="301942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Oval 50">
              <a:extLst>
                <a:ext uri="{FF2B5EF4-FFF2-40B4-BE49-F238E27FC236}">
                  <a16:creationId xmlns:a16="http://schemas.microsoft.com/office/drawing/2014/main" id="{08069D90-64E9-2C47-A931-E68D67D5ABFB}"/>
                </a:ext>
              </a:extLst>
            </p:cNvPr>
            <p:cNvSpPr/>
            <p:nvPr/>
          </p:nvSpPr>
          <p:spPr>
            <a:xfrm>
              <a:off x="3691749" y="2277598"/>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6" name="Oval 75">
            <a:extLst>
              <a:ext uri="{FF2B5EF4-FFF2-40B4-BE49-F238E27FC236}">
                <a16:creationId xmlns:a16="http://schemas.microsoft.com/office/drawing/2014/main" id="{3B4791C8-E618-A645-AF0F-3E51C46F2CE4}"/>
              </a:ext>
            </a:extLst>
          </p:cNvPr>
          <p:cNvSpPr/>
          <p:nvPr/>
        </p:nvSpPr>
        <p:spPr>
          <a:xfrm>
            <a:off x="5492478" y="2859703"/>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77" name="Oval 76">
            <a:extLst>
              <a:ext uri="{FF2B5EF4-FFF2-40B4-BE49-F238E27FC236}">
                <a16:creationId xmlns:a16="http://schemas.microsoft.com/office/drawing/2014/main" id="{1DD95D36-DDC9-F24F-99D6-D12EFDFCBFB1}"/>
              </a:ext>
            </a:extLst>
          </p:cNvPr>
          <p:cNvSpPr/>
          <p:nvPr/>
        </p:nvSpPr>
        <p:spPr>
          <a:xfrm>
            <a:off x="5790347" y="2853480"/>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78" name="Oval 77">
            <a:extLst>
              <a:ext uri="{FF2B5EF4-FFF2-40B4-BE49-F238E27FC236}">
                <a16:creationId xmlns:a16="http://schemas.microsoft.com/office/drawing/2014/main" id="{D9A2FDF9-9F7B-E049-830D-B0D18042E12E}"/>
              </a:ext>
            </a:extLst>
          </p:cNvPr>
          <p:cNvSpPr/>
          <p:nvPr/>
        </p:nvSpPr>
        <p:spPr>
          <a:xfrm>
            <a:off x="6094880" y="2856588"/>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nvGrpSpPr>
          <p:cNvPr id="53" name="Group 52">
            <a:extLst>
              <a:ext uri="{FF2B5EF4-FFF2-40B4-BE49-F238E27FC236}">
                <a16:creationId xmlns:a16="http://schemas.microsoft.com/office/drawing/2014/main" id="{E7CE80A6-3F7C-704A-AF14-498E1D2A76AC}"/>
              </a:ext>
            </a:extLst>
          </p:cNvPr>
          <p:cNvGrpSpPr/>
          <p:nvPr/>
        </p:nvGrpSpPr>
        <p:grpSpPr>
          <a:xfrm>
            <a:off x="6448171" y="1731327"/>
            <a:ext cx="1549178" cy="1567986"/>
            <a:chOff x="6525661" y="1528035"/>
            <a:chExt cx="1549178" cy="1567986"/>
          </a:xfrm>
        </p:grpSpPr>
        <p:cxnSp>
          <p:nvCxnSpPr>
            <p:cNvPr id="5" name="Straight Connector 4">
              <a:extLst>
                <a:ext uri="{FF2B5EF4-FFF2-40B4-BE49-F238E27FC236}">
                  <a16:creationId xmlns:a16="http://schemas.microsoft.com/office/drawing/2014/main" id="{9146AC03-A851-2947-8251-B6BC80A706A0}"/>
                </a:ext>
              </a:extLst>
            </p:cNvPr>
            <p:cNvCxnSpPr>
              <a:cxnSpLocks/>
            </p:cNvCxnSpPr>
            <p:nvPr/>
          </p:nvCxnSpPr>
          <p:spPr>
            <a:xfrm>
              <a:off x="7320272" y="1582776"/>
              <a:ext cx="685484" cy="7245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AAD4F706-F159-6743-B9A4-E9735C246EAF}"/>
                </a:ext>
              </a:extLst>
            </p:cNvPr>
            <p:cNvCxnSpPr>
              <a:cxnSpLocks/>
              <a:endCxn id="29" idx="3"/>
            </p:cNvCxnSpPr>
            <p:nvPr/>
          </p:nvCxnSpPr>
          <p:spPr>
            <a:xfrm flipV="1">
              <a:off x="6557255" y="1606084"/>
              <a:ext cx="708180" cy="72135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549D0CF8-D000-8F4E-AB5A-4429A377E7FA}"/>
                </a:ext>
              </a:extLst>
            </p:cNvPr>
            <p:cNvCxnSpPr/>
            <p:nvPr/>
          </p:nvCxnSpPr>
          <p:spPr>
            <a:xfrm>
              <a:off x="6552537" y="3046531"/>
              <a:ext cx="147389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C1B1ABFC-2733-4645-BCC2-B38477B9B3C6}"/>
                </a:ext>
              </a:extLst>
            </p:cNvPr>
            <p:cNvCxnSpPr>
              <a:cxnSpLocks/>
            </p:cNvCxnSpPr>
            <p:nvPr/>
          </p:nvCxnSpPr>
          <p:spPr>
            <a:xfrm flipH="1" flipV="1">
              <a:off x="7302173" y="1578164"/>
              <a:ext cx="731356" cy="1489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DF5F1CBD-2AA7-4C4D-B755-CBF1507634AE}"/>
                </a:ext>
              </a:extLst>
            </p:cNvPr>
            <p:cNvCxnSpPr>
              <a:cxnSpLocks/>
            </p:cNvCxnSpPr>
            <p:nvPr/>
          </p:nvCxnSpPr>
          <p:spPr>
            <a:xfrm flipH="1">
              <a:off x="6545366" y="2327529"/>
              <a:ext cx="1492809" cy="73043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1844E881-9458-8B42-B111-DCA11FCCD93F}"/>
                </a:ext>
              </a:extLst>
            </p:cNvPr>
            <p:cNvCxnSpPr>
              <a:cxnSpLocks/>
            </p:cNvCxnSpPr>
            <p:nvPr/>
          </p:nvCxnSpPr>
          <p:spPr>
            <a:xfrm flipH="1" flipV="1">
              <a:off x="6559610" y="2318757"/>
              <a:ext cx="1478942" cy="72365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6" name="Oval 25">
              <a:extLst>
                <a:ext uri="{FF2B5EF4-FFF2-40B4-BE49-F238E27FC236}">
                  <a16:creationId xmlns:a16="http://schemas.microsoft.com/office/drawing/2014/main" id="{061348C5-C1B0-C14D-900F-B43310838E05}"/>
                </a:ext>
              </a:extLst>
            </p:cNvPr>
            <p:cNvSpPr/>
            <p:nvPr/>
          </p:nvSpPr>
          <p:spPr>
            <a:xfrm>
              <a:off x="7981436" y="2276083"/>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a:extLst>
                <a:ext uri="{FF2B5EF4-FFF2-40B4-BE49-F238E27FC236}">
                  <a16:creationId xmlns:a16="http://schemas.microsoft.com/office/drawing/2014/main" id="{3C9C3DA8-49CD-8148-A4DA-9BD540432436}"/>
                </a:ext>
              </a:extLst>
            </p:cNvPr>
            <p:cNvSpPr/>
            <p:nvPr/>
          </p:nvSpPr>
          <p:spPr>
            <a:xfrm>
              <a:off x="7983399" y="299728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a:extLst>
                <a:ext uri="{FF2B5EF4-FFF2-40B4-BE49-F238E27FC236}">
                  <a16:creationId xmlns:a16="http://schemas.microsoft.com/office/drawing/2014/main" id="{0929B943-4670-7740-868D-41DD535C471F}"/>
                </a:ext>
              </a:extLst>
            </p:cNvPr>
            <p:cNvSpPr/>
            <p:nvPr/>
          </p:nvSpPr>
          <p:spPr>
            <a:xfrm>
              <a:off x="7252044" y="152803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Oval 78">
              <a:extLst>
                <a:ext uri="{FF2B5EF4-FFF2-40B4-BE49-F238E27FC236}">
                  <a16:creationId xmlns:a16="http://schemas.microsoft.com/office/drawing/2014/main" id="{E700A48C-D6BB-0645-9212-49D81F1EC411}"/>
                </a:ext>
              </a:extLst>
            </p:cNvPr>
            <p:cNvSpPr/>
            <p:nvPr/>
          </p:nvSpPr>
          <p:spPr>
            <a:xfrm>
              <a:off x="6525661" y="227660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Oval 79">
              <a:extLst>
                <a:ext uri="{FF2B5EF4-FFF2-40B4-BE49-F238E27FC236}">
                  <a16:creationId xmlns:a16="http://schemas.microsoft.com/office/drawing/2014/main" id="{7EFEA3DC-D127-8E40-90F1-3B384AF64D26}"/>
                </a:ext>
              </a:extLst>
            </p:cNvPr>
            <p:cNvSpPr/>
            <p:nvPr/>
          </p:nvSpPr>
          <p:spPr>
            <a:xfrm>
              <a:off x="6541970" y="3004581"/>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81" name="TextBox 80">
            <a:extLst>
              <a:ext uri="{FF2B5EF4-FFF2-40B4-BE49-F238E27FC236}">
                <a16:creationId xmlns:a16="http://schemas.microsoft.com/office/drawing/2014/main" id="{007B5419-1497-FC4C-ADFB-4BCF6C5AD2F6}"/>
              </a:ext>
            </a:extLst>
          </p:cNvPr>
          <p:cNvSpPr txBox="1"/>
          <p:nvPr/>
        </p:nvSpPr>
        <p:spPr>
          <a:xfrm>
            <a:off x="7960382" y="1910046"/>
            <a:ext cx="542580" cy="369332"/>
          </a:xfrm>
          <a:prstGeom prst="rect">
            <a:avLst/>
          </a:prstGeom>
          <a:noFill/>
        </p:spPr>
        <p:txBody>
          <a:bodyPr wrap="square" rtlCol="0">
            <a:spAutoFit/>
          </a:bodyPr>
          <a:lstStyle/>
          <a:p>
            <a:r>
              <a:rPr lang="en-US" dirty="0">
                <a:solidFill>
                  <a:srgbClr val="FF0000"/>
                </a:solidFill>
                <a:latin typeface="Times New Roman" panose="02020603050405020304" pitchFamily="18" charset="0"/>
                <a:cs typeface="Times New Roman" panose="02020603050405020304" pitchFamily="18" charset="0"/>
              </a:rPr>
              <a:t>F/2</a:t>
            </a:r>
            <a:r>
              <a:rPr lang="en-US" dirty="0">
                <a:latin typeface="Times New Roman" panose="02020603050405020304" pitchFamily="18" charset="0"/>
                <a:cs typeface="Times New Roman" panose="02020603050405020304" pitchFamily="18" charset="0"/>
              </a:rPr>
              <a:t> </a:t>
            </a:r>
          </a:p>
        </p:txBody>
      </p:sp>
      <p:sp>
        <p:nvSpPr>
          <p:cNvPr id="82" name="TextBox 81">
            <a:extLst>
              <a:ext uri="{FF2B5EF4-FFF2-40B4-BE49-F238E27FC236}">
                <a16:creationId xmlns:a16="http://schemas.microsoft.com/office/drawing/2014/main" id="{58487ABC-12BE-9541-9C5B-0E4142B5824D}"/>
              </a:ext>
            </a:extLst>
          </p:cNvPr>
          <p:cNvSpPr txBox="1"/>
          <p:nvPr/>
        </p:nvSpPr>
        <p:spPr>
          <a:xfrm>
            <a:off x="7905951" y="3486872"/>
            <a:ext cx="549300" cy="369332"/>
          </a:xfrm>
          <a:prstGeom prst="rect">
            <a:avLst/>
          </a:prstGeom>
          <a:noFill/>
        </p:spPr>
        <p:txBody>
          <a:bodyPr wrap="square" rtlCol="0">
            <a:spAutoFit/>
          </a:bodyPr>
          <a:lstStyle/>
          <a:p>
            <a:r>
              <a:rPr lang="en-US" dirty="0">
                <a:solidFill>
                  <a:srgbClr val="FF0000"/>
                </a:solidFill>
                <a:latin typeface="Times New Roman" panose="02020603050405020304" pitchFamily="18" charset="0"/>
                <a:cs typeface="Times New Roman" panose="02020603050405020304" pitchFamily="18" charset="0"/>
              </a:rPr>
              <a:t>F/2</a:t>
            </a:r>
            <a:r>
              <a:rPr lang="en-US" dirty="0">
                <a:latin typeface="Times New Roman" panose="02020603050405020304" pitchFamily="18" charset="0"/>
                <a:cs typeface="Times New Roman" panose="02020603050405020304" pitchFamily="18" charset="0"/>
              </a:rPr>
              <a:t> </a:t>
            </a:r>
          </a:p>
        </p:txBody>
      </p:sp>
      <p:grpSp>
        <p:nvGrpSpPr>
          <p:cNvPr id="83" name="Group 82">
            <a:extLst>
              <a:ext uri="{FF2B5EF4-FFF2-40B4-BE49-F238E27FC236}">
                <a16:creationId xmlns:a16="http://schemas.microsoft.com/office/drawing/2014/main" id="{75E34A90-0E88-A146-9A7E-A4B6DF58F0F0}"/>
              </a:ext>
            </a:extLst>
          </p:cNvPr>
          <p:cNvGrpSpPr/>
          <p:nvPr/>
        </p:nvGrpSpPr>
        <p:grpSpPr>
          <a:xfrm>
            <a:off x="423592" y="5456453"/>
            <a:ext cx="924602" cy="1058574"/>
            <a:chOff x="536432" y="5376415"/>
            <a:chExt cx="924602" cy="1058574"/>
          </a:xfrm>
        </p:grpSpPr>
        <p:cxnSp>
          <p:nvCxnSpPr>
            <p:cNvPr id="84" name="Straight Arrow Connector 83">
              <a:extLst>
                <a:ext uri="{FF2B5EF4-FFF2-40B4-BE49-F238E27FC236}">
                  <a16:creationId xmlns:a16="http://schemas.microsoft.com/office/drawing/2014/main" id="{5559B1C6-103A-084D-A7E7-6643D4BFAE58}"/>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5" name="TextBox 84">
              <a:extLst>
                <a:ext uri="{FF2B5EF4-FFF2-40B4-BE49-F238E27FC236}">
                  <a16:creationId xmlns:a16="http://schemas.microsoft.com/office/drawing/2014/main" id="{96CD65C8-D5FF-2444-945D-04D8831B2BD8}"/>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86" name="Straight Arrow Connector 85">
              <a:extLst>
                <a:ext uri="{FF2B5EF4-FFF2-40B4-BE49-F238E27FC236}">
                  <a16:creationId xmlns:a16="http://schemas.microsoft.com/office/drawing/2014/main" id="{DA73856E-26A1-4C47-8E5D-F38580DD50D3}"/>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7" name="TextBox 86">
              <a:extLst>
                <a:ext uri="{FF2B5EF4-FFF2-40B4-BE49-F238E27FC236}">
                  <a16:creationId xmlns:a16="http://schemas.microsoft.com/office/drawing/2014/main" id="{DC0012B9-B36B-EC4E-BDB1-4553A6E61010}"/>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cxnSp>
        <p:nvCxnSpPr>
          <p:cNvPr id="88" name="Straight Arrow Connector 87">
            <a:extLst>
              <a:ext uri="{FF2B5EF4-FFF2-40B4-BE49-F238E27FC236}">
                <a16:creationId xmlns:a16="http://schemas.microsoft.com/office/drawing/2014/main" id="{92C34C5B-F17E-A740-A002-61DA1BBFD1C5}"/>
              </a:ext>
            </a:extLst>
          </p:cNvPr>
          <p:cNvCxnSpPr>
            <a:cxnSpLocks/>
          </p:cNvCxnSpPr>
          <p:nvPr/>
        </p:nvCxnSpPr>
        <p:spPr>
          <a:xfrm>
            <a:off x="8144949" y="2306809"/>
            <a:ext cx="0" cy="208531"/>
          </a:xfrm>
          <a:prstGeom prst="straightConnector1">
            <a:avLst/>
          </a:prstGeom>
          <a:ln w="25400">
            <a:solidFill>
              <a:srgbClr val="FF000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89" name="Straight Arrow Connector 88">
            <a:extLst>
              <a:ext uri="{FF2B5EF4-FFF2-40B4-BE49-F238E27FC236}">
                <a16:creationId xmlns:a16="http://schemas.microsoft.com/office/drawing/2014/main" id="{87D718A4-14AE-CE42-BE40-406E937D9495}"/>
              </a:ext>
            </a:extLst>
          </p:cNvPr>
          <p:cNvCxnSpPr>
            <a:cxnSpLocks/>
          </p:cNvCxnSpPr>
          <p:nvPr/>
        </p:nvCxnSpPr>
        <p:spPr>
          <a:xfrm>
            <a:off x="8131793" y="3275891"/>
            <a:ext cx="0" cy="208976"/>
          </a:xfrm>
          <a:prstGeom prst="straightConnector1">
            <a:avLst/>
          </a:prstGeom>
          <a:ln w="254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grpSp>
        <p:nvGrpSpPr>
          <p:cNvPr id="40" name="Group 39">
            <a:extLst>
              <a:ext uri="{FF2B5EF4-FFF2-40B4-BE49-F238E27FC236}">
                <a16:creationId xmlns:a16="http://schemas.microsoft.com/office/drawing/2014/main" id="{74B7E409-BDCE-424A-B01D-78C92BE70C83}"/>
              </a:ext>
            </a:extLst>
          </p:cNvPr>
          <p:cNvGrpSpPr/>
          <p:nvPr/>
        </p:nvGrpSpPr>
        <p:grpSpPr>
          <a:xfrm>
            <a:off x="4764017" y="4133176"/>
            <a:ext cx="2684321" cy="1385045"/>
            <a:chOff x="4581138" y="4141126"/>
            <a:chExt cx="3131273" cy="1615661"/>
          </a:xfrm>
        </p:grpSpPr>
        <p:cxnSp>
          <p:nvCxnSpPr>
            <p:cNvPr id="65" name="Straight Connector 64">
              <a:extLst>
                <a:ext uri="{FF2B5EF4-FFF2-40B4-BE49-F238E27FC236}">
                  <a16:creationId xmlns:a16="http://schemas.microsoft.com/office/drawing/2014/main" id="{9EBEE8C9-D7CC-6D48-AEDB-08833C1F30AE}"/>
                </a:ext>
              </a:extLst>
            </p:cNvPr>
            <p:cNvCxnSpPr>
              <a:cxnSpLocks/>
            </p:cNvCxnSpPr>
            <p:nvPr/>
          </p:nvCxnSpPr>
          <p:spPr>
            <a:xfrm>
              <a:off x="5501068" y="4197723"/>
              <a:ext cx="690128" cy="71624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6" name="Straight Connector 65">
              <a:extLst>
                <a:ext uri="{FF2B5EF4-FFF2-40B4-BE49-F238E27FC236}">
                  <a16:creationId xmlns:a16="http://schemas.microsoft.com/office/drawing/2014/main" id="{1947C63A-37B9-DE49-A0AE-1C33C01DD5DC}"/>
                </a:ext>
              </a:extLst>
            </p:cNvPr>
            <p:cNvCxnSpPr>
              <a:cxnSpLocks/>
              <a:endCxn id="95" idx="3"/>
            </p:cNvCxnSpPr>
            <p:nvPr/>
          </p:nvCxnSpPr>
          <p:spPr>
            <a:xfrm flipV="1">
              <a:off x="6186478" y="4219175"/>
              <a:ext cx="708180" cy="72135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7" name="Straight Connector 66">
              <a:extLst>
                <a:ext uri="{FF2B5EF4-FFF2-40B4-BE49-F238E27FC236}">
                  <a16:creationId xmlns:a16="http://schemas.microsoft.com/office/drawing/2014/main" id="{4954406E-DE66-4E40-AF06-C98743C6F062}"/>
                </a:ext>
              </a:extLst>
            </p:cNvPr>
            <p:cNvCxnSpPr>
              <a:cxnSpLocks/>
              <a:stCxn id="95" idx="5"/>
            </p:cNvCxnSpPr>
            <p:nvPr/>
          </p:nvCxnSpPr>
          <p:spPr>
            <a:xfrm>
              <a:off x="6959316" y="4219175"/>
              <a:ext cx="685484" cy="7245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8" name="Straight Connector 67">
              <a:extLst>
                <a:ext uri="{FF2B5EF4-FFF2-40B4-BE49-F238E27FC236}">
                  <a16:creationId xmlns:a16="http://schemas.microsoft.com/office/drawing/2014/main" id="{DF3192E5-A71D-8F4F-9426-8414C5E4FDCA}"/>
                </a:ext>
              </a:extLst>
            </p:cNvPr>
            <p:cNvCxnSpPr>
              <a:cxnSpLocks/>
              <a:endCxn id="70" idx="3"/>
            </p:cNvCxnSpPr>
            <p:nvPr/>
          </p:nvCxnSpPr>
          <p:spPr>
            <a:xfrm flipV="1">
              <a:off x="4732874" y="4231118"/>
              <a:ext cx="703536" cy="70703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9" name="Straight Connector 68">
              <a:extLst>
                <a:ext uri="{FF2B5EF4-FFF2-40B4-BE49-F238E27FC236}">
                  <a16:creationId xmlns:a16="http://schemas.microsoft.com/office/drawing/2014/main" id="{F3FDAE9F-AFAB-4149-A00F-B959082A2739}"/>
                </a:ext>
              </a:extLst>
            </p:cNvPr>
            <p:cNvCxnSpPr>
              <a:cxnSpLocks/>
            </p:cNvCxnSpPr>
            <p:nvPr/>
          </p:nvCxnSpPr>
          <p:spPr>
            <a:xfrm flipH="1" flipV="1">
              <a:off x="5468738" y="4211114"/>
              <a:ext cx="726103" cy="143815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70" name="Oval 69">
              <a:extLst>
                <a:ext uri="{FF2B5EF4-FFF2-40B4-BE49-F238E27FC236}">
                  <a16:creationId xmlns:a16="http://schemas.microsoft.com/office/drawing/2014/main" id="{CD065530-E1AB-E34B-9606-DC7FC075A8EB}"/>
                </a:ext>
              </a:extLst>
            </p:cNvPr>
            <p:cNvSpPr/>
            <p:nvPr/>
          </p:nvSpPr>
          <p:spPr>
            <a:xfrm>
              <a:off x="5423019" y="415306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1" name="Straight Connector 70">
              <a:extLst>
                <a:ext uri="{FF2B5EF4-FFF2-40B4-BE49-F238E27FC236}">
                  <a16:creationId xmlns:a16="http://schemas.microsoft.com/office/drawing/2014/main" id="{9BD01BEE-2097-E64C-B152-4EBB7818BA97}"/>
                </a:ext>
              </a:extLst>
            </p:cNvPr>
            <p:cNvCxnSpPr/>
            <p:nvPr/>
          </p:nvCxnSpPr>
          <p:spPr>
            <a:xfrm>
              <a:off x="6181760" y="5673372"/>
              <a:ext cx="147389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2" name="Straight Connector 71">
              <a:extLst>
                <a:ext uri="{FF2B5EF4-FFF2-40B4-BE49-F238E27FC236}">
                  <a16:creationId xmlns:a16="http://schemas.microsoft.com/office/drawing/2014/main" id="{BADDDE4E-0D90-D746-824A-E87C96BEA679}"/>
                </a:ext>
              </a:extLst>
            </p:cNvPr>
            <p:cNvCxnSpPr/>
            <p:nvPr/>
          </p:nvCxnSpPr>
          <p:spPr>
            <a:xfrm>
              <a:off x="4728156" y="5670990"/>
              <a:ext cx="1507029"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3" name="Straight Connector 72">
              <a:extLst>
                <a:ext uri="{FF2B5EF4-FFF2-40B4-BE49-F238E27FC236}">
                  <a16:creationId xmlns:a16="http://schemas.microsoft.com/office/drawing/2014/main" id="{AA176278-8A5A-2844-A866-DD3B08CF02B1}"/>
                </a:ext>
              </a:extLst>
            </p:cNvPr>
            <p:cNvCxnSpPr>
              <a:cxnSpLocks/>
            </p:cNvCxnSpPr>
            <p:nvPr/>
          </p:nvCxnSpPr>
          <p:spPr>
            <a:xfrm flipH="1" flipV="1">
              <a:off x="6926987" y="4225793"/>
              <a:ext cx="744020" cy="145682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4" name="Straight Connector 73">
              <a:extLst>
                <a:ext uri="{FF2B5EF4-FFF2-40B4-BE49-F238E27FC236}">
                  <a16:creationId xmlns:a16="http://schemas.microsoft.com/office/drawing/2014/main" id="{19DFB3FA-EEEC-6F4C-9880-59C8E750EDFA}"/>
                </a:ext>
              </a:extLst>
            </p:cNvPr>
            <p:cNvCxnSpPr/>
            <p:nvPr/>
          </p:nvCxnSpPr>
          <p:spPr>
            <a:xfrm flipH="1">
              <a:off x="4752977" y="4946387"/>
              <a:ext cx="1436201" cy="7027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5" name="Straight Connector 74">
              <a:extLst>
                <a:ext uri="{FF2B5EF4-FFF2-40B4-BE49-F238E27FC236}">
                  <a16:creationId xmlns:a16="http://schemas.microsoft.com/office/drawing/2014/main" id="{2938948A-4D6F-504B-881B-F50127CB7493}"/>
                </a:ext>
              </a:extLst>
            </p:cNvPr>
            <p:cNvCxnSpPr/>
            <p:nvPr/>
          </p:nvCxnSpPr>
          <p:spPr>
            <a:xfrm flipH="1">
              <a:off x="6231196" y="4940620"/>
              <a:ext cx="1436201" cy="7027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1" name="Straight Connector 90">
              <a:extLst>
                <a:ext uri="{FF2B5EF4-FFF2-40B4-BE49-F238E27FC236}">
                  <a16:creationId xmlns:a16="http://schemas.microsoft.com/office/drawing/2014/main" id="{6AB46207-36FD-B641-AFA5-FB15C972B6A5}"/>
                </a:ext>
              </a:extLst>
            </p:cNvPr>
            <p:cNvCxnSpPr/>
            <p:nvPr/>
          </p:nvCxnSpPr>
          <p:spPr>
            <a:xfrm flipH="1" flipV="1">
              <a:off x="4746581" y="4951755"/>
              <a:ext cx="1436201" cy="7027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2" name="Straight Connector 91">
              <a:extLst>
                <a:ext uri="{FF2B5EF4-FFF2-40B4-BE49-F238E27FC236}">
                  <a16:creationId xmlns:a16="http://schemas.microsoft.com/office/drawing/2014/main" id="{C4B33A01-FC7F-D447-BB8C-363A4D9925DC}"/>
                </a:ext>
              </a:extLst>
            </p:cNvPr>
            <p:cNvCxnSpPr/>
            <p:nvPr/>
          </p:nvCxnSpPr>
          <p:spPr>
            <a:xfrm flipH="1" flipV="1">
              <a:off x="6224800" y="4945988"/>
              <a:ext cx="1436201" cy="7027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93" name="Oval 92">
              <a:extLst>
                <a:ext uri="{FF2B5EF4-FFF2-40B4-BE49-F238E27FC236}">
                  <a16:creationId xmlns:a16="http://schemas.microsoft.com/office/drawing/2014/main" id="{E288FF6C-1B2C-8148-8C00-DCBC974E48C8}"/>
                </a:ext>
              </a:extLst>
            </p:cNvPr>
            <p:cNvSpPr/>
            <p:nvPr/>
          </p:nvSpPr>
          <p:spPr>
            <a:xfrm>
              <a:off x="6155131" y="4889174"/>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Oval 93">
              <a:extLst>
                <a:ext uri="{FF2B5EF4-FFF2-40B4-BE49-F238E27FC236}">
                  <a16:creationId xmlns:a16="http://schemas.microsoft.com/office/drawing/2014/main" id="{0DCC5361-0DA0-0A4A-B6A2-AF9258212890}"/>
                </a:ext>
              </a:extLst>
            </p:cNvPr>
            <p:cNvSpPr/>
            <p:nvPr/>
          </p:nvSpPr>
          <p:spPr>
            <a:xfrm>
              <a:off x="6145142" y="563100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Oval 94">
              <a:extLst>
                <a:ext uri="{FF2B5EF4-FFF2-40B4-BE49-F238E27FC236}">
                  <a16:creationId xmlns:a16="http://schemas.microsoft.com/office/drawing/2014/main" id="{E565FCBA-67C7-CE44-8BC1-56740D489A03}"/>
                </a:ext>
              </a:extLst>
            </p:cNvPr>
            <p:cNvSpPr/>
            <p:nvPr/>
          </p:nvSpPr>
          <p:spPr>
            <a:xfrm>
              <a:off x="6881267" y="414112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Oval 95">
              <a:extLst>
                <a:ext uri="{FF2B5EF4-FFF2-40B4-BE49-F238E27FC236}">
                  <a16:creationId xmlns:a16="http://schemas.microsoft.com/office/drawing/2014/main" id="{7C4DA3F5-5959-FF4E-9832-E0F1E8325D9A}"/>
                </a:ext>
              </a:extLst>
            </p:cNvPr>
            <p:cNvSpPr/>
            <p:nvPr/>
          </p:nvSpPr>
          <p:spPr>
            <a:xfrm>
              <a:off x="4693100" y="4896131"/>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7" name="Straight Connector 96">
              <a:extLst>
                <a:ext uri="{FF2B5EF4-FFF2-40B4-BE49-F238E27FC236}">
                  <a16:creationId xmlns:a16="http://schemas.microsoft.com/office/drawing/2014/main" id="{57487F5D-B4B1-654E-B55E-721C935271D7}"/>
                </a:ext>
              </a:extLst>
            </p:cNvPr>
            <p:cNvCxnSpPr/>
            <p:nvPr/>
          </p:nvCxnSpPr>
          <p:spPr>
            <a:xfrm flipV="1">
              <a:off x="4687484" y="4841475"/>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8" name="Straight Connector 97">
              <a:extLst>
                <a:ext uri="{FF2B5EF4-FFF2-40B4-BE49-F238E27FC236}">
                  <a16:creationId xmlns:a16="http://schemas.microsoft.com/office/drawing/2014/main" id="{E3D269D4-31A5-6747-B7DD-E77FE1505931}"/>
                </a:ext>
              </a:extLst>
            </p:cNvPr>
            <p:cNvCxnSpPr/>
            <p:nvPr/>
          </p:nvCxnSpPr>
          <p:spPr>
            <a:xfrm>
              <a:off x="4595684" y="4839424"/>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9" name="Straight Connector 98">
              <a:extLst>
                <a:ext uri="{FF2B5EF4-FFF2-40B4-BE49-F238E27FC236}">
                  <a16:creationId xmlns:a16="http://schemas.microsoft.com/office/drawing/2014/main" id="{3920BD4F-9CF5-DD41-AC5D-497E32287427}"/>
                </a:ext>
              </a:extLst>
            </p:cNvPr>
            <p:cNvCxnSpPr/>
            <p:nvPr/>
          </p:nvCxnSpPr>
          <p:spPr>
            <a:xfrm>
              <a:off x="4592514" y="493123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0" name="Straight Connector 99">
              <a:extLst>
                <a:ext uri="{FF2B5EF4-FFF2-40B4-BE49-F238E27FC236}">
                  <a16:creationId xmlns:a16="http://schemas.microsoft.com/office/drawing/2014/main" id="{6DF13426-A72F-E248-8220-1B986109668F}"/>
                </a:ext>
              </a:extLst>
            </p:cNvPr>
            <p:cNvCxnSpPr/>
            <p:nvPr/>
          </p:nvCxnSpPr>
          <p:spPr>
            <a:xfrm>
              <a:off x="4598000" y="502037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1" name="Straight Connector 100">
              <a:extLst>
                <a:ext uri="{FF2B5EF4-FFF2-40B4-BE49-F238E27FC236}">
                  <a16:creationId xmlns:a16="http://schemas.microsoft.com/office/drawing/2014/main" id="{E32E3473-9D86-1D40-9353-C22B903D5930}"/>
                </a:ext>
              </a:extLst>
            </p:cNvPr>
            <p:cNvCxnSpPr/>
            <p:nvPr/>
          </p:nvCxnSpPr>
          <p:spPr>
            <a:xfrm>
              <a:off x="4584308" y="5571856"/>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2" name="Straight Connector 101">
              <a:extLst>
                <a:ext uri="{FF2B5EF4-FFF2-40B4-BE49-F238E27FC236}">
                  <a16:creationId xmlns:a16="http://schemas.microsoft.com/office/drawing/2014/main" id="{CB1652A2-7C52-C54B-B9E6-87C616DCC0DC}"/>
                </a:ext>
              </a:extLst>
            </p:cNvPr>
            <p:cNvCxnSpPr/>
            <p:nvPr/>
          </p:nvCxnSpPr>
          <p:spPr>
            <a:xfrm>
              <a:off x="4581138" y="5663669"/>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3" name="Straight Connector 102">
              <a:extLst>
                <a:ext uri="{FF2B5EF4-FFF2-40B4-BE49-F238E27FC236}">
                  <a16:creationId xmlns:a16="http://schemas.microsoft.com/office/drawing/2014/main" id="{B27647E9-E49B-AB4B-AD71-3A54A6016563}"/>
                </a:ext>
              </a:extLst>
            </p:cNvPr>
            <p:cNvCxnSpPr/>
            <p:nvPr/>
          </p:nvCxnSpPr>
          <p:spPr>
            <a:xfrm>
              <a:off x="4586624" y="5752802"/>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04" name="Oval 103">
              <a:extLst>
                <a:ext uri="{FF2B5EF4-FFF2-40B4-BE49-F238E27FC236}">
                  <a16:creationId xmlns:a16="http://schemas.microsoft.com/office/drawing/2014/main" id="{A65658B5-ED5A-2B4E-B76D-F1661788C4BF}"/>
                </a:ext>
              </a:extLst>
            </p:cNvPr>
            <p:cNvSpPr/>
            <p:nvPr/>
          </p:nvSpPr>
          <p:spPr>
            <a:xfrm>
              <a:off x="4689087" y="5620034"/>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5" name="Straight Connector 104">
              <a:extLst>
                <a:ext uri="{FF2B5EF4-FFF2-40B4-BE49-F238E27FC236}">
                  <a16:creationId xmlns:a16="http://schemas.microsoft.com/office/drawing/2014/main" id="{022862D3-C992-8D4C-A38D-540FA5EE5EEF}"/>
                </a:ext>
              </a:extLst>
            </p:cNvPr>
            <p:cNvCxnSpPr/>
            <p:nvPr/>
          </p:nvCxnSpPr>
          <p:spPr>
            <a:xfrm flipV="1">
              <a:off x="4676108" y="5573907"/>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06" name="Oval 105">
              <a:extLst>
                <a:ext uri="{FF2B5EF4-FFF2-40B4-BE49-F238E27FC236}">
                  <a16:creationId xmlns:a16="http://schemas.microsoft.com/office/drawing/2014/main" id="{CC5B08C9-9E05-7249-9C5E-4CDFD6D538D5}"/>
                </a:ext>
              </a:extLst>
            </p:cNvPr>
            <p:cNvSpPr/>
            <p:nvPr/>
          </p:nvSpPr>
          <p:spPr>
            <a:xfrm>
              <a:off x="7620971" y="5614307"/>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 name="Oval 106">
              <a:extLst>
                <a:ext uri="{FF2B5EF4-FFF2-40B4-BE49-F238E27FC236}">
                  <a16:creationId xmlns:a16="http://schemas.microsoft.com/office/drawing/2014/main" id="{1015742D-B169-3A49-910D-883604C0270B}"/>
                </a:ext>
              </a:extLst>
            </p:cNvPr>
            <p:cNvSpPr/>
            <p:nvPr/>
          </p:nvSpPr>
          <p:spPr>
            <a:xfrm>
              <a:off x="7602310" y="491422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 name="Group 3">
            <a:extLst>
              <a:ext uri="{FF2B5EF4-FFF2-40B4-BE49-F238E27FC236}">
                <a16:creationId xmlns:a16="http://schemas.microsoft.com/office/drawing/2014/main" id="{99207191-26F4-5E47-BE0C-2DBD838527FD}"/>
              </a:ext>
            </a:extLst>
          </p:cNvPr>
          <p:cNvGrpSpPr/>
          <p:nvPr/>
        </p:nvGrpSpPr>
        <p:grpSpPr>
          <a:xfrm>
            <a:off x="1935737" y="4152958"/>
            <a:ext cx="1427713" cy="1374807"/>
            <a:chOff x="1943688" y="4160909"/>
            <a:chExt cx="1665433" cy="1603718"/>
          </a:xfrm>
        </p:grpSpPr>
        <p:cxnSp>
          <p:nvCxnSpPr>
            <p:cNvPr id="108" name="Straight Connector 107">
              <a:extLst>
                <a:ext uri="{FF2B5EF4-FFF2-40B4-BE49-F238E27FC236}">
                  <a16:creationId xmlns:a16="http://schemas.microsoft.com/office/drawing/2014/main" id="{02904493-0D1D-A849-A387-E6FE585D6533}"/>
                </a:ext>
              </a:extLst>
            </p:cNvPr>
            <p:cNvCxnSpPr>
              <a:cxnSpLocks/>
              <a:stCxn id="111" idx="5"/>
            </p:cNvCxnSpPr>
            <p:nvPr/>
          </p:nvCxnSpPr>
          <p:spPr>
            <a:xfrm>
              <a:off x="2863618" y="4238958"/>
              <a:ext cx="690128" cy="71624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9" name="Straight Connector 108">
              <a:extLst>
                <a:ext uri="{FF2B5EF4-FFF2-40B4-BE49-F238E27FC236}">
                  <a16:creationId xmlns:a16="http://schemas.microsoft.com/office/drawing/2014/main" id="{8F8CA2BA-BEC3-0A44-947E-AFCAD9693B67}"/>
                </a:ext>
              </a:extLst>
            </p:cNvPr>
            <p:cNvCxnSpPr>
              <a:cxnSpLocks/>
              <a:endCxn id="111" idx="3"/>
            </p:cNvCxnSpPr>
            <p:nvPr/>
          </p:nvCxnSpPr>
          <p:spPr>
            <a:xfrm flipV="1">
              <a:off x="2095424" y="4238958"/>
              <a:ext cx="703536" cy="70703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0" name="Straight Connector 109">
              <a:extLst>
                <a:ext uri="{FF2B5EF4-FFF2-40B4-BE49-F238E27FC236}">
                  <a16:creationId xmlns:a16="http://schemas.microsoft.com/office/drawing/2014/main" id="{56C8949A-6E9D-9A46-A077-45A217D9CCAF}"/>
                </a:ext>
              </a:extLst>
            </p:cNvPr>
            <p:cNvCxnSpPr>
              <a:cxnSpLocks/>
              <a:endCxn id="111" idx="4"/>
            </p:cNvCxnSpPr>
            <p:nvPr/>
          </p:nvCxnSpPr>
          <p:spPr>
            <a:xfrm flipH="1" flipV="1">
              <a:off x="2831289" y="4252349"/>
              <a:ext cx="767844" cy="147154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11" name="Oval 110">
              <a:extLst>
                <a:ext uri="{FF2B5EF4-FFF2-40B4-BE49-F238E27FC236}">
                  <a16:creationId xmlns:a16="http://schemas.microsoft.com/office/drawing/2014/main" id="{883B1E9F-4A35-2942-8E83-2CDD391517F2}"/>
                </a:ext>
              </a:extLst>
            </p:cNvPr>
            <p:cNvSpPr/>
            <p:nvPr/>
          </p:nvSpPr>
          <p:spPr>
            <a:xfrm>
              <a:off x="2785569" y="416090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2" name="Straight Connector 111">
              <a:extLst>
                <a:ext uri="{FF2B5EF4-FFF2-40B4-BE49-F238E27FC236}">
                  <a16:creationId xmlns:a16="http://schemas.microsoft.com/office/drawing/2014/main" id="{BC37A790-AD66-7A4E-8BE3-2C2FDBBC3B33}"/>
                </a:ext>
              </a:extLst>
            </p:cNvPr>
            <p:cNvCxnSpPr/>
            <p:nvPr/>
          </p:nvCxnSpPr>
          <p:spPr>
            <a:xfrm>
              <a:off x="2090706" y="5678830"/>
              <a:ext cx="1507029"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3" name="Straight Connector 112">
              <a:extLst>
                <a:ext uri="{FF2B5EF4-FFF2-40B4-BE49-F238E27FC236}">
                  <a16:creationId xmlns:a16="http://schemas.microsoft.com/office/drawing/2014/main" id="{7DE30A3B-FD7F-224A-AD6E-C47C4E305E50}"/>
                </a:ext>
              </a:extLst>
            </p:cNvPr>
            <p:cNvCxnSpPr/>
            <p:nvPr/>
          </p:nvCxnSpPr>
          <p:spPr>
            <a:xfrm flipH="1">
              <a:off x="2115527" y="4954227"/>
              <a:ext cx="1436201" cy="7027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4" name="Straight Connector 113">
              <a:extLst>
                <a:ext uri="{FF2B5EF4-FFF2-40B4-BE49-F238E27FC236}">
                  <a16:creationId xmlns:a16="http://schemas.microsoft.com/office/drawing/2014/main" id="{99583688-ED18-7F45-AB30-8FB2A1B53069}"/>
                </a:ext>
              </a:extLst>
            </p:cNvPr>
            <p:cNvCxnSpPr/>
            <p:nvPr/>
          </p:nvCxnSpPr>
          <p:spPr>
            <a:xfrm flipH="1" flipV="1">
              <a:off x="2109131" y="4959595"/>
              <a:ext cx="1436201" cy="7027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15" name="Oval 114">
              <a:extLst>
                <a:ext uri="{FF2B5EF4-FFF2-40B4-BE49-F238E27FC236}">
                  <a16:creationId xmlns:a16="http://schemas.microsoft.com/office/drawing/2014/main" id="{46215674-4CA4-0741-94A3-1D0A6FEF10C2}"/>
                </a:ext>
              </a:extLst>
            </p:cNvPr>
            <p:cNvSpPr/>
            <p:nvPr/>
          </p:nvSpPr>
          <p:spPr>
            <a:xfrm>
              <a:off x="3517681" y="4897014"/>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Oval 115">
              <a:extLst>
                <a:ext uri="{FF2B5EF4-FFF2-40B4-BE49-F238E27FC236}">
                  <a16:creationId xmlns:a16="http://schemas.microsoft.com/office/drawing/2014/main" id="{8AD87462-F2D4-1446-BACF-A0DEF62B2619}"/>
                </a:ext>
              </a:extLst>
            </p:cNvPr>
            <p:cNvSpPr/>
            <p:nvPr/>
          </p:nvSpPr>
          <p:spPr>
            <a:xfrm>
              <a:off x="3507692" y="563884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Oval 116">
              <a:extLst>
                <a:ext uri="{FF2B5EF4-FFF2-40B4-BE49-F238E27FC236}">
                  <a16:creationId xmlns:a16="http://schemas.microsoft.com/office/drawing/2014/main" id="{37010979-9F3F-5C4A-AC6E-F13B68C357DD}"/>
                </a:ext>
              </a:extLst>
            </p:cNvPr>
            <p:cNvSpPr/>
            <p:nvPr/>
          </p:nvSpPr>
          <p:spPr>
            <a:xfrm>
              <a:off x="2055650" y="4903971"/>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8" name="Straight Connector 117">
              <a:extLst>
                <a:ext uri="{FF2B5EF4-FFF2-40B4-BE49-F238E27FC236}">
                  <a16:creationId xmlns:a16="http://schemas.microsoft.com/office/drawing/2014/main" id="{69BA959A-CCA5-4242-96E8-2388AB82029F}"/>
                </a:ext>
              </a:extLst>
            </p:cNvPr>
            <p:cNvCxnSpPr/>
            <p:nvPr/>
          </p:nvCxnSpPr>
          <p:spPr>
            <a:xfrm flipV="1">
              <a:off x="2050034" y="4849315"/>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9" name="Straight Connector 118">
              <a:extLst>
                <a:ext uri="{FF2B5EF4-FFF2-40B4-BE49-F238E27FC236}">
                  <a16:creationId xmlns:a16="http://schemas.microsoft.com/office/drawing/2014/main" id="{976298C8-5396-3D4D-ACAC-D1D742A22FB6}"/>
                </a:ext>
              </a:extLst>
            </p:cNvPr>
            <p:cNvCxnSpPr/>
            <p:nvPr/>
          </p:nvCxnSpPr>
          <p:spPr>
            <a:xfrm>
              <a:off x="1958234" y="4847264"/>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a:extLst>
                <a:ext uri="{FF2B5EF4-FFF2-40B4-BE49-F238E27FC236}">
                  <a16:creationId xmlns:a16="http://schemas.microsoft.com/office/drawing/2014/main" id="{20229EF5-3CF0-7949-913D-B38972023C01}"/>
                </a:ext>
              </a:extLst>
            </p:cNvPr>
            <p:cNvCxnSpPr/>
            <p:nvPr/>
          </p:nvCxnSpPr>
          <p:spPr>
            <a:xfrm>
              <a:off x="1955064" y="493907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1" name="Straight Connector 120">
              <a:extLst>
                <a:ext uri="{FF2B5EF4-FFF2-40B4-BE49-F238E27FC236}">
                  <a16:creationId xmlns:a16="http://schemas.microsoft.com/office/drawing/2014/main" id="{B4972C01-2CDC-2147-B02E-55913ED2723E}"/>
                </a:ext>
              </a:extLst>
            </p:cNvPr>
            <p:cNvCxnSpPr/>
            <p:nvPr/>
          </p:nvCxnSpPr>
          <p:spPr>
            <a:xfrm>
              <a:off x="1960550" y="502821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2" name="Straight Connector 121">
              <a:extLst>
                <a:ext uri="{FF2B5EF4-FFF2-40B4-BE49-F238E27FC236}">
                  <a16:creationId xmlns:a16="http://schemas.microsoft.com/office/drawing/2014/main" id="{A071A81B-A290-3048-A41D-153B40CC4690}"/>
                </a:ext>
              </a:extLst>
            </p:cNvPr>
            <p:cNvCxnSpPr/>
            <p:nvPr/>
          </p:nvCxnSpPr>
          <p:spPr>
            <a:xfrm>
              <a:off x="1946858" y="5579696"/>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3" name="Straight Connector 122">
              <a:extLst>
                <a:ext uri="{FF2B5EF4-FFF2-40B4-BE49-F238E27FC236}">
                  <a16:creationId xmlns:a16="http://schemas.microsoft.com/office/drawing/2014/main" id="{E86F67BD-178F-7140-9AE9-8B3511699FD4}"/>
                </a:ext>
              </a:extLst>
            </p:cNvPr>
            <p:cNvCxnSpPr/>
            <p:nvPr/>
          </p:nvCxnSpPr>
          <p:spPr>
            <a:xfrm>
              <a:off x="1943688" y="5671509"/>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4" name="Straight Connector 123">
              <a:extLst>
                <a:ext uri="{FF2B5EF4-FFF2-40B4-BE49-F238E27FC236}">
                  <a16:creationId xmlns:a16="http://schemas.microsoft.com/office/drawing/2014/main" id="{ED26DF9A-33FF-534C-8D4B-6F6EC76B5A6E}"/>
                </a:ext>
              </a:extLst>
            </p:cNvPr>
            <p:cNvCxnSpPr/>
            <p:nvPr/>
          </p:nvCxnSpPr>
          <p:spPr>
            <a:xfrm>
              <a:off x="1949174" y="5760642"/>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25" name="Oval 124">
              <a:extLst>
                <a:ext uri="{FF2B5EF4-FFF2-40B4-BE49-F238E27FC236}">
                  <a16:creationId xmlns:a16="http://schemas.microsoft.com/office/drawing/2014/main" id="{753281F1-5BEF-4C4A-B3D7-43005A020AB3}"/>
                </a:ext>
              </a:extLst>
            </p:cNvPr>
            <p:cNvSpPr/>
            <p:nvPr/>
          </p:nvSpPr>
          <p:spPr>
            <a:xfrm>
              <a:off x="2051637" y="5627874"/>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6" name="Straight Connector 125">
              <a:extLst>
                <a:ext uri="{FF2B5EF4-FFF2-40B4-BE49-F238E27FC236}">
                  <a16:creationId xmlns:a16="http://schemas.microsoft.com/office/drawing/2014/main" id="{9AB59A39-0B5C-FB4B-9E63-7D0B75CF5B61}"/>
                </a:ext>
              </a:extLst>
            </p:cNvPr>
            <p:cNvCxnSpPr/>
            <p:nvPr/>
          </p:nvCxnSpPr>
          <p:spPr>
            <a:xfrm flipV="1">
              <a:off x="2038658" y="5581747"/>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27" name="TextBox 126">
            <a:extLst>
              <a:ext uri="{FF2B5EF4-FFF2-40B4-BE49-F238E27FC236}">
                <a16:creationId xmlns:a16="http://schemas.microsoft.com/office/drawing/2014/main" id="{6E4327B7-F48C-164F-94E5-838F870A814B}"/>
              </a:ext>
            </a:extLst>
          </p:cNvPr>
          <p:cNvSpPr txBox="1"/>
          <p:nvPr/>
        </p:nvSpPr>
        <p:spPr>
          <a:xfrm>
            <a:off x="5732442" y="5510489"/>
            <a:ext cx="1015112" cy="400110"/>
          </a:xfrm>
          <a:prstGeom prst="rect">
            <a:avLst/>
          </a:prstGeom>
          <a:noFill/>
        </p:spPr>
        <p:txBody>
          <a:bodyPr wrap="square" rtlCol="0">
            <a:spAutoFit/>
          </a:bodyPr>
          <a:lstStyle/>
          <a:p>
            <a:r>
              <a:rPr lang="en-US" sz="2000" dirty="0">
                <a:latin typeface="Times New Roman" panose="02020603050405020304" pitchFamily="18" charset="0"/>
                <a:cs typeface="Times New Roman" panose="02020603050405020304" pitchFamily="18" charset="0"/>
              </a:rPr>
              <a:t> </a:t>
            </a:r>
            <a:r>
              <a:rPr lang="en-US" sz="2000" dirty="0">
                <a:solidFill>
                  <a:srgbClr val="FF0000"/>
                </a:solidFill>
                <a:latin typeface="Times New Roman" panose="02020603050405020304" pitchFamily="18" charset="0"/>
                <a:cs typeface="Times New Roman" panose="02020603050405020304" pitchFamily="18" charset="0"/>
              </a:rPr>
              <a:t>n = 2 </a:t>
            </a:r>
            <a:r>
              <a:rPr lang="en-US" sz="2000" dirty="0">
                <a:latin typeface="Times New Roman" panose="02020603050405020304" pitchFamily="18" charset="0"/>
                <a:cs typeface="Times New Roman" panose="02020603050405020304" pitchFamily="18" charset="0"/>
              </a:rPr>
              <a:t>   </a:t>
            </a:r>
          </a:p>
        </p:txBody>
      </p:sp>
      <p:sp>
        <p:nvSpPr>
          <p:cNvPr id="128" name="TextBox 127">
            <a:extLst>
              <a:ext uri="{FF2B5EF4-FFF2-40B4-BE49-F238E27FC236}">
                <a16:creationId xmlns:a16="http://schemas.microsoft.com/office/drawing/2014/main" id="{EDC188DC-41AE-BE4F-87BF-508E77B16AAF}"/>
              </a:ext>
            </a:extLst>
          </p:cNvPr>
          <p:cNvSpPr txBox="1"/>
          <p:nvPr/>
        </p:nvSpPr>
        <p:spPr>
          <a:xfrm>
            <a:off x="2359497" y="5503331"/>
            <a:ext cx="802854"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n = 1 </a:t>
            </a:r>
            <a:r>
              <a:rPr lang="en-US" sz="2000" dirty="0">
                <a:latin typeface="Times New Roman" panose="02020603050405020304" pitchFamily="18" charset="0"/>
                <a:cs typeface="Times New Roman" panose="02020603050405020304" pitchFamily="18" charset="0"/>
              </a:rPr>
              <a:t>   </a:t>
            </a:r>
          </a:p>
        </p:txBody>
      </p:sp>
      <p:sp>
        <p:nvSpPr>
          <p:cNvPr id="129" name="TextBox 128">
            <a:extLst>
              <a:ext uri="{FF2B5EF4-FFF2-40B4-BE49-F238E27FC236}">
                <a16:creationId xmlns:a16="http://schemas.microsoft.com/office/drawing/2014/main" id="{FB0B457C-3D4C-854C-9880-0DE55709DD01}"/>
              </a:ext>
            </a:extLst>
          </p:cNvPr>
          <p:cNvSpPr txBox="1"/>
          <p:nvPr/>
        </p:nvSpPr>
        <p:spPr>
          <a:xfrm>
            <a:off x="3744701" y="6210671"/>
            <a:ext cx="1692381" cy="307777"/>
          </a:xfrm>
          <a:prstGeom prst="rect">
            <a:avLst/>
          </a:prstGeom>
          <a:noFill/>
          <a:ln>
            <a:noFill/>
          </a:ln>
        </p:spPr>
        <p:txBody>
          <a:bodyPr wrap="square" rtlCol="0">
            <a:spAutoFit/>
          </a:bodyPr>
          <a:lstStyle/>
          <a:p>
            <a:r>
              <a:rPr lang="en-US" sz="1400" dirty="0">
                <a:latin typeface="Times New Roman" panose="02020603050405020304" pitchFamily="18" charset="0"/>
                <a:cs typeface="Times New Roman" panose="02020603050405020304" pitchFamily="18" charset="0"/>
              </a:rPr>
              <a:t>Lattice truss units, </a:t>
            </a:r>
            <a:r>
              <a:rPr lang="en-US" sz="1400" dirty="0">
                <a:solidFill>
                  <a:srgbClr val="FF0000"/>
                </a:solidFill>
                <a:latin typeface="Times New Roman" panose="02020603050405020304" pitchFamily="18" charset="0"/>
                <a:cs typeface="Times New Roman" panose="02020603050405020304" pitchFamily="18" charset="0"/>
              </a:rPr>
              <a:t>n</a:t>
            </a:r>
          </a:p>
        </p:txBody>
      </p:sp>
      <p:sp>
        <p:nvSpPr>
          <p:cNvPr id="132" name="TextBox 131">
            <a:extLst>
              <a:ext uri="{FF2B5EF4-FFF2-40B4-BE49-F238E27FC236}">
                <a16:creationId xmlns:a16="http://schemas.microsoft.com/office/drawing/2014/main" id="{7447DF07-FB34-5C40-A121-C40C5D388AB5}"/>
              </a:ext>
            </a:extLst>
          </p:cNvPr>
          <p:cNvSpPr txBox="1"/>
          <p:nvPr/>
        </p:nvSpPr>
        <p:spPr>
          <a:xfrm>
            <a:off x="1934447" y="233578"/>
            <a:ext cx="5373579" cy="830997"/>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Lattice Truss Beam Designs with a Wave   </a:t>
            </a:r>
          </a:p>
          <a:p>
            <a:r>
              <a:rPr lang="en-US" sz="2400" dirty="0">
                <a:latin typeface="Times New Roman" panose="02020603050405020304" pitchFamily="18" charset="0"/>
                <a:cs typeface="Times New Roman" panose="02020603050405020304" pitchFamily="18" charset="0"/>
              </a:rPr>
              <a:t>     and Five Joints per Unit, Design #8          </a:t>
            </a:r>
          </a:p>
        </p:txBody>
      </p:sp>
      <p:grpSp>
        <p:nvGrpSpPr>
          <p:cNvPr id="134" name="Group 133">
            <a:extLst>
              <a:ext uri="{FF2B5EF4-FFF2-40B4-BE49-F238E27FC236}">
                <a16:creationId xmlns:a16="http://schemas.microsoft.com/office/drawing/2014/main" id="{3CE9A6DF-D1A3-C245-BEB3-D4F9952C7E54}"/>
              </a:ext>
            </a:extLst>
          </p:cNvPr>
          <p:cNvGrpSpPr/>
          <p:nvPr/>
        </p:nvGrpSpPr>
        <p:grpSpPr>
          <a:xfrm>
            <a:off x="7125114" y="6069222"/>
            <a:ext cx="1678033" cy="481586"/>
            <a:chOff x="1032936" y="5890542"/>
            <a:chExt cx="1678033" cy="481586"/>
          </a:xfrm>
        </p:grpSpPr>
        <p:sp>
          <p:nvSpPr>
            <p:cNvPr id="135" name="TextBox 134">
              <a:extLst>
                <a:ext uri="{FF2B5EF4-FFF2-40B4-BE49-F238E27FC236}">
                  <a16:creationId xmlns:a16="http://schemas.microsoft.com/office/drawing/2014/main" id="{45E2F32F-4A9A-E74E-B7ED-421E5FE8DE9E}"/>
                </a:ext>
              </a:extLst>
            </p:cNvPr>
            <p:cNvSpPr txBox="1"/>
            <p:nvPr/>
          </p:nvSpPr>
          <p:spPr>
            <a:xfrm>
              <a:off x="1032936" y="6002796"/>
              <a:ext cx="1390261"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LATTOGLE </a:t>
              </a:r>
              <a:r>
                <a:rPr lang="en-US" dirty="0"/>
                <a:t> </a:t>
              </a:r>
            </a:p>
          </p:txBody>
        </p:sp>
        <p:sp>
          <p:nvSpPr>
            <p:cNvPr id="136" name="TextBox 135">
              <a:extLst>
                <a:ext uri="{FF2B5EF4-FFF2-40B4-BE49-F238E27FC236}">
                  <a16:creationId xmlns:a16="http://schemas.microsoft.com/office/drawing/2014/main" id="{5CBF7E86-A8FA-AF4A-878E-E5BF79BB6D41}"/>
                </a:ext>
              </a:extLst>
            </p:cNvPr>
            <p:cNvSpPr txBox="1"/>
            <p:nvPr/>
          </p:nvSpPr>
          <p:spPr>
            <a:xfrm>
              <a:off x="2244438" y="5890542"/>
              <a:ext cx="466531" cy="369332"/>
            </a:xfrm>
            <a:prstGeom prst="rect">
              <a:avLst/>
            </a:prstGeom>
            <a:noFill/>
          </p:spPr>
          <p:txBody>
            <a:bodyPr wrap="square" rtlCol="0">
              <a:spAutoFit/>
            </a:bodyPr>
            <a:lstStyle/>
            <a:p>
              <a:r>
                <a:rPr lang="en-US" sz="1000" dirty="0">
                  <a:latin typeface="Times New Roman" panose="02020603050405020304" pitchFamily="18" charset="0"/>
                  <a:cs typeface="Times New Roman" panose="02020603050405020304" pitchFamily="18" charset="0"/>
                </a:rPr>
                <a:t>TM</a:t>
              </a:r>
              <a:r>
                <a:rPr lang="en-US" dirty="0"/>
                <a:t> </a:t>
              </a:r>
            </a:p>
          </p:txBody>
        </p:sp>
      </p:grpSp>
    </p:spTree>
    <p:extLst>
      <p:ext uri="{BB962C8B-B14F-4D97-AF65-F5344CB8AC3E}">
        <p14:creationId xmlns:p14="http://schemas.microsoft.com/office/powerpoint/2010/main" val="34606631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CA1174F-D4FE-4E4E-8FDF-ACE634216AB8}"/>
              </a:ext>
            </a:extLst>
          </p:cNvPr>
          <p:cNvSpPr/>
          <p:nvPr/>
        </p:nvSpPr>
        <p:spPr>
          <a:xfrm>
            <a:off x="277472"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a:extLst>
              <a:ext uri="{FF2B5EF4-FFF2-40B4-BE49-F238E27FC236}">
                <a16:creationId xmlns:a16="http://schemas.microsoft.com/office/drawing/2014/main" id="{348A7E66-FB7B-644C-B3BB-7E4DB58DAC00}"/>
              </a:ext>
            </a:extLst>
          </p:cNvPr>
          <p:cNvSpPr txBox="1"/>
          <p:nvPr/>
        </p:nvSpPr>
        <p:spPr>
          <a:xfrm>
            <a:off x="3752078" y="330763"/>
            <a:ext cx="1815242" cy="369332"/>
          </a:xfrm>
          <a:prstGeom prst="rect">
            <a:avLst/>
          </a:prstGeom>
          <a:noFill/>
        </p:spPr>
        <p:txBody>
          <a:bodyPr wrap="square" rtlCol="0">
            <a:spAutoFit/>
          </a:bodyPr>
          <a:lstStyle/>
          <a:p>
            <a:r>
              <a:rPr lang="en-US" b="1" dirty="0">
                <a:latin typeface="Times New Roman" panose="02020603050405020304" pitchFamily="18" charset="0"/>
                <a:cs typeface="Times New Roman" panose="02020603050405020304" pitchFamily="18" charset="0"/>
              </a:rPr>
              <a:t>Copyright Page  </a:t>
            </a:r>
          </a:p>
        </p:txBody>
      </p:sp>
      <p:sp>
        <p:nvSpPr>
          <p:cNvPr id="8" name="TextBox 7">
            <a:extLst>
              <a:ext uri="{FF2B5EF4-FFF2-40B4-BE49-F238E27FC236}">
                <a16:creationId xmlns:a16="http://schemas.microsoft.com/office/drawing/2014/main" id="{C0E4F49F-2FF3-624E-AE70-4D15C0426077}"/>
              </a:ext>
            </a:extLst>
          </p:cNvPr>
          <p:cNvSpPr txBox="1"/>
          <p:nvPr/>
        </p:nvSpPr>
        <p:spPr>
          <a:xfrm>
            <a:off x="609600" y="1364342"/>
            <a:ext cx="5346356"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Copyright </a:t>
            </a:r>
            <a:r>
              <a:rPr lang="en-US" dirty="0"/>
              <a:t> ©  </a:t>
            </a:r>
            <a:r>
              <a:rPr lang="en-US" dirty="0">
                <a:latin typeface="Times New Roman" panose="02020603050405020304" pitchFamily="18" charset="0"/>
                <a:cs typeface="Times New Roman" panose="02020603050405020304" pitchFamily="18" charset="0"/>
              </a:rPr>
              <a:t>2020 by Mr. Winfred </a:t>
            </a:r>
            <a:r>
              <a:rPr lang="en-US" dirty="0" err="1">
                <a:latin typeface="Times New Roman" panose="02020603050405020304" pitchFamily="18" charset="0"/>
                <a:cs typeface="Times New Roman" panose="02020603050405020304" pitchFamily="18" charset="0"/>
              </a:rPr>
              <a:t>Scottson</a:t>
            </a:r>
            <a:r>
              <a:rPr lang="en-US" dirty="0">
                <a:latin typeface="Times New Roman" panose="02020603050405020304" pitchFamily="18" charset="0"/>
                <a:cs typeface="Times New Roman" panose="02020603050405020304" pitchFamily="18" charset="0"/>
              </a:rPr>
              <a:t> Kenner </a:t>
            </a:r>
          </a:p>
        </p:txBody>
      </p:sp>
      <p:sp>
        <p:nvSpPr>
          <p:cNvPr id="9" name="TextBox 8">
            <a:extLst>
              <a:ext uri="{FF2B5EF4-FFF2-40B4-BE49-F238E27FC236}">
                <a16:creationId xmlns:a16="http://schemas.microsoft.com/office/drawing/2014/main" id="{28302441-A462-5144-A566-FD1CF2A5D168}"/>
              </a:ext>
            </a:extLst>
          </p:cNvPr>
          <p:cNvSpPr txBox="1"/>
          <p:nvPr/>
        </p:nvSpPr>
        <p:spPr>
          <a:xfrm>
            <a:off x="486029" y="2158131"/>
            <a:ext cx="8064843" cy="923330"/>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All rights reserved. No portion of this publication maybe reproduced, distributed, or transmitted in any form or by any means, including photocopying, recording, or other electronic or mechanical methods, without the prior written permission of the author. </a:t>
            </a:r>
          </a:p>
        </p:txBody>
      </p:sp>
      <p:sp>
        <p:nvSpPr>
          <p:cNvPr id="10" name="TextBox 9">
            <a:extLst>
              <a:ext uri="{FF2B5EF4-FFF2-40B4-BE49-F238E27FC236}">
                <a16:creationId xmlns:a16="http://schemas.microsoft.com/office/drawing/2014/main" id="{62FD7D41-0278-FE4C-ABE3-E884995ED4DE}"/>
              </a:ext>
            </a:extLst>
          </p:cNvPr>
          <p:cNvSpPr txBox="1"/>
          <p:nvPr/>
        </p:nvSpPr>
        <p:spPr>
          <a:xfrm>
            <a:off x="594804" y="3499541"/>
            <a:ext cx="8064843" cy="1754326"/>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The author of this publication has used his best efforts in preparing the presented designs and mathematical derivations. The author makes no warranty of any kind, expressed or implied, in regard to perfect, mistake free, designs, mathematical derivations, or governing displacement equations. All presented materials are new and fall under a heading of technical research, and therefore may contain errors. The author shall not be liable in any event for incidental design or mathematical errors.     </a:t>
            </a:r>
          </a:p>
        </p:txBody>
      </p:sp>
      <p:sp>
        <p:nvSpPr>
          <p:cNvPr id="12" name="TextBox 11">
            <a:extLst>
              <a:ext uri="{FF2B5EF4-FFF2-40B4-BE49-F238E27FC236}">
                <a16:creationId xmlns:a16="http://schemas.microsoft.com/office/drawing/2014/main" id="{91E3FED6-4811-554C-B23F-FA2BE591D537}"/>
              </a:ext>
            </a:extLst>
          </p:cNvPr>
          <p:cNvSpPr txBox="1"/>
          <p:nvPr/>
        </p:nvSpPr>
        <p:spPr>
          <a:xfrm>
            <a:off x="5043072" y="6232902"/>
            <a:ext cx="2414033"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hlinkClick r:id="rId2"/>
              </a:rPr>
              <a:t>www.LATTOGLE.com</a:t>
            </a:r>
            <a:r>
              <a:rPr lang="en-US" dirty="0">
                <a:latin typeface="Times New Roman" panose="02020603050405020304" pitchFamily="18" charset="0"/>
                <a:cs typeface="Times New Roman" panose="02020603050405020304" pitchFamily="18" charset="0"/>
              </a:rPr>
              <a:t>   </a:t>
            </a:r>
          </a:p>
        </p:txBody>
      </p:sp>
      <p:grpSp>
        <p:nvGrpSpPr>
          <p:cNvPr id="13" name="Group 12">
            <a:extLst>
              <a:ext uri="{FF2B5EF4-FFF2-40B4-BE49-F238E27FC236}">
                <a16:creationId xmlns:a16="http://schemas.microsoft.com/office/drawing/2014/main" id="{EE0D708D-5D4C-FD44-AF49-30EC76BCBA59}"/>
              </a:ext>
            </a:extLst>
          </p:cNvPr>
          <p:cNvGrpSpPr/>
          <p:nvPr/>
        </p:nvGrpSpPr>
        <p:grpSpPr>
          <a:xfrm>
            <a:off x="2147805" y="6157905"/>
            <a:ext cx="1666093" cy="470360"/>
            <a:chOff x="1032936" y="5901768"/>
            <a:chExt cx="1666093" cy="470360"/>
          </a:xfrm>
        </p:grpSpPr>
        <p:sp>
          <p:nvSpPr>
            <p:cNvPr id="14" name="TextBox 13">
              <a:extLst>
                <a:ext uri="{FF2B5EF4-FFF2-40B4-BE49-F238E27FC236}">
                  <a16:creationId xmlns:a16="http://schemas.microsoft.com/office/drawing/2014/main" id="{3E0DA831-9887-A94E-9CAC-E3C26F6FE631}"/>
                </a:ext>
              </a:extLst>
            </p:cNvPr>
            <p:cNvSpPr txBox="1"/>
            <p:nvPr/>
          </p:nvSpPr>
          <p:spPr>
            <a:xfrm>
              <a:off x="1032936" y="6002796"/>
              <a:ext cx="1390261"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LATTOGLE </a:t>
              </a:r>
              <a:r>
                <a:rPr lang="en-US" dirty="0"/>
                <a:t> </a:t>
              </a:r>
            </a:p>
          </p:txBody>
        </p:sp>
        <p:sp>
          <p:nvSpPr>
            <p:cNvPr id="15" name="TextBox 14">
              <a:extLst>
                <a:ext uri="{FF2B5EF4-FFF2-40B4-BE49-F238E27FC236}">
                  <a16:creationId xmlns:a16="http://schemas.microsoft.com/office/drawing/2014/main" id="{40DFC409-133E-6B4B-A8DA-CF1E41E887BF}"/>
                </a:ext>
              </a:extLst>
            </p:cNvPr>
            <p:cNvSpPr txBox="1"/>
            <p:nvPr/>
          </p:nvSpPr>
          <p:spPr>
            <a:xfrm>
              <a:off x="2232498" y="5901768"/>
              <a:ext cx="466531" cy="369332"/>
            </a:xfrm>
            <a:prstGeom prst="rect">
              <a:avLst/>
            </a:prstGeom>
            <a:noFill/>
          </p:spPr>
          <p:txBody>
            <a:bodyPr wrap="square" rtlCol="0">
              <a:spAutoFit/>
            </a:bodyPr>
            <a:lstStyle/>
            <a:p>
              <a:r>
                <a:rPr lang="en-US" sz="1000" dirty="0">
                  <a:latin typeface="Times New Roman" panose="02020603050405020304" pitchFamily="18" charset="0"/>
                  <a:cs typeface="Times New Roman" panose="02020603050405020304" pitchFamily="18" charset="0"/>
                </a:rPr>
                <a:t>TM</a:t>
              </a:r>
              <a:r>
                <a:rPr lang="en-US" dirty="0"/>
                <a:t> </a:t>
              </a:r>
            </a:p>
          </p:txBody>
        </p:sp>
      </p:grpSp>
    </p:spTree>
    <p:extLst>
      <p:ext uri="{BB962C8B-B14F-4D97-AF65-F5344CB8AC3E}">
        <p14:creationId xmlns:p14="http://schemas.microsoft.com/office/powerpoint/2010/main" val="96799498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30C8E76-2C45-C14A-9219-ADCD682D509F}"/>
              </a:ext>
            </a:extLst>
          </p:cNvPr>
          <p:cNvSpPr/>
          <p:nvPr/>
        </p:nvSpPr>
        <p:spPr>
          <a:xfrm>
            <a:off x="277472" y="264860"/>
            <a:ext cx="8563829" cy="6369269"/>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5F46FED7-3FF3-CD43-91F4-569E1A722FA8}"/>
              </a:ext>
            </a:extLst>
          </p:cNvPr>
          <p:cNvSpPr/>
          <p:nvPr/>
        </p:nvSpPr>
        <p:spPr>
          <a:xfrm>
            <a:off x="2135002" y="2017741"/>
            <a:ext cx="4884701" cy="2651423"/>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F5439D4D-676E-E248-91F3-EF0D45775EB9}"/>
              </a:ext>
            </a:extLst>
          </p:cNvPr>
          <p:cNvSpPr txBox="1"/>
          <p:nvPr/>
        </p:nvSpPr>
        <p:spPr>
          <a:xfrm>
            <a:off x="3391635" y="3687240"/>
            <a:ext cx="2723896" cy="707886"/>
          </a:xfrm>
          <a:prstGeom prst="rect">
            <a:avLst/>
          </a:prstGeom>
          <a:noFill/>
        </p:spPr>
        <p:txBody>
          <a:bodyPr wrap="square" rtlCol="0">
            <a:spAutoFit/>
          </a:bodyPr>
          <a:lstStyle/>
          <a:p>
            <a:r>
              <a:rPr lang="en-US" sz="4000" dirty="0">
                <a:latin typeface="Times New Roman" panose="02020603050405020304" pitchFamily="18" charset="0"/>
                <a:cs typeface="Times New Roman" panose="02020603050405020304" pitchFamily="18" charset="0"/>
              </a:rPr>
              <a:t>Thank you </a:t>
            </a:r>
          </a:p>
        </p:txBody>
      </p:sp>
      <p:cxnSp>
        <p:nvCxnSpPr>
          <p:cNvPr id="12" name="Straight Connector 11">
            <a:extLst>
              <a:ext uri="{FF2B5EF4-FFF2-40B4-BE49-F238E27FC236}">
                <a16:creationId xmlns:a16="http://schemas.microsoft.com/office/drawing/2014/main" id="{024C5AF8-B8B9-9540-84B3-C121E094682F}"/>
              </a:ext>
            </a:extLst>
          </p:cNvPr>
          <p:cNvCxnSpPr>
            <a:cxnSpLocks/>
          </p:cNvCxnSpPr>
          <p:nvPr/>
        </p:nvCxnSpPr>
        <p:spPr>
          <a:xfrm>
            <a:off x="2969887" y="3485115"/>
            <a:ext cx="3261448"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3" name="Group 12">
            <a:extLst>
              <a:ext uri="{FF2B5EF4-FFF2-40B4-BE49-F238E27FC236}">
                <a16:creationId xmlns:a16="http://schemas.microsoft.com/office/drawing/2014/main" id="{7909DD25-9683-6A4D-AC10-2B7084CAEB4B}"/>
              </a:ext>
            </a:extLst>
          </p:cNvPr>
          <p:cNvGrpSpPr/>
          <p:nvPr/>
        </p:nvGrpSpPr>
        <p:grpSpPr>
          <a:xfrm>
            <a:off x="2296988" y="2206272"/>
            <a:ext cx="4857203" cy="1107996"/>
            <a:chOff x="2131418" y="1934112"/>
            <a:chExt cx="4857203" cy="1107996"/>
          </a:xfrm>
        </p:grpSpPr>
        <p:sp>
          <p:nvSpPr>
            <p:cNvPr id="14" name="TextBox 13">
              <a:extLst>
                <a:ext uri="{FF2B5EF4-FFF2-40B4-BE49-F238E27FC236}">
                  <a16:creationId xmlns:a16="http://schemas.microsoft.com/office/drawing/2014/main" id="{B312B67C-2E5F-4C4A-AE43-77B1C6B51CEC}"/>
                </a:ext>
              </a:extLst>
            </p:cNvPr>
            <p:cNvSpPr txBox="1"/>
            <p:nvPr/>
          </p:nvSpPr>
          <p:spPr>
            <a:xfrm>
              <a:off x="2131418" y="1934112"/>
              <a:ext cx="4857203" cy="1107996"/>
            </a:xfrm>
            <a:prstGeom prst="rect">
              <a:avLst/>
            </a:prstGeom>
            <a:noFill/>
          </p:spPr>
          <p:txBody>
            <a:bodyPr wrap="square" rtlCol="0">
              <a:spAutoFit/>
            </a:bodyPr>
            <a:lstStyle/>
            <a:p>
              <a:r>
                <a:rPr lang="en-US" sz="6600" dirty="0">
                  <a:latin typeface="Times New Roman" panose="02020603050405020304" pitchFamily="18" charset="0"/>
                  <a:cs typeface="Times New Roman" panose="02020603050405020304" pitchFamily="18" charset="0"/>
                </a:rPr>
                <a:t> </a:t>
              </a:r>
              <a:r>
                <a:rPr lang="en-US" sz="5400" dirty="0">
                  <a:latin typeface="Times New Roman" panose="02020603050405020304" pitchFamily="18" charset="0"/>
                  <a:cs typeface="Times New Roman" panose="02020603050405020304" pitchFamily="18" charset="0"/>
                </a:rPr>
                <a:t>LATTOGLE</a:t>
              </a:r>
              <a:endParaRPr lang="en-US" sz="5400" baseline="30000" dirty="0">
                <a:latin typeface="Times New Roman" panose="02020603050405020304" pitchFamily="18" charset="0"/>
                <a:cs typeface="Times New Roman" panose="02020603050405020304" pitchFamily="18" charset="0"/>
              </a:endParaRPr>
            </a:p>
          </p:txBody>
        </p:sp>
        <p:sp>
          <p:nvSpPr>
            <p:cNvPr id="15" name="TextBox 14">
              <a:extLst>
                <a:ext uri="{FF2B5EF4-FFF2-40B4-BE49-F238E27FC236}">
                  <a16:creationId xmlns:a16="http://schemas.microsoft.com/office/drawing/2014/main" id="{26F61F3B-1B21-3448-BFD3-E3BDE63B6D5A}"/>
                </a:ext>
              </a:extLst>
            </p:cNvPr>
            <p:cNvSpPr txBox="1"/>
            <p:nvPr/>
          </p:nvSpPr>
          <p:spPr>
            <a:xfrm>
              <a:off x="5914500" y="2118642"/>
              <a:ext cx="696287" cy="584775"/>
            </a:xfrm>
            <a:prstGeom prst="rect">
              <a:avLst/>
            </a:prstGeom>
            <a:noFill/>
          </p:spPr>
          <p:txBody>
            <a:bodyPr wrap="square" rtlCol="0">
              <a:spAutoFit/>
            </a:bodyPr>
            <a:lstStyle/>
            <a:p>
              <a:r>
                <a:rPr lang="en-US" sz="3200" dirty="0">
                  <a:latin typeface="Times New Roman" panose="02020603050405020304" pitchFamily="18" charset="0"/>
                  <a:cs typeface="Times New Roman" panose="02020603050405020304" pitchFamily="18" charset="0"/>
                </a:rPr>
                <a:t>™</a:t>
              </a:r>
              <a:endParaRPr lang="en-US" sz="3200" dirty="0"/>
            </a:p>
          </p:txBody>
        </p:sp>
      </p:grpSp>
    </p:spTree>
    <p:extLst>
      <p:ext uri="{BB962C8B-B14F-4D97-AF65-F5344CB8AC3E}">
        <p14:creationId xmlns:p14="http://schemas.microsoft.com/office/powerpoint/2010/main" val="1847283533"/>
      </p:ext>
    </p:extLst>
  </p:cSld>
  <p:clrMapOvr>
    <a:masterClrMapping/>
  </p:clrMapOvr>
  <p:transition advClick="0" advTm="9000"/>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466A8A34-35E3-794E-B23C-515E9013EF8F}"/>
              </a:ext>
            </a:extLst>
          </p:cNvPr>
          <p:cNvSpPr txBox="1"/>
          <p:nvPr/>
        </p:nvSpPr>
        <p:spPr>
          <a:xfrm>
            <a:off x="3070176" y="2759086"/>
            <a:ext cx="3243650" cy="461665"/>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Five joints per truss unit </a:t>
            </a:r>
          </a:p>
        </p:txBody>
      </p:sp>
      <p:sp>
        <p:nvSpPr>
          <p:cNvPr id="5" name="TextBox 4">
            <a:extLst>
              <a:ext uri="{FF2B5EF4-FFF2-40B4-BE49-F238E27FC236}">
                <a16:creationId xmlns:a16="http://schemas.microsoft.com/office/drawing/2014/main" id="{E5B3321F-932E-CC4F-AD9C-C3640EF3E05C}"/>
              </a:ext>
            </a:extLst>
          </p:cNvPr>
          <p:cNvSpPr txBox="1"/>
          <p:nvPr/>
        </p:nvSpPr>
        <p:spPr>
          <a:xfrm>
            <a:off x="2992687" y="3264729"/>
            <a:ext cx="4310416" cy="461665"/>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 45˚ wave midspan per truss unit   </a:t>
            </a:r>
          </a:p>
        </p:txBody>
      </p:sp>
      <p:sp>
        <p:nvSpPr>
          <p:cNvPr id="7" name="Rectangle 6">
            <a:extLst>
              <a:ext uri="{FF2B5EF4-FFF2-40B4-BE49-F238E27FC236}">
                <a16:creationId xmlns:a16="http://schemas.microsoft.com/office/drawing/2014/main" id="{02C59D9A-F6AE-BE48-80D7-B890A7E10294}"/>
              </a:ext>
            </a:extLst>
          </p:cNvPr>
          <p:cNvSpPr/>
          <p:nvPr/>
        </p:nvSpPr>
        <p:spPr>
          <a:xfrm>
            <a:off x="277472"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8" name="Group 7">
            <a:extLst>
              <a:ext uri="{FF2B5EF4-FFF2-40B4-BE49-F238E27FC236}">
                <a16:creationId xmlns:a16="http://schemas.microsoft.com/office/drawing/2014/main" id="{E56F0145-C457-3C4C-BE69-4BEB7D6416B8}"/>
              </a:ext>
            </a:extLst>
          </p:cNvPr>
          <p:cNvGrpSpPr/>
          <p:nvPr/>
        </p:nvGrpSpPr>
        <p:grpSpPr>
          <a:xfrm>
            <a:off x="4434999" y="5069055"/>
            <a:ext cx="924602" cy="1058574"/>
            <a:chOff x="536432" y="5376415"/>
            <a:chExt cx="924602" cy="1058574"/>
          </a:xfrm>
        </p:grpSpPr>
        <p:cxnSp>
          <p:nvCxnSpPr>
            <p:cNvPr id="9" name="Straight Arrow Connector 8">
              <a:extLst>
                <a:ext uri="{FF2B5EF4-FFF2-40B4-BE49-F238E27FC236}">
                  <a16:creationId xmlns:a16="http://schemas.microsoft.com/office/drawing/2014/main" id="{17C3C372-DDC5-D442-98E4-1AB588AB01CC}"/>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1B07F55F-C768-F24F-9C05-6C97A062F4B3}"/>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11" name="Straight Arrow Connector 10">
              <a:extLst>
                <a:ext uri="{FF2B5EF4-FFF2-40B4-BE49-F238E27FC236}">
                  <a16:creationId xmlns:a16="http://schemas.microsoft.com/office/drawing/2014/main" id="{9DD9F573-5946-8441-8559-9B2D32D12564}"/>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669A8FA8-469A-9644-8BDB-EE13A36FDD1F}"/>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sp>
        <p:nvSpPr>
          <p:cNvPr id="13" name="TextBox 12">
            <a:extLst>
              <a:ext uri="{FF2B5EF4-FFF2-40B4-BE49-F238E27FC236}">
                <a16:creationId xmlns:a16="http://schemas.microsoft.com/office/drawing/2014/main" id="{CA94AE9E-AC54-0940-AA8B-825F29536597}"/>
              </a:ext>
            </a:extLst>
          </p:cNvPr>
          <p:cNvSpPr txBox="1"/>
          <p:nvPr/>
        </p:nvSpPr>
        <p:spPr>
          <a:xfrm>
            <a:off x="3076354" y="4318318"/>
            <a:ext cx="2792627" cy="461665"/>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Two dimensional    </a:t>
            </a:r>
          </a:p>
        </p:txBody>
      </p:sp>
      <p:sp>
        <p:nvSpPr>
          <p:cNvPr id="14" name="TextBox 13">
            <a:extLst>
              <a:ext uri="{FF2B5EF4-FFF2-40B4-BE49-F238E27FC236}">
                <a16:creationId xmlns:a16="http://schemas.microsoft.com/office/drawing/2014/main" id="{6ECAE1B1-2713-2E4C-B971-7B50E8F1EBAD}"/>
              </a:ext>
            </a:extLst>
          </p:cNvPr>
          <p:cNvSpPr txBox="1"/>
          <p:nvPr/>
        </p:nvSpPr>
        <p:spPr>
          <a:xfrm>
            <a:off x="3070175" y="3779716"/>
            <a:ext cx="2798807" cy="461665"/>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Illustrated end force    </a:t>
            </a:r>
          </a:p>
        </p:txBody>
      </p:sp>
      <p:sp>
        <p:nvSpPr>
          <p:cNvPr id="15" name="Oval 14">
            <a:extLst>
              <a:ext uri="{FF2B5EF4-FFF2-40B4-BE49-F238E27FC236}">
                <a16:creationId xmlns:a16="http://schemas.microsoft.com/office/drawing/2014/main" id="{18980F64-5ABE-FE48-9FD1-95C0EF5620B7}"/>
              </a:ext>
            </a:extLst>
          </p:cNvPr>
          <p:cNvSpPr/>
          <p:nvPr/>
        </p:nvSpPr>
        <p:spPr>
          <a:xfrm>
            <a:off x="2860111" y="2969151"/>
            <a:ext cx="61783" cy="6178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anose="02020603050405020304" pitchFamily="18" charset="0"/>
              <a:cs typeface="Times New Roman" panose="02020603050405020304" pitchFamily="18" charset="0"/>
            </a:endParaRPr>
          </a:p>
        </p:txBody>
      </p:sp>
      <p:sp>
        <p:nvSpPr>
          <p:cNvPr id="16" name="Oval 15">
            <a:extLst>
              <a:ext uri="{FF2B5EF4-FFF2-40B4-BE49-F238E27FC236}">
                <a16:creationId xmlns:a16="http://schemas.microsoft.com/office/drawing/2014/main" id="{1EBD57EC-9C85-F446-9BC1-C290CCD0D722}"/>
              </a:ext>
            </a:extLst>
          </p:cNvPr>
          <p:cNvSpPr/>
          <p:nvPr/>
        </p:nvSpPr>
        <p:spPr>
          <a:xfrm>
            <a:off x="2864233" y="3487149"/>
            <a:ext cx="61783" cy="6178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anose="02020603050405020304" pitchFamily="18" charset="0"/>
              <a:cs typeface="Times New Roman" panose="02020603050405020304" pitchFamily="18" charset="0"/>
            </a:endParaRPr>
          </a:p>
        </p:txBody>
      </p:sp>
      <p:sp>
        <p:nvSpPr>
          <p:cNvPr id="17" name="Oval 16">
            <a:extLst>
              <a:ext uri="{FF2B5EF4-FFF2-40B4-BE49-F238E27FC236}">
                <a16:creationId xmlns:a16="http://schemas.microsoft.com/office/drawing/2014/main" id="{354DE5AA-3F6B-2148-9C8B-9FE58A07E04C}"/>
              </a:ext>
            </a:extLst>
          </p:cNvPr>
          <p:cNvSpPr/>
          <p:nvPr/>
        </p:nvSpPr>
        <p:spPr>
          <a:xfrm>
            <a:off x="2870409" y="4006133"/>
            <a:ext cx="61783" cy="6178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anose="02020603050405020304" pitchFamily="18" charset="0"/>
              <a:cs typeface="Times New Roman" panose="02020603050405020304" pitchFamily="18" charset="0"/>
            </a:endParaRPr>
          </a:p>
        </p:txBody>
      </p:sp>
      <p:sp>
        <p:nvSpPr>
          <p:cNvPr id="18" name="Oval 17">
            <a:extLst>
              <a:ext uri="{FF2B5EF4-FFF2-40B4-BE49-F238E27FC236}">
                <a16:creationId xmlns:a16="http://schemas.microsoft.com/office/drawing/2014/main" id="{B19F4543-1AA1-254A-9AC4-406E715B1085}"/>
              </a:ext>
            </a:extLst>
          </p:cNvPr>
          <p:cNvSpPr/>
          <p:nvPr/>
        </p:nvSpPr>
        <p:spPr>
          <a:xfrm>
            <a:off x="2874531" y="4553948"/>
            <a:ext cx="61783" cy="6178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anose="02020603050405020304" pitchFamily="18" charset="0"/>
              <a:cs typeface="Times New Roman" panose="02020603050405020304" pitchFamily="18" charset="0"/>
            </a:endParaRPr>
          </a:p>
        </p:txBody>
      </p:sp>
      <p:sp>
        <p:nvSpPr>
          <p:cNvPr id="112" name="TextBox 111">
            <a:extLst>
              <a:ext uri="{FF2B5EF4-FFF2-40B4-BE49-F238E27FC236}">
                <a16:creationId xmlns:a16="http://schemas.microsoft.com/office/drawing/2014/main" id="{0E6ACBCF-34D9-FA43-AE43-20C50FB59E2E}"/>
              </a:ext>
            </a:extLst>
          </p:cNvPr>
          <p:cNvSpPr txBox="1"/>
          <p:nvPr/>
        </p:nvSpPr>
        <p:spPr>
          <a:xfrm>
            <a:off x="2178645" y="1065303"/>
            <a:ext cx="5096788" cy="954107"/>
          </a:xfrm>
          <a:prstGeom prst="rect">
            <a:avLst/>
          </a:prstGeom>
          <a:noFill/>
        </p:spPr>
        <p:txBody>
          <a:bodyPr wrap="square" rtlCol="0">
            <a:spAutoFit/>
          </a:bodyPr>
          <a:lstStyle/>
          <a:p>
            <a:r>
              <a:rPr lang="en-US" sz="2800" dirty="0">
                <a:latin typeface="Times New Roman" panose="02020603050405020304" pitchFamily="18" charset="0"/>
                <a:cs typeface="Times New Roman" panose="02020603050405020304" pitchFamily="18" charset="0"/>
              </a:rPr>
              <a:t>Lattice Truss Beam Designs with </a:t>
            </a:r>
          </a:p>
          <a:p>
            <a:r>
              <a:rPr lang="en-US" sz="2800" dirty="0">
                <a:latin typeface="Times New Roman" panose="02020603050405020304" pitchFamily="18" charset="0"/>
                <a:cs typeface="Times New Roman" panose="02020603050405020304" pitchFamily="18" charset="0"/>
              </a:rPr>
              <a:t> a Wave and Five Joints per Unit         </a:t>
            </a:r>
          </a:p>
        </p:txBody>
      </p:sp>
      <p:sp>
        <p:nvSpPr>
          <p:cNvPr id="113" name="TextBox 112">
            <a:extLst>
              <a:ext uri="{FF2B5EF4-FFF2-40B4-BE49-F238E27FC236}">
                <a16:creationId xmlns:a16="http://schemas.microsoft.com/office/drawing/2014/main" id="{55AD0F06-CF38-C64F-89B9-B9FB9C458870}"/>
              </a:ext>
            </a:extLst>
          </p:cNvPr>
          <p:cNvSpPr txBox="1"/>
          <p:nvPr/>
        </p:nvSpPr>
        <p:spPr>
          <a:xfrm>
            <a:off x="3080474" y="2284395"/>
            <a:ext cx="1432720" cy="461665"/>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8 designs  </a:t>
            </a:r>
          </a:p>
        </p:txBody>
      </p:sp>
      <p:sp>
        <p:nvSpPr>
          <p:cNvPr id="114" name="Oval 113">
            <a:extLst>
              <a:ext uri="{FF2B5EF4-FFF2-40B4-BE49-F238E27FC236}">
                <a16:creationId xmlns:a16="http://schemas.microsoft.com/office/drawing/2014/main" id="{C3DFFFAC-5267-F349-8682-0DEE14382575}"/>
              </a:ext>
            </a:extLst>
          </p:cNvPr>
          <p:cNvSpPr/>
          <p:nvPr/>
        </p:nvSpPr>
        <p:spPr>
          <a:xfrm>
            <a:off x="2870409" y="2494460"/>
            <a:ext cx="61783" cy="6178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anose="02020603050405020304" pitchFamily="18" charset="0"/>
              <a:cs typeface="Times New Roman" panose="02020603050405020304" pitchFamily="18" charset="0"/>
            </a:endParaRPr>
          </a:p>
        </p:txBody>
      </p:sp>
      <p:grpSp>
        <p:nvGrpSpPr>
          <p:cNvPr id="22" name="Group 21">
            <a:extLst>
              <a:ext uri="{FF2B5EF4-FFF2-40B4-BE49-F238E27FC236}">
                <a16:creationId xmlns:a16="http://schemas.microsoft.com/office/drawing/2014/main" id="{8F1519AE-833E-684A-B61C-FAB4D85A441D}"/>
              </a:ext>
            </a:extLst>
          </p:cNvPr>
          <p:cNvGrpSpPr/>
          <p:nvPr/>
        </p:nvGrpSpPr>
        <p:grpSpPr>
          <a:xfrm>
            <a:off x="388287" y="6085051"/>
            <a:ext cx="1694217" cy="465402"/>
            <a:chOff x="1032936" y="5906726"/>
            <a:chExt cx="1694217" cy="465402"/>
          </a:xfrm>
        </p:grpSpPr>
        <p:sp>
          <p:nvSpPr>
            <p:cNvPr id="23" name="TextBox 22">
              <a:extLst>
                <a:ext uri="{FF2B5EF4-FFF2-40B4-BE49-F238E27FC236}">
                  <a16:creationId xmlns:a16="http://schemas.microsoft.com/office/drawing/2014/main" id="{10FD26AF-1BD4-FC4D-A4BE-FFFC40B6A811}"/>
                </a:ext>
              </a:extLst>
            </p:cNvPr>
            <p:cNvSpPr txBox="1"/>
            <p:nvPr/>
          </p:nvSpPr>
          <p:spPr>
            <a:xfrm>
              <a:off x="1032936" y="6002796"/>
              <a:ext cx="1390261"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LATTOGLE </a:t>
              </a:r>
              <a:r>
                <a:rPr lang="en-US" dirty="0"/>
                <a:t> </a:t>
              </a:r>
            </a:p>
          </p:txBody>
        </p:sp>
        <p:sp>
          <p:nvSpPr>
            <p:cNvPr id="24" name="TextBox 23">
              <a:extLst>
                <a:ext uri="{FF2B5EF4-FFF2-40B4-BE49-F238E27FC236}">
                  <a16:creationId xmlns:a16="http://schemas.microsoft.com/office/drawing/2014/main" id="{2FA024D0-81FE-A645-A789-434F2B9746EE}"/>
                </a:ext>
              </a:extLst>
            </p:cNvPr>
            <p:cNvSpPr txBox="1"/>
            <p:nvPr/>
          </p:nvSpPr>
          <p:spPr>
            <a:xfrm>
              <a:off x="2260622" y="5906726"/>
              <a:ext cx="466531" cy="369332"/>
            </a:xfrm>
            <a:prstGeom prst="rect">
              <a:avLst/>
            </a:prstGeom>
            <a:noFill/>
          </p:spPr>
          <p:txBody>
            <a:bodyPr wrap="square" rtlCol="0">
              <a:spAutoFit/>
            </a:bodyPr>
            <a:lstStyle/>
            <a:p>
              <a:r>
                <a:rPr lang="en-US" sz="900" dirty="0">
                  <a:latin typeface="Times New Roman" panose="02020603050405020304" pitchFamily="18" charset="0"/>
                  <a:cs typeface="Times New Roman" panose="02020603050405020304" pitchFamily="18" charset="0"/>
                </a:rPr>
                <a:t>TM</a:t>
              </a:r>
              <a:r>
                <a:rPr lang="en-US" dirty="0"/>
                <a:t> </a:t>
              </a:r>
            </a:p>
          </p:txBody>
        </p:sp>
      </p:grpSp>
    </p:spTree>
    <p:extLst>
      <p:ext uri="{BB962C8B-B14F-4D97-AF65-F5344CB8AC3E}">
        <p14:creationId xmlns:p14="http://schemas.microsoft.com/office/powerpoint/2010/main" val="9643873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65" name="Straight Connector 164">
            <a:extLst>
              <a:ext uri="{FF2B5EF4-FFF2-40B4-BE49-F238E27FC236}">
                <a16:creationId xmlns:a16="http://schemas.microsoft.com/office/drawing/2014/main" id="{7D78E7E6-188A-8449-9B1E-5E139539337A}"/>
              </a:ext>
            </a:extLst>
          </p:cNvPr>
          <p:cNvCxnSpPr>
            <a:cxnSpLocks/>
          </p:cNvCxnSpPr>
          <p:nvPr/>
        </p:nvCxnSpPr>
        <p:spPr>
          <a:xfrm flipV="1">
            <a:off x="2427032" y="2556771"/>
            <a:ext cx="766210" cy="149973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a:extLst>
              <a:ext uri="{FF2B5EF4-FFF2-40B4-BE49-F238E27FC236}">
                <a16:creationId xmlns:a16="http://schemas.microsoft.com/office/drawing/2014/main" id="{D45ADCDF-9C0E-BB4F-A08A-B480BF6A872D}"/>
              </a:ext>
            </a:extLst>
          </p:cNvPr>
          <p:cNvCxnSpPr>
            <a:cxnSpLocks/>
          </p:cNvCxnSpPr>
          <p:nvPr/>
        </p:nvCxnSpPr>
        <p:spPr>
          <a:xfrm flipH="1" flipV="1">
            <a:off x="3158526" y="2555990"/>
            <a:ext cx="766210" cy="149973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7" name="Straight Connector 166">
            <a:extLst>
              <a:ext uri="{FF2B5EF4-FFF2-40B4-BE49-F238E27FC236}">
                <a16:creationId xmlns:a16="http://schemas.microsoft.com/office/drawing/2014/main" id="{DCF61BE9-E09D-AB48-82DE-031DE7AF8DFF}"/>
              </a:ext>
            </a:extLst>
          </p:cNvPr>
          <p:cNvCxnSpPr>
            <a:cxnSpLocks/>
          </p:cNvCxnSpPr>
          <p:nvPr/>
        </p:nvCxnSpPr>
        <p:spPr>
          <a:xfrm flipV="1">
            <a:off x="2482547" y="2610984"/>
            <a:ext cx="665261" cy="65696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8" name="Straight Connector 167">
            <a:extLst>
              <a:ext uri="{FF2B5EF4-FFF2-40B4-BE49-F238E27FC236}">
                <a16:creationId xmlns:a16="http://schemas.microsoft.com/office/drawing/2014/main" id="{9CEA1333-93F0-CE44-8805-02D841808EC7}"/>
              </a:ext>
            </a:extLst>
          </p:cNvPr>
          <p:cNvCxnSpPr>
            <a:cxnSpLocks/>
          </p:cNvCxnSpPr>
          <p:nvPr/>
        </p:nvCxnSpPr>
        <p:spPr>
          <a:xfrm flipH="1" flipV="1">
            <a:off x="3192732" y="2591250"/>
            <a:ext cx="679740" cy="67011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5" name="Straight Connector 154">
            <a:extLst>
              <a:ext uri="{FF2B5EF4-FFF2-40B4-BE49-F238E27FC236}">
                <a16:creationId xmlns:a16="http://schemas.microsoft.com/office/drawing/2014/main" id="{DE10DD35-D40C-F044-BAAB-5AC9A4A418C6}"/>
              </a:ext>
            </a:extLst>
          </p:cNvPr>
          <p:cNvCxnSpPr>
            <a:cxnSpLocks/>
          </p:cNvCxnSpPr>
          <p:nvPr/>
        </p:nvCxnSpPr>
        <p:spPr>
          <a:xfrm flipV="1">
            <a:off x="960610" y="2557368"/>
            <a:ext cx="766210" cy="149973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2" name="Straight Connector 161">
            <a:extLst>
              <a:ext uri="{FF2B5EF4-FFF2-40B4-BE49-F238E27FC236}">
                <a16:creationId xmlns:a16="http://schemas.microsoft.com/office/drawing/2014/main" id="{F92111FB-518D-1D46-AC39-32B5DAEB8F9A}"/>
              </a:ext>
            </a:extLst>
          </p:cNvPr>
          <p:cNvCxnSpPr>
            <a:cxnSpLocks/>
          </p:cNvCxnSpPr>
          <p:nvPr/>
        </p:nvCxnSpPr>
        <p:spPr>
          <a:xfrm flipH="1" flipV="1">
            <a:off x="1692104" y="2556587"/>
            <a:ext cx="766210" cy="149973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C8E3930A-0F83-3249-92CC-5F0E30791565}"/>
              </a:ext>
            </a:extLst>
          </p:cNvPr>
          <p:cNvSpPr/>
          <p:nvPr/>
        </p:nvSpPr>
        <p:spPr>
          <a:xfrm>
            <a:off x="277472"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77" name="Straight Connector 76">
            <a:extLst>
              <a:ext uri="{FF2B5EF4-FFF2-40B4-BE49-F238E27FC236}">
                <a16:creationId xmlns:a16="http://schemas.microsoft.com/office/drawing/2014/main" id="{F536BFF4-26E1-ED44-B5D5-5015168E436F}"/>
              </a:ext>
            </a:extLst>
          </p:cNvPr>
          <p:cNvCxnSpPr/>
          <p:nvPr/>
        </p:nvCxnSpPr>
        <p:spPr>
          <a:xfrm rot="16200000">
            <a:off x="2074237" y="3667604"/>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8" name="Straight Connector 77">
            <a:extLst>
              <a:ext uri="{FF2B5EF4-FFF2-40B4-BE49-F238E27FC236}">
                <a16:creationId xmlns:a16="http://schemas.microsoft.com/office/drawing/2014/main" id="{7B4E38D5-BB42-3446-AD68-2ACE2277EBEF}"/>
              </a:ext>
            </a:extLst>
          </p:cNvPr>
          <p:cNvCxnSpPr/>
          <p:nvPr/>
        </p:nvCxnSpPr>
        <p:spPr>
          <a:xfrm rot="16200000">
            <a:off x="3539009" y="3655722"/>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2" name="Straight Connector 81">
            <a:extLst>
              <a:ext uri="{FF2B5EF4-FFF2-40B4-BE49-F238E27FC236}">
                <a16:creationId xmlns:a16="http://schemas.microsoft.com/office/drawing/2014/main" id="{24D6B5EC-B14C-D94B-8958-6078B98DCFB1}"/>
              </a:ext>
            </a:extLst>
          </p:cNvPr>
          <p:cNvCxnSpPr>
            <a:cxnSpLocks/>
          </p:cNvCxnSpPr>
          <p:nvPr/>
        </p:nvCxnSpPr>
        <p:spPr>
          <a:xfrm flipV="1">
            <a:off x="1016125" y="2611581"/>
            <a:ext cx="665261" cy="65696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84" name="Oval 83">
            <a:extLst>
              <a:ext uri="{FF2B5EF4-FFF2-40B4-BE49-F238E27FC236}">
                <a16:creationId xmlns:a16="http://schemas.microsoft.com/office/drawing/2014/main" id="{2D8A46C6-27E0-5145-8FB2-439EE27AC54E}"/>
              </a:ext>
            </a:extLst>
          </p:cNvPr>
          <p:cNvSpPr/>
          <p:nvPr/>
        </p:nvSpPr>
        <p:spPr>
          <a:xfrm>
            <a:off x="938076" y="325515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7" name="Straight Connector 86">
            <a:extLst>
              <a:ext uri="{FF2B5EF4-FFF2-40B4-BE49-F238E27FC236}">
                <a16:creationId xmlns:a16="http://schemas.microsoft.com/office/drawing/2014/main" id="{FA47EFA6-B167-9B43-8E10-B50A67A37B2D}"/>
              </a:ext>
            </a:extLst>
          </p:cNvPr>
          <p:cNvCxnSpPr/>
          <p:nvPr/>
        </p:nvCxnSpPr>
        <p:spPr>
          <a:xfrm flipV="1">
            <a:off x="925882" y="3200496"/>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8" name="Straight Connector 87">
            <a:extLst>
              <a:ext uri="{FF2B5EF4-FFF2-40B4-BE49-F238E27FC236}">
                <a16:creationId xmlns:a16="http://schemas.microsoft.com/office/drawing/2014/main" id="{95BB51D0-C249-1A47-84C8-33A5A01FF582}"/>
              </a:ext>
            </a:extLst>
          </p:cNvPr>
          <p:cNvCxnSpPr/>
          <p:nvPr/>
        </p:nvCxnSpPr>
        <p:spPr>
          <a:xfrm>
            <a:off x="834082" y="3198445"/>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9" name="Straight Connector 88">
            <a:extLst>
              <a:ext uri="{FF2B5EF4-FFF2-40B4-BE49-F238E27FC236}">
                <a16:creationId xmlns:a16="http://schemas.microsoft.com/office/drawing/2014/main" id="{FB1E21E5-81DC-4246-8F61-D9DFFF5E67C7}"/>
              </a:ext>
            </a:extLst>
          </p:cNvPr>
          <p:cNvCxnSpPr/>
          <p:nvPr/>
        </p:nvCxnSpPr>
        <p:spPr>
          <a:xfrm>
            <a:off x="830912" y="3290258"/>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0" name="Straight Connector 89">
            <a:extLst>
              <a:ext uri="{FF2B5EF4-FFF2-40B4-BE49-F238E27FC236}">
                <a16:creationId xmlns:a16="http://schemas.microsoft.com/office/drawing/2014/main" id="{EFAAF0C2-9918-E443-B2BC-0CEF245A17E1}"/>
              </a:ext>
            </a:extLst>
          </p:cNvPr>
          <p:cNvCxnSpPr/>
          <p:nvPr/>
        </p:nvCxnSpPr>
        <p:spPr>
          <a:xfrm>
            <a:off x="836398" y="3379391"/>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1" name="Straight Connector 90">
            <a:extLst>
              <a:ext uri="{FF2B5EF4-FFF2-40B4-BE49-F238E27FC236}">
                <a16:creationId xmlns:a16="http://schemas.microsoft.com/office/drawing/2014/main" id="{6500EE73-2C63-024A-B1CF-76D518B1E3CD}"/>
              </a:ext>
            </a:extLst>
          </p:cNvPr>
          <p:cNvCxnSpPr/>
          <p:nvPr/>
        </p:nvCxnSpPr>
        <p:spPr>
          <a:xfrm>
            <a:off x="829284" y="393087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2" name="Straight Connector 91">
            <a:extLst>
              <a:ext uri="{FF2B5EF4-FFF2-40B4-BE49-F238E27FC236}">
                <a16:creationId xmlns:a16="http://schemas.microsoft.com/office/drawing/2014/main" id="{F82D63F6-3696-7749-9F2C-8127AB5851A4}"/>
              </a:ext>
            </a:extLst>
          </p:cNvPr>
          <p:cNvCxnSpPr/>
          <p:nvPr/>
        </p:nvCxnSpPr>
        <p:spPr>
          <a:xfrm>
            <a:off x="826114" y="402269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3" name="Straight Connector 92">
            <a:extLst>
              <a:ext uri="{FF2B5EF4-FFF2-40B4-BE49-F238E27FC236}">
                <a16:creationId xmlns:a16="http://schemas.microsoft.com/office/drawing/2014/main" id="{9DFCFC54-D568-6C47-BDB1-915DB7363AB7}"/>
              </a:ext>
            </a:extLst>
          </p:cNvPr>
          <p:cNvCxnSpPr/>
          <p:nvPr/>
        </p:nvCxnSpPr>
        <p:spPr>
          <a:xfrm>
            <a:off x="831600" y="411182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95" name="Oval 94">
            <a:extLst>
              <a:ext uri="{FF2B5EF4-FFF2-40B4-BE49-F238E27FC236}">
                <a16:creationId xmlns:a16="http://schemas.microsoft.com/office/drawing/2014/main" id="{1F34698F-0135-7643-95E0-1D69928F3771}"/>
              </a:ext>
            </a:extLst>
          </p:cNvPr>
          <p:cNvSpPr/>
          <p:nvPr/>
        </p:nvSpPr>
        <p:spPr>
          <a:xfrm>
            <a:off x="2400107" y="324819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6" name="Straight Connector 95">
            <a:extLst>
              <a:ext uri="{FF2B5EF4-FFF2-40B4-BE49-F238E27FC236}">
                <a16:creationId xmlns:a16="http://schemas.microsoft.com/office/drawing/2014/main" id="{846F73AD-7E41-0143-B60A-8CD84B28EB86}"/>
              </a:ext>
            </a:extLst>
          </p:cNvPr>
          <p:cNvCxnSpPr/>
          <p:nvPr/>
        </p:nvCxnSpPr>
        <p:spPr>
          <a:xfrm>
            <a:off x="2426736" y="4032393"/>
            <a:ext cx="147389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7" name="Straight Connector 96">
            <a:extLst>
              <a:ext uri="{FF2B5EF4-FFF2-40B4-BE49-F238E27FC236}">
                <a16:creationId xmlns:a16="http://schemas.microsoft.com/office/drawing/2014/main" id="{D64776D7-6A3D-EB4C-816F-0438BCC203C1}"/>
              </a:ext>
            </a:extLst>
          </p:cNvPr>
          <p:cNvCxnSpPr/>
          <p:nvPr/>
        </p:nvCxnSpPr>
        <p:spPr>
          <a:xfrm>
            <a:off x="973132" y="4030011"/>
            <a:ext cx="1507029"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8" name="Straight Connector 97">
            <a:extLst>
              <a:ext uri="{FF2B5EF4-FFF2-40B4-BE49-F238E27FC236}">
                <a16:creationId xmlns:a16="http://schemas.microsoft.com/office/drawing/2014/main" id="{C8E0F74F-CC03-BD49-973C-9969C8F31A4E}"/>
              </a:ext>
            </a:extLst>
          </p:cNvPr>
          <p:cNvCxnSpPr/>
          <p:nvPr/>
        </p:nvCxnSpPr>
        <p:spPr>
          <a:xfrm rot="16200000">
            <a:off x="7654941" y="3660980"/>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02" name="Oval 101">
            <a:extLst>
              <a:ext uri="{FF2B5EF4-FFF2-40B4-BE49-F238E27FC236}">
                <a16:creationId xmlns:a16="http://schemas.microsoft.com/office/drawing/2014/main" id="{834017DF-17A8-D946-AC47-7EEB7FB9359C}"/>
              </a:ext>
            </a:extLst>
          </p:cNvPr>
          <p:cNvSpPr/>
          <p:nvPr/>
        </p:nvSpPr>
        <p:spPr>
          <a:xfrm>
            <a:off x="6516039" y="3253453"/>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 name="Oval 102">
            <a:extLst>
              <a:ext uri="{FF2B5EF4-FFF2-40B4-BE49-F238E27FC236}">
                <a16:creationId xmlns:a16="http://schemas.microsoft.com/office/drawing/2014/main" id="{7F0D5502-30AF-8C46-8101-2C1BF740740D}"/>
              </a:ext>
            </a:extLst>
          </p:cNvPr>
          <p:cNvSpPr/>
          <p:nvPr/>
        </p:nvSpPr>
        <p:spPr>
          <a:xfrm>
            <a:off x="7971567" y="3253453"/>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4" name="Straight Connector 103">
            <a:extLst>
              <a:ext uri="{FF2B5EF4-FFF2-40B4-BE49-F238E27FC236}">
                <a16:creationId xmlns:a16="http://schemas.microsoft.com/office/drawing/2014/main" id="{3CFF33DE-74D2-6548-9ABA-0448FBCE1959}"/>
              </a:ext>
            </a:extLst>
          </p:cNvPr>
          <p:cNvCxnSpPr/>
          <p:nvPr/>
        </p:nvCxnSpPr>
        <p:spPr>
          <a:xfrm>
            <a:off x="6542668" y="4037651"/>
            <a:ext cx="147389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05" name="Oval 104">
            <a:extLst>
              <a:ext uri="{FF2B5EF4-FFF2-40B4-BE49-F238E27FC236}">
                <a16:creationId xmlns:a16="http://schemas.microsoft.com/office/drawing/2014/main" id="{CC608D74-C81D-A64E-81F1-08F451E0C875}"/>
              </a:ext>
            </a:extLst>
          </p:cNvPr>
          <p:cNvSpPr/>
          <p:nvPr/>
        </p:nvSpPr>
        <p:spPr>
          <a:xfrm>
            <a:off x="2390118" y="399002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Oval 105">
            <a:extLst>
              <a:ext uri="{FF2B5EF4-FFF2-40B4-BE49-F238E27FC236}">
                <a16:creationId xmlns:a16="http://schemas.microsoft.com/office/drawing/2014/main" id="{C1598FFD-64DE-5E4D-BCE5-7BC71CF3DE10}"/>
              </a:ext>
            </a:extLst>
          </p:cNvPr>
          <p:cNvSpPr/>
          <p:nvPr/>
        </p:nvSpPr>
        <p:spPr>
          <a:xfrm>
            <a:off x="934063" y="397905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7" name="Straight Connector 106">
            <a:extLst>
              <a:ext uri="{FF2B5EF4-FFF2-40B4-BE49-F238E27FC236}">
                <a16:creationId xmlns:a16="http://schemas.microsoft.com/office/drawing/2014/main" id="{C3CFF69C-99A9-224A-B3AC-755F3FC41AA7}"/>
              </a:ext>
            </a:extLst>
          </p:cNvPr>
          <p:cNvCxnSpPr/>
          <p:nvPr/>
        </p:nvCxnSpPr>
        <p:spPr>
          <a:xfrm flipV="1">
            <a:off x="921084" y="3932928"/>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11" name="Oval 110">
            <a:extLst>
              <a:ext uri="{FF2B5EF4-FFF2-40B4-BE49-F238E27FC236}">
                <a16:creationId xmlns:a16="http://schemas.microsoft.com/office/drawing/2014/main" id="{5BFEF1A1-FC24-6C4C-9898-03F11B60B12D}"/>
              </a:ext>
            </a:extLst>
          </p:cNvPr>
          <p:cNvSpPr/>
          <p:nvPr/>
        </p:nvSpPr>
        <p:spPr>
          <a:xfrm>
            <a:off x="3132821" y="2547901"/>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4" name="Straight Connector 113">
            <a:extLst>
              <a:ext uri="{FF2B5EF4-FFF2-40B4-BE49-F238E27FC236}">
                <a16:creationId xmlns:a16="http://schemas.microsoft.com/office/drawing/2014/main" id="{94F2035A-21F4-4A43-A1EC-9E56924A6BF3}"/>
              </a:ext>
            </a:extLst>
          </p:cNvPr>
          <p:cNvCxnSpPr/>
          <p:nvPr/>
        </p:nvCxnSpPr>
        <p:spPr>
          <a:xfrm rot="16200000">
            <a:off x="5008463" y="3645457"/>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18" name="Oval 117">
            <a:extLst>
              <a:ext uri="{FF2B5EF4-FFF2-40B4-BE49-F238E27FC236}">
                <a16:creationId xmlns:a16="http://schemas.microsoft.com/office/drawing/2014/main" id="{A721EEBB-28D7-A144-AA26-59B48CE19653}"/>
              </a:ext>
            </a:extLst>
          </p:cNvPr>
          <p:cNvSpPr/>
          <p:nvPr/>
        </p:nvSpPr>
        <p:spPr>
          <a:xfrm>
            <a:off x="5331667" y="3244508"/>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9" name="Straight Connector 118">
            <a:extLst>
              <a:ext uri="{FF2B5EF4-FFF2-40B4-BE49-F238E27FC236}">
                <a16:creationId xmlns:a16="http://schemas.microsoft.com/office/drawing/2014/main" id="{4BE97ED4-A415-C54F-BAD0-51063B7B73FB}"/>
              </a:ext>
            </a:extLst>
          </p:cNvPr>
          <p:cNvCxnSpPr/>
          <p:nvPr/>
        </p:nvCxnSpPr>
        <p:spPr>
          <a:xfrm>
            <a:off x="3896190" y="4022128"/>
            <a:ext cx="147389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23" name="Oval 122">
            <a:extLst>
              <a:ext uri="{FF2B5EF4-FFF2-40B4-BE49-F238E27FC236}">
                <a16:creationId xmlns:a16="http://schemas.microsoft.com/office/drawing/2014/main" id="{4E6117C1-9091-4045-B52C-51C7B168E684}"/>
              </a:ext>
            </a:extLst>
          </p:cNvPr>
          <p:cNvSpPr/>
          <p:nvPr/>
        </p:nvSpPr>
        <p:spPr>
          <a:xfrm>
            <a:off x="3855635" y="324819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5" name="Oval 124">
            <a:extLst>
              <a:ext uri="{FF2B5EF4-FFF2-40B4-BE49-F238E27FC236}">
                <a16:creationId xmlns:a16="http://schemas.microsoft.com/office/drawing/2014/main" id="{804596DC-65B0-1244-A344-1D90C9F439D9}"/>
              </a:ext>
            </a:extLst>
          </p:cNvPr>
          <p:cNvSpPr/>
          <p:nvPr/>
        </p:nvSpPr>
        <p:spPr>
          <a:xfrm>
            <a:off x="5679052" y="3607826"/>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26" name="Oval 125">
            <a:extLst>
              <a:ext uri="{FF2B5EF4-FFF2-40B4-BE49-F238E27FC236}">
                <a16:creationId xmlns:a16="http://schemas.microsoft.com/office/drawing/2014/main" id="{BEBE2957-6A95-8444-9BA9-C351DDF983CB}"/>
              </a:ext>
            </a:extLst>
          </p:cNvPr>
          <p:cNvSpPr/>
          <p:nvPr/>
        </p:nvSpPr>
        <p:spPr>
          <a:xfrm>
            <a:off x="5924297" y="3601603"/>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27" name="Oval 126">
            <a:extLst>
              <a:ext uri="{FF2B5EF4-FFF2-40B4-BE49-F238E27FC236}">
                <a16:creationId xmlns:a16="http://schemas.microsoft.com/office/drawing/2014/main" id="{408974D9-84B1-AE4B-9D26-88D856BE70CB}"/>
              </a:ext>
            </a:extLst>
          </p:cNvPr>
          <p:cNvSpPr/>
          <p:nvPr/>
        </p:nvSpPr>
        <p:spPr>
          <a:xfrm>
            <a:off x="6182785" y="3604711"/>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cxnSp>
        <p:nvCxnSpPr>
          <p:cNvPr id="128" name="Straight Arrow Connector 127">
            <a:extLst>
              <a:ext uri="{FF2B5EF4-FFF2-40B4-BE49-F238E27FC236}">
                <a16:creationId xmlns:a16="http://schemas.microsoft.com/office/drawing/2014/main" id="{2F775DB1-CC7C-544A-A681-93F8846B0237}"/>
              </a:ext>
            </a:extLst>
          </p:cNvPr>
          <p:cNvCxnSpPr>
            <a:cxnSpLocks/>
          </p:cNvCxnSpPr>
          <p:nvPr/>
        </p:nvCxnSpPr>
        <p:spPr>
          <a:xfrm>
            <a:off x="8266401" y="3061990"/>
            <a:ext cx="0" cy="208531"/>
          </a:xfrm>
          <a:prstGeom prst="straightConnector1">
            <a:avLst/>
          </a:prstGeom>
          <a:ln w="25400">
            <a:solidFill>
              <a:srgbClr val="FF000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129" name="Straight Arrow Connector 128">
            <a:extLst>
              <a:ext uri="{FF2B5EF4-FFF2-40B4-BE49-F238E27FC236}">
                <a16:creationId xmlns:a16="http://schemas.microsoft.com/office/drawing/2014/main" id="{CA8C3872-742E-5843-91CF-3028D1BC0A46}"/>
              </a:ext>
            </a:extLst>
          </p:cNvPr>
          <p:cNvCxnSpPr>
            <a:cxnSpLocks/>
          </p:cNvCxnSpPr>
          <p:nvPr/>
        </p:nvCxnSpPr>
        <p:spPr>
          <a:xfrm>
            <a:off x="8253245" y="4031072"/>
            <a:ext cx="0" cy="208976"/>
          </a:xfrm>
          <a:prstGeom prst="straightConnector1">
            <a:avLst/>
          </a:prstGeom>
          <a:ln w="254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cxnSp>
        <p:nvCxnSpPr>
          <p:cNvPr id="161" name="Straight Connector 160">
            <a:extLst>
              <a:ext uri="{FF2B5EF4-FFF2-40B4-BE49-F238E27FC236}">
                <a16:creationId xmlns:a16="http://schemas.microsoft.com/office/drawing/2014/main" id="{7BF1B51B-F87D-684F-B009-47775E7677A0}"/>
              </a:ext>
            </a:extLst>
          </p:cNvPr>
          <p:cNvCxnSpPr>
            <a:cxnSpLocks/>
          </p:cNvCxnSpPr>
          <p:nvPr/>
        </p:nvCxnSpPr>
        <p:spPr>
          <a:xfrm flipH="1" flipV="1">
            <a:off x="1726310" y="2591847"/>
            <a:ext cx="679740" cy="67011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86" name="Oval 85">
            <a:extLst>
              <a:ext uri="{FF2B5EF4-FFF2-40B4-BE49-F238E27FC236}">
                <a16:creationId xmlns:a16="http://schemas.microsoft.com/office/drawing/2014/main" id="{B6071D90-882C-B241-AC0D-24500D3D3510}"/>
              </a:ext>
            </a:extLst>
          </p:cNvPr>
          <p:cNvSpPr/>
          <p:nvPr/>
        </p:nvSpPr>
        <p:spPr>
          <a:xfrm>
            <a:off x="1661417" y="255326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9" name="Straight Connector 168">
            <a:extLst>
              <a:ext uri="{FF2B5EF4-FFF2-40B4-BE49-F238E27FC236}">
                <a16:creationId xmlns:a16="http://schemas.microsoft.com/office/drawing/2014/main" id="{CF6EC2A0-DEE8-DE4F-B8AB-57DB818B247D}"/>
              </a:ext>
            </a:extLst>
          </p:cNvPr>
          <p:cNvCxnSpPr>
            <a:cxnSpLocks/>
          </p:cNvCxnSpPr>
          <p:nvPr/>
        </p:nvCxnSpPr>
        <p:spPr>
          <a:xfrm flipV="1">
            <a:off x="3894721" y="2533456"/>
            <a:ext cx="766210" cy="149973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0" name="Straight Connector 169">
            <a:extLst>
              <a:ext uri="{FF2B5EF4-FFF2-40B4-BE49-F238E27FC236}">
                <a16:creationId xmlns:a16="http://schemas.microsoft.com/office/drawing/2014/main" id="{BA4C2FA6-FF7E-2E44-855E-6E25E976F471}"/>
              </a:ext>
            </a:extLst>
          </p:cNvPr>
          <p:cNvCxnSpPr>
            <a:cxnSpLocks/>
          </p:cNvCxnSpPr>
          <p:nvPr/>
        </p:nvCxnSpPr>
        <p:spPr>
          <a:xfrm flipH="1" flipV="1">
            <a:off x="4626215" y="2532675"/>
            <a:ext cx="766210" cy="149973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1" name="Straight Connector 170">
            <a:extLst>
              <a:ext uri="{FF2B5EF4-FFF2-40B4-BE49-F238E27FC236}">
                <a16:creationId xmlns:a16="http://schemas.microsoft.com/office/drawing/2014/main" id="{DDC84FDF-449F-4E42-9FCD-7DB75A1D0924}"/>
              </a:ext>
            </a:extLst>
          </p:cNvPr>
          <p:cNvCxnSpPr>
            <a:cxnSpLocks/>
          </p:cNvCxnSpPr>
          <p:nvPr/>
        </p:nvCxnSpPr>
        <p:spPr>
          <a:xfrm flipV="1">
            <a:off x="3937080" y="2600825"/>
            <a:ext cx="665261" cy="65696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2" name="Straight Connector 171">
            <a:extLst>
              <a:ext uri="{FF2B5EF4-FFF2-40B4-BE49-F238E27FC236}">
                <a16:creationId xmlns:a16="http://schemas.microsoft.com/office/drawing/2014/main" id="{33FF69C5-CF55-9340-BC09-A208FD8FBB95}"/>
              </a:ext>
            </a:extLst>
          </p:cNvPr>
          <p:cNvCxnSpPr>
            <a:cxnSpLocks/>
          </p:cNvCxnSpPr>
          <p:nvPr/>
        </p:nvCxnSpPr>
        <p:spPr>
          <a:xfrm flipH="1" flipV="1">
            <a:off x="4666999" y="2581091"/>
            <a:ext cx="679740" cy="67011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3" name="Straight Connector 172">
            <a:extLst>
              <a:ext uri="{FF2B5EF4-FFF2-40B4-BE49-F238E27FC236}">
                <a16:creationId xmlns:a16="http://schemas.microsoft.com/office/drawing/2014/main" id="{BB966671-B9D4-4344-883D-68138840AC56}"/>
              </a:ext>
            </a:extLst>
          </p:cNvPr>
          <p:cNvCxnSpPr>
            <a:cxnSpLocks/>
          </p:cNvCxnSpPr>
          <p:nvPr/>
        </p:nvCxnSpPr>
        <p:spPr>
          <a:xfrm flipV="1">
            <a:off x="6527103" y="2561266"/>
            <a:ext cx="766210" cy="149973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4" name="Straight Connector 173">
            <a:extLst>
              <a:ext uri="{FF2B5EF4-FFF2-40B4-BE49-F238E27FC236}">
                <a16:creationId xmlns:a16="http://schemas.microsoft.com/office/drawing/2014/main" id="{0A6A53BE-F5F2-1445-B30A-BDC7DCC8B4D1}"/>
              </a:ext>
            </a:extLst>
          </p:cNvPr>
          <p:cNvCxnSpPr>
            <a:cxnSpLocks/>
          </p:cNvCxnSpPr>
          <p:nvPr/>
        </p:nvCxnSpPr>
        <p:spPr>
          <a:xfrm flipH="1" flipV="1">
            <a:off x="7258597" y="2553907"/>
            <a:ext cx="766210" cy="149973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5" name="Straight Connector 174">
            <a:extLst>
              <a:ext uri="{FF2B5EF4-FFF2-40B4-BE49-F238E27FC236}">
                <a16:creationId xmlns:a16="http://schemas.microsoft.com/office/drawing/2014/main" id="{FE22BFC5-D8CB-F745-B55B-5FDD5EB9FF41}"/>
              </a:ext>
            </a:extLst>
          </p:cNvPr>
          <p:cNvCxnSpPr>
            <a:cxnSpLocks/>
          </p:cNvCxnSpPr>
          <p:nvPr/>
        </p:nvCxnSpPr>
        <p:spPr>
          <a:xfrm flipV="1">
            <a:off x="6582618" y="2608901"/>
            <a:ext cx="665261" cy="65696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6" name="Straight Connector 175">
            <a:extLst>
              <a:ext uri="{FF2B5EF4-FFF2-40B4-BE49-F238E27FC236}">
                <a16:creationId xmlns:a16="http://schemas.microsoft.com/office/drawing/2014/main" id="{84747019-347F-C04C-B34F-172BAE3E93F5}"/>
              </a:ext>
            </a:extLst>
          </p:cNvPr>
          <p:cNvCxnSpPr>
            <a:cxnSpLocks/>
          </p:cNvCxnSpPr>
          <p:nvPr/>
        </p:nvCxnSpPr>
        <p:spPr>
          <a:xfrm flipH="1" flipV="1">
            <a:off x="7305959" y="2602323"/>
            <a:ext cx="679740" cy="67011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13" name="Oval 112">
            <a:extLst>
              <a:ext uri="{FF2B5EF4-FFF2-40B4-BE49-F238E27FC236}">
                <a16:creationId xmlns:a16="http://schemas.microsoft.com/office/drawing/2014/main" id="{165493AF-E4E8-9043-9FD6-2D94A58FDDE8}"/>
              </a:ext>
            </a:extLst>
          </p:cNvPr>
          <p:cNvSpPr/>
          <p:nvPr/>
        </p:nvSpPr>
        <p:spPr>
          <a:xfrm>
            <a:off x="7229019" y="2546581"/>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Oval 107">
            <a:extLst>
              <a:ext uri="{FF2B5EF4-FFF2-40B4-BE49-F238E27FC236}">
                <a16:creationId xmlns:a16="http://schemas.microsoft.com/office/drawing/2014/main" id="{0633EB00-B077-A24C-A3FA-49BFC5AF45C5}"/>
              </a:ext>
            </a:extLst>
          </p:cNvPr>
          <p:cNvSpPr/>
          <p:nvPr/>
        </p:nvSpPr>
        <p:spPr>
          <a:xfrm>
            <a:off x="6499472" y="3995284"/>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Oval 111">
            <a:extLst>
              <a:ext uri="{FF2B5EF4-FFF2-40B4-BE49-F238E27FC236}">
                <a16:creationId xmlns:a16="http://schemas.microsoft.com/office/drawing/2014/main" id="{85591706-7DF4-7741-8F14-BD4800C6929C}"/>
              </a:ext>
            </a:extLst>
          </p:cNvPr>
          <p:cNvSpPr/>
          <p:nvPr/>
        </p:nvSpPr>
        <p:spPr>
          <a:xfrm>
            <a:off x="7973530" y="3995284"/>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1" name="Oval 120">
            <a:extLst>
              <a:ext uri="{FF2B5EF4-FFF2-40B4-BE49-F238E27FC236}">
                <a16:creationId xmlns:a16="http://schemas.microsoft.com/office/drawing/2014/main" id="{42573EB4-D25D-8C42-907E-2D9C19C1C2A0}"/>
              </a:ext>
            </a:extLst>
          </p:cNvPr>
          <p:cNvSpPr/>
          <p:nvPr/>
        </p:nvSpPr>
        <p:spPr>
          <a:xfrm>
            <a:off x="5327052" y="3979761"/>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 name="Oval 121">
            <a:extLst>
              <a:ext uri="{FF2B5EF4-FFF2-40B4-BE49-F238E27FC236}">
                <a16:creationId xmlns:a16="http://schemas.microsoft.com/office/drawing/2014/main" id="{49B3FCF4-7E39-5745-9344-C50B62E4AE9B}"/>
              </a:ext>
            </a:extLst>
          </p:cNvPr>
          <p:cNvSpPr/>
          <p:nvPr/>
        </p:nvSpPr>
        <p:spPr>
          <a:xfrm>
            <a:off x="4595697" y="252448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4" name="Oval 123">
            <a:extLst>
              <a:ext uri="{FF2B5EF4-FFF2-40B4-BE49-F238E27FC236}">
                <a16:creationId xmlns:a16="http://schemas.microsoft.com/office/drawing/2014/main" id="{DC6F98BB-45A2-A94A-947B-C6D03584BCCB}"/>
              </a:ext>
            </a:extLst>
          </p:cNvPr>
          <p:cNvSpPr/>
          <p:nvPr/>
        </p:nvSpPr>
        <p:spPr>
          <a:xfrm>
            <a:off x="3857598" y="399002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TextBox 57">
            <a:extLst>
              <a:ext uri="{FF2B5EF4-FFF2-40B4-BE49-F238E27FC236}">
                <a16:creationId xmlns:a16="http://schemas.microsoft.com/office/drawing/2014/main" id="{C34EB36F-BB99-EC4C-B30B-243105A723C4}"/>
              </a:ext>
            </a:extLst>
          </p:cNvPr>
          <p:cNvSpPr txBox="1"/>
          <p:nvPr/>
        </p:nvSpPr>
        <p:spPr>
          <a:xfrm>
            <a:off x="8007698" y="2628159"/>
            <a:ext cx="603596" cy="369332"/>
          </a:xfrm>
          <a:prstGeom prst="rect">
            <a:avLst/>
          </a:prstGeom>
          <a:noFill/>
        </p:spPr>
        <p:txBody>
          <a:bodyPr wrap="square" rtlCol="0">
            <a:spAutoFit/>
          </a:bodyPr>
          <a:lstStyle/>
          <a:p>
            <a:r>
              <a:rPr lang="en-US" dirty="0">
                <a:solidFill>
                  <a:srgbClr val="FF0000"/>
                </a:solidFill>
                <a:latin typeface="Times New Roman" panose="02020603050405020304" pitchFamily="18" charset="0"/>
                <a:cs typeface="Times New Roman" panose="02020603050405020304" pitchFamily="18" charset="0"/>
              </a:rPr>
              <a:t>F/2</a:t>
            </a:r>
            <a:r>
              <a:rPr lang="en-US" dirty="0">
                <a:latin typeface="Times New Roman" panose="02020603050405020304" pitchFamily="18" charset="0"/>
                <a:cs typeface="Times New Roman" panose="02020603050405020304" pitchFamily="18" charset="0"/>
              </a:rPr>
              <a:t> </a:t>
            </a:r>
          </a:p>
        </p:txBody>
      </p:sp>
      <p:sp>
        <p:nvSpPr>
          <p:cNvPr id="59" name="TextBox 58">
            <a:extLst>
              <a:ext uri="{FF2B5EF4-FFF2-40B4-BE49-F238E27FC236}">
                <a16:creationId xmlns:a16="http://schemas.microsoft.com/office/drawing/2014/main" id="{3B4BD326-52A4-384B-B0E5-BA4651F3247D}"/>
              </a:ext>
            </a:extLst>
          </p:cNvPr>
          <p:cNvSpPr txBox="1"/>
          <p:nvPr/>
        </p:nvSpPr>
        <p:spPr>
          <a:xfrm>
            <a:off x="8000973" y="4293250"/>
            <a:ext cx="603596" cy="369332"/>
          </a:xfrm>
          <a:prstGeom prst="rect">
            <a:avLst/>
          </a:prstGeom>
          <a:noFill/>
        </p:spPr>
        <p:txBody>
          <a:bodyPr wrap="square" rtlCol="0">
            <a:spAutoFit/>
          </a:bodyPr>
          <a:lstStyle/>
          <a:p>
            <a:r>
              <a:rPr lang="en-US" dirty="0">
                <a:solidFill>
                  <a:srgbClr val="FF0000"/>
                </a:solidFill>
                <a:latin typeface="Times New Roman" panose="02020603050405020304" pitchFamily="18" charset="0"/>
                <a:cs typeface="Times New Roman" panose="02020603050405020304" pitchFamily="18" charset="0"/>
              </a:rPr>
              <a:t>F/2</a:t>
            </a:r>
            <a:r>
              <a:rPr lang="en-US" dirty="0">
                <a:latin typeface="Times New Roman" panose="02020603050405020304" pitchFamily="18" charset="0"/>
                <a:cs typeface="Times New Roman" panose="02020603050405020304" pitchFamily="18" charset="0"/>
              </a:rPr>
              <a:t> </a:t>
            </a:r>
          </a:p>
        </p:txBody>
      </p:sp>
      <p:grpSp>
        <p:nvGrpSpPr>
          <p:cNvPr id="60" name="Group 59">
            <a:extLst>
              <a:ext uri="{FF2B5EF4-FFF2-40B4-BE49-F238E27FC236}">
                <a16:creationId xmlns:a16="http://schemas.microsoft.com/office/drawing/2014/main" id="{6D3F5983-E075-5F4B-AD5B-1216225D1FE0}"/>
              </a:ext>
            </a:extLst>
          </p:cNvPr>
          <p:cNvGrpSpPr/>
          <p:nvPr/>
        </p:nvGrpSpPr>
        <p:grpSpPr>
          <a:xfrm>
            <a:off x="409533" y="5501113"/>
            <a:ext cx="924602" cy="1058574"/>
            <a:chOff x="536432" y="5376415"/>
            <a:chExt cx="924602" cy="1058574"/>
          </a:xfrm>
        </p:grpSpPr>
        <p:cxnSp>
          <p:nvCxnSpPr>
            <p:cNvPr id="61" name="Straight Arrow Connector 60">
              <a:extLst>
                <a:ext uri="{FF2B5EF4-FFF2-40B4-BE49-F238E27FC236}">
                  <a16:creationId xmlns:a16="http://schemas.microsoft.com/office/drawing/2014/main" id="{05ECCCAB-FF47-C84A-AD24-9B09EB51AF52}"/>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2" name="TextBox 61">
              <a:extLst>
                <a:ext uri="{FF2B5EF4-FFF2-40B4-BE49-F238E27FC236}">
                  <a16:creationId xmlns:a16="http://schemas.microsoft.com/office/drawing/2014/main" id="{55609C8E-B2F2-9447-AF27-DDE1DBC3D4A9}"/>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63" name="Straight Arrow Connector 62">
              <a:extLst>
                <a:ext uri="{FF2B5EF4-FFF2-40B4-BE49-F238E27FC236}">
                  <a16:creationId xmlns:a16="http://schemas.microsoft.com/office/drawing/2014/main" id="{31745888-1ACF-3D47-B697-F2DA8F519A4C}"/>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4" name="TextBox 63">
              <a:extLst>
                <a:ext uri="{FF2B5EF4-FFF2-40B4-BE49-F238E27FC236}">
                  <a16:creationId xmlns:a16="http://schemas.microsoft.com/office/drawing/2014/main" id="{49B27DC2-6715-C94D-AEC4-D145445DD471}"/>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cxnSp>
        <p:nvCxnSpPr>
          <p:cNvPr id="67" name="Straight Connector 66">
            <a:extLst>
              <a:ext uri="{FF2B5EF4-FFF2-40B4-BE49-F238E27FC236}">
                <a16:creationId xmlns:a16="http://schemas.microsoft.com/office/drawing/2014/main" id="{D17FCAE1-326E-AD4D-97D2-76B59863C275}"/>
              </a:ext>
            </a:extLst>
          </p:cNvPr>
          <p:cNvCxnSpPr/>
          <p:nvPr/>
        </p:nvCxnSpPr>
        <p:spPr>
          <a:xfrm>
            <a:off x="277815" y="1051068"/>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66" name="TextBox 65">
            <a:extLst>
              <a:ext uri="{FF2B5EF4-FFF2-40B4-BE49-F238E27FC236}">
                <a16:creationId xmlns:a16="http://schemas.microsoft.com/office/drawing/2014/main" id="{3E894FF7-85A9-4B41-BF07-01E4420AB642}"/>
              </a:ext>
            </a:extLst>
          </p:cNvPr>
          <p:cNvSpPr txBox="1"/>
          <p:nvPr/>
        </p:nvSpPr>
        <p:spPr>
          <a:xfrm>
            <a:off x="2042933" y="241327"/>
            <a:ext cx="5373579" cy="830997"/>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Lattice Truss Beam Designs with a Wave   </a:t>
            </a:r>
          </a:p>
          <a:p>
            <a:r>
              <a:rPr lang="en-US" sz="2400" dirty="0">
                <a:latin typeface="Times New Roman" panose="02020603050405020304" pitchFamily="18" charset="0"/>
                <a:cs typeface="Times New Roman" panose="02020603050405020304" pitchFamily="18" charset="0"/>
              </a:rPr>
              <a:t>     and Five Joints per Unit, Design #1         </a:t>
            </a:r>
          </a:p>
        </p:txBody>
      </p:sp>
      <p:grpSp>
        <p:nvGrpSpPr>
          <p:cNvPr id="70" name="Group 69">
            <a:extLst>
              <a:ext uri="{FF2B5EF4-FFF2-40B4-BE49-F238E27FC236}">
                <a16:creationId xmlns:a16="http://schemas.microsoft.com/office/drawing/2014/main" id="{392A0ADA-5EA1-264B-837C-01640FB0C960}"/>
              </a:ext>
            </a:extLst>
          </p:cNvPr>
          <p:cNvGrpSpPr/>
          <p:nvPr/>
        </p:nvGrpSpPr>
        <p:grpSpPr>
          <a:xfrm>
            <a:off x="7124458" y="6072099"/>
            <a:ext cx="1678033" cy="481586"/>
            <a:chOff x="1032936" y="5890542"/>
            <a:chExt cx="1678033" cy="481586"/>
          </a:xfrm>
        </p:grpSpPr>
        <p:sp>
          <p:nvSpPr>
            <p:cNvPr id="71" name="TextBox 70">
              <a:extLst>
                <a:ext uri="{FF2B5EF4-FFF2-40B4-BE49-F238E27FC236}">
                  <a16:creationId xmlns:a16="http://schemas.microsoft.com/office/drawing/2014/main" id="{7E76760F-3DA0-8440-9AD1-7F644539D09E}"/>
                </a:ext>
              </a:extLst>
            </p:cNvPr>
            <p:cNvSpPr txBox="1"/>
            <p:nvPr/>
          </p:nvSpPr>
          <p:spPr>
            <a:xfrm>
              <a:off x="1032936" y="6002796"/>
              <a:ext cx="1390261"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LATTOGLE </a:t>
              </a:r>
              <a:r>
                <a:rPr lang="en-US" dirty="0"/>
                <a:t> </a:t>
              </a:r>
            </a:p>
          </p:txBody>
        </p:sp>
        <p:sp>
          <p:nvSpPr>
            <p:cNvPr id="72" name="TextBox 71">
              <a:extLst>
                <a:ext uri="{FF2B5EF4-FFF2-40B4-BE49-F238E27FC236}">
                  <a16:creationId xmlns:a16="http://schemas.microsoft.com/office/drawing/2014/main" id="{4CD4D805-99FF-7747-81FE-4EF19CFBB232}"/>
                </a:ext>
              </a:extLst>
            </p:cNvPr>
            <p:cNvSpPr txBox="1"/>
            <p:nvPr/>
          </p:nvSpPr>
          <p:spPr>
            <a:xfrm>
              <a:off x="2244438" y="5890542"/>
              <a:ext cx="466531" cy="369332"/>
            </a:xfrm>
            <a:prstGeom prst="rect">
              <a:avLst/>
            </a:prstGeom>
            <a:noFill/>
          </p:spPr>
          <p:txBody>
            <a:bodyPr wrap="square" rtlCol="0">
              <a:spAutoFit/>
            </a:bodyPr>
            <a:lstStyle/>
            <a:p>
              <a:r>
                <a:rPr lang="en-US" sz="900" dirty="0">
                  <a:latin typeface="Times New Roman" panose="02020603050405020304" pitchFamily="18" charset="0"/>
                  <a:cs typeface="Times New Roman" panose="02020603050405020304" pitchFamily="18" charset="0"/>
                </a:rPr>
                <a:t>TM</a:t>
              </a:r>
              <a:r>
                <a:rPr lang="en-US" dirty="0"/>
                <a:t> </a:t>
              </a:r>
            </a:p>
          </p:txBody>
        </p:sp>
      </p:grpSp>
    </p:spTree>
    <p:extLst>
      <p:ext uri="{BB962C8B-B14F-4D97-AF65-F5344CB8AC3E}">
        <p14:creationId xmlns:p14="http://schemas.microsoft.com/office/powerpoint/2010/main" val="23530493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65" name="Straight Connector 164">
            <a:extLst>
              <a:ext uri="{FF2B5EF4-FFF2-40B4-BE49-F238E27FC236}">
                <a16:creationId xmlns:a16="http://schemas.microsoft.com/office/drawing/2014/main" id="{7D78E7E6-188A-8449-9B1E-5E139539337A}"/>
              </a:ext>
            </a:extLst>
          </p:cNvPr>
          <p:cNvCxnSpPr>
            <a:cxnSpLocks/>
          </p:cNvCxnSpPr>
          <p:nvPr/>
        </p:nvCxnSpPr>
        <p:spPr>
          <a:xfrm flipV="1">
            <a:off x="2354244" y="1715047"/>
            <a:ext cx="766210" cy="149973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a:extLst>
              <a:ext uri="{FF2B5EF4-FFF2-40B4-BE49-F238E27FC236}">
                <a16:creationId xmlns:a16="http://schemas.microsoft.com/office/drawing/2014/main" id="{D45ADCDF-9C0E-BB4F-A08A-B480BF6A872D}"/>
              </a:ext>
            </a:extLst>
          </p:cNvPr>
          <p:cNvCxnSpPr>
            <a:cxnSpLocks/>
          </p:cNvCxnSpPr>
          <p:nvPr/>
        </p:nvCxnSpPr>
        <p:spPr>
          <a:xfrm flipH="1" flipV="1">
            <a:off x="3085738" y="1714266"/>
            <a:ext cx="766210" cy="149973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7" name="Straight Connector 166">
            <a:extLst>
              <a:ext uri="{FF2B5EF4-FFF2-40B4-BE49-F238E27FC236}">
                <a16:creationId xmlns:a16="http://schemas.microsoft.com/office/drawing/2014/main" id="{DCF61BE9-E09D-AB48-82DE-031DE7AF8DFF}"/>
              </a:ext>
            </a:extLst>
          </p:cNvPr>
          <p:cNvCxnSpPr>
            <a:cxnSpLocks/>
          </p:cNvCxnSpPr>
          <p:nvPr/>
        </p:nvCxnSpPr>
        <p:spPr>
          <a:xfrm flipV="1">
            <a:off x="2409759" y="1769260"/>
            <a:ext cx="665261" cy="65696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8" name="Straight Connector 167">
            <a:extLst>
              <a:ext uri="{FF2B5EF4-FFF2-40B4-BE49-F238E27FC236}">
                <a16:creationId xmlns:a16="http://schemas.microsoft.com/office/drawing/2014/main" id="{9CEA1333-93F0-CE44-8805-02D841808EC7}"/>
              </a:ext>
            </a:extLst>
          </p:cNvPr>
          <p:cNvCxnSpPr>
            <a:cxnSpLocks/>
          </p:cNvCxnSpPr>
          <p:nvPr/>
        </p:nvCxnSpPr>
        <p:spPr>
          <a:xfrm flipH="1" flipV="1">
            <a:off x="3119944" y="1749526"/>
            <a:ext cx="679740" cy="67011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5" name="Straight Connector 154">
            <a:extLst>
              <a:ext uri="{FF2B5EF4-FFF2-40B4-BE49-F238E27FC236}">
                <a16:creationId xmlns:a16="http://schemas.microsoft.com/office/drawing/2014/main" id="{DE10DD35-D40C-F044-BAAB-5AC9A4A418C6}"/>
              </a:ext>
            </a:extLst>
          </p:cNvPr>
          <p:cNvCxnSpPr>
            <a:cxnSpLocks/>
          </p:cNvCxnSpPr>
          <p:nvPr/>
        </p:nvCxnSpPr>
        <p:spPr>
          <a:xfrm flipV="1">
            <a:off x="887822" y="1715644"/>
            <a:ext cx="766210" cy="149973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2" name="Straight Connector 161">
            <a:extLst>
              <a:ext uri="{FF2B5EF4-FFF2-40B4-BE49-F238E27FC236}">
                <a16:creationId xmlns:a16="http://schemas.microsoft.com/office/drawing/2014/main" id="{F92111FB-518D-1D46-AC39-32B5DAEB8F9A}"/>
              </a:ext>
            </a:extLst>
          </p:cNvPr>
          <p:cNvCxnSpPr>
            <a:cxnSpLocks/>
          </p:cNvCxnSpPr>
          <p:nvPr/>
        </p:nvCxnSpPr>
        <p:spPr>
          <a:xfrm flipH="1" flipV="1">
            <a:off x="1619316" y="1714863"/>
            <a:ext cx="766210" cy="149973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C8E3930A-0F83-3249-92CC-5F0E30791565}"/>
              </a:ext>
            </a:extLst>
          </p:cNvPr>
          <p:cNvSpPr/>
          <p:nvPr/>
        </p:nvSpPr>
        <p:spPr>
          <a:xfrm>
            <a:off x="277472"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77" name="Straight Connector 76">
            <a:extLst>
              <a:ext uri="{FF2B5EF4-FFF2-40B4-BE49-F238E27FC236}">
                <a16:creationId xmlns:a16="http://schemas.microsoft.com/office/drawing/2014/main" id="{F536BFF4-26E1-ED44-B5D5-5015168E436F}"/>
              </a:ext>
            </a:extLst>
          </p:cNvPr>
          <p:cNvCxnSpPr/>
          <p:nvPr/>
        </p:nvCxnSpPr>
        <p:spPr>
          <a:xfrm rot="16200000">
            <a:off x="2001449" y="2825880"/>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8" name="Straight Connector 77">
            <a:extLst>
              <a:ext uri="{FF2B5EF4-FFF2-40B4-BE49-F238E27FC236}">
                <a16:creationId xmlns:a16="http://schemas.microsoft.com/office/drawing/2014/main" id="{7B4E38D5-BB42-3446-AD68-2ACE2277EBEF}"/>
              </a:ext>
            </a:extLst>
          </p:cNvPr>
          <p:cNvCxnSpPr/>
          <p:nvPr/>
        </p:nvCxnSpPr>
        <p:spPr>
          <a:xfrm rot="16200000">
            <a:off x="3466221" y="2813998"/>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2" name="Straight Connector 81">
            <a:extLst>
              <a:ext uri="{FF2B5EF4-FFF2-40B4-BE49-F238E27FC236}">
                <a16:creationId xmlns:a16="http://schemas.microsoft.com/office/drawing/2014/main" id="{24D6B5EC-B14C-D94B-8958-6078B98DCFB1}"/>
              </a:ext>
            </a:extLst>
          </p:cNvPr>
          <p:cNvCxnSpPr>
            <a:cxnSpLocks/>
          </p:cNvCxnSpPr>
          <p:nvPr/>
        </p:nvCxnSpPr>
        <p:spPr>
          <a:xfrm flipV="1">
            <a:off x="943337" y="1769857"/>
            <a:ext cx="665261" cy="65696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84" name="Oval 83">
            <a:extLst>
              <a:ext uri="{FF2B5EF4-FFF2-40B4-BE49-F238E27FC236}">
                <a16:creationId xmlns:a16="http://schemas.microsoft.com/office/drawing/2014/main" id="{2D8A46C6-27E0-5145-8FB2-439EE27AC54E}"/>
              </a:ext>
            </a:extLst>
          </p:cNvPr>
          <p:cNvSpPr/>
          <p:nvPr/>
        </p:nvSpPr>
        <p:spPr>
          <a:xfrm>
            <a:off x="865288" y="2413428"/>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7" name="Straight Connector 86">
            <a:extLst>
              <a:ext uri="{FF2B5EF4-FFF2-40B4-BE49-F238E27FC236}">
                <a16:creationId xmlns:a16="http://schemas.microsoft.com/office/drawing/2014/main" id="{FA47EFA6-B167-9B43-8E10-B50A67A37B2D}"/>
              </a:ext>
            </a:extLst>
          </p:cNvPr>
          <p:cNvCxnSpPr/>
          <p:nvPr/>
        </p:nvCxnSpPr>
        <p:spPr>
          <a:xfrm flipV="1">
            <a:off x="853094" y="2358772"/>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8" name="Straight Connector 87">
            <a:extLst>
              <a:ext uri="{FF2B5EF4-FFF2-40B4-BE49-F238E27FC236}">
                <a16:creationId xmlns:a16="http://schemas.microsoft.com/office/drawing/2014/main" id="{95BB51D0-C249-1A47-84C8-33A5A01FF582}"/>
              </a:ext>
            </a:extLst>
          </p:cNvPr>
          <p:cNvCxnSpPr/>
          <p:nvPr/>
        </p:nvCxnSpPr>
        <p:spPr>
          <a:xfrm>
            <a:off x="761294" y="2356721"/>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9" name="Straight Connector 88">
            <a:extLst>
              <a:ext uri="{FF2B5EF4-FFF2-40B4-BE49-F238E27FC236}">
                <a16:creationId xmlns:a16="http://schemas.microsoft.com/office/drawing/2014/main" id="{FB1E21E5-81DC-4246-8F61-D9DFFF5E67C7}"/>
              </a:ext>
            </a:extLst>
          </p:cNvPr>
          <p:cNvCxnSpPr/>
          <p:nvPr/>
        </p:nvCxnSpPr>
        <p:spPr>
          <a:xfrm>
            <a:off x="758124" y="2448534"/>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0" name="Straight Connector 89">
            <a:extLst>
              <a:ext uri="{FF2B5EF4-FFF2-40B4-BE49-F238E27FC236}">
                <a16:creationId xmlns:a16="http://schemas.microsoft.com/office/drawing/2014/main" id="{EFAAF0C2-9918-E443-B2BC-0CEF245A17E1}"/>
              </a:ext>
            </a:extLst>
          </p:cNvPr>
          <p:cNvCxnSpPr/>
          <p:nvPr/>
        </p:nvCxnSpPr>
        <p:spPr>
          <a:xfrm>
            <a:off x="763610" y="253766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1" name="Straight Connector 90">
            <a:extLst>
              <a:ext uri="{FF2B5EF4-FFF2-40B4-BE49-F238E27FC236}">
                <a16:creationId xmlns:a16="http://schemas.microsoft.com/office/drawing/2014/main" id="{6500EE73-2C63-024A-B1CF-76D518B1E3CD}"/>
              </a:ext>
            </a:extLst>
          </p:cNvPr>
          <p:cNvCxnSpPr/>
          <p:nvPr/>
        </p:nvCxnSpPr>
        <p:spPr>
          <a:xfrm>
            <a:off x="756496" y="308915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2" name="Straight Connector 91">
            <a:extLst>
              <a:ext uri="{FF2B5EF4-FFF2-40B4-BE49-F238E27FC236}">
                <a16:creationId xmlns:a16="http://schemas.microsoft.com/office/drawing/2014/main" id="{F82D63F6-3696-7749-9F2C-8127AB5851A4}"/>
              </a:ext>
            </a:extLst>
          </p:cNvPr>
          <p:cNvCxnSpPr/>
          <p:nvPr/>
        </p:nvCxnSpPr>
        <p:spPr>
          <a:xfrm>
            <a:off x="753326" y="3180966"/>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3" name="Straight Connector 92">
            <a:extLst>
              <a:ext uri="{FF2B5EF4-FFF2-40B4-BE49-F238E27FC236}">
                <a16:creationId xmlns:a16="http://schemas.microsoft.com/office/drawing/2014/main" id="{9DFCFC54-D568-6C47-BDB1-915DB7363AB7}"/>
              </a:ext>
            </a:extLst>
          </p:cNvPr>
          <p:cNvCxnSpPr/>
          <p:nvPr/>
        </p:nvCxnSpPr>
        <p:spPr>
          <a:xfrm>
            <a:off x="758812" y="3270099"/>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95" name="Oval 94">
            <a:extLst>
              <a:ext uri="{FF2B5EF4-FFF2-40B4-BE49-F238E27FC236}">
                <a16:creationId xmlns:a16="http://schemas.microsoft.com/office/drawing/2014/main" id="{1F34698F-0135-7643-95E0-1D69928F3771}"/>
              </a:ext>
            </a:extLst>
          </p:cNvPr>
          <p:cNvSpPr/>
          <p:nvPr/>
        </p:nvSpPr>
        <p:spPr>
          <a:xfrm>
            <a:off x="2327319" y="2406471"/>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6" name="Straight Connector 95">
            <a:extLst>
              <a:ext uri="{FF2B5EF4-FFF2-40B4-BE49-F238E27FC236}">
                <a16:creationId xmlns:a16="http://schemas.microsoft.com/office/drawing/2014/main" id="{846F73AD-7E41-0143-B60A-8CD84B28EB86}"/>
              </a:ext>
            </a:extLst>
          </p:cNvPr>
          <p:cNvCxnSpPr/>
          <p:nvPr/>
        </p:nvCxnSpPr>
        <p:spPr>
          <a:xfrm>
            <a:off x="2353948" y="3190669"/>
            <a:ext cx="147389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7" name="Straight Connector 96">
            <a:extLst>
              <a:ext uri="{FF2B5EF4-FFF2-40B4-BE49-F238E27FC236}">
                <a16:creationId xmlns:a16="http://schemas.microsoft.com/office/drawing/2014/main" id="{D64776D7-6A3D-EB4C-816F-0438BCC203C1}"/>
              </a:ext>
            </a:extLst>
          </p:cNvPr>
          <p:cNvCxnSpPr/>
          <p:nvPr/>
        </p:nvCxnSpPr>
        <p:spPr>
          <a:xfrm>
            <a:off x="900344" y="3188287"/>
            <a:ext cx="1507029"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8" name="Straight Connector 97">
            <a:extLst>
              <a:ext uri="{FF2B5EF4-FFF2-40B4-BE49-F238E27FC236}">
                <a16:creationId xmlns:a16="http://schemas.microsoft.com/office/drawing/2014/main" id="{C8E0F74F-CC03-BD49-973C-9969C8F31A4E}"/>
              </a:ext>
            </a:extLst>
          </p:cNvPr>
          <p:cNvCxnSpPr/>
          <p:nvPr/>
        </p:nvCxnSpPr>
        <p:spPr>
          <a:xfrm rot="16200000">
            <a:off x="7669614" y="2819256"/>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02" name="Oval 101">
            <a:extLst>
              <a:ext uri="{FF2B5EF4-FFF2-40B4-BE49-F238E27FC236}">
                <a16:creationId xmlns:a16="http://schemas.microsoft.com/office/drawing/2014/main" id="{834017DF-17A8-D946-AC47-7EEB7FB9359C}"/>
              </a:ext>
            </a:extLst>
          </p:cNvPr>
          <p:cNvSpPr/>
          <p:nvPr/>
        </p:nvSpPr>
        <p:spPr>
          <a:xfrm>
            <a:off x="6530712" y="241172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 name="Oval 102">
            <a:extLst>
              <a:ext uri="{FF2B5EF4-FFF2-40B4-BE49-F238E27FC236}">
                <a16:creationId xmlns:a16="http://schemas.microsoft.com/office/drawing/2014/main" id="{7F0D5502-30AF-8C46-8101-2C1BF740740D}"/>
              </a:ext>
            </a:extLst>
          </p:cNvPr>
          <p:cNvSpPr/>
          <p:nvPr/>
        </p:nvSpPr>
        <p:spPr>
          <a:xfrm>
            <a:off x="7986240" y="241172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4" name="Straight Connector 103">
            <a:extLst>
              <a:ext uri="{FF2B5EF4-FFF2-40B4-BE49-F238E27FC236}">
                <a16:creationId xmlns:a16="http://schemas.microsoft.com/office/drawing/2014/main" id="{3CFF33DE-74D2-6548-9ABA-0448FBCE1959}"/>
              </a:ext>
            </a:extLst>
          </p:cNvPr>
          <p:cNvCxnSpPr/>
          <p:nvPr/>
        </p:nvCxnSpPr>
        <p:spPr>
          <a:xfrm>
            <a:off x="6557341" y="3195927"/>
            <a:ext cx="147389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05" name="Oval 104">
            <a:extLst>
              <a:ext uri="{FF2B5EF4-FFF2-40B4-BE49-F238E27FC236}">
                <a16:creationId xmlns:a16="http://schemas.microsoft.com/office/drawing/2014/main" id="{CC608D74-C81D-A64E-81F1-08F451E0C875}"/>
              </a:ext>
            </a:extLst>
          </p:cNvPr>
          <p:cNvSpPr/>
          <p:nvPr/>
        </p:nvSpPr>
        <p:spPr>
          <a:xfrm>
            <a:off x="2317330" y="314830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Oval 105">
            <a:extLst>
              <a:ext uri="{FF2B5EF4-FFF2-40B4-BE49-F238E27FC236}">
                <a16:creationId xmlns:a16="http://schemas.microsoft.com/office/drawing/2014/main" id="{C1598FFD-64DE-5E4D-BCE5-7BC71CF3DE10}"/>
              </a:ext>
            </a:extLst>
          </p:cNvPr>
          <p:cNvSpPr/>
          <p:nvPr/>
        </p:nvSpPr>
        <p:spPr>
          <a:xfrm>
            <a:off x="861275" y="3137331"/>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7" name="Straight Connector 106">
            <a:extLst>
              <a:ext uri="{FF2B5EF4-FFF2-40B4-BE49-F238E27FC236}">
                <a16:creationId xmlns:a16="http://schemas.microsoft.com/office/drawing/2014/main" id="{C3CFF69C-99A9-224A-B3AC-755F3FC41AA7}"/>
              </a:ext>
            </a:extLst>
          </p:cNvPr>
          <p:cNvCxnSpPr/>
          <p:nvPr/>
        </p:nvCxnSpPr>
        <p:spPr>
          <a:xfrm flipV="1">
            <a:off x="848296" y="3091204"/>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11" name="Oval 110">
            <a:extLst>
              <a:ext uri="{FF2B5EF4-FFF2-40B4-BE49-F238E27FC236}">
                <a16:creationId xmlns:a16="http://schemas.microsoft.com/office/drawing/2014/main" id="{5BFEF1A1-FC24-6C4C-9898-03F11B60B12D}"/>
              </a:ext>
            </a:extLst>
          </p:cNvPr>
          <p:cNvSpPr/>
          <p:nvPr/>
        </p:nvSpPr>
        <p:spPr>
          <a:xfrm>
            <a:off x="3060033" y="1706177"/>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4" name="Straight Connector 113">
            <a:extLst>
              <a:ext uri="{FF2B5EF4-FFF2-40B4-BE49-F238E27FC236}">
                <a16:creationId xmlns:a16="http://schemas.microsoft.com/office/drawing/2014/main" id="{94F2035A-21F4-4A43-A1EC-9E56924A6BF3}"/>
              </a:ext>
            </a:extLst>
          </p:cNvPr>
          <p:cNvCxnSpPr/>
          <p:nvPr/>
        </p:nvCxnSpPr>
        <p:spPr>
          <a:xfrm rot="16200000">
            <a:off x="4935675" y="2803733"/>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18" name="Oval 117">
            <a:extLst>
              <a:ext uri="{FF2B5EF4-FFF2-40B4-BE49-F238E27FC236}">
                <a16:creationId xmlns:a16="http://schemas.microsoft.com/office/drawing/2014/main" id="{A721EEBB-28D7-A144-AA26-59B48CE19653}"/>
              </a:ext>
            </a:extLst>
          </p:cNvPr>
          <p:cNvSpPr/>
          <p:nvPr/>
        </p:nvSpPr>
        <p:spPr>
          <a:xfrm>
            <a:off x="5258879" y="2402784"/>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9" name="Straight Connector 118">
            <a:extLst>
              <a:ext uri="{FF2B5EF4-FFF2-40B4-BE49-F238E27FC236}">
                <a16:creationId xmlns:a16="http://schemas.microsoft.com/office/drawing/2014/main" id="{4BE97ED4-A415-C54F-BAD0-51063B7B73FB}"/>
              </a:ext>
            </a:extLst>
          </p:cNvPr>
          <p:cNvCxnSpPr/>
          <p:nvPr/>
        </p:nvCxnSpPr>
        <p:spPr>
          <a:xfrm>
            <a:off x="3823402" y="3180404"/>
            <a:ext cx="147389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23" name="Oval 122">
            <a:extLst>
              <a:ext uri="{FF2B5EF4-FFF2-40B4-BE49-F238E27FC236}">
                <a16:creationId xmlns:a16="http://schemas.microsoft.com/office/drawing/2014/main" id="{4E6117C1-9091-4045-B52C-51C7B168E684}"/>
              </a:ext>
            </a:extLst>
          </p:cNvPr>
          <p:cNvSpPr/>
          <p:nvPr/>
        </p:nvSpPr>
        <p:spPr>
          <a:xfrm>
            <a:off x="3782847" y="2406471"/>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5" name="Oval 124">
            <a:extLst>
              <a:ext uri="{FF2B5EF4-FFF2-40B4-BE49-F238E27FC236}">
                <a16:creationId xmlns:a16="http://schemas.microsoft.com/office/drawing/2014/main" id="{804596DC-65B0-1244-A344-1D90C9F439D9}"/>
              </a:ext>
            </a:extLst>
          </p:cNvPr>
          <p:cNvSpPr/>
          <p:nvPr/>
        </p:nvSpPr>
        <p:spPr>
          <a:xfrm>
            <a:off x="5630114" y="2774053"/>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26" name="Oval 125">
            <a:extLst>
              <a:ext uri="{FF2B5EF4-FFF2-40B4-BE49-F238E27FC236}">
                <a16:creationId xmlns:a16="http://schemas.microsoft.com/office/drawing/2014/main" id="{BEBE2957-6A95-8444-9BA9-C351DDF983CB}"/>
              </a:ext>
            </a:extLst>
          </p:cNvPr>
          <p:cNvSpPr/>
          <p:nvPr/>
        </p:nvSpPr>
        <p:spPr>
          <a:xfrm>
            <a:off x="5875359" y="2767830"/>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27" name="Oval 126">
            <a:extLst>
              <a:ext uri="{FF2B5EF4-FFF2-40B4-BE49-F238E27FC236}">
                <a16:creationId xmlns:a16="http://schemas.microsoft.com/office/drawing/2014/main" id="{408974D9-84B1-AE4B-9D26-88D856BE70CB}"/>
              </a:ext>
            </a:extLst>
          </p:cNvPr>
          <p:cNvSpPr/>
          <p:nvPr/>
        </p:nvSpPr>
        <p:spPr>
          <a:xfrm>
            <a:off x="6133847" y="2770938"/>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cxnSp>
        <p:nvCxnSpPr>
          <p:cNvPr id="128" name="Straight Arrow Connector 127">
            <a:extLst>
              <a:ext uri="{FF2B5EF4-FFF2-40B4-BE49-F238E27FC236}">
                <a16:creationId xmlns:a16="http://schemas.microsoft.com/office/drawing/2014/main" id="{2F775DB1-CC7C-544A-A681-93F8846B0237}"/>
              </a:ext>
            </a:extLst>
          </p:cNvPr>
          <p:cNvCxnSpPr>
            <a:cxnSpLocks/>
          </p:cNvCxnSpPr>
          <p:nvPr/>
        </p:nvCxnSpPr>
        <p:spPr>
          <a:xfrm>
            <a:off x="8281074" y="2220266"/>
            <a:ext cx="0" cy="208531"/>
          </a:xfrm>
          <a:prstGeom prst="straightConnector1">
            <a:avLst/>
          </a:prstGeom>
          <a:ln w="25400">
            <a:solidFill>
              <a:srgbClr val="FF000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129" name="Straight Arrow Connector 128">
            <a:extLst>
              <a:ext uri="{FF2B5EF4-FFF2-40B4-BE49-F238E27FC236}">
                <a16:creationId xmlns:a16="http://schemas.microsoft.com/office/drawing/2014/main" id="{CA8C3872-742E-5843-91CF-3028D1BC0A46}"/>
              </a:ext>
            </a:extLst>
          </p:cNvPr>
          <p:cNvCxnSpPr>
            <a:cxnSpLocks/>
          </p:cNvCxnSpPr>
          <p:nvPr/>
        </p:nvCxnSpPr>
        <p:spPr>
          <a:xfrm>
            <a:off x="8267918" y="3189348"/>
            <a:ext cx="0" cy="208976"/>
          </a:xfrm>
          <a:prstGeom prst="straightConnector1">
            <a:avLst/>
          </a:prstGeom>
          <a:ln w="254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cxnSp>
        <p:nvCxnSpPr>
          <p:cNvPr id="161" name="Straight Connector 160">
            <a:extLst>
              <a:ext uri="{FF2B5EF4-FFF2-40B4-BE49-F238E27FC236}">
                <a16:creationId xmlns:a16="http://schemas.microsoft.com/office/drawing/2014/main" id="{7BF1B51B-F87D-684F-B009-47775E7677A0}"/>
              </a:ext>
            </a:extLst>
          </p:cNvPr>
          <p:cNvCxnSpPr>
            <a:cxnSpLocks/>
          </p:cNvCxnSpPr>
          <p:nvPr/>
        </p:nvCxnSpPr>
        <p:spPr>
          <a:xfrm flipH="1" flipV="1">
            <a:off x="1653522" y="1750123"/>
            <a:ext cx="679740" cy="67011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86" name="Oval 85">
            <a:extLst>
              <a:ext uri="{FF2B5EF4-FFF2-40B4-BE49-F238E27FC236}">
                <a16:creationId xmlns:a16="http://schemas.microsoft.com/office/drawing/2014/main" id="{B6071D90-882C-B241-AC0D-24500D3D3510}"/>
              </a:ext>
            </a:extLst>
          </p:cNvPr>
          <p:cNvSpPr/>
          <p:nvPr/>
        </p:nvSpPr>
        <p:spPr>
          <a:xfrm>
            <a:off x="1588629" y="171154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9" name="Straight Connector 168">
            <a:extLst>
              <a:ext uri="{FF2B5EF4-FFF2-40B4-BE49-F238E27FC236}">
                <a16:creationId xmlns:a16="http://schemas.microsoft.com/office/drawing/2014/main" id="{CF6EC2A0-DEE8-DE4F-B8AB-57DB818B247D}"/>
              </a:ext>
            </a:extLst>
          </p:cNvPr>
          <p:cNvCxnSpPr>
            <a:cxnSpLocks/>
          </p:cNvCxnSpPr>
          <p:nvPr/>
        </p:nvCxnSpPr>
        <p:spPr>
          <a:xfrm flipV="1">
            <a:off x="3821933" y="1691732"/>
            <a:ext cx="766210" cy="149973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0" name="Straight Connector 169">
            <a:extLst>
              <a:ext uri="{FF2B5EF4-FFF2-40B4-BE49-F238E27FC236}">
                <a16:creationId xmlns:a16="http://schemas.microsoft.com/office/drawing/2014/main" id="{BA4C2FA6-FF7E-2E44-855E-6E25E976F471}"/>
              </a:ext>
            </a:extLst>
          </p:cNvPr>
          <p:cNvCxnSpPr>
            <a:cxnSpLocks/>
          </p:cNvCxnSpPr>
          <p:nvPr/>
        </p:nvCxnSpPr>
        <p:spPr>
          <a:xfrm flipH="1" flipV="1">
            <a:off x="4553427" y="1690951"/>
            <a:ext cx="766210" cy="149973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1" name="Straight Connector 170">
            <a:extLst>
              <a:ext uri="{FF2B5EF4-FFF2-40B4-BE49-F238E27FC236}">
                <a16:creationId xmlns:a16="http://schemas.microsoft.com/office/drawing/2014/main" id="{DDC84FDF-449F-4E42-9FCD-7DB75A1D0924}"/>
              </a:ext>
            </a:extLst>
          </p:cNvPr>
          <p:cNvCxnSpPr>
            <a:cxnSpLocks/>
          </p:cNvCxnSpPr>
          <p:nvPr/>
        </p:nvCxnSpPr>
        <p:spPr>
          <a:xfrm flipV="1">
            <a:off x="3864292" y="1759101"/>
            <a:ext cx="665261" cy="65696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2" name="Straight Connector 171">
            <a:extLst>
              <a:ext uri="{FF2B5EF4-FFF2-40B4-BE49-F238E27FC236}">
                <a16:creationId xmlns:a16="http://schemas.microsoft.com/office/drawing/2014/main" id="{33FF69C5-CF55-9340-BC09-A208FD8FBB95}"/>
              </a:ext>
            </a:extLst>
          </p:cNvPr>
          <p:cNvCxnSpPr>
            <a:cxnSpLocks/>
          </p:cNvCxnSpPr>
          <p:nvPr/>
        </p:nvCxnSpPr>
        <p:spPr>
          <a:xfrm flipH="1" flipV="1">
            <a:off x="4594211" y="1739367"/>
            <a:ext cx="679740" cy="67011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3" name="Straight Connector 172">
            <a:extLst>
              <a:ext uri="{FF2B5EF4-FFF2-40B4-BE49-F238E27FC236}">
                <a16:creationId xmlns:a16="http://schemas.microsoft.com/office/drawing/2014/main" id="{BB966671-B9D4-4344-883D-68138840AC56}"/>
              </a:ext>
            </a:extLst>
          </p:cNvPr>
          <p:cNvCxnSpPr>
            <a:cxnSpLocks/>
          </p:cNvCxnSpPr>
          <p:nvPr/>
        </p:nvCxnSpPr>
        <p:spPr>
          <a:xfrm flipV="1">
            <a:off x="6541776" y="1719542"/>
            <a:ext cx="766210" cy="149973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4" name="Straight Connector 173">
            <a:extLst>
              <a:ext uri="{FF2B5EF4-FFF2-40B4-BE49-F238E27FC236}">
                <a16:creationId xmlns:a16="http://schemas.microsoft.com/office/drawing/2014/main" id="{0A6A53BE-F5F2-1445-B30A-BDC7DCC8B4D1}"/>
              </a:ext>
            </a:extLst>
          </p:cNvPr>
          <p:cNvCxnSpPr>
            <a:cxnSpLocks/>
          </p:cNvCxnSpPr>
          <p:nvPr/>
        </p:nvCxnSpPr>
        <p:spPr>
          <a:xfrm flipH="1" flipV="1">
            <a:off x="7273270" y="1712183"/>
            <a:ext cx="766210" cy="149973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5" name="Straight Connector 174">
            <a:extLst>
              <a:ext uri="{FF2B5EF4-FFF2-40B4-BE49-F238E27FC236}">
                <a16:creationId xmlns:a16="http://schemas.microsoft.com/office/drawing/2014/main" id="{FE22BFC5-D8CB-F745-B55B-5FDD5EB9FF41}"/>
              </a:ext>
            </a:extLst>
          </p:cNvPr>
          <p:cNvCxnSpPr>
            <a:cxnSpLocks/>
          </p:cNvCxnSpPr>
          <p:nvPr/>
        </p:nvCxnSpPr>
        <p:spPr>
          <a:xfrm flipV="1">
            <a:off x="6597291" y="1767177"/>
            <a:ext cx="665261" cy="65696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6" name="Straight Connector 175">
            <a:extLst>
              <a:ext uri="{FF2B5EF4-FFF2-40B4-BE49-F238E27FC236}">
                <a16:creationId xmlns:a16="http://schemas.microsoft.com/office/drawing/2014/main" id="{84747019-347F-C04C-B34F-172BAE3E93F5}"/>
              </a:ext>
            </a:extLst>
          </p:cNvPr>
          <p:cNvCxnSpPr>
            <a:cxnSpLocks/>
          </p:cNvCxnSpPr>
          <p:nvPr/>
        </p:nvCxnSpPr>
        <p:spPr>
          <a:xfrm flipH="1" flipV="1">
            <a:off x="7320632" y="1760599"/>
            <a:ext cx="679740" cy="67011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13" name="Oval 112">
            <a:extLst>
              <a:ext uri="{FF2B5EF4-FFF2-40B4-BE49-F238E27FC236}">
                <a16:creationId xmlns:a16="http://schemas.microsoft.com/office/drawing/2014/main" id="{165493AF-E4E8-9043-9FD6-2D94A58FDDE8}"/>
              </a:ext>
            </a:extLst>
          </p:cNvPr>
          <p:cNvSpPr/>
          <p:nvPr/>
        </p:nvSpPr>
        <p:spPr>
          <a:xfrm>
            <a:off x="7243692" y="1704857"/>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Oval 107">
            <a:extLst>
              <a:ext uri="{FF2B5EF4-FFF2-40B4-BE49-F238E27FC236}">
                <a16:creationId xmlns:a16="http://schemas.microsoft.com/office/drawing/2014/main" id="{0633EB00-B077-A24C-A3FA-49BFC5AF45C5}"/>
              </a:ext>
            </a:extLst>
          </p:cNvPr>
          <p:cNvSpPr/>
          <p:nvPr/>
        </p:nvSpPr>
        <p:spPr>
          <a:xfrm>
            <a:off x="6514145" y="315356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Oval 111">
            <a:extLst>
              <a:ext uri="{FF2B5EF4-FFF2-40B4-BE49-F238E27FC236}">
                <a16:creationId xmlns:a16="http://schemas.microsoft.com/office/drawing/2014/main" id="{85591706-7DF4-7741-8F14-BD4800C6929C}"/>
              </a:ext>
            </a:extLst>
          </p:cNvPr>
          <p:cNvSpPr/>
          <p:nvPr/>
        </p:nvSpPr>
        <p:spPr>
          <a:xfrm>
            <a:off x="7988203" y="315356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1" name="Oval 120">
            <a:extLst>
              <a:ext uri="{FF2B5EF4-FFF2-40B4-BE49-F238E27FC236}">
                <a16:creationId xmlns:a16="http://schemas.microsoft.com/office/drawing/2014/main" id="{42573EB4-D25D-8C42-907E-2D9C19C1C2A0}"/>
              </a:ext>
            </a:extLst>
          </p:cNvPr>
          <p:cNvSpPr/>
          <p:nvPr/>
        </p:nvSpPr>
        <p:spPr>
          <a:xfrm>
            <a:off x="5254264" y="3138037"/>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 name="Oval 121">
            <a:extLst>
              <a:ext uri="{FF2B5EF4-FFF2-40B4-BE49-F238E27FC236}">
                <a16:creationId xmlns:a16="http://schemas.microsoft.com/office/drawing/2014/main" id="{49B3FCF4-7E39-5745-9344-C50B62E4AE9B}"/>
              </a:ext>
            </a:extLst>
          </p:cNvPr>
          <p:cNvSpPr/>
          <p:nvPr/>
        </p:nvSpPr>
        <p:spPr>
          <a:xfrm>
            <a:off x="4522909" y="168275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4" name="Oval 123">
            <a:extLst>
              <a:ext uri="{FF2B5EF4-FFF2-40B4-BE49-F238E27FC236}">
                <a16:creationId xmlns:a16="http://schemas.microsoft.com/office/drawing/2014/main" id="{DC6F98BB-45A2-A94A-947B-C6D03584BCCB}"/>
              </a:ext>
            </a:extLst>
          </p:cNvPr>
          <p:cNvSpPr/>
          <p:nvPr/>
        </p:nvSpPr>
        <p:spPr>
          <a:xfrm>
            <a:off x="3784810" y="314830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TextBox 57">
            <a:extLst>
              <a:ext uri="{FF2B5EF4-FFF2-40B4-BE49-F238E27FC236}">
                <a16:creationId xmlns:a16="http://schemas.microsoft.com/office/drawing/2014/main" id="{C34EB36F-BB99-EC4C-B30B-243105A723C4}"/>
              </a:ext>
            </a:extLst>
          </p:cNvPr>
          <p:cNvSpPr txBox="1"/>
          <p:nvPr/>
        </p:nvSpPr>
        <p:spPr>
          <a:xfrm>
            <a:off x="8038273" y="1842092"/>
            <a:ext cx="603596" cy="369332"/>
          </a:xfrm>
          <a:prstGeom prst="rect">
            <a:avLst/>
          </a:prstGeom>
          <a:noFill/>
        </p:spPr>
        <p:txBody>
          <a:bodyPr wrap="square" rtlCol="0">
            <a:spAutoFit/>
          </a:bodyPr>
          <a:lstStyle/>
          <a:p>
            <a:r>
              <a:rPr lang="en-US" dirty="0">
                <a:solidFill>
                  <a:srgbClr val="FF0000"/>
                </a:solidFill>
                <a:latin typeface="Times New Roman" panose="02020603050405020304" pitchFamily="18" charset="0"/>
                <a:cs typeface="Times New Roman" panose="02020603050405020304" pitchFamily="18" charset="0"/>
              </a:rPr>
              <a:t>F/2</a:t>
            </a:r>
            <a:r>
              <a:rPr lang="en-US" dirty="0">
                <a:latin typeface="Times New Roman" panose="02020603050405020304" pitchFamily="18" charset="0"/>
                <a:cs typeface="Times New Roman" panose="02020603050405020304" pitchFamily="18" charset="0"/>
              </a:rPr>
              <a:t> </a:t>
            </a:r>
          </a:p>
        </p:txBody>
      </p:sp>
      <p:sp>
        <p:nvSpPr>
          <p:cNvPr id="59" name="TextBox 58">
            <a:extLst>
              <a:ext uri="{FF2B5EF4-FFF2-40B4-BE49-F238E27FC236}">
                <a16:creationId xmlns:a16="http://schemas.microsoft.com/office/drawing/2014/main" id="{3B4BD326-52A4-384B-B0E5-BA4651F3247D}"/>
              </a:ext>
            </a:extLst>
          </p:cNvPr>
          <p:cNvSpPr txBox="1"/>
          <p:nvPr/>
        </p:nvSpPr>
        <p:spPr>
          <a:xfrm>
            <a:off x="8039499" y="3427673"/>
            <a:ext cx="603596" cy="369332"/>
          </a:xfrm>
          <a:prstGeom prst="rect">
            <a:avLst/>
          </a:prstGeom>
          <a:noFill/>
        </p:spPr>
        <p:txBody>
          <a:bodyPr wrap="square" rtlCol="0">
            <a:spAutoFit/>
          </a:bodyPr>
          <a:lstStyle/>
          <a:p>
            <a:r>
              <a:rPr lang="en-US" dirty="0">
                <a:solidFill>
                  <a:srgbClr val="FF0000"/>
                </a:solidFill>
                <a:latin typeface="Times New Roman" panose="02020603050405020304" pitchFamily="18" charset="0"/>
                <a:cs typeface="Times New Roman" panose="02020603050405020304" pitchFamily="18" charset="0"/>
              </a:rPr>
              <a:t>F/2</a:t>
            </a:r>
            <a:r>
              <a:rPr lang="en-US" dirty="0">
                <a:latin typeface="Times New Roman" panose="02020603050405020304" pitchFamily="18" charset="0"/>
                <a:cs typeface="Times New Roman" panose="02020603050405020304" pitchFamily="18" charset="0"/>
              </a:rPr>
              <a:t> </a:t>
            </a:r>
          </a:p>
        </p:txBody>
      </p:sp>
      <p:grpSp>
        <p:nvGrpSpPr>
          <p:cNvPr id="60" name="Group 59">
            <a:extLst>
              <a:ext uri="{FF2B5EF4-FFF2-40B4-BE49-F238E27FC236}">
                <a16:creationId xmlns:a16="http://schemas.microsoft.com/office/drawing/2014/main" id="{6D3F5983-E075-5F4B-AD5B-1216225D1FE0}"/>
              </a:ext>
            </a:extLst>
          </p:cNvPr>
          <p:cNvGrpSpPr/>
          <p:nvPr/>
        </p:nvGrpSpPr>
        <p:grpSpPr>
          <a:xfrm>
            <a:off x="383103" y="5502131"/>
            <a:ext cx="924602" cy="1058574"/>
            <a:chOff x="536432" y="5376415"/>
            <a:chExt cx="924602" cy="1058574"/>
          </a:xfrm>
        </p:grpSpPr>
        <p:cxnSp>
          <p:nvCxnSpPr>
            <p:cNvPr id="61" name="Straight Arrow Connector 60">
              <a:extLst>
                <a:ext uri="{FF2B5EF4-FFF2-40B4-BE49-F238E27FC236}">
                  <a16:creationId xmlns:a16="http://schemas.microsoft.com/office/drawing/2014/main" id="{05ECCCAB-FF47-C84A-AD24-9B09EB51AF52}"/>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2" name="TextBox 61">
              <a:extLst>
                <a:ext uri="{FF2B5EF4-FFF2-40B4-BE49-F238E27FC236}">
                  <a16:creationId xmlns:a16="http://schemas.microsoft.com/office/drawing/2014/main" id="{55609C8E-B2F2-9447-AF27-DDE1DBC3D4A9}"/>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63" name="Straight Arrow Connector 62">
              <a:extLst>
                <a:ext uri="{FF2B5EF4-FFF2-40B4-BE49-F238E27FC236}">
                  <a16:creationId xmlns:a16="http://schemas.microsoft.com/office/drawing/2014/main" id="{31745888-1ACF-3D47-B697-F2DA8F519A4C}"/>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4" name="TextBox 63">
              <a:extLst>
                <a:ext uri="{FF2B5EF4-FFF2-40B4-BE49-F238E27FC236}">
                  <a16:creationId xmlns:a16="http://schemas.microsoft.com/office/drawing/2014/main" id="{49B27DC2-6715-C94D-AEC4-D145445DD471}"/>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grpSp>
        <p:nvGrpSpPr>
          <p:cNvPr id="3" name="Group 2">
            <a:extLst>
              <a:ext uri="{FF2B5EF4-FFF2-40B4-BE49-F238E27FC236}">
                <a16:creationId xmlns:a16="http://schemas.microsoft.com/office/drawing/2014/main" id="{BB363408-06D6-184F-AF8A-71F45EC6ADE3}"/>
              </a:ext>
            </a:extLst>
          </p:cNvPr>
          <p:cNvGrpSpPr/>
          <p:nvPr/>
        </p:nvGrpSpPr>
        <p:grpSpPr>
          <a:xfrm>
            <a:off x="4740644" y="4100029"/>
            <a:ext cx="2288867" cy="1149157"/>
            <a:chOff x="4390791" y="4070212"/>
            <a:chExt cx="2928089" cy="1470087"/>
          </a:xfrm>
        </p:grpSpPr>
        <p:cxnSp>
          <p:nvCxnSpPr>
            <p:cNvPr id="66" name="Straight Connector 65">
              <a:extLst>
                <a:ext uri="{FF2B5EF4-FFF2-40B4-BE49-F238E27FC236}">
                  <a16:creationId xmlns:a16="http://schemas.microsoft.com/office/drawing/2014/main" id="{A380E667-6C5F-8E48-9B0B-C78E987462F4}"/>
                </a:ext>
              </a:extLst>
            </p:cNvPr>
            <p:cNvCxnSpPr>
              <a:cxnSpLocks/>
            </p:cNvCxnSpPr>
            <p:nvPr/>
          </p:nvCxnSpPr>
          <p:spPr>
            <a:xfrm flipV="1">
              <a:off x="5891830" y="4078529"/>
              <a:ext cx="718407" cy="14061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7" name="Straight Connector 66">
              <a:extLst>
                <a:ext uri="{FF2B5EF4-FFF2-40B4-BE49-F238E27FC236}">
                  <a16:creationId xmlns:a16="http://schemas.microsoft.com/office/drawing/2014/main" id="{9F2111E8-91FF-284E-89DD-720B543DFCCF}"/>
                </a:ext>
              </a:extLst>
            </p:cNvPr>
            <p:cNvCxnSpPr>
              <a:cxnSpLocks/>
            </p:cNvCxnSpPr>
            <p:nvPr/>
          </p:nvCxnSpPr>
          <p:spPr>
            <a:xfrm flipH="1" flipV="1">
              <a:off x="6577687" y="4077796"/>
              <a:ext cx="718407" cy="14061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8" name="Straight Connector 67">
              <a:extLst>
                <a:ext uri="{FF2B5EF4-FFF2-40B4-BE49-F238E27FC236}">
                  <a16:creationId xmlns:a16="http://schemas.microsoft.com/office/drawing/2014/main" id="{CD31B8F6-DC2D-8A4E-AFA7-06E74DB1AA5D}"/>
                </a:ext>
              </a:extLst>
            </p:cNvPr>
            <p:cNvCxnSpPr>
              <a:cxnSpLocks/>
            </p:cNvCxnSpPr>
            <p:nvPr/>
          </p:nvCxnSpPr>
          <p:spPr>
            <a:xfrm flipV="1">
              <a:off x="5943882" y="4129359"/>
              <a:ext cx="623756" cy="61597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9" name="Straight Connector 68">
              <a:extLst>
                <a:ext uri="{FF2B5EF4-FFF2-40B4-BE49-F238E27FC236}">
                  <a16:creationId xmlns:a16="http://schemas.microsoft.com/office/drawing/2014/main" id="{A1AEDF41-70FB-224F-931E-4BFF4619E874}"/>
                </a:ext>
              </a:extLst>
            </p:cNvPr>
            <p:cNvCxnSpPr>
              <a:cxnSpLocks/>
            </p:cNvCxnSpPr>
            <p:nvPr/>
          </p:nvCxnSpPr>
          <p:spPr>
            <a:xfrm flipH="1" flipV="1">
              <a:off x="6609759" y="4110857"/>
              <a:ext cx="637332" cy="62831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0" name="Straight Connector 69">
              <a:extLst>
                <a:ext uri="{FF2B5EF4-FFF2-40B4-BE49-F238E27FC236}">
                  <a16:creationId xmlns:a16="http://schemas.microsoft.com/office/drawing/2014/main" id="{9361F210-ABA3-384C-9BBD-9D7129544B7F}"/>
                </a:ext>
              </a:extLst>
            </p:cNvPr>
            <p:cNvCxnSpPr>
              <a:cxnSpLocks/>
            </p:cNvCxnSpPr>
            <p:nvPr/>
          </p:nvCxnSpPr>
          <p:spPr>
            <a:xfrm flipV="1">
              <a:off x="4516896" y="4079088"/>
              <a:ext cx="718407" cy="14061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a:extLst>
                <a:ext uri="{FF2B5EF4-FFF2-40B4-BE49-F238E27FC236}">
                  <a16:creationId xmlns:a16="http://schemas.microsoft.com/office/drawing/2014/main" id="{8F00078C-DA79-084F-ABA1-2EE2F8F7D899}"/>
                </a:ext>
              </a:extLst>
            </p:cNvPr>
            <p:cNvCxnSpPr>
              <a:cxnSpLocks/>
            </p:cNvCxnSpPr>
            <p:nvPr/>
          </p:nvCxnSpPr>
          <p:spPr>
            <a:xfrm flipH="1" flipV="1">
              <a:off x="5202753" y="4078356"/>
              <a:ext cx="718407" cy="14061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2" name="Straight Connector 71">
              <a:extLst>
                <a:ext uri="{FF2B5EF4-FFF2-40B4-BE49-F238E27FC236}">
                  <a16:creationId xmlns:a16="http://schemas.microsoft.com/office/drawing/2014/main" id="{FE8B502A-447B-F344-9993-80DEA3371F1F}"/>
                </a:ext>
              </a:extLst>
            </p:cNvPr>
            <p:cNvCxnSpPr/>
            <p:nvPr/>
          </p:nvCxnSpPr>
          <p:spPr>
            <a:xfrm rot="16200000">
              <a:off x="5561045" y="5120058"/>
              <a:ext cx="685881" cy="192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3" name="Straight Connector 72">
              <a:extLst>
                <a:ext uri="{FF2B5EF4-FFF2-40B4-BE49-F238E27FC236}">
                  <a16:creationId xmlns:a16="http://schemas.microsoft.com/office/drawing/2014/main" id="{AFCD2FD6-C5BA-A94C-B4C7-715D924474B1}"/>
                </a:ext>
              </a:extLst>
            </p:cNvPr>
            <p:cNvCxnSpPr/>
            <p:nvPr/>
          </p:nvCxnSpPr>
          <p:spPr>
            <a:xfrm rot="16200000">
              <a:off x="6934432" y="5108917"/>
              <a:ext cx="685881" cy="192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4" name="Straight Connector 73">
              <a:extLst>
                <a:ext uri="{FF2B5EF4-FFF2-40B4-BE49-F238E27FC236}">
                  <a16:creationId xmlns:a16="http://schemas.microsoft.com/office/drawing/2014/main" id="{38C3A076-B827-C74C-85E3-AD69CFB3AA77}"/>
                </a:ext>
              </a:extLst>
            </p:cNvPr>
            <p:cNvCxnSpPr>
              <a:cxnSpLocks/>
            </p:cNvCxnSpPr>
            <p:nvPr/>
          </p:nvCxnSpPr>
          <p:spPr>
            <a:xfrm flipV="1">
              <a:off x="4568948" y="4129919"/>
              <a:ext cx="623756" cy="61597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75" name="Oval 74">
              <a:extLst>
                <a:ext uri="{FF2B5EF4-FFF2-40B4-BE49-F238E27FC236}">
                  <a16:creationId xmlns:a16="http://schemas.microsoft.com/office/drawing/2014/main" id="{3DB2FE09-DCAF-9448-8F39-B0D3CA6DCD29}"/>
                </a:ext>
              </a:extLst>
            </p:cNvPr>
            <p:cNvSpPr/>
            <p:nvPr/>
          </p:nvSpPr>
          <p:spPr>
            <a:xfrm>
              <a:off x="4495768" y="4733339"/>
              <a:ext cx="85735" cy="85735"/>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6" name="Straight Connector 75">
              <a:extLst>
                <a:ext uri="{FF2B5EF4-FFF2-40B4-BE49-F238E27FC236}">
                  <a16:creationId xmlns:a16="http://schemas.microsoft.com/office/drawing/2014/main" id="{FB763DD3-3DFA-8146-AB03-A6FF259D4992}"/>
                </a:ext>
              </a:extLst>
            </p:cNvPr>
            <p:cNvCxnSpPr/>
            <p:nvPr/>
          </p:nvCxnSpPr>
          <p:spPr>
            <a:xfrm flipV="1">
              <a:off x="4484335" y="4682092"/>
              <a:ext cx="1" cy="17147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9" name="Straight Connector 78">
              <a:extLst>
                <a:ext uri="{FF2B5EF4-FFF2-40B4-BE49-F238E27FC236}">
                  <a16:creationId xmlns:a16="http://schemas.microsoft.com/office/drawing/2014/main" id="{BDCE9225-87EE-1645-AC46-87355079A119}"/>
                </a:ext>
              </a:extLst>
            </p:cNvPr>
            <p:cNvCxnSpPr/>
            <p:nvPr/>
          </p:nvCxnSpPr>
          <p:spPr>
            <a:xfrm>
              <a:off x="4398262" y="4680169"/>
              <a:ext cx="85735" cy="192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0" name="Straight Connector 79">
              <a:extLst>
                <a:ext uri="{FF2B5EF4-FFF2-40B4-BE49-F238E27FC236}">
                  <a16:creationId xmlns:a16="http://schemas.microsoft.com/office/drawing/2014/main" id="{367665EB-5A93-1848-841D-1E1FFE7B57B4}"/>
                </a:ext>
              </a:extLst>
            </p:cNvPr>
            <p:cNvCxnSpPr/>
            <p:nvPr/>
          </p:nvCxnSpPr>
          <p:spPr>
            <a:xfrm>
              <a:off x="4395290" y="4766254"/>
              <a:ext cx="85735" cy="192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1" name="Straight Connector 80">
              <a:extLst>
                <a:ext uri="{FF2B5EF4-FFF2-40B4-BE49-F238E27FC236}">
                  <a16:creationId xmlns:a16="http://schemas.microsoft.com/office/drawing/2014/main" id="{0F96402E-D33F-BF4D-BFD7-93BED517E026}"/>
                </a:ext>
              </a:extLst>
            </p:cNvPr>
            <p:cNvCxnSpPr/>
            <p:nvPr/>
          </p:nvCxnSpPr>
          <p:spPr>
            <a:xfrm>
              <a:off x="4400434" y="4849826"/>
              <a:ext cx="85735" cy="192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a:extLst>
                <a:ext uri="{FF2B5EF4-FFF2-40B4-BE49-F238E27FC236}">
                  <a16:creationId xmlns:a16="http://schemas.microsoft.com/office/drawing/2014/main" id="{D6A2A32A-BE76-8546-8648-168746A511EC}"/>
                </a:ext>
              </a:extLst>
            </p:cNvPr>
            <p:cNvCxnSpPr/>
            <p:nvPr/>
          </p:nvCxnSpPr>
          <p:spPr>
            <a:xfrm>
              <a:off x="4393764" y="5366906"/>
              <a:ext cx="85735" cy="192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5" name="Straight Connector 84">
              <a:extLst>
                <a:ext uri="{FF2B5EF4-FFF2-40B4-BE49-F238E27FC236}">
                  <a16:creationId xmlns:a16="http://schemas.microsoft.com/office/drawing/2014/main" id="{4FEC3192-1E95-3A41-85FF-25590CE1D95F}"/>
                </a:ext>
              </a:extLst>
            </p:cNvPr>
            <p:cNvCxnSpPr/>
            <p:nvPr/>
          </p:nvCxnSpPr>
          <p:spPr>
            <a:xfrm>
              <a:off x="4390791" y="5452991"/>
              <a:ext cx="85735" cy="192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4" name="Straight Connector 93">
              <a:extLst>
                <a:ext uri="{FF2B5EF4-FFF2-40B4-BE49-F238E27FC236}">
                  <a16:creationId xmlns:a16="http://schemas.microsoft.com/office/drawing/2014/main" id="{82474360-7E20-5249-A7CB-F79107B4CBCE}"/>
                </a:ext>
              </a:extLst>
            </p:cNvPr>
            <p:cNvCxnSpPr/>
            <p:nvPr/>
          </p:nvCxnSpPr>
          <p:spPr>
            <a:xfrm>
              <a:off x="4395935" y="5536563"/>
              <a:ext cx="85735" cy="192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99" name="Oval 98">
              <a:extLst>
                <a:ext uri="{FF2B5EF4-FFF2-40B4-BE49-F238E27FC236}">
                  <a16:creationId xmlns:a16="http://schemas.microsoft.com/office/drawing/2014/main" id="{7338F225-3A72-904D-A4FD-9928DE45DBAD}"/>
                </a:ext>
              </a:extLst>
            </p:cNvPr>
            <p:cNvSpPr/>
            <p:nvPr/>
          </p:nvSpPr>
          <p:spPr>
            <a:xfrm>
              <a:off x="5866585" y="4726816"/>
              <a:ext cx="85735" cy="85735"/>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0" name="Straight Connector 99">
              <a:extLst>
                <a:ext uri="{FF2B5EF4-FFF2-40B4-BE49-F238E27FC236}">
                  <a16:creationId xmlns:a16="http://schemas.microsoft.com/office/drawing/2014/main" id="{E7F4EC65-95E1-BC46-AD08-15ACC59315B3}"/>
                </a:ext>
              </a:extLst>
            </p:cNvPr>
            <p:cNvCxnSpPr/>
            <p:nvPr/>
          </p:nvCxnSpPr>
          <p:spPr>
            <a:xfrm>
              <a:off x="5891553" y="5462088"/>
              <a:ext cx="1381936"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1" name="Straight Connector 100">
              <a:extLst>
                <a:ext uri="{FF2B5EF4-FFF2-40B4-BE49-F238E27FC236}">
                  <a16:creationId xmlns:a16="http://schemas.microsoft.com/office/drawing/2014/main" id="{1C798866-0606-C24B-8C57-2209A78065BA}"/>
                </a:ext>
              </a:extLst>
            </p:cNvPr>
            <p:cNvCxnSpPr/>
            <p:nvPr/>
          </p:nvCxnSpPr>
          <p:spPr>
            <a:xfrm>
              <a:off x="4528637" y="5459855"/>
              <a:ext cx="1413007"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09" name="Oval 108">
              <a:extLst>
                <a:ext uri="{FF2B5EF4-FFF2-40B4-BE49-F238E27FC236}">
                  <a16:creationId xmlns:a16="http://schemas.microsoft.com/office/drawing/2014/main" id="{7BF0F5B3-F2FC-6340-8869-9665E8BE1806}"/>
                </a:ext>
              </a:extLst>
            </p:cNvPr>
            <p:cNvSpPr/>
            <p:nvPr/>
          </p:nvSpPr>
          <p:spPr>
            <a:xfrm>
              <a:off x="5857219" y="5422365"/>
              <a:ext cx="85735" cy="85735"/>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 name="Oval 109">
              <a:extLst>
                <a:ext uri="{FF2B5EF4-FFF2-40B4-BE49-F238E27FC236}">
                  <a16:creationId xmlns:a16="http://schemas.microsoft.com/office/drawing/2014/main" id="{0B4F37D5-58BE-E14C-A6F5-8FF99D7217D6}"/>
                </a:ext>
              </a:extLst>
            </p:cNvPr>
            <p:cNvSpPr/>
            <p:nvPr/>
          </p:nvSpPr>
          <p:spPr>
            <a:xfrm>
              <a:off x="4492006" y="5412078"/>
              <a:ext cx="85735" cy="85735"/>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5" name="Straight Connector 114">
              <a:extLst>
                <a:ext uri="{FF2B5EF4-FFF2-40B4-BE49-F238E27FC236}">
                  <a16:creationId xmlns:a16="http://schemas.microsoft.com/office/drawing/2014/main" id="{27C8EB68-9456-3541-9544-7AF615769C71}"/>
                </a:ext>
              </a:extLst>
            </p:cNvPr>
            <p:cNvCxnSpPr/>
            <p:nvPr/>
          </p:nvCxnSpPr>
          <p:spPr>
            <a:xfrm flipV="1">
              <a:off x="4479836" y="5368829"/>
              <a:ext cx="1" cy="17147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16" name="Oval 115">
              <a:extLst>
                <a:ext uri="{FF2B5EF4-FFF2-40B4-BE49-F238E27FC236}">
                  <a16:creationId xmlns:a16="http://schemas.microsoft.com/office/drawing/2014/main" id="{7F1EB9E2-8B7E-2448-A732-263FDCCE5712}"/>
                </a:ext>
              </a:extLst>
            </p:cNvPr>
            <p:cNvSpPr/>
            <p:nvPr/>
          </p:nvSpPr>
          <p:spPr>
            <a:xfrm>
              <a:off x="6553586" y="4070212"/>
              <a:ext cx="85735" cy="85735"/>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Oval 116">
              <a:extLst>
                <a:ext uri="{FF2B5EF4-FFF2-40B4-BE49-F238E27FC236}">
                  <a16:creationId xmlns:a16="http://schemas.microsoft.com/office/drawing/2014/main" id="{16C56A02-7FED-7442-B678-3FFC7A1AD0D0}"/>
                </a:ext>
              </a:extLst>
            </p:cNvPr>
            <p:cNvSpPr/>
            <p:nvPr/>
          </p:nvSpPr>
          <p:spPr>
            <a:xfrm>
              <a:off x="7231304" y="4726816"/>
              <a:ext cx="85735" cy="85735"/>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0" name="Straight Connector 119">
              <a:extLst>
                <a:ext uri="{FF2B5EF4-FFF2-40B4-BE49-F238E27FC236}">
                  <a16:creationId xmlns:a16="http://schemas.microsoft.com/office/drawing/2014/main" id="{C73EE7D0-3814-1B43-B073-30A9A88D4011}"/>
                </a:ext>
              </a:extLst>
            </p:cNvPr>
            <p:cNvCxnSpPr>
              <a:cxnSpLocks/>
            </p:cNvCxnSpPr>
            <p:nvPr/>
          </p:nvCxnSpPr>
          <p:spPr>
            <a:xfrm flipH="1" flipV="1">
              <a:off x="5234825" y="4111416"/>
              <a:ext cx="637332" cy="62831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30" name="Oval 129">
              <a:extLst>
                <a:ext uri="{FF2B5EF4-FFF2-40B4-BE49-F238E27FC236}">
                  <a16:creationId xmlns:a16="http://schemas.microsoft.com/office/drawing/2014/main" id="{1705644A-4AC0-554F-91F5-4BA88B8BA052}"/>
                </a:ext>
              </a:extLst>
            </p:cNvPr>
            <p:cNvSpPr/>
            <p:nvPr/>
          </p:nvSpPr>
          <p:spPr>
            <a:xfrm>
              <a:off x="5173981" y="4075242"/>
              <a:ext cx="85735" cy="85735"/>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1" name="Oval 130">
              <a:extLst>
                <a:ext uri="{FF2B5EF4-FFF2-40B4-BE49-F238E27FC236}">
                  <a16:creationId xmlns:a16="http://schemas.microsoft.com/office/drawing/2014/main" id="{6440B0B8-4598-2C4D-A6B0-2F2A9A21F0DC}"/>
                </a:ext>
              </a:extLst>
            </p:cNvPr>
            <p:cNvSpPr/>
            <p:nvPr/>
          </p:nvSpPr>
          <p:spPr>
            <a:xfrm>
              <a:off x="7233145" y="5422365"/>
              <a:ext cx="85735" cy="85735"/>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6" name="Group 5">
            <a:extLst>
              <a:ext uri="{FF2B5EF4-FFF2-40B4-BE49-F238E27FC236}">
                <a16:creationId xmlns:a16="http://schemas.microsoft.com/office/drawing/2014/main" id="{826AB7FF-4C59-A14D-9E93-BAA8072977AD}"/>
              </a:ext>
            </a:extLst>
          </p:cNvPr>
          <p:cNvGrpSpPr/>
          <p:nvPr/>
        </p:nvGrpSpPr>
        <p:grpSpPr>
          <a:xfrm>
            <a:off x="1941713" y="4134506"/>
            <a:ext cx="1220636" cy="1145224"/>
            <a:chOff x="1742933" y="4104688"/>
            <a:chExt cx="1561529" cy="1465057"/>
          </a:xfrm>
        </p:grpSpPr>
        <p:cxnSp>
          <p:nvCxnSpPr>
            <p:cNvPr id="132" name="Straight Connector 131">
              <a:extLst>
                <a:ext uri="{FF2B5EF4-FFF2-40B4-BE49-F238E27FC236}">
                  <a16:creationId xmlns:a16="http://schemas.microsoft.com/office/drawing/2014/main" id="{0A802D8D-E6A0-F84A-BE74-596727D9AADB}"/>
                </a:ext>
              </a:extLst>
            </p:cNvPr>
            <p:cNvCxnSpPr>
              <a:cxnSpLocks/>
            </p:cNvCxnSpPr>
            <p:nvPr/>
          </p:nvCxnSpPr>
          <p:spPr>
            <a:xfrm flipV="1">
              <a:off x="1869038" y="4108534"/>
              <a:ext cx="718407" cy="14061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3" name="Straight Connector 132">
              <a:extLst>
                <a:ext uri="{FF2B5EF4-FFF2-40B4-BE49-F238E27FC236}">
                  <a16:creationId xmlns:a16="http://schemas.microsoft.com/office/drawing/2014/main" id="{D59B1F82-2E54-FE4A-9AA3-BF2F7956B44F}"/>
                </a:ext>
              </a:extLst>
            </p:cNvPr>
            <p:cNvCxnSpPr>
              <a:cxnSpLocks/>
            </p:cNvCxnSpPr>
            <p:nvPr/>
          </p:nvCxnSpPr>
          <p:spPr>
            <a:xfrm flipH="1" flipV="1">
              <a:off x="2554895" y="4107802"/>
              <a:ext cx="718407" cy="14061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4" name="Straight Connector 133">
              <a:extLst>
                <a:ext uri="{FF2B5EF4-FFF2-40B4-BE49-F238E27FC236}">
                  <a16:creationId xmlns:a16="http://schemas.microsoft.com/office/drawing/2014/main" id="{2BE0202E-9210-AD4A-B04A-5C5B36FA4812}"/>
                </a:ext>
              </a:extLst>
            </p:cNvPr>
            <p:cNvCxnSpPr/>
            <p:nvPr/>
          </p:nvCxnSpPr>
          <p:spPr>
            <a:xfrm rot="16200000">
              <a:off x="2913187" y="5149504"/>
              <a:ext cx="685881" cy="192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5" name="Straight Connector 134">
              <a:extLst>
                <a:ext uri="{FF2B5EF4-FFF2-40B4-BE49-F238E27FC236}">
                  <a16:creationId xmlns:a16="http://schemas.microsoft.com/office/drawing/2014/main" id="{A2FC01B7-D53A-204C-BACB-062A5AC1F892}"/>
                </a:ext>
              </a:extLst>
            </p:cNvPr>
            <p:cNvCxnSpPr>
              <a:cxnSpLocks/>
            </p:cNvCxnSpPr>
            <p:nvPr/>
          </p:nvCxnSpPr>
          <p:spPr>
            <a:xfrm flipV="1">
              <a:off x="1921089" y="4159365"/>
              <a:ext cx="623756" cy="61597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36" name="Oval 135">
              <a:extLst>
                <a:ext uri="{FF2B5EF4-FFF2-40B4-BE49-F238E27FC236}">
                  <a16:creationId xmlns:a16="http://schemas.microsoft.com/office/drawing/2014/main" id="{8BEFD30B-ACF8-C040-B9DC-749CAE33A460}"/>
                </a:ext>
              </a:extLst>
            </p:cNvPr>
            <p:cNvSpPr/>
            <p:nvPr/>
          </p:nvSpPr>
          <p:spPr>
            <a:xfrm>
              <a:off x="1847910" y="4762784"/>
              <a:ext cx="85735" cy="85735"/>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7" name="Straight Connector 136">
              <a:extLst>
                <a:ext uri="{FF2B5EF4-FFF2-40B4-BE49-F238E27FC236}">
                  <a16:creationId xmlns:a16="http://schemas.microsoft.com/office/drawing/2014/main" id="{06150DCF-E6B7-8C45-9B81-EF9016E67379}"/>
                </a:ext>
              </a:extLst>
            </p:cNvPr>
            <p:cNvCxnSpPr/>
            <p:nvPr/>
          </p:nvCxnSpPr>
          <p:spPr>
            <a:xfrm flipV="1">
              <a:off x="1836477" y="4711538"/>
              <a:ext cx="1" cy="17147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8" name="Straight Connector 137">
              <a:extLst>
                <a:ext uri="{FF2B5EF4-FFF2-40B4-BE49-F238E27FC236}">
                  <a16:creationId xmlns:a16="http://schemas.microsoft.com/office/drawing/2014/main" id="{4C1FBC09-DAAB-8749-8ACE-5C26D26D5645}"/>
                </a:ext>
              </a:extLst>
            </p:cNvPr>
            <p:cNvCxnSpPr/>
            <p:nvPr/>
          </p:nvCxnSpPr>
          <p:spPr>
            <a:xfrm>
              <a:off x="1750404" y="4709615"/>
              <a:ext cx="85735" cy="192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9" name="Straight Connector 138">
              <a:extLst>
                <a:ext uri="{FF2B5EF4-FFF2-40B4-BE49-F238E27FC236}">
                  <a16:creationId xmlns:a16="http://schemas.microsoft.com/office/drawing/2014/main" id="{B11A7692-8992-1B4E-BA43-F3B73A4B8B3B}"/>
                </a:ext>
              </a:extLst>
            </p:cNvPr>
            <p:cNvCxnSpPr/>
            <p:nvPr/>
          </p:nvCxnSpPr>
          <p:spPr>
            <a:xfrm>
              <a:off x="1747432" y="4795700"/>
              <a:ext cx="85735" cy="192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0" name="Straight Connector 139">
              <a:extLst>
                <a:ext uri="{FF2B5EF4-FFF2-40B4-BE49-F238E27FC236}">
                  <a16:creationId xmlns:a16="http://schemas.microsoft.com/office/drawing/2014/main" id="{1967E5F7-E4E5-D541-992E-2D31D4706DBE}"/>
                </a:ext>
              </a:extLst>
            </p:cNvPr>
            <p:cNvCxnSpPr/>
            <p:nvPr/>
          </p:nvCxnSpPr>
          <p:spPr>
            <a:xfrm>
              <a:off x="1752575" y="4879272"/>
              <a:ext cx="85735" cy="192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1" name="Straight Connector 140">
              <a:extLst>
                <a:ext uri="{FF2B5EF4-FFF2-40B4-BE49-F238E27FC236}">
                  <a16:creationId xmlns:a16="http://schemas.microsoft.com/office/drawing/2014/main" id="{C447D82C-BC01-A441-B9A0-828C7B8A6E41}"/>
                </a:ext>
              </a:extLst>
            </p:cNvPr>
            <p:cNvCxnSpPr/>
            <p:nvPr/>
          </p:nvCxnSpPr>
          <p:spPr>
            <a:xfrm>
              <a:off x="1745905" y="5396352"/>
              <a:ext cx="85735" cy="192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2" name="Straight Connector 141">
              <a:extLst>
                <a:ext uri="{FF2B5EF4-FFF2-40B4-BE49-F238E27FC236}">
                  <a16:creationId xmlns:a16="http://schemas.microsoft.com/office/drawing/2014/main" id="{B86DD226-104B-9A47-94D8-F60A5D9CF54B}"/>
                </a:ext>
              </a:extLst>
            </p:cNvPr>
            <p:cNvCxnSpPr/>
            <p:nvPr/>
          </p:nvCxnSpPr>
          <p:spPr>
            <a:xfrm>
              <a:off x="1742933" y="5482437"/>
              <a:ext cx="85735" cy="192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3" name="Straight Connector 142">
              <a:extLst>
                <a:ext uri="{FF2B5EF4-FFF2-40B4-BE49-F238E27FC236}">
                  <a16:creationId xmlns:a16="http://schemas.microsoft.com/office/drawing/2014/main" id="{DA0AA847-C099-8544-A5C1-6F689A0AA5AE}"/>
                </a:ext>
              </a:extLst>
            </p:cNvPr>
            <p:cNvCxnSpPr/>
            <p:nvPr/>
          </p:nvCxnSpPr>
          <p:spPr>
            <a:xfrm>
              <a:off x="1748077" y="5566009"/>
              <a:ext cx="85735" cy="192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44" name="Oval 143">
              <a:extLst>
                <a:ext uri="{FF2B5EF4-FFF2-40B4-BE49-F238E27FC236}">
                  <a16:creationId xmlns:a16="http://schemas.microsoft.com/office/drawing/2014/main" id="{DC08C28C-812F-3F46-A752-082E1982B82E}"/>
                </a:ext>
              </a:extLst>
            </p:cNvPr>
            <p:cNvSpPr/>
            <p:nvPr/>
          </p:nvSpPr>
          <p:spPr>
            <a:xfrm>
              <a:off x="3218727" y="4756261"/>
              <a:ext cx="85735" cy="85735"/>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5" name="Straight Connector 144">
              <a:extLst>
                <a:ext uri="{FF2B5EF4-FFF2-40B4-BE49-F238E27FC236}">
                  <a16:creationId xmlns:a16="http://schemas.microsoft.com/office/drawing/2014/main" id="{B7BE9B62-E81E-AF4F-B62F-E3400D8FAF7D}"/>
                </a:ext>
              </a:extLst>
            </p:cNvPr>
            <p:cNvCxnSpPr/>
            <p:nvPr/>
          </p:nvCxnSpPr>
          <p:spPr>
            <a:xfrm>
              <a:off x="1880779" y="5489301"/>
              <a:ext cx="1413007"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46" name="Oval 145">
              <a:extLst>
                <a:ext uri="{FF2B5EF4-FFF2-40B4-BE49-F238E27FC236}">
                  <a16:creationId xmlns:a16="http://schemas.microsoft.com/office/drawing/2014/main" id="{597A5E3C-31B5-554B-8E73-A5DAF17A100B}"/>
                </a:ext>
              </a:extLst>
            </p:cNvPr>
            <p:cNvSpPr/>
            <p:nvPr/>
          </p:nvSpPr>
          <p:spPr>
            <a:xfrm>
              <a:off x="3209361" y="5451810"/>
              <a:ext cx="85735" cy="85735"/>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7" name="Oval 146">
              <a:extLst>
                <a:ext uri="{FF2B5EF4-FFF2-40B4-BE49-F238E27FC236}">
                  <a16:creationId xmlns:a16="http://schemas.microsoft.com/office/drawing/2014/main" id="{864ED18C-C323-E143-9814-2223DC9F8D0A}"/>
                </a:ext>
              </a:extLst>
            </p:cNvPr>
            <p:cNvSpPr/>
            <p:nvPr/>
          </p:nvSpPr>
          <p:spPr>
            <a:xfrm>
              <a:off x="1844147" y="5441524"/>
              <a:ext cx="85735" cy="85735"/>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8" name="Straight Connector 147">
              <a:extLst>
                <a:ext uri="{FF2B5EF4-FFF2-40B4-BE49-F238E27FC236}">
                  <a16:creationId xmlns:a16="http://schemas.microsoft.com/office/drawing/2014/main" id="{13426C5B-CEF4-C740-BE84-9A75841D878D}"/>
                </a:ext>
              </a:extLst>
            </p:cNvPr>
            <p:cNvCxnSpPr/>
            <p:nvPr/>
          </p:nvCxnSpPr>
          <p:spPr>
            <a:xfrm flipV="1">
              <a:off x="1831978" y="5398275"/>
              <a:ext cx="1" cy="17147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9" name="Straight Connector 148">
              <a:extLst>
                <a:ext uri="{FF2B5EF4-FFF2-40B4-BE49-F238E27FC236}">
                  <a16:creationId xmlns:a16="http://schemas.microsoft.com/office/drawing/2014/main" id="{279DD957-38BE-104D-8992-F43F22E0ED1E}"/>
                </a:ext>
              </a:extLst>
            </p:cNvPr>
            <p:cNvCxnSpPr>
              <a:cxnSpLocks/>
            </p:cNvCxnSpPr>
            <p:nvPr/>
          </p:nvCxnSpPr>
          <p:spPr>
            <a:xfrm flipH="1" flipV="1">
              <a:off x="2586967" y="4140862"/>
              <a:ext cx="637332" cy="62831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50" name="Oval 149">
              <a:extLst>
                <a:ext uri="{FF2B5EF4-FFF2-40B4-BE49-F238E27FC236}">
                  <a16:creationId xmlns:a16="http://schemas.microsoft.com/office/drawing/2014/main" id="{0F8B4E93-67AB-2146-AC62-6139848370F1}"/>
                </a:ext>
              </a:extLst>
            </p:cNvPr>
            <p:cNvSpPr/>
            <p:nvPr/>
          </p:nvSpPr>
          <p:spPr>
            <a:xfrm>
              <a:off x="2526122" y="4104688"/>
              <a:ext cx="85735" cy="85735"/>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1" name="TextBox 150">
            <a:extLst>
              <a:ext uri="{FF2B5EF4-FFF2-40B4-BE49-F238E27FC236}">
                <a16:creationId xmlns:a16="http://schemas.microsoft.com/office/drawing/2014/main" id="{7DA754DB-6101-3E4F-B280-31D3AD805A63}"/>
              </a:ext>
            </a:extLst>
          </p:cNvPr>
          <p:cNvSpPr txBox="1"/>
          <p:nvPr/>
        </p:nvSpPr>
        <p:spPr>
          <a:xfrm>
            <a:off x="5506076" y="5272559"/>
            <a:ext cx="802853" cy="400110"/>
          </a:xfrm>
          <a:prstGeom prst="rect">
            <a:avLst/>
          </a:prstGeom>
          <a:noFill/>
        </p:spPr>
        <p:txBody>
          <a:bodyPr wrap="square" rtlCol="0">
            <a:spAutoFit/>
          </a:bodyPr>
          <a:lstStyle/>
          <a:p>
            <a:r>
              <a:rPr lang="en-US" sz="2000" dirty="0">
                <a:latin typeface="Times New Roman" panose="02020603050405020304" pitchFamily="18" charset="0"/>
                <a:cs typeface="Times New Roman" panose="02020603050405020304" pitchFamily="18" charset="0"/>
              </a:rPr>
              <a:t> </a:t>
            </a:r>
            <a:r>
              <a:rPr lang="en-US" sz="2000" dirty="0">
                <a:solidFill>
                  <a:srgbClr val="FF0000"/>
                </a:solidFill>
                <a:latin typeface="Times New Roman" panose="02020603050405020304" pitchFamily="18" charset="0"/>
                <a:cs typeface="Times New Roman" panose="02020603050405020304" pitchFamily="18" charset="0"/>
              </a:rPr>
              <a:t>n = 2 </a:t>
            </a:r>
            <a:r>
              <a:rPr lang="en-US" sz="2000" dirty="0">
                <a:latin typeface="Times New Roman" panose="02020603050405020304" pitchFamily="18" charset="0"/>
                <a:cs typeface="Times New Roman" panose="02020603050405020304" pitchFamily="18" charset="0"/>
              </a:rPr>
              <a:t>   </a:t>
            </a:r>
          </a:p>
        </p:txBody>
      </p:sp>
      <p:sp>
        <p:nvSpPr>
          <p:cNvPr id="152" name="TextBox 151">
            <a:extLst>
              <a:ext uri="{FF2B5EF4-FFF2-40B4-BE49-F238E27FC236}">
                <a16:creationId xmlns:a16="http://schemas.microsoft.com/office/drawing/2014/main" id="{AA7D7703-2B54-6C4D-999D-9E2970B3405B}"/>
              </a:ext>
            </a:extLst>
          </p:cNvPr>
          <p:cNvSpPr txBox="1"/>
          <p:nvPr/>
        </p:nvSpPr>
        <p:spPr>
          <a:xfrm>
            <a:off x="2258366" y="5265412"/>
            <a:ext cx="802854"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n = 1 </a:t>
            </a:r>
            <a:r>
              <a:rPr lang="en-US" sz="2000" dirty="0">
                <a:latin typeface="Times New Roman" panose="02020603050405020304" pitchFamily="18" charset="0"/>
                <a:cs typeface="Times New Roman" panose="02020603050405020304" pitchFamily="18" charset="0"/>
              </a:rPr>
              <a:t>   </a:t>
            </a:r>
          </a:p>
        </p:txBody>
      </p:sp>
      <p:sp>
        <p:nvSpPr>
          <p:cNvPr id="153" name="TextBox 152">
            <a:extLst>
              <a:ext uri="{FF2B5EF4-FFF2-40B4-BE49-F238E27FC236}">
                <a16:creationId xmlns:a16="http://schemas.microsoft.com/office/drawing/2014/main" id="{E22A4B03-FC2F-7148-99C3-BB4C882512C5}"/>
              </a:ext>
            </a:extLst>
          </p:cNvPr>
          <p:cNvSpPr txBox="1"/>
          <p:nvPr/>
        </p:nvSpPr>
        <p:spPr>
          <a:xfrm>
            <a:off x="3493849" y="6209966"/>
            <a:ext cx="1692381" cy="307777"/>
          </a:xfrm>
          <a:prstGeom prst="rect">
            <a:avLst/>
          </a:prstGeom>
          <a:noFill/>
          <a:ln>
            <a:noFill/>
          </a:ln>
        </p:spPr>
        <p:txBody>
          <a:bodyPr wrap="square" rtlCol="0">
            <a:spAutoFit/>
          </a:bodyPr>
          <a:lstStyle/>
          <a:p>
            <a:r>
              <a:rPr lang="en-US" sz="1400" dirty="0">
                <a:latin typeface="Times New Roman" panose="02020603050405020304" pitchFamily="18" charset="0"/>
                <a:cs typeface="Times New Roman" panose="02020603050405020304" pitchFamily="18" charset="0"/>
              </a:rPr>
              <a:t>Lattice truss units, </a:t>
            </a:r>
            <a:r>
              <a:rPr lang="en-US" sz="1400" dirty="0">
                <a:solidFill>
                  <a:srgbClr val="FF0000"/>
                </a:solidFill>
                <a:latin typeface="Times New Roman" panose="02020603050405020304" pitchFamily="18" charset="0"/>
                <a:cs typeface="Times New Roman" panose="02020603050405020304" pitchFamily="18" charset="0"/>
              </a:rPr>
              <a:t>n</a:t>
            </a:r>
          </a:p>
        </p:txBody>
      </p:sp>
      <p:cxnSp>
        <p:nvCxnSpPr>
          <p:cNvPr id="159" name="Straight Connector 158">
            <a:extLst>
              <a:ext uri="{FF2B5EF4-FFF2-40B4-BE49-F238E27FC236}">
                <a16:creationId xmlns:a16="http://schemas.microsoft.com/office/drawing/2014/main" id="{75F9DC09-BB88-E34B-AE60-A02A8516E0DD}"/>
              </a:ext>
            </a:extLst>
          </p:cNvPr>
          <p:cNvCxnSpPr/>
          <p:nvPr/>
        </p:nvCxnSpPr>
        <p:spPr>
          <a:xfrm>
            <a:off x="285564" y="1058819"/>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157" name="TextBox 156">
            <a:extLst>
              <a:ext uri="{FF2B5EF4-FFF2-40B4-BE49-F238E27FC236}">
                <a16:creationId xmlns:a16="http://schemas.microsoft.com/office/drawing/2014/main" id="{EAA5FACE-B771-504A-AFEB-F9AA280BD6CB}"/>
              </a:ext>
            </a:extLst>
          </p:cNvPr>
          <p:cNvSpPr txBox="1"/>
          <p:nvPr/>
        </p:nvSpPr>
        <p:spPr>
          <a:xfrm>
            <a:off x="2042933" y="249076"/>
            <a:ext cx="5373579" cy="830997"/>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Lattice Truss Beam Designs with a Wave   </a:t>
            </a:r>
          </a:p>
          <a:p>
            <a:r>
              <a:rPr lang="en-US" sz="2400" dirty="0">
                <a:latin typeface="Times New Roman" panose="02020603050405020304" pitchFamily="18" charset="0"/>
                <a:cs typeface="Times New Roman" panose="02020603050405020304" pitchFamily="18" charset="0"/>
              </a:rPr>
              <a:t>     and Five Joints per Unit, Design #1         </a:t>
            </a:r>
          </a:p>
        </p:txBody>
      </p:sp>
      <p:grpSp>
        <p:nvGrpSpPr>
          <p:cNvPr id="160" name="Group 159">
            <a:extLst>
              <a:ext uri="{FF2B5EF4-FFF2-40B4-BE49-F238E27FC236}">
                <a16:creationId xmlns:a16="http://schemas.microsoft.com/office/drawing/2014/main" id="{37B72E28-1B4A-5949-9F13-026499F05886}"/>
              </a:ext>
            </a:extLst>
          </p:cNvPr>
          <p:cNvGrpSpPr/>
          <p:nvPr/>
        </p:nvGrpSpPr>
        <p:grpSpPr>
          <a:xfrm>
            <a:off x="7155176" y="6083856"/>
            <a:ext cx="1678033" cy="481586"/>
            <a:chOff x="1032936" y="5890542"/>
            <a:chExt cx="1678033" cy="481586"/>
          </a:xfrm>
        </p:grpSpPr>
        <p:sp>
          <p:nvSpPr>
            <p:cNvPr id="163" name="TextBox 162">
              <a:extLst>
                <a:ext uri="{FF2B5EF4-FFF2-40B4-BE49-F238E27FC236}">
                  <a16:creationId xmlns:a16="http://schemas.microsoft.com/office/drawing/2014/main" id="{51B654D4-B054-5E4B-8B25-0E84EA2D4392}"/>
                </a:ext>
              </a:extLst>
            </p:cNvPr>
            <p:cNvSpPr txBox="1"/>
            <p:nvPr/>
          </p:nvSpPr>
          <p:spPr>
            <a:xfrm>
              <a:off x="1032936" y="6002796"/>
              <a:ext cx="1390261"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LATTOGLE </a:t>
              </a:r>
              <a:r>
                <a:rPr lang="en-US" dirty="0"/>
                <a:t> </a:t>
              </a:r>
            </a:p>
          </p:txBody>
        </p:sp>
        <p:sp>
          <p:nvSpPr>
            <p:cNvPr id="164" name="TextBox 163">
              <a:extLst>
                <a:ext uri="{FF2B5EF4-FFF2-40B4-BE49-F238E27FC236}">
                  <a16:creationId xmlns:a16="http://schemas.microsoft.com/office/drawing/2014/main" id="{6CDBD3D8-D849-2F46-B5B3-B6D939A28E5C}"/>
                </a:ext>
              </a:extLst>
            </p:cNvPr>
            <p:cNvSpPr txBox="1"/>
            <p:nvPr/>
          </p:nvSpPr>
          <p:spPr>
            <a:xfrm>
              <a:off x="2244438" y="5890542"/>
              <a:ext cx="466531" cy="369332"/>
            </a:xfrm>
            <a:prstGeom prst="rect">
              <a:avLst/>
            </a:prstGeom>
            <a:noFill/>
          </p:spPr>
          <p:txBody>
            <a:bodyPr wrap="square" rtlCol="0">
              <a:spAutoFit/>
            </a:bodyPr>
            <a:lstStyle/>
            <a:p>
              <a:r>
                <a:rPr lang="en-US" sz="900" dirty="0">
                  <a:latin typeface="Times New Roman" panose="02020603050405020304" pitchFamily="18" charset="0"/>
                  <a:cs typeface="Times New Roman" panose="02020603050405020304" pitchFamily="18" charset="0"/>
                </a:rPr>
                <a:t>TM</a:t>
              </a:r>
              <a:r>
                <a:rPr lang="en-US" dirty="0"/>
                <a:t> </a:t>
              </a:r>
            </a:p>
          </p:txBody>
        </p:sp>
      </p:grpSp>
    </p:spTree>
    <p:extLst>
      <p:ext uri="{BB962C8B-B14F-4D97-AF65-F5344CB8AC3E}">
        <p14:creationId xmlns:p14="http://schemas.microsoft.com/office/powerpoint/2010/main" val="16710360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A97F06F5-6BBB-024A-853C-5608AA2FE9C1}"/>
              </a:ext>
            </a:extLst>
          </p:cNvPr>
          <p:cNvCxnSpPr>
            <a:cxnSpLocks/>
          </p:cNvCxnSpPr>
          <p:nvPr/>
        </p:nvCxnSpPr>
        <p:spPr>
          <a:xfrm flipV="1">
            <a:off x="6637176" y="3499953"/>
            <a:ext cx="1520574" cy="74220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 name="Straight Connector 2">
            <a:extLst>
              <a:ext uri="{FF2B5EF4-FFF2-40B4-BE49-F238E27FC236}">
                <a16:creationId xmlns:a16="http://schemas.microsoft.com/office/drawing/2014/main" id="{88C871F5-55E9-4A43-88F2-7AD8997D0973}"/>
              </a:ext>
            </a:extLst>
          </p:cNvPr>
          <p:cNvCxnSpPr>
            <a:cxnSpLocks/>
          </p:cNvCxnSpPr>
          <p:nvPr/>
        </p:nvCxnSpPr>
        <p:spPr>
          <a:xfrm>
            <a:off x="6627113" y="3504186"/>
            <a:ext cx="1520574" cy="74220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 name="Straight Connector 3">
            <a:extLst>
              <a:ext uri="{FF2B5EF4-FFF2-40B4-BE49-F238E27FC236}">
                <a16:creationId xmlns:a16="http://schemas.microsoft.com/office/drawing/2014/main" id="{51D0CBBA-687E-914C-8862-57D6691FE4F7}"/>
              </a:ext>
            </a:extLst>
          </p:cNvPr>
          <p:cNvCxnSpPr>
            <a:cxnSpLocks/>
          </p:cNvCxnSpPr>
          <p:nvPr/>
        </p:nvCxnSpPr>
        <p:spPr>
          <a:xfrm flipV="1">
            <a:off x="3812808" y="3489935"/>
            <a:ext cx="1529593" cy="79804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CC10E281-0F14-2345-87BA-266835A5D5F4}"/>
              </a:ext>
            </a:extLst>
          </p:cNvPr>
          <p:cNvCxnSpPr>
            <a:cxnSpLocks/>
          </p:cNvCxnSpPr>
          <p:nvPr/>
        </p:nvCxnSpPr>
        <p:spPr>
          <a:xfrm>
            <a:off x="3829837" y="3516145"/>
            <a:ext cx="1520574" cy="74220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EA1FA8BC-111C-EF45-B197-5A53AC3976B4}"/>
              </a:ext>
            </a:extLst>
          </p:cNvPr>
          <p:cNvCxnSpPr>
            <a:cxnSpLocks/>
          </p:cNvCxnSpPr>
          <p:nvPr/>
        </p:nvCxnSpPr>
        <p:spPr>
          <a:xfrm flipV="1">
            <a:off x="2336994" y="3516594"/>
            <a:ext cx="1520574" cy="74220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9D35C204-644A-4849-A91D-51468C45AF36}"/>
              </a:ext>
            </a:extLst>
          </p:cNvPr>
          <p:cNvCxnSpPr>
            <a:cxnSpLocks/>
          </p:cNvCxnSpPr>
          <p:nvPr/>
        </p:nvCxnSpPr>
        <p:spPr>
          <a:xfrm>
            <a:off x="2354023" y="3500508"/>
            <a:ext cx="1511592" cy="78105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933CF7AD-B424-AD43-9D04-8959FD519B72}"/>
              </a:ext>
            </a:extLst>
          </p:cNvPr>
          <p:cNvCxnSpPr>
            <a:cxnSpLocks/>
          </p:cNvCxnSpPr>
          <p:nvPr/>
        </p:nvCxnSpPr>
        <p:spPr>
          <a:xfrm flipV="1">
            <a:off x="886985" y="3516588"/>
            <a:ext cx="1520574" cy="74220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233D70E5-2AA4-524E-A962-919D2D0F4E2A}"/>
              </a:ext>
            </a:extLst>
          </p:cNvPr>
          <p:cNvCxnSpPr/>
          <p:nvPr/>
        </p:nvCxnSpPr>
        <p:spPr>
          <a:xfrm rot="16200000">
            <a:off x="4948142" y="3871728"/>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CC1D53C9-8C0A-6245-A6B6-1B68C21728AC}"/>
              </a:ext>
            </a:extLst>
          </p:cNvPr>
          <p:cNvCxnSpPr>
            <a:cxnSpLocks/>
          </p:cNvCxnSpPr>
          <p:nvPr/>
        </p:nvCxnSpPr>
        <p:spPr>
          <a:xfrm flipV="1">
            <a:off x="921067" y="2816923"/>
            <a:ext cx="734710" cy="139325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257271C7-0A69-6941-B783-516841CFDD97}"/>
              </a:ext>
            </a:extLst>
          </p:cNvPr>
          <p:cNvCxnSpPr>
            <a:cxnSpLocks/>
          </p:cNvCxnSpPr>
          <p:nvPr/>
        </p:nvCxnSpPr>
        <p:spPr>
          <a:xfrm>
            <a:off x="884663" y="3514048"/>
            <a:ext cx="1520574" cy="74220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C7B4A2CA-7E8F-3048-9626-D84E9CF62172}"/>
              </a:ext>
            </a:extLst>
          </p:cNvPr>
          <p:cNvCxnSpPr/>
          <p:nvPr/>
        </p:nvCxnSpPr>
        <p:spPr>
          <a:xfrm flipV="1">
            <a:off x="924731" y="2793153"/>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9C029DF5-B1D9-2B4C-9529-AF5293C2D581}"/>
              </a:ext>
            </a:extLst>
          </p:cNvPr>
          <p:cNvCxnSpPr>
            <a:cxnSpLocks/>
          </p:cNvCxnSpPr>
          <p:nvPr/>
        </p:nvCxnSpPr>
        <p:spPr>
          <a:xfrm flipH="1" flipV="1">
            <a:off x="1657116" y="2784857"/>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48642803-6BB9-2F41-B7A8-825462C68407}"/>
              </a:ext>
            </a:extLst>
          </p:cNvPr>
          <p:cNvCxnSpPr/>
          <p:nvPr/>
        </p:nvCxnSpPr>
        <p:spPr>
          <a:xfrm flipV="1">
            <a:off x="2380946" y="2780580"/>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0C3DFC27-9DBA-8C49-9894-DCD36ED4C6CE}"/>
              </a:ext>
            </a:extLst>
          </p:cNvPr>
          <p:cNvCxnSpPr>
            <a:cxnSpLocks/>
          </p:cNvCxnSpPr>
          <p:nvPr/>
        </p:nvCxnSpPr>
        <p:spPr>
          <a:xfrm flipH="1" flipV="1">
            <a:off x="3113331" y="2772284"/>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C6C0B765-E799-D94A-B803-68E071BC6A8B}"/>
              </a:ext>
            </a:extLst>
          </p:cNvPr>
          <p:cNvCxnSpPr/>
          <p:nvPr/>
        </p:nvCxnSpPr>
        <p:spPr>
          <a:xfrm flipV="1">
            <a:off x="3837161" y="2768007"/>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5272B726-5079-6941-955C-10D0B3970B4E}"/>
              </a:ext>
            </a:extLst>
          </p:cNvPr>
          <p:cNvCxnSpPr>
            <a:cxnSpLocks/>
          </p:cNvCxnSpPr>
          <p:nvPr/>
        </p:nvCxnSpPr>
        <p:spPr>
          <a:xfrm flipH="1" flipV="1">
            <a:off x="4569546" y="2759711"/>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9DED7C13-78BC-F94F-97D4-02BDAFE947CB}"/>
              </a:ext>
            </a:extLst>
          </p:cNvPr>
          <p:cNvCxnSpPr>
            <a:cxnSpLocks/>
          </p:cNvCxnSpPr>
          <p:nvPr/>
        </p:nvCxnSpPr>
        <p:spPr>
          <a:xfrm flipV="1">
            <a:off x="2353406" y="2765553"/>
            <a:ext cx="783308" cy="15098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753FCE74-770A-7348-B497-377003F6334F}"/>
              </a:ext>
            </a:extLst>
          </p:cNvPr>
          <p:cNvCxnSpPr/>
          <p:nvPr/>
        </p:nvCxnSpPr>
        <p:spPr>
          <a:xfrm rot="16200000">
            <a:off x="2005606" y="3899964"/>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492CD837-599C-DC44-9059-39AD7A6C604F}"/>
              </a:ext>
            </a:extLst>
          </p:cNvPr>
          <p:cNvCxnSpPr/>
          <p:nvPr/>
        </p:nvCxnSpPr>
        <p:spPr>
          <a:xfrm rot="16200000">
            <a:off x="3479524" y="3889624"/>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E3865480-97FC-ED4F-B14B-8D28DE1BCEE8}"/>
              </a:ext>
            </a:extLst>
          </p:cNvPr>
          <p:cNvCxnSpPr>
            <a:cxnSpLocks/>
          </p:cNvCxnSpPr>
          <p:nvPr/>
        </p:nvCxnSpPr>
        <p:spPr>
          <a:xfrm flipV="1">
            <a:off x="3853485" y="2771141"/>
            <a:ext cx="729472" cy="14387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505B868C-C985-2640-A3B8-C375F2B80757}"/>
              </a:ext>
            </a:extLst>
          </p:cNvPr>
          <p:cNvCxnSpPr/>
          <p:nvPr/>
        </p:nvCxnSpPr>
        <p:spPr>
          <a:xfrm rot="16200000">
            <a:off x="7756276" y="3870212"/>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C93D2C50-4BEE-4747-B00B-DD0AEFCF3A0A}"/>
              </a:ext>
            </a:extLst>
          </p:cNvPr>
          <p:cNvCxnSpPr/>
          <p:nvPr/>
        </p:nvCxnSpPr>
        <p:spPr>
          <a:xfrm flipV="1">
            <a:off x="6645295" y="2766491"/>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5320A815-D8B6-3A49-B8F8-9842D4FC59F3}"/>
              </a:ext>
            </a:extLst>
          </p:cNvPr>
          <p:cNvCxnSpPr>
            <a:cxnSpLocks/>
          </p:cNvCxnSpPr>
          <p:nvPr/>
        </p:nvCxnSpPr>
        <p:spPr>
          <a:xfrm flipH="1" flipV="1">
            <a:off x="7377680" y="2758195"/>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7B93675E-62B9-C247-A82E-6773C9D29600}"/>
              </a:ext>
            </a:extLst>
          </p:cNvPr>
          <p:cNvCxnSpPr>
            <a:cxnSpLocks/>
          </p:cNvCxnSpPr>
          <p:nvPr/>
        </p:nvCxnSpPr>
        <p:spPr>
          <a:xfrm flipV="1">
            <a:off x="6640574" y="2770593"/>
            <a:ext cx="736729" cy="145251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6" name="Oval 25">
            <a:extLst>
              <a:ext uri="{FF2B5EF4-FFF2-40B4-BE49-F238E27FC236}">
                <a16:creationId xmlns:a16="http://schemas.microsoft.com/office/drawing/2014/main" id="{BB01F23E-40D3-1347-A15F-717FA0C36BE6}"/>
              </a:ext>
            </a:extLst>
          </p:cNvPr>
          <p:cNvSpPr/>
          <p:nvPr/>
        </p:nvSpPr>
        <p:spPr>
          <a:xfrm>
            <a:off x="1618333" y="2746171"/>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a:extLst>
              <a:ext uri="{FF2B5EF4-FFF2-40B4-BE49-F238E27FC236}">
                <a16:creationId xmlns:a16="http://schemas.microsoft.com/office/drawing/2014/main" id="{11EDCA9A-5A08-974E-A235-76DD598BA83D}"/>
              </a:ext>
            </a:extLst>
          </p:cNvPr>
          <p:cNvSpPr/>
          <p:nvPr/>
        </p:nvSpPr>
        <p:spPr>
          <a:xfrm>
            <a:off x="4530464" y="2726527"/>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a:extLst>
              <a:ext uri="{FF2B5EF4-FFF2-40B4-BE49-F238E27FC236}">
                <a16:creationId xmlns:a16="http://schemas.microsoft.com/office/drawing/2014/main" id="{FD8BD18E-E5B6-9144-A112-15FB97608DF8}"/>
              </a:ext>
            </a:extLst>
          </p:cNvPr>
          <p:cNvSpPr/>
          <p:nvPr/>
        </p:nvSpPr>
        <p:spPr>
          <a:xfrm>
            <a:off x="3071260" y="273989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a:extLst>
              <a:ext uri="{FF2B5EF4-FFF2-40B4-BE49-F238E27FC236}">
                <a16:creationId xmlns:a16="http://schemas.microsoft.com/office/drawing/2014/main" id="{4403AEB8-CFB4-C44A-B0BE-B0867DFB86B8}"/>
              </a:ext>
            </a:extLst>
          </p:cNvPr>
          <p:cNvSpPr/>
          <p:nvPr/>
        </p:nvSpPr>
        <p:spPr>
          <a:xfrm>
            <a:off x="7338598" y="273158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a:extLst>
              <a:ext uri="{FF2B5EF4-FFF2-40B4-BE49-F238E27FC236}">
                <a16:creationId xmlns:a16="http://schemas.microsoft.com/office/drawing/2014/main" id="{2E40379E-A284-2847-86B3-F9030231EC1F}"/>
              </a:ext>
            </a:extLst>
          </p:cNvPr>
          <p:cNvSpPr/>
          <p:nvPr/>
        </p:nvSpPr>
        <p:spPr>
          <a:xfrm>
            <a:off x="5271125" y="3462998"/>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a:extLst>
              <a:ext uri="{FF2B5EF4-FFF2-40B4-BE49-F238E27FC236}">
                <a16:creationId xmlns:a16="http://schemas.microsoft.com/office/drawing/2014/main" id="{28E20BDA-2E21-A44F-8C70-99895C2B9BB5}"/>
              </a:ext>
            </a:extLst>
          </p:cNvPr>
          <p:cNvSpPr/>
          <p:nvPr/>
        </p:nvSpPr>
        <p:spPr>
          <a:xfrm>
            <a:off x="5261136" y="420482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a:extLst>
              <a:ext uri="{FF2B5EF4-FFF2-40B4-BE49-F238E27FC236}">
                <a16:creationId xmlns:a16="http://schemas.microsoft.com/office/drawing/2014/main" id="{8AF18177-E75E-DE4A-8E9F-663B36572735}"/>
              </a:ext>
            </a:extLst>
          </p:cNvPr>
          <p:cNvSpPr/>
          <p:nvPr/>
        </p:nvSpPr>
        <p:spPr>
          <a:xfrm>
            <a:off x="874817" y="348218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a:extLst>
              <a:ext uri="{FF2B5EF4-FFF2-40B4-BE49-F238E27FC236}">
                <a16:creationId xmlns:a16="http://schemas.microsoft.com/office/drawing/2014/main" id="{7EFDF0F3-D1E8-384A-AB0F-9E2A72AFA997}"/>
              </a:ext>
            </a:extLst>
          </p:cNvPr>
          <p:cNvSpPr/>
          <p:nvPr/>
        </p:nvSpPr>
        <p:spPr>
          <a:xfrm>
            <a:off x="870804" y="420608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4" name="Straight Connector 33">
            <a:extLst>
              <a:ext uri="{FF2B5EF4-FFF2-40B4-BE49-F238E27FC236}">
                <a16:creationId xmlns:a16="http://schemas.microsoft.com/office/drawing/2014/main" id="{D298F8C4-0BD0-B84E-B22C-82DB09DB3991}"/>
              </a:ext>
            </a:extLst>
          </p:cNvPr>
          <p:cNvCxnSpPr/>
          <p:nvPr/>
        </p:nvCxnSpPr>
        <p:spPr>
          <a:xfrm flipV="1">
            <a:off x="869201" y="3427530"/>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D678724E-E5B3-424C-ADBA-43866FD45B3F}"/>
              </a:ext>
            </a:extLst>
          </p:cNvPr>
          <p:cNvCxnSpPr/>
          <p:nvPr/>
        </p:nvCxnSpPr>
        <p:spPr>
          <a:xfrm>
            <a:off x="783377" y="3425479"/>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908E70FA-1E95-5144-8D6C-2EE617FA5397}"/>
              </a:ext>
            </a:extLst>
          </p:cNvPr>
          <p:cNvCxnSpPr/>
          <p:nvPr/>
        </p:nvCxnSpPr>
        <p:spPr>
          <a:xfrm>
            <a:off x="774231" y="3516495"/>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8A442736-F5A0-1F44-98FB-B5C5E878B62D}"/>
              </a:ext>
            </a:extLst>
          </p:cNvPr>
          <p:cNvCxnSpPr/>
          <p:nvPr/>
        </p:nvCxnSpPr>
        <p:spPr>
          <a:xfrm>
            <a:off x="779717" y="3606425"/>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C971613F-5AEE-C243-9817-A8E9E98153DD}"/>
              </a:ext>
            </a:extLst>
          </p:cNvPr>
          <p:cNvCxnSpPr/>
          <p:nvPr/>
        </p:nvCxnSpPr>
        <p:spPr>
          <a:xfrm flipV="1">
            <a:off x="857825" y="4159962"/>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D44737AD-A7ED-7646-BB2A-CD86C09C7DBE}"/>
              </a:ext>
            </a:extLst>
          </p:cNvPr>
          <p:cNvCxnSpPr/>
          <p:nvPr/>
        </p:nvCxnSpPr>
        <p:spPr>
          <a:xfrm>
            <a:off x="758455" y="4157911"/>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FD6A7EE4-3B21-074A-B7D0-9A500C57FBCE}"/>
              </a:ext>
            </a:extLst>
          </p:cNvPr>
          <p:cNvCxnSpPr/>
          <p:nvPr/>
        </p:nvCxnSpPr>
        <p:spPr>
          <a:xfrm>
            <a:off x="762855" y="424892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8D1EC84F-5853-5E4A-967F-B9C7D3155E26}"/>
              </a:ext>
            </a:extLst>
          </p:cNvPr>
          <p:cNvCxnSpPr/>
          <p:nvPr/>
        </p:nvCxnSpPr>
        <p:spPr>
          <a:xfrm>
            <a:off x="761568" y="433885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2" name="Oval 41">
            <a:extLst>
              <a:ext uri="{FF2B5EF4-FFF2-40B4-BE49-F238E27FC236}">
                <a16:creationId xmlns:a16="http://schemas.microsoft.com/office/drawing/2014/main" id="{C8DF61CC-DC0F-AD43-ACFA-AFFF2215D323}"/>
              </a:ext>
            </a:extLst>
          </p:cNvPr>
          <p:cNvSpPr/>
          <p:nvPr/>
        </p:nvSpPr>
        <p:spPr>
          <a:xfrm>
            <a:off x="2336848" y="347522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Oval 42">
            <a:extLst>
              <a:ext uri="{FF2B5EF4-FFF2-40B4-BE49-F238E27FC236}">
                <a16:creationId xmlns:a16="http://schemas.microsoft.com/office/drawing/2014/main" id="{01462B1C-02BF-084D-8777-D29967D33E38}"/>
              </a:ext>
            </a:extLst>
          </p:cNvPr>
          <p:cNvSpPr/>
          <p:nvPr/>
        </p:nvSpPr>
        <p:spPr>
          <a:xfrm>
            <a:off x="2326859" y="421706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Oval 43">
            <a:extLst>
              <a:ext uri="{FF2B5EF4-FFF2-40B4-BE49-F238E27FC236}">
                <a16:creationId xmlns:a16="http://schemas.microsoft.com/office/drawing/2014/main" id="{AF8FF35F-DA19-3A41-B18B-20B939037C2C}"/>
              </a:ext>
            </a:extLst>
          </p:cNvPr>
          <p:cNvSpPr/>
          <p:nvPr/>
        </p:nvSpPr>
        <p:spPr>
          <a:xfrm>
            <a:off x="3792376" y="347522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Oval 44">
            <a:extLst>
              <a:ext uri="{FF2B5EF4-FFF2-40B4-BE49-F238E27FC236}">
                <a16:creationId xmlns:a16="http://schemas.microsoft.com/office/drawing/2014/main" id="{BA132F8A-B596-2E43-96E9-E8E7E0C0ED55}"/>
              </a:ext>
            </a:extLst>
          </p:cNvPr>
          <p:cNvSpPr/>
          <p:nvPr/>
        </p:nvSpPr>
        <p:spPr>
          <a:xfrm>
            <a:off x="3794339" y="421706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Oval 45">
            <a:extLst>
              <a:ext uri="{FF2B5EF4-FFF2-40B4-BE49-F238E27FC236}">
                <a16:creationId xmlns:a16="http://schemas.microsoft.com/office/drawing/2014/main" id="{4993C4D2-B6C3-8049-A5BB-39754928BDC9}"/>
              </a:ext>
            </a:extLst>
          </p:cNvPr>
          <p:cNvSpPr/>
          <p:nvPr/>
        </p:nvSpPr>
        <p:spPr>
          <a:xfrm>
            <a:off x="8079259" y="346148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a:extLst>
              <a:ext uri="{FF2B5EF4-FFF2-40B4-BE49-F238E27FC236}">
                <a16:creationId xmlns:a16="http://schemas.microsoft.com/office/drawing/2014/main" id="{A10B43CE-0D38-A044-A2DD-0CA93AA1E3B5}"/>
              </a:ext>
            </a:extLst>
          </p:cNvPr>
          <p:cNvSpPr/>
          <p:nvPr/>
        </p:nvSpPr>
        <p:spPr>
          <a:xfrm>
            <a:off x="8069270" y="4203313"/>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Rectangle 71">
            <a:extLst>
              <a:ext uri="{FF2B5EF4-FFF2-40B4-BE49-F238E27FC236}">
                <a16:creationId xmlns:a16="http://schemas.microsoft.com/office/drawing/2014/main" id="{7A8B8EAE-CA2D-B749-AC32-D745FE1A903E}"/>
              </a:ext>
            </a:extLst>
          </p:cNvPr>
          <p:cNvSpPr/>
          <p:nvPr/>
        </p:nvSpPr>
        <p:spPr>
          <a:xfrm>
            <a:off x="277472"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5" name="Oval 74">
            <a:extLst>
              <a:ext uri="{FF2B5EF4-FFF2-40B4-BE49-F238E27FC236}">
                <a16:creationId xmlns:a16="http://schemas.microsoft.com/office/drawing/2014/main" id="{A7967C61-76C8-AA4B-84A2-587484C760FE}"/>
              </a:ext>
            </a:extLst>
          </p:cNvPr>
          <p:cNvSpPr/>
          <p:nvPr/>
        </p:nvSpPr>
        <p:spPr>
          <a:xfrm>
            <a:off x="5645882" y="3846159"/>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76" name="Oval 75">
            <a:extLst>
              <a:ext uri="{FF2B5EF4-FFF2-40B4-BE49-F238E27FC236}">
                <a16:creationId xmlns:a16="http://schemas.microsoft.com/office/drawing/2014/main" id="{4387E410-7E16-C74E-8ED6-54D6ACA814F7}"/>
              </a:ext>
            </a:extLst>
          </p:cNvPr>
          <p:cNvSpPr/>
          <p:nvPr/>
        </p:nvSpPr>
        <p:spPr>
          <a:xfrm>
            <a:off x="5956907" y="3839936"/>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77" name="Oval 76">
            <a:extLst>
              <a:ext uri="{FF2B5EF4-FFF2-40B4-BE49-F238E27FC236}">
                <a16:creationId xmlns:a16="http://schemas.microsoft.com/office/drawing/2014/main" id="{7AE053AB-18BF-4F4B-A6C4-79B599724637}"/>
              </a:ext>
            </a:extLst>
          </p:cNvPr>
          <p:cNvSpPr/>
          <p:nvPr/>
        </p:nvSpPr>
        <p:spPr>
          <a:xfrm>
            <a:off x="6262241" y="3843044"/>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78" name="Oval 77">
            <a:extLst>
              <a:ext uri="{FF2B5EF4-FFF2-40B4-BE49-F238E27FC236}">
                <a16:creationId xmlns:a16="http://schemas.microsoft.com/office/drawing/2014/main" id="{76356ACA-2D8B-8146-BC23-7E3091F46900}"/>
              </a:ext>
            </a:extLst>
          </p:cNvPr>
          <p:cNvSpPr/>
          <p:nvPr/>
        </p:nvSpPr>
        <p:spPr>
          <a:xfrm>
            <a:off x="6601060" y="3464094"/>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Oval 78">
            <a:extLst>
              <a:ext uri="{FF2B5EF4-FFF2-40B4-BE49-F238E27FC236}">
                <a16:creationId xmlns:a16="http://schemas.microsoft.com/office/drawing/2014/main" id="{D00D8A00-4223-3947-B188-25B0C1E3B83D}"/>
              </a:ext>
            </a:extLst>
          </p:cNvPr>
          <p:cNvSpPr/>
          <p:nvPr/>
        </p:nvSpPr>
        <p:spPr>
          <a:xfrm>
            <a:off x="6591071" y="420592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TextBox 58">
            <a:extLst>
              <a:ext uri="{FF2B5EF4-FFF2-40B4-BE49-F238E27FC236}">
                <a16:creationId xmlns:a16="http://schemas.microsoft.com/office/drawing/2014/main" id="{D50B53F9-2847-474D-BDDC-FF7932F3DB22}"/>
              </a:ext>
            </a:extLst>
          </p:cNvPr>
          <p:cNvSpPr txBox="1"/>
          <p:nvPr/>
        </p:nvSpPr>
        <p:spPr>
          <a:xfrm>
            <a:off x="8112730" y="2899268"/>
            <a:ext cx="542580" cy="369332"/>
          </a:xfrm>
          <a:prstGeom prst="rect">
            <a:avLst/>
          </a:prstGeom>
          <a:noFill/>
        </p:spPr>
        <p:txBody>
          <a:bodyPr wrap="square" rtlCol="0">
            <a:spAutoFit/>
          </a:bodyPr>
          <a:lstStyle/>
          <a:p>
            <a:r>
              <a:rPr lang="en-US" dirty="0">
                <a:solidFill>
                  <a:srgbClr val="FF0000"/>
                </a:solidFill>
                <a:latin typeface="Times New Roman" panose="02020603050405020304" pitchFamily="18" charset="0"/>
                <a:cs typeface="Times New Roman" panose="02020603050405020304" pitchFamily="18" charset="0"/>
              </a:rPr>
              <a:t>F/2</a:t>
            </a:r>
            <a:r>
              <a:rPr lang="en-US" dirty="0">
                <a:latin typeface="Times New Roman" panose="02020603050405020304" pitchFamily="18" charset="0"/>
                <a:cs typeface="Times New Roman" panose="02020603050405020304" pitchFamily="18" charset="0"/>
              </a:rPr>
              <a:t> </a:t>
            </a:r>
          </a:p>
        </p:txBody>
      </p:sp>
      <p:sp>
        <p:nvSpPr>
          <p:cNvPr id="60" name="TextBox 59">
            <a:extLst>
              <a:ext uri="{FF2B5EF4-FFF2-40B4-BE49-F238E27FC236}">
                <a16:creationId xmlns:a16="http://schemas.microsoft.com/office/drawing/2014/main" id="{91A49A9C-ED14-8248-879E-2FE4AE7D0CCA}"/>
              </a:ext>
            </a:extLst>
          </p:cNvPr>
          <p:cNvSpPr txBox="1"/>
          <p:nvPr/>
        </p:nvSpPr>
        <p:spPr>
          <a:xfrm>
            <a:off x="8106005" y="4484045"/>
            <a:ext cx="549300" cy="369332"/>
          </a:xfrm>
          <a:prstGeom prst="rect">
            <a:avLst/>
          </a:prstGeom>
          <a:noFill/>
        </p:spPr>
        <p:txBody>
          <a:bodyPr wrap="square" rtlCol="0">
            <a:spAutoFit/>
          </a:bodyPr>
          <a:lstStyle/>
          <a:p>
            <a:r>
              <a:rPr lang="en-US" dirty="0">
                <a:solidFill>
                  <a:srgbClr val="FF0000"/>
                </a:solidFill>
                <a:latin typeface="Times New Roman" panose="02020603050405020304" pitchFamily="18" charset="0"/>
                <a:cs typeface="Times New Roman" panose="02020603050405020304" pitchFamily="18" charset="0"/>
              </a:rPr>
              <a:t>F/2</a:t>
            </a:r>
            <a:r>
              <a:rPr lang="en-US" dirty="0">
                <a:latin typeface="Times New Roman" panose="02020603050405020304" pitchFamily="18" charset="0"/>
                <a:cs typeface="Times New Roman" panose="02020603050405020304" pitchFamily="18" charset="0"/>
              </a:rPr>
              <a:t> </a:t>
            </a:r>
          </a:p>
        </p:txBody>
      </p:sp>
      <p:grpSp>
        <p:nvGrpSpPr>
          <p:cNvPr id="61" name="Group 60">
            <a:extLst>
              <a:ext uri="{FF2B5EF4-FFF2-40B4-BE49-F238E27FC236}">
                <a16:creationId xmlns:a16="http://schemas.microsoft.com/office/drawing/2014/main" id="{997AE08A-190C-1941-BC39-F3FEBDE3BA8E}"/>
              </a:ext>
            </a:extLst>
          </p:cNvPr>
          <p:cNvGrpSpPr/>
          <p:nvPr/>
        </p:nvGrpSpPr>
        <p:grpSpPr>
          <a:xfrm>
            <a:off x="426044" y="5445108"/>
            <a:ext cx="924602" cy="1058574"/>
            <a:chOff x="536432" y="5376415"/>
            <a:chExt cx="924602" cy="1058574"/>
          </a:xfrm>
        </p:grpSpPr>
        <p:cxnSp>
          <p:nvCxnSpPr>
            <p:cNvPr id="62" name="Straight Arrow Connector 61">
              <a:extLst>
                <a:ext uri="{FF2B5EF4-FFF2-40B4-BE49-F238E27FC236}">
                  <a16:creationId xmlns:a16="http://schemas.microsoft.com/office/drawing/2014/main" id="{FCE6EA40-B2AA-EB45-AF25-B48669C42D68}"/>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3" name="TextBox 62">
              <a:extLst>
                <a:ext uri="{FF2B5EF4-FFF2-40B4-BE49-F238E27FC236}">
                  <a16:creationId xmlns:a16="http://schemas.microsoft.com/office/drawing/2014/main" id="{23A25DEA-5C69-294C-BF1B-ADBA1FF331C4}"/>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64" name="Straight Arrow Connector 63">
              <a:extLst>
                <a:ext uri="{FF2B5EF4-FFF2-40B4-BE49-F238E27FC236}">
                  <a16:creationId xmlns:a16="http://schemas.microsoft.com/office/drawing/2014/main" id="{A770B92E-D946-284C-9C84-F045B3AE9083}"/>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5" name="TextBox 64">
              <a:extLst>
                <a:ext uri="{FF2B5EF4-FFF2-40B4-BE49-F238E27FC236}">
                  <a16:creationId xmlns:a16="http://schemas.microsoft.com/office/drawing/2014/main" id="{A3F14EC0-3562-6543-9CC8-204075C7B1F7}"/>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cxnSp>
        <p:nvCxnSpPr>
          <p:cNvPr id="66" name="Straight Arrow Connector 65">
            <a:extLst>
              <a:ext uri="{FF2B5EF4-FFF2-40B4-BE49-F238E27FC236}">
                <a16:creationId xmlns:a16="http://schemas.microsoft.com/office/drawing/2014/main" id="{5909E85B-957C-C645-A9FC-4A6A17EA57A3}"/>
              </a:ext>
            </a:extLst>
          </p:cNvPr>
          <p:cNvCxnSpPr>
            <a:cxnSpLocks/>
          </p:cNvCxnSpPr>
          <p:nvPr/>
        </p:nvCxnSpPr>
        <p:spPr>
          <a:xfrm>
            <a:off x="8352899" y="3296031"/>
            <a:ext cx="0" cy="208531"/>
          </a:xfrm>
          <a:prstGeom prst="straightConnector1">
            <a:avLst/>
          </a:prstGeom>
          <a:ln w="25400">
            <a:solidFill>
              <a:srgbClr val="FF000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67" name="Straight Arrow Connector 66">
            <a:extLst>
              <a:ext uri="{FF2B5EF4-FFF2-40B4-BE49-F238E27FC236}">
                <a16:creationId xmlns:a16="http://schemas.microsoft.com/office/drawing/2014/main" id="{36D1A628-1D8E-FD44-A4FD-1B498BA89E7F}"/>
              </a:ext>
            </a:extLst>
          </p:cNvPr>
          <p:cNvCxnSpPr>
            <a:cxnSpLocks/>
          </p:cNvCxnSpPr>
          <p:nvPr/>
        </p:nvCxnSpPr>
        <p:spPr>
          <a:xfrm>
            <a:off x="8339743" y="4265113"/>
            <a:ext cx="0" cy="208976"/>
          </a:xfrm>
          <a:prstGeom prst="straightConnector1">
            <a:avLst/>
          </a:prstGeom>
          <a:ln w="254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cxnSp>
        <p:nvCxnSpPr>
          <p:cNvPr id="70" name="Straight Connector 69">
            <a:extLst>
              <a:ext uri="{FF2B5EF4-FFF2-40B4-BE49-F238E27FC236}">
                <a16:creationId xmlns:a16="http://schemas.microsoft.com/office/drawing/2014/main" id="{51469378-FE4E-D14D-AF17-FA410DC73070}"/>
              </a:ext>
            </a:extLst>
          </p:cNvPr>
          <p:cNvCxnSpPr/>
          <p:nvPr/>
        </p:nvCxnSpPr>
        <p:spPr>
          <a:xfrm>
            <a:off x="285564" y="1043321"/>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73" name="TextBox 72">
            <a:extLst>
              <a:ext uri="{FF2B5EF4-FFF2-40B4-BE49-F238E27FC236}">
                <a16:creationId xmlns:a16="http://schemas.microsoft.com/office/drawing/2014/main" id="{9A2579F7-BCE9-D246-881B-466C236B8807}"/>
              </a:ext>
            </a:extLst>
          </p:cNvPr>
          <p:cNvSpPr txBox="1"/>
          <p:nvPr/>
        </p:nvSpPr>
        <p:spPr>
          <a:xfrm>
            <a:off x="1849206" y="241327"/>
            <a:ext cx="5373579" cy="830997"/>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Lattice Truss Beam Designs with a Wave   </a:t>
            </a:r>
          </a:p>
          <a:p>
            <a:r>
              <a:rPr lang="en-US" sz="2400" dirty="0">
                <a:latin typeface="Times New Roman" panose="02020603050405020304" pitchFamily="18" charset="0"/>
                <a:cs typeface="Times New Roman" panose="02020603050405020304" pitchFamily="18" charset="0"/>
              </a:rPr>
              <a:t>     and Five Joints per Unit, Design #2         </a:t>
            </a:r>
          </a:p>
        </p:txBody>
      </p:sp>
      <p:grpSp>
        <p:nvGrpSpPr>
          <p:cNvPr id="74" name="Group 73">
            <a:extLst>
              <a:ext uri="{FF2B5EF4-FFF2-40B4-BE49-F238E27FC236}">
                <a16:creationId xmlns:a16="http://schemas.microsoft.com/office/drawing/2014/main" id="{05F3AD82-80C6-9C48-A2EA-E325F395453A}"/>
              </a:ext>
            </a:extLst>
          </p:cNvPr>
          <p:cNvGrpSpPr/>
          <p:nvPr/>
        </p:nvGrpSpPr>
        <p:grpSpPr>
          <a:xfrm>
            <a:off x="7024681" y="6095235"/>
            <a:ext cx="1678033" cy="481586"/>
            <a:chOff x="1032936" y="5890542"/>
            <a:chExt cx="1678033" cy="481586"/>
          </a:xfrm>
        </p:grpSpPr>
        <p:sp>
          <p:nvSpPr>
            <p:cNvPr id="80" name="TextBox 79">
              <a:extLst>
                <a:ext uri="{FF2B5EF4-FFF2-40B4-BE49-F238E27FC236}">
                  <a16:creationId xmlns:a16="http://schemas.microsoft.com/office/drawing/2014/main" id="{36C35AD2-C1FF-AB4C-A0A6-30BDB4F88D43}"/>
                </a:ext>
              </a:extLst>
            </p:cNvPr>
            <p:cNvSpPr txBox="1"/>
            <p:nvPr/>
          </p:nvSpPr>
          <p:spPr>
            <a:xfrm>
              <a:off x="1032936" y="6002796"/>
              <a:ext cx="1390261"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LATTOGLE </a:t>
              </a:r>
              <a:r>
                <a:rPr lang="en-US" dirty="0"/>
                <a:t> </a:t>
              </a:r>
            </a:p>
          </p:txBody>
        </p:sp>
        <p:sp>
          <p:nvSpPr>
            <p:cNvPr id="81" name="TextBox 80">
              <a:extLst>
                <a:ext uri="{FF2B5EF4-FFF2-40B4-BE49-F238E27FC236}">
                  <a16:creationId xmlns:a16="http://schemas.microsoft.com/office/drawing/2014/main" id="{06B6826B-DE0B-694B-AE6A-3429CBD0DDA0}"/>
                </a:ext>
              </a:extLst>
            </p:cNvPr>
            <p:cNvSpPr txBox="1"/>
            <p:nvPr/>
          </p:nvSpPr>
          <p:spPr>
            <a:xfrm>
              <a:off x="2244438" y="5890542"/>
              <a:ext cx="466531" cy="369332"/>
            </a:xfrm>
            <a:prstGeom prst="rect">
              <a:avLst/>
            </a:prstGeom>
            <a:noFill/>
          </p:spPr>
          <p:txBody>
            <a:bodyPr wrap="square" rtlCol="0">
              <a:spAutoFit/>
            </a:bodyPr>
            <a:lstStyle/>
            <a:p>
              <a:r>
                <a:rPr lang="en-US" sz="900" dirty="0">
                  <a:latin typeface="Times New Roman" panose="02020603050405020304" pitchFamily="18" charset="0"/>
                  <a:cs typeface="Times New Roman" panose="02020603050405020304" pitchFamily="18" charset="0"/>
                </a:rPr>
                <a:t>TM</a:t>
              </a:r>
              <a:r>
                <a:rPr lang="en-US" dirty="0"/>
                <a:t> </a:t>
              </a:r>
            </a:p>
          </p:txBody>
        </p:sp>
      </p:grpSp>
    </p:spTree>
    <p:extLst>
      <p:ext uri="{BB962C8B-B14F-4D97-AF65-F5344CB8AC3E}">
        <p14:creationId xmlns:p14="http://schemas.microsoft.com/office/powerpoint/2010/main" val="17149402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A97F06F5-6BBB-024A-853C-5608AA2FE9C1}"/>
              </a:ext>
            </a:extLst>
          </p:cNvPr>
          <p:cNvCxnSpPr>
            <a:cxnSpLocks/>
          </p:cNvCxnSpPr>
          <p:nvPr/>
        </p:nvCxnSpPr>
        <p:spPr>
          <a:xfrm flipV="1">
            <a:off x="6574639" y="2424664"/>
            <a:ext cx="1520574" cy="74220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 name="Straight Connector 2">
            <a:extLst>
              <a:ext uri="{FF2B5EF4-FFF2-40B4-BE49-F238E27FC236}">
                <a16:creationId xmlns:a16="http://schemas.microsoft.com/office/drawing/2014/main" id="{88C871F5-55E9-4A43-88F2-7AD8997D0973}"/>
              </a:ext>
            </a:extLst>
          </p:cNvPr>
          <p:cNvCxnSpPr>
            <a:cxnSpLocks/>
          </p:cNvCxnSpPr>
          <p:nvPr/>
        </p:nvCxnSpPr>
        <p:spPr>
          <a:xfrm>
            <a:off x="6564576" y="2428897"/>
            <a:ext cx="1520574" cy="74220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 name="Straight Connector 3">
            <a:extLst>
              <a:ext uri="{FF2B5EF4-FFF2-40B4-BE49-F238E27FC236}">
                <a16:creationId xmlns:a16="http://schemas.microsoft.com/office/drawing/2014/main" id="{51D0CBBA-687E-914C-8862-57D6691FE4F7}"/>
              </a:ext>
            </a:extLst>
          </p:cNvPr>
          <p:cNvCxnSpPr>
            <a:cxnSpLocks/>
          </p:cNvCxnSpPr>
          <p:nvPr/>
        </p:nvCxnSpPr>
        <p:spPr>
          <a:xfrm flipV="1">
            <a:off x="3750271" y="2414646"/>
            <a:ext cx="1529593" cy="79804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CC10E281-0F14-2345-87BA-266835A5D5F4}"/>
              </a:ext>
            </a:extLst>
          </p:cNvPr>
          <p:cNvCxnSpPr>
            <a:cxnSpLocks/>
          </p:cNvCxnSpPr>
          <p:nvPr/>
        </p:nvCxnSpPr>
        <p:spPr>
          <a:xfrm>
            <a:off x="3767300" y="2440856"/>
            <a:ext cx="1520574" cy="74220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EA1FA8BC-111C-EF45-B197-5A53AC3976B4}"/>
              </a:ext>
            </a:extLst>
          </p:cNvPr>
          <p:cNvCxnSpPr>
            <a:cxnSpLocks/>
          </p:cNvCxnSpPr>
          <p:nvPr/>
        </p:nvCxnSpPr>
        <p:spPr>
          <a:xfrm flipV="1">
            <a:off x="2274457" y="2441305"/>
            <a:ext cx="1520574" cy="74220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9D35C204-644A-4849-A91D-51468C45AF36}"/>
              </a:ext>
            </a:extLst>
          </p:cNvPr>
          <p:cNvCxnSpPr>
            <a:cxnSpLocks/>
          </p:cNvCxnSpPr>
          <p:nvPr/>
        </p:nvCxnSpPr>
        <p:spPr>
          <a:xfrm>
            <a:off x="2291486" y="2425219"/>
            <a:ext cx="1511592" cy="78105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933CF7AD-B424-AD43-9D04-8959FD519B72}"/>
              </a:ext>
            </a:extLst>
          </p:cNvPr>
          <p:cNvCxnSpPr>
            <a:cxnSpLocks/>
          </p:cNvCxnSpPr>
          <p:nvPr/>
        </p:nvCxnSpPr>
        <p:spPr>
          <a:xfrm flipV="1">
            <a:off x="824448" y="2441299"/>
            <a:ext cx="1520574" cy="74220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233D70E5-2AA4-524E-A962-919D2D0F4E2A}"/>
              </a:ext>
            </a:extLst>
          </p:cNvPr>
          <p:cNvCxnSpPr/>
          <p:nvPr/>
        </p:nvCxnSpPr>
        <p:spPr>
          <a:xfrm rot="16200000">
            <a:off x="4885605" y="2796439"/>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CC1D53C9-8C0A-6245-A6B6-1B68C21728AC}"/>
              </a:ext>
            </a:extLst>
          </p:cNvPr>
          <p:cNvCxnSpPr>
            <a:cxnSpLocks/>
          </p:cNvCxnSpPr>
          <p:nvPr/>
        </p:nvCxnSpPr>
        <p:spPr>
          <a:xfrm flipV="1">
            <a:off x="858530" y="1741634"/>
            <a:ext cx="734710" cy="139325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257271C7-0A69-6941-B783-516841CFDD97}"/>
              </a:ext>
            </a:extLst>
          </p:cNvPr>
          <p:cNvCxnSpPr>
            <a:cxnSpLocks/>
          </p:cNvCxnSpPr>
          <p:nvPr/>
        </p:nvCxnSpPr>
        <p:spPr>
          <a:xfrm>
            <a:off x="822126" y="2438759"/>
            <a:ext cx="1520574" cy="74220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C7B4A2CA-7E8F-3048-9626-D84E9CF62172}"/>
              </a:ext>
            </a:extLst>
          </p:cNvPr>
          <p:cNvCxnSpPr/>
          <p:nvPr/>
        </p:nvCxnSpPr>
        <p:spPr>
          <a:xfrm flipV="1">
            <a:off x="862194" y="1717864"/>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9C029DF5-B1D9-2B4C-9529-AF5293C2D581}"/>
              </a:ext>
            </a:extLst>
          </p:cNvPr>
          <p:cNvCxnSpPr>
            <a:cxnSpLocks/>
          </p:cNvCxnSpPr>
          <p:nvPr/>
        </p:nvCxnSpPr>
        <p:spPr>
          <a:xfrm flipH="1" flipV="1">
            <a:off x="1594579" y="1709568"/>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48642803-6BB9-2F41-B7A8-825462C68407}"/>
              </a:ext>
            </a:extLst>
          </p:cNvPr>
          <p:cNvCxnSpPr/>
          <p:nvPr/>
        </p:nvCxnSpPr>
        <p:spPr>
          <a:xfrm flipV="1">
            <a:off x="2318409" y="1705291"/>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0C3DFC27-9DBA-8C49-9894-DCD36ED4C6CE}"/>
              </a:ext>
            </a:extLst>
          </p:cNvPr>
          <p:cNvCxnSpPr>
            <a:cxnSpLocks/>
          </p:cNvCxnSpPr>
          <p:nvPr/>
        </p:nvCxnSpPr>
        <p:spPr>
          <a:xfrm flipH="1" flipV="1">
            <a:off x="3050794" y="1696995"/>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C6C0B765-E799-D94A-B803-68E071BC6A8B}"/>
              </a:ext>
            </a:extLst>
          </p:cNvPr>
          <p:cNvCxnSpPr/>
          <p:nvPr/>
        </p:nvCxnSpPr>
        <p:spPr>
          <a:xfrm flipV="1">
            <a:off x="3774624" y="1692718"/>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5272B726-5079-6941-955C-10D0B3970B4E}"/>
              </a:ext>
            </a:extLst>
          </p:cNvPr>
          <p:cNvCxnSpPr>
            <a:cxnSpLocks/>
          </p:cNvCxnSpPr>
          <p:nvPr/>
        </p:nvCxnSpPr>
        <p:spPr>
          <a:xfrm flipH="1" flipV="1">
            <a:off x="4507009" y="1684422"/>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9DED7C13-78BC-F94F-97D4-02BDAFE947CB}"/>
              </a:ext>
            </a:extLst>
          </p:cNvPr>
          <p:cNvCxnSpPr>
            <a:cxnSpLocks/>
          </p:cNvCxnSpPr>
          <p:nvPr/>
        </p:nvCxnSpPr>
        <p:spPr>
          <a:xfrm flipV="1">
            <a:off x="2290869" y="1690264"/>
            <a:ext cx="783308" cy="15098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753FCE74-770A-7348-B497-377003F6334F}"/>
              </a:ext>
            </a:extLst>
          </p:cNvPr>
          <p:cNvCxnSpPr/>
          <p:nvPr/>
        </p:nvCxnSpPr>
        <p:spPr>
          <a:xfrm rot="16200000">
            <a:off x="1943069" y="2824675"/>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492CD837-599C-DC44-9059-39AD7A6C604F}"/>
              </a:ext>
            </a:extLst>
          </p:cNvPr>
          <p:cNvCxnSpPr/>
          <p:nvPr/>
        </p:nvCxnSpPr>
        <p:spPr>
          <a:xfrm rot="16200000">
            <a:off x="3416987" y="2814335"/>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E3865480-97FC-ED4F-B14B-8D28DE1BCEE8}"/>
              </a:ext>
            </a:extLst>
          </p:cNvPr>
          <p:cNvCxnSpPr>
            <a:cxnSpLocks/>
          </p:cNvCxnSpPr>
          <p:nvPr/>
        </p:nvCxnSpPr>
        <p:spPr>
          <a:xfrm flipV="1">
            <a:off x="3790948" y="1695852"/>
            <a:ext cx="729472" cy="14387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505B868C-C985-2640-A3B8-C375F2B80757}"/>
              </a:ext>
            </a:extLst>
          </p:cNvPr>
          <p:cNvCxnSpPr/>
          <p:nvPr/>
        </p:nvCxnSpPr>
        <p:spPr>
          <a:xfrm rot="16200000">
            <a:off x="7693739" y="2794923"/>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C93D2C50-4BEE-4747-B00B-DD0AEFCF3A0A}"/>
              </a:ext>
            </a:extLst>
          </p:cNvPr>
          <p:cNvCxnSpPr/>
          <p:nvPr/>
        </p:nvCxnSpPr>
        <p:spPr>
          <a:xfrm flipV="1">
            <a:off x="6582758" y="1691202"/>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5320A815-D8B6-3A49-B8F8-9842D4FC59F3}"/>
              </a:ext>
            </a:extLst>
          </p:cNvPr>
          <p:cNvCxnSpPr>
            <a:cxnSpLocks/>
          </p:cNvCxnSpPr>
          <p:nvPr/>
        </p:nvCxnSpPr>
        <p:spPr>
          <a:xfrm flipH="1" flipV="1">
            <a:off x="7315143" y="1682906"/>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7B93675E-62B9-C247-A82E-6773C9D29600}"/>
              </a:ext>
            </a:extLst>
          </p:cNvPr>
          <p:cNvCxnSpPr>
            <a:cxnSpLocks/>
          </p:cNvCxnSpPr>
          <p:nvPr/>
        </p:nvCxnSpPr>
        <p:spPr>
          <a:xfrm flipV="1">
            <a:off x="6578037" y="1695304"/>
            <a:ext cx="736729" cy="145251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6" name="Oval 25">
            <a:extLst>
              <a:ext uri="{FF2B5EF4-FFF2-40B4-BE49-F238E27FC236}">
                <a16:creationId xmlns:a16="http://schemas.microsoft.com/office/drawing/2014/main" id="{BB01F23E-40D3-1347-A15F-717FA0C36BE6}"/>
              </a:ext>
            </a:extLst>
          </p:cNvPr>
          <p:cNvSpPr/>
          <p:nvPr/>
        </p:nvSpPr>
        <p:spPr>
          <a:xfrm>
            <a:off x="1555796" y="167088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a:extLst>
              <a:ext uri="{FF2B5EF4-FFF2-40B4-BE49-F238E27FC236}">
                <a16:creationId xmlns:a16="http://schemas.microsoft.com/office/drawing/2014/main" id="{11EDCA9A-5A08-974E-A235-76DD598BA83D}"/>
              </a:ext>
            </a:extLst>
          </p:cNvPr>
          <p:cNvSpPr/>
          <p:nvPr/>
        </p:nvSpPr>
        <p:spPr>
          <a:xfrm>
            <a:off x="4467927" y="1651238"/>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a:extLst>
              <a:ext uri="{FF2B5EF4-FFF2-40B4-BE49-F238E27FC236}">
                <a16:creationId xmlns:a16="http://schemas.microsoft.com/office/drawing/2014/main" id="{FD8BD18E-E5B6-9144-A112-15FB97608DF8}"/>
              </a:ext>
            </a:extLst>
          </p:cNvPr>
          <p:cNvSpPr/>
          <p:nvPr/>
        </p:nvSpPr>
        <p:spPr>
          <a:xfrm>
            <a:off x="3008723" y="1664603"/>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a:extLst>
              <a:ext uri="{FF2B5EF4-FFF2-40B4-BE49-F238E27FC236}">
                <a16:creationId xmlns:a16="http://schemas.microsoft.com/office/drawing/2014/main" id="{4403AEB8-CFB4-C44A-B0BE-B0867DFB86B8}"/>
              </a:ext>
            </a:extLst>
          </p:cNvPr>
          <p:cNvSpPr/>
          <p:nvPr/>
        </p:nvSpPr>
        <p:spPr>
          <a:xfrm>
            <a:off x="7276061" y="165630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a:extLst>
              <a:ext uri="{FF2B5EF4-FFF2-40B4-BE49-F238E27FC236}">
                <a16:creationId xmlns:a16="http://schemas.microsoft.com/office/drawing/2014/main" id="{2E40379E-A284-2847-86B3-F9030231EC1F}"/>
              </a:ext>
            </a:extLst>
          </p:cNvPr>
          <p:cNvSpPr/>
          <p:nvPr/>
        </p:nvSpPr>
        <p:spPr>
          <a:xfrm>
            <a:off x="5208588" y="238770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a:extLst>
              <a:ext uri="{FF2B5EF4-FFF2-40B4-BE49-F238E27FC236}">
                <a16:creationId xmlns:a16="http://schemas.microsoft.com/office/drawing/2014/main" id="{28E20BDA-2E21-A44F-8C70-99895C2B9BB5}"/>
              </a:ext>
            </a:extLst>
          </p:cNvPr>
          <p:cNvSpPr/>
          <p:nvPr/>
        </p:nvSpPr>
        <p:spPr>
          <a:xfrm>
            <a:off x="5198599" y="312954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a:extLst>
              <a:ext uri="{FF2B5EF4-FFF2-40B4-BE49-F238E27FC236}">
                <a16:creationId xmlns:a16="http://schemas.microsoft.com/office/drawing/2014/main" id="{8AF18177-E75E-DE4A-8E9F-663B36572735}"/>
              </a:ext>
            </a:extLst>
          </p:cNvPr>
          <p:cNvSpPr/>
          <p:nvPr/>
        </p:nvSpPr>
        <p:spPr>
          <a:xfrm>
            <a:off x="812280" y="2406897"/>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a:extLst>
              <a:ext uri="{FF2B5EF4-FFF2-40B4-BE49-F238E27FC236}">
                <a16:creationId xmlns:a16="http://schemas.microsoft.com/office/drawing/2014/main" id="{7EFDF0F3-D1E8-384A-AB0F-9E2A72AFA997}"/>
              </a:ext>
            </a:extLst>
          </p:cNvPr>
          <p:cNvSpPr/>
          <p:nvPr/>
        </p:nvSpPr>
        <p:spPr>
          <a:xfrm>
            <a:off x="808267" y="313080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4" name="Straight Connector 33">
            <a:extLst>
              <a:ext uri="{FF2B5EF4-FFF2-40B4-BE49-F238E27FC236}">
                <a16:creationId xmlns:a16="http://schemas.microsoft.com/office/drawing/2014/main" id="{D298F8C4-0BD0-B84E-B22C-82DB09DB3991}"/>
              </a:ext>
            </a:extLst>
          </p:cNvPr>
          <p:cNvCxnSpPr/>
          <p:nvPr/>
        </p:nvCxnSpPr>
        <p:spPr>
          <a:xfrm flipV="1">
            <a:off x="806664" y="2352241"/>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D678724E-E5B3-424C-ADBA-43866FD45B3F}"/>
              </a:ext>
            </a:extLst>
          </p:cNvPr>
          <p:cNvCxnSpPr/>
          <p:nvPr/>
        </p:nvCxnSpPr>
        <p:spPr>
          <a:xfrm>
            <a:off x="720840" y="235019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908E70FA-1E95-5144-8D6C-2EE617FA5397}"/>
              </a:ext>
            </a:extLst>
          </p:cNvPr>
          <p:cNvCxnSpPr/>
          <p:nvPr/>
        </p:nvCxnSpPr>
        <p:spPr>
          <a:xfrm>
            <a:off x="711694" y="2441206"/>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8A442736-F5A0-1F44-98FB-B5C5E878B62D}"/>
              </a:ext>
            </a:extLst>
          </p:cNvPr>
          <p:cNvCxnSpPr/>
          <p:nvPr/>
        </p:nvCxnSpPr>
        <p:spPr>
          <a:xfrm>
            <a:off x="717180" y="2531136"/>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C971613F-5AEE-C243-9817-A8E9E98153DD}"/>
              </a:ext>
            </a:extLst>
          </p:cNvPr>
          <p:cNvCxnSpPr/>
          <p:nvPr/>
        </p:nvCxnSpPr>
        <p:spPr>
          <a:xfrm flipV="1">
            <a:off x="795288" y="3084673"/>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D44737AD-A7ED-7646-BB2A-CD86C09C7DBE}"/>
              </a:ext>
            </a:extLst>
          </p:cNvPr>
          <p:cNvCxnSpPr/>
          <p:nvPr/>
        </p:nvCxnSpPr>
        <p:spPr>
          <a:xfrm>
            <a:off x="695918" y="3082622"/>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FD6A7EE4-3B21-074A-B7D0-9A500C57FBCE}"/>
              </a:ext>
            </a:extLst>
          </p:cNvPr>
          <p:cNvCxnSpPr/>
          <p:nvPr/>
        </p:nvCxnSpPr>
        <p:spPr>
          <a:xfrm>
            <a:off x="700318" y="3173638"/>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8D1EC84F-5853-5E4A-967F-B9C7D3155E26}"/>
              </a:ext>
            </a:extLst>
          </p:cNvPr>
          <p:cNvCxnSpPr/>
          <p:nvPr/>
        </p:nvCxnSpPr>
        <p:spPr>
          <a:xfrm>
            <a:off x="699031" y="3263568"/>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2" name="Oval 41">
            <a:extLst>
              <a:ext uri="{FF2B5EF4-FFF2-40B4-BE49-F238E27FC236}">
                <a16:creationId xmlns:a16="http://schemas.microsoft.com/office/drawing/2014/main" id="{C8DF61CC-DC0F-AD43-ACFA-AFFF2215D323}"/>
              </a:ext>
            </a:extLst>
          </p:cNvPr>
          <p:cNvSpPr/>
          <p:nvPr/>
        </p:nvSpPr>
        <p:spPr>
          <a:xfrm>
            <a:off x="2274311" y="239994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Oval 42">
            <a:extLst>
              <a:ext uri="{FF2B5EF4-FFF2-40B4-BE49-F238E27FC236}">
                <a16:creationId xmlns:a16="http://schemas.microsoft.com/office/drawing/2014/main" id="{01462B1C-02BF-084D-8777-D29967D33E38}"/>
              </a:ext>
            </a:extLst>
          </p:cNvPr>
          <p:cNvSpPr/>
          <p:nvPr/>
        </p:nvSpPr>
        <p:spPr>
          <a:xfrm>
            <a:off x="2264322" y="3141771"/>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Oval 43">
            <a:extLst>
              <a:ext uri="{FF2B5EF4-FFF2-40B4-BE49-F238E27FC236}">
                <a16:creationId xmlns:a16="http://schemas.microsoft.com/office/drawing/2014/main" id="{AF8FF35F-DA19-3A41-B18B-20B939037C2C}"/>
              </a:ext>
            </a:extLst>
          </p:cNvPr>
          <p:cNvSpPr/>
          <p:nvPr/>
        </p:nvSpPr>
        <p:spPr>
          <a:xfrm>
            <a:off x="3729839" y="239994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Oval 44">
            <a:extLst>
              <a:ext uri="{FF2B5EF4-FFF2-40B4-BE49-F238E27FC236}">
                <a16:creationId xmlns:a16="http://schemas.microsoft.com/office/drawing/2014/main" id="{BA132F8A-B596-2E43-96E9-E8E7E0C0ED55}"/>
              </a:ext>
            </a:extLst>
          </p:cNvPr>
          <p:cNvSpPr/>
          <p:nvPr/>
        </p:nvSpPr>
        <p:spPr>
          <a:xfrm>
            <a:off x="3731802" y="3141771"/>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Oval 45">
            <a:extLst>
              <a:ext uri="{FF2B5EF4-FFF2-40B4-BE49-F238E27FC236}">
                <a16:creationId xmlns:a16="http://schemas.microsoft.com/office/drawing/2014/main" id="{4993C4D2-B6C3-8049-A5BB-39754928BDC9}"/>
              </a:ext>
            </a:extLst>
          </p:cNvPr>
          <p:cNvSpPr/>
          <p:nvPr/>
        </p:nvSpPr>
        <p:spPr>
          <a:xfrm>
            <a:off x="8016722" y="2386193"/>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a:extLst>
              <a:ext uri="{FF2B5EF4-FFF2-40B4-BE49-F238E27FC236}">
                <a16:creationId xmlns:a16="http://schemas.microsoft.com/office/drawing/2014/main" id="{A10B43CE-0D38-A044-A2DD-0CA93AA1E3B5}"/>
              </a:ext>
            </a:extLst>
          </p:cNvPr>
          <p:cNvSpPr/>
          <p:nvPr/>
        </p:nvSpPr>
        <p:spPr>
          <a:xfrm>
            <a:off x="8006733" y="3128024"/>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Rectangle 71">
            <a:extLst>
              <a:ext uri="{FF2B5EF4-FFF2-40B4-BE49-F238E27FC236}">
                <a16:creationId xmlns:a16="http://schemas.microsoft.com/office/drawing/2014/main" id="{7A8B8EAE-CA2D-B749-AC32-D745FE1A903E}"/>
              </a:ext>
            </a:extLst>
          </p:cNvPr>
          <p:cNvSpPr/>
          <p:nvPr/>
        </p:nvSpPr>
        <p:spPr>
          <a:xfrm>
            <a:off x="277472"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73" name="Straight Connector 72">
            <a:extLst>
              <a:ext uri="{FF2B5EF4-FFF2-40B4-BE49-F238E27FC236}">
                <a16:creationId xmlns:a16="http://schemas.microsoft.com/office/drawing/2014/main" id="{6438F311-903B-C640-B0B0-F49D04D6FF3C}"/>
              </a:ext>
            </a:extLst>
          </p:cNvPr>
          <p:cNvCxnSpPr/>
          <p:nvPr/>
        </p:nvCxnSpPr>
        <p:spPr>
          <a:xfrm>
            <a:off x="277472" y="1050883"/>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75" name="Oval 74">
            <a:extLst>
              <a:ext uri="{FF2B5EF4-FFF2-40B4-BE49-F238E27FC236}">
                <a16:creationId xmlns:a16="http://schemas.microsoft.com/office/drawing/2014/main" id="{A7967C61-76C8-AA4B-84A2-587484C760FE}"/>
              </a:ext>
            </a:extLst>
          </p:cNvPr>
          <p:cNvSpPr/>
          <p:nvPr/>
        </p:nvSpPr>
        <p:spPr>
          <a:xfrm>
            <a:off x="5583345" y="2770870"/>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76" name="Oval 75">
            <a:extLst>
              <a:ext uri="{FF2B5EF4-FFF2-40B4-BE49-F238E27FC236}">
                <a16:creationId xmlns:a16="http://schemas.microsoft.com/office/drawing/2014/main" id="{4387E410-7E16-C74E-8ED6-54D6ACA814F7}"/>
              </a:ext>
            </a:extLst>
          </p:cNvPr>
          <p:cNvSpPr/>
          <p:nvPr/>
        </p:nvSpPr>
        <p:spPr>
          <a:xfrm>
            <a:off x="5894370" y="2764647"/>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77" name="Oval 76">
            <a:extLst>
              <a:ext uri="{FF2B5EF4-FFF2-40B4-BE49-F238E27FC236}">
                <a16:creationId xmlns:a16="http://schemas.microsoft.com/office/drawing/2014/main" id="{7AE053AB-18BF-4F4B-A6C4-79B599724637}"/>
              </a:ext>
            </a:extLst>
          </p:cNvPr>
          <p:cNvSpPr/>
          <p:nvPr/>
        </p:nvSpPr>
        <p:spPr>
          <a:xfrm>
            <a:off x="6199704" y="2767755"/>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78" name="Oval 77">
            <a:extLst>
              <a:ext uri="{FF2B5EF4-FFF2-40B4-BE49-F238E27FC236}">
                <a16:creationId xmlns:a16="http://schemas.microsoft.com/office/drawing/2014/main" id="{76356ACA-2D8B-8146-BC23-7E3091F46900}"/>
              </a:ext>
            </a:extLst>
          </p:cNvPr>
          <p:cNvSpPr/>
          <p:nvPr/>
        </p:nvSpPr>
        <p:spPr>
          <a:xfrm>
            <a:off x="6538523" y="238880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Oval 78">
            <a:extLst>
              <a:ext uri="{FF2B5EF4-FFF2-40B4-BE49-F238E27FC236}">
                <a16:creationId xmlns:a16="http://schemas.microsoft.com/office/drawing/2014/main" id="{D00D8A00-4223-3947-B188-25B0C1E3B83D}"/>
              </a:ext>
            </a:extLst>
          </p:cNvPr>
          <p:cNvSpPr/>
          <p:nvPr/>
        </p:nvSpPr>
        <p:spPr>
          <a:xfrm>
            <a:off x="6528534" y="313063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TextBox 58">
            <a:extLst>
              <a:ext uri="{FF2B5EF4-FFF2-40B4-BE49-F238E27FC236}">
                <a16:creationId xmlns:a16="http://schemas.microsoft.com/office/drawing/2014/main" id="{D50B53F9-2847-474D-BDDC-FF7932F3DB22}"/>
              </a:ext>
            </a:extLst>
          </p:cNvPr>
          <p:cNvSpPr txBox="1"/>
          <p:nvPr/>
        </p:nvSpPr>
        <p:spPr>
          <a:xfrm>
            <a:off x="8050193" y="1823979"/>
            <a:ext cx="542580" cy="369332"/>
          </a:xfrm>
          <a:prstGeom prst="rect">
            <a:avLst/>
          </a:prstGeom>
          <a:noFill/>
        </p:spPr>
        <p:txBody>
          <a:bodyPr wrap="square" rtlCol="0">
            <a:spAutoFit/>
          </a:bodyPr>
          <a:lstStyle/>
          <a:p>
            <a:r>
              <a:rPr lang="en-US" dirty="0">
                <a:solidFill>
                  <a:srgbClr val="FF0000"/>
                </a:solidFill>
                <a:latin typeface="Times New Roman" panose="02020603050405020304" pitchFamily="18" charset="0"/>
                <a:cs typeface="Times New Roman" panose="02020603050405020304" pitchFamily="18" charset="0"/>
              </a:rPr>
              <a:t>F/2</a:t>
            </a:r>
            <a:r>
              <a:rPr lang="en-US" dirty="0">
                <a:latin typeface="Times New Roman" panose="02020603050405020304" pitchFamily="18" charset="0"/>
                <a:cs typeface="Times New Roman" panose="02020603050405020304" pitchFamily="18" charset="0"/>
              </a:rPr>
              <a:t> </a:t>
            </a:r>
          </a:p>
        </p:txBody>
      </p:sp>
      <p:sp>
        <p:nvSpPr>
          <p:cNvPr id="60" name="TextBox 59">
            <a:extLst>
              <a:ext uri="{FF2B5EF4-FFF2-40B4-BE49-F238E27FC236}">
                <a16:creationId xmlns:a16="http://schemas.microsoft.com/office/drawing/2014/main" id="{91A49A9C-ED14-8248-879E-2FE4AE7D0CCA}"/>
              </a:ext>
            </a:extLst>
          </p:cNvPr>
          <p:cNvSpPr txBox="1"/>
          <p:nvPr/>
        </p:nvSpPr>
        <p:spPr>
          <a:xfrm>
            <a:off x="8043468" y="3408756"/>
            <a:ext cx="549300" cy="369332"/>
          </a:xfrm>
          <a:prstGeom prst="rect">
            <a:avLst/>
          </a:prstGeom>
          <a:noFill/>
        </p:spPr>
        <p:txBody>
          <a:bodyPr wrap="square" rtlCol="0">
            <a:spAutoFit/>
          </a:bodyPr>
          <a:lstStyle/>
          <a:p>
            <a:r>
              <a:rPr lang="en-US" dirty="0">
                <a:solidFill>
                  <a:srgbClr val="FF0000"/>
                </a:solidFill>
                <a:latin typeface="Times New Roman" panose="02020603050405020304" pitchFamily="18" charset="0"/>
                <a:cs typeface="Times New Roman" panose="02020603050405020304" pitchFamily="18" charset="0"/>
              </a:rPr>
              <a:t>F/2</a:t>
            </a:r>
            <a:r>
              <a:rPr lang="en-US" dirty="0">
                <a:latin typeface="Times New Roman" panose="02020603050405020304" pitchFamily="18" charset="0"/>
                <a:cs typeface="Times New Roman" panose="02020603050405020304" pitchFamily="18" charset="0"/>
              </a:rPr>
              <a:t> </a:t>
            </a:r>
          </a:p>
        </p:txBody>
      </p:sp>
      <p:grpSp>
        <p:nvGrpSpPr>
          <p:cNvPr id="61" name="Group 60">
            <a:extLst>
              <a:ext uri="{FF2B5EF4-FFF2-40B4-BE49-F238E27FC236}">
                <a16:creationId xmlns:a16="http://schemas.microsoft.com/office/drawing/2014/main" id="{997AE08A-190C-1941-BC39-F3FEBDE3BA8E}"/>
              </a:ext>
            </a:extLst>
          </p:cNvPr>
          <p:cNvGrpSpPr/>
          <p:nvPr/>
        </p:nvGrpSpPr>
        <p:grpSpPr>
          <a:xfrm>
            <a:off x="398038" y="5476069"/>
            <a:ext cx="924602" cy="1058574"/>
            <a:chOff x="536432" y="5376415"/>
            <a:chExt cx="924602" cy="1058574"/>
          </a:xfrm>
        </p:grpSpPr>
        <p:cxnSp>
          <p:nvCxnSpPr>
            <p:cNvPr id="62" name="Straight Arrow Connector 61">
              <a:extLst>
                <a:ext uri="{FF2B5EF4-FFF2-40B4-BE49-F238E27FC236}">
                  <a16:creationId xmlns:a16="http://schemas.microsoft.com/office/drawing/2014/main" id="{FCE6EA40-B2AA-EB45-AF25-B48669C42D68}"/>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3" name="TextBox 62">
              <a:extLst>
                <a:ext uri="{FF2B5EF4-FFF2-40B4-BE49-F238E27FC236}">
                  <a16:creationId xmlns:a16="http://schemas.microsoft.com/office/drawing/2014/main" id="{23A25DEA-5C69-294C-BF1B-ADBA1FF331C4}"/>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64" name="Straight Arrow Connector 63">
              <a:extLst>
                <a:ext uri="{FF2B5EF4-FFF2-40B4-BE49-F238E27FC236}">
                  <a16:creationId xmlns:a16="http://schemas.microsoft.com/office/drawing/2014/main" id="{A770B92E-D946-284C-9C84-F045B3AE9083}"/>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5" name="TextBox 64">
              <a:extLst>
                <a:ext uri="{FF2B5EF4-FFF2-40B4-BE49-F238E27FC236}">
                  <a16:creationId xmlns:a16="http://schemas.microsoft.com/office/drawing/2014/main" id="{A3F14EC0-3562-6543-9CC8-204075C7B1F7}"/>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cxnSp>
        <p:nvCxnSpPr>
          <p:cNvPr id="66" name="Straight Arrow Connector 65">
            <a:extLst>
              <a:ext uri="{FF2B5EF4-FFF2-40B4-BE49-F238E27FC236}">
                <a16:creationId xmlns:a16="http://schemas.microsoft.com/office/drawing/2014/main" id="{5909E85B-957C-C645-A9FC-4A6A17EA57A3}"/>
              </a:ext>
            </a:extLst>
          </p:cNvPr>
          <p:cNvCxnSpPr>
            <a:cxnSpLocks/>
          </p:cNvCxnSpPr>
          <p:nvPr/>
        </p:nvCxnSpPr>
        <p:spPr>
          <a:xfrm>
            <a:off x="8290362" y="2220742"/>
            <a:ext cx="0" cy="208531"/>
          </a:xfrm>
          <a:prstGeom prst="straightConnector1">
            <a:avLst/>
          </a:prstGeom>
          <a:ln w="25400">
            <a:solidFill>
              <a:srgbClr val="FF000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67" name="Straight Arrow Connector 66">
            <a:extLst>
              <a:ext uri="{FF2B5EF4-FFF2-40B4-BE49-F238E27FC236}">
                <a16:creationId xmlns:a16="http://schemas.microsoft.com/office/drawing/2014/main" id="{36D1A628-1D8E-FD44-A4FD-1B498BA89E7F}"/>
              </a:ext>
            </a:extLst>
          </p:cNvPr>
          <p:cNvCxnSpPr>
            <a:cxnSpLocks/>
          </p:cNvCxnSpPr>
          <p:nvPr/>
        </p:nvCxnSpPr>
        <p:spPr>
          <a:xfrm>
            <a:off x="8277206" y="3189824"/>
            <a:ext cx="0" cy="208976"/>
          </a:xfrm>
          <a:prstGeom prst="straightConnector1">
            <a:avLst/>
          </a:prstGeom>
          <a:ln w="254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grpSp>
        <p:nvGrpSpPr>
          <p:cNvPr id="49" name="Group 48">
            <a:extLst>
              <a:ext uri="{FF2B5EF4-FFF2-40B4-BE49-F238E27FC236}">
                <a16:creationId xmlns:a16="http://schemas.microsoft.com/office/drawing/2014/main" id="{02983F68-4E70-7749-8B18-E834399C7922}"/>
              </a:ext>
            </a:extLst>
          </p:cNvPr>
          <p:cNvGrpSpPr/>
          <p:nvPr/>
        </p:nvGrpSpPr>
        <p:grpSpPr>
          <a:xfrm>
            <a:off x="4691269" y="4188164"/>
            <a:ext cx="2803393" cy="1436915"/>
            <a:chOff x="4691269" y="4188164"/>
            <a:chExt cx="3127324" cy="1602950"/>
          </a:xfrm>
        </p:grpSpPr>
        <p:cxnSp>
          <p:nvCxnSpPr>
            <p:cNvPr id="69" name="Straight Connector 68">
              <a:extLst>
                <a:ext uri="{FF2B5EF4-FFF2-40B4-BE49-F238E27FC236}">
                  <a16:creationId xmlns:a16="http://schemas.microsoft.com/office/drawing/2014/main" id="{210F1EB9-9CE1-8F49-AD6C-009DA8B430C6}"/>
                </a:ext>
              </a:extLst>
            </p:cNvPr>
            <p:cNvCxnSpPr>
              <a:cxnSpLocks/>
            </p:cNvCxnSpPr>
            <p:nvPr/>
          </p:nvCxnSpPr>
          <p:spPr>
            <a:xfrm flipV="1">
              <a:off x="6269808" y="4964866"/>
              <a:ext cx="1520574" cy="74220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0" name="Straight Connector 69">
              <a:extLst>
                <a:ext uri="{FF2B5EF4-FFF2-40B4-BE49-F238E27FC236}">
                  <a16:creationId xmlns:a16="http://schemas.microsoft.com/office/drawing/2014/main" id="{6A42639F-D9D1-6642-98DE-F9C62B78747E}"/>
                </a:ext>
              </a:extLst>
            </p:cNvPr>
            <p:cNvCxnSpPr>
              <a:cxnSpLocks/>
            </p:cNvCxnSpPr>
            <p:nvPr/>
          </p:nvCxnSpPr>
          <p:spPr>
            <a:xfrm>
              <a:off x="6286837" y="4948780"/>
              <a:ext cx="1511592" cy="78105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a:extLst>
                <a:ext uri="{FF2B5EF4-FFF2-40B4-BE49-F238E27FC236}">
                  <a16:creationId xmlns:a16="http://schemas.microsoft.com/office/drawing/2014/main" id="{291D0EEE-5977-F547-8EA5-A2D3FF80251D}"/>
                </a:ext>
              </a:extLst>
            </p:cNvPr>
            <p:cNvCxnSpPr>
              <a:cxnSpLocks/>
            </p:cNvCxnSpPr>
            <p:nvPr/>
          </p:nvCxnSpPr>
          <p:spPr>
            <a:xfrm flipV="1">
              <a:off x="4819799" y="4964860"/>
              <a:ext cx="1520574" cy="74220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4" name="Straight Connector 73">
              <a:extLst>
                <a:ext uri="{FF2B5EF4-FFF2-40B4-BE49-F238E27FC236}">
                  <a16:creationId xmlns:a16="http://schemas.microsoft.com/office/drawing/2014/main" id="{F21321A6-FC2D-0644-9310-385FDBA935AD}"/>
                </a:ext>
              </a:extLst>
            </p:cNvPr>
            <p:cNvCxnSpPr>
              <a:cxnSpLocks/>
            </p:cNvCxnSpPr>
            <p:nvPr/>
          </p:nvCxnSpPr>
          <p:spPr>
            <a:xfrm flipV="1">
              <a:off x="4853881" y="4265195"/>
              <a:ext cx="734710" cy="139325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0" name="Straight Connector 79">
              <a:extLst>
                <a:ext uri="{FF2B5EF4-FFF2-40B4-BE49-F238E27FC236}">
                  <a16:creationId xmlns:a16="http://schemas.microsoft.com/office/drawing/2014/main" id="{385B046E-EB50-8A4D-8A85-7A02CA000078}"/>
                </a:ext>
              </a:extLst>
            </p:cNvPr>
            <p:cNvCxnSpPr>
              <a:cxnSpLocks/>
            </p:cNvCxnSpPr>
            <p:nvPr/>
          </p:nvCxnSpPr>
          <p:spPr>
            <a:xfrm>
              <a:off x="4817477" y="4962320"/>
              <a:ext cx="1520574" cy="74220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1" name="Straight Connector 80">
              <a:extLst>
                <a:ext uri="{FF2B5EF4-FFF2-40B4-BE49-F238E27FC236}">
                  <a16:creationId xmlns:a16="http://schemas.microsoft.com/office/drawing/2014/main" id="{C2984761-081E-CE41-B896-C70BE93AF521}"/>
                </a:ext>
              </a:extLst>
            </p:cNvPr>
            <p:cNvCxnSpPr/>
            <p:nvPr/>
          </p:nvCxnSpPr>
          <p:spPr>
            <a:xfrm flipV="1">
              <a:off x="4857545" y="4241425"/>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2" name="Straight Connector 81">
              <a:extLst>
                <a:ext uri="{FF2B5EF4-FFF2-40B4-BE49-F238E27FC236}">
                  <a16:creationId xmlns:a16="http://schemas.microsoft.com/office/drawing/2014/main" id="{3919D765-3C86-F248-9CA3-5A1F94D44B75}"/>
                </a:ext>
              </a:extLst>
            </p:cNvPr>
            <p:cNvCxnSpPr>
              <a:cxnSpLocks/>
            </p:cNvCxnSpPr>
            <p:nvPr/>
          </p:nvCxnSpPr>
          <p:spPr>
            <a:xfrm flipH="1" flipV="1">
              <a:off x="5589930" y="4233129"/>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a:extLst>
                <a:ext uri="{FF2B5EF4-FFF2-40B4-BE49-F238E27FC236}">
                  <a16:creationId xmlns:a16="http://schemas.microsoft.com/office/drawing/2014/main" id="{15741F7D-1778-0547-8838-A01774661057}"/>
                </a:ext>
              </a:extLst>
            </p:cNvPr>
            <p:cNvCxnSpPr/>
            <p:nvPr/>
          </p:nvCxnSpPr>
          <p:spPr>
            <a:xfrm flipV="1">
              <a:off x="6313760" y="4228852"/>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4" name="Straight Connector 83">
              <a:extLst>
                <a:ext uri="{FF2B5EF4-FFF2-40B4-BE49-F238E27FC236}">
                  <a16:creationId xmlns:a16="http://schemas.microsoft.com/office/drawing/2014/main" id="{735B39B5-7A35-524A-BB33-9A5EB66A8909}"/>
                </a:ext>
              </a:extLst>
            </p:cNvPr>
            <p:cNvCxnSpPr>
              <a:cxnSpLocks/>
            </p:cNvCxnSpPr>
            <p:nvPr/>
          </p:nvCxnSpPr>
          <p:spPr>
            <a:xfrm flipH="1" flipV="1">
              <a:off x="7046145" y="4220556"/>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5" name="Straight Connector 84">
              <a:extLst>
                <a:ext uri="{FF2B5EF4-FFF2-40B4-BE49-F238E27FC236}">
                  <a16:creationId xmlns:a16="http://schemas.microsoft.com/office/drawing/2014/main" id="{8B206D8D-C93A-3644-BD5B-C294D23D7C37}"/>
                </a:ext>
              </a:extLst>
            </p:cNvPr>
            <p:cNvCxnSpPr>
              <a:cxnSpLocks/>
            </p:cNvCxnSpPr>
            <p:nvPr/>
          </p:nvCxnSpPr>
          <p:spPr>
            <a:xfrm flipV="1">
              <a:off x="6286220" y="4213825"/>
              <a:ext cx="783308" cy="15098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6" name="Straight Connector 85">
              <a:extLst>
                <a:ext uri="{FF2B5EF4-FFF2-40B4-BE49-F238E27FC236}">
                  <a16:creationId xmlns:a16="http://schemas.microsoft.com/office/drawing/2014/main" id="{2DEB679D-81CC-2C49-8DEC-B52090BA40E1}"/>
                </a:ext>
              </a:extLst>
            </p:cNvPr>
            <p:cNvCxnSpPr/>
            <p:nvPr/>
          </p:nvCxnSpPr>
          <p:spPr>
            <a:xfrm rot="16200000">
              <a:off x="5938420" y="5348236"/>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7" name="Straight Connector 86">
              <a:extLst>
                <a:ext uri="{FF2B5EF4-FFF2-40B4-BE49-F238E27FC236}">
                  <a16:creationId xmlns:a16="http://schemas.microsoft.com/office/drawing/2014/main" id="{C969652E-FFD2-1243-A1D0-8BA2B0CAAF86}"/>
                </a:ext>
              </a:extLst>
            </p:cNvPr>
            <p:cNvCxnSpPr/>
            <p:nvPr/>
          </p:nvCxnSpPr>
          <p:spPr>
            <a:xfrm rot="16200000">
              <a:off x="7412338" y="5337896"/>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88" name="Oval 87">
              <a:extLst>
                <a:ext uri="{FF2B5EF4-FFF2-40B4-BE49-F238E27FC236}">
                  <a16:creationId xmlns:a16="http://schemas.microsoft.com/office/drawing/2014/main" id="{C7D77683-68AB-1041-9D31-2424E18E8AB4}"/>
                </a:ext>
              </a:extLst>
            </p:cNvPr>
            <p:cNvSpPr/>
            <p:nvPr/>
          </p:nvSpPr>
          <p:spPr>
            <a:xfrm>
              <a:off x="5551147" y="4194443"/>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Oval 88">
              <a:extLst>
                <a:ext uri="{FF2B5EF4-FFF2-40B4-BE49-F238E27FC236}">
                  <a16:creationId xmlns:a16="http://schemas.microsoft.com/office/drawing/2014/main" id="{508A50D1-5D88-E847-B25A-90272AC9A9DE}"/>
                </a:ext>
              </a:extLst>
            </p:cNvPr>
            <p:cNvSpPr/>
            <p:nvPr/>
          </p:nvSpPr>
          <p:spPr>
            <a:xfrm>
              <a:off x="7004074" y="4188164"/>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Oval 89">
              <a:extLst>
                <a:ext uri="{FF2B5EF4-FFF2-40B4-BE49-F238E27FC236}">
                  <a16:creationId xmlns:a16="http://schemas.microsoft.com/office/drawing/2014/main" id="{2FDE4EE5-8A69-684E-AA01-2D069E985194}"/>
                </a:ext>
              </a:extLst>
            </p:cNvPr>
            <p:cNvSpPr/>
            <p:nvPr/>
          </p:nvSpPr>
          <p:spPr>
            <a:xfrm>
              <a:off x="4807631" y="4930458"/>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Oval 90">
              <a:extLst>
                <a:ext uri="{FF2B5EF4-FFF2-40B4-BE49-F238E27FC236}">
                  <a16:creationId xmlns:a16="http://schemas.microsoft.com/office/drawing/2014/main" id="{ED398AE6-E108-F14E-9425-293F91348F7B}"/>
                </a:ext>
              </a:extLst>
            </p:cNvPr>
            <p:cNvSpPr/>
            <p:nvPr/>
          </p:nvSpPr>
          <p:spPr>
            <a:xfrm>
              <a:off x="4803618" y="5654361"/>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2" name="Straight Connector 91">
              <a:extLst>
                <a:ext uri="{FF2B5EF4-FFF2-40B4-BE49-F238E27FC236}">
                  <a16:creationId xmlns:a16="http://schemas.microsoft.com/office/drawing/2014/main" id="{305DFA5B-6DB1-6F48-82CB-6E481E97B52E}"/>
                </a:ext>
              </a:extLst>
            </p:cNvPr>
            <p:cNvCxnSpPr/>
            <p:nvPr/>
          </p:nvCxnSpPr>
          <p:spPr>
            <a:xfrm flipV="1">
              <a:off x="4802015" y="4875802"/>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3" name="Straight Connector 92">
              <a:extLst>
                <a:ext uri="{FF2B5EF4-FFF2-40B4-BE49-F238E27FC236}">
                  <a16:creationId xmlns:a16="http://schemas.microsoft.com/office/drawing/2014/main" id="{FCF1EBAE-35A9-CE4D-AE8E-D5E8723A50B9}"/>
                </a:ext>
              </a:extLst>
            </p:cNvPr>
            <p:cNvCxnSpPr/>
            <p:nvPr/>
          </p:nvCxnSpPr>
          <p:spPr>
            <a:xfrm>
              <a:off x="4716191" y="4873751"/>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4" name="Straight Connector 93">
              <a:extLst>
                <a:ext uri="{FF2B5EF4-FFF2-40B4-BE49-F238E27FC236}">
                  <a16:creationId xmlns:a16="http://schemas.microsoft.com/office/drawing/2014/main" id="{72FD5A1E-27A0-6749-80AA-FB7E808E0F81}"/>
                </a:ext>
              </a:extLst>
            </p:cNvPr>
            <p:cNvCxnSpPr/>
            <p:nvPr/>
          </p:nvCxnSpPr>
          <p:spPr>
            <a:xfrm>
              <a:off x="4707045" y="496476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5" name="Straight Connector 94">
              <a:extLst>
                <a:ext uri="{FF2B5EF4-FFF2-40B4-BE49-F238E27FC236}">
                  <a16:creationId xmlns:a16="http://schemas.microsoft.com/office/drawing/2014/main" id="{64E5CDA4-AECF-2640-90B6-5322AC348CD2}"/>
                </a:ext>
              </a:extLst>
            </p:cNvPr>
            <p:cNvCxnSpPr/>
            <p:nvPr/>
          </p:nvCxnSpPr>
          <p:spPr>
            <a:xfrm>
              <a:off x="4712531" y="505469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6" name="Straight Connector 95">
              <a:extLst>
                <a:ext uri="{FF2B5EF4-FFF2-40B4-BE49-F238E27FC236}">
                  <a16:creationId xmlns:a16="http://schemas.microsoft.com/office/drawing/2014/main" id="{EE32B9B5-B240-2942-80B0-4FA8D7ABF6D7}"/>
                </a:ext>
              </a:extLst>
            </p:cNvPr>
            <p:cNvCxnSpPr/>
            <p:nvPr/>
          </p:nvCxnSpPr>
          <p:spPr>
            <a:xfrm flipV="1">
              <a:off x="4790639" y="5608234"/>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7" name="Straight Connector 96">
              <a:extLst>
                <a:ext uri="{FF2B5EF4-FFF2-40B4-BE49-F238E27FC236}">
                  <a16:creationId xmlns:a16="http://schemas.microsoft.com/office/drawing/2014/main" id="{DE1AC2D2-57AE-F54D-AC93-4B361AED5CCD}"/>
                </a:ext>
              </a:extLst>
            </p:cNvPr>
            <p:cNvCxnSpPr/>
            <p:nvPr/>
          </p:nvCxnSpPr>
          <p:spPr>
            <a:xfrm>
              <a:off x="4691269" y="560618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8" name="Straight Connector 97">
              <a:extLst>
                <a:ext uri="{FF2B5EF4-FFF2-40B4-BE49-F238E27FC236}">
                  <a16:creationId xmlns:a16="http://schemas.microsoft.com/office/drawing/2014/main" id="{723413AA-6FF8-5A4F-858E-CB9BCA41C196}"/>
                </a:ext>
              </a:extLst>
            </p:cNvPr>
            <p:cNvCxnSpPr/>
            <p:nvPr/>
          </p:nvCxnSpPr>
          <p:spPr>
            <a:xfrm>
              <a:off x="4695669" y="5697199"/>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9" name="Straight Connector 98">
              <a:extLst>
                <a:ext uri="{FF2B5EF4-FFF2-40B4-BE49-F238E27FC236}">
                  <a16:creationId xmlns:a16="http://schemas.microsoft.com/office/drawing/2014/main" id="{ECA657EB-3809-794B-A168-8577DAD4DCF0}"/>
                </a:ext>
              </a:extLst>
            </p:cNvPr>
            <p:cNvCxnSpPr/>
            <p:nvPr/>
          </p:nvCxnSpPr>
          <p:spPr>
            <a:xfrm>
              <a:off x="4694382" y="5787129"/>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00" name="Oval 99">
              <a:extLst>
                <a:ext uri="{FF2B5EF4-FFF2-40B4-BE49-F238E27FC236}">
                  <a16:creationId xmlns:a16="http://schemas.microsoft.com/office/drawing/2014/main" id="{268068FA-A22F-2F48-A2E2-87E78B8E9C91}"/>
                </a:ext>
              </a:extLst>
            </p:cNvPr>
            <p:cNvSpPr/>
            <p:nvPr/>
          </p:nvSpPr>
          <p:spPr>
            <a:xfrm>
              <a:off x="6269662" y="4923501"/>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Oval 100">
              <a:extLst>
                <a:ext uri="{FF2B5EF4-FFF2-40B4-BE49-F238E27FC236}">
                  <a16:creationId xmlns:a16="http://schemas.microsoft.com/office/drawing/2014/main" id="{F7EAD470-B163-F243-A825-4D183F7F8639}"/>
                </a:ext>
              </a:extLst>
            </p:cNvPr>
            <p:cNvSpPr/>
            <p:nvPr/>
          </p:nvSpPr>
          <p:spPr>
            <a:xfrm>
              <a:off x="6259673" y="566533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Oval 101">
              <a:extLst>
                <a:ext uri="{FF2B5EF4-FFF2-40B4-BE49-F238E27FC236}">
                  <a16:creationId xmlns:a16="http://schemas.microsoft.com/office/drawing/2014/main" id="{04067D2E-BF47-734F-8BD6-9C6897AFD124}"/>
                </a:ext>
              </a:extLst>
            </p:cNvPr>
            <p:cNvSpPr/>
            <p:nvPr/>
          </p:nvSpPr>
          <p:spPr>
            <a:xfrm>
              <a:off x="7725190" y="4923501"/>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 name="Oval 102">
              <a:extLst>
                <a:ext uri="{FF2B5EF4-FFF2-40B4-BE49-F238E27FC236}">
                  <a16:creationId xmlns:a16="http://schemas.microsoft.com/office/drawing/2014/main" id="{62BCEE29-6852-7446-912F-782D4E2D6907}"/>
                </a:ext>
              </a:extLst>
            </p:cNvPr>
            <p:cNvSpPr/>
            <p:nvPr/>
          </p:nvSpPr>
          <p:spPr>
            <a:xfrm>
              <a:off x="7727153" y="566533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8" name="Group 47">
            <a:extLst>
              <a:ext uri="{FF2B5EF4-FFF2-40B4-BE49-F238E27FC236}">
                <a16:creationId xmlns:a16="http://schemas.microsoft.com/office/drawing/2014/main" id="{8C1281DA-6B21-7A49-B551-C39AD9B2B42F}"/>
              </a:ext>
            </a:extLst>
          </p:cNvPr>
          <p:cNvGrpSpPr/>
          <p:nvPr/>
        </p:nvGrpSpPr>
        <p:grpSpPr>
          <a:xfrm>
            <a:off x="2062817" y="4163082"/>
            <a:ext cx="1496870" cy="1431286"/>
            <a:chOff x="2062816" y="4163081"/>
            <a:chExt cx="1669833" cy="1596671"/>
          </a:xfrm>
        </p:grpSpPr>
        <p:cxnSp>
          <p:nvCxnSpPr>
            <p:cNvPr id="104" name="Straight Connector 103">
              <a:extLst>
                <a:ext uri="{FF2B5EF4-FFF2-40B4-BE49-F238E27FC236}">
                  <a16:creationId xmlns:a16="http://schemas.microsoft.com/office/drawing/2014/main" id="{7E923845-F1E6-1546-8B5B-89D801A64B31}"/>
                </a:ext>
              </a:extLst>
            </p:cNvPr>
            <p:cNvCxnSpPr>
              <a:cxnSpLocks/>
            </p:cNvCxnSpPr>
            <p:nvPr/>
          </p:nvCxnSpPr>
          <p:spPr>
            <a:xfrm flipV="1">
              <a:off x="2191346" y="4933498"/>
              <a:ext cx="1520574" cy="74220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5" name="Straight Connector 104">
              <a:extLst>
                <a:ext uri="{FF2B5EF4-FFF2-40B4-BE49-F238E27FC236}">
                  <a16:creationId xmlns:a16="http://schemas.microsoft.com/office/drawing/2014/main" id="{FAE84AF7-C4E2-7746-9B5F-B309C7D96C24}"/>
                </a:ext>
              </a:extLst>
            </p:cNvPr>
            <p:cNvCxnSpPr>
              <a:cxnSpLocks/>
            </p:cNvCxnSpPr>
            <p:nvPr/>
          </p:nvCxnSpPr>
          <p:spPr>
            <a:xfrm flipV="1">
              <a:off x="2225428" y="4233833"/>
              <a:ext cx="734710" cy="139325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6" name="Straight Connector 105">
              <a:extLst>
                <a:ext uri="{FF2B5EF4-FFF2-40B4-BE49-F238E27FC236}">
                  <a16:creationId xmlns:a16="http://schemas.microsoft.com/office/drawing/2014/main" id="{50361F55-EC8B-1E42-AA19-F7F46AD508F5}"/>
                </a:ext>
              </a:extLst>
            </p:cNvPr>
            <p:cNvCxnSpPr>
              <a:cxnSpLocks/>
            </p:cNvCxnSpPr>
            <p:nvPr/>
          </p:nvCxnSpPr>
          <p:spPr>
            <a:xfrm>
              <a:off x="2189024" y="4930958"/>
              <a:ext cx="1520574" cy="74220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7" name="Straight Connector 106">
              <a:extLst>
                <a:ext uri="{FF2B5EF4-FFF2-40B4-BE49-F238E27FC236}">
                  <a16:creationId xmlns:a16="http://schemas.microsoft.com/office/drawing/2014/main" id="{C973FBC9-FA8C-7D47-A4BC-5C566AC4A5DA}"/>
                </a:ext>
              </a:extLst>
            </p:cNvPr>
            <p:cNvCxnSpPr/>
            <p:nvPr/>
          </p:nvCxnSpPr>
          <p:spPr>
            <a:xfrm flipV="1">
              <a:off x="2229092" y="4210063"/>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a:extLst>
                <a:ext uri="{FF2B5EF4-FFF2-40B4-BE49-F238E27FC236}">
                  <a16:creationId xmlns:a16="http://schemas.microsoft.com/office/drawing/2014/main" id="{600302E9-2D48-0D40-AFDF-36A1BB94420E}"/>
                </a:ext>
              </a:extLst>
            </p:cNvPr>
            <p:cNvCxnSpPr>
              <a:cxnSpLocks/>
            </p:cNvCxnSpPr>
            <p:nvPr/>
          </p:nvCxnSpPr>
          <p:spPr>
            <a:xfrm flipH="1" flipV="1">
              <a:off x="2961477" y="4201767"/>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9" name="Straight Connector 108">
              <a:extLst>
                <a:ext uri="{FF2B5EF4-FFF2-40B4-BE49-F238E27FC236}">
                  <a16:creationId xmlns:a16="http://schemas.microsoft.com/office/drawing/2014/main" id="{6155B9E8-7470-964E-9ADF-B1884F11956E}"/>
                </a:ext>
              </a:extLst>
            </p:cNvPr>
            <p:cNvCxnSpPr/>
            <p:nvPr/>
          </p:nvCxnSpPr>
          <p:spPr>
            <a:xfrm rot="16200000">
              <a:off x="3309967" y="5316874"/>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10" name="Oval 109">
              <a:extLst>
                <a:ext uri="{FF2B5EF4-FFF2-40B4-BE49-F238E27FC236}">
                  <a16:creationId xmlns:a16="http://schemas.microsoft.com/office/drawing/2014/main" id="{882EC82C-230B-924C-B744-DCCF7271CB1E}"/>
                </a:ext>
              </a:extLst>
            </p:cNvPr>
            <p:cNvSpPr/>
            <p:nvPr/>
          </p:nvSpPr>
          <p:spPr>
            <a:xfrm>
              <a:off x="2922694" y="4163081"/>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Oval 110">
              <a:extLst>
                <a:ext uri="{FF2B5EF4-FFF2-40B4-BE49-F238E27FC236}">
                  <a16:creationId xmlns:a16="http://schemas.microsoft.com/office/drawing/2014/main" id="{ED748F12-92C6-4949-96C1-6257EAB982A9}"/>
                </a:ext>
              </a:extLst>
            </p:cNvPr>
            <p:cNvSpPr/>
            <p:nvPr/>
          </p:nvSpPr>
          <p:spPr>
            <a:xfrm>
              <a:off x="2179178" y="489909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Oval 111">
              <a:extLst>
                <a:ext uri="{FF2B5EF4-FFF2-40B4-BE49-F238E27FC236}">
                  <a16:creationId xmlns:a16="http://schemas.microsoft.com/office/drawing/2014/main" id="{A092FBAE-002C-814B-8EF6-F08661FC5BA2}"/>
                </a:ext>
              </a:extLst>
            </p:cNvPr>
            <p:cNvSpPr/>
            <p:nvPr/>
          </p:nvSpPr>
          <p:spPr>
            <a:xfrm>
              <a:off x="2175165" y="562299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3" name="Straight Connector 112">
              <a:extLst>
                <a:ext uri="{FF2B5EF4-FFF2-40B4-BE49-F238E27FC236}">
                  <a16:creationId xmlns:a16="http://schemas.microsoft.com/office/drawing/2014/main" id="{DFF540C4-A3C4-F64B-AD3E-B261DE9A07FC}"/>
                </a:ext>
              </a:extLst>
            </p:cNvPr>
            <p:cNvCxnSpPr/>
            <p:nvPr/>
          </p:nvCxnSpPr>
          <p:spPr>
            <a:xfrm flipV="1">
              <a:off x="2173562" y="4844440"/>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4" name="Straight Connector 113">
              <a:extLst>
                <a:ext uri="{FF2B5EF4-FFF2-40B4-BE49-F238E27FC236}">
                  <a16:creationId xmlns:a16="http://schemas.microsoft.com/office/drawing/2014/main" id="{6082A65C-3D7A-0A4E-B1D9-D8DFB60539AC}"/>
                </a:ext>
              </a:extLst>
            </p:cNvPr>
            <p:cNvCxnSpPr/>
            <p:nvPr/>
          </p:nvCxnSpPr>
          <p:spPr>
            <a:xfrm>
              <a:off x="2087738" y="4842389"/>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5" name="Straight Connector 114">
              <a:extLst>
                <a:ext uri="{FF2B5EF4-FFF2-40B4-BE49-F238E27FC236}">
                  <a16:creationId xmlns:a16="http://schemas.microsoft.com/office/drawing/2014/main" id="{33CA3300-D023-9041-AFCE-6FCC9FF76795}"/>
                </a:ext>
              </a:extLst>
            </p:cNvPr>
            <p:cNvCxnSpPr/>
            <p:nvPr/>
          </p:nvCxnSpPr>
          <p:spPr>
            <a:xfrm>
              <a:off x="2078592" y="4933405"/>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6" name="Straight Connector 115">
              <a:extLst>
                <a:ext uri="{FF2B5EF4-FFF2-40B4-BE49-F238E27FC236}">
                  <a16:creationId xmlns:a16="http://schemas.microsoft.com/office/drawing/2014/main" id="{BD23EFA4-CA29-BF4C-839C-2636A09770C3}"/>
                </a:ext>
              </a:extLst>
            </p:cNvPr>
            <p:cNvCxnSpPr/>
            <p:nvPr/>
          </p:nvCxnSpPr>
          <p:spPr>
            <a:xfrm>
              <a:off x="2084078" y="5023335"/>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7" name="Straight Connector 116">
              <a:extLst>
                <a:ext uri="{FF2B5EF4-FFF2-40B4-BE49-F238E27FC236}">
                  <a16:creationId xmlns:a16="http://schemas.microsoft.com/office/drawing/2014/main" id="{EEAC7883-3C47-DC48-BF80-D3E4E9B5640E}"/>
                </a:ext>
              </a:extLst>
            </p:cNvPr>
            <p:cNvCxnSpPr/>
            <p:nvPr/>
          </p:nvCxnSpPr>
          <p:spPr>
            <a:xfrm flipV="1">
              <a:off x="2162186" y="5576872"/>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a:extLst>
                <a:ext uri="{FF2B5EF4-FFF2-40B4-BE49-F238E27FC236}">
                  <a16:creationId xmlns:a16="http://schemas.microsoft.com/office/drawing/2014/main" id="{55ACBC2D-C3F8-BA43-9F9E-04AD6D20213E}"/>
                </a:ext>
              </a:extLst>
            </p:cNvPr>
            <p:cNvCxnSpPr/>
            <p:nvPr/>
          </p:nvCxnSpPr>
          <p:spPr>
            <a:xfrm>
              <a:off x="2062816" y="5574821"/>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9" name="Straight Connector 118">
              <a:extLst>
                <a:ext uri="{FF2B5EF4-FFF2-40B4-BE49-F238E27FC236}">
                  <a16:creationId xmlns:a16="http://schemas.microsoft.com/office/drawing/2014/main" id="{119D6206-CD3A-2F4B-997F-3557CB88C5D2}"/>
                </a:ext>
              </a:extLst>
            </p:cNvPr>
            <p:cNvCxnSpPr/>
            <p:nvPr/>
          </p:nvCxnSpPr>
          <p:spPr>
            <a:xfrm>
              <a:off x="2067216" y="566583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a:extLst>
                <a:ext uri="{FF2B5EF4-FFF2-40B4-BE49-F238E27FC236}">
                  <a16:creationId xmlns:a16="http://schemas.microsoft.com/office/drawing/2014/main" id="{29AC4AD8-EC68-504C-B07B-B3E13BBC3F75}"/>
                </a:ext>
              </a:extLst>
            </p:cNvPr>
            <p:cNvCxnSpPr/>
            <p:nvPr/>
          </p:nvCxnSpPr>
          <p:spPr>
            <a:xfrm>
              <a:off x="2065929" y="575576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21" name="Oval 120">
              <a:extLst>
                <a:ext uri="{FF2B5EF4-FFF2-40B4-BE49-F238E27FC236}">
                  <a16:creationId xmlns:a16="http://schemas.microsoft.com/office/drawing/2014/main" id="{2127E87D-7A63-1C43-ADB5-26A3A148315D}"/>
                </a:ext>
              </a:extLst>
            </p:cNvPr>
            <p:cNvSpPr/>
            <p:nvPr/>
          </p:nvSpPr>
          <p:spPr>
            <a:xfrm>
              <a:off x="3641209" y="489213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 name="Oval 121">
              <a:extLst>
                <a:ext uri="{FF2B5EF4-FFF2-40B4-BE49-F238E27FC236}">
                  <a16:creationId xmlns:a16="http://schemas.microsoft.com/office/drawing/2014/main" id="{78BB0194-0BA0-CD48-8D02-C9D4A624410B}"/>
                </a:ext>
              </a:extLst>
            </p:cNvPr>
            <p:cNvSpPr/>
            <p:nvPr/>
          </p:nvSpPr>
          <p:spPr>
            <a:xfrm>
              <a:off x="3631220" y="563397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23" name="TextBox 122">
            <a:extLst>
              <a:ext uri="{FF2B5EF4-FFF2-40B4-BE49-F238E27FC236}">
                <a16:creationId xmlns:a16="http://schemas.microsoft.com/office/drawing/2014/main" id="{F307CA5D-7232-9445-A58F-E0A18E4BA9C6}"/>
              </a:ext>
            </a:extLst>
          </p:cNvPr>
          <p:cNvSpPr txBox="1"/>
          <p:nvPr/>
        </p:nvSpPr>
        <p:spPr>
          <a:xfrm>
            <a:off x="5726765" y="5610961"/>
            <a:ext cx="802854" cy="400110"/>
          </a:xfrm>
          <a:prstGeom prst="rect">
            <a:avLst/>
          </a:prstGeom>
          <a:noFill/>
        </p:spPr>
        <p:txBody>
          <a:bodyPr wrap="square" rtlCol="0">
            <a:spAutoFit/>
          </a:bodyPr>
          <a:lstStyle/>
          <a:p>
            <a:r>
              <a:rPr lang="en-US" sz="2000" dirty="0">
                <a:latin typeface="Times New Roman" panose="02020603050405020304" pitchFamily="18" charset="0"/>
                <a:cs typeface="Times New Roman" panose="02020603050405020304" pitchFamily="18" charset="0"/>
              </a:rPr>
              <a:t> </a:t>
            </a:r>
            <a:r>
              <a:rPr lang="en-US" sz="2000" dirty="0">
                <a:solidFill>
                  <a:srgbClr val="FF0000"/>
                </a:solidFill>
                <a:latin typeface="Times New Roman" panose="02020603050405020304" pitchFamily="18" charset="0"/>
                <a:cs typeface="Times New Roman" panose="02020603050405020304" pitchFamily="18" charset="0"/>
              </a:rPr>
              <a:t>n = 2 </a:t>
            </a:r>
            <a:r>
              <a:rPr lang="en-US" sz="2000" dirty="0">
                <a:latin typeface="Times New Roman" panose="02020603050405020304" pitchFamily="18" charset="0"/>
                <a:cs typeface="Times New Roman" panose="02020603050405020304" pitchFamily="18" charset="0"/>
              </a:rPr>
              <a:t>   </a:t>
            </a:r>
          </a:p>
        </p:txBody>
      </p:sp>
      <p:sp>
        <p:nvSpPr>
          <p:cNvPr id="124" name="TextBox 123">
            <a:extLst>
              <a:ext uri="{FF2B5EF4-FFF2-40B4-BE49-F238E27FC236}">
                <a16:creationId xmlns:a16="http://schemas.microsoft.com/office/drawing/2014/main" id="{79BA8CBD-D405-E340-AFF5-D3D6CB9002A9}"/>
              </a:ext>
            </a:extLst>
          </p:cNvPr>
          <p:cNvSpPr txBox="1"/>
          <p:nvPr/>
        </p:nvSpPr>
        <p:spPr>
          <a:xfrm>
            <a:off x="2514835" y="5603814"/>
            <a:ext cx="802854"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n = 1 </a:t>
            </a:r>
            <a:r>
              <a:rPr lang="en-US" sz="2000" dirty="0">
                <a:latin typeface="Times New Roman" panose="02020603050405020304" pitchFamily="18" charset="0"/>
                <a:cs typeface="Times New Roman" panose="02020603050405020304" pitchFamily="18" charset="0"/>
              </a:rPr>
              <a:t>   </a:t>
            </a:r>
          </a:p>
        </p:txBody>
      </p:sp>
      <p:sp>
        <p:nvSpPr>
          <p:cNvPr id="125" name="TextBox 124">
            <a:extLst>
              <a:ext uri="{FF2B5EF4-FFF2-40B4-BE49-F238E27FC236}">
                <a16:creationId xmlns:a16="http://schemas.microsoft.com/office/drawing/2014/main" id="{88BC9BD3-3FD9-FE40-8C62-22A92E20E91F}"/>
              </a:ext>
            </a:extLst>
          </p:cNvPr>
          <p:cNvSpPr txBox="1"/>
          <p:nvPr/>
        </p:nvSpPr>
        <p:spPr>
          <a:xfrm>
            <a:off x="3720425" y="6226291"/>
            <a:ext cx="1692381" cy="307777"/>
          </a:xfrm>
          <a:prstGeom prst="rect">
            <a:avLst/>
          </a:prstGeom>
          <a:noFill/>
          <a:ln>
            <a:noFill/>
          </a:ln>
        </p:spPr>
        <p:txBody>
          <a:bodyPr wrap="square" rtlCol="0">
            <a:spAutoFit/>
          </a:bodyPr>
          <a:lstStyle/>
          <a:p>
            <a:r>
              <a:rPr lang="en-US" sz="1400" dirty="0">
                <a:latin typeface="Times New Roman" panose="02020603050405020304" pitchFamily="18" charset="0"/>
                <a:cs typeface="Times New Roman" panose="02020603050405020304" pitchFamily="18" charset="0"/>
              </a:rPr>
              <a:t>Lattice truss units, </a:t>
            </a:r>
            <a:r>
              <a:rPr lang="en-US" sz="1400" dirty="0">
                <a:solidFill>
                  <a:srgbClr val="FF0000"/>
                </a:solidFill>
                <a:latin typeface="Times New Roman" panose="02020603050405020304" pitchFamily="18" charset="0"/>
                <a:cs typeface="Times New Roman" panose="02020603050405020304" pitchFamily="18" charset="0"/>
              </a:rPr>
              <a:t>n</a:t>
            </a:r>
          </a:p>
        </p:txBody>
      </p:sp>
      <p:sp>
        <p:nvSpPr>
          <p:cNvPr id="128" name="TextBox 127">
            <a:extLst>
              <a:ext uri="{FF2B5EF4-FFF2-40B4-BE49-F238E27FC236}">
                <a16:creationId xmlns:a16="http://schemas.microsoft.com/office/drawing/2014/main" id="{8DDF0314-2469-4C42-A8DB-51E3D4053EC3}"/>
              </a:ext>
            </a:extLst>
          </p:cNvPr>
          <p:cNvSpPr txBox="1"/>
          <p:nvPr/>
        </p:nvSpPr>
        <p:spPr>
          <a:xfrm>
            <a:off x="1942193" y="233578"/>
            <a:ext cx="5373579" cy="830997"/>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Lattice Truss Beam Designs with a Wave   </a:t>
            </a:r>
          </a:p>
          <a:p>
            <a:r>
              <a:rPr lang="en-US" sz="2400" dirty="0">
                <a:latin typeface="Times New Roman" panose="02020603050405020304" pitchFamily="18" charset="0"/>
                <a:cs typeface="Times New Roman" panose="02020603050405020304" pitchFamily="18" charset="0"/>
              </a:rPr>
              <a:t>     and Five Joints per Unit, Design #2         </a:t>
            </a:r>
          </a:p>
        </p:txBody>
      </p:sp>
      <p:grpSp>
        <p:nvGrpSpPr>
          <p:cNvPr id="130" name="Group 129">
            <a:extLst>
              <a:ext uri="{FF2B5EF4-FFF2-40B4-BE49-F238E27FC236}">
                <a16:creationId xmlns:a16="http://schemas.microsoft.com/office/drawing/2014/main" id="{8439D0E5-FCFB-2149-84DA-75AAC2FB419C}"/>
              </a:ext>
            </a:extLst>
          </p:cNvPr>
          <p:cNvGrpSpPr/>
          <p:nvPr/>
        </p:nvGrpSpPr>
        <p:grpSpPr>
          <a:xfrm>
            <a:off x="7083038" y="6082946"/>
            <a:ext cx="1678033" cy="481586"/>
            <a:chOff x="1032936" y="5890542"/>
            <a:chExt cx="1678033" cy="481586"/>
          </a:xfrm>
        </p:grpSpPr>
        <p:sp>
          <p:nvSpPr>
            <p:cNvPr id="131" name="TextBox 130">
              <a:extLst>
                <a:ext uri="{FF2B5EF4-FFF2-40B4-BE49-F238E27FC236}">
                  <a16:creationId xmlns:a16="http://schemas.microsoft.com/office/drawing/2014/main" id="{4C9EE63A-9EB4-CD45-9246-B3ED26F73BD1}"/>
                </a:ext>
              </a:extLst>
            </p:cNvPr>
            <p:cNvSpPr txBox="1"/>
            <p:nvPr/>
          </p:nvSpPr>
          <p:spPr>
            <a:xfrm>
              <a:off x="1032936" y="6002796"/>
              <a:ext cx="1390261"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LATTOGLE </a:t>
              </a:r>
              <a:r>
                <a:rPr lang="en-US" dirty="0"/>
                <a:t> </a:t>
              </a:r>
            </a:p>
          </p:txBody>
        </p:sp>
        <p:sp>
          <p:nvSpPr>
            <p:cNvPr id="132" name="TextBox 131">
              <a:extLst>
                <a:ext uri="{FF2B5EF4-FFF2-40B4-BE49-F238E27FC236}">
                  <a16:creationId xmlns:a16="http://schemas.microsoft.com/office/drawing/2014/main" id="{05A48454-3AFD-104D-97DF-E80CDFF575BE}"/>
                </a:ext>
              </a:extLst>
            </p:cNvPr>
            <p:cNvSpPr txBox="1"/>
            <p:nvPr/>
          </p:nvSpPr>
          <p:spPr>
            <a:xfrm>
              <a:off x="2244438" y="5890542"/>
              <a:ext cx="466531" cy="369332"/>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TM</a:t>
              </a:r>
              <a:r>
                <a:rPr lang="en-US" dirty="0"/>
                <a:t> </a:t>
              </a:r>
            </a:p>
          </p:txBody>
        </p:sp>
      </p:grpSp>
    </p:spTree>
    <p:extLst>
      <p:ext uri="{BB962C8B-B14F-4D97-AF65-F5344CB8AC3E}">
        <p14:creationId xmlns:p14="http://schemas.microsoft.com/office/powerpoint/2010/main" val="9194332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C860D550-13BD-3941-A06A-2CD1C6BC5548}"/>
              </a:ext>
            </a:extLst>
          </p:cNvPr>
          <p:cNvCxnSpPr>
            <a:cxnSpLocks/>
          </p:cNvCxnSpPr>
          <p:nvPr/>
        </p:nvCxnSpPr>
        <p:spPr>
          <a:xfrm>
            <a:off x="3021852" y="2695266"/>
            <a:ext cx="720123" cy="73512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 name="Straight Connector 2">
            <a:extLst>
              <a:ext uri="{FF2B5EF4-FFF2-40B4-BE49-F238E27FC236}">
                <a16:creationId xmlns:a16="http://schemas.microsoft.com/office/drawing/2014/main" id="{DB060880-86AE-914F-B3A6-F15D35B28138}"/>
              </a:ext>
            </a:extLst>
          </p:cNvPr>
          <p:cNvCxnSpPr>
            <a:cxnSpLocks/>
          </p:cNvCxnSpPr>
          <p:nvPr/>
        </p:nvCxnSpPr>
        <p:spPr>
          <a:xfrm>
            <a:off x="4514888" y="2702194"/>
            <a:ext cx="710986" cy="74492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 name="Straight Connector 3">
            <a:extLst>
              <a:ext uri="{FF2B5EF4-FFF2-40B4-BE49-F238E27FC236}">
                <a16:creationId xmlns:a16="http://schemas.microsoft.com/office/drawing/2014/main" id="{5DBAC14C-7AA5-4142-A116-8BFF355E3B8A}"/>
              </a:ext>
            </a:extLst>
          </p:cNvPr>
          <p:cNvCxnSpPr>
            <a:cxnSpLocks/>
          </p:cNvCxnSpPr>
          <p:nvPr/>
        </p:nvCxnSpPr>
        <p:spPr>
          <a:xfrm>
            <a:off x="1596009" y="2705738"/>
            <a:ext cx="700559" cy="7434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EEA97030-069C-9B43-8487-CFAB58411883}"/>
              </a:ext>
            </a:extLst>
          </p:cNvPr>
          <p:cNvCxnSpPr>
            <a:cxnSpLocks/>
            <a:endCxn id="22" idx="2"/>
          </p:cNvCxnSpPr>
          <p:nvPr/>
        </p:nvCxnSpPr>
        <p:spPr>
          <a:xfrm flipH="1">
            <a:off x="790725" y="4171939"/>
            <a:ext cx="1504910" cy="1747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60DC63D8-97E2-9B49-90B1-4773A2C3942C}"/>
              </a:ext>
            </a:extLst>
          </p:cNvPr>
          <p:cNvCxnSpPr/>
          <p:nvPr/>
        </p:nvCxnSpPr>
        <p:spPr>
          <a:xfrm rot="16200000">
            <a:off x="3389148" y="3820767"/>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6806B850-CE30-6843-8981-9CF329F91C07}"/>
              </a:ext>
            </a:extLst>
          </p:cNvPr>
          <p:cNvCxnSpPr>
            <a:cxnSpLocks/>
          </p:cNvCxnSpPr>
          <p:nvPr/>
        </p:nvCxnSpPr>
        <p:spPr>
          <a:xfrm flipH="1">
            <a:off x="2279221" y="4179530"/>
            <a:ext cx="1486690" cy="122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B9C19C94-3DB2-AA4F-8F26-E5E4BC64D5AE}"/>
              </a:ext>
            </a:extLst>
          </p:cNvPr>
          <p:cNvCxnSpPr/>
          <p:nvPr/>
        </p:nvCxnSpPr>
        <p:spPr>
          <a:xfrm rot="16200000">
            <a:off x="4874686" y="3803853"/>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8ED602DD-E119-5E47-83B8-F1CE652BE2FE}"/>
              </a:ext>
            </a:extLst>
          </p:cNvPr>
          <p:cNvCxnSpPr>
            <a:cxnSpLocks/>
          </p:cNvCxnSpPr>
          <p:nvPr/>
        </p:nvCxnSpPr>
        <p:spPr>
          <a:xfrm flipH="1" flipV="1">
            <a:off x="3780300" y="4194037"/>
            <a:ext cx="1454382" cy="814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E89D015E-5634-F341-AEAB-C19903160B33}"/>
              </a:ext>
            </a:extLst>
          </p:cNvPr>
          <p:cNvCxnSpPr>
            <a:cxnSpLocks/>
          </p:cNvCxnSpPr>
          <p:nvPr/>
        </p:nvCxnSpPr>
        <p:spPr>
          <a:xfrm flipV="1">
            <a:off x="2294889" y="2722513"/>
            <a:ext cx="708180" cy="72813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690665A4-0FB0-7140-8C15-04B991B520D9}"/>
              </a:ext>
            </a:extLst>
          </p:cNvPr>
          <p:cNvCxnSpPr>
            <a:cxnSpLocks/>
          </p:cNvCxnSpPr>
          <p:nvPr/>
        </p:nvCxnSpPr>
        <p:spPr>
          <a:xfrm flipV="1">
            <a:off x="3768812" y="2695421"/>
            <a:ext cx="722056" cy="74485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4EDE31C1-6B09-8C48-AFDA-8B8367EF7022}"/>
              </a:ext>
            </a:extLst>
          </p:cNvPr>
          <p:cNvCxnSpPr>
            <a:cxnSpLocks/>
          </p:cNvCxnSpPr>
          <p:nvPr/>
        </p:nvCxnSpPr>
        <p:spPr>
          <a:xfrm flipV="1">
            <a:off x="869801" y="2705738"/>
            <a:ext cx="695415" cy="74335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E7B31D86-D8E8-4E42-92D7-EDD6EF18DF4D}"/>
              </a:ext>
            </a:extLst>
          </p:cNvPr>
          <p:cNvCxnSpPr/>
          <p:nvPr/>
        </p:nvCxnSpPr>
        <p:spPr>
          <a:xfrm flipH="1">
            <a:off x="862336" y="3458556"/>
            <a:ext cx="1420189" cy="71140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3AE8DBD2-E72C-CC45-A09D-4344F141F88F}"/>
              </a:ext>
            </a:extLst>
          </p:cNvPr>
          <p:cNvCxnSpPr>
            <a:cxnSpLocks/>
          </p:cNvCxnSpPr>
          <p:nvPr/>
        </p:nvCxnSpPr>
        <p:spPr>
          <a:xfrm flipV="1">
            <a:off x="831208" y="2678647"/>
            <a:ext cx="761100" cy="150246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5" name="Group 14">
            <a:extLst>
              <a:ext uri="{FF2B5EF4-FFF2-40B4-BE49-F238E27FC236}">
                <a16:creationId xmlns:a16="http://schemas.microsoft.com/office/drawing/2014/main" id="{55AEE0F2-EF5A-6849-9D5D-1C6ED23229AE}"/>
              </a:ext>
            </a:extLst>
          </p:cNvPr>
          <p:cNvGrpSpPr/>
          <p:nvPr/>
        </p:nvGrpSpPr>
        <p:grpSpPr>
          <a:xfrm>
            <a:off x="694152" y="3363086"/>
            <a:ext cx="192026" cy="184931"/>
            <a:chOff x="1869545" y="1777075"/>
            <a:chExt cx="192026" cy="184931"/>
          </a:xfrm>
        </p:grpSpPr>
        <p:sp>
          <p:nvSpPr>
            <p:cNvPr id="16" name="Oval 15">
              <a:extLst>
                <a:ext uri="{FF2B5EF4-FFF2-40B4-BE49-F238E27FC236}">
                  <a16:creationId xmlns:a16="http://schemas.microsoft.com/office/drawing/2014/main" id="{BCA79C24-4018-AF4A-A2E1-017DC6D2C765}"/>
                </a:ext>
              </a:extLst>
            </p:cNvPr>
            <p:cNvSpPr/>
            <p:nvPr/>
          </p:nvSpPr>
          <p:spPr>
            <a:xfrm>
              <a:off x="1970131" y="183378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7" name="Straight Connector 16">
              <a:extLst>
                <a:ext uri="{FF2B5EF4-FFF2-40B4-BE49-F238E27FC236}">
                  <a16:creationId xmlns:a16="http://schemas.microsoft.com/office/drawing/2014/main" id="{1182340B-5500-BD45-A452-5DEA5C02EA4D}"/>
                </a:ext>
              </a:extLst>
            </p:cNvPr>
            <p:cNvCxnSpPr/>
            <p:nvPr/>
          </p:nvCxnSpPr>
          <p:spPr>
            <a:xfrm flipV="1">
              <a:off x="1964515" y="1779126"/>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C2C5D40D-E8A7-C641-8D5B-1B8BE0CE28E1}"/>
                </a:ext>
              </a:extLst>
            </p:cNvPr>
            <p:cNvCxnSpPr/>
            <p:nvPr/>
          </p:nvCxnSpPr>
          <p:spPr>
            <a:xfrm>
              <a:off x="1872715" y="1777075"/>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C114964E-8A91-F94E-BFEA-F82A6A008AA3}"/>
                </a:ext>
              </a:extLst>
            </p:cNvPr>
            <p:cNvCxnSpPr/>
            <p:nvPr/>
          </p:nvCxnSpPr>
          <p:spPr>
            <a:xfrm>
              <a:off x="1869545" y="1868888"/>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C00D0965-C190-4341-A326-C4F6E9E7481A}"/>
                </a:ext>
              </a:extLst>
            </p:cNvPr>
            <p:cNvCxnSpPr/>
            <p:nvPr/>
          </p:nvCxnSpPr>
          <p:spPr>
            <a:xfrm>
              <a:off x="1875031" y="1958021"/>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1" name="Group 20">
            <a:extLst>
              <a:ext uri="{FF2B5EF4-FFF2-40B4-BE49-F238E27FC236}">
                <a16:creationId xmlns:a16="http://schemas.microsoft.com/office/drawing/2014/main" id="{73D6C41D-5AEC-B94C-A652-91B8D6E15759}"/>
              </a:ext>
            </a:extLst>
          </p:cNvPr>
          <p:cNvGrpSpPr/>
          <p:nvPr/>
        </p:nvGrpSpPr>
        <p:grpSpPr>
          <a:xfrm>
            <a:off x="682776" y="4095518"/>
            <a:ext cx="199389" cy="184931"/>
            <a:chOff x="1858169" y="2509507"/>
            <a:chExt cx="199389" cy="184931"/>
          </a:xfrm>
        </p:grpSpPr>
        <p:sp>
          <p:nvSpPr>
            <p:cNvPr id="22" name="Oval 21">
              <a:extLst>
                <a:ext uri="{FF2B5EF4-FFF2-40B4-BE49-F238E27FC236}">
                  <a16:creationId xmlns:a16="http://schemas.microsoft.com/office/drawing/2014/main" id="{65209B33-29E0-6343-9332-25EA7EA41482}"/>
                </a:ext>
              </a:extLst>
            </p:cNvPr>
            <p:cNvSpPr/>
            <p:nvPr/>
          </p:nvSpPr>
          <p:spPr>
            <a:xfrm>
              <a:off x="1966118" y="255768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3" name="Straight Connector 22">
              <a:extLst>
                <a:ext uri="{FF2B5EF4-FFF2-40B4-BE49-F238E27FC236}">
                  <a16:creationId xmlns:a16="http://schemas.microsoft.com/office/drawing/2014/main" id="{37B35458-613D-2D4E-A1E6-56387FCDB8F3}"/>
                </a:ext>
              </a:extLst>
            </p:cNvPr>
            <p:cNvCxnSpPr/>
            <p:nvPr/>
          </p:nvCxnSpPr>
          <p:spPr>
            <a:xfrm flipV="1">
              <a:off x="1953139" y="2511558"/>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DCBE406C-F097-1243-BE7C-EFF8AB0D8DFA}"/>
                </a:ext>
              </a:extLst>
            </p:cNvPr>
            <p:cNvCxnSpPr/>
            <p:nvPr/>
          </p:nvCxnSpPr>
          <p:spPr>
            <a:xfrm>
              <a:off x="1861339" y="250950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C3FE9A47-20FE-8740-853A-2B2DBDD7ED16}"/>
                </a:ext>
              </a:extLst>
            </p:cNvPr>
            <p:cNvCxnSpPr/>
            <p:nvPr/>
          </p:nvCxnSpPr>
          <p:spPr>
            <a:xfrm>
              <a:off x="1858169" y="260132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DA7EF1DD-EFC5-1349-8BBA-E2E8FF96F7F2}"/>
                </a:ext>
              </a:extLst>
            </p:cNvPr>
            <p:cNvCxnSpPr/>
            <p:nvPr/>
          </p:nvCxnSpPr>
          <p:spPr>
            <a:xfrm>
              <a:off x="1863655" y="269045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27" name="Straight Connector 26">
            <a:extLst>
              <a:ext uri="{FF2B5EF4-FFF2-40B4-BE49-F238E27FC236}">
                <a16:creationId xmlns:a16="http://schemas.microsoft.com/office/drawing/2014/main" id="{0A33C791-293F-2546-99EE-384B3F6DB5D5}"/>
              </a:ext>
            </a:extLst>
          </p:cNvPr>
          <p:cNvCxnSpPr>
            <a:cxnSpLocks/>
          </p:cNvCxnSpPr>
          <p:nvPr/>
        </p:nvCxnSpPr>
        <p:spPr>
          <a:xfrm flipV="1">
            <a:off x="2289459" y="2729131"/>
            <a:ext cx="745939" cy="146790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C8D9BFB7-B2CE-F348-9774-14E633BBC463}"/>
              </a:ext>
            </a:extLst>
          </p:cNvPr>
          <p:cNvCxnSpPr>
            <a:cxnSpLocks/>
          </p:cNvCxnSpPr>
          <p:nvPr/>
        </p:nvCxnSpPr>
        <p:spPr>
          <a:xfrm flipV="1">
            <a:off x="3763712" y="2715585"/>
            <a:ext cx="732393" cy="146033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9" name="Oval 28">
            <a:extLst>
              <a:ext uri="{FF2B5EF4-FFF2-40B4-BE49-F238E27FC236}">
                <a16:creationId xmlns:a16="http://schemas.microsoft.com/office/drawing/2014/main" id="{B3D84DEA-B215-D84D-8FCA-6ED189328536}"/>
              </a:ext>
            </a:extLst>
          </p:cNvPr>
          <p:cNvSpPr/>
          <p:nvPr/>
        </p:nvSpPr>
        <p:spPr>
          <a:xfrm>
            <a:off x="4450385" y="265801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a:extLst>
              <a:ext uri="{FF2B5EF4-FFF2-40B4-BE49-F238E27FC236}">
                <a16:creationId xmlns:a16="http://schemas.microsoft.com/office/drawing/2014/main" id="{3FBF41F8-268A-824E-A2BB-52FC08624C68}"/>
              </a:ext>
            </a:extLst>
          </p:cNvPr>
          <p:cNvSpPr/>
          <p:nvPr/>
        </p:nvSpPr>
        <p:spPr>
          <a:xfrm>
            <a:off x="2976132" y="265801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a:extLst>
              <a:ext uri="{FF2B5EF4-FFF2-40B4-BE49-F238E27FC236}">
                <a16:creationId xmlns:a16="http://schemas.microsoft.com/office/drawing/2014/main" id="{2E443E5C-C698-E249-899A-FC46AE48F87D}"/>
              </a:ext>
            </a:extLst>
          </p:cNvPr>
          <p:cNvSpPr/>
          <p:nvPr/>
        </p:nvSpPr>
        <p:spPr>
          <a:xfrm>
            <a:off x="5202942" y="3411858"/>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a:extLst>
              <a:ext uri="{FF2B5EF4-FFF2-40B4-BE49-F238E27FC236}">
                <a16:creationId xmlns:a16="http://schemas.microsoft.com/office/drawing/2014/main" id="{D087945E-42AD-8445-A53F-DA9EA72B98A2}"/>
              </a:ext>
            </a:extLst>
          </p:cNvPr>
          <p:cNvSpPr/>
          <p:nvPr/>
        </p:nvSpPr>
        <p:spPr>
          <a:xfrm>
            <a:off x="5200904" y="415368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3" name="Straight Connector 32">
            <a:extLst>
              <a:ext uri="{FF2B5EF4-FFF2-40B4-BE49-F238E27FC236}">
                <a16:creationId xmlns:a16="http://schemas.microsoft.com/office/drawing/2014/main" id="{048EB1C4-EC66-CA45-94A5-7F3F37CEA507}"/>
              </a:ext>
            </a:extLst>
          </p:cNvPr>
          <p:cNvCxnSpPr/>
          <p:nvPr/>
        </p:nvCxnSpPr>
        <p:spPr>
          <a:xfrm rot="16200000">
            <a:off x="7679698" y="3833793"/>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3E6500D8-ABB6-6845-B95B-C7A3E86466BF}"/>
              </a:ext>
            </a:extLst>
          </p:cNvPr>
          <p:cNvCxnSpPr>
            <a:cxnSpLocks/>
          </p:cNvCxnSpPr>
          <p:nvPr/>
        </p:nvCxnSpPr>
        <p:spPr>
          <a:xfrm flipV="1">
            <a:off x="6549926" y="2706613"/>
            <a:ext cx="722056" cy="74485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9E13C386-686D-F144-A025-8B2374187774}"/>
              </a:ext>
            </a:extLst>
          </p:cNvPr>
          <p:cNvCxnSpPr>
            <a:cxnSpLocks/>
          </p:cNvCxnSpPr>
          <p:nvPr/>
        </p:nvCxnSpPr>
        <p:spPr>
          <a:xfrm>
            <a:off x="7288767" y="2676998"/>
            <a:ext cx="747128" cy="80957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4A570350-956B-F641-8769-5520E8657FC5}"/>
              </a:ext>
            </a:extLst>
          </p:cNvPr>
          <p:cNvCxnSpPr>
            <a:cxnSpLocks/>
          </p:cNvCxnSpPr>
          <p:nvPr/>
        </p:nvCxnSpPr>
        <p:spPr>
          <a:xfrm flipH="1">
            <a:off x="6576945" y="4214266"/>
            <a:ext cx="1471210" cy="1743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91C44AC7-3773-9D46-AFC6-AEE2FAFD269A}"/>
              </a:ext>
            </a:extLst>
          </p:cNvPr>
          <p:cNvCxnSpPr>
            <a:cxnSpLocks/>
          </p:cNvCxnSpPr>
          <p:nvPr/>
        </p:nvCxnSpPr>
        <p:spPr>
          <a:xfrm flipV="1">
            <a:off x="6527746" y="2727955"/>
            <a:ext cx="745939" cy="147387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8" name="Oval 37">
            <a:extLst>
              <a:ext uri="{FF2B5EF4-FFF2-40B4-BE49-F238E27FC236}">
                <a16:creationId xmlns:a16="http://schemas.microsoft.com/office/drawing/2014/main" id="{BAE09F7F-BCA6-1B47-835E-A395DC23F09B}"/>
              </a:ext>
            </a:extLst>
          </p:cNvPr>
          <p:cNvSpPr/>
          <p:nvPr/>
        </p:nvSpPr>
        <p:spPr>
          <a:xfrm>
            <a:off x="7234738" y="2650061"/>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Oval 38">
            <a:extLst>
              <a:ext uri="{FF2B5EF4-FFF2-40B4-BE49-F238E27FC236}">
                <a16:creationId xmlns:a16="http://schemas.microsoft.com/office/drawing/2014/main" id="{A864E198-B37A-744E-B4D6-C2688856280E}"/>
              </a:ext>
            </a:extLst>
          </p:cNvPr>
          <p:cNvSpPr/>
          <p:nvPr/>
        </p:nvSpPr>
        <p:spPr>
          <a:xfrm>
            <a:off x="7995246" y="3424228"/>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Oval 39">
            <a:extLst>
              <a:ext uri="{FF2B5EF4-FFF2-40B4-BE49-F238E27FC236}">
                <a16:creationId xmlns:a16="http://schemas.microsoft.com/office/drawing/2014/main" id="{D0DE57AC-6ABC-BC49-8DFA-EEDE53940A6C}"/>
              </a:ext>
            </a:extLst>
          </p:cNvPr>
          <p:cNvSpPr/>
          <p:nvPr/>
        </p:nvSpPr>
        <p:spPr>
          <a:xfrm>
            <a:off x="7985257" y="416605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1" name="Straight Connector 40">
            <a:extLst>
              <a:ext uri="{FF2B5EF4-FFF2-40B4-BE49-F238E27FC236}">
                <a16:creationId xmlns:a16="http://schemas.microsoft.com/office/drawing/2014/main" id="{ED0DC8AA-1A5E-EF4E-A0EC-48FB3B1FD905}"/>
              </a:ext>
            </a:extLst>
          </p:cNvPr>
          <p:cNvCxnSpPr/>
          <p:nvPr/>
        </p:nvCxnSpPr>
        <p:spPr>
          <a:xfrm rot="16200000">
            <a:off x="1930238" y="3838533"/>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F6B92ED1-DA81-A844-B74B-F6E68B9CBCF1}"/>
              </a:ext>
            </a:extLst>
          </p:cNvPr>
          <p:cNvCxnSpPr>
            <a:cxnSpLocks/>
          </p:cNvCxnSpPr>
          <p:nvPr/>
        </p:nvCxnSpPr>
        <p:spPr>
          <a:xfrm flipH="1">
            <a:off x="2328344" y="3470361"/>
            <a:ext cx="1420189" cy="71140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C3F84DC8-EB39-DB4E-BA04-9DA849767947}"/>
              </a:ext>
            </a:extLst>
          </p:cNvPr>
          <p:cNvCxnSpPr/>
          <p:nvPr/>
        </p:nvCxnSpPr>
        <p:spPr>
          <a:xfrm flipH="1">
            <a:off x="3800791" y="3469288"/>
            <a:ext cx="1420189" cy="71140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4" name="Oval 43">
            <a:extLst>
              <a:ext uri="{FF2B5EF4-FFF2-40B4-BE49-F238E27FC236}">
                <a16:creationId xmlns:a16="http://schemas.microsoft.com/office/drawing/2014/main" id="{4615E920-92EF-7C4A-A3F3-9FE10CD28342}"/>
              </a:ext>
            </a:extLst>
          </p:cNvPr>
          <p:cNvSpPr/>
          <p:nvPr/>
        </p:nvSpPr>
        <p:spPr>
          <a:xfrm>
            <a:off x="1531506" y="2661554"/>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Oval 44">
            <a:extLst>
              <a:ext uri="{FF2B5EF4-FFF2-40B4-BE49-F238E27FC236}">
                <a16:creationId xmlns:a16="http://schemas.microsoft.com/office/drawing/2014/main" id="{B06AC0AF-8C3B-1747-9ED9-0008FE7D9F34}"/>
              </a:ext>
            </a:extLst>
          </p:cNvPr>
          <p:cNvSpPr/>
          <p:nvPr/>
        </p:nvSpPr>
        <p:spPr>
          <a:xfrm>
            <a:off x="3712297" y="341283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Oval 45">
            <a:extLst>
              <a:ext uri="{FF2B5EF4-FFF2-40B4-BE49-F238E27FC236}">
                <a16:creationId xmlns:a16="http://schemas.microsoft.com/office/drawing/2014/main" id="{8482C355-D8A6-8D47-8090-DAFB65C75266}"/>
              </a:ext>
            </a:extLst>
          </p:cNvPr>
          <p:cNvSpPr/>
          <p:nvPr/>
        </p:nvSpPr>
        <p:spPr>
          <a:xfrm>
            <a:off x="2256769" y="341283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7" name="Straight Connector 46">
            <a:extLst>
              <a:ext uri="{FF2B5EF4-FFF2-40B4-BE49-F238E27FC236}">
                <a16:creationId xmlns:a16="http://schemas.microsoft.com/office/drawing/2014/main" id="{D9B39971-A3B6-BD46-ADAD-68B51FC1EB10}"/>
              </a:ext>
            </a:extLst>
          </p:cNvPr>
          <p:cNvCxnSpPr>
            <a:cxnSpLocks/>
          </p:cNvCxnSpPr>
          <p:nvPr/>
        </p:nvCxnSpPr>
        <p:spPr>
          <a:xfrm flipH="1">
            <a:off x="6526073" y="3492086"/>
            <a:ext cx="1476502" cy="73961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8" name="Oval 47">
            <a:extLst>
              <a:ext uri="{FF2B5EF4-FFF2-40B4-BE49-F238E27FC236}">
                <a16:creationId xmlns:a16="http://schemas.microsoft.com/office/drawing/2014/main" id="{3EF3B71E-422F-3E49-8830-B5B627C58A8A}"/>
              </a:ext>
            </a:extLst>
          </p:cNvPr>
          <p:cNvSpPr/>
          <p:nvPr/>
        </p:nvSpPr>
        <p:spPr>
          <a:xfrm>
            <a:off x="2246780" y="4154667"/>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a:extLst>
              <a:ext uri="{FF2B5EF4-FFF2-40B4-BE49-F238E27FC236}">
                <a16:creationId xmlns:a16="http://schemas.microsoft.com/office/drawing/2014/main" id="{385764AA-3595-7948-8D50-A39890445862}"/>
              </a:ext>
            </a:extLst>
          </p:cNvPr>
          <p:cNvSpPr/>
          <p:nvPr/>
        </p:nvSpPr>
        <p:spPr>
          <a:xfrm>
            <a:off x="3714260" y="4154667"/>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49">
            <a:extLst>
              <a:ext uri="{FF2B5EF4-FFF2-40B4-BE49-F238E27FC236}">
                <a16:creationId xmlns:a16="http://schemas.microsoft.com/office/drawing/2014/main" id="{F2AF1C3D-81EF-B54A-A47B-FEDEDDF5AE42}"/>
              </a:ext>
            </a:extLst>
          </p:cNvPr>
          <p:cNvSpPr/>
          <p:nvPr/>
        </p:nvSpPr>
        <p:spPr>
          <a:xfrm>
            <a:off x="277472"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51" name="Straight Connector 50">
            <a:extLst>
              <a:ext uri="{FF2B5EF4-FFF2-40B4-BE49-F238E27FC236}">
                <a16:creationId xmlns:a16="http://schemas.microsoft.com/office/drawing/2014/main" id="{133D6781-E4FE-B947-9C1B-5694FA2BEC23}"/>
              </a:ext>
            </a:extLst>
          </p:cNvPr>
          <p:cNvCxnSpPr/>
          <p:nvPr/>
        </p:nvCxnSpPr>
        <p:spPr>
          <a:xfrm>
            <a:off x="277472" y="1070988"/>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53" name="Oval 52">
            <a:extLst>
              <a:ext uri="{FF2B5EF4-FFF2-40B4-BE49-F238E27FC236}">
                <a16:creationId xmlns:a16="http://schemas.microsoft.com/office/drawing/2014/main" id="{CE2029FA-220C-1A42-818C-2DF60B178B2A}"/>
              </a:ext>
            </a:extLst>
          </p:cNvPr>
          <p:cNvSpPr/>
          <p:nvPr/>
        </p:nvSpPr>
        <p:spPr>
          <a:xfrm>
            <a:off x="5528143" y="3737749"/>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54" name="Oval 53">
            <a:extLst>
              <a:ext uri="{FF2B5EF4-FFF2-40B4-BE49-F238E27FC236}">
                <a16:creationId xmlns:a16="http://schemas.microsoft.com/office/drawing/2014/main" id="{A90C1839-ACEC-234B-9E8C-3696977822B8}"/>
              </a:ext>
            </a:extLst>
          </p:cNvPr>
          <p:cNvSpPr/>
          <p:nvPr/>
        </p:nvSpPr>
        <p:spPr>
          <a:xfrm>
            <a:off x="5839168" y="3731526"/>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55" name="Oval 54">
            <a:extLst>
              <a:ext uri="{FF2B5EF4-FFF2-40B4-BE49-F238E27FC236}">
                <a16:creationId xmlns:a16="http://schemas.microsoft.com/office/drawing/2014/main" id="{E9255EC3-6BB7-AE4B-9286-71D7084F21A2}"/>
              </a:ext>
            </a:extLst>
          </p:cNvPr>
          <p:cNvSpPr/>
          <p:nvPr/>
        </p:nvSpPr>
        <p:spPr>
          <a:xfrm>
            <a:off x="6183170" y="3734634"/>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56" name="TextBox 55">
            <a:extLst>
              <a:ext uri="{FF2B5EF4-FFF2-40B4-BE49-F238E27FC236}">
                <a16:creationId xmlns:a16="http://schemas.microsoft.com/office/drawing/2014/main" id="{D9EAFEEF-F742-9648-A8A3-059855029338}"/>
              </a:ext>
            </a:extLst>
          </p:cNvPr>
          <p:cNvSpPr txBox="1"/>
          <p:nvPr/>
        </p:nvSpPr>
        <p:spPr>
          <a:xfrm>
            <a:off x="8049551" y="2846343"/>
            <a:ext cx="542580" cy="369332"/>
          </a:xfrm>
          <a:prstGeom prst="rect">
            <a:avLst/>
          </a:prstGeom>
          <a:noFill/>
        </p:spPr>
        <p:txBody>
          <a:bodyPr wrap="square" rtlCol="0">
            <a:spAutoFit/>
          </a:bodyPr>
          <a:lstStyle/>
          <a:p>
            <a:r>
              <a:rPr lang="en-US" dirty="0">
                <a:solidFill>
                  <a:srgbClr val="FF0000"/>
                </a:solidFill>
                <a:latin typeface="Times New Roman" panose="02020603050405020304" pitchFamily="18" charset="0"/>
                <a:cs typeface="Times New Roman" panose="02020603050405020304" pitchFamily="18" charset="0"/>
              </a:rPr>
              <a:t>F/2</a:t>
            </a:r>
            <a:r>
              <a:rPr lang="en-US" dirty="0">
                <a:latin typeface="Times New Roman" panose="02020603050405020304" pitchFamily="18" charset="0"/>
                <a:cs typeface="Times New Roman" panose="02020603050405020304" pitchFamily="18" charset="0"/>
              </a:rPr>
              <a:t> </a:t>
            </a:r>
          </a:p>
        </p:txBody>
      </p:sp>
      <p:sp>
        <p:nvSpPr>
          <p:cNvPr id="57" name="TextBox 56">
            <a:extLst>
              <a:ext uri="{FF2B5EF4-FFF2-40B4-BE49-F238E27FC236}">
                <a16:creationId xmlns:a16="http://schemas.microsoft.com/office/drawing/2014/main" id="{B1B2DCDD-AEDF-D64B-97CC-7E7A6CA08D16}"/>
              </a:ext>
            </a:extLst>
          </p:cNvPr>
          <p:cNvSpPr txBox="1"/>
          <p:nvPr/>
        </p:nvSpPr>
        <p:spPr>
          <a:xfrm>
            <a:off x="8042826" y="4431120"/>
            <a:ext cx="549300" cy="369332"/>
          </a:xfrm>
          <a:prstGeom prst="rect">
            <a:avLst/>
          </a:prstGeom>
          <a:noFill/>
        </p:spPr>
        <p:txBody>
          <a:bodyPr wrap="square" rtlCol="0">
            <a:spAutoFit/>
          </a:bodyPr>
          <a:lstStyle/>
          <a:p>
            <a:r>
              <a:rPr lang="en-US" dirty="0">
                <a:solidFill>
                  <a:srgbClr val="FF0000"/>
                </a:solidFill>
                <a:latin typeface="Times New Roman" panose="02020603050405020304" pitchFamily="18" charset="0"/>
                <a:cs typeface="Times New Roman" panose="02020603050405020304" pitchFamily="18" charset="0"/>
              </a:rPr>
              <a:t>F/2</a:t>
            </a:r>
            <a:r>
              <a:rPr lang="en-US" dirty="0">
                <a:latin typeface="Times New Roman" panose="02020603050405020304" pitchFamily="18" charset="0"/>
                <a:cs typeface="Times New Roman" panose="02020603050405020304" pitchFamily="18" charset="0"/>
              </a:rPr>
              <a:t> </a:t>
            </a:r>
          </a:p>
        </p:txBody>
      </p:sp>
      <p:grpSp>
        <p:nvGrpSpPr>
          <p:cNvPr id="58" name="Group 57">
            <a:extLst>
              <a:ext uri="{FF2B5EF4-FFF2-40B4-BE49-F238E27FC236}">
                <a16:creationId xmlns:a16="http://schemas.microsoft.com/office/drawing/2014/main" id="{89708BFC-3ADA-9642-A93F-79FBE1C4A03C}"/>
              </a:ext>
            </a:extLst>
          </p:cNvPr>
          <p:cNvGrpSpPr/>
          <p:nvPr/>
        </p:nvGrpSpPr>
        <p:grpSpPr>
          <a:xfrm>
            <a:off x="426044" y="5445108"/>
            <a:ext cx="924602" cy="1058574"/>
            <a:chOff x="536432" y="5376415"/>
            <a:chExt cx="924602" cy="1058574"/>
          </a:xfrm>
        </p:grpSpPr>
        <p:cxnSp>
          <p:nvCxnSpPr>
            <p:cNvPr id="59" name="Straight Arrow Connector 58">
              <a:extLst>
                <a:ext uri="{FF2B5EF4-FFF2-40B4-BE49-F238E27FC236}">
                  <a16:creationId xmlns:a16="http://schemas.microsoft.com/office/drawing/2014/main" id="{D05729A6-1BE4-9E4F-B063-34E856D44FF8}"/>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0" name="TextBox 59">
              <a:extLst>
                <a:ext uri="{FF2B5EF4-FFF2-40B4-BE49-F238E27FC236}">
                  <a16:creationId xmlns:a16="http://schemas.microsoft.com/office/drawing/2014/main" id="{3E2E52EC-00D6-204A-808D-C91A27142428}"/>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61" name="Straight Arrow Connector 60">
              <a:extLst>
                <a:ext uri="{FF2B5EF4-FFF2-40B4-BE49-F238E27FC236}">
                  <a16:creationId xmlns:a16="http://schemas.microsoft.com/office/drawing/2014/main" id="{97D1A24D-0F58-AE48-BCB8-F2AC174E920C}"/>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2" name="TextBox 61">
              <a:extLst>
                <a:ext uri="{FF2B5EF4-FFF2-40B4-BE49-F238E27FC236}">
                  <a16:creationId xmlns:a16="http://schemas.microsoft.com/office/drawing/2014/main" id="{282F0D31-1146-274A-9445-706050F4D0BD}"/>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cxnSp>
        <p:nvCxnSpPr>
          <p:cNvPr id="63" name="Straight Arrow Connector 62">
            <a:extLst>
              <a:ext uri="{FF2B5EF4-FFF2-40B4-BE49-F238E27FC236}">
                <a16:creationId xmlns:a16="http://schemas.microsoft.com/office/drawing/2014/main" id="{EE1AFBC8-9A45-CB4B-ABBD-6082DB87DF89}"/>
              </a:ext>
            </a:extLst>
          </p:cNvPr>
          <p:cNvCxnSpPr>
            <a:cxnSpLocks/>
          </p:cNvCxnSpPr>
          <p:nvPr/>
        </p:nvCxnSpPr>
        <p:spPr>
          <a:xfrm>
            <a:off x="8289720" y="3243106"/>
            <a:ext cx="0" cy="208531"/>
          </a:xfrm>
          <a:prstGeom prst="straightConnector1">
            <a:avLst/>
          </a:prstGeom>
          <a:ln w="25400">
            <a:solidFill>
              <a:srgbClr val="FF000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64" name="Straight Arrow Connector 63">
            <a:extLst>
              <a:ext uri="{FF2B5EF4-FFF2-40B4-BE49-F238E27FC236}">
                <a16:creationId xmlns:a16="http://schemas.microsoft.com/office/drawing/2014/main" id="{D75319F7-B365-5740-ACE1-56DCE2307175}"/>
              </a:ext>
            </a:extLst>
          </p:cNvPr>
          <p:cNvCxnSpPr>
            <a:cxnSpLocks/>
          </p:cNvCxnSpPr>
          <p:nvPr/>
        </p:nvCxnSpPr>
        <p:spPr>
          <a:xfrm>
            <a:off x="8276564" y="4212188"/>
            <a:ext cx="0" cy="208976"/>
          </a:xfrm>
          <a:prstGeom prst="straightConnector1">
            <a:avLst/>
          </a:prstGeom>
          <a:ln w="254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sp>
        <p:nvSpPr>
          <p:cNvPr id="66" name="Oval 65">
            <a:extLst>
              <a:ext uri="{FF2B5EF4-FFF2-40B4-BE49-F238E27FC236}">
                <a16:creationId xmlns:a16="http://schemas.microsoft.com/office/drawing/2014/main" id="{FB46CDB5-1175-7F41-96C8-DF6FF53060A8}"/>
              </a:ext>
            </a:extLst>
          </p:cNvPr>
          <p:cNvSpPr/>
          <p:nvPr/>
        </p:nvSpPr>
        <p:spPr>
          <a:xfrm>
            <a:off x="6508282" y="3405233"/>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Oval 66">
            <a:extLst>
              <a:ext uri="{FF2B5EF4-FFF2-40B4-BE49-F238E27FC236}">
                <a16:creationId xmlns:a16="http://schemas.microsoft.com/office/drawing/2014/main" id="{DA9B8669-472A-5344-AF41-12EE762E497C}"/>
              </a:ext>
            </a:extLst>
          </p:cNvPr>
          <p:cNvSpPr/>
          <p:nvPr/>
        </p:nvSpPr>
        <p:spPr>
          <a:xfrm>
            <a:off x="6506244" y="416296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TextBox 69">
            <a:extLst>
              <a:ext uri="{FF2B5EF4-FFF2-40B4-BE49-F238E27FC236}">
                <a16:creationId xmlns:a16="http://schemas.microsoft.com/office/drawing/2014/main" id="{55699A20-DFE6-584E-BD5C-C5C98D1D8A5B}"/>
              </a:ext>
            </a:extLst>
          </p:cNvPr>
          <p:cNvSpPr txBox="1"/>
          <p:nvPr/>
        </p:nvSpPr>
        <p:spPr>
          <a:xfrm>
            <a:off x="1949945" y="249076"/>
            <a:ext cx="5373579" cy="830997"/>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Lattice Truss Beam Designs with a Wave   </a:t>
            </a:r>
          </a:p>
          <a:p>
            <a:r>
              <a:rPr lang="en-US" sz="2400" dirty="0">
                <a:latin typeface="Times New Roman" panose="02020603050405020304" pitchFamily="18" charset="0"/>
                <a:cs typeface="Times New Roman" panose="02020603050405020304" pitchFamily="18" charset="0"/>
              </a:rPr>
              <a:t>     and Five Joints per Unit, Design #3          </a:t>
            </a:r>
          </a:p>
        </p:txBody>
      </p:sp>
      <p:grpSp>
        <p:nvGrpSpPr>
          <p:cNvPr id="72" name="Group 71">
            <a:extLst>
              <a:ext uri="{FF2B5EF4-FFF2-40B4-BE49-F238E27FC236}">
                <a16:creationId xmlns:a16="http://schemas.microsoft.com/office/drawing/2014/main" id="{117D16E0-80E7-8E44-A6A8-2D12B5BA0E40}"/>
              </a:ext>
            </a:extLst>
          </p:cNvPr>
          <p:cNvGrpSpPr/>
          <p:nvPr/>
        </p:nvGrpSpPr>
        <p:grpSpPr>
          <a:xfrm>
            <a:off x="7097688" y="6086315"/>
            <a:ext cx="1678033" cy="481586"/>
            <a:chOff x="1032936" y="5890542"/>
            <a:chExt cx="1678033" cy="481586"/>
          </a:xfrm>
        </p:grpSpPr>
        <p:sp>
          <p:nvSpPr>
            <p:cNvPr id="73" name="TextBox 72">
              <a:extLst>
                <a:ext uri="{FF2B5EF4-FFF2-40B4-BE49-F238E27FC236}">
                  <a16:creationId xmlns:a16="http://schemas.microsoft.com/office/drawing/2014/main" id="{4C9CB121-F5F2-E04C-8997-EC66F1C5402E}"/>
                </a:ext>
              </a:extLst>
            </p:cNvPr>
            <p:cNvSpPr txBox="1"/>
            <p:nvPr/>
          </p:nvSpPr>
          <p:spPr>
            <a:xfrm>
              <a:off x="1032936" y="6002796"/>
              <a:ext cx="1390261"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LATTOGLE </a:t>
              </a:r>
              <a:r>
                <a:rPr lang="en-US" dirty="0"/>
                <a:t> </a:t>
              </a:r>
            </a:p>
          </p:txBody>
        </p:sp>
        <p:sp>
          <p:nvSpPr>
            <p:cNvPr id="74" name="TextBox 73">
              <a:extLst>
                <a:ext uri="{FF2B5EF4-FFF2-40B4-BE49-F238E27FC236}">
                  <a16:creationId xmlns:a16="http://schemas.microsoft.com/office/drawing/2014/main" id="{A65CFD48-0BF1-B743-8632-81550A450F1C}"/>
                </a:ext>
              </a:extLst>
            </p:cNvPr>
            <p:cNvSpPr txBox="1"/>
            <p:nvPr/>
          </p:nvSpPr>
          <p:spPr>
            <a:xfrm>
              <a:off x="2244438" y="5890542"/>
              <a:ext cx="466531" cy="369332"/>
            </a:xfrm>
            <a:prstGeom prst="rect">
              <a:avLst/>
            </a:prstGeom>
            <a:noFill/>
          </p:spPr>
          <p:txBody>
            <a:bodyPr wrap="square" rtlCol="0">
              <a:spAutoFit/>
            </a:bodyPr>
            <a:lstStyle/>
            <a:p>
              <a:r>
                <a:rPr lang="en-US" sz="900" dirty="0">
                  <a:latin typeface="Times New Roman" panose="02020603050405020304" pitchFamily="18" charset="0"/>
                  <a:cs typeface="Times New Roman" panose="02020603050405020304" pitchFamily="18" charset="0"/>
                </a:rPr>
                <a:t>TM</a:t>
              </a:r>
              <a:r>
                <a:rPr lang="en-US" dirty="0"/>
                <a:t> </a:t>
              </a:r>
            </a:p>
          </p:txBody>
        </p:sp>
      </p:grpSp>
    </p:spTree>
    <p:extLst>
      <p:ext uri="{BB962C8B-B14F-4D97-AF65-F5344CB8AC3E}">
        <p14:creationId xmlns:p14="http://schemas.microsoft.com/office/powerpoint/2010/main" val="32962091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C860D550-13BD-3941-A06A-2CD1C6BC5548}"/>
              </a:ext>
            </a:extLst>
          </p:cNvPr>
          <p:cNvCxnSpPr>
            <a:cxnSpLocks/>
          </p:cNvCxnSpPr>
          <p:nvPr/>
        </p:nvCxnSpPr>
        <p:spPr>
          <a:xfrm>
            <a:off x="3037096" y="1694916"/>
            <a:ext cx="720123" cy="73512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 name="Straight Connector 2">
            <a:extLst>
              <a:ext uri="{FF2B5EF4-FFF2-40B4-BE49-F238E27FC236}">
                <a16:creationId xmlns:a16="http://schemas.microsoft.com/office/drawing/2014/main" id="{DB060880-86AE-914F-B3A6-F15D35B28138}"/>
              </a:ext>
            </a:extLst>
          </p:cNvPr>
          <p:cNvCxnSpPr>
            <a:cxnSpLocks/>
          </p:cNvCxnSpPr>
          <p:nvPr/>
        </p:nvCxnSpPr>
        <p:spPr>
          <a:xfrm>
            <a:off x="4530132" y="1701844"/>
            <a:ext cx="710986" cy="74492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 name="Straight Connector 3">
            <a:extLst>
              <a:ext uri="{FF2B5EF4-FFF2-40B4-BE49-F238E27FC236}">
                <a16:creationId xmlns:a16="http://schemas.microsoft.com/office/drawing/2014/main" id="{5DBAC14C-7AA5-4142-A116-8BFF355E3B8A}"/>
              </a:ext>
            </a:extLst>
          </p:cNvPr>
          <p:cNvCxnSpPr>
            <a:cxnSpLocks/>
          </p:cNvCxnSpPr>
          <p:nvPr/>
        </p:nvCxnSpPr>
        <p:spPr>
          <a:xfrm>
            <a:off x="1611253" y="1705388"/>
            <a:ext cx="700559" cy="7434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EEA97030-069C-9B43-8487-CFAB58411883}"/>
              </a:ext>
            </a:extLst>
          </p:cNvPr>
          <p:cNvCxnSpPr>
            <a:cxnSpLocks/>
            <a:endCxn id="22" idx="2"/>
          </p:cNvCxnSpPr>
          <p:nvPr/>
        </p:nvCxnSpPr>
        <p:spPr>
          <a:xfrm flipH="1">
            <a:off x="805969" y="3171589"/>
            <a:ext cx="1504910" cy="1747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60DC63D8-97E2-9B49-90B1-4773A2C3942C}"/>
              </a:ext>
            </a:extLst>
          </p:cNvPr>
          <p:cNvCxnSpPr/>
          <p:nvPr/>
        </p:nvCxnSpPr>
        <p:spPr>
          <a:xfrm rot="16200000">
            <a:off x="3404392" y="2820417"/>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6806B850-CE30-6843-8981-9CF329F91C07}"/>
              </a:ext>
            </a:extLst>
          </p:cNvPr>
          <p:cNvCxnSpPr>
            <a:cxnSpLocks/>
          </p:cNvCxnSpPr>
          <p:nvPr/>
        </p:nvCxnSpPr>
        <p:spPr>
          <a:xfrm flipH="1">
            <a:off x="2294465" y="3179180"/>
            <a:ext cx="1486690" cy="122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B9C19C94-3DB2-AA4F-8F26-E5E4BC64D5AE}"/>
              </a:ext>
            </a:extLst>
          </p:cNvPr>
          <p:cNvCxnSpPr/>
          <p:nvPr/>
        </p:nvCxnSpPr>
        <p:spPr>
          <a:xfrm rot="16200000">
            <a:off x="4889930" y="2803503"/>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8ED602DD-E119-5E47-83B8-F1CE652BE2FE}"/>
              </a:ext>
            </a:extLst>
          </p:cNvPr>
          <p:cNvCxnSpPr>
            <a:cxnSpLocks/>
          </p:cNvCxnSpPr>
          <p:nvPr/>
        </p:nvCxnSpPr>
        <p:spPr>
          <a:xfrm flipH="1" flipV="1">
            <a:off x="3795544" y="3193687"/>
            <a:ext cx="1454382" cy="814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E89D015E-5634-F341-AEAB-C19903160B33}"/>
              </a:ext>
            </a:extLst>
          </p:cNvPr>
          <p:cNvCxnSpPr>
            <a:cxnSpLocks/>
          </p:cNvCxnSpPr>
          <p:nvPr/>
        </p:nvCxnSpPr>
        <p:spPr>
          <a:xfrm flipV="1">
            <a:off x="2310133" y="1722163"/>
            <a:ext cx="708180" cy="72813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690665A4-0FB0-7140-8C15-04B991B520D9}"/>
              </a:ext>
            </a:extLst>
          </p:cNvPr>
          <p:cNvCxnSpPr>
            <a:cxnSpLocks/>
          </p:cNvCxnSpPr>
          <p:nvPr/>
        </p:nvCxnSpPr>
        <p:spPr>
          <a:xfrm flipV="1">
            <a:off x="3784056" y="1695071"/>
            <a:ext cx="722056" cy="74485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4EDE31C1-6B09-8C48-AFDA-8B8367EF7022}"/>
              </a:ext>
            </a:extLst>
          </p:cNvPr>
          <p:cNvCxnSpPr>
            <a:cxnSpLocks/>
          </p:cNvCxnSpPr>
          <p:nvPr/>
        </p:nvCxnSpPr>
        <p:spPr>
          <a:xfrm flipV="1">
            <a:off x="885045" y="1705388"/>
            <a:ext cx="695415" cy="74335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E7B31D86-D8E8-4E42-92D7-EDD6EF18DF4D}"/>
              </a:ext>
            </a:extLst>
          </p:cNvPr>
          <p:cNvCxnSpPr/>
          <p:nvPr/>
        </p:nvCxnSpPr>
        <p:spPr>
          <a:xfrm flipH="1">
            <a:off x="877580" y="2458206"/>
            <a:ext cx="1420189" cy="71140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3AE8DBD2-E72C-CC45-A09D-4344F141F88F}"/>
              </a:ext>
            </a:extLst>
          </p:cNvPr>
          <p:cNvCxnSpPr>
            <a:cxnSpLocks/>
          </p:cNvCxnSpPr>
          <p:nvPr/>
        </p:nvCxnSpPr>
        <p:spPr>
          <a:xfrm flipV="1">
            <a:off x="846452" y="1678297"/>
            <a:ext cx="761100" cy="150246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5" name="Group 14">
            <a:extLst>
              <a:ext uri="{FF2B5EF4-FFF2-40B4-BE49-F238E27FC236}">
                <a16:creationId xmlns:a16="http://schemas.microsoft.com/office/drawing/2014/main" id="{55AEE0F2-EF5A-6849-9D5D-1C6ED23229AE}"/>
              </a:ext>
            </a:extLst>
          </p:cNvPr>
          <p:cNvGrpSpPr/>
          <p:nvPr/>
        </p:nvGrpSpPr>
        <p:grpSpPr>
          <a:xfrm>
            <a:off x="709396" y="2362736"/>
            <a:ext cx="192026" cy="184931"/>
            <a:chOff x="1869545" y="1777075"/>
            <a:chExt cx="192026" cy="184931"/>
          </a:xfrm>
        </p:grpSpPr>
        <p:sp>
          <p:nvSpPr>
            <p:cNvPr id="16" name="Oval 15">
              <a:extLst>
                <a:ext uri="{FF2B5EF4-FFF2-40B4-BE49-F238E27FC236}">
                  <a16:creationId xmlns:a16="http://schemas.microsoft.com/office/drawing/2014/main" id="{BCA79C24-4018-AF4A-A2E1-017DC6D2C765}"/>
                </a:ext>
              </a:extLst>
            </p:cNvPr>
            <p:cNvSpPr/>
            <p:nvPr/>
          </p:nvSpPr>
          <p:spPr>
            <a:xfrm>
              <a:off x="1970131" y="183378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7" name="Straight Connector 16">
              <a:extLst>
                <a:ext uri="{FF2B5EF4-FFF2-40B4-BE49-F238E27FC236}">
                  <a16:creationId xmlns:a16="http://schemas.microsoft.com/office/drawing/2014/main" id="{1182340B-5500-BD45-A452-5DEA5C02EA4D}"/>
                </a:ext>
              </a:extLst>
            </p:cNvPr>
            <p:cNvCxnSpPr/>
            <p:nvPr/>
          </p:nvCxnSpPr>
          <p:spPr>
            <a:xfrm flipV="1">
              <a:off x="1964515" y="1779126"/>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C2C5D40D-E8A7-C641-8D5B-1B8BE0CE28E1}"/>
                </a:ext>
              </a:extLst>
            </p:cNvPr>
            <p:cNvCxnSpPr/>
            <p:nvPr/>
          </p:nvCxnSpPr>
          <p:spPr>
            <a:xfrm>
              <a:off x="1872715" y="1777075"/>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C114964E-8A91-F94E-BFEA-F82A6A008AA3}"/>
                </a:ext>
              </a:extLst>
            </p:cNvPr>
            <p:cNvCxnSpPr/>
            <p:nvPr/>
          </p:nvCxnSpPr>
          <p:spPr>
            <a:xfrm>
              <a:off x="1869545" y="1868888"/>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C00D0965-C190-4341-A326-C4F6E9E7481A}"/>
                </a:ext>
              </a:extLst>
            </p:cNvPr>
            <p:cNvCxnSpPr/>
            <p:nvPr/>
          </p:nvCxnSpPr>
          <p:spPr>
            <a:xfrm>
              <a:off x="1875031" y="1958021"/>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1" name="Group 20">
            <a:extLst>
              <a:ext uri="{FF2B5EF4-FFF2-40B4-BE49-F238E27FC236}">
                <a16:creationId xmlns:a16="http://schemas.microsoft.com/office/drawing/2014/main" id="{73D6C41D-5AEC-B94C-A652-91B8D6E15759}"/>
              </a:ext>
            </a:extLst>
          </p:cNvPr>
          <p:cNvGrpSpPr/>
          <p:nvPr/>
        </p:nvGrpSpPr>
        <p:grpSpPr>
          <a:xfrm>
            <a:off x="698020" y="3095168"/>
            <a:ext cx="199389" cy="184931"/>
            <a:chOff x="1858169" y="2509507"/>
            <a:chExt cx="199389" cy="184931"/>
          </a:xfrm>
        </p:grpSpPr>
        <p:sp>
          <p:nvSpPr>
            <p:cNvPr id="22" name="Oval 21">
              <a:extLst>
                <a:ext uri="{FF2B5EF4-FFF2-40B4-BE49-F238E27FC236}">
                  <a16:creationId xmlns:a16="http://schemas.microsoft.com/office/drawing/2014/main" id="{65209B33-29E0-6343-9332-25EA7EA41482}"/>
                </a:ext>
              </a:extLst>
            </p:cNvPr>
            <p:cNvSpPr/>
            <p:nvPr/>
          </p:nvSpPr>
          <p:spPr>
            <a:xfrm>
              <a:off x="1966118" y="255768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3" name="Straight Connector 22">
              <a:extLst>
                <a:ext uri="{FF2B5EF4-FFF2-40B4-BE49-F238E27FC236}">
                  <a16:creationId xmlns:a16="http://schemas.microsoft.com/office/drawing/2014/main" id="{37B35458-613D-2D4E-A1E6-56387FCDB8F3}"/>
                </a:ext>
              </a:extLst>
            </p:cNvPr>
            <p:cNvCxnSpPr/>
            <p:nvPr/>
          </p:nvCxnSpPr>
          <p:spPr>
            <a:xfrm flipV="1">
              <a:off x="1953139" y="2511558"/>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DCBE406C-F097-1243-BE7C-EFF8AB0D8DFA}"/>
                </a:ext>
              </a:extLst>
            </p:cNvPr>
            <p:cNvCxnSpPr/>
            <p:nvPr/>
          </p:nvCxnSpPr>
          <p:spPr>
            <a:xfrm>
              <a:off x="1861339" y="250950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C3FE9A47-20FE-8740-853A-2B2DBDD7ED16}"/>
                </a:ext>
              </a:extLst>
            </p:cNvPr>
            <p:cNvCxnSpPr/>
            <p:nvPr/>
          </p:nvCxnSpPr>
          <p:spPr>
            <a:xfrm>
              <a:off x="1858169" y="260132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DA7EF1DD-EFC5-1349-8BBA-E2E8FF96F7F2}"/>
                </a:ext>
              </a:extLst>
            </p:cNvPr>
            <p:cNvCxnSpPr/>
            <p:nvPr/>
          </p:nvCxnSpPr>
          <p:spPr>
            <a:xfrm>
              <a:off x="1863655" y="269045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27" name="Straight Connector 26">
            <a:extLst>
              <a:ext uri="{FF2B5EF4-FFF2-40B4-BE49-F238E27FC236}">
                <a16:creationId xmlns:a16="http://schemas.microsoft.com/office/drawing/2014/main" id="{0A33C791-293F-2546-99EE-384B3F6DB5D5}"/>
              </a:ext>
            </a:extLst>
          </p:cNvPr>
          <p:cNvCxnSpPr>
            <a:cxnSpLocks/>
          </p:cNvCxnSpPr>
          <p:nvPr/>
        </p:nvCxnSpPr>
        <p:spPr>
          <a:xfrm flipV="1">
            <a:off x="2304703" y="1728781"/>
            <a:ext cx="745939" cy="146790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C8D9BFB7-B2CE-F348-9774-14E633BBC463}"/>
              </a:ext>
            </a:extLst>
          </p:cNvPr>
          <p:cNvCxnSpPr>
            <a:cxnSpLocks/>
          </p:cNvCxnSpPr>
          <p:nvPr/>
        </p:nvCxnSpPr>
        <p:spPr>
          <a:xfrm flipV="1">
            <a:off x="3778956" y="1715235"/>
            <a:ext cx="732393" cy="146033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9" name="Oval 28">
            <a:extLst>
              <a:ext uri="{FF2B5EF4-FFF2-40B4-BE49-F238E27FC236}">
                <a16:creationId xmlns:a16="http://schemas.microsoft.com/office/drawing/2014/main" id="{B3D84DEA-B215-D84D-8FCA-6ED189328536}"/>
              </a:ext>
            </a:extLst>
          </p:cNvPr>
          <p:cNvSpPr/>
          <p:nvPr/>
        </p:nvSpPr>
        <p:spPr>
          <a:xfrm>
            <a:off x="4465629" y="165766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a:extLst>
              <a:ext uri="{FF2B5EF4-FFF2-40B4-BE49-F238E27FC236}">
                <a16:creationId xmlns:a16="http://schemas.microsoft.com/office/drawing/2014/main" id="{3FBF41F8-268A-824E-A2BB-52FC08624C68}"/>
              </a:ext>
            </a:extLst>
          </p:cNvPr>
          <p:cNvSpPr/>
          <p:nvPr/>
        </p:nvSpPr>
        <p:spPr>
          <a:xfrm>
            <a:off x="2991376" y="165766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a:extLst>
              <a:ext uri="{FF2B5EF4-FFF2-40B4-BE49-F238E27FC236}">
                <a16:creationId xmlns:a16="http://schemas.microsoft.com/office/drawing/2014/main" id="{2E443E5C-C698-E249-899A-FC46AE48F87D}"/>
              </a:ext>
            </a:extLst>
          </p:cNvPr>
          <p:cNvSpPr/>
          <p:nvPr/>
        </p:nvSpPr>
        <p:spPr>
          <a:xfrm>
            <a:off x="5218186" y="2411508"/>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a:extLst>
              <a:ext uri="{FF2B5EF4-FFF2-40B4-BE49-F238E27FC236}">
                <a16:creationId xmlns:a16="http://schemas.microsoft.com/office/drawing/2014/main" id="{D087945E-42AD-8445-A53F-DA9EA72B98A2}"/>
              </a:ext>
            </a:extLst>
          </p:cNvPr>
          <p:cNvSpPr/>
          <p:nvPr/>
        </p:nvSpPr>
        <p:spPr>
          <a:xfrm>
            <a:off x="5216148" y="315333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3" name="Straight Connector 32">
            <a:extLst>
              <a:ext uri="{FF2B5EF4-FFF2-40B4-BE49-F238E27FC236}">
                <a16:creationId xmlns:a16="http://schemas.microsoft.com/office/drawing/2014/main" id="{048EB1C4-EC66-CA45-94A5-7F3F37CEA507}"/>
              </a:ext>
            </a:extLst>
          </p:cNvPr>
          <p:cNvCxnSpPr/>
          <p:nvPr/>
        </p:nvCxnSpPr>
        <p:spPr>
          <a:xfrm rot="16200000">
            <a:off x="7710826" y="2833443"/>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3E6500D8-ABB6-6845-B95B-C7A3E86466BF}"/>
              </a:ext>
            </a:extLst>
          </p:cNvPr>
          <p:cNvCxnSpPr>
            <a:cxnSpLocks/>
          </p:cNvCxnSpPr>
          <p:nvPr/>
        </p:nvCxnSpPr>
        <p:spPr>
          <a:xfrm flipV="1">
            <a:off x="6557201" y="1714214"/>
            <a:ext cx="722056" cy="74485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9E13C386-686D-F144-A025-8B2374187774}"/>
              </a:ext>
            </a:extLst>
          </p:cNvPr>
          <p:cNvCxnSpPr>
            <a:cxnSpLocks/>
          </p:cNvCxnSpPr>
          <p:nvPr/>
        </p:nvCxnSpPr>
        <p:spPr>
          <a:xfrm>
            <a:off x="7319895" y="1676648"/>
            <a:ext cx="747128" cy="80957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4A570350-956B-F641-8769-5520E8657FC5}"/>
              </a:ext>
            </a:extLst>
          </p:cNvPr>
          <p:cNvCxnSpPr>
            <a:cxnSpLocks/>
          </p:cNvCxnSpPr>
          <p:nvPr/>
        </p:nvCxnSpPr>
        <p:spPr>
          <a:xfrm flipH="1">
            <a:off x="6608073" y="3213916"/>
            <a:ext cx="1471210" cy="1743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91C44AC7-3773-9D46-AFC6-AEE2FAFD269A}"/>
              </a:ext>
            </a:extLst>
          </p:cNvPr>
          <p:cNvCxnSpPr>
            <a:cxnSpLocks/>
          </p:cNvCxnSpPr>
          <p:nvPr/>
        </p:nvCxnSpPr>
        <p:spPr>
          <a:xfrm flipV="1">
            <a:off x="6558874" y="1727605"/>
            <a:ext cx="745939" cy="147387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8" name="Oval 37">
            <a:extLst>
              <a:ext uri="{FF2B5EF4-FFF2-40B4-BE49-F238E27FC236}">
                <a16:creationId xmlns:a16="http://schemas.microsoft.com/office/drawing/2014/main" id="{BAE09F7F-BCA6-1B47-835E-A395DC23F09B}"/>
              </a:ext>
            </a:extLst>
          </p:cNvPr>
          <p:cNvSpPr/>
          <p:nvPr/>
        </p:nvSpPr>
        <p:spPr>
          <a:xfrm>
            <a:off x="7265866" y="1649711"/>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Oval 38">
            <a:extLst>
              <a:ext uri="{FF2B5EF4-FFF2-40B4-BE49-F238E27FC236}">
                <a16:creationId xmlns:a16="http://schemas.microsoft.com/office/drawing/2014/main" id="{A864E198-B37A-744E-B4D6-C2688856280E}"/>
              </a:ext>
            </a:extLst>
          </p:cNvPr>
          <p:cNvSpPr/>
          <p:nvPr/>
        </p:nvSpPr>
        <p:spPr>
          <a:xfrm>
            <a:off x="8026374" y="2423878"/>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Oval 39">
            <a:extLst>
              <a:ext uri="{FF2B5EF4-FFF2-40B4-BE49-F238E27FC236}">
                <a16:creationId xmlns:a16="http://schemas.microsoft.com/office/drawing/2014/main" id="{D0DE57AC-6ABC-BC49-8DFA-EEDE53940A6C}"/>
              </a:ext>
            </a:extLst>
          </p:cNvPr>
          <p:cNvSpPr/>
          <p:nvPr/>
        </p:nvSpPr>
        <p:spPr>
          <a:xfrm>
            <a:off x="8016385" y="316570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1" name="Straight Connector 40">
            <a:extLst>
              <a:ext uri="{FF2B5EF4-FFF2-40B4-BE49-F238E27FC236}">
                <a16:creationId xmlns:a16="http://schemas.microsoft.com/office/drawing/2014/main" id="{ED0DC8AA-1A5E-EF4E-A0EC-48FB3B1FD905}"/>
              </a:ext>
            </a:extLst>
          </p:cNvPr>
          <p:cNvCxnSpPr/>
          <p:nvPr/>
        </p:nvCxnSpPr>
        <p:spPr>
          <a:xfrm rot="16200000">
            <a:off x="1945482" y="2838183"/>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F6B92ED1-DA81-A844-B74B-F6E68B9CBCF1}"/>
              </a:ext>
            </a:extLst>
          </p:cNvPr>
          <p:cNvCxnSpPr>
            <a:cxnSpLocks/>
          </p:cNvCxnSpPr>
          <p:nvPr/>
        </p:nvCxnSpPr>
        <p:spPr>
          <a:xfrm flipH="1">
            <a:off x="2343588" y="2470011"/>
            <a:ext cx="1420189" cy="71140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C3F84DC8-EB39-DB4E-BA04-9DA849767947}"/>
              </a:ext>
            </a:extLst>
          </p:cNvPr>
          <p:cNvCxnSpPr/>
          <p:nvPr/>
        </p:nvCxnSpPr>
        <p:spPr>
          <a:xfrm flipH="1">
            <a:off x="3816035" y="2468938"/>
            <a:ext cx="1420189" cy="71140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4" name="Oval 43">
            <a:extLst>
              <a:ext uri="{FF2B5EF4-FFF2-40B4-BE49-F238E27FC236}">
                <a16:creationId xmlns:a16="http://schemas.microsoft.com/office/drawing/2014/main" id="{4615E920-92EF-7C4A-A3F3-9FE10CD28342}"/>
              </a:ext>
            </a:extLst>
          </p:cNvPr>
          <p:cNvSpPr/>
          <p:nvPr/>
        </p:nvSpPr>
        <p:spPr>
          <a:xfrm>
            <a:off x="1546750" y="1661204"/>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Oval 44">
            <a:extLst>
              <a:ext uri="{FF2B5EF4-FFF2-40B4-BE49-F238E27FC236}">
                <a16:creationId xmlns:a16="http://schemas.microsoft.com/office/drawing/2014/main" id="{B06AC0AF-8C3B-1747-9ED9-0008FE7D9F34}"/>
              </a:ext>
            </a:extLst>
          </p:cNvPr>
          <p:cNvSpPr/>
          <p:nvPr/>
        </p:nvSpPr>
        <p:spPr>
          <a:xfrm>
            <a:off x="3727541" y="241248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Oval 45">
            <a:extLst>
              <a:ext uri="{FF2B5EF4-FFF2-40B4-BE49-F238E27FC236}">
                <a16:creationId xmlns:a16="http://schemas.microsoft.com/office/drawing/2014/main" id="{8482C355-D8A6-8D47-8090-DAFB65C75266}"/>
              </a:ext>
            </a:extLst>
          </p:cNvPr>
          <p:cNvSpPr/>
          <p:nvPr/>
        </p:nvSpPr>
        <p:spPr>
          <a:xfrm>
            <a:off x="2272013" y="241248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7" name="Straight Connector 46">
            <a:extLst>
              <a:ext uri="{FF2B5EF4-FFF2-40B4-BE49-F238E27FC236}">
                <a16:creationId xmlns:a16="http://schemas.microsoft.com/office/drawing/2014/main" id="{D9B39971-A3B6-BD46-ADAD-68B51FC1EB10}"/>
              </a:ext>
            </a:extLst>
          </p:cNvPr>
          <p:cNvCxnSpPr>
            <a:cxnSpLocks/>
          </p:cNvCxnSpPr>
          <p:nvPr/>
        </p:nvCxnSpPr>
        <p:spPr>
          <a:xfrm flipH="1">
            <a:off x="6557201" y="2491736"/>
            <a:ext cx="1476502" cy="73961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8" name="Oval 47">
            <a:extLst>
              <a:ext uri="{FF2B5EF4-FFF2-40B4-BE49-F238E27FC236}">
                <a16:creationId xmlns:a16="http://schemas.microsoft.com/office/drawing/2014/main" id="{3EF3B71E-422F-3E49-8830-B5B627C58A8A}"/>
              </a:ext>
            </a:extLst>
          </p:cNvPr>
          <p:cNvSpPr/>
          <p:nvPr/>
        </p:nvSpPr>
        <p:spPr>
          <a:xfrm>
            <a:off x="2262024" y="3154317"/>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a:extLst>
              <a:ext uri="{FF2B5EF4-FFF2-40B4-BE49-F238E27FC236}">
                <a16:creationId xmlns:a16="http://schemas.microsoft.com/office/drawing/2014/main" id="{385764AA-3595-7948-8D50-A39890445862}"/>
              </a:ext>
            </a:extLst>
          </p:cNvPr>
          <p:cNvSpPr/>
          <p:nvPr/>
        </p:nvSpPr>
        <p:spPr>
          <a:xfrm>
            <a:off x="3729504" y="3154317"/>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49">
            <a:extLst>
              <a:ext uri="{FF2B5EF4-FFF2-40B4-BE49-F238E27FC236}">
                <a16:creationId xmlns:a16="http://schemas.microsoft.com/office/drawing/2014/main" id="{F2AF1C3D-81EF-B54A-A47B-FEDEDDF5AE42}"/>
              </a:ext>
            </a:extLst>
          </p:cNvPr>
          <p:cNvSpPr/>
          <p:nvPr/>
        </p:nvSpPr>
        <p:spPr>
          <a:xfrm>
            <a:off x="277472"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51" name="Straight Connector 50">
            <a:extLst>
              <a:ext uri="{FF2B5EF4-FFF2-40B4-BE49-F238E27FC236}">
                <a16:creationId xmlns:a16="http://schemas.microsoft.com/office/drawing/2014/main" id="{133D6781-E4FE-B947-9C1B-5694FA2BEC23}"/>
              </a:ext>
            </a:extLst>
          </p:cNvPr>
          <p:cNvCxnSpPr/>
          <p:nvPr/>
        </p:nvCxnSpPr>
        <p:spPr>
          <a:xfrm>
            <a:off x="277472" y="1055490"/>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53" name="Oval 52">
            <a:extLst>
              <a:ext uri="{FF2B5EF4-FFF2-40B4-BE49-F238E27FC236}">
                <a16:creationId xmlns:a16="http://schemas.microsoft.com/office/drawing/2014/main" id="{CE2029FA-220C-1A42-818C-2DF60B178B2A}"/>
              </a:ext>
            </a:extLst>
          </p:cNvPr>
          <p:cNvSpPr/>
          <p:nvPr/>
        </p:nvSpPr>
        <p:spPr>
          <a:xfrm>
            <a:off x="5535426" y="2761253"/>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54" name="Oval 53">
            <a:extLst>
              <a:ext uri="{FF2B5EF4-FFF2-40B4-BE49-F238E27FC236}">
                <a16:creationId xmlns:a16="http://schemas.microsoft.com/office/drawing/2014/main" id="{A90C1839-ACEC-234B-9E8C-3696977822B8}"/>
              </a:ext>
            </a:extLst>
          </p:cNvPr>
          <p:cNvSpPr/>
          <p:nvPr/>
        </p:nvSpPr>
        <p:spPr>
          <a:xfrm>
            <a:off x="5854394" y="2755030"/>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55" name="Oval 54">
            <a:extLst>
              <a:ext uri="{FF2B5EF4-FFF2-40B4-BE49-F238E27FC236}">
                <a16:creationId xmlns:a16="http://schemas.microsoft.com/office/drawing/2014/main" id="{E9255EC3-6BB7-AE4B-9286-71D7084F21A2}"/>
              </a:ext>
            </a:extLst>
          </p:cNvPr>
          <p:cNvSpPr/>
          <p:nvPr/>
        </p:nvSpPr>
        <p:spPr>
          <a:xfrm>
            <a:off x="6198396" y="2758138"/>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56" name="TextBox 55">
            <a:extLst>
              <a:ext uri="{FF2B5EF4-FFF2-40B4-BE49-F238E27FC236}">
                <a16:creationId xmlns:a16="http://schemas.microsoft.com/office/drawing/2014/main" id="{D9EAFEEF-F742-9648-A8A3-059855029338}"/>
              </a:ext>
            </a:extLst>
          </p:cNvPr>
          <p:cNvSpPr txBox="1"/>
          <p:nvPr/>
        </p:nvSpPr>
        <p:spPr>
          <a:xfrm>
            <a:off x="8049374" y="1814188"/>
            <a:ext cx="542580" cy="369332"/>
          </a:xfrm>
          <a:prstGeom prst="rect">
            <a:avLst/>
          </a:prstGeom>
          <a:noFill/>
        </p:spPr>
        <p:txBody>
          <a:bodyPr wrap="square" rtlCol="0">
            <a:spAutoFit/>
          </a:bodyPr>
          <a:lstStyle/>
          <a:p>
            <a:r>
              <a:rPr lang="en-US" dirty="0">
                <a:solidFill>
                  <a:srgbClr val="FF0000"/>
                </a:solidFill>
                <a:latin typeface="Times New Roman" panose="02020603050405020304" pitchFamily="18" charset="0"/>
                <a:cs typeface="Times New Roman" panose="02020603050405020304" pitchFamily="18" charset="0"/>
              </a:rPr>
              <a:t>F/2</a:t>
            </a:r>
            <a:r>
              <a:rPr lang="en-US" dirty="0">
                <a:latin typeface="Times New Roman" panose="02020603050405020304" pitchFamily="18" charset="0"/>
                <a:cs typeface="Times New Roman" panose="02020603050405020304" pitchFamily="18" charset="0"/>
              </a:rPr>
              <a:t> </a:t>
            </a:r>
          </a:p>
        </p:txBody>
      </p:sp>
      <p:sp>
        <p:nvSpPr>
          <p:cNvPr id="57" name="TextBox 56">
            <a:extLst>
              <a:ext uri="{FF2B5EF4-FFF2-40B4-BE49-F238E27FC236}">
                <a16:creationId xmlns:a16="http://schemas.microsoft.com/office/drawing/2014/main" id="{B1B2DCDD-AEDF-D64B-97CC-7E7A6CA08D16}"/>
              </a:ext>
            </a:extLst>
          </p:cNvPr>
          <p:cNvSpPr txBox="1"/>
          <p:nvPr/>
        </p:nvSpPr>
        <p:spPr>
          <a:xfrm>
            <a:off x="8042649" y="3398965"/>
            <a:ext cx="549300" cy="369332"/>
          </a:xfrm>
          <a:prstGeom prst="rect">
            <a:avLst/>
          </a:prstGeom>
          <a:noFill/>
        </p:spPr>
        <p:txBody>
          <a:bodyPr wrap="square" rtlCol="0">
            <a:spAutoFit/>
          </a:bodyPr>
          <a:lstStyle/>
          <a:p>
            <a:r>
              <a:rPr lang="en-US" dirty="0">
                <a:solidFill>
                  <a:srgbClr val="FF0000"/>
                </a:solidFill>
                <a:latin typeface="Times New Roman" panose="02020603050405020304" pitchFamily="18" charset="0"/>
                <a:cs typeface="Times New Roman" panose="02020603050405020304" pitchFamily="18" charset="0"/>
              </a:rPr>
              <a:t>F/2</a:t>
            </a:r>
            <a:r>
              <a:rPr lang="en-US" dirty="0">
                <a:latin typeface="Times New Roman" panose="02020603050405020304" pitchFamily="18" charset="0"/>
                <a:cs typeface="Times New Roman" panose="02020603050405020304" pitchFamily="18" charset="0"/>
              </a:rPr>
              <a:t> </a:t>
            </a:r>
          </a:p>
        </p:txBody>
      </p:sp>
      <p:grpSp>
        <p:nvGrpSpPr>
          <p:cNvPr id="58" name="Group 57">
            <a:extLst>
              <a:ext uri="{FF2B5EF4-FFF2-40B4-BE49-F238E27FC236}">
                <a16:creationId xmlns:a16="http://schemas.microsoft.com/office/drawing/2014/main" id="{89708BFC-3ADA-9642-A93F-79FBE1C4A03C}"/>
              </a:ext>
            </a:extLst>
          </p:cNvPr>
          <p:cNvGrpSpPr/>
          <p:nvPr/>
        </p:nvGrpSpPr>
        <p:grpSpPr>
          <a:xfrm>
            <a:off x="402057" y="5493815"/>
            <a:ext cx="924602" cy="1058574"/>
            <a:chOff x="536432" y="5376415"/>
            <a:chExt cx="924602" cy="1058574"/>
          </a:xfrm>
        </p:grpSpPr>
        <p:cxnSp>
          <p:nvCxnSpPr>
            <p:cNvPr id="59" name="Straight Arrow Connector 58">
              <a:extLst>
                <a:ext uri="{FF2B5EF4-FFF2-40B4-BE49-F238E27FC236}">
                  <a16:creationId xmlns:a16="http://schemas.microsoft.com/office/drawing/2014/main" id="{D05729A6-1BE4-9E4F-B063-34E856D44FF8}"/>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0" name="TextBox 59">
              <a:extLst>
                <a:ext uri="{FF2B5EF4-FFF2-40B4-BE49-F238E27FC236}">
                  <a16:creationId xmlns:a16="http://schemas.microsoft.com/office/drawing/2014/main" id="{3E2E52EC-00D6-204A-808D-C91A27142428}"/>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61" name="Straight Arrow Connector 60">
              <a:extLst>
                <a:ext uri="{FF2B5EF4-FFF2-40B4-BE49-F238E27FC236}">
                  <a16:creationId xmlns:a16="http://schemas.microsoft.com/office/drawing/2014/main" id="{97D1A24D-0F58-AE48-BCB8-F2AC174E920C}"/>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2" name="TextBox 61">
              <a:extLst>
                <a:ext uri="{FF2B5EF4-FFF2-40B4-BE49-F238E27FC236}">
                  <a16:creationId xmlns:a16="http://schemas.microsoft.com/office/drawing/2014/main" id="{282F0D31-1146-274A-9445-706050F4D0BD}"/>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cxnSp>
        <p:nvCxnSpPr>
          <p:cNvPr id="63" name="Straight Arrow Connector 62">
            <a:extLst>
              <a:ext uri="{FF2B5EF4-FFF2-40B4-BE49-F238E27FC236}">
                <a16:creationId xmlns:a16="http://schemas.microsoft.com/office/drawing/2014/main" id="{EE1AFBC8-9A45-CB4B-ABBD-6082DB87DF89}"/>
              </a:ext>
            </a:extLst>
          </p:cNvPr>
          <p:cNvCxnSpPr>
            <a:cxnSpLocks/>
          </p:cNvCxnSpPr>
          <p:nvPr/>
        </p:nvCxnSpPr>
        <p:spPr>
          <a:xfrm>
            <a:off x="8289543" y="2210951"/>
            <a:ext cx="0" cy="208531"/>
          </a:xfrm>
          <a:prstGeom prst="straightConnector1">
            <a:avLst/>
          </a:prstGeom>
          <a:ln w="25400">
            <a:solidFill>
              <a:srgbClr val="FF000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64" name="Straight Arrow Connector 63">
            <a:extLst>
              <a:ext uri="{FF2B5EF4-FFF2-40B4-BE49-F238E27FC236}">
                <a16:creationId xmlns:a16="http://schemas.microsoft.com/office/drawing/2014/main" id="{D75319F7-B365-5740-ACE1-56DCE2307175}"/>
              </a:ext>
            </a:extLst>
          </p:cNvPr>
          <p:cNvCxnSpPr>
            <a:cxnSpLocks/>
          </p:cNvCxnSpPr>
          <p:nvPr/>
        </p:nvCxnSpPr>
        <p:spPr>
          <a:xfrm>
            <a:off x="8276387" y="3180033"/>
            <a:ext cx="0" cy="208976"/>
          </a:xfrm>
          <a:prstGeom prst="straightConnector1">
            <a:avLst/>
          </a:prstGeom>
          <a:ln w="254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grpSp>
        <p:nvGrpSpPr>
          <p:cNvPr id="52" name="Group 51">
            <a:extLst>
              <a:ext uri="{FF2B5EF4-FFF2-40B4-BE49-F238E27FC236}">
                <a16:creationId xmlns:a16="http://schemas.microsoft.com/office/drawing/2014/main" id="{6AAE00F5-5C53-7C4B-AF8B-18A2F485E8E7}"/>
              </a:ext>
            </a:extLst>
          </p:cNvPr>
          <p:cNvGrpSpPr/>
          <p:nvPr/>
        </p:nvGrpSpPr>
        <p:grpSpPr>
          <a:xfrm>
            <a:off x="4776366" y="4088846"/>
            <a:ext cx="2766981" cy="1437517"/>
            <a:chOff x="4569635" y="4011356"/>
            <a:chExt cx="3122924" cy="1622439"/>
          </a:xfrm>
        </p:grpSpPr>
        <p:cxnSp>
          <p:nvCxnSpPr>
            <p:cNvPr id="66" name="Straight Connector 65">
              <a:extLst>
                <a:ext uri="{FF2B5EF4-FFF2-40B4-BE49-F238E27FC236}">
                  <a16:creationId xmlns:a16="http://schemas.microsoft.com/office/drawing/2014/main" id="{3E383CB1-2E83-3A40-B450-50ECC8E722A6}"/>
                </a:ext>
              </a:extLst>
            </p:cNvPr>
            <p:cNvCxnSpPr>
              <a:cxnSpLocks/>
            </p:cNvCxnSpPr>
            <p:nvPr/>
          </p:nvCxnSpPr>
          <p:spPr>
            <a:xfrm>
              <a:off x="6908711" y="4048612"/>
              <a:ext cx="720123" cy="73512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7" name="Straight Connector 66">
              <a:extLst>
                <a:ext uri="{FF2B5EF4-FFF2-40B4-BE49-F238E27FC236}">
                  <a16:creationId xmlns:a16="http://schemas.microsoft.com/office/drawing/2014/main" id="{04E4B249-A50F-2840-916A-72AB3229F85B}"/>
                </a:ext>
              </a:extLst>
            </p:cNvPr>
            <p:cNvCxnSpPr>
              <a:cxnSpLocks/>
            </p:cNvCxnSpPr>
            <p:nvPr/>
          </p:nvCxnSpPr>
          <p:spPr>
            <a:xfrm>
              <a:off x="5482868" y="4059084"/>
              <a:ext cx="700559" cy="7434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8" name="Straight Connector 67">
              <a:extLst>
                <a:ext uri="{FF2B5EF4-FFF2-40B4-BE49-F238E27FC236}">
                  <a16:creationId xmlns:a16="http://schemas.microsoft.com/office/drawing/2014/main" id="{93850DCE-E0F9-0240-907A-159FF6C7E446}"/>
                </a:ext>
              </a:extLst>
            </p:cNvPr>
            <p:cNvCxnSpPr>
              <a:cxnSpLocks/>
              <a:endCxn id="82" idx="2"/>
            </p:cNvCxnSpPr>
            <p:nvPr/>
          </p:nvCxnSpPr>
          <p:spPr>
            <a:xfrm flipH="1">
              <a:off x="4677584" y="5525285"/>
              <a:ext cx="1504910" cy="1747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9" name="Straight Connector 68">
              <a:extLst>
                <a:ext uri="{FF2B5EF4-FFF2-40B4-BE49-F238E27FC236}">
                  <a16:creationId xmlns:a16="http://schemas.microsoft.com/office/drawing/2014/main" id="{D903DE73-1BC7-6244-8C9B-C9EBE7D49016}"/>
                </a:ext>
              </a:extLst>
            </p:cNvPr>
            <p:cNvCxnSpPr/>
            <p:nvPr/>
          </p:nvCxnSpPr>
          <p:spPr>
            <a:xfrm rot="16200000">
              <a:off x="7276007" y="5174113"/>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0" name="Straight Connector 69">
              <a:extLst>
                <a:ext uri="{FF2B5EF4-FFF2-40B4-BE49-F238E27FC236}">
                  <a16:creationId xmlns:a16="http://schemas.microsoft.com/office/drawing/2014/main" id="{6DAB0720-0213-F342-933C-761DC991D241}"/>
                </a:ext>
              </a:extLst>
            </p:cNvPr>
            <p:cNvCxnSpPr>
              <a:cxnSpLocks/>
            </p:cNvCxnSpPr>
            <p:nvPr/>
          </p:nvCxnSpPr>
          <p:spPr>
            <a:xfrm flipH="1">
              <a:off x="6166080" y="5532876"/>
              <a:ext cx="1486690" cy="122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a:extLst>
                <a:ext uri="{FF2B5EF4-FFF2-40B4-BE49-F238E27FC236}">
                  <a16:creationId xmlns:a16="http://schemas.microsoft.com/office/drawing/2014/main" id="{883AC47F-0A35-9B42-9264-45B7CF2F0CFA}"/>
                </a:ext>
              </a:extLst>
            </p:cNvPr>
            <p:cNvCxnSpPr>
              <a:cxnSpLocks/>
            </p:cNvCxnSpPr>
            <p:nvPr/>
          </p:nvCxnSpPr>
          <p:spPr>
            <a:xfrm flipV="1">
              <a:off x="6181748" y="4075859"/>
              <a:ext cx="708180" cy="72813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2" name="Straight Connector 71">
              <a:extLst>
                <a:ext uri="{FF2B5EF4-FFF2-40B4-BE49-F238E27FC236}">
                  <a16:creationId xmlns:a16="http://schemas.microsoft.com/office/drawing/2014/main" id="{7FA13B83-33CB-C44F-AFEF-3B78826FBE67}"/>
                </a:ext>
              </a:extLst>
            </p:cNvPr>
            <p:cNvCxnSpPr>
              <a:cxnSpLocks/>
            </p:cNvCxnSpPr>
            <p:nvPr/>
          </p:nvCxnSpPr>
          <p:spPr>
            <a:xfrm flipV="1">
              <a:off x="4756660" y="4059084"/>
              <a:ext cx="695415" cy="74335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3" name="Straight Connector 72">
              <a:extLst>
                <a:ext uri="{FF2B5EF4-FFF2-40B4-BE49-F238E27FC236}">
                  <a16:creationId xmlns:a16="http://schemas.microsoft.com/office/drawing/2014/main" id="{14238092-27EB-7548-AB24-8F0D6A25007F}"/>
                </a:ext>
              </a:extLst>
            </p:cNvPr>
            <p:cNvCxnSpPr/>
            <p:nvPr/>
          </p:nvCxnSpPr>
          <p:spPr>
            <a:xfrm flipH="1">
              <a:off x="4749195" y="4811902"/>
              <a:ext cx="1420189" cy="71140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4" name="Straight Connector 73">
              <a:extLst>
                <a:ext uri="{FF2B5EF4-FFF2-40B4-BE49-F238E27FC236}">
                  <a16:creationId xmlns:a16="http://schemas.microsoft.com/office/drawing/2014/main" id="{34E52B88-0F60-D84B-B960-159622156C4C}"/>
                </a:ext>
              </a:extLst>
            </p:cNvPr>
            <p:cNvCxnSpPr>
              <a:cxnSpLocks/>
            </p:cNvCxnSpPr>
            <p:nvPr/>
          </p:nvCxnSpPr>
          <p:spPr>
            <a:xfrm flipV="1">
              <a:off x="4718067" y="4031993"/>
              <a:ext cx="761100" cy="150246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75" name="Group 74">
              <a:extLst>
                <a:ext uri="{FF2B5EF4-FFF2-40B4-BE49-F238E27FC236}">
                  <a16:creationId xmlns:a16="http://schemas.microsoft.com/office/drawing/2014/main" id="{B58870BF-2CD6-E142-8F5B-50987AFCB4EF}"/>
                </a:ext>
              </a:extLst>
            </p:cNvPr>
            <p:cNvGrpSpPr/>
            <p:nvPr/>
          </p:nvGrpSpPr>
          <p:grpSpPr>
            <a:xfrm>
              <a:off x="4581011" y="4716432"/>
              <a:ext cx="192026" cy="184931"/>
              <a:chOff x="1869545" y="1777075"/>
              <a:chExt cx="192026" cy="184931"/>
            </a:xfrm>
          </p:grpSpPr>
          <p:sp>
            <p:nvSpPr>
              <p:cNvPr id="76" name="Oval 75">
                <a:extLst>
                  <a:ext uri="{FF2B5EF4-FFF2-40B4-BE49-F238E27FC236}">
                    <a16:creationId xmlns:a16="http://schemas.microsoft.com/office/drawing/2014/main" id="{1B635E59-58E2-684C-B252-E74255041AB1}"/>
                  </a:ext>
                </a:extLst>
              </p:cNvPr>
              <p:cNvSpPr/>
              <p:nvPr/>
            </p:nvSpPr>
            <p:spPr>
              <a:xfrm>
                <a:off x="1970131" y="183378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7" name="Straight Connector 76">
                <a:extLst>
                  <a:ext uri="{FF2B5EF4-FFF2-40B4-BE49-F238E27FC236}">
                    <a16:creationId xmlns:a16="http://schemas.microsoft.com/office/drawing/2014/main" id="{49D1A789-30E9-6848-AC08-8878081FCBFB}"/>
                  </a:ext>
                </a:extLst>
              </p:cNvPr>
              <p:cNvCxnSpPr/>
              <p:nvPr/>
            </p:nvCxnSpPr>
            <p:spPr>
              <a:xfrm flipV="1">
                <a:off x="1964515" y="1779126"/>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8" name="Straight Connector 77">
                <a:extLst>
                  <a:ext uri="{FF2B5EF4-FFF2-40B4-BE49-F238E27FC236}">
                    <a16:creationId xmlns:a16="http://schemas.microsoft.com/office/drawing/2014/main" id="{32238B77-8B9B-4A4A-8903-FD42A6E5F717}"/>
                  </a:ext>
                </a:extLst>
              </p:cNvPr>
              <p:cNvCxnSpPr/>
              <p:nvPr/>
            </p:nvCxnSpPr>
            <p:spPr>
              <a:xfrm>
                <a:off x="1872715" y="1777075"/>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9" name="Straight Connector 78">
                <a:extLst>
                  <a:ext uri="{FF2B5EF4-FFF2-40B4-BE49-F238E27FC236}">
                    <a16:creationId xmlns:a16="http://schemas.microsoft.com/office/drawing/2014/main" id="{991565F5-B728-C843-A647-B148E9A78B50}"/>
                  </a:ext>
                </a:extLst>
              </p:cNvPr>
              <p:cNvCxnSpPr/>
              <p:nvPr/>
            </p:nvCxnSpPr>
            <p:spPr>
              <a:xfrm>
                <a:off x="1869545" y="1868888"/>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0" name="Straight Connector 79">
                <a:extLst>
                  <a:ext uri="{FF2B5EF4-FFF2-40B4-BE49-F238E27FC236}">
                    <a16:creationId xmlns:a16="http://schemas.microsoft.com/office/drawing/2014/main" id="{8666D77D-F08F-8F48-A534-B2C408202ED1}"/>
                  </a:ext>
                </a:extLst>
              </p:cNvPr>
              <p:cNvCxnSpPr/>
              <p:nvPr/>
            </p:nvCxnSpPr>
            <p:spPr>
              <a:xfrm>
                <a:off x="1875031" y="1958021"/>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81" name="Group 80">
              <a:extLst>
                <a:ext uri="{FF2B5EF4-FFF2-40B4-BE49-F238E27FC236}">
                  <a16:creationId xmlns:a16="http://schemas.microsoft.com/office/drawing/2014/main" id="{F005AE22-5E3F-0843-A878-2F4DAB55CD20}"/>
                </a:ext>
              </a:extLst>
            </p:cNvPr>
            <p:cNvGrpSpPr/>
            <p:nvPr/>
          </p:nvGrpSpPr>
          <p:grpSpPr>
            <a:xfrm>
              <a:off x="4569635" y="5448864"/>
              <a:ext cx="199389" cy="184931"/>
              <a:chOff x="1858169" y="2509507"/>
              <a:chExt cx="199389" cy="184931"/>
            </a:xfrm>
          </p:grpSpPr>
          <p:sp>
            <p:nvSpPr>
              <p:cNvPr id="82" name="Oval 81">
                <a:extLst>
                  <a:ext uri="{FF2B5EF4-FFF2-40B4-BE49-F238E27FC236}">
                    <a16:creationId xmlns:a16="http://schemas.microsoft.com/office/drawing/2014/main" id="{28C6794D-B5A4-A149-B0DE-65040ED52BF4}"/>
                  </a:ext>
                </a:extLst>
              </p:cNvPr>
              <p:cNvSpPr/>
              <p:nvPr/>
            </p:nvSpPr>
            <p:spPr>
              <a:xfrm>
                <a:off x="1966118" y="255768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3" name="Straight Connector 82">
                <a:extLst>
                  <a:ext uri="{FF2B5EF4-FFF2-40B4-BE49-F238E27FC236}">
                    <a16:creationId xmlns:a16="http://schemas.microsoft.com/office/drawing/2014/main" id="{0D345AAD-7AB2-2B43-9193-44FC48F46220}"/>
                  </a:ext>
                </a:extLst>
              </p:cNvPr>
              <p:cNvCxnSpPr/>
              <p:nvPr/>
            </p:nvCxnSpPr>
            <p:spPr>
              <a:xfrm flipV="1">
                <a:off x="1953139" y="2511558"/>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4" name="Straight Connector 83">
                <a:extLst>
                  <a:ext uri="{FF2B5EF4-FFF2-40B4-BE49-F238E27FC236}">
                    <a16:creationId xmlns:a16="http://schemas.microsoft.com/office/drawing/2014/main" id="{AFD61671-255B-C543-9B92-71294AE0053E}"/>
                  </a:ext>
                </a:extLst>
              </p:cNvPr>
              <p:cNvCxnSpPr/>
              <p:nvPr/>
            </p:nvCxnSpPr>
            <p:spPr>
              <a:xfrm>
                <a:off x="1861339" y="250950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5" name="Straight Connector 84">
                <a:extLst>
                  <a:ext uri="{FF2B5EF4-FFF2-40B4-BE49-F238E27FC236}">
                    <a16:creationId xmlns:a16="http://schemas.microsoft.com/office/drawing/2014/main" id="{7F2B959A-AE62-AB41-A01B-7601DD5D4B73}"/>
                  </a:ext>
                </a:extLst>
              </p:cNvPr>
              <p:cNvCxnSpPr/>
              <p:nvPr/>
            </p:nvCxnSpPr>
            <p:spPr>
              <a:xfrm>
                <a:off x="1858169" y="260132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6" name="Straight Connector 85">
                <a:extLst>
                  <a:ext uri="{FF2B5EF4-FFF2-40B4-BE49-F238E27FC236}">
                    <a16:creationId xmlns:a16="http://schemas.microsoft.com/office/drawing/2014/main" id="{1594CD7A-EF37-0C41-8BFA-82FFBAD8C505}"/>
                  </a:ext>
                </a:extLst>
              </p:cNvPr>
              <p:cNvCxnSpPr/>
              <p:nvPr/>
            </p:nvCxnSpPr>
            <p:spPr>
              <a:xfrm>
                <a:off x="1863655" y="269045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87" name="Straight Connector 86">
              <a:extLst>
                <a:ext uri="{FF2B5EF4-FFF2-40B4-BE49-F238E27FC236}">
                  <a16:creationId xmlns:a16="http://schemas.microsoft.com/office/drawing/2014/main" id="{A0F747B7-8C09-554E-B60C-1BA9362A6678}"/>
                </a:ext>
              </a:extLst>
            </p:cNvPr>
            <p:cNvCxnSpPr>
              <a:cxnSpLocks/>
            </p:cNvCxnSpPr>
            <p:nvPr/>
          </p:nvCxnSpPr>
          <p:spPr>
            <a:xfrm flipV="1">
              <a:off x="6176318" y="4082477"/>
              <a:ext cx="745939" cy="146790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88" name="Oval 87">
              <a:extLst>
                <a:ext uri="{FF2B5EF4-FFF2-40B4-BE49-F238E27FC236}">
                  <a16:creationId xmlns:a16="http://schemas.microsoft.com/office/drawing/2014/main" id="{8D61B91B-9771-2741-A277-23F21649BF79}"/>
                </a:ext>
              </a:extLst>
            </p:cNvPr>
            <p:cNvSpPr/>
            <p:nvPr/>
          </p:nvSpPr>
          <p:spPr>
            <a:xfrm>
              <a:off x="6862991" y="401135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9" name="Straight Connector 88">
              <a:extLst>
                <a:ext uri="{FF2B5EF4-FFF2-40B4-BE49-F238E27FC236}">
                  <a16:creationId xmlns:a16="http://schemas.microsoft.com/office/drawing/2014/main" id="{13085D60-CDFD-9C4F-8748-EB463250DF49}"/>
                </a:ext>
              </a:extLst>
            </p:cNvPr>
            <p:cNvCxnSpPr/>
            <p:nvPr/>
          </p:nvCxnSpPr>
          <p:spPr>
            <a:xfrm rot="16200000">
              <a:off x="5817097" y="5191879"/>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0" name="Straight Connector 89">
              <a:extLst>
                <a:ext uri="{FF2B5EF4-FFF2-40B4-BE49-F238E27FC236}">
                  <a16:creationId xmlns:a16="http://schemas.microsoft.com/office/drawing/2014/main" id="{3F8D8763-1140-4345-9AED-6A0E68DBCF91}"/>
                </a:ext>
              </a:extLst>
            </p:cNvPr>
            <p:cNvCxnSpPr>
              <a:cxnSpLocks/>
            </p:cNvCxnSpPr>
            <p:nvPr/>
          </p:nvCxnSpPr>
          <p:spPr>
            <a:xfrm flipH="1">
              <a:off x="6215203" y="4823707"/>
              <a:ext cx="1420189" cy="71140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91" name="Oval 90">
              <a:extLst>
                <a:ext uri="{FF2B5EF4-FFF2-40B4-BE49-F238E27FC236}">
                  <a16:creationId xmlns:a16="http://schemas.microsoft.com/office/drawing/2014/main" id="{661C20DF-3340-0043-9278-F2A786FD08CC}"/>
                </a:ext>
              </a:extLst>
            </p:cNvPr>
            <p:cNvSpPr/>
            <p:nvPr/>
          </p:nvSpPr>
          <p:spPr>
            <a:xfrm>
              <a:off x="5418365" y="401490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Oval 91">
              <a:extLst>
                <a:ext uri="{FF2B5EF4-FFF2-40B4-BE49-F238E27FC236}">
                  <a16:creationId xmlns:a16="http://schemas.microsoft.com/office/drawing/2014/main" id="{B9E0F60D-D527-B545-BE6C-C9BFFCA405BA}"/>
                </a:ext>
              </a:extLst>
            </p:cNvPr>
            <p:cNvSpPr/>
            <p:nvPr/>
          </p:nvSpPr>
          <p:spPr>
            <a:xfrm>
              <a:off x="7599156" y="476618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Oval 92">
              <a:extLst>
                <a:ext uri="{FF2B5EF4-FFF2-40B4-BE49-F238E27FC236}">
                  <a16:creationId xmlns:a16="http://schemas.microsoft.com/office/drawing/2014/main" id="{8156EC8E-9A1C-084D-8638-2E556B267E30}"/>
                </a:ext>
              </a:extLst>
            </p:cNvPr>
            <p:cNvSpPr/>
            <p:nvPr/>
          </p:nvSpPr>
          <p:spPr>
            <a:xfrm>
              <a:off x="6143628" y="476618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Oval 93">
              <a:extLst>
                <a:ext uri="{FF2B5EF4-FFF2-40B4-BE49-F238E27FC236}">
                  <a16:creationId xmlns:a16="http://schemas.microsoft.com/office/drawing/2014/main" id="{59C5C474-EA91-6D4D-87A8-75BF0E980D18}"/>
                </a:ext>
              </a:extLst>
            </p:cNvPr>
            <p:cNvSpPr/>
            <p:nvPr/>
          </p:nvSpPr>
          <p:spPr>
            <a:xfrm>
              <a:off x="6133639" y="5508013"/>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Oval 94">
              <a:extLst>
                <a:ext uri="{FF2B5EF4-FFF2-40B4-BE49-F238E27FC236}">
                  <a16:creationId xmlns:a16="http://schemas.microsoft.com/office/drawing/2014/main" id="{0ACECF38-8CF9-444E-A600-1431C75FED6F}"/>
                </a:ext>
              </a:extLst>
            </p:cNvPr>
            <p:cNvSpPr/>
            <p:nvPr/>
          </p:nvSpPr>
          <p:spPr>
            <a:xfrm>
              <a:off x="7601119" y="548416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17" name="Group 116">
            <a:extLst>
              <a:ext uri="{FF2B5EF4-FFF2-40B4-BE49-F238E27FC236}">
                <a16:creationId xmlns:a16="http://schemas.microsoft.com/office/drawing/2014/main" id="{C3965408-6E4D-3E45-BEFB-2074122F7720}"/>
              </a:ext>
            </a:extLst>
          </p:cNvPr>
          <p:cNvGrpSpPr/>
          <p:nvPr/>
        </p:nvGrpSpPr>
        <p:grpSpPr>
          <a:xfrm>
            <a:off x="1977558" y="4150548"/>
            <a:ext cx="1468566" cy="1434377"/>
            <a:chOff x="2001411" y="4073058"/>
            <a:chExt cx="1657482" cy="1618895"/>
          </a:xfrm>
        </p:grpSpPr>
        <p:cxnSp>
          <p:nvCxnSpPr>
            <p:cNvPr id="96" name="Straight Connector 95">
              <a:extLst>
                <a:ext uri="{FF2B5EF4-FFF2-40B4-BE49-F238E27FC236}">
                  <a16:creationId xmlns:a16="http://schemas.microsoft.com/office/drawing/2014/main" id="{28AE312E-95B4-A34F-A3BA-0944CF386967}"/>
                </a:ext>
              </a:extLst>
            </p:cNvPr>
            <p:cNvCxnSpPr>
              <a:cxnSpLocks/>
            </p:cNvCxnSpPr>
            <p:nvPr/>
          </p:nvCxnSpPr>
          <p:spPr>
            <a:xfrm>
              <a:off x="2914644" y="4117242"/>
              <a:ext cx="700559" cy="7434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7" name="Straight Connector 96">
              <a:extLst>
                <a:ext uri="{FF2B5EF4-FFF2-40B4-BE49-F238E27FC236}">
                  <a16:creationId xmlns:a16="http://schemas.microsoft.com/office/drawing/2014/main" id="{87102B37-CDFF-AF4A-A075-13D15A903A58}"/>
                </a:ext>
              </a:extLst>
            </p:cNvPr>
            <p:cNvCxnSpPr>
              <a:cxnSpLocks/>
              <a:endCxn id="108" idx="2"/>
            </p:cNvCxnSpPr>
            <p:nvPr/>
          </p:nvCxnSpPr>
          <p:spPr>
            <a:xfrm flipH="1">
              <a:off x="2109360" y="5583443"/>
              <a:ext cx="1504910" cy="1747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8" name="Straight Connector 97">
              <a:extLst>
                <a:ext uri="{FF2B5EF4-FFF2-40B4-BE49-F238E27FC236}">
                  <a16:creationId xmlns:a16="http://schemas.microsoft.com/office/drawing/2014/main" id="{6AC525ED-869A-664E-9D54-6F5D5FD462EF}"/>
                </a:ext>
              </a:extLst>
            </p:cNvPr>
            <p:cNvCxnSpPr>
              <a:cxnSpLocks/>
            </p:cNvCxnSpPr>
            <p:nvPr/>
          </p:nvCxnSpPr>
          <p:spPr>
            <a:xfrm flipV="1">
              <a:off x="2188436" y="4117242"/>
              <a:ext cx="695415" cy="74335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9" name="Straight Connector 98">
              <a:extLst>
                <a:ext uri="{FF2B5EF4-FFF2-40B4-BE49-F238E27FC236}">
                  <a16:creationId xmlns:a16="http://schemas.microsoft.com/office/drawing/2014/main" id="{A32F4B62-F8FD-AB4E-9A90-26FCCFAC960E}"/>
                </a:ext>
              </a:extLst>
            </p:cNvPr>
            <p:cNvCxnSpPr/>
            <p:nvPr/>
          </p:nvCxnSpPr>
          <p:spPr>
            <a:xfrm flipH="1">
              <a:off x="2180971" y="4870060"/>
              <a:ext cx="1420189" cy="71140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0" name="Straight Connector 99">
              <a:extLst>
                <a:ext uri="{FF2B5EF4-FFF2-40B4-BE49-F238E27FC236}">
                  <a16:creationId xmlns:a16="http://schemas.microsoft.com/office/drawing/2014/main" id="{428DB672-2997-064D-8765-E1995645FE63}"/>
                </a:ext>
              </a:extLst>
            </p:cNvPr>
            <p:cNvCxnSpPr>
              <a:cxnSpLocks/>
            </p:cNvCxnSpPr>
            <p:nvPr/>
          </p:nvCxnSpPr>
          <p:spPr>
            <a:xfrm flipV="1">
              <a:off x="2149843" y="4090151"/>
              <a:ext cx="761100" cy="150246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01" name="Group 100">
              <a:extLst>
                <a:ext uri="{FF2B5EF4-FFF2-40B4-BE49-F238E27FC236}">
                  <a16:creationId xmlns:a16="http://schemas.microsoft.com/office/drawing/2014/main" id="{1DE90CE2-02A8-A646-A875-6730C7E6FDDB}"/>
                </a:ext>
              </a:extLst>
            </p:cNvPr>
            <p:cNvGrpSpPr/>
            <p:nvPr/>
          </p:nvGrpSpPr>
          <p:grpSpPr>
            <a:xfrm>
              <a:off x="2012787" y="4774590"/>
              <a:ext cx="192026" cy="184931"/>
              <a:chOff x="1869545" y="1777075"/>
              <a:chExt cx="192026" cy="184931"/>
            </a:xfrm>
          </p:grpSpPr>
          <p:sp>
            <p:nvSpPr>
              <p:cNvPr id="102" name="Oval 101">
                <a:extLst>
                  <a:ext uri="{FF2B5EF4-FFF2-40B4-BE49-F238E27FC236}">
                    <a16:creationId xmlns:a16="http://schemas.microsoft.com/office/drawing/2014/main" id="{4F2A2754-4A78-F04B-81A0-A76F3979BA5E}"/>
                  </a:ext>
                </a:extLst>
              </p:cNvPr>
              <p:cNvSpPr/>
              <p:nvPr/>
            </p:nvSpPr>
            <p:spPr>
              <a:xfrm>
                <a:off x="1970131" y="183378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3" name="Straight Connector 102">
                <a:extLst>
                  <a:ext uri="{FF2B5EF4-FFF2-40B4-BE49-F238E27FC236}">
                    <a16:creationId xmlns:a16="http://schemas.microsoft.com/office/drawing/2014/main" id="{2D549A4D-C8BD-1A43-8DED-CA7969502DDA}"/>
                  </a:ext>
                </a:extLst>
              </p:cNvPr>
              <p:cNvCxnSpPr/>
              <p:nvPr/>
            </p:nvCxnSpPr>
            <p:spPr>
              <a:xfrm flipV="1">
                <a:off x="1964515" y="1779126"/>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4" name="Straight Connector 103">
                <a:extLst>
                  <a:ext uri="{FF2B5EF4-FFF2-40B4-BE49-F238E27FC236}">
                    <a16:creationId xmlns:a16="http://schemas.microsoft.com/office/drawing/2014/main" id="{16B33388-F616-BE49-9621-C1CC48D9CC54}"/>
                  </a:ext>
                </a:extLst>
              </p:cNvPr>
              <p:cNvCxnSpPr/>
              <p:nvPr/>
            </p:nvCxnSpPr>
            <p:spPr>
              <a:xfrm>
                <a:off x="1872715" y="1777075"/>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5" name="Straight Connector 104">
                <a:extLst>
                  <a:ext uri="{FF2B5EF4-FFF2-40B4-BE49-F238E27FC236}">
                    <a16:creationId xmlns:a16="http://schemas.microsoft.com/office/drawing/2014/main" id="{1918E99B-C291-B14A-B9BA-4699C5253D05}"/>
                  </a:ext>
                </a:extLst>
              </p:cNvPr>
              <p:cNvCxnSpPr/>
              <p:nvPr/>
            </p:nvCxnSpPr>
            <p:spPr>
              <a:xfrm>
                <a:off x="1869545" y="1868888"/>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6" name="Straight Connector 105">
                <a:extLst>
                  <a:ext uri="{FF2B5EF4-FFF2-40B4-BE49-F238E27FC236}">
                    <a16:creationId xmlns:a16="http://schemas.microsoft.com/office/drawing/2014/main" id="{F157643E-85B2-764C-A462-9CC811EF302C}"/>
                  </a:ext>
                </a:extLst>
              </p:cNvPr>
              <p:cNvCxnSpPr/>
              <p:nvPr/>
            </p:nvCxnSpPr>
            <p:spPr>
              <a:xfrm>
                <a:off x="1875031" y="1958021"/>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07" name="Group 106">
              <a:extLst>
                <a:ext uri="{FF2B5EF4-FFF2-40B4-BE49-F238E27FC236}">
                  <a16:creationId xmlns:a16="http://schemas.microsoft.com/office/drawing/2014/main" id="{91D3BC80-7428-3C43-8304-EC95E4AA327F}"/>
                </a:ext>
              </a:extLst>
            </p:cNvPr>
            <p:cNvGrpSpPr/>
            <p:nvPr/>
          </p:nvGrpSpPr>
          <p:grpSpPr>
            <a:xfrm>
              <a:off x="2001411" y="5507022"/>
              <a:ext cx="199389" cy="184931"/>
              <a:chOff x="1858169" y="2509507"/>
              <a:chExt cx="199389" cy="184931"/>
            </a:xfrm>
          </p:grpSpPr>
          <p:sp>
            <p:nvSpPr>
              <p:cNvPr id="108" name="Oval 107">
                <a:extLst>
                  <a:ext uri="{FF2B5EF4-FFF2-40B4-BE49-F238E27FC236}">
                    <a16:creationId xmlns:a16="http://schemas.microsoft.com/office/drawing/2014/main" id="{08CAEA35-E44B-F842-86F5-60691C56F8AD}"/>
                  </a:ext>
                </a:extLst>
              </p:cNvPr>
              <p:cNvSpPr/>
              <p:nvPr/>
            </p:nvSpPr>
            <p:spPr>
              <a:xfrm>
                <a:off x="1966118" y="255768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9" name="Straight Connector 108">
                <a:extLst>
                  <a:ext uri="{FF2B5EF4-FFF2-40B4-BE49-F238E27FC236}">
                    <a16:creationId xmlns:a16="http://schemas.microsoft.com/office/drawing/2014/main" id="{DBEE86BA-C67B-3F4C-9CF0-A3AB17C93B85}"/>
                  </a:ext>
                </a:extLst>
              </p:cNvPr>
              <p:cNvCxnSpPr/>
              <p:nvPr/>
            </p:nvCxnSpPr>
            <p:spPr>
              <a:xfrm flipV="1">
                <a:off x="1953139" y="2511558"/>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0" name="Straight Connector 109">
                <a:extLst>
                  <a:ext uri="{FF2B5EF4-FFF2-40B4-BE49-F238E27FC236}">
                    <a16:creationId xmlns:a16="http://schemas.microsoft.com/office/drawing/2014/main" id="{DB6243E6-AB72-964F-B7D8-D5984DB010FA}"/>
                  </a:ext>
                </a:extLst>
              </p:cNvPr>
              <p:cNvCxnSpPr/>
              <p:nvPr/>
            </p:nvCxnSpPr>
            <p:spPr>
              <a:xfrm>
                <a:off x="1861339" y="250950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1" name="Straight Connector 110">
                <a:extLst>
                  <a:ext uri="{FF2B5EF4-FFF2-40B4-BE49-F238E27FC236}">
                    <a16:creationId xmlns:a16="http://schemas.microsoft.com/office/drawing/2014/main" id="{8D87F246-F865-EE45-86CB-15C49DD178B5}"/>
                  </a:ext>
                </a:extLst>
              </p:cNvPr>
              <p:cNvCxnSpPr/>
              <p:nvPr/>
            </p:nvCxnSpPr>
            <p:spPr>
              <a:xfrm>
                <a:off x="1858169" y="260132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2" name="Straight Connector 111">
                <a:extLst>
                  <a:ext uri="{FF2B5EF4-FFF2-40B4-BE49-F238E27FC236}">
                    <a16:creationId xmlns:a16="http://schemas.microsoft.com/office/drawing/2014/main" id="{828CDFEA-0975-EC42-8336-400AA9185ADC}"/>
                  </a:ext>
                </a:extLst>
              </p:cNvPr>
              <p:cNvCxnSpPr/>
              <p:nvPr/>
            </p:nvCxnSpPr>
            <p:spPr>
              <a:xfrm>
                <a:off x="1863655" y="269045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113" name="Straight Connector 112">
              <a:extLst>
                <a:ext uri="{FF2B5EF4-FFF2-40B4-BE49-F238E27FC236}">
                  <a16:creationId xmlns:a16="http://schemas.microsoft.com/office/drawing/2014/main" id="{06E29101-EE6A-8349-82A1-A1929CA7BAB0}"/>
                </a:ext>
              </a:extLst>
            </p:cNvPr>
            <p:cNvCxnSpPr/>
            <p:nvPr/>
          </p:nvCxnSpPr>
          <p:spPr>
            <a:xfrm rot="16200000">
              <a:off x="3248873" y="5250037"/>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14" name="Oval 113">
              <a:extLst>
                <a:ext uri="{FF2B5EF4-FFF2-40B4-BE49-F238E27FC236}">
                  <a16:creationId xmlns:a16="http://schemas.microsoft.com/office/drawing/2014/main" id="{9F7D850C-6BB4-1048-9150-720F9001FBCA}"/>
                </a:ext>
              </a:extLst>
            </p:cNvPr>
            <p:cNvSpPr/>
            <p:nvPr/>
          </p:nvSpPr>
          <p:spPr>
            <a:xfrm>
              <a:off x="2850141" y="4073058"/>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Oval 114">
              <a:extLst>
                <a:ext uri="{FF2B5EF4-FFF2-40B4-BE49-F238E27FC236}">
                  <a16:creationId xmlns:a16="http://schemas.microsoft.com/office/drawing/2014/main" id="{9D5966B2-6665-394E-82F0-115E8C594B52}"/>
                </a:ext>
              </a:extLst>
            </p:cNvPr>
            <p:cNvSpPr/>
            <p:nvPr/>
          </p:nvSpPr>
          <p:spPr>
            <a:xfrm>
              <a:off x="3567453" y="482434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Oval 115">
              <a:extLst>
                <a:ext uri="{FF2B5EF4-FFF2-40B4-BE49-F238E27FC236}">
                  <a16:creationId xmlns:a16="http://schemas.microsoft.com/office/drawing/2014/main" id="{8DD48A4E-31A6-4F49-9198-654D870C6406}"/>
                </a:ext>
              </a:extLst>
            </p:cNvPr>
            <p:cNvSpPr/>
            <p:nvPr/>
          </p:nvSpPr>
          <p:spPr>
            <a:xfrm>
              <a:off x="3565415" y="5534367"/>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8" name="Oval 117">
            <a:extLst>
              <a:ext uri="{FF2B5EF4-FFF2-40B4-BE49-F238E27FC236}">
                <a16:creationId xmlns:a16="http://schemas.microsoft.com/office/drawing/2014/main" id="{0E355638-D0F3-5244-9251-1900B6978310}"/>
              </a:ext>
            </a:extLst>
          </p:cNvPr>
          <p:cNvSpPr/>
          <p:nvPr/>
        </p:nvSpPr>
        <p:spPr>
          <a:xfrm>
            <a:off x="6531478" y="2388978"/>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9" name="Oval 118">
            <a:extLst>
              <a:ext uri="{FF2B5EF4-FFF2-40B4-BE49-F238E27FC236}">
                <a16:creationId xmlns:a16="http://schemas.microsoft.com/office/drawing/2014/main" id="{4C1FB2ED-A357-AE4A-AB56-ED6A442E30C4}"/>
              </a:ext>
            </a:extLst>
          </p:cNvPr>
          <p:cNvSpPr/>
          <p:nvPr/>
        </p:nvSpPr>
        <p:spPr>
          <a:xfrm>
            <a:off x="6529440" y="3170564"/>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0" name="TextBox 119">
            <a:extLst>
              <a:ext uri="{FF2B5EF4-FFF2-40B4-BE49-F238E27FC236}">
                <a16:creationId xmlns:a16="http://schemas.microsoft.com/office/drawing/2014/main" id="{A6C628FA-9FC2-3C48-9DC9-71746CC50052}"/>
              </a:ext>
            </a:extLst>
          </p:cNvPr>
          <p:cNvSpPr txBox="1"/>
          <p:nvPr/>
        </p:nvSpPr>
        <p:spPr>
          <a:xfrm>
            <a:off x="5777505" y="5531194"/>
            <a:ext cx="1015112" cy="400110"/>
          </a:xfrm>
          <a:prstGeom prst="rect">
            <a:avLst/>
          </a:prstGeom>
          <a:noFill/>
        </p:spPr>
        <p:txBody>
          <a:bodyPr wrap="square" rtlCol="0">
            <a:spAutoFit/>
          </a:bodyPr>
          <a:lstStyle/>
          <a:p>
            <a:r>
              <a:rPr lang="en-US" sz="2000" dirty="0">
                <a:latin typeface="Times New Roman" panose="02020603050405020304" pitchFamily="18" charset="0"/>
                <a:cs typeface="Times New Roman" panose="02020603050405020304" pitchFamily="18" charset="0"/>
              </a:rPr>
              <a:t> </a:t>
            </a:r>
            <a:r>
              <a:rPr lang="en-US" sz="2000" dirty="0">
                <a:solidFill>
                  <a:srgbClr val="FF0000"/>
                </a:solidFill>
                <a:latin typeface="Times New Roman" panose="02020603050405020304" pitchFamily="18" charset="0"/>
                <a:cs typeface="Times New Roman" panose="02020603050405020304" pitchFamily="18" charset="0"/>
              </a:rPr>
              <a:t>n = 2 </a:t>
            </a:r>
            <a:r>
              <a:rPr lang="en-US" sz="2000" dirty="0">
                <a:latin typeface="Times New Roman" panose="02020603050405020304" pitchFamily="18" charset="0"/>
                <a:cs typeface="Times New Roman" panose="02020603050405020304" pitchFamily="18" charset="0"/>
              </a:rPr>
              <a:t>   </a:t>
            </a:r>
          </a:p>
        </p:txBody>
      </p:sp>
      <p:sp>
        <p:nvSpPr>
          <p:cNvPr id="121" name="TextBox 120">
            <a:extLst>
              <a:ext uri="{FF2B5EF4-FFF2-40B4-BE49-F238E27FC236}">
                <a16:creationId xmlns:a16="http://schemas.microsoft.com/office/drawing/2014/main" id="{66682421-86BA-1045-9A3E-B8744163D357}"/>
              </a:ext>
            </a:extLst>
          </p:cNvPr>
          <p:cNvSpPr txBox="1"/>
          <p:nvPr/>
        </p:nvSpPr>
        <p:spPr>
          <a:xfrm>
            <a:off x="2390648" y="5524047"/>
            <a:ext cx="802854"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n = 1 </a:t>
            </a:r>
            <a:r>
              <a:rPr lang="en-US" sz="2000" dirty="0">
                <a:latin typeface="Times New Roman" panose="02020603050405020304" pitchFamily="18" charset="0"/>
                <a:cs typeface="Times New Roman" panose="02020603050405020304" pitchFamily="18" charset="0"/>
              </a:rPr>
              <a:t>   </a:t>
            </a:r>
          </a:p>
        </p:txBody>
      </p:sp>
      <p:sp>
        <p:nvSpPr>
          <p:cNvPr id="122" name="TextBox 121">
            <a:extLst>
              <a:ext uri="{FF2B5EF4-FFF2-40B4-BE49-F238E27FC236}">
                <a16:creationId xmlns:a16="http://schemas.microsoft.com/office/drawing/2014/main" id="{47CFAC5E-ED58-DB4F-8A55-1FF030D4D7FB}"/>
              </a:ext>
            </a:extLst>
          </p:cNvPr>
          <p:cNvSpPr txBox="1"/>
          <p:nvPr/>
        </p:nvSpPr>
        <p:spPr>
          <a:xfrm>
            <a:off x="3501052" y="6217734"/>
            <a:ext cx="1692381" cy="307777"/>
          </a:xfrm>
          <a:prstGeom prst="rect">
            <a:avLst/>
          </a:prstGeom>
          <a:noFill/>
          <a:ln>
            <a:noFill/>
          </a:ln>
        </p:spPr>
        <p:txBody>
          <a:bodyPr wrap="square" rtlCol="0">
            <a:spAutoFit/>
          </a:bodyPr>
          <a:lstStyle/>
          <a:p>
            <a:r>
              <a:rPr lang="en-US" sz="1400" dirty="0">
                <a:latin typeface="Times New Roman" panose="02020603050405020304" pitchFamily="18" charset="0"/>
                <a:cs typeface="Times New Roman" panose="02020603050405020304" pitchFamily="18" charset="0"/>
              </a:rPr>
              <a:t>Lattice truss units, </a:t>
            </a:r>
            <a:r>
              <a:rPr lang="en-US" sz="1400" dirty="0">
                <a:solidFill>
                  <a:srgbClr val="FF0000"/>
                </a:solidFill>
                <a:latin typeface="Times New Roman" panose="02020603050405020304" pitchFamily="18" charset="0"/>
                <a:cs typeface="Times New Roman" panose="02020603050405020304" pitchFamily="18" charset="0"/>
              </a:rPr>
              <a:t>n</a:t>
            </a:r>
          </a:p>
        </p:txBody>
      </p:sp>
      <p:sp>
        <p:nvSpPr>
          <p:cNvPr id="125" name="TextBox 124">
            <a:extLst>
              <a:ext uri="{FF2B5EF4-FFF2-40B4-BE49-F238E27FC236}">
                <a16:creationId xmlns:a16="http://schemas.microsoft.com/office/drawing/2014/main" id="{E39D9743-9E03-DE40-990C-D7D5CF88160A}"/>
              </a:ext>
            </a:extLst>
          </p:cNvPr>
          <p:cNvSpPr txBox="1"/>
          <p:nvPr/>
        </p:nvSpPr>
        <p:spPr>
          <a:xfrm>
            <a:off x="1965443" y="241327"/>
            <a:ext cx="5373579" cy="830997"/>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Lattice Truss Beam Designs with a Wave   </a:t>
            </a:r>
          </a:p>
          <a:p>
            <a:r>
              <a:rPr lang="en-US" sz="2400" dirty="0">
                <a:latin typeface="Times New Roman" panose="02020603050405020304" pitchFamily="18" charset="0"/>
                <a:cs typeface="Times New Roman" panose="02020603050405020304" pitchFamily="18" charset="0"/>
              </a:rPr>
              <a:t>     and Five Joints per Unit, Design #3          </a:t>
            </a:r>
          </a:p>
        </p:txBody>
      </p:sp>
      <p:grpSp>
        <p:nvGrpSpPr>
          <p:cNvPr id="127" name="Group 126">
            <a:extLst>
              <a:ext uri="{FF2B5EF4-FFF2-40B4-BE49-F238E27FC236}">
                <a16:creationId xmlns:a16="http://schemas.microsoft.com/office/drawing/2014/main" id="{1AF3D9B4-9B7F-DA40-80EC-37E1C6B2CEBF}"/>
              </a:ext>
            </a:extLst>
          </p:cNvPr>
          <p:cNvGrpSpPr/>
          <p:nvPr/>
        </p:nvGrpSpPr>
        <p:grpSpPr>
          <a:xfrm>
            <a:off x="7125870" y="6067194"/>
            <a:ext cx="1678033" cy="481586"/>
            <a:chOff x="1032936" y="5890542"/>
            <a:chExt cx="1678033" cy="481586"/>
          </a:xfrm>
        </p:grpSpPr>
        <p:sp>
          <p:nvSpPr>
            <p:cNvPr id="128" name="TextBox 127">
              <a:extLst>
                <a:ext uri="{FF2B5EF4-FFF2-40B4-BE49-F238E27FC236}">
                  <a16:creationId xmlns:a16="http://schemas.microsoft.com/office/drawing/2014/main" id="{2DAAC838-2419-8A49-A9D9-69B7717895B6}"/>
                </a:ext>
              </a:extLst>
            </p:cNvPr>
            <p:cNvSpPr txBox="1"/>
            <p:nvPr/>
          </p:nvSpPr>
          <p:spPr>
            <a:xfrm>
              <a:off x="1032936" y="6002796"/>
              <a:ext cx="1390261"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LATTOGLE </a:t>
              </a:r>
              <a:r>
                <a:rPr lang="en-US" dirty="0"/>
                <a:t> </a:t>
              </a:r>
            </a:p>
          </p:txBody>
        </p:sp>
        <p:sp>
          <p:nvSpPr>
            <p:cNvPr id="129" name="TextBox 128">
              <a:extLst>
                <a:ext uri="{FF2B5EF4-FFF2-40B4-BE49-F238E27FC236}">
                  <a16:creationId xmlns:a16="http://schemas.microsoft.com/office/drawing/2014/main" id="{153DE527-0A90-EA45-B8F2-D74D2A59EBD2}"/>
                </a:ext>
              </a:extLst>
            </p:cNvPr>
            <p:cNvSpPr txBox="1"/>
            <p:nvPr/>
          </p:nvSpPr>
          <p:spPr>
            <a:xfrm>
              <a:off x="2244438" y="5890542"/>
              <a:ext cx="466531" cy="369332"/>
            </a:xfrm>
            <a:prstGeom prst="rect">
              <a:avLst/>
            </a:prstGeom>
            <a:noFill/>
          </p:spPr>
          <p:txBody>
            <a:bodyPr wrap="square" rtlCol="0">
              <a:spAutoFit/>
            </a:bodyPr>
            <a:lstStyle/>
            <a:p>
              <a:r>
                <a:rPr lang="en-US" sz="900" dirty="0">
                  <a:latin typeface="Times New Roman" panose="02020603050405020304" pitchFamily="18" charset="0"/>
                  <a:cs typeface="Times New Roman" panose="02020603050405020304" pitchFamily="18" charset="0"/>
                </a:rPr>
                <a:t>TM</a:t>
              </a:r>
              <a:r>
                <a:rPr lang="en-US" dirty="0"/>
                <a:t> </a:t>
              </a:r>
            </a:p>
          </p:txBody>
        </p:sp>
      </p:grpSp>
    </p:spTree>
    <p:extLst>
      <p:ext uri="{BB962C8B-B14F-4D97-AF65-F5344CB8AC3E}">
        <p14:creationId xmlns:p14="http://schemas.microsoft.com/office/powerpoint/2010/main" val="183907828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2002</TotalTime>
  <Words>735</Words>
  <Application>Microsoft Macintosh PowerPoint</Application>
  <PresentationFormat>On-screen Show (4:3)</PresentationFormat>
  <Paragraphs>177</Paragraphs>
  <Slides>20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Kenner, Winfred S. (LARC-D312)</dc:creator>
  <cp:lastModifiedBy>Kenner, Winfred S. (LARC-D312)</cp:lastModifiedBy>
  <cp:revision>67</cp:revision>
  <dcterms:created xsi:type="dcterms:W3CDTF">2020-09-04T04:49:34Z</dcterms:created>
  <dcterms:modified xsi:type="dcterms:W3CDTF">2020-10-15T01:30:47Z</dcterms:modified>
</cp:coreProperties>
</file>