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6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9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9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A159-2001-C040-9C0A-44C24D5220DF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F9B0-50D8-7143-BFE7-6278C47D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38EAC6-34C8-4145-A864-51F821D0A394}"/>
              </a:ext>
            </a:extLst>
          </p:cNvPr>
          <p:cNvSpPr/>
          <p:nvPr/>
        </p:nvSpPr>
        <p:spPr>
          <a:xfrm>
            <a:off x="277472" y="264860"/>
            <a:ext cx="8589056" cy="63692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7643DC-FB76-4C4C-B0FA-A52EAED75412}"/>
              </a:ext>
            </a:extLst>
          </p:cNvPr>
          <p:cNvCxnSpPr>
            <a:cxnSpLocks/>
          </p:cNvCxnSpPr>
          <p:nvPr/>
        </p:nvCxnSpPr>
        <p:spPr>
          <a:xfrm>
            <a:off x="277472" y="810734"/>
            <a:ext cx="8589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D4DB35-4082-BD47-9AF5-543E967152CE}"/>
              </a:ext>
            </a:extLst>
          </p:cNvPr>
          <p:cNvSpPr txBox="1"/>
          <p:nvPr/>
        </p:nvSpPr>
        <p:spPr>
          <a:xfrm>
            <a:off x="730090" y="380248"/>
            <a:ext cx="163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Truss Mechanics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5DD21-8C4A-9B47-AACE-36460F91A341}"/>
              </a:ext>
            </a:extLst>
          </p:cNvPr>
          <p:cNvSpPr/>
          <p:nvPr/>
        </p:nvSpPr>
        <p:spPr>
          <a:xfrm>
            <a:off x="2694016" y="390085"/>
            <a:ext cx="3756481" cy="317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B4E8B-D834-B846-9B86-890D17C1C376}"/>
              </a:ext>
            </a:extLst>
          </p:cNvPr>
          <p:cNvSpPr txBox="1"/>
          <p:nvPr/>
        </p:nvSpPr>
        <p:spPr>
          <a:xfrm>
            <a:off x="2758424" y="360370"/>
            <a:ext cx="364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Exponential Lattice Truss Beams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102E7-C931-2846-B62B-23C7CB3F2F1D}"/>
              </a:ext>
            </a:extLst>
          </p:cNvPr>
          <p:cNvSpPr txBox="1"/>
          <p:nvPr/>
        </p:nvSpPr>
        <p:spPr>
          <a:xfrm>
            <a:off x="6996967" y="384422"/>
            <a:ext cx="134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LATTOGLE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C8C51-57F3-B44A-B366-F96C8F1AABCA}"/>
              </a:ext>
            </a:extLst>
          </p:cNvPr>
          <p:cNvSpPr txBox="1"/>
          <p:nvPr/>
        </p:nvSpPr>
        <p:spPr>
          <a:xfrm>
            <a:off x="8083464" y="413140"/>
            <a:ext cx="348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4A55B-1BDB-BF44-9F41-0291DD7AE434}"/>
              </a:ext>
            </a:extLst>
          </p:cNvPr>
          <p:cNvSpPr txBox="1"/>
          <p:nvPr/>
        </p:nvSpPr>
        <p:spPr>
          <a:xfrm>
            <a:off x="1405951" y="6347191"/>
            <a:ext cx="684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Exponential displacement equation for a 3D cantilevered soft truss beam with a bending end load.      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E2ED13-5A0D-8841-8C98-3A8D7C122BE6}"/>
              </a:ext>
            </a:extLst>
          </p:cNvPr>
          <p:cNvGrpSpPr/>
          <p:nvPr/>
        </p:nvGrpSpPr>
        <p:grpSpPr>
          <a:xfrm>
            <a:off x="270355" y="889939"/>
            <a:ext cx="8719120" cy="5471396"/>
            <a:chOff x="266001" y="615110"/>
            <a:chExt cx="8719120" cy="54713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C9E932-8E56-7F44-9FF4-C9FAA5F0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000" y="4240875"/>
              <a:ext cx="224780" cy="22478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93E2DE-6CEB-D74E-BB7E-D69871D4EB23}"/>
                </a:ext>
              </a:extLst>
            </p:cNvPr>
            <p:cNvGrpSpPr/>
            <p:nvPr/>
          </p:nvGrpSpPr>
          <p:grpSpPr>
            <a:xfrm>
              <a:off x="406855" y="1833749"/>
              <a:ext cx="820771" cy="772568"/>
              <a:chOff x="406855" y="1801665"/>
              <a:chExt cx="820771" cy="772568"/>
            </a:xfrm>
          </p:grpSpPr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2432C70C-339D-D845-981E-9EEED1C1E96B}"/>
                  </a:ext>
                </a:extLst>
              </p:cNvPr>
              <p:cNvCxnSpPr/>
              <p:nvPr/>
            </p:nvCxnSpPr>
            <p:spPr>
              <a:xfrm flipV="1">
                <a:off x="600523" y="2240957"/>
                <a:ext cx="153508" cy="15912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C8FFDBC0-5644-6542-8DF5-DA1944FB8688}"/>
                  </a:ext>
                </a:extLst>
              </p:cNvPr>
              <p:cNvCxnSpPr/>
              <p:nvPr/>
            </p:nvCxnSpPr>
            <p:spPr>
              <a:xfrm flipH="1" flipV="1">
                <a:off x="752833" y="1908117"/>
                <a:ext cx="0" cy="332175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F38E1E95-4C1A-3040-865A-540F4BBFC77C}"/>
                  </a:ext>
                </a:extLst>
              </p:cNvPr>
              <p:cNvCxnSpPr/>
              <p:nvPr/>
            </p:nvCxnSpPr>
            <p:spPr>
              <a:xfrm>
                <a:off x="749860" y="2240292"/>
                <a:ext cx="275397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Box 501">
                <a:extLst>
                  <a:ext uri="{FF2B5EF4-FFF2-40B4-BE49-F238E27FC236}">
                    <a16:creationId xmlns:a16="http://schemas.microsoft.com/office/drawing/2014/main" id="{C5DF513F-DB14-4B4E-9CCE-42CDFEC850A2}"/>
                  </a:ext>
                </a:extLst>
              </p:cNvPr>
              <p:cNvSpPr txBox="1"/>
              <p:nvPr/>
            </p:nvSpPr>
            <p:spPr>
              <a:xfrm flipH="1">
                <a:off x="1028975" y="2084395"/>
                <a:ext cx="198651" cy="27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/>
                    <a:cs typeface="Arial"/>
                  </a:rPr>
                  <a:t>X</a:t>
                </a:r>
                <a:r>
                  <a:rPr lang="en-US"/>
                  <a:t> </a:t>
                </a:r>
              </a:p>
            </p:txBody>
          </p:sp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F8BE859D-B089-A74F-84CB-45202068CA0B}"/>
                  </a:ext>
                </a:extLst>
              </p:cNvPr>
              <p:cNvSpPr txBox="1"/>
              <p:nvPr/>
            </p:nvSpPr>
            <p:spPr>
              <a:xfrm flipH="1">
                <a:off x="406855" y="1801665"/>
                <a:ext cx="2334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/>
                    <a:cs typeface="Arial"/>
                  </a:rPr>
                  <a:t>Y</a:t>
                </a:r>
                <a:r>
                  <a:rPr lang="en-US"/>
                  <a:t> </a:t>
                </a:r>
              </a:p>
            </p:txBody>
          </p: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8E78009D-7E42-C144-87B0-F9BF230AC318}"/>
                  </a:ext>
                </a:extLst>
              </p:cNvPr>
              <p:cNvSpPr txBox="1"/>
              <p:nvPr/>
            </p:nvSpPr>
            <p:spPr>
              <a:xfrm flipH="1">
                <a:off x="413287" y="2295255"/>
                <a:ext cx="198651" cy="27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/>
                    <a:cs typeface="Arial"/>
                  </a:rPr>
                  <a:t>Z</a:t>
                </a:r>
                <a:r>
                  <a:rPr lang="en-US"/>
                  <a:t>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F42848-543B-954F-8F25-FF2D43F1468F}"/>
                </a:ext>
              </a:extLst>
            </p:cNvPr>
            <p:cNvSpPr/>
            <p:nvPr/>
          </p:nvSpPr>
          <p:spPr>
            <a:xfrm>
              <a:off x="268044" y="641684"/>
              <a:ext cx="8603620" cy="53943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E80DB6-540E-9449-BB9F-B258605B4CC2}"/>
                </a:ext>
              </a:extLst>
            </p:cNvPr>
            <p:cNvCxnSpPr/>
            <p:nvPr/>
          </p:nvCxnSpPr>
          <p:spPr>
            <a:xfrm>
              <a:off x="268044" y="2661229"/>
              <a:ext cx="86036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0108313-AEA1-A94B-825D-B15543637E9F}"/>
                </a:ext>
              </a:extLst>
            </p:cNvPr>
            <p:cNvCxnSpPr/>
            <p:nvPr/>
          </p:nvCxnSpPr>
          <p:spPr>
            <a:xfrm flipV="1">
              <a:off x="6246044" y="882607"/>
              <a:ext cx="0" cy="177848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B30A3A-C966-A74A-8D76-AFFDEB98BD89}"/>
                </a:ext>
              </a:extLst>
            </p:cNvPr>
            <p:cNvCxnSpPr/>
            <p:nvPr/>
          </p:nvCxnSpPr>
          <p:spPr>
            <a:xfrm flipH="1" flipV="1">
              <a:off x="1386851" y="882607"/>
              <a:ext cx="13744" cy="177455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572ECC-8B76-A44D-89AF-ACDF61676928}"/>
                </a:ext>
              </a:extLst>
            </p:cNvPr>
            <p:cNvCxnSpPr/>
            <p:nvPr/>
          </p:nvCxnSpPr>
          <p:spPr>
            <a:xfrm flipV="1">
              <a:off x="270990" y="1859945"/>
              <a:ext cx="1127368" cy="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10CFCB1-D632-6A4E-9CF0-29456CF81C5A}"/>
                </a:ext>
              </a:extLst>
            </p:cNvPr>
            <p:cNvGrpSpPr/>
            <p:nvPr/>
          </p:nvGrpSpPr>
          <p:grpSpPr>
            <a:xfrm>
              <a:off x="568980" y="1037683"/>
              <a:ext cx="534677" cy="523109"/>
              <a:chOff x="568980" y="861221"/>
              <a:chExt cx="534677" cy="523109"/>
            </a:xfrm>
          </p:grpSpPr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625D8E86-762B-BC47-A253-FC0131323E16}"/>
                  </a:ext>
                </a:extLst>
              </p:cNvPr>
              <p:cNvCxnSpPr/>
              <p:nvPr/>
            </p:nvCxnSpPr>
            <p:spPr>
              <a:xfrm flipH="1" flipV="1">
                <a:off x="586819" y="876246"/>
                <a:ext cx="5097" cy="49746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AAA434E6-30B3-C142-897F-46C849C70ED1}"/>
                  </a:ext>
                </a:extLst>
              </p:cNvPr>
              <p:cNvCxnSpPr/>
              <p:nvPr/>
            </p:nvCxnSpPr>
            <p:spPr>
              <a:xfrm flipH="1">
                <a:off x="589693" y="886053"/>
                <a:ext cx="480405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9605A4E7-6971-9C47-8B78-CD99683300A1}"/>
                  </a:ext>
                </a:extLst>
              </p:cNvPr>
              <p:cNvCxnSpPr/>
              <p:nvPr/>
            </p:nvCxnSpPr>
            <p:spPr>
              <a:xfrm flipH="1">
                <a:off x="592613" y="1358668"/>
                <a:ext cx="480405" cy="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FD625571-BFE3-7A4D-BE35-E6C06800AEED}"/>
                  </a:ext>
                </a:extLst>
              </p:cNvPr>
              <p:cNvSpPr/>
              <p:nvPr/>
            </p:nvSpPr>
            <p:spPr>
              <a:xfrm>
                <a:off x="568980" y="861221"/>
                <a:ext cx="45871" cy="50041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A2B77BBB-1D55-854A-9028-7472B05FC00C}"/>
                  </a:ext>
                </a:extLst>
              </p:cNvPr>
              <p:cNvSpPr/>
              <p:nvPr/>
            </p:nvSpPr>
            <p:spPr>
              <a:xfrm>
                <a:off x="568980" y="1328283"/>
                <a:ext cx="45871" cy="50041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B291F04F-816F-9E42-B38B-FAEF3226CD1D}"/>
                  </a:ext>
                </a:extLst>
              </p:cNvPr>
              <p:cNvCxnSpPr/>
              <p:nvPr/>
            </p:nvCxnSpPr>
            <p:spPr>
              <a:xfrm flipH="1" flipV="1">
                <a:off x="1081559" y="881435"/>
                <a:ext cx="5097" cy="49746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25494318-24F8-5A45-9A84-2046FF019E11}"/>
                  </a:ext>
                </a:extLst>
              </p:cNvPr>
              <p:cNvSpPr/>
              <p:nvPr/>
            </p:nvSpPr>
            <p:spPr>
              <a:xfrm>
                <a:off x="1057786" y="862613"/>
                <a:ext cx="45871" cy="50041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FA64C74E-7A27-9C44-9E84-55E201335E11}"/>
                  </a:ext>
                </a:extLst>
              </p:cNvPr>
              <p:cNvSpPr/>
              <p:nvPr/>
            </p:nvSpPr>
            <p:spPr>
              <a:xfrm>
                <a:off x="1057339" y="1334289"/>
                <a:ext cx="45871" cy="50041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1CEE3F-D93E-A546-BBFE-21E680F83179}"/>
                </a:ext>
              </a:extLst>
            </p:cNvPr>
            <p:cNvCxnSpPr/>
            <p:nvPr/>
          </p:nvCxnSpPr>
          <p:spPr>
            <a:xfrm flipH="1">
              <a:off x="2369566" y="1859027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37AF22-92F3-A849-9F78-B6C51EBCEBEB}"/>
                </a:ext>
              </a:extLst>
            </p:cNvPr>
            <p:cNvCxnSpPr/>
            <p:nvPr/>
          </p:nvCxnSpPr>
          <p:spPr>
            <a:xfrm flipH="1">
              <a:off x="2372277" y="2259234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DB3898E-41A7-F445-9A95-03B99286C37B}"/>
                </a:ext>
              </a:extLst>
            </p:cNvPr>
            <p:cNvCxnSpPr/>
            <p:nvPr/>
          </p:nvCxnSpPr>
          <p:spPr>
            <a:xfrm flipH="1">
              <a:off x="2005806" y="1012978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5865280-13FA-2B4D-996F-F800A1D39DC8}"/>
                </a:ext>
              </a:extLst>
            </p:cNvPr>
            <p:cNvCxnSpPr/>
            <p:nvPr/>
          </p:nvCxnSpPr>
          <p:spPr>
            <a:xfrm flipH="1">
              <a:off x="2008281" y="1413520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A01A3E-C949-1849-BE55-9171D4111CC1}"/>
                </a:ext>
              </a:extLst>
            </p:cNvPr>
            <p:cNvCxnSpPr/>
            <p:nvPr/>
          </p:nvCxnSpPr>
          <p:spPr>
            <a:xfrm flipH="1" flipV="1">
              <a:off x="2415777" y="1007409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E3744B-0E91-AC4C-81C6-5E6A2E516EA6}"/>
                </a:ext>
              </a:extLst>
            </p:cNvPr>
            <p:cNvCxnSpPr/>
            <p:nvPr/>
          </p:nvCxnSpPr>
          <p:spPr>
            <a:xfrm flipV="1">
              <a:off x="2413420" y="1000342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D03EF5-BE56-1F4C-9686-239C64E7211C}"/>
                </a:ext>
              </a:extLst>
            </p:cNvPr>
            <p:cNvCxnSpPr/>
            <p:nvPr/>
          </p:nvCxnSpPr>
          <p:spPr>
            <a:xfrm flipH="1">
              <a:off x="2418213" y="1011805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BC9A30-41B9-A644-9FE9-0512B3E75D59}"/>
                </a:ext>
              </a:extLst>
            </p:cNvPr>
            <p:cNvCxnSpPr/>
            <p:nvPr/>
          </p:nvCxnSpPr>
          <p:spPr>
            <a:xfrm flipH="1">
              <a:off x="2420688" y="1412347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15B4DF-388F-1E41-8C15-D2B9BD85E3C2}"/>
                </a:ext>
              </a:extLst>
            </p:cNvPr>
            <p:cNvCxnSpPr/>
            <p:nvPr/>
          </p:nvCxnSpPr>
          <p:spPr>
            <a:xfrm flipH="1" flipV="1">
              <a:off x="2826333" y="1007247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1F89E2A-10E8-2A49-88E9-94FD90B45248}"/>
                </a:ext>
              </a:extLst>
            </p:cNvPr>
            <p:cNvCxnSpPr/>
            <p:nvPr/>
          </p:nvCxnSpPr>
          <p:spPr>
            <a:xfrm flipV="1">
              <a:off x="2823977" y="1000182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394834-A191-0247-8D7D-B23D8279E1AE}"/>
                </a:ext>
              </a:extLst>
            </p:cNvPr>
            <p:cNvCxnSpPr/>
            <p:nvPr/>
          </p:nvCxnSpPr>
          <p:spPr>
            <a:xfrm flipH="1">
              <a:off x="2828769" y="1011646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2EA251-2D0D-B241-9124-07D05BF999C9}"/>
                </a:ext>
              </a:extLst>
            </p:cNvPr>
            <p:cNvCxnSpPr/>
            <p:nvPr/>
          </p:nvCxnSpPr>
          <p:spPr>
            <a:xfrm flipH="1">
              <a:off x="2831244" y="1412188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96112C8-1243-4A4E-8819-861FF9155117}"/>
                </a:ext>
              </a:extLst>
            </p:cNvPr>
            <p:cNvCxnSpPr/>
            <p:nvPr/>
          </p:nvCxnSpPr>
          <p:spPr>
            <a:xfrm flipH="1" flipV="1">
              <a:off x="3233360" y="1007409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9284BF3-DE59-D046-BA96-CCA498D0D139}"/>
                </a:ext>
              </a:extLst>
            </p:cNvPr>
            <p:cNvCxnSpPr/>
            <p:nvPr/>
          </p:nvCxnSpPr>
          <p:spPr>
            <a:xfrm flipV="1">
              <a:off x="3231003" y="1000342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22FA7B-DF9E-154C-867B-BACA836840FF}"/>
                </a:ext>
              </a:extLst>
            </p:cNvPr>
            <p:cNvCxnSpPr/>
            <p:nvPr/>
          </p:nvCxnSpPr>
          <p:spPr>
            <a:xfrm flipH="1">
              <a:off x="3235796" y="1011805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08E47D5-8DC4-724A-84C0-DD27E1CFF33D}"/>
                </a:ext>
              </a:extLst>
            </p:cNvPr>
            <p:cNvCxnSpPr/>
            <p:nvPr/>
          </p:nvCxnSpPr>
          <p:spPr>
            <a:xfrm flipH="1">
              <a:off x="3238270" y="1412347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3F5A300-7383-BB41-A7D0-F4B50482AE7C}"/>
                </a:ext>
              </a:extLst>
            </p:cNvPr>
            <p:cNvCxnSpPr/>
            <p:nvPr/>
          </p:nvCxnSpPr>
          <p:spPr>
            <a:xfrm flipH="1" flipV="1">
              <a:off x="3636848" y="1007247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C04EB9-6168-064F-9ADA-52854A5A4851}"/>
                </a:ext>
              </a:extLst>
            </p:cNvPr>
            <p:cNvCxnSpPr/>
            <p:nvPr/>
          </p:nvCxnSpPr>
          <p:spPr>
            <a:xfrm flipV="1">
              <a:off x="3634492" y="1000182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A5275B-E4A9-6147-B564-F117A5BE8E6E}"/>
                </a:ext>
              </a:extLst>
            </p:cNvPr>
            <p:cNvCxnSpPr/>
            <p:nvPr/>
          </p:nvCxnSpPr>
          <p:spPr>
            <a:xfrm flipH="1">
              <a:off x="3639285" y="1011646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A5F6B3B-3DC8-964E-8420-974BE03087EE}"/>
                </a:ext>
              </a:extLst>
            </p:cNvPr>
            <p:cNvCxnSpPr/>
            <p:nvPr/>
          </p:nvCxnSpPr>
          <p:spPr>
            <a:xfrm flipH="1">
              <a:off x="3641760" y="1412188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9E896D-FAB5-2749-87CB-2800847D85F4}"/>
                </a:ext>
              </a:extLst>
            </p:cNvPr>
            <p:cNvCxnSpPr/>
            <p:nvPr/>
          </p:nvCxnSpPr>
          <p:spPr>
            <a:xfrm flipH="1" flipV="1">
              <a:off x="4043875" y="1007409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1F04D0D-FC9E-9242-B82A-15448101ECAC}"/>
                </a:ext>
              </a:extLst>
            </p:cNvPr>
            <p:cNvCxnSpPr/>
            <p:nvPr/>
          </p:nvCxnSpPr>
          <p:spPr>
            <a:xfrm flipV="1">
              <a:off x="4041519" y="1000342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28C75BF-2961-A94D-B4FE-4FDADB2BF620}"/>
                </a:ext>
              </a:extLst>
            </p:cNvPr>
            <p:cNvCxnSpPr/>
            <p:nvPr/>
          </p:nvCxnSpPr>
          <p:spPr>
            <a:xfrm flipH="1">
              <a:off x="4046312" y="1011805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48BB9B7-49A5-6649-B338-90255ABFD628}"/>
                </a:ext>
              </a:extLst>
            </p:cNvPr>
            <p:cNvCxnSpPr/>
            <p:nvPr/>
          </p:nvCxnSpPr>
          <p:spPr>
            <a:xfrm flipH="1">
              <a:off x="4048786" y="1412347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30B76D-3144-8F47-B0C8-B48B701A088C}"/>
                </a:ext>
              </a:extLst>
            </p:cNvPr>
            <p:cNvCxnSpPr/>
            <p:nvPr/>
          </p:nvCxnSpPr>
          <p:spPr>
            <a:xfrm flipH="1" flipV="1">
              <a:off x="4450312" y="1007247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AA14BC-07E0-2140-BC7A-2930C17BA9F1}"/>
                </a:ext>
              </a:extLst>
            </p:cNvPr>
            <p:cNvCxnSpPr/>
            <p:nvPr/>
          </p:nvCxnSpPr>
          <p:spPr>
            <a:xfrm flipV="1">
              <a:off x="4447955" y="1000182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F7B9-8790-AD41-81F9-E60607FCBB3D}"/>
                </a:ext>
              </a:extLst>
            </p:cNvPr>
            <p:cNvCxnSpPr/>
            <p:nvPr/>
          </p:nvCxnSpPr>
          <p:spPr>
            <a:xfrm flipH="1">
              <a:off x="4452748" y="1011646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300CDAC-ADF1-B246-B03F-A43A7836EC9F}"/>
                </a:ext>
              </a:extLst>
            </p:cNvPr>
            <p:cNvCxnSpPr/>
            <p:nvPr/>
          </p:nvCxnSpPr>
          <p:spPr>
            <a:xfrm flipH="1">
              <a:off x="4455222" y="1412188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0649BB5-7383-7144-89F4-047A94228278}"/>
                </a:ext>
              </a:extLst>
            </p:cNvPr>
            <p:cNvCxnSpPr/>
            <p:nvPr/>
          </p:nvCxnSpPr>
          <p:spPr>
            <a:xfrm flipH="1" flipV="1">
              <a:off x="4859103" y="1007247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E82F709-9CAF-C749-9297-074138D03F7F}"/>
                </a:ext>
              </a:extLst>
            </p:cNvPr>
            <p:cNvCxnSpPr/>
            <p:nvPr/>
          </p:nvCxnSpPr>
          <p:spPr>
            <a:xfrm flipV="1">
              <a:off x="4856746" y="1000182"/>
              <a:ext cx="424893" cy="4214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2C2651-8448-164F-BA0C-32800CE5ABDA}"/>
                </a:ext>
              </a:extLst>
            </p:cNvPr>
            <p:cNvCxnSpPr/>
            <p:nvPr/>
          </p:nvCxnSpPr>
          <p:spPr>
            <a:xfrm flipH="1">
              <a:off x="4861539" y="1011646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5A226E5-E756-0A44-B513-B4E9C15F6060}"/>
                </a:ext>
              </a:extLst>
            </p:cNvPr>
            <p:cNvCxnSpPr/>
            <p:nvPr/>
          </p:nvCxnSpPr>
          <p:spPr>
            <a:xfrm flipH="1">
              <a:off x="4864013" y="1412188"/>
              <a:ext cx="40714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CF92BD6-D6F0-4144-9D9B-D48534A0C98A}"/>
                </a:ext>
              </a:extLst>
            </p:cNvPr>
            <p:cNvSpPr/>
            <p:nvPr/>
          </p:nvSpPr>
          <p:spPr>
            <a:xfrm>
              <a:off x="2811806" y="996487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A468BA8-B64E-D34C-B4C2-28A785A1E52D}"/>
                </a:ext>
              </a:extLst>
            </p:cNvPr>
            <p:cNvSpPr/>
            <p:nvPr/>
          </p:nvSpPr>
          <p:spPr>
            <a:xfrm>
              <a:off x="2811806" y="1392320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EA908B9-9583-AC46-9CB4-E6FDEF6D57B2}"/>
                </a:ext>
              </a:extLst>
            </p:cNvPr>
            <p:cNvSpPr/>
            <p:nvPr/>
          </p:nvSpPr>
          <p:spPr>
            <a:xfrm>
              <a:off x="3218241" y="995310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6E405CA-9331-CB44-8793-267C58C599EA}"/>
                </a:ext>
              </a:extLst>
            </p:cNvPr>
            <p:cNvSpPr/>
            <p:nvPr/>
          </p:nvSpPr>
          <p:spPr>
            <a:xfrm>
              <a:off x="3218241" y="1391143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904B8EE-A08C-1740-8815-F20575F4742A}"/>
                </a:ext>
              </a:extLst>
            </p:cNvPr>
            <p:cNvSpPr/>
            <p:nvPr/>
          </p:nvSpPr>
          <p:spPr>
            <a:xfrm>
              <a:off x="3624677" y="994133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9D7A97B-E1DB-CD4A-84D5-3BF3A69A320F}"/>
                </a:ext>
              </a:extLst>
            </p:cNvPr>
            <p:cNvSpPr/>
            <p:nvPr/>
          </p:nvSpPr>
          <p:spPr>
            <a:xfrm>
              <a:off x="3624677" y="1389965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119F9C9-A187-C34B-843B-C801B4339386}"/>
                </a:ext>
              </a:extLst>
            </p:cNvPr>
            <p:cNvSpPr/>
            <p:nvPr/>
          </p:nvSpPr>
          <p:spPr>
            <a:xfrm>
              <a:off x="4031113" y="992956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6B98CEA-F660-BE42-B1F3-7B7FC0F42052}"/>
                </a:ext>
              </a:extLst>
            </p:cNvPr>
            <p:cNvSpPr/>
            <p:nvPr/>
          </p:nvSpPr>
          <p:spPr>
            <a:xfrm>
              <a:off x="4031113" y="1388790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D8C992E-46D5-9548-885B-5BADA78AD954}"/>
                </a:ext>
              </a:extLst>
            </p:cNvPr>
            <p:cNvSpPr/>
            <p:nvPr/>
          </p:nvSpPr>
          <p:spPr>
            <a:xfrm>
              <a:off x="4437548" y="991779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C2D961-5472-604B-A214-1614541052D4}"/>
                </a:ext>
              </a:extLst>
            </p:cNvPr>
            <p:cNvSpPr/>
            <p:nvPr/>
          </p:nvSpPr>
          <p:spPr>
            <a:xfrm>
              <a:off x="4437548" y="1387613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35F952E-2502-B342-A545-3A83E8B65920}"/>
                </a:ext>
              </a:extLst>
            </p:cNvPr>
            <p:cNvSpPr/>
            <p:nvPr/>
          </p:nvSpPr>
          <p:spPr>
            <a:xfrm>
              <a:off x="4843984" y="990601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B437A78-5A86-5C4F-9EBE-50CED67A13BD}"/>
                </a:ext>
              </a:extLst>
            </p:cNvPr>
            <p:cNvSpPr/>
            <p:nvPr/>
          </p:nvSpPr>
          <p:spPr>
            <a:xfrm>
              <a:off x="4843984" y="1386436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2A72319-D26F-AA43-8517-17633AE25CB4}"/>
                </a:ext>
              </a:extLst>
            </p:cNvPr>
            <p:cNvSpPr/>
            <p:nvPr/>
          </p:nvSpPr>
          <p:spPr>
            <a:xfrm>
              <a:off x="5250420" y="991781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3D54C40-FF4F-9143-BAB8-5181CFDA4401}"/>
                </a:ext>
              </a:extLst>
            </p:cNvPr>
            <p:cNvSpPr/>
            <p:nvPr/>
          </p:nvSpPr>
          <p:spPr>
            <a:xfrm>
              <a:off x="5253955" y="1387613"/>
              <a:ext cx="38876" cy="42410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350A0AF-C181-D346-A75F-ECF44FAC5E69}"/>
                </a:ext>
              </a:extLst>
            </p:cNvPr>
            <p:cNvGrpSpPr/>
            <p:nvPr/>
          </p:nvGrpSpPr>
          <p:grpSpPr>
            <a:xfrm>
              <a:off x="1921217" y="949204"/>
              <a:ext cx="116595" cy="155670"/>
              <a:chOff x="2194350" y="667809"/>
              <a:chExt cx="116595" cy="155670"/>
            </a:xfrm>
          </p:grpSpPr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B14B4EF3-5382-8948-AD4A-C1D9E0BCC2B5}"/>
                  </a:ext>
                </a:extLst>
              </p:cNvPr>
              <p:cNvSpPr/>
              <p:nvPr/>
            </p:nvSpPr>
            <p:spPr>
              <a:xfrm>
                <a:off x="2272068" y="710378"/>
                <a:ext cx="38877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8BD687FA-105D-F948-A638-44303A8469B8}"/>
                  </a:ext>
                </a:extLst>
              </p:cNvPr>
              <p:cNvCxnSpPr/>
              <p:nvPr/>
            </p:nvCxnSpPr>
            <p:spPr>
              <a:xfrm>
                <a:off x="2265197" y="667809"/>
                <a:ext cx="1177" cy="1157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8DBF2269-AA93-9A41-86F4-3473A649D41D}"/>
                  </a:ext>
                </a:extLst>
              </p:cNvPr>
              <p:cNvCxnSpPr/>
              <p:nvPr/>
            </p:nvCxnSpPr>
            <p:spPr>
              <a:xfrm flipH="1">
                <a:off x="2201418" y="667809"/>
                <a:ext cx="63779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FD1DC14D-BBE3-194E-A9CF-23CA038B740F}"/>
                  </a:ext>
                </a:extLst>
              </p:cNvPr>
              <p:cNvCxnSpPr/>
              <p:nvPr/>
            </p:nvCxnSpPr>
            <p:spPr>
              <a:xfrm flipH="1">
                <a:off x="2197883" y="713754"/>
                <a:ext cx="63779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AB794914-5257-3D4B-90E8-E49BC9D8EFAD}"/>
                  </a:ext>
                </a:extLst>
              </p:cNvPr>
              <p:cNvCxnSpPr/>
              <p:nvPr/>
            </p:nvCxnSpPr>
            <p:spPr>
              <a:xfrm flipH="1">
                <a:off x="2194350" y="759699"/>
                <a:ext cx="63779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E98ACA6-3A60-394F-BBF4-7945AE3D9FC8}"/>
                </a:ext>
              </a:extLst>
            </p:cNvPr>
            <p:cNvGrpSpPr/>
            <p:nvPr/>
          </p:nvGrpSpPr>
          <p:grpSpPr>
            <a:xfrm>
              <a:off x="1921217" y="1355647"/>
              <a:ext cx="116594" cy="162731"/>
              <a:chOff x="2194350" y="1074252"/>
              <a:chExt cx="116594" cy="162731"/>
            </a:xfrm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1C0A3FE-64C4-6343-BEC7-BE8CD8C29CF2}"/>
                  </a:ext>
                </a:extLst>
              </p:cNvPr>
              <p:cNvSpPr/>
              <p:nvPr/>
            </p:nvSpPr>
            <p:spPr>
              <a:xfrm>
                <a:off x="2272068" y="1106212"/>
                <a:ext cx="38876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0AC55F58-430D-1C45-A557-3A2DDF614A9F}"/>
                  </a:ext>
                </a:extLst>
              </p:cNvPr>
              <p:cNvCxnSpPr/>
              <p:nvPr/>
            </p:nvCxnSpPr>
            <p:spPr>
              <a:xfrm>
                <a:off x="2267553" y="1074252"/>
                <a:ext cx="1177" cy="1157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008E7BB2-050F-AD40-99F0-5988D3E9B00C}"/>
                  </a:ext>
                </a:extLst>
              </p:cNvPr>
              <p:cNvCxnSpPr/>
              <p:nvPr/>
            </p:nvCxnSpPr>
            <p:spPr>
              <a:xfrm flipH="1">
                <a:off x="2201417" y="1081314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16F092C4-175B-6441-8205-52F435DD8FC9}"/>
                  </a:ext>
                </a:extLst>
              </p:cNvPr>
              <p:cNvCxnSpPr/>
              <p:nvPr/>
            </p:nvCxnSpPr>
            <p:spPr>
              <a:xfrm flipH="1">
                <a:off x="2197882" y="1127258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A52E0857-4BCE-8B46-8E8B-9656E0CDC147}"/>
                  </a:ext>
                </a:extLst>
              </p:cNvPr>
              <p:cNvCxnSpPr/>
              <p:nvPr/>
            </p:nvCxnSpPr>
            <p:spPr>
              <a:xfrm flipH="1">
                <a:off x="2194350" y="1173203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803B520-175B-074A-9172-1E8229F86BA5}"/>
                </a:ext>
              </a:extLst>
            </p:cNvPr>
            <p:cNvCxnSpPr/>
            <p:nvPr/>
          </p:nvCxnSpPr>
          <p:spPr>
            <a:xfrm flipH="1">
              <a:off x="2009296" y="1862379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5C1448-D676-3041-A5B8-86257AEE1A96}"/>
                </a:ext>
              </a:extLst>
            </p:cNvPr>
            <p:cNvCxnSpPr/>
            <p:nvPr/>
          </p:nvCxnSpPr>
          <p:spPr>
            <a:xfrm flipH="1">
              <a:off x="2012007" y="2254758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A6D8CC0-DD84-CA46-806F-193315689F5C}"/>
                </a:ext>
              </a:extLst>
            </p:cNvPr>
            <p:cNvCxnSpPr/>
            <p:nvPr/>
          </p:nvCxnSpPr>
          <p:spPr>
            <a:xfrm flipH="1">
              <a:off x="2772087" y="1855207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9C5B-62D6-C24E-ADDF-4F0F71271D7C}"/>
                </a:ext>
              </a:extLst>
            </p:cNvPr>
            <p:cNvCxnSpPr/>
            <p:nvPr/>
          </p:nvCxnSpPr>
          <p:spPr>
            <a:xfrm flipH="1">
              <a:off x="2775307" y="2265869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2136EA9-7D4E-1D45-A261-756027EB63FD}"/>
                </a:ext>
              </a:extLst>
            </p:cNvPr>
            <p:cNvCxnSpPr/>
            <p:nvPr/>
          </p:nvCxnSpPr>
          <p:spPr>
            <a:xfrm flipH="1">
              <a:off x="3196076" y="1861412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00F88A9-8650-6B47-AB7C-77D9DAF0AB16}"/>
                </a:ext>
              </a:extLst>
            </p:cNvPr>
            <p:cNvCxnSpPr/>
            <p:nvPr/>
          </p:nvCxnSpPr>
          <p:spPr>
            <a:xfrm flipH="1">
              <a:off x="3178523" y="2263436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E03C00-75E6-4A49-B869-E980FF3C7782}"/>
                </a:ext>
              </a:extLst>
            </p:cNvPr>
            <p:cNvCxnSpPr/>
            <p:nvPr/>
          </p:nvCxnSpPr>
          <p:spPr>
            <a:xfrm flipH="1">
              <a:off x="3593982" y="1855001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E3BF611-6FF8-1646-AFD7-828FB5118548}"/>
                </a:ext>
              </a:extLst>
            </p:cNvPr>
            <p:cNvCxnSpPr/>
            <p:nvPr/>
          </p:nvCxnSpPr>
          <p:spPr>
            <a:xfrm flipH="1">
              <a:off x="3588009" y="2267566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6BA6541-023F-4442-A8FE-956DF30C488B}"/>
                </a:ext>
              </a:extLst>
            </p:cNvPr>
            <p:cNvCxnSpPr/>
            <p:nvPr/>
          </p:nvCxnSpPr>
          <p:spPr>
            <a:xfrm flipH="1">
              <a:off x="3998000" y="1861618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1B207E1-297E-9648-A527-1984389F7B8F}"/>
                </a:ext>
              </a:extLst>
            </p:cNvPr>
            <p:cNvCxnSpPr/>
            <p:nvPr/>
          </p:nvCxnSpPr>
          <p:spPr>
            <a:xfrm flipH="1">
              <a:off x="4010250" y="2267566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5027BCD-2565-F14D-AD66-8D1AEB63D646}"/>
                </a:ext>
              </a:extLst>
            </p:cNvPr>
            <p:cNvCxnSpPr/>
            <p:nvPr/>
          </p:nvCxnSpPr>
          <p:spPr>
            <a:xfrm flipH="1">
              <a:off x="4421439" y="1861032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E727A91-40C8-D54C-8740-5D898DB57E21}"/>
                </a:ext>
              </a:extLst>
            </p:cNvPr>
            <p:cNvCxnSpPr/>
            <p:nvPr/>
          </p:nvCxnSpPr>
          <p:spPr>
            <a:xfrm flipH="1">
              <a:off x="4428061" y="2265153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23C421F-6AB2-444E-A0AB-E6DD4853AFA7}"/>
                </a:ext>
              </a:extLst>
            </p:cNvPr>
            <p:cNvCxnSpPr/>
            <p:nvPr/>
          </p:nvCxnSpPr>
          <p:spPr>
            <a:xfrm flipH="1">
              <a:off x="4823763" y="1860850"/>
              <a:ext cx="446154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E49256D-92B4-BC4B-B3F2-3E04A23AE4AE}"/>
                </a:ext>
              </a:extLst>
            </p:cNvPr>
            <p:cNvCxnSpPr>
              <a:endCxn id="128" idx="2"/>
            </p:cNvCxnSpPr>
            <p:nvPr/>
          </p:nvCxnSpPr>
          <p:spPr>
            <a:xfrm flipH="1" flipV="1">
              <a:off x="4838325" y="2262093"/>
              <a:ext cx="426474" cy="2877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80CD6EF-A61B-EB4C-858E-B05120F7C7BC}"/>
                </a:ext>
              </a:extLst>
            </p:cNvPr>
            <p:cNvCxnSpPr/>
            <p:nvPr/>
          </p:nvCxnSpPr>
          <p:spPr>
            <a:xfrm>
              <a:off x="1991155" y="1851511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9EBA534-8A34-C64E-BBB7-9DCC98E75067}"/>
                </a:ext>
              </a:extLst>
            </p:cNvPr>
            <p:cNvCxnSpPr/>
            <p:nvPr/>
          </p:nvCxnSpPr>
          <p:spPr>
            <a:xfrm flipV="1">
              <a:off x="1989257" y="1851647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762AED3-3295-B546-A1C0-5DCC1398E517}"/>
                </a:ext>
              </a:extLst>
            </p:cNvPr>
            <p:cNvCxnSpPr/>
            <p:nvPr/>
          </p:nvCxnSpPr>
          <p:spPr>
            <a:xfrm>
              <a:off x="4442612" y="1859126"/>
              <a:ext cx="814526" cy="40745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31C3F93-5E0E-2E44-B5EF-59264073DE12}"/>
                </a:ext>
              </a:extLst>
            </p:cNvPr>
            <p:cNvCxnSpPr/>
            <p:nvPr/>
          </p:nvCxnSpPr>
          <p:spPr>
            <a:xfrm flipV="1">
              <a:off x="4448576" y="1865303"/>
              <a:ext cx="806294" cy="404366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B304D0-E785-CC4B-AB09-40D8664C7E47}"/>
                </a:ext>
              </a:extLst>
            </p:cNvPr>
            <p:cNvCxnSpPr/>
            <p:nvPr/>
          </p:nvCxnSpPr>
          <p:spPr>
            <a:xfrm flipV="1">
              <a:off x="4856277" y="1847080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B5472E7-6904-9744-BC2E-8869787ED6D3}"/>
                </a:ext>
              </a:extLst>
            </p:cNvPr>
            <p:cNvCxnSpPr/>
            <p:nvPr/>
          </p:nvCxnSpPr>
          <p:spPr>
            <a:xfrm flipV="1">
              <a:off x="4026784" y="1853674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EA9F6B7-5B2B-7C46-89F2-35526B8AD78C}"/>
                </a:ext>
              </a:extLst>
            </p:cNvPr>
            <p:cNvCxnSpPr/>
            <p:nvPr/>
          </p:nvCxnSpPr>
          <p:spPr>
            <a:xfrm flipV="1">
              <a:off x="3205826" y="1843983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4CD2F6E-A8C4-894C-BFD2-650D5643C252}"/>
                </a:ext>
              </a:extLst>
            </p:cNvPr>
            <p:cNvCxnSpPr/>
            <p:nvPr/>
          </p:nvCxnSpPr>
          <p:spPr>
            <a:xfrm flipV="1">
              <a:off x="2400330" y="1851458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97834DF-2A91-844A-B905-80AD9364E91F}"/>
                </a:ext>
              </a:extLst>
            </p:cNvPr>
            <p:cNvCxnSpPr/>
            <p:nvPr/>
          </p:nvCxnSpPr>
          <p:spPr>
            <a:xfrm flipH="1" flipV="1">
              <a:off x="3618148" y="1851087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241A2CE-6851-E64B-A328-FEE639A54821}"/>
                </a:ext>
              </a:extLst>
            </p:cNvPr>
            <p:cNvCxnSpPr/>
            <p:nvPr/>
          </p:nvCxnSpPr>
          <p:spPr>
            <a:xfrm flipH="1" flipV="1">
              <a:off x="4451364" y="1866253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86AADC4-9464-2D4A-B1FD-767B331714C5}"/>
                </a:ext>
              </a:extLst>
            </p:cNvPr>
            <p:cNvCxnSpPr/>
            <p:nvPr/>
          </p:nvCxnSpPr>
          <p:spPr>
            <a:xfrm>
              <a:off x="2409887" y="1845328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185CCDE-61CE-3046-B34B-AB4F55B0EF91}"/>
                </a:ext>
              </a:extLst>
            </p:cNvPr>
            <p:cNvCxnSpPr/>
            <p:nvPr/>
          </p:nvCxnSpPr>
          <p:spPr>
            <a:xfrm flipH="1" flipV="1">
              <a:off x="2797562" y="1852288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1C069D9-EDBB-4A4A-A867-C181C0EBB020}"/>
                </a:ext>
              </a:extLst>
            </p:cNvPr>
            <p:cNvCxnSpPr/>
            <p:nvPr/>
          </p:nvCxnSpPr>
          <p:spPr>
            <a:xfrm flipH="1" flipV="1">
              <a:off x="3211401" y="1859323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25434ED-5074-A84F-98B8-BB4DC17BBD37}"/>
                </a:ext>
              </a:extLst>
            </p:cNvPr>
            <p:cNvCxnSpPr/>
            <p:nvPr/>
          </p:nvCxnSpPr>
          <p:spPr>
            <a:xfrm flipH="1" flipV="1">
              <a:off x="4028892" y="1853899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460CA27-8C56-CC44-A772-5D2CF007C840}"/>
                </a:ext>
              </a:extLst>
            </p:cNvPr>
            <p:cNvCxnSpPr/>
            <p:nvPr/>
          </p:nvCxnSpPr>
          <p:spPr>
            <a:xfrm flipH="1" flipV="1">
              <a:off x="2398679" y="1848170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5930F00-A41F-0A47-8703-FCC11B429D7D}"/>
                </a:ext>
              </a:extLst>
            </p:cNvPr>
            <p:cNvCxnSpPr/>
            <p:nvPr/>
          </p:nvCxnSpPr>
          <p:spPr>
            <a:xfrm flipV="1">
              <a:off x="4431878" y="1857682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A1A4593-A28E-C84B-B368-A263D2D8E337}"/>
                </a:ext>
              </a:extLst>
            </p:cNvPr>
            <p:cNvCxnSpPr/>
            <p:nvPr/>
          </p:nvCxnSpPr>
          <p:spPr>
            <a:xfrm flipV="1">
              <a:off x="3610920" y="1847991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5A862C8-AECF-1846-AFCA-C280A74E44FD}"/>
                </a:ext>
              </a:extLst>
            </p:cNvPr>
            <p:cNvCxnSpPr/>
            <p:nvPr/>
          </p:nvCxnSpPr>
          <p:spPr>
            <a:xfrm flipV="1">
              <a:off x="2805425" y="1855466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3FCB18-C879-A640-9CC5-4FC57F45F62F}"/>
                </a:ext>
              </a:extLst>
            </p:cNvPr>
            <p:cNvCxnSpPr/>
            <p:nvPr/>
          </p:nvCxnSpPr>
          <p:spPr>
            <a:xfrm>
              <a:off x="2801045" y="1853539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FB7F2F4-45DF-B542-AFF6-9261879F470F}"/>
                </a:ext>
              </a:extLst>
            </p:cNvPr>
            <p:cNvCxnSpPr/>
            <p:nvPr/>
          </p:nvCxnSpPr>
          <p:spPr>
            <a:xfrm>
              <a:off x="3209757" y="1858762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6D44128-E9D1-FA43-AE34-BAC67C95A07C}"/>
                </a:ext>
              </a:extLst>
            </p:cNvPr>
            <p:cNvCxnSpPr/>
            <p:nvPr/>
          </p:nvCxnSpPr>
          <p:spPr>
            <a:xfrm>
              <a:off x="3616640" y="1854620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B297801-C4A2-F443-AF4E-CAF0FCF116A5}"/>
                </a:ext>
              </a:extLst>
            </p:cNvPr>
            <p:cNvCxnSpPr/>
            <p:nvPr/>
          </p:nvCxnSpPr>
          <p:spPr>
            <a:xfrm flipV="1">
              <a:off x="2407988" y="1845463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2FEB5D-5D3C-9C46-BFEC-B491AC793049}"/>
                </a:ext>
              </a:extLst>
            </p:cNvPr>
            <p:cNvCxnSpPr/>
            <p:nvPr/>
          </p:nvCxnSpPr>
          <p:spPr>
            <a:xfrm flipV="1">
              <a:off x="2807010" y="1853675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6FEFA8A-3922-B445-9D75-D81E423BEC94}"/>
                </a:ext>
              </a:extLst>
            </p:cNvPr>
            <p:cNvCxnSpPr/>
            <p:nvPr/>
          </p:nvCxnSpPr>
          <p:spPr>
            <a:xfrm flipV="1">
              <a:off x="3215721" y="1846543"/>
              <a:ext cx="810615" cy="422761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23B4582-5077-2D43-8469-BB0D654AC5A4}"/>
                </a:ext>
              </a:extLst>
            </p:cNvPr>
            <p:cNvCxnSpPr/>
            <p:nvPr/>
          </p:nvCxnSpPr>
          <p:spPr>
            <a:xfrm flipV="1">
              <a:off x="3637533" y="1862992"/>
              <a:ext cx="787824" cy="39653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6E1A4E9-97A0-684F-942D-58B79880E270}"/>
                </a:ext>
              </a:extLst>
            </p:cNvPr>
            <p:cNvSpPr/>
            <p:nvPr/>
          </p:nvSpPr>
          <p:spPr>
            <a:xfrm>
              <a:off x="2394162" y="1833565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D893640-3A8F-A946-AE0D-00E11016A0EF}"/>
                </a:ext>
              </a:extLst>
            </p:cNvPr>
            <p:cNvSpPr/>
            <p:nvPr/>
          </p:nvSpPr>
          <p:spPr>
            <a:xfrm>
              <a:off x="2394162" y="2230088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61DA555-E596-E442-89EE-D456D4B97D48}"/>
                </a:ext>
              </a:extLst>
            </p:cNvPr>
            <p:cNvSpPr/>
            <p:nvPr/>
          </p:nvSpPr>
          <p:spPr>
            <a:xfrm>
              <a:off x="2779221" y="2235706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EA522B4-068F-CE4A-A379-0563B547200E}"/>
                </a:ext>
              </a:extLst>
            </p:cNvPr>
            <p:cNvSpPr/>
            <p:nvPr/>
          </p:nvSpPr>
          <p:spPr>
            <a:xfrm>
              <a:off x="2779221" y="1839183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8A4723B-3953-AE4D-9300-8826C8691160}"/>
                </a:ext>
              </a:extLst>
            </p:cNvPr>
            <p:cNvSpPr/>
            <p:nvPr/>
          </p:nvSpPr>
          <p:spPr>
            <a:xfrm>
              <a:off x="3185672" y="1839200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73200B9-A6E0-914E-B51C-360199A40351}"/>
                </a:ext>
              </a:extLst>
            </p:cNvPr>
            <p:cNvSpPr/>
            <p:nvPr/>
          </p:nvSpPr>
          <p:spPr>
            <a:xfrm>
              <a:off x="3185672" y="2235722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7182377-7C27-314F-B8BC-D6E0DD1E1F77}"/>
                </a:ext>
              </a:extLst>
            </p:cNvPr>
            <p:cNvSpPr/>
            <p:nvPr/>
          </p:nvSpPr>
          <p:spPr>
            <a:xfrm>
              <a:off x="3592122" y="2235738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511DF24-10B6-114F-9F22-11D665A0BB8B}"/>
                </a:ext>
              </a:extLst>
            </p:cNvPr>
            <p:cNvSpPr/>
            <p:nvPr/>
          </p:nvSpPr>
          <p:spPr>
            <a:xfrm>
              <a:off x="3592122" y="1839215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7D52C06-460F-F24D-BC43-D682EABE818B}"/>
                </a:ext>
              </a:extLst>
            </p:cNvPr>
            <p:cNvSpPr/>
            <p:nvPr/>
          </p:nvSpPr>
          <p:spPr>
            <a:xfrm>
              <a:off x="4416758" y="2246529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9F59C3D-839C-5243-85CF-94623D7C6EF9}"/>
                </a:ext>
              </a:extLst>
            </p:cNvPr>
            <p:cNvSpPr/>
            <p:nvPr/>
          </p:nvSpPr>
          <p:spPr>
            <a:xfrm>
              <a:off x="4416758" y="1841770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27DFC69-0FD9-ED49-86B8-30275C859881}"/>
                </a:ext>
              </a:extLst>
            </p:cNvPr>
            <p:cNvCxnSpPr/>
            <p:nvPr/>
          </p:nvCxnSpPr>
          <p:spPr>
            <a:xfrm>
              <a:off x="4023799" y="1854644"/>
              <a:ext cx="814526" cy="40745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5A49F05-837C-CF4A-8707-503CEC50CD54}"/>
                </a:ext>
              </a:extLst>
            </p:cNvPr>
            <p:cNvCxnSpPr/>
            <p:nvPr/>
          </p:nvCxnSpPr>
          <p:spPr>
            <a:xfrm flipV="1">
              <a:off x="4029763" y="1860821"/>
              <a:ext cx="806294" cy="404366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76775B3-EFC0-4C49-B988-EC21DB708902}"/>
                </a:ext>
              </a:extLst>
            </p:cNvPr>
            <p:cNvCxnSpPr/>
            <p:nvPr/>
          </p:nvCxnSpPr>
          <p:spPr>
            <a:xfrm flipH="1" flipV="1">
              <a:off x="4849650" y="1849781"/>
              <a:ext cx="414160" cy="41601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1F8B33A-90C0-434C-A644-5F7C90FFD56F}"/>
                </a:ext>
              </a:extLst>
            </p:cNvPr>
            <p:cNvSpPr/>
            <p:nvPr/>
          </p:nvSpPr>
          <p:spPr>
            <a:xfrm>
              <a:off x="4836058" y="1837037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1326CA1-15C1-B440-8179-707E6459E4C9}"/>
                </a:ext>
              </a:extLst>
            </p:cNvPr>
            <p:cNvSpPr/>
            <p:nvPr/>
          </p:nvSpPr>
          <p:spPr>
            <a:xfrm>
              <a:off x="5237310" y="1834797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8131793-C9A5-6042-A557-A51800C8B5E9}"/>
                </a:ext>
              </a:extLst>
            </p:cNvPr>
            <p:cNvSpPr/>
            <p:nvPr/>
          </p:nvSpPr>
          <p:spPr>
            <a:xfrm>
              <a:off x="5236714" y="2238324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21DC72F-B0AD-7A43-A6C0-D80DE879C3A5}"/>
                </a:ext>
              </a:extLst>
            </p:cNvPr>
            <p:cNvSpPr/>
            <p:nvPr/>
          </p:nvSpPr>
          <p:spPr>
            <a:xfrm>
              <a:off x="4001468" y="2237954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CF4CC92-E850-5245-806B-B87BCDD8B1B3}"/>
                </a:ext>
              </a:extLst>
            </p:cNvPr>
            <p:cNvSpPr/>
            <p:nvPr/>
          </p:nvSpPr>
          <p:spPr>
            <a:xfrm>
              <a:off x="4001468" y="1836153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28A2C32-E06B-3442-A514-05A4B28BC80D}"/>
                </a:ext>
              </a:extLst>
            </p:cNvPr>
            <p:cNvSpPr/>
            <p:nvPr/>
          </p:nvSpPr>
          <p:spPr>
            <a:xfrm>
              <a:off x="4838325" y="2238309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30444D3-FCAC-694B-A917-70AC5618694D}"/>
                </a:ext>
              </a:extLst>
            </p:cNvPr>
            <p:cNvSpPr/>
            <p:nvPr/>
          </p:nvSpPr>
          <p:spPr>
            <a:xfrm>
              <a:off x="1987250" y="1833565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18B434D-6E6F-054A-8F4B-65C79A051D25}"/>
                </a:ext>
              </a:extLst>
            </p:cNvPr>
            <p:cNvSpPr/>
            <p:nvPr/>
          </p:nvSpPr>
          <p:spPr>
            <a:xfrm>
              <a:off x="1987250" y="2230088"/>
              <a:ext cx="45412" cy="4756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4AE3DE8-6FA4-9646-91EE-9AFE8DC7D47F}"/>
                </a:ext>
              </a:extLst>
            </p:cNvPr>
            <p:cNvGrpSpPr/>
            <p:nvPr/>
          </p:nvGrpSpPr>
          <p:grpSpPr>
            <a:xfrm>
              <a:off x="2340006" y="1355647"/>
              <a:ext cx="116594" cy="162731"/>
              <a:chOff x="2613139" y="1074252"/>
              <a:chExt cx="116594" cy="162731"/>
            </a:xfrm>
          </p:grpSpPr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C7D23F49-FFB4-9E4B-A405-2DEA932D25B8}"/>
                  </a:ext>
                </a:extLst>
              </p:cNvPr>
              <p:cNvSpPr/>
              <p:nvPr/>
            </p:nvSpPr>
            <p:spPr>
              <a:xfrm>
                <a:off x="2678503" y="1107390"/>
                <a:ext cx="38876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07D53C1F-2EC4-DC48-AFCB-EC7141C25255}"/>
                  </a:ext>
                </a:extLst>
              </p:cNvPr>
              <p:cNvSpPr/>
              <p:nvPr/>
            </p:nvSpPr>
            <p:spPr>
              <a:xfrm>
                <a:off x="2690857" y="1106212"/>
                <a:ext cx="38876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3048D1A1-9B6C-3A47-9236-4D8D1369FF8C}"/>
                  </a:ext>
                </a:extLst>
              </p:cNvPr>
              <p:cNvCxnSpPr/>
              <p:nvPr/>
            </p:nvCxnSpPr>
            <p:spPr>
              <a:xfrm>
                <a:off x="2686342" y="1074252"/>
                <a:ext cx="1177" cy="1157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FFD8DB3F-05FC-9A48-B0F7-BC7307A9A215}"/>
                  </a:ext>
                </a:extLst>
              </p:cNvPr>
              <p:cNvCxnSpPr/>
              <p:nvPr/>
            </p:nvCxnSpPr>
            <p:spPr>
              <a:xfrm flipH="1">
                <a:off x="2620206" y="1081314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417E02C6-1E10-F341-BC6B-E069751D1E3B}"/>
                  </a:ext>
                </a:extLst>
              </p:cNvPr>
              <p:cNvCxnSpPr/>
              <p:nvPr/>
            </p:nvCxnSpPr>
            <p:spPr>
              <a:xfrm flipH="1">
                <a:off x="2616671" y="1127258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04CDFB86-CC7F-3C47-AAD9-41BE97088971}"/>
                  </a:ext>
                </a:extLst>
              </p:cNvPr>
              <p:cNvCxnSpPr/>
              <p:nvPr/>
            </p:nvCxnSpPr>
            <p:spPr>
              <a:xfrm flipH="1">
                <a:off x="2613139" y="1173203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A11E980-F761-EB4B-A8E5-A41C3F915EC1}"/>
                </a:ext>
              </a:extLst>
            </p:cNvPr>
            <p:cNvGrpSpPr/>
            <p:nvPr/>
          </p:nvGrpSpPr>
          <p:grpSpPr>
            <a:xfrm>
              <a:off x="2324350" y="945290"/>
              <a:ext cx="119896" cy="155670"/>
              <a:chOff x="2597483" y="663895"/>
              <a:chExt cx="119896" cy="155670"/>
            </a:xfrm>
          </p:grpSpPr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B378AE8-B656-154B-8B06-2D10D32F9614}"/>
                  </a:ext>
                </a:extLst>
              </p:cNvPr>
              <p:cNvSpPr/>
              <p:nvPr/>
            </p:nvSpPr>
            <p:spPr>
              <a:xfrm>
                <a:off x="2678503" y="711558"/>
                <a:ext cx="38876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8116E991-9C8F-494F-B7CA-2212628DB7BB}"/>
                  </a:ext>
                </a:extLst>
              </p:cNvPr>
              <p:cNvGrpSpPr/>
              <p:nvPr/>
            </p:nvGrpSpPr>
            <p:grpSpPr>
              <a:xfrm>
                <a:off x="2597483" y="663895"/>
                <a:ext cx="116595" cy="155670"/>
                <a:chOff x="548918" y="1866540"/>
                <a:chExt cx="101136" cy="135029"/>
              </a:xfrm>
            </p:grpSpPr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91FC749F-66A9-4C4B-BC73-666688A7F766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DF082D7E-D72E-B24F-AAED-667A754196B7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A6E38129-0DBC-B14D-91D6-6A8156A89A4B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A9724FC3-5BC5-6948-BD28-90CC0E1D944B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3419132D-0ED8-A04D-B4C7-D4A58C37AA38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9ABB9B4-4AA0-6D48-90F8-1C6EBE6F4B53}"/>
                </a:ext>
              </a:extLst>
            </p:cNvPr>
            <p:cNvGrpSpPr/>
            <p:nvPr/>
          </p:nvGrpSpPr>
          <p:grpSpPr>
            <a:xfrm>
              <a:off x="1909607" y="1785467"/>
              <a:ext cx="116595" cy="155670"/>
              <a:chOff x="2194350" y="667809"/>
              <a:chExt cx="116595" cy="155670"/>
            </a:xfrm>
          </p:grpSpPr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6408594D-BB65-934D-AD1F-C7461A5E19AC}"/>
                  </a:ext>
                </a:extLst>
              </p:cNvPr>
              <p:cNvSpPr/>
              <p:nvPr/>
            </p:nvSpPr>
            <p:spPr>
              <a:xfrm>
                <a:off x="2272068" y="710378"/>
                <a:ext cx="38877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49B0089E-DD88-C94D-A949-DF39AEC23C69}"/>
                  </a:ext>
                </a:extLst>
              </p:cNvPr>
              <p:cNvCxnSpPr/>
              <p:nvPr/>
            </p:nvCxnSpPr>
            <p:spPr>
              <a:xfrm>
                <a:off x="2265197" y="667809"/>
                <a:ext cx="1177" cy="1157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FF924FAA-C8F9-5D48-A8FF-D4E9F1B7F377}"/>
                  </a:ext>
                </a:extLst>
              </p:cNvPr>
              <p:cNvCxnSpPr/>
              <p:nvPr/>
            </p:nvCxnSpPr>
            <p:spPr>
              <a:xfrm flipH="1">
                <a:off x="2201418" y="667809"/>
                <a:ext cx="63779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D3B35658-7D3D-9045-8227-CF70871D85A3}"/>
                  </a:ext>
                </a:extLst>
              </p:cNvPr>
              <p:cNvCxnSpPr/>
              <p:nvPr/>
            </p:nvCxnSpPr>
            <p:spPr>
              <a:xfrm flipH="1">
                <a:off x="2197883" y="713754"/>
                <a:ext cx="63779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23FDB3AF-1EA9-9847-A9E9-528F418DBDE9}"/>
                  </a:ext>
                </a:extLst>
              </p:cNvPr>
              <p:cNvCxnSpPr/>
              <p:nvPr/>
            </p:nvCxnSpPr>
            <p:spPr>
              <a:xfrm flipH="1">
                <a:off x="2194350" y="759699"/>
                <a:ext cx="63779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F6E485C-DE10-E444-9D04-29FC69777DBA}"/>
                </a:ext>
              </a:extLst>
            </p:cNvPr>
            <p:cNvGrpSpPr/>
            <p:nvPr/>
          </p:nvGrpSpPr>
          <p:grpSpPr>
            <a:xfrm>
              <a:off x="1905699" y="2199726"/>
              <a:ext cx="116594" cy="162731"/>
              <a:chOff x="2194350" y="1074252"/>
              <a:chExt cx="116594" cy="162731"/>
            </a:xfrm>
          </p:grpSpPr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511AA865-3848-A041-A237-34D786D8E2E5}"/>
                  </a:ext>
                </a:extLst>
              </p:cNvPr>
              <p:cNvSpPr/>
              <p:nvPr/>
            </p:nvSpPr>
            <p:spPr>
              <a:xfrm>
                <a:off x="2272068" y="1106212"/>
                <a:ext cx="38876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0B5D7F7D-3790-DF40-B7F5-DB612BBFCEF0}"/>
                  </a:ext>
                </a:extLst>
              </p:cNvPr>
              <p:cNvCxnSpPr/>
              <p:nvPr/>
            </p:nvCxnSpPr>
            <p:spPr>
              <a:xfrm>
                <a:off x="2267553" y="1074252"/>
                <a:ext cx="1177" cy="1157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246FE07F-694C-1F40-8B30-C2CF369114B5}"/>
                  </a:ext>
                </a:extLst>
              </p:cNvPr>
              <p:cNvCxnSpPr/>
              <p:nvPr/>
            </p:nvCxnSpPr>
            <p:spPr>
              <a:xfrm flipH="1">
                <a:off x="2201417" y="1081314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EA6FB5A9-6218-C046-86A8-E9753C49412E}"/>
                  </a:ext>
                </a:extLst>
              </p:cNvPr>
              <p:cNvCxnSpPr/>
              <p:nvPr/>
            </p:nvCxnSpPr>
            <p:spPr>
              <a:xfrm flipH="1">
                <a:off x="2197882" y="1127258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E405A086-3AE2-0B4A-95AA-A5CDD0964421}"/>
                  </a:ext>
                </a:extLst>
              </p:cNvPr>
              <p:cNvCxnSpPr/>
              <p:nvPr/>
            </p:nvCxnSpPr>
            <p:spPr>
              <a:xfrm flipH="1">
                <a:off x="2194350" y="1173203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A169CCC6-A5BB-9546-A2A6-4E0BC27CEE4D}"/>
                </a:ext>
              </a:extLst>
            </p:cNvPr>
            <p:cNvGrpSpPr/>
            <p:nvPr/>
          </p:nvGrpSpPr>
          <p:grpSpPr>
            <a:xfrm>
              <a:off x="2324488" y="2199726"/>
              <a:ext cx="116594" cy="162731"/>
              <a:chOff x="2613139" y="1074252"/>
              <a:chExt cx="116594" cy="162731"/>
            </a:xfrm>
          </p:grpSpPr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AB4FA32-9DAC-B845-93D1-7CBA5553B08A}"/>
                  </a:ext>
                </a:extLst>
              </p:cNvPr>
              <p:cNvSpPr/>
              <p:nvPr/>
            </p:nvSpPr>
            <p:spPr>
              <a:xfrm>
                <a:off x="2678503" y="1107390"/>
                <a:ext cx="38876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5643619C-4F48-0A41-A52D-88760DE2FDF9}"/>
                  </a:ext>
                </a:extLst>
              </p:cNvPr>
              <p:cNvSpPr/>
              <p:nvPr/>
            </p:nvSpPr>
            <p:spPr>
              <a:xfrm>
                <a:off x="2690857" y="1106212"/>
                <a:ext cx="38876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F506EEFA-4F13-F644-B812-760B4AFFB9C2}"/>
                  </a:ext>
                </a:extLst>
              </p:cNvPr>
              <p:cNvCxnSpPr/>
              <p:nvPr/>
            </p:nvCxnSpPr>
            <p:spPr>
              <a:xfrm>
                <a:off x="2686342" y="1074252"/>
                <a:ext cx="1177" cy="1157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53DF283C-A654-804F-8CAD-B289B3E80ED5}"/>
                  </a:ext>
                </a:extLst>
              </p:cNvPr>
              <p:cNvCxnSpPr/>
              <p:nvPr/>
            </p:nvCxnSpPr>
            <p:spPr>
              <a:xfrm flipH="1">
                <a:off x="2620206" y="1081314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E4EE266E-BEDB-1A42-ADA9-F2A3A345BECF}"/>
                  </a:ext>
                </a:extLst>
              </p:cNvPr>
              <p:cNvCxnSpPr/>
              <p:nvPr/>
            </p:nvCxnSpPr>
            <p:spPr>
              <a:xfrm flipH="1">
                <a:off x="2616671" y="1127258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3D134639-6D37-1249-9370-3FDF9159A93D}"/>
                  </a:ext>
                </a:extLst>
              </p:cNvPr>
              <p:cNvCxnSpPr/>
              <p:nvPr/>
            </p:nvCxnSpPr>
            <p:spPr>
              <a:xfrm flipH="1">
                <a:off x="2613139" y="1173203"/>
                <a:ext cx="63780" cy="63780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DBECA4DD-B16A-ED43-B4C2-6318A4824FDC}"/>
                </a:ext>
              </a:extLst>
            </p:cNvPr>
            <p:cNvGrpSpPr/>
            <p:nvPr/>
          </p:nvGrpSpPr>
          <p:grpSpPr>
            <a:xfrm>
              <a:off x="2316648" y="1785461"/>
              <a:ext cx="119896" cy="155670"/>
              <a:chOff x="2597483" y="663895"/>
              <a:chExt cx="119896" cy="155670"/>
            </a:xfrm>
          </p:grpSpPr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E0546D4D-21DF-7D4A-ACDE-3C6794C40723}"/>
                  </a:ext>
                </a:extLst>
              </p:cNvPr>
              <p:cNvSpPr/>
              <p:nvPr/>
            </p:nvSpPr>
            <p:spPr>
              <a:xfrm>
                <a:off x="2678503" y="711558"/>
                <a:ext cx="38876" cy="42410"/>
              </a:xfrm>
              <a:prstGeom prst="ellipse">
                <a:avLst/>
              </a:prstGeom>
              <a:solidFill>
                <a:schemeClr val="bg1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9F50CB78-BC5C-9942-A4F9-99CD1BA885A1}"/>
                  </a:ext>
                </a:extLst>
              </p:cNvPr>
              <p:cNvGrpSpPr/>
              <p:nvPr/>
            </p:nvGrpSpPr>
            <p:grpSpPr>
              <a:xfrm>
                <a:off x="2597483" y="663895"/>
                <a:ext cx="116595" cy="155670"/>
                <a:chOff x="548918" y="1866540"/>
                <a:chExt cx="101136" cy="135029"/>
              </a:xfrm>
            </p:grpSpPr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E3600313-1B9B-174A-BFF0-C7623B2BC1C9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F1349E85-3C96-FF45-BD08-AFC09B8B540E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14439034-4D62-AB4C-9EF5-53C0B17921E7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C732687F-3609-D34F-B97C-BA64FF69F670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E195B421-5E48-3E41-BA8A-EB4598B28132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4C3D40C-5953-5E4F-90C0-61B954F4BA3B}"/>
                </a:ext>
              </a:extLst>
            </p:cNvPr>
            <p:cNvGrpSpPr/>
            <p:nvPr/>
          </p:nvGrpSpPr>
          <p:grpSpPr>
            <a:xfrm>
              <a:off x="6644408" y="929910"/>
              <a:ext cx="1930109" cy="1545051"/>
              <a:chOff x="6644408" y="865742"/>
              <a:chExt cx="1930109" cy="1545051"/>
            </a:xfrm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95599580-26A8-814D-A0CF-0B08CBABAAF8}"/>
                  </a:ext>
                </a:extLst>
              </p:cNvPr>
              <p:cNvSpPr/>
              <p:nvPr/>
            </p:nvSpPr>
            <p:spPr>
              <a:xfrm rot="16200000" flipH="1">
                <a:off x="6744090" y="922860"/>
                <a:ext cx="631614" cy="63161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90C20456-4577-5B44-8A13-1EA201077202}"/>
                  </a:ext>
                </a:extLst>
              </p:cNvPr>
              <p:cNvCxnSpPr/>
              <p:nvPr/>
            </p:nvCxnSpPr>
            <p:spPr>
              <a:xfrm rot="16200000" flipH="1">
                <a:off x="7286135" y="723334"/>
                <a:ext cx="13827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273FCB2D-B55A-714F-9BB8-88B3C88E2089}"/>
                  </a:ext>
                </a:extLst>
              </p:cNvPr>
              <p:cNvCxnSpPr/>
              <p:nvPr/>
            </p:nvCxnSpPr>
            <p:spPr>
              <a:xfrm rot="16200000" flipH="1">
                <a:off x="7285350" y="1354161"/>
                <a:ext cx="13984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7F960183-2F0E-884D-8086-20BA79BE5187}"/>
                  </a:ext>
                </a:extLst>
              </p:cNvPr>
              <p:cNvCxnSpPr/>
              <p:nvPr/>
            </p:nvCxnSpPr>
            <p:spPr>
              <a:xfrm rot="16200000" flipH="1" flipV="1">
                <a:off x="7288519" y="1552902"/>
                <a:ext cx="139841" cy="4320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20CFED2C-962E-5842-BEEA-7B9EAB856B3A}"/>
                  </a:ext>
                </a:extLst>
              </p:cNvPr>
              <p:cNvCxnSpPr/>
              <p:nvPr/>
            </p:nvCxnSpPr>
            <p:spPr>
              <a:xfrm rot="16200000" flipH="1" flipV="1">
                <a:off x="7286144" y="921288"/>
                <a:ext cx="138271" cy="433668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9B8AC959-56B4-7B41-98D4-A1AF8ACB2AB5}"/>
                  </a:ext>
                </a:extLst>
              </p:cNvPr>
              <p:cNvCxnSpPr/>
              <p:nvPr/>
            </p:nvCxnSpPr>
            <p:spPr>
              <a:xfrm rot="16200000" flipH="1">
                <a:off x="7486480" y="1496408"/>
                <a:ext cx="13984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3A4344AF-8465-0044-9986-F4188CA4C162}"/>
                  </a:ext>
                </a:extLst>
              </p:cNvPr>
              <p:cNvCxnSpPr/>
              <p:nvPr/>
            </p:nvCxnSpPr>
            <p:spPr>
              <a:xfrm rot="16200000" flipH="1" flipV="1">
                <a:off x="7485702" y="1695148"/>
                <a:ext cx="139841" cy="4320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F56CA55A-48F9-9340-8639-24D8EC1E08D7}"/>
                  </a:ext>
                </a:extLst>
              </p:cNvPr>
              <p:cNvCxnSpPr/>
              <p:nvPr/>
            </p:nvCxnSpPr>
            <p:spPr>
              <a:xfrm rot="16200000" flipH="1">
                <a:off x="7486480" y="866184"/>
                <a:ext cx="13984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D3085C27-2702-A748-B2B0-F7D2B833B79E}"/>
                  </a:ext>
                </a:extLst>
              </p:cNvPr>
              <p:cNvCxnSpPr/>
              <p:nvPr/>
            </p:nvCxnSpPr>
            <p:spPr>
              <a:xfrm rot="16200000" flipH="1" flipV="1">
                <a:off x="7485702" y="1062566"/>
                <a:ext cx="139841" cy="4320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11AA76CA-3A64-3341-99E4-BF593E4AA258}"/>
                  </a:ext>
                </a:extLst>
              </p:cNvPr>
              <p:cNvCxnSpPr/>
              <p:nvPr/>
            </p:nvCxnSpPr>
            <p:spPr>
              <a:xfrm rot="16200000" flipH="1">
                <a:off x="7684443" y="1640915"/>
                <a:ext cx="13984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767787A1-3175-D047-AF80-18ACD53E7DDB}"/>
                  </a:ext>
                </a:extLst>
              </p:cNvPr>
              <p:cNvCxnSpPr/>
              <p:nvPr/>
            </p:nvCxnSpPr>
            <p:spPr>
              <a:xfrm rot="16200000" flipH="1" flipV="1">
                <a:off x="7683666" y="1839655"/>
                <a:ext cx="139841" cy="4320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3633273F-33ED-7245-A772-9072DF731944}"/>
                  </a:ext>
                </a:extLst>
              </p:cNvPr>
              <p:cNvCxnSpPr/>
              <p:nvPr/>
            </p:nvCxnSpPr>
            <p:spPr>
              <a:xfrm rot="16200000" flipH="1">
                <a:off x="7684443" y="1010690"/>
                <a:ext cx="13984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8195324-5217-D64E-BDE3-3A3CA1F48AFA}"/>
                  </a:ext>
                </a:extLst>
              </p:cNvPr>
              <p:cNvCxnSpPr/>
              <p:nvPr/>
            </p:nvCxnSpPr>
            <p:spPr>
              <a:xfrm rot="16200000" flipH="1" flipV="1">
                <a:off x="7686065" y="1209431"/>
                <a:ext cx="139841" cy="4320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2B77B447-1D60-974A-AA67-A0282B037F1C}"/>
                  </a:ext>
                </a:extLst>
              </p:cNvPr>
              <p:cNvCxnSpPr/>
              <p:nvPr/>
            </p:nvCxnSpPr>
            <p:spPr>
              <a:xfrm rot="16200000" flipH="1">
                <a:off x="7887125" y="1782320"/>
                <a:ext cx="13984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CBED4147-B4CF-E44F-8577-BD60CD21DE0F}"/>
                  </a:ext>
                </a:extLst>
              </p:cNvPr>
              <p:cNvCxnSpPr/>
              <p:nvPr/>
            </p:nvCxnSpPr>
            <p:spPr>
              <a:xfrm rot="16200000" flipH="1" flipV="1">
                <a:off x="7886348" y="1981061"/>
                <a:ext cx="139841" cy="4320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C6E875E1-7A27-BF45-A49E-70FB8436AAF1}"/>
                  </a:ext>
                </a:extLst>
              </p:cNvPr>
              <p:cNvCxnSpPr/>
              <p:nvPr/>
            </p:nvCxnSpPr>
            <p:spPr>
              <a:xfrm rot="16200000" flipH="1">
                <a:off x="7887125" y="1152096"/>
                <a:ext cx="13984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7777811D-9437-254A-A8B5-F746028A58E2}"/>
                  </a:ext>
                </a:extLst>
              </p:cNvPr>
              <p:cNvCxnSpPr/>
              <p:nvPr/>
            </p:nvCxnSpPr>
            <p:spPr>
              <a:xfrm rot="16200000" flipH="1">
                <a:off x="8089808" y="1926084"/>
                <a:ext cx="139841" cy="82957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4D846A17-ECE7-1546-8643-054397367689}"/>
                  </a:ext>
                </a:extLst>
              </p:cNvPr>
              <p:cNvCxnSpPr/>
              <p:nvPr/>
            </p:nvCxnSpPr>
            <p:spPr>
              <a:xfrm rot="16200000" flipH="1" flipV="1">
                <a:off x="8089029" y="2124824"/>
                <a:ext cx="139841" cy="4320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D8DC8CC0-F700-9E4E-8D6B-19182E9D3008}"/>
                  </a:ext>
                </a:extLst>
              </p:cNvPr>
              <p:cNvCxnSpPr/>
              <p:nvPr/>
            </p:nvCxnSpPr>
            <p:spPr>
              <a:xfrm rot="16200000" flipH="1">
                <a:off x="8088962" y="1295015"/>
                <a:ext cx="142776" cy="828333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580A416-24AC-6448-8517-62CA14B29FDE}"/>
                  </a:ext>
                </a:extLst>
              </p:cNvPr>
              <p:cNvCxnSpPr/>
              <p:nvPr/>
            </p:nvCxnSpPr>
            <p:spPr>
              <a:xfrm rot="16200000" flipH="1" flipV="1">
                <a:off x="7889454" y="1348480"/>
                <a:ext cx="139841" cy="432096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BABA365F-20A7-D149-9465-3406ADCD4117}"/>
                  </a:ext>
                </a:extLst>
              </p:cNvPr>
              <p:cNvCxnSpPr/>
              <p:nvPr/>
            </p:nvCxnSpPr>
            <p:spPr>
              <a:xfrm rot="16200000" flipH="1" flipV="1">
                <a:off x="8087507" y="1492176"/>
                <a:ext cx="144729" cy="433938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3C469C93-F8FE-144A-84F0-5EBA506E0736}"/>
                  </a:ext>
                </a:extLst>
              </p:cNvPr>
              <p:cNvCxnSpPr/>
              <p:nvPr/>
            </p:nvCxnSpPr>
            <p:spPr>
              <a:xfrm rot="16200000" flipH="1">
                <a:off x="6452771" y="1215453"/>
                <a:ext cx="779639" cy="1944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76057B57-4216-F14D-9C62-8154819D5D55}"/>
                  </a:ext>
                </a:extLst>
              </p:cNvPr>
              <p:cNvCxnSpPr/>
              <p:nvPr/>
            </p:nvCxnSpPr>
            <p:spPr>
              <a:xfrm rot="16200000" flipH="1" flipV="1">
                <a:off x="6600912" y="1214504"/>
                <a:ext cx="486836" cy="19310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54AEF3D7-A8AC-8C45-A055-DDC7E2A22431}"/>
                  </a:ext>
                </a:extLst>
              </p:cNvPr>
              <p:cNvCxnSpPr/>
              <p:nvPr/>
            </p:nvCxnSpPr>
            <p:spPr>
              <a:xfrm rot="16200000" flipH="1">
                <a:off x="6651544" y="1351825"/>
                <a:ext cx="773758" cy="20081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3B0E3424-FA47-814F-8626-74D10522D47D}"/>
                  </a:ext>
                </a:extLst>
              </p:cNvPr>
              <p:cNvCxnSpPr/>
              <p:nvPr/>
            </p:nvCxnSpPr>
            <p:spPr>
              <a:xfrm rot="16200000" flipH="1" flipV="1">
                <a:off x="6792966" y="1354141"/>
                <a:ext cx="492538" cy="19667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86DF21E9-B038-9E4C-8A30-86A9E35AF81D}"/>
                  </a:ext>
                </a:extLst>
              </p:cNvPr>
              <p:cNvCxnSpPr/>
              <p:nvPr/>
            </p:nvCxnSpPr>
            <p:spPr>
              <a:xfrm rot="16200000" flipH="1">
                <a:off x="6854066" y="1495034"/>
                <a:ext cx="773758" cy="20081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D1DB1EB0-05B8-CC4F-9C1A-3AD5FAB23EB1}"/>
                  </a:ext>
                </a:extLst>
              </p:cNvPr>
              <p:cNvCxnSpPr/>
              <p:nvPr/>
            </p:nvCxnSpPr>
            <p:spPr>
              <a:xfrm rot="16200000" flipH="1" flipV="1">
                <a:off x="6995487" y="1497349"/>
                <a:ext cx="492538" cy="19667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51EE3434-ED25-7547-8316-4B27FC40F109}"/>
                  </a:ext>
                </a:extLst>
              </p:cNvPr>
              <p:cNvCxnSpPr/>
              <p:nvPr/>
            </p:nvCxnSpPr>
            <p:spPr>
              <a:xfrm rot="16200000" flipH="1">
                <a:off x="7088075" y="580977"/>
                <a:ext cx="143291" cy="829704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52CB8865-2263-4A41-960F-9A4997E3B001}"/>
                  </a:ext>
                </a:extLst>
              </p:cNvPr>
              <p:cNvCxnSpPr/>
              <p:nvPr/>
            </p:nvCxnSpPr>
            <p:spPr>
              <a:xfrm rot="16200000" flipH="1" flipV="1">
                <a:off x="7085527" y="776501"/>
                <a:ext cx="145264" cy="436683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814342CE-CC07-DA40-A814-FCC558F21582}"/>
                  </a:ext>
                </a:extLst>
              </p:cNvPr>
              <p:cNvCxnSpPr/>
              <p:nvPr/>
            </p:nvCxnSpPr>
            <p:spPr>
              <a:xfrm rot="16200000" flipH="1">
                <a:off x="7087243" y="1212073"/>
                <a:ext cx="143291" cy="829704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50376455-7B29-6E4B-A183-09F43743173F}"/>
                  </a:ext>
                </a:extLst>
              </p:cNvPr>
              <p:cNvCxnSpPr/>
              <p:nvPr/>
            </p:nvCxnSpPr>
            <p:spPr>
              <a:xfrm rot="16200000" flipH="1" flipV="1">
                <a:off x="7084693" y="1407599"/>
                <a:ext cx="145264" cy="436683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C05A570-E5EA-3642-9684-18BB6AB78FD3}"/>
                  </a:ext>
                </a:extLst>
              </p:cNvPr>
              <p:cNvCxnSpPr/>
              <p:nvPr/>
            </p:nvCxnSpPr>
            <p:spPr>
              <a:xfrm rot="16200000" flipH="1">
                <a:off x="7083433" y="1215309"/>
                <a:ext cx="779639" cy="1944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2F0AE869-C094-A243-8CA3-FB99B391F2B0}"/>
                  </a:ext>
                </a:extLst>
              </p:cNvPr>
              <p:cNvCxnSpPr/>
              <p:nvPr/>
            </p:nvCxnSpPr>
            <p:spPr>
              <a:xfrm rot="16200000" flipH="1" flipV="1">
                <a:off x="7229601" y="1216333"/>
                <a:ext cx="486836" cy="19310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161F3F37-65AE-A34A-8466-4AA28EF03175}"/>
                  </a:ext>
                </a:extLst>
              </p:cNvPr>
              <p:cNvCxnSpPr/>
              <p:nvPr/>
            </p:nvCxnSpPr>
            <p:spPr>
              <a:xfrm rot="16200000" flipH="1">
                <a:off x="7280651" y="1356570"/>
                <a:ext cx="779639" cy="19445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9005AAD2-EFF2-5746-8493-7AE43316C158}"/>
                  </a:ext>
                </a:extLst>
              </p:cNvPr>
              <p:cNvCxnSpPr/>
              <p:nvPr/>
            </p:nvCxnSpPr>
            <p:spPr>
              <a:xfrm rot="16200000" flipH="1" flipV="1">
                <a:off x="7426820" y="1355621"/>
                <a:ext cx="486836" cy="19310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62DE6BDE-95C3-8441-ABB1-EA1F978937A9}"/>
                  </a:ext>
                </a:extLst>
              </p:cNvPr>
              <p:cNvCxnSpPr/>
              <p:nvPr/>
            </p:nvCxnSpPr>
            <p:spPr>
              <a:xfrm rot="16200000" flipH="1">
                <a:off x="7482644" y="1492900"/>
                <a:ext cx="772488" cy="1978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23BD5E48-333B-B047-BF95-D692F7F508FB}"/>
                  </a:ext>
                </a:extLst>
              </p:cNvPr>
              <p:cNvCxnSpPr/>
              <p:nvPr/>
            </p:nvCxnSpPr>
            <p:spPr>
              <a:xfrm rot="16200000" flipH="1" flipV="1">
                <a:off x="7628164" y="1497871"/>
                <a:ext cx="485510" cy="19710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B29D4CA4-0710-B946-88F1-ECFD771C531E}"/>
                  </a:ext>
                </a:extLst>
              </p:cNvPr>
              <p:cNvCxnSpPr/>
              <p:nvPr/>
            </p:nvCxnSpPr>
            <p:spPr>
              <a:xfrm rot="16200000" flipH="1">
                <a:off x="7684811" y="1639950"/>
                <a:ext cx="772488" cy="1978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8E0E94D6-1F18-014D-AB54-D484BF5D01E8}"/>
                  </a:ext>
                </a:extLst>
              </p:cNvPr>
              <p:cNvCxnSpPr/>
              <p:nvPr/>
            </p:nvCxnSpPr>
            <p:spPr>
              <a:xfrm rot="16200000" flipH="1" flipV="1">
                <a:off x="7828359" y="1642948"/>
                <a:ext cx="485510" cy="19710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C25A1A43-392A-B64E-8E63-8167EA52775E}"/>
                  </a:ext>
                </a:extLst>
              </p:cNvPr>
              <p:cNvCxnSpPr/>
              <p:nvPr/>
            </p:nvCxnSpPr>
            <p:spPr>
              <a:xfrm rot="16200000" flipH="1">
                <a:off x="7885007" y="1783054"/>
                <a:ext cx="772488" cy="1978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36DE346E-2FEF-124E-8462-D305030308A8}"/>
                  </a:ext>
                </a:extLst>
              </p:cNvPr>
              <p:cNvCxnSpPr/>
              <p:nvPr/>
            </p:nvCxnSpPr>
            <p:spPr>
              <a:xfrm rot="16200000" flipH="1" flipV="1">
                <a:off x="8028555" y="1789997"/>
                <a:ext cx="485510" cy="19710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DE7C014E-FF06-ED48-81A4-C15375D770BC}"/>
                  </a:ext>
                </a:extLst>
              </p:cNvPr>
              <p:cNvCxnSpPr/>
              <p:nvPr/>
            </p:nvCxnSpPr>
            <p:spPr>
              <a:xfrm rot="16200000" flipH="1">
                <a:off x="8085202" y="1924185"/>
                <a:ext cx="772488" cy="1978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D2F87D8C-E8D5-7149-9510-FC044A4A0383}"/>
                  </a:ext>
                </a:extLst>
              </p:cNvPr>
              <p:cNvCxnSpPr/>
              <p:nvPr/>
            </p:nvCxnSpPr>
            <p:spPr>
              <a:xfrm rot="16200000" flipH="1" flipV="1">
                <a:off x="8228749" y="1929155"/>
                <a:ext cx="485510" cy="19710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D05589B5-20A1-264F-957A-9A8C26CE774E}"/>
                  </a:ext>
                </a:extLst>
              </p:cNvPr>
              <p:cNvCxnSpPr/>
              <p:nvPr/>
            </p:nvCxnSpPr>
            <p:spPr>
              <a:xfrm rot="16200000" flipH="1">
                <a:off x="7052823" y="1640255"/>
                <a:ext cx="773758" cy="20081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1B3F19DE-71F3-554A-852C-709F4205B27C}"/>
                  </a:ext>
                </a:extLst>
              </p:cNvPr>
              <p:cNvCxnSpPr/>
              <p:nvPr/>
            </p:nvCxnSpPr>
            <p:spPr>
              <a:xfrm rot="16200000" flipH="1" flipV="1">
                <a:off x="7194245" y="1642570"/>
                <a:ext cx="492538" cy="19667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E8B92FC3-9772-FF4D-9287-9E85B59933A6}"/>
                  </a:ext>
                </a:extLst>
              </p:cNvPr>
              <p:cNvCxnSpPr/>
              <p:nvPr/>
            </p:nvCxnSpPr>
            <p:spPr>
              <a:xfrm rot="16200000" flipH="1">
                <a:off x="7253552" y="1785476"/>
                <a:ext cx="773758" cy="20081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5BAC8715-191A-D14A-A8A2-BDB54D86D46F}"/>
                  </a:ext>
                </a:extLst>
              </p:cNvPr>
              <p:cNvCxnSpPr/>
              <p:nvPr/>
            </p:nvCxnSpPr>
            <p:spPr>
              <a:xfrm rot="16200000" flipH="1" flipV="1">
                <a:off x="7401598" y="1776569"/>
                <a:ext cx="486252" cy="20043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2C3C7B2B-CAD0-C04A-9826-85C304AD899A}"/>
                  </a:ext>
                </a:extLst>
              </p:cNvPr>
              <p:cNvCxnSpPr/>
              <p:nvPr/>
            </p:nvCxnSpPr>
            <p:spPr>
              <a:xfrm rot="16200000" flipH="1">
                <a:off x="7457194" y="1927784"/>
                <a:ext cx="770341" cy="19533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FC7CB695-9A11-0A49-B9DE-EA0D6A48154E}"/>
                  </a:ext>
                </a:extLst>
              </p:cNvPr>
              <p:cNvCxnSpPr/>
              <p:nvPr/>
            </p:nvCxnSpPr>
            <p:spPr>
              <a:xfrm rot="16200000" flipH="1" flipV="1">
                <a:off x="7595704" y="1928761"/>
                <a:ext cx="492538" cy="19667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B25F65AC-7C8F-014E-B923-CEC038141679}"/>
                  </a:ext>
                </a:extLst>
              </p:cNvPr>
              <p:cNvCxnSpPr/>
              <p:nvPr/>
            </p:nvCxnSpPr>
            <p:spPr>
              <a:xfrm rot="16200000" flipH="1">
                <a:off x="7118615" y="551233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C35497EA-9E2E-3744-8F45-74EF041091A3}"/>
                  </a:ext>
                </a:extLst>
              </p:cNvPr>
              <p:cNvCxnSpPr/>
              <p:nvPr/>
            </p:nvCxnSpPr>
            <p:spPr>
              <a:xfrm rot="16200000" flipH="1" flipV="1">
                <a:off x="7116907" y="948894"/>
                <a:ext cx="281508" cy="234254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BA45F322-B238-B446-A032-3E100A2FF69F}"/>
                  </a:ext>
                </a:extLst>
              </p:cNvPr>
              <p:cNvCxnSpPr/>
              <p:nvPr/>
            </p:nvCxnSpPr>
            <p:spPr>
              <a:xfrm rot="16200000" flipH="1">
                <a:off x="7315791" y="700567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C085F032-3A66-4149-B672-3F1106D43DB3}"/>
                  </a:ext>
                </a:extLst>
              </p:cNvPr>
              <p:cNvCxnSpPr/>
              <p:nvPr/>
            </p:nvCxnSpPr>
            <p:spPr>
              <a:xfrm rot="16200000" flipH="1" flipV="1">
                <a:off x="7314083" y="1094282"/>
                <a:ext cx="281508" cy="234254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2DF3A679-5BBA-124F-9DB1-79365BC379C8}"/>
                  </a:ext>
                </a:extLst>
              </p:cNvPr>
              <p:cNvCxnSpPr/>
              <p:nvPr/>
            </p:nvCxnSpPr>
            <p:spPr>
              <a:xfrm rot="16200000" flipH="1">
                <a:off x="7514225" y="838579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4B3950B4-EFF1-C24F-B94C-CE12E3BEC5B7}"/>
                  </a:ext>
                </a:extLst>
              </p:cNvPr>
              <p:cNvCxnSpPr/>
              <p:nvPr/>
            </p:nvCxnSpPr>
            <p:spPr>
              <a:xfrm rot="16200000" flipH="1" flipV="1">
                <a:off x="7509040" y="1239654"/>
                <a:ext cx="286427" cy="22839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70901DB2-1C14-D842-AE8D-799CCBC64E34}"/>
                  </a:ext>
                </a:extLst>
              </p:cNvPr>
              <p:cNvCxnSpPr/>
              <p:nvPr/>
            </p:nvCxnSpPr>
            <p:spPr>
              <a:xfrm rot="16200000" flipH="1">
                <a:off x="7710335" y="981318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3766B38B-76AE-3544-981A-1165009633C9}"/>
                  </a:ext>
                </a:extLst>
              </p:cNvPr>
              <p:cNvCxnSpPr/>
              <p:nvPr/>
            </p:nvCxnSpPr>
            <p:spPr>
              <a:xfrm rot="16200000" flipH="1" flipV="1">
                <a:off x="7715369" y="1382949"/>
                <a:ext cx="282684" cy="2235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CD3AC932-D44F-6745-8ECD-3DC33F1BFA63}"/>
                  </a:ext>
                </a:extLst>
              </p:cNvPr>
              <p:cNvCxnSpPr/>
              <p:nvPr/>
            </p:nvCxnSpPr>
            <p:spPr>
              <a:xfrm rot="16200000" flipH="1">
                <a:off x="7916309" y="1126029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4597D3DB-011B-F14D-B76C-E1D1D98D5B5E}"/>
                  </a:ext>
                </a:extLst>
              </p:cNvPr>
              <p:cNvCxnSpPr/>
              <p:nvPr/>
            </p:nvCxnSpPr>
            <p:spPr>
              <a:xfrm rot="16200000" flipH="1" flipV="1">
                <a:off x="7913995" y="1521824"/>
                <a:ext cx="282222" cy="23080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67664568-544B-5141-B458-505E3A1C9213}"/>
                  </a:ext>
                </a:extLst>
              </p:cNvPr>
              <p:cNvCxnSpPr/>
              <p:nvPr/>
            </p:nvCxnSpPr>
            <p:spPr>
              <a:xfrm rot="16200000" flipH="1">
                <a:off x="7115805" y="1183878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0F034532-273F-004E-B3B4-59CE773C2BE1}"/>
                  </a:ext>
                </a:extLst>
              </p:cNvPr>
              <p:cNvCxnSpPr/>
              <p:nvPr/>
            </p:nvCxnSpPr>
            <p:spPr>
              <a:xfrm rot="16200000" flipH="1" flipV="1">
                <a:off x="7120017" y="1577593"/>
                <a:ext cx="281508" cy="234254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6103F879-08F5-AC4F-83E2-269C01071EA4}"/>
                  </a:ext>
                </a:extLst>
              </p:cNvPr>
              <p:cNvCxnSpPr/>
              <p:nvPr/>
            </p:nvCxnSpPr>
            <p:spPr>
              <a:xfrm rot="16200000" flipH="1">
                <a:off x="7318900" y="1329264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E8D80E28-CB17-D64E-9398-D28F5AB867E6}"/>
                  </a:ext>
                </a:extLst>
              </p:cNvPr>
              <p:cNvCxnSpPr/>
              <p:nvPr/>
            </p:nvCxnSpPr>
            <p:spPr>
              <a:xfrm rot="16200000" flipH="1" flipV="1">
                <a:off x="7317192" y="1722979"/>
                <a:ext cx="281508" cy="234254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3B1FA4B5-DDCE-0146-8BD0-8886856AC095}"/>
                  </a:ext>
                </a:extLst>
              </p:cNvPr>
              <p:cNvCxnSpPr/>
              <p:nvPr/>
            </p:nvCxnSpPr>
            <p:spPr>
              <a:xfrm rot="16200000" flipH="1">
                <a:off x="7517334" y="1469555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57656019-758D-0444-A94A-82AD45D9467E}"/>
                  </a:ext>
                </a:extLst>
              </p:cNvPr>
              <p:cNvCxnSpPr/>
              <p:nvPr/>
            </p:nvCxnSpPr>
            <p:spPr>
              <a:xfrm rot="16200000" flipH="1" flipV="1">
                <a:off x="7515626" y="1864937"/>
                <a:ext cx="281508" cy="234254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C2A26669-D9FB-C84E-8D2E-BDC3F66B43E4}"/>
                  </a:ext>
                </a:extLst>
              </p:cNvPr>
              <p:cNvCxnSpPr/>
              <p:nvPr/>
            </p:nvCxnSpPr>
            <p:spPr>
              <a:xfrm rot="16200000" flipH="1">
                <a:off x="7713444" y="1612293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BB68DB7F-85A7-0046-AE5A-D4E27E25FAB0}"/>
                  </a:ext>
                </a:extLst>
              </p:cNvPr>
              <p:cNvCxnSpPr/>
              <p:nvPr/>
            </p:nvCxnSpPr>
            <p:spPr>
              <a:xfrm rot="16200000" flipH="1" flipV="1">
                <a:off x="7718478" y="2011647"/>
                <a:ext cx="282684" cy="2235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EF0FF77D-2DF6-9F42-99D1-8B78CC3CD089}"/>
                  </a:ext>
                </a:extLst>
              </p:cNvPr>
              <p:cNvCxnSpPr/>
              <p:nvPr/>
            </p:nvCxnSpPr>
            <p:spPr>
              <a:xfrm rot="16200000" flipH="1">
                <a:off x="7919419" y="1754728"/>
                <a:ext cx="283731" cy="1025441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F89ED131-23EA-284D-8963-9025C564D9AD}"/>
                  </a:ext>
                </a:extLst>
              </p:cNvPr>
              <p:cNvCxnSpPr/>
              <p:nvPr/>
            </p:nvCxnSpPr>
            <p:spPr>
              <a:xfrm rot="16200000" flipH="1" flipV="1">
                <a:off x="7917105" y="2150522"/>
                <a:ext cx="282222" cy="230807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10DC2C4E-2F95-8246-9248-EB04A2F9344D}"/>
                  </a:ext>
                </a:extLst>
              </p:cNvPr>
              <p:cNvGrpSpPr/>
              <p:nvPr/>
            </p:nvGrpSpPr>
            <p:grpSpPr>
              <a:xfrm>
                <a:off x="6655634" y="865742"/>
                <a:ext cx="122084" cy="162998"/>
                <a:chOff x="548918" y="1866540"/>
                <a:chExt cx="101136" cy="135029"/>
              </a:xfrm>
            </p:grpSpPr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4F5E12DD-6CCF-E442-A8EE-3E31F74F9DBC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3456B731-B9F3-984B-89D7-3C1CFFE528E8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>
                  <a:extLst>
                    <a:ext uri="{FF2B5EF4-FFF2-40B4-BE49-F238E27FC236}">
                      <a16:creationId xmlns:a16="http://schemas.microsoft.com/office/drawing/2014/main" id="{ED62D34F-0596-2942-971D-69D40BCB67F5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78B16F1F-04C3-A841-9368-85032C30BBCF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942AFCA9-68A1-7749-9041-F8010B70F448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1111F348-0B6D-534C-B0CC-B46F097E90A0}"/>
                  </a:ext>
                </a:extLst>
              </p:cNvPr>
              <p:cNvGrpSpPr/>
              <p:nvPr/>
            </p:nvGrpSpPr>
            <p:grpSpPr>
              <a:xfrm>
                <a:off x="6644408" y="1499302"/>
                <a:ext cx="122084" cy="162998"/>
                <a:chOff x="548918" y="1866540"/>
                <a:chExt cx="101136" cy="135029"/>
              </a:xfrm>
            </p:grpSpPr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255AA31E-B21B-CD40-BBF9-8FC910C87E38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467FD54E-B42C-FA48-958F-1AE82E0C9E5A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61AABEEF-1C14-CC4B-8960-8232BBC28C51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6EBB32EF-7AA5-9141-8CF7-8F24A61C9938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60B197FC-C8FA-214F-8760-954B8177CD1D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7D7BFBCF-918F-5543-BC59-DB64DE6DC945}"/>
                  </a:ext>
                </a:extLst>
              </p:cNvPr>
              <p:cNvGrpSpPr/>
              <p:nvPr/>
            </p:nvGrpSpPr>
            <p:grpSpPr>
              <a:xfrm flipH="1">
                <a:off x="7351191" y="867456"/>
                <a:ext cx="122084" cy="162998"/>
                <a:chOff x="548918" y="1866540"/>
                <a:chExt cx="101136" cy="135029"/>
              </a:xfrm>
            </p:grpSpPr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656F62D1-F096-1B41-986A-D7417C02C279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5D28BB4D-EC91-214E-9D40-D06B73C27578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EF2B8EDE-6B8F-E647-985E-B4C1311AD219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009414A1-672E-E34C-B370-0286EEBDEA2D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AFAC60AA-7DF4-8C46-8423-84D33C48C503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A65DFC3C-D709-8D49-86CB-7CC7D1C9981C}"/>
                  </a:ext>
                </a:extLst>
              </p:cNvPr>
              <p:cNvGrpSpPr/>
              <p:nvPr/>
            </p:nvGrpSpPr>
            <p:grpSpPr>
              <a:xfrm flipH="1">
                <a:off x="7365644" y="1491606"/>
                <a:ext cx="122084" cy="162998"/>
                <a:chOff x="548918" y="1866540"/>
                <a:chExt cx="101136" cy="135029"/>
              </a:xfrm>
            </p:grpSpPr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B0813FA5-625E-E149-B007-096EC80F38DF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5D3EAEA4-F645-E942-943E-D18DE2B91160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9249F134-A1DB-9246-931D-6ECF7A50146A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E2F37784-F0D1-0A4A-A948-163A76CD3AEB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54FC5946-0984-EF41-B535-C441A1B912A2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BB42A5D9-9C22-8741-A8F4-BA5020F9CCCE}"/>
                  </a:ext>
                </a:extLst>
              </p:cNvPr>
              <p:cNvGrpSpPr/>
              <p:nvPr/>
            </p:nvGrpSpPr>
            <p:grpSpPr>
              <a:xfrm>
                <a:off x="6839298" y="1002510"/>
                <a:ext cx="122084" cy="162998"/>
                <a:chOff x="548918" y="1866540"/>
                <a:chExt cx="101136" cy="135029"/>
              </a:xfrm>
            </p:grpSpPr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AB2FF246-90F6-0C4D-9AAA-B874D76B580A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A942F441-C4DE-C24F-8198-E75B0433D45A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DB3BE576-0C8F-ED40-BC68-2A592CBB0DC5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EFA86A49-F39B-0349-B9F8-43FD8473D42A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D1C8C5DD-D934-2A4F-8556-C937ADBF69ED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49F48B24-52A4-8343-AF1B-67FFDFD762C8}"/>
                  </a:ext>
                </a:extLst>
              </p:cNvPr>
              <p:cNvGrpSpPr/>
              <p:nvPr/>
            </p:nvGrpSpPr>
            <p:grpSpPr>
              <a:xfrm>
                <a:off x="6828072" y="1636070"/>
                <a:ext cx="122084" cy="162998"/>
                <a:chOff x="548918" y="1866540"/>
                <a:chExt cx="101136" cy="135029"/>
              </a:xfrm>
            </p:grpSpPr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0D7AA6FD-08B0-504E-9821-1C5A6F809712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149CF76B-B6ED-CA49-8E30-8DA2084985CF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13E21C12-072D-D147-8AEB-CBB59146E251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F8CE5217-3C53-2B4C-8520-DC46994FE9F7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5DCFD879-1C99-9C42-BC2B-DB4760A64254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248C3569-D5F4-4242-877E-87609EE45499}"/>
                  </a:ext>
                </a:extLst>
              </p:cNvPr>
              <p:cNvGrpSpPr/>
              <p:nvPr/>
            </p:nvGrpSpPr>
            <p:grpSpPr>
              <a:xfrm flipH="1">
                <a:off x="7558300" y="1004224"/>
                <a:ext cx="122084" cy="162998"/>
                <a:chOff x="548918" y="1866540"/>
                <a:chExt cx="101136" cy="135029"/>
              </a:xfrm>
            </p:grpSpPr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493F8D3F-D302-A54D-8F9B-103B13B4DE87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4674A27A-CFFA-2749-B2F0-A382B791070C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BDDEABF1-E67D-B945-AB3F-2939608D1247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058F7814-6306-4044-B10F-03E2728C68AA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72127A1B-8574-C649-81A0-624015E8A916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52000CDE-3415-7B4B-8D0F-0288E36C16CF}"/>
                  </a:ext>
                </a:extLst>
              </p:cNvPr>
              <p:cNvGrpSpPr/>
              <p:nvPr/>
            </p:nvGrpSpPr>
            <p:grpSpPr>
              <a:xfrm flipH="1">
                <a:off x="7572753" y="1636190"/>
                <a:ext cx="122084" cy="162998"/>
                <a:chOff x="548918" y="1866540"/>
                <a:chExt cx="101136" cy="135029"/>
              </a:xfrm>
            </p:grpSpPr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A6B2E814-68C6-EA41-AFAE-B46AC5AB0D53}"/>
                    </a:ext>
                  </a:extLst>
                </p:cNvPr>
                <p:cNvSpPr/>
                <p:nvPr/>
              </p:nvSpPr>
              <p:spPr>
                <a:xfrm>
                  <a:off x="616332" y="1903465"/>
                  <a:ext cx="33722" cy="36787"/>
                </a:xfrm>
                <a:prstGeom prst="ellipse">
                  <a:avLst/>
                </a:pr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1CE7E760-7B8A-8647-A2AD-7C1C3E43ABC0}"/>
                    </a:ext>
                  </a:extLst>
                </p:cNvPr>
                <p:cNvCxnSpPr/>
                <p:nvPr/>
              </p:nvCxnSpPr>
              <p:spPr>
                <a:xfrm>
                  <a:off x="610372" y="1866540"/>
                  <a:ext cx="1021" cy="10042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A476092C-8428-2C4C-A061-4C5026330C2C}"/>
                    </a:ext>
                  </a:extLst>
                </p:cNvPr>
                <p:cNvCxnSpPr/>
                <p:nvPr/>
              </p:nvCxnSpPr>
              <p:spPr>
                <a:xfrm flipH="1">
                  <a:off x="555049" y="1866540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ED3CC560-1107-694B-B120-A64B03EB9BBF}"/>
                    </a:ext>
                  </a:extLst>
                </p:cNvPr>
                <p:cNvCxnSpPr/>
                <p:nvPr/>
              </p:nvCxnSpPr>
              <p:spPr>
                <a:xfrm flipH="1">
                  <a:off x="551983" y="1906393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9AC5E8B2-76B5-014D-A1B5-B45F4FF12C16}"/>
                    </a:ext>
                  </a:extLst>
                </p:cNvPr>
                <p:cNvCxnSpPr/>
                <p:nvPr/>
              </p:nvCxnSpPr>
              <p:spPr>
                <a:xfrm flipH="1">
                  <a:off x="548918" y="1946246"/>
                  <a:ext cx="55323" cy="55323"/>
                </a:xfrm>
                <a:prstGeom prst="line">
                  <a:avLst/>
                </a:prstGeom>
                <a:ln w="31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556D702-3FAE-1947-A904-1C8DEEB10F33}"/>
                </a:ext>
              </a:extLst>
            </p:cNvPr>
            <p:cNvSpPr txBox="1"/>
            <p:nvPr/>
          </p:nvSpPr>
          <p:spPr>
            <a:xfrm>
              <a:off x="2855867" y="3408212"/>
              <a:ext cx="14501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err="1">
                  <a:latin typeface="Arial" charset="0"/>
                  <a:ea typeface="Arial" charset="0"/>
                  <a:cs typeface="Arial" charset="0"/>
                </a:rPr>
                <a:t>Cosh</a:t>
              </a:r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 [ 2.6339 n]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6F435EA-B8A7-834F-8F85-8614C63DDB1B}"/>
                </a:ext>
              </a:extLst>
            </p:cNvPr>
            <p:cNvSpPr txBox="1"/>
            <p:nvPr/>
          </p:nvSpPr>
          <p:spPr>
            <a:xfrm>
              <a:off x="3236924" y="4085486"/>
              <a:ext cx="361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-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DFAC771-7323-1D45-AB39-D7EC50D14705}"/>
                </a:ext>
              </a:extLst>
            </p:cNvPr>
            <p:cNvSpPr txBox="1"/>
            <p:nvPr/>
          </p:nvSpPr>
          <p:spPr>
            <a:xfrm>
              <a:off x="2911299" y="4087952"/>
              <a:ext cx="4030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751F259-E7FA-B74F-BA1E-8773F3CC98F8}"/>
                </a:ext>
              </a:extLst>
            </p:cNvPr>
            <p:cNvSpPr txBox="1"/>
            <p:nvPr/>
          </p:nvSpPr>
          <p:spPr>
            <a:xfrm>
              <a:off x="5040484" y="3029813"/>
              <a:ext cx="13973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err="1">
                  <a:latin typeface="Arial" charset="0"/>
                  <a:ea typeface="Arial" charset="0"/>
                  <a:cs typeface="Arial" charset="0"/>
                </a:rPr>
                <a:t>Sinh</a:t>
              </a:r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 [ 5.2678 n] 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C31D394-85AA-0841-B1C9-95BDE41F365E}"/>
                </a:ext>
              </a:extLst>
            </p:cNvPr>
            <p:cNvSpPr txBox="1"/>
            <p:nvPr/>
          </p:nvSpPr>
          <p:spPr>
            <a:xfrm>
              <a:off x="4271044" y="3029385"/>
              <a:ext cx="83915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(     /48)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908E1FA-E729-ED42-9C18-1CC8BFC970C7}"/>
                </a:ext>
              </a:extLst>
            </p:cNvPr>
            <p:cNvSpPr txBox="1"/>
            <p:nvPr/>
          </p:nvSpPr>
          <p:spPr>
            <a:xfrm>
              <a:off x="4558058" y="1537557"/>
              <a:ext cx="158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Repeating unit  = n 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7E13331-1223-8F45-9080-C0CA7FD5CCE1}"/>
                </a:ext>
              </a:extLst>
            </p:cNvPr>
            <p:cNvSpPr txBox="1"/>
            <p:nvPr/>
          </p:nvSpPr>
          <p:spPr>
            <a:xfrm>
              <a:off x="2724808" y="615110"/>
              <a:ext cx="408222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3D Cantilevered Soft Lattice Truss Beam Geometry    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C29CFBB-D617-0349-9E9E-FE2BF23572D0}"/>
                </a:ext>
              </a:extLst>
            </p:cNvPr>
            <p:cNvSpPr txBox="1"/>
            <p:nvPr/>
          </p:nvSpPr>
          <p:spPr>
            <a:xfrm>
              <a:off x="313344" y="4327974"/>
              <a:ext cx="7746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Y(n) =    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5DF35BF-2BB9-1A4C-B9C9-E3DE35453BDA}"/>
                </a:ext>
              </a:extLst>
            </p:cNvPr>
            <p:cNvSpPr txBox="1"/>
            <p:nvPr/>
          </p:nvSpPr>
          <p:spPr>
            <a:xfrm>
              <a:off x="848554" y="4207600"/>
              <a:ext cx="3277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P 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      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B7DDC5E-2E18-AF48-BAFA-72D93FF55E7C}"/>
                </a:ext>
              </a:extLst>
            </p:cNvPr>
            <p:cNvSpPr txBox="1"/>
            <p:nvPr/>
          </p:nvSpPr>
          <p:spPr>
            <a:xfrm>
              <a:off x="844401" y="4437697"/>
              <a:ext cx="4528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EA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      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27033A5-0773-0342-85C8-F9A4FA6ECDBA}"/>
                </a:ext>
              </a:extLst>
            </p:cNvPr>
            <p:cNvCxnSpPr/>
            <p:nvPr/>
          </p:nvCxnSpPr>
          <p:spPr>
            <a:xfrm>
              <a:off x="918927" y="4475085"/>
              <a:ext cx="26725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14498A5-B7D3-3046-B709-B8A6167B0769}"/>
                </a:ext>
              </a:extLst>
            </p:cNvPr>
            <p:cNvSpPr txBox="1"/>
            <p:nvPr/>
          </p:nvSpPr>
          <p:spPr>
            <a:xfrm>
              <a:off x="4909474" y="3022932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9C5E29D-8274-9A4E-A8F8-518D13993E18}"/>
                </a:ext>
              </a:extLst>
            </p:cNvPr>
            <p:cNvSpPr txBox="1"/>
            <p:nvPr/>
          </p:nvSpPr>
          <p:spPr>
            <a:xfrm>
              <a:off x="2736622" y="3394494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7493106-C8FD-654B-B673-2032E9D835CA}"/>
                </a:ext>
              </a:extLst>
            </p:cNvPr>
            <p:cNvSpPr txBox="1"/>
            <p:nvPr/>
          </p:nvSpPr>
          <p:spPr>
            <a:xfrm>
              <a:off x="5037271" y="3745119"/>
              <a:ext cx="14135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>
                  <a:latin typeface="Arial" charset="0"/>
                  <a:ea typeface="Arial" charset="0"/>
                  <a:cs typeface="Arial" charset="0"/>
                </a:rPr>
                <a:t>Sinh</a:t>
              </a:r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 [ 2.6339 n] 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0ED8101-43D6-4A43-B9C2-BBBF30EA4B48}"/>
                </a:ext>
              </a:extLst>
            </p:cNvPr>
            <p:cNvSpPr txBox="1"/>
            <p:nvPr/>
          </p:nvSpPr>
          <p:spPr>
            <a:xfrm>
              <a:off x="4919783" y="3738411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D7EC773-1246-6640-9B4B-28D8EB02202E}"/>
                </a:ext>
              </a:extLst>
            </p:cNvPr>
            <p:cNvSpPr txBox="1"/>
            <p:nvPr/>
          </p:nvSpPr>
          <p:spPr>
            <a:xfrm>
              <a:off x="2553224" y="4084505"/>
              <a:ext cx="42668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(2)</a:t>
              </a:r>
              <a:endParaRPr lang="en-US" sz="13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21539E2-0312-124D-BF93-BFD471BD0DE4}"/>
                </a:ext>
              </a:extLst>
            </p:cNvPr>
            <p:cNvSpPr txBox="1"/>
            <p:nvPr/>
          </p:nvSpPr>
          <p:spPr>
            <a:xfrm>
              <a:off x="2810757" y="4066554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CF0375E-71A8-B64C-9E09-643F32102800}"/>
                </a:ext>
              </a:extLst>
            </p:cNvPr>
            <p:cNvSpPr txBox="1"/>
            <p:nvPr/>
          </p:nvSpPr>
          <p:spPr>
            <a:xfrm>
              <a:off x="3038357" y="4026926"/>
              <a:ext cx="3306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Arial" charset="0"/>
                  <a:ea typeface="Arial" charset="0"/>
                  <a:cs typeface="Arial" charset="0"/>
                </a:rPr>
                <a:t>3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3A9F2D8F-D144-8F4F-8C4B-A92C31B1C47D}"/>
                </a:ext>
              </a:extLst>
            </p:cNvPr>
            <p:cNvSpPr txBox="1"/>
            <p:nvPr/>
          </p:nvSpPr>
          <p:spPr>
            <a:xfrm>
              <a:off x="3934409" y="4085802"/>
              <a:ext cx="4030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172E426-8D87-8046-B0FF-36EBA4B325F6}"/>
                </a:ext>
              </a:extLst>
            </p:cNvPr>
            <p:cNvSpPr txBox="1"/>
            <p:nvPr/>
          </p:nvSpPr>
          <p:spPr>
            <a:xfrm>
              <a:off x="3441648" y="4087435"/>
              <a:ext cx="6463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(3/2)</a:t>
              </a:r>
              <a:endParaRPr lang="en-US" sz="13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82897F6-B29F-624B-A38A-C0ECD291EA6F}"/>
                </a:ext>
              </a:extLst>
            </p:cNvPr>
            <p:cNvSpPr txBox="1"/>
            <p:nvPr/>
          </p:nvSpPr>
          <p:spPr>
            <a:xfrm>
              <a:off x="3833867" y="4069484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537F8EE-4395-DD47-952A-C6632FB427AF}"/>
                </a:ext>
              </a:extLst>
            </p:cNvPr>
            <p:cNvSpPr txBox="1"/>
            <p:nvPr/>
          </p:nvSpPr>
          <p:spPr>
            <a:xfrm>
              <a:off x="4066547" y="4024776"/>
              <a:ext cx="4030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9DCD939-1281-5047-9C16-D01693AED02A}"/>
                </a:ext>
              </a:extLst>
            </p:cNvPr>
            <p:cNvSpPr txBox="1"/>
            <p:nvPr/>
          </p:nvSpPr>
          <p:spPr>
            <a:xfrm>
              <a:off x="5004104" y="4086113"/>
              <a:ext cx="4030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8BC6867-CD56-B547-BFA6-2C956D3B60B2}"/>
                </a:ext>
              </a:extLst>
            </p:cNvPr>
            <p:cNvSpPr txBox="1"/>
            <p:nvPr/>
          </p:nvSpPr>
          <p:spPr>
            <a:xfrm>
              <a:off x="4432890" y="4087746"/>
              <a:ext cx="68475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(5/16)</a:t>
              </a:r>
              <a:endParaRPr lang="en-US" sz="13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A7FDD02-AD03-B745-8771-2D2154108A36}"/>
                </a:ext>
              </a:extLst>
            </p:cNvPr>
            <p:cNvSpPr txBox="1"/>
            <p:nvPr/>
          </p:nvSpPr>
          <p:spPr>
            <a:xfrm>
              <a:off x="4898482" y="4074875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655DAD4-4369-0F47-9094-3E4C5B37B825}"/>
                </a:ext>
              </a:extLst>
            </p:cNvPr>
            <p:cNvSpPr txBox="1"/>
            <p:nvPr/>
          </p:nvSpPr>
          <p:spPr>
            <a:xfrm>
              <a:off x="4261764" y="4097933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  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04D412E9-F88D-A74C-8025-04D83A613CF7}"/>
                </a:ext>
              </a:extLst>
            </p:cNvPr>
            <p:cNvSpPr txBox="1"/>
            <p:nvPr/>
          </p:nvSpPr>
          <p:spPr>
            <a:xfrm>
              <a:off x="5408946" y="4087624"/>
              <a:ext cx="55545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(1/4)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5555972-1C42-0143-96DF-062C9299FACC}"/>
                </a:ext>
              </a:extLst>
            </p:cNvPr>
            <p:cNvSpPr txBox="1"/>
            <p:nvPr/>
          </p:nvSpPr>
          <p:spPr>
            <a:xfrm>
              <a:off x="5228006" y="4094593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-  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B5980B2-5AC6-0746-8893-C045A53F9E7B}"/>
                </a:ext>
              </a:extLst>
            </p:cNvPr>
            <p:cNvSpPr txBox="1"/>
            <p:nvPr/>
          </p:nvSpPr>
          <p:spPr>
            <a:xfrm>
              <a:off x="3036885" y="4998123"/>
              <a:ext cx="14501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err="1">
                  <a:latin typeface="Arial" charset="0"/>
                  <a:ea typeface="Arial" charset="0"/>
                  <a:cs typeface="Arial" charset="0"/>
                </a:rPr>
                <a:t>Cosh</a:t>
              </a:r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 [ 2.6339 n] 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FB68C646-6F0F-AC43-B0B6-B515180665D8}"/>
                </a:ext>
              </a:extLst>
            </p:cNvPr>
            <p:cNvSpPr txBox="1"/>
            <p:nvPr/>
          </p:nvSpPr>
          <p:spPr>
            <a:xfrm>
              <a:off x="3759376" y="5679390"/>
              <a:ext cx="361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2830AEA-A5FF-654D-84A4-46D220534130}"/>
                </a:ext>
              </a:extLst>
            </p:cNvPr>
            <p:cNvSpPr txBox="1"/>
            <p:nvPr/>
          </p:nvSpPr>
          <p:spPr>
            <a:xfrm>
              <a:off x="5515656" y="4996884"/>
              <a:ext cx="144230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>
                  <a:latin typeface="Arial" charset="0"/>
                  <a:ea typeface="Arial" charset="0"/>
                  <a:cs typeface="Arial" charset="0"/>
                </a:rPr>
                <a:t>Sinh</a:t>
              </a:r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 [ 2.6339 n] 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3A7412E-0F84-3147-A0D0-865CBE3556E5}"/>
                </a:ext>
              </a:extLst>
            </p:cNvPr>
            <p:cNvSpPr txBox="1"/>
            <p:nvPr/>
          </p:nvSpPr>
          <p:spPr>
            <a:xfrm>
              <a:off x="3437376" y="5681856"/>
              <a:ext cx="4030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591C46C-71A4-A542-92EC-8889DECA488E}"/>
                </a:ext>
              </a:extLst>
            </p:cNvPr>
            <p:cNvSpPr txBox="1"/>
            <p:nvPr/>
          </p:nvSpPr>
          <p:spPr>
            <a:xfrm>
              <a:off x="4344474" y="5014505"/>
              <a:ext cx="30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+</a:t>
              </a:r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556BFBD0-0D49-3A4A-B365-340CBAA5352F}"/>
                </a:ext>
              </a:extLst>
            </p:cNvPr>
            <p:cNvSpPr txBox="1"/>
            <p:nvPr/>
          </p:nvSpPr>
          <p:spPr>
            <a:xfrm>
              <a:off x="5510174" y="4620486"/>
              <a:ext cx="13973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err="1">
                  <a:latin typeface="Arial" charset="0"/>
                  <a:ea typeface="Arial" charset="0"/>
                  <a:cs typeface="Arial" charset="0"/>
                </a:rPr>
                <a:t>Sinh</a:t>
              </a:r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 [ 5.2678 n] 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A2605DEF-EAA6-B149-B923-4AABE5AA2712}"/>
                </a:ext>
              </a:extLst>
            </p:cNvPr>
            <p:cNvSpPr txBox="1"/>
            <p:nvPr/>
          </p:nvSpPr>
          <p:spPr>
            <a:xfrm>
              <a:off x="5384729" y="4613605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A8AD4FD-01A1-7A4A-889C-B809B162FF90}"/>
                </a:ext>
              </a:extLst>
            </p:cNvPr>
            <p:cNvSpPr txBox="1"/>
            <p:nvPr/>
          </p:nvSpPr>
          <p:spPr>
            <a:xfrm>
              <a:off x="5391494" y="4983340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2ED0791-BE96-6C44-8A84-5896883242BE}"/>
                </a:ext>
              </a:extLst>
            </p:cNvPr>
            <p:cNvSpPr txBox="1"/>
            <p:nvPr/>
          </p:nvSpPr>
          <p:spPr>
            <a:xfrm>
              <a:off x="2530689" y="4989010"/>
              <a:ext cx="5460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(3/4)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63EFDAD-A7E2-9F49-A1FF-9FB1CB7BA574}"/>
                </a:ext>
              </a:extLst>
            </p:cNvPr>
            <p:cNvSpPr txBox="1"/>
            <p:nvPr/>
          </p:nvSpPr>
          <p:spPr>
            <a:xfrm>
              <a:off x="4516452" y="4990793"/>
              <a:ext cx="4212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(n)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A771C42-B0B6-5941-AB96-79B5E53ADAC8}"/>
                </a:ext>
              </a:extLst>
            </p:cNvPr>
            <p:cNvSpPr txBox="1"/>
            <p:nvPr/>
          </p:nvSpPr>
          <p:spPr>
            <a:xfrm>
              <a:off x="4761195" y="4992570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573F9CE-44F0-9A47-9F99-2043F26DDD54}"/>
                </a:ext>
              </a:extLst>
            </p:cNvPr>
            <p:cNvSpPr txBox="1"/>
            <p:nvPr/>
          </p:nvSpPr>
          <p:spPr>
            <a:xfrm>
              <a:off x="2920354" y="4989485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8A0A5353-1958-0F4F-B5F7-EA7BB2D62BD1}"/>
                </a:ext>
              </a:extLst>
            </p:cNvPr>
            <p:cNvSpPr txBox="1"/>
            <p:nvPr/>
          </p:nvSpPr>
          <p:spPr>
            <a:xfrm>
              <a:off x="5506961" y="5335792"/>
              <a:ext cx="14135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err="1">
                  <a:latin typeface="Arial" charset="0"/>
                  <a:ea typeface="Arial" charset="0"/>
                  <a:cs typeface="Arial" charset="0"/>
                </a:rPr>
                <a:t>Sinh</a:t>
              </a:r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 [ 2.6339 n] 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2C3A19D-0810-9545-8DB3-FC27618347E2}"/>
                </a:ext>
              </a:extLst>
            </p:cNvPr>
            <p:cNvSpPr txBox="1"/>
            <p:nvPr/>
          </p:nvSpPr>
          <p:spPr>
            <a:xfrm>
              <a:off x="5389473" y="5329084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94C6204-B3BD-574F-BFA2-A8A89273BD77}"/>
                </a:ext>
              </a:extLst>
            </p:cNvPr>
            <p:cNvSpPr txBox="1"/>
            <p:nvPr/>
          </p:nvSpPr>
          <p:spPr>
            <a:xfrm>
              <a:off x="3066335" y="5673374"/>
              <a:ext cx="4139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(2)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8E2C1DA-24D5-0A49-9739-F713F816C1A4}"/>
                </a:ext>
              </a:extLst>
            </p:cNvPr>
            <p:cNvSpPr txBox="1"/>
            <p:nvPr/>
          </p:nvSpPr>
          <p:spPr>
            <a:xfrm>
              <a:off x="3328813" y="5660458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90C829D-A5C1-1041-80C1-1C9A7EB14808}"/>
                </a:ext>
              </a:extLst>
            </p:cNvPr>
            <p:cNvSpPr txBox="1"/>
            <p:nvPr/>
          </p:nvSpPr>
          <p:spPr>
            <a:xfrm>
              <a:off x="3564434" y="5620830"/>
              <a:ext cx="2740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Arial" charset="0"/>
                  <a:ea typeface="Arial" charset="0"/>
                  <a:cs typeface="Arial" charset="0"/>
                </a:rPr>
                <a:t>3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2ED6530-61C6-2840-B7C1-3224FCD07E9B}"/>
                </a:ext>
              </a:extLst>
            </p:cNvPr>
            <p:cNvSpPr txBox="1"/>
            <p:nvPr/>
          </p:nvSpPr>
          <p:spPr>
            <a:xfrm>
              <a:off x="4469424" y="5681555"/>
              <a:ext cx="4030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67668F03-23CD-7646-9F87-FE3515570C5E}"/>
                </a:ext>
              </a:extLst>
            </p:cNvPr>
            <p:cNvSpPr txBox="1"/>
            <p:nvPr/>
          </p:nvSpPr>
          <p:spPr>
            <a:xfrm>
              <a:off x="3989954" y="5676259"/>
              <a:ext cx="5480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(3/2)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992659E-E3E8-FB47-A361-5DF6E37B887C}"/>
                </a:ext>
              </a:extLst>
            </p:cNvPr>
            <p:cNvSpPr txBox="1"/>
            <p:nvPr/>
          </p:nvSpPr>
          <p:spPr>
            <a:xfrm>
              <a:off x="4368882" y="5660157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ECFDC34-5427-454B-A5E2-22A8255B3487}"/>
                </a:ext>
              </a:extLst>
            </p:cNvPr>
            <p:cNvSpPr txBox="1"/>
            <p:nvPr/>
          </p:nvSpPr>
          <p:spPr>
            <a:xfrm>
              <a:off x="4601562" y="5620529"/>
              <a:ext cx="4030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C8F5298-093D-6C44-869A-6342E75C7B2E}"/>
                </a:ext>
              </a:extLst>
            </p:cNvPr>
            <p:cNvSpPr txBox="1"/>
            <p:nvPr/>
          </p:nvSpPr>
          <p:spPr>
            <a:xfrm>
              <a:off x="5635384" y="5681866"/>
              <a:ext cx="40301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n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1588B50-014D-C24F-8D8C-84F260509378}"/>
                </a:ext>
              </a:extLst>
            </p:cNvPr>
            <p:cNvSpPr txBox="1"/>
            <p:nvPr/>
          </p:nvSpPr>
          <p:spPr>
            <a:xfrm>
              <a:off x="5045159" y="5678419"/>
              <a:ext cx="94695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(3/16)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5D8D2C1-5D60-1740-A872-6C33E3242FFE}"/>
                </a:ext>
              </a:extLst>
            </p:cNvPr>
            <p:cNvSpPr txBox="1"/>
            <p:nvPr/>
          </p:nvSpPr>
          <p:spPr>
            <a:xfrm>
              <a:off x="5529762" y="5665548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165D064-A910-AA45-9C8C-02AC0FFD6194}"/>
                </a:ext>
              </a:extLst>
            </p:cNvPr>
            <p:cNvSpPr txBox="1"/>
            <p:nvPr/>
          </p:nvSpPr>
          <p:spPr>
            <a:xfrm>
              <a:off x="4785450" y="5693686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  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83406EBF-B86D-6A49-B8ED-B892E7BDF161}"/>
                </a:ext>
              </a:extLst>
            </p:cNvPr>
            <p:cNvSpPr txBox="1"/>
            <p:nvPr/>
          </p:nvSpPr>
          <p:spPr>
            <a:xfrm>
              <a:off x="6031037" y="5678297"/>
              <a:ext cx="82948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(1/64)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E0688DB-CD0E-2A45-87B2-104C9A3B1F4C}"/>
                </a:ext>
              </a:extLst>
            </p:cNvPr>
            <p:cNvSpPr txBox="1"/>
            <p:nvPr/>
          </p:nvSpPr>
          <p:spPr>
            <a:xfrm>
              <a:off x="5850096" y="5685266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-  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E833388E-4B70-894E-8694-E2659BAE2F22}"/>
                </a:ext>
              </a:extLst>
            </p:cNvPr>
            <p:cNvSpPr txBox="1"/>
            <p:nvPr/>
          </p:nvSpPr>
          <p:spPr>
            <a:xfrm>
              <a:off x="2576416" y="4610901"/>
              <a:ext cx="69304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(1/64)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F3E55E8-0727-8242-9D75-462A8016F09D}"/>
                </a:ext>
              </a:extLst>
            </p:cNvPr>
            <p:cNvSpPr txBox="1"/>
            <p:nvPr/>
          </p:nvSpPr>
          <p:spPr>
            <a:xfrm>
              <a:off x="3181273" y="4610509"/>
              <a:ext cx="139732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err="1">
                  <a:latin typeface="Arial" charset="0"/>
                  <a:ea typeface="Arial" charset="0"/>
                  <a:cs typeface="Arial" charset="0"/>
                </a:rPr>
                <a:t>Cosh</a:t>
              </a:r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 [ 5.2678 n] 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06D2E14D-F822-4144-8B85-B24A05E47B55}"/>
                </a:ext>
              </a:extLst>
            </p:cNvPr>
            <p:cNvSpPr txBox="1"/>
            <p:nvPr/>
          </p:nvSpPr>
          <p:spPr>
            <a:xfrm>
              <a:off x="4517570" y="4632192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  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5E4993C-1D5B-644F-9A84-6C88637F487B}"/>
                </a:ext>
              </a:extLst>
            </p:cNvPr>
            <p:cNvSpPr txBox="1"/>
            <p:nvPr/>
          </p:nvSpPr>
          <p:spPr>
            <a:xfrm>
              <a:off x="3063773" y="4597202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090596A2-04C3-CB4B-9673-82891928FF57}"/>
                </a:ext>
              </a:extLst>
            </p:cNvPr>
            <p:cNvSpPr txBox="1"/>
            <p:nvPr/>
          </p:nvSpPr>
          <p:spPr>
            <a:xfrm>
              <a:off x="4661297" y="5350438"/>
              <a:ext cx="30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-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38D4052-17FD-EF40-AC3F-AC6A6757361A}"/>
                </a:ext>
              </a:extLst>
            </p:cNvPr>
            <p:cNvCxnSpPr/>
            <p:nvPr/>
          </p:nvCxnSpPr>
          <p:spPr>
            <a:xfrm>
              <a:off x="267063" y="2890307"/>
              <a:ext cx="86036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30A4ECD-8E54-324C-B01B-DD071C54F5DD}"/>
                </a:ext>
              </a:extLst>
            </p:cNvPr>
            <p:cNvSpPr txBox="1"/>
            <p:nvPr/>
          </p:nvSpPr>
          <p:spPr>
            <a:xfrm>
              <a:off x="2950837" y="2627840"/>
              <a:ext cx="338336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Numerical Bending Deflection Expression   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AC55654-DB0A-354D-B199-D1A5D97EF304}"/>
                </a:ext>
              </a:extLst>
            </p:cNvPr>
            <p:cNvSpPr txBox="1"/>
            <p:nvPr/>
          </p:nvSpPr>
          <p:spPr>
            <a:xfrm>
              <a:off x="6423799" y="2108949"/>
              <a:ext cx="11333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Perspective </a:t>
              </a:r>
            </a:p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View      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B26D93ED-6B96-E849-B444-47ACD80347DC}"/>
                </a:ext>
              </a:extLst>
            </p:cNvPr>
            <p:cNvSpPr txBox="1"/>
            <p:nvPr/>
          </p:nvSpPr>
          <p:spPr>
            <a:xfrm>
              <a:off x="352684" y="1566788"/>
              <a:ext cx="10146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Front View      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29BA6295-4A96-5540-B437-83A44882A5DD}"/>
                </a:ext>
              </a:extLst>
            </p:cNvPr>
            <p:cNvSpPr txBox="1"/>
            <p:nvPr/>
          </p:nvSpPr>
          <p:spPr>
            <a:xfrm>
              <a:off x="2833182" y="2380494"/>
              <a:ext cx="198505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Top and Bottom View     </a:t>
              </a:r>
              <a:endParaRPr lang="en-US" sz="13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20E987C-1DE5-C746-9D37-956E7F871500}"/>
                </a:ext>
              </a:extLst>
            </p:cNvPr>
            <p:cNvSpPr txBox="1"/>
            <p:nvPr/>
          </p:nvSpPr>
          <p:spPr>
            <a:xfrm>
              <a:off x="3187705" y="1452087"/>
              <a:ext cx="95627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Side View       </a:t>
              </a: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65722B8-EF2F-E045-BCE8-945B7DD136BA}"/>
                </a:ext>
              </a:extLst>
            </p:cNvPr>
            <p:cNvCxnSpPr/>
            <p:nvPr/>
          </p:nvCxnSpPr>
          <p:spPr>
            <a:xfrm>
              <a:off x="266001" y="882607"/>
              <a:ext cx="860362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487CC8B-803A-9E4A-BB64-90D4A4C3D69B}"/>
                </a:ext>
              </a:extLst>
            </p:cNvPr>
            <p:cNvGrpSpPr/>
            <p:nvPr/>
          </p:nvGrpSpPr>
          <p:grpSpPr>
            <a:xfrm>
              <a:off x="7379969" y="2261418"/>
              <a:ext cx="437968" cy="391030"/>
              <a:chOff x="6444180" y="2002222"/>
              <a:chExt cx="437968" cy="391030"/>
            </a:xfrm>
          </p:grpSpPr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495F096-85FD-1C44-9732-D72D4AC986D2}"/>
                  </a:ext>
                </a:extLst>
              </p:cNvPr>
              <p:cNvSpPr txBox="1"/>
              <p:nvPr/>
            </p:nvSpPr>
            <p:spPr>
              <a:xfrm>
                <a:off x="6444180" y="2002222"/>
                <a:ext cx="32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P</a:t>
                </a:r>
              </a:p>
            </p:txBody>
          </p: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F9483894-FB2B-E846-8DF5-AE5B7329C4D6}"/>
                  </a:ext>
                </a:extLst>
              </p:cNvPr>
              <p:cNvCxnSpPr/>
              <p:nvPr/>
            </p:nvCxnSpPr>
            <p:spPr>
              <a:xfrm flipH="1">
                <a:off x="6531959" y="2084669"/>
                <a:ext cx="201763" cy="206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7187E934-8025-3147-8295-B26BFA6FEEE6}"/>
                  </a:ext>
                </a:extLst>
              </p:cNvPr>
              <p:cNvSpPr txBox="1"/>
              <p:nvPr/>
            </p:nvSpPr>
            <p:spPr>
              <a:xfrm>
                <a:off x="6553298" y="2116253"/>
                <a:ext cx="32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4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BEDEF42-8AE0-B347-B6A1-960842CCE9A7}"/>
                </a:ext>
              </a:extLst>
            </p:cNvPr>
            <p:cNvGrpSpPr/>
            <p:nvPr/>
          </p:nvGrpSpPr>
          <p:grpSpPr>
            <a:xfrm>
              <a:off x="8531474" y="2334632"/>
              <a:ext cx="437968" cy="391030"/>
              <a:chOff x="6444180" y="2002222"/>
              <a:chExt cx="437968" cy="391030"/>
            </a:xfrm>
          </p:grpSpPr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6FBF28F6-1E66-1040-9E61-27F839DA4457}"/>
                  </a:ext>
                </a:extLst>
              </p:cNvPr>
              <p:cNvSpPr txBox="1"/>
              <p:nvPr/>
            </p:nvSpPr>
            <p:spPr>
              <a:xfrm>
                <a:off x="6444180" y="2002222"/>
                <a:ext cx="32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P</a:t>
                </a: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467180E2-0D05-6D4B-B5E6-0E638FB5E180}"/>
                  </a:ext>
                </a:extLst>
              </p:cNvPr>
              <p:cNvCxnSpPr/>
              <p:nvPr/>
            </p:nvCxnSpPr>
            <p:spPr>
              <a:xfrm flipH="1">
                <a:off x="6531959" y="2084669"/>
                <a:ext cx="201763" cy="206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9837F2D3-8A20-0440-A103-39F5A2354D5D}"/>
                  </a:ext>
                </a:extLst>
              </p:cNvPr>
              <p:cNvSpPr txBox="1"/>
              <p:nvPr/>
            </p:nvSpPr>
            <p:spPr>
              <a:xfrm>
                <a:off x="6553298" y="2116253"/>
                <a:ext cx="32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4</a:t>
                </a: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0895E216-5C60-D948-BEF8-2B76F98C1E84}"/>
                </a:ext>
              </a:extLst>
            </p:cNvPr>
            <p:cNvGrpSpPr/>
            <p:nvPr/>
          </p:nvGrpSpPr>
          <p:grpSpPr>
            <a:xfrm>
              <a:off x="8466482" y="1318346"/>
              <a:ext cx="437968" cy="391030"/>
              <a:chOff x="6444180" y="2002222"/>
              <a:chExt cx="437968" cy="391030"/>
            </a:xfrm>
          </p:grpSpPr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B3F2DF00-412D-2B46-ADCB-E0FD1AAD0A21}"/>
                  </a:ext>
                </a:extLst>
              </p:cNvPr>
              <p:cNvSpPr txBox="1"/>
              <p:nvPr/>
            </p:nvSpPr>
            <p:spPr>
              <a:xfrm>
                <a:off x="6444180" y="2002222"/>
                <a:ext cx="32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P</a:t>
                </a:r>
              </a:p>
            </p:txBody>
          </p: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6FBBBA59-57E0-7B47-9803-8804A4936412}"/>
                  </a:ext>
                </a:extLst>
              </p:cNvPr>
              <p:cNvCxnSpPr/>
              <p:nvPr/>
            </p:nvCxnSpPr>
            <p:spPr>
              <a:xfrm flipH="1">
                <a:off x="6531959" y="2084669"/>
                <a:ext cx="201763" cy="206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2CA7040B-6AC7-CE4E-8438-A880D4D5133F}"/>
                  </a:ext>
                </a:extLst>
              </p:cNvPr>
              <p:cNvSpPr txBox="1"/>
              <p:nvPr/>
            </p:nvSpPr>
            <p:spPr>
              <a:xfrm>
                <a:off x="6553298" y="2116253"/>
                <a:ext cx="32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208" name="Right Brace 207">
              <a:extLst>
                <a:ext uri="{FF2B5EF4-FFF2-40B4-BE49-F238E27FC236}">
                  <a16:creationId xmlns:a16="http://schemas.microsoft.com/office/drawing/2014/main" id="{0C87EF1F-ABB6-2343-B510-FE37BBC4496A}"/>
                </a:ext>
              </a:extLst>
            </p:cNvPr>
            <p:cNvSpPr/>
            <p:nvPr/>
          </p:nvSpPr>
          <p:spPr>
            <a:xfrm rot="5400000">
              <a:off x="4847882" y="1093085"/>
              <a:ext cx="67562" cy="82373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1B76B4D1-FD1C-4F40-A999-D7BFA748EB9F}"/>
                </a:ext>
              </a:extLst>
            </p:cNvPr>
            <p:cNvSpPr txBox="1"/>
            <p:nvPr/>
          </p:nvSpPr>
          <p:spPr>
            <a:xfrm>
              <a:off x="8012471" y="899730"/>
              <a:ext cx="9726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Bending Load</a:t>
              </a:r>
              <a:r>
                <a:rPr lang="en-US" sz="11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210" name="Right Bracket 209">
              <a:extLst>
                <a:ext uri="{FF2B5EF4-FFF2-40B4-BE49-F238E27FC236}">
                  <a16:creationId xmlns:a16="http://schemas.microsoft.com/office/drawing/2014/main" id="{4F37EAC6-8FA9-8D47-B4BA-D27D0C85911D}"/>
                </a:ext>
              </a:extLst>
            </p:cNvPr>
            <p:cNvSpPr/>
            <p:nvPr/>
          </p:nvSpPr>
          <p:spPr>
            <a:xfrm flipH="1">
              <a:off x="1251479" y="2943855"/>
              <a:ext cx="75789" cy="3067071"/>
            </a:xfrm>
            <a:prstGeom prst="rightBracke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ight Bracket 210">
              <a:extLst>
                <a:ext uri="{FF2B5EF4-FFF2-40B4-BE49-F238E27FC236}">
                  <a16:creationId xmlns:a16="http://schemas.microsoft.com/office/drawing/2014/main" id="{0D3C7F54-3EA2-3544-B78D-D4DDB5E81FE3}"/>
                </a:ext>
              </a:extLst>
            </p:cNvPr>
            <p:cNvSpPr/>
            <p:nvPr/>
          </p:nvSpPr>
          <p:spPr>
            <a:xfrm>
              <a:off x="6872153" y="2944899"/>
              <a:ext cx="75789" cy="3067071"/>
            </a:xfrm>
            <a:prstGeom prst="rightBracke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ight Bracket 211">
              <a:extLst>
                <a:ext uri="{FF2B5EF4-FFF2-40B4-BE49-F238E27FC236}">
                  <a16:creationId xmlns:a16="http://schemas.microsoft.com/office/drawing/2014/main" id="{6944D4B8-B51C-1E45-90B6-7B2942429389}"/>
                </a:ext>
              </a:extLst>
            </p:cNvPr>
            <p:cNvSpPr/>
            <p:nvPr/>
          </p:nvSpPr>
          <p:spPr>
            <a:xfrm flipH="1">
              <a:off x="1708296" y="3000323"/>
              <a:ext cx="45719" cy="1389203"/>
            </a:xfrm>
            <a:prstGeom prst="rightBracke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ight Bracket 212">
              <a:extLst>
                <a:ext uri="{FF2B5EF4-FFF2-40B4-BE49-F238E27FC236}">
                  <a16:creationId xmlns:a16="http://schemas.microsoft.com/office/drawing/2014/main" id="{228B75B7-2C27-2A48-922D-0CE1263591CD}"/>
                </a:ext>
              </a:extLst>
            </p:cNvPr>
            <p:cNvSpPr/>
            <p:nvPr/>
          </p:nvSpPr>
          <p:spPr>
            <a:xfrm>
              <a:off x="6388087" y="3015790"/>
              <a:ext cx="45719" cy="1389203"/>
            </a:xfrm>
            <a:prstGeom prst="rightBracke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ight Bracket 213">
              <a:extLst>
                <a:ext uri="{FF2B5EF4-FFF2-40B4-BE49-F238E27FC236}">
                  <a16:creationId xmlns:a16="http://schemas.microsoft.com/office/drawing/2014/main" id="{E28B67AF-D647-D54B-88D3-CDA65AEDF9BB}"/>
                </a:ext>
              </a:extLst>
            </p:cNvPr>
            <p:cNvSpPr/>
            <p:nvPr/>
          </p:nvSpPr>
          <p:spPr>
            <a:xfrm flipH="1">
              <a:off x="1972248" y="4592972"/>
              <a:ext cx="45719" cy="1389203"/>
            </a:xfrm>
            <a:prstGeom prst="rightBracke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ight Bracket 214">
              <a:extLst>
                <a:ext uri="{FF2B5EF4-FFF2-40B4-BE49-F238E27FC236}">
                  <a16:creationId xmlns:a16="http://schemas.microsoft.com/office/drawing/2014/main" id="{88F69A54-A95E-3D48-92A5-F41994F95B77}"/>
                </a:ext>
              </a:extLst>
            </p:cNvPr>
            <p:cNvSpPr/>
            <p:nvPr/>
          </p:nvSpPr>
          <p:spPr>
            <a:xfrm>
              <a:off x="6802738" y="4601350"/>
              <a:ext cx="45719" cy="1389203"/>
            </a:xfrm>
            <a:prstGeom prst="rightBracke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FD21FF95-5D64-1A46-B303-2A3879A4FBE6}"/>
                </a:ext>
              </a:extLst>
            </p:cNvPr>
            <p:cNvCxnSpPr/>
            <p:nvPr/>
          </p:nvCxnSpPr>
          <p:spPr>
            <a:xfrm flipH="1">
              <a:off x="7959691" y="2236965"/>
              <a:ext cx="4808" cy="1714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8F0D272E-2203-094A-80FA-5DB969BF3313}"/>
                </a:ext>
              </a:extLst>
            </p:cNvPr>
            <p:cNvCxnSpPr/>
            <p:nvPr/>
          </p:nvCxnSpPr>
          <p:spPr>
            <a:xfrm flipH="1">
              <a:off x="8594186" y="2213876"/>
              <a:ext cx="4808" cy="1714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7A44FDB3-B8B7-C04E-8E63-3247A82A1C29}"/>
                </a:ext>
              </a:extLst>
            </p:cNvPr>
            <p:cNvCxnSpPr/>
            <p:nvPr/>
          </p:nvCxnSpPr>
          <p:spPr>
            <a:xfrm flipH="1">
              <a:off x="7927820" y="1666563"/>
              <a:ext cx="4808" cy="1714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4FCF76D2-BF3D-8D43-AA99-4A54382821E6}"/>
                </a:ext>
              </a:extLst>
            </p:cNvPr>
            <p:cNvCxnSpPr/>
            <p:nvPr/>
          </p:nvCxnSpPr>
          <p:spPr>
            <a:xfrm flipH="1">
              <a:off x="8562315" y="1643474"/>
              <a:ext cx="4808" cy="1714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0EAD0207-4657-C147-ADD4-67155CFE3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693" y="1170550"/>
              <a:ext cx="224780" cy="224780"/>
            </a:xfrm>
            <a:prstGeom prst="rect">
              <a:avLst/>
            </a:prstGeom>
          </p:spPr>
        </p:pic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2AB791A-D7D5-D44F-ABDF-B14CBB002888}"/>
                </a:ext>
              </a:extLst>
            </p:cNvPr>
            <p:cNvGrpSpPr/>
            <p:nvPr/>
          </p:nvGrpSpPr>
          <p:grpSpPr>
            <a:xfrm>
              <a:off x="4324465" y="3029178"/>
              <a:ext cx="456141" cy="292845"/>
              <a:chOff x="7377062" y="3462403"/>
              <a:chExt cx="456141" cy="292845"/>
            </a:xfrm>
          </p:grpSpPr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90E7CBBA-9A66-2141-8D7E-91124D8C3A4D}"/>
                  </a:ext>
                </a:extLst>
              </p:cNvPr>
              <p:cNvCxnSpPr/>
              <p:nvPr/>
            </p:nvCxnSpPr>
            <p:spPr>
              <a:xfrm>
                <a:off x="7540288" y="3519582"/>
                <a:ext cx="14775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2DC33EF4-D23C-3E4E-A81A-2AF5A8101A44}"/>
                  </a:ext>
                </a:extLst>
              </p:cNvPr>
              <p:cNvSpPr/>
              <p:nvPr/>
            </p:nvSpPr>
            <p:spPr>
              <a:xfrm>
                <a:off x="7377062" y="3462403"/>
                <a:ext cx="44292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>
                    <a:latin typeface="Arial" charset="0"/>
                    <a:ea typeface="Arial" charset="0"/>
                    <a:cs typeface="Arial" charset="0"/>
                  </a:rPr>
                  <a:t>√ </a:t>
                </a: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329BFF80-A151-7A4E-95D2-F73652D65A39}"/>
                  </a:ext>
                </a:extLst>
              </p:cNvPr>
              <p:cNvSpPr/>
              <p:nvPr/>
            </p:nvSpPr>
            <p:spPr>
              <a:xfrm>
                <a:off x="7491395" y="3462860"/>
                <a:ext cx="341808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F77A234-9391-5043-AF91-F3C5C44AE4F1}"/>
                </a:ext>
              </a:extLst>
            </p:cNvPr>
            <p:cNvSpPr txBox="1"/>
            <p:nvPr/>
          </p:nvSpPr>
          <p:spPr>
            <a:xfrm>
              <a:off x="2865175" y="3741442"/>
              <a:ext cx="14135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err="1">
                  <a:latin typeface="Arial" charset="0"/>
                  <a:ea typeface="Arial" charset="0"/>
                  <a:cs typeface="Arial" charset="0"/>
                </a:rPr>
                <a:t>Cosh</a:t>
              </a:r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 [ 2.6339 n] 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89D033E-7DA3-8A4F-8E20-D02255E70454}"/>
                </a:ext>
              </a:extLst>
            </p:cNvPr>
            <p:cNvSpPr txBox="1"/>
            <p:nvPr/>
          </p:nvSpPr>
          <p:spPr>
            <a:xfrm>
              <a:off x="2332524" y="3732388"/>
              <a:ext cx="55637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(1/4)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DE696812-89A0-A641-8CED-24B1BDF47609}"/>
                </a:ext>
              </a:extLst>
            </p:cNvPr>
            <p:cNvSpPr txBox="1"/>
            <p:nvPr/>
          </p:nvSpPr>
          <p:spPr>
            <a:xfrm>
              <a:off x="2747687" y="3734734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DD3BDF67-8D4D-8344-8E00-61FDFB1F4B43}"/>
                </a:ext>
              </a:extLst>
            </p:cNvPr>
            <p:cNvSpPr txBox="1"/>
            <p:nvPr/>
          </p:nvSpPr>
          <p:spPr>
            <a:xfrm>
              <a:off x="4162154" y="3762169"/>
              <a:ext cx="30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+ </a:t>
              </a:r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CB2C274-814D-734A-99A4-FF399A247A4C}"/>
                </a:ext>
              </a:extLst>
            </p:cNvPr>
            <p:cNvSpPr txBox="1"/>
            <p:nvPr/>
          </p:nvSpPr>
          <p:spPr>
            <a:xfrm>
              <a:off x="2459668" y="3391115"/>
              <a:ext cx="4212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(n)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9E2968B-6C3B-8F44-8C76-5B745ECD5F23}"/>
                </a:ext>
              </a:extLst>
            </p:cNvPr>
            <p:cNvGrpSpPr/>
            <p:nvPr/>
          </p:nvGrpSpPr>
          <p:grpSpPr>
            <a:xfrm>
              <a:off x="4342419" y="3743588"/>
              <a:ext cx="839155" cy="292845"/>
              <a:chOff x="7718747" y="3453106"/>
              <a:chExt cx="839155" cy="292845"/>
            </a:xfrm>
          </p:grpSpPr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C6EDEAB9-80F3-DF45-96C0-95B475171918}"/>
                  </a:ext>
                </a:extLst>
              </p:cNvPr>
              <p:cNvSpPr txBox="1"/>
              <p:nvPr/>
            </p:nvSpPr>
            <p:spPr>
              <a:xfrm>
                <a:off x="7718747" y="3453313"/>
                <a:ext cx="83915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>
                    <a:latin typeface="Arial" charset="0"/>
                    <a:ea typeface="Arial" charset="0"/>
                    <a:cs typeface="Arial" charset="0"/>
                  </a:rPr>
                  <a:t>(      /</a:t>
                </a:r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3)</a:t>
                </a:r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ADA7EBFC-A9A2-8C41-A461-ED9BCA8F1F5D}"/>
                  </a:ext>
                </a:extLst>
              </p:cNvPr>
              <p:cNvGrpSpPr/>
              <p:nvPr/>
            </p:nvGrpSpPr>
            <p:grpSpPr>
              <a:xfrm>
                <a:off x="7799738" y="3453106"/>
                <a:ext cx="456141" cy="292845"/>
                <a:chOff x="7377062" y="3462403"/>
                <a:chExt cx="456141" cy="292845"/>
              </a:xfrm>
            </p:grpSpPr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64B0874E-4A77-FE42-B880-28184B5245D8}"/>
                    </a:ext>
                  </a:extLst>
                </p:cNvPr>
                <p:cNvCxnSpPr/>
                <p:nvPr/>
              </p:nvCxnSpPr>
              <p:spPr>
                <a:xfrm>
                  <a:off x="7540288" y="3519582"/>
                  <a:ext cx="14775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FD664505-13DC-784E-861E-4456FE3615B3}"/>
                    </a:ext>
                  </a:extLst>
                </p:cNvPr>
                <p:cNvSpPr/>
                <p:nvPr/>
              </p:nvSpPr>
              <p:spPr>
                <a:xfrm>
                  <a:off x="7377062" y="3462403"/>
                  <a:ext cx="442929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 dirty="0">
                      <a:latin typeface="Arial" charset="0"/>
                      <a:ea typeface="Arial" charset="0"/>
                      <a:cs typeface="Arial" charset="0"/>
                    </a:rPr>
                    <a:t>√ </a:t>
                  </a:r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18C1641D-545D-204A-BB39-64F3DA2F4F38}"/>
                    </a:ext>
                  </a:extLst>
                </p:cNvPr>
                <p:cNvSpPr/>
                <p:nvPr/>
              </p:nvSpPr>
              <p:spPr>
                <a:xfrm>
                  <a:off x="7491395" y="3462860"/>
                  <a:ext cx="341808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 dirty="0">
                      <a:latin typeface="Arial" charset="0"/>
                      <a:ea typeface="Arial" charset="0"/>
                      <a:cs typeface="Arial" charset="0"/>
                    </a:rPr>
                    <a:t>3</a:t>
                  </a:r>
                </a:p>
              </p:txBody>
            </p:sp>
          </p:grp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DD0181E8-408E-0A4B-8A15-26A9AD1A0C6D}"/>
                </a:ext>
              </a:extLst>
            </p:cNvPr>
            <p:cNvGrpSpPr/>
            <p:nvPr/>
          </p:nvGrpSpPr>
          <p:grpSpPr>
            <a:xfrm>
              <a:off x="4742239" y="4613671"/>
              <a:ext cx="839155" cy="296526"/>
              <a:chOff x="8012471" y="3173421"/>
              <a:chExt cx="839155" cy="296526"/>
            </a:xfrm>
          </p:grpSpPr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741454A7-D1FC-274A-9BA5-86F5D29AEA4F}"/>
                  </a:ext>
                </a:extLst>
              </p:cNvPr>
              <p:cNvSpPr txBox="1"/>
              <p:nvPr/>
            </p:nvSpPr>
            <p:spPr>
              <a:xfrm>
                <a:off x="8012471" y="3177212"/>
                <a:ext cx="83915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(     /96)</a:t>
                </a:r>
              </a:p>
            </p:txBody>
          </p: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A25DF026-73AB-2044-BDC2-BFB0F9C8C32E}"/>
                  </a:ext>
                </a:extLst>
              </p:cNvPr>
              <p:cNvGrpSpPr/>
              <p:nvPr/>
            </p:nvGrpSpPr>
            <p:grpSpPr>
              <a:xfrm>
                <a:off x="8069038" y="3173421"/>
                <a:ext cx="456141" cy="296526"/>
                <a:chOff x="7377062" y="3458265"/>
                <a:chExt cx="456141" cy="296526"/>
              </a:xfrm>
            </p:grpSpPr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866F74ED-49AE-044F-A70D-ABEECD00E49C}"/>
                    </a:ext>
                  </a:extLst>
                </p:cNvPr>
                <p:cNvCxnSpPr/>
                <p:nvPr/>
              </p:nvCxnSpPr>
              <p:spPr>
                <a:xfrm>
                  <a:off x="7540288" y="3519582"/>
                  <a:ext cx="14775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E5FCCAF5-D069-D749-B08D-24BAE4A0458A}"/>
                    </a:ext>
                  </a:extLst>
                </p:cNvPr>
                <p:cNvSpPr/>
                <p:nvPr/>
              </p:nvSpPr>
              <p:spPr>
                <a:xfrm>
                  <a:off x="7377062" y="3462403"/>
                  <a:ext cx="442929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 dirty="0">
                      <a:latin typeface="Arial" charset="0"/>
                      <a:ea typeface="Arial" charset="0"/>
                      <a:cs typeface="Arial" charset="0"/>
                    </a:rPr>
                    <a:t>√ </a:t>
                  </a:r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FF7151E1-33C2-B544-BA8B-A16319F1EE1C}"/>
                    </a:ext>
                  </a:extLst>
                </p:cNvPr>
                <p:cNvSpPr/>
                <p:nvPr/>
              </p:nvSpPr>
              <p:spPr>
                <a:xfrm>
                  <a:off x="7491395" y="3458265"/>
                  <a:ext cx="341808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 dirty="0">
                      <a:latin typeface="Arial" charset="0"/>
                      <a:ea typeface="Arial" charset="0"/>
                      <a:cs typeface="Arial" charset="0"/>
                    </a:rPr>
                    <a:t>3</a:t>
                  </a:r>
                </a:p>
              </p:txBody>
            </p:sp>
          </p:grp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F4A9F9F-9E88-2349-8F1E-DB360E35F2F7}"/>
                </a:ext>
              </a:extLst>
            </p:cNvPr>
            <p:cNvGrpSpPr/>
            <p:nvPr/>
          </p:nvGrpSpPr>
          <p:grpSpPr>
            <a:xfrm>
              <a:off x="4845526" y="5335792"/>
              <a:ext cx="677053" cy="296526"/>
              <a:chOff x="7985217" y="5218735"/>
              <a:chExt cx="677053" cy="296526"/>
            </a:xfrm>
          </p:grpSpPr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093E2AD2-46F5-164D-8E62-2A5732B02EA8}"/>
                  </a:ext>
                </a:extLst>
              </p:cNvPr>
              <p:cNvSpPr txBox="1"/>
              <p:nvPr/>
            </p:nvSpPr>
            <p:spPr>
              <a:xfrm>
                <a:off x="7985217" y="5222526"/>
                <a:ext cx="67705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(     /8)</a:t>
                </a:r>
              </a:p>
            </p:txBody>
          </p: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37877D0-5592-524D-9B82-EA0325E75D96}"/>
                  </a:ext>
                </a:extLst>
              </p:cNvPr>
              <p:cNvGrpSpPr/>
              <p:nvPr/>
            </p:nvGrpSpPr>
            <p:grpSpPr>
              <a:xfrm>
                <a:off x="8041784" y="5218735"/>
                <a:ext cx="456141" cy="296526"/>
                <a:chOff x="7377062" y="3458265"/>
                <a:chExt cx="456141" cy="296526"/>
              </a:xfrm>
            </p:grpSpPr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6552DB8D-3117-B248-94FF-5690961EEFEF}"/>
                    </a:ext>
                  </a:extLst>
                </p:cNvPr>
                <p:cNvCxnSpPr/>
                <p:nvPr/>
              </p:nvCxnSpPr>
              <p:spPr>
                <a:xfrm>
                  <a:off x="7540288" y="3519582"/>
                  <a:ext cx="14775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2649A057-85B2-C349-AD42-3D395B553EA2}"/>
                    </a:ext>
                  </a:extLst>
                </p:cNvPr>
                <p:cNvSpPr/>
                <p:nvPr/>
              </p:nvSpPr>
              <p:spPr>
                <a:xfrm>
                  <a:off x="7377062" y="3462403"/>
                  <a:ext cx="442929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 dirty="0">
                      <a:latin typeface="Arial" charset="0"/>
                      <a:ea typeface="Arial" charset="0"/>
                      <a:cs typeface="Arial" charset="0"/>
                    </a:rPr>
                    <a:t>√ </a:t>
                  </a: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FCB9A36C-E16D-3547-9B0C-1FB4CF27567B}"/>
                    </a:ext>
                  </a:extLst>
                </p:cNvPr>
                <p:cNvSpPr/>
                <p:nvPr/>
              </p:nvSpPr>
              <p:spPr>
                <a:xfrm>
                  <a:off x="7491395" y="3458265"/>
                  <a:ext cx="341808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 dirty="0">
                      <a:latin typeface="Arial" charset="0"/>
                      <a:ea typeface="Arial" charset="0"/>
                      <a:cs typeface="Arial" charset="0"/>
                    </a:rPr>
                    <a:t>3</a:t>
                  </a:r>
                </a:p>
              </p:txBody>
            </p:sp>
          </p:grpSp>
        </p:grp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87626D84-A312-D741-A4F2-EAC932C6296E}"/>
                </a:ext>
              </a:extLst>
            </p:cNvPr>
            <p:cNvSpPr txBox="1"/>
            <p:nvPr/>
          </p:nvSpPr>
          <p:spPr>
            <a:xfrm>
              <a:off x="2172839" y="4979897"/>
              <a:ext cx="4212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(n)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B315066-BB10-5A4D-AF1E-0597706791F4}"/>
                </a:ext>
              </a:extLst>
            </p:cNvPr>
            <p:cNvSpPr txBox="1"/>
            <p:nvPr/>
          </p:nvSpPr>
          <p:spPr>
            <a:xfrm>
              <a:off x="2420557" y="4984492"/>
              <a:ext cx="281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8A3858AE-1F9F-6D47-8802-2FBE7E74480D}"/>
                </a:ext>
              </a:extLst>
            </p:cNvPr>
            <p:cNvGrpSpPr/>
            <p:nvPr/>
          </p:nvGrpSpPr>
          <p:grpSpPr>
            <a:xfrm>
              <a:off x="4864929" y="4986486"/>
              <a:ext cx="677053" cy="296526"/>
              <a:chOff x="7985217" y="5218735"/>
              <a:chExt cx="677053" cy="296526"/>
            </a:xfrm>
          </p:grpSpPr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4F064039-30D2-1D4D-A6B7-6E7AD04E5A10}"/>
                  </a:ext>
                </a:extLst>
              </p:cNvPr>
              <p:cNvSpPr txBox="1"/>
              <p:nvPr/>
            </p:nvSpPr>
            <p:spPr>
              <a:xfrm>
                <a:off x="7985217" y="5222526"/>
                <a:ext cx="67705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(     /4)</a:t>
                </a:r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764D085A-E6F6-9A44-ABAA-1B6314C95245}"/>
                  </a:ext>
                </a:extLst>
              </p:cNvPr>
              <p:cNvGrpSpPr/>
              <p:nvPr/>
            </p:nvGrpSpPr>
            <p:grpSpPr>
              <a:xfrm>
                <a:off x="8041784" y="5218735"/>
                <a:ext cx="456141" cy="296526"/>
                <a:chOff x="7377062" y="3458265"/>
                <a:chExt cx="456141" cy="296526"/>
              </a:xfrm>
            </p:grpSpPr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CC9687E3-7EE0-C841-8F05-65FF24F62DE0}"/>
                    </a:ext>
                  </a:extLst>
                </p:cNvPr>
                <p:cNvCxnSpPr/>
                <p:nvPr/>
              </p:nvCxnSpPr>
              <p:spPr>
                <a:xfrm>
                  <a:off x="7540288" y="3519582"/>
                  <a:ext cx="14775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D7295084-1CB3-D941-9951-77EC12BBD3A0}"/>
                    </a:ext>
                  </a:extLst>
                </p:cNvPr>
                <p:cNvSpPr/>
                <p:nvPr/>
              </p:nvSpPr>
              <p:spPr>
                <a:xfrm>
                  <a:off x="7377062" y="3462403"/>
                  <a:ext cx="442929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 dirty="0">
                      <a:latin typeface="Arial" charset="0"/>
                      <a:ea typeface="Arial" charset="0"/>
                      <a:cs typeface="Arial" charset="0"/>
                    </a:rPr>
                    <a:t>√ </a:t>
                  </a:r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5ED492DB-095A-684A-B37F-335431BD77CC}"/>
                    </a:ext>
                  </a:extLst>
                </p:cNvPr>
                <p:cNvSpPr/>
                <p:nvPr/>
              </p:nvSpPr>
              <p:spPr>
                <a:xfrm>
                  <a:off x="7491395" y="3458265"/>
                  <a:ext cx="341808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 dirty="0">
                      <a:latin typeface="Arial" charset="0"/>
                      <a:ea typeface="Arial" charset="0"/>
                      <a:cs typeface="Arial" charset="0"/>
                    </a:rPr>
                    <a:t>3</a:t>
                  </a:r>
                </a:p>
              </p:txBody>
            </p:sp>
          </p:grpSp>
        </p:grp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F2B61481-4E5F-C742-B57F-85C09A8349F4}"/>
                </a:ext>
              </a:extLst>
            </p:cNvPr>
            <p:cNvSpPr txBox="1"/>
            <p:nvPr/>
          </p:nvSpPr>
          <p:spPr>
            <a:xfrm>
              <a:off x="2004735" y="5001202"/>
              <a:ext cx="30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48DE3557-DB85-F543-B5E4-CB90F59D16BE}"/>
                </a:ext>
              </a:extLst>
            </p:cNvPr>
            <p:cNvSpPr/>
            <p:nvPr/>
          </p:nvSpPr>
          <p:spPr>
            <a:xfrm>
              <a:off x="7078451" y="2886020"/>
              <a:ext cx="1675004" cy="248292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A0F717AE-C2D0-114D-A2D6-0434FDE57DB1}"/>
                </a:ext>
              </a:extLst>
            </p:cNvPr>
            <p:cNvCxnSpPr/>
            <p:nvPr/>
          </p:nvCxnSpPr>
          <p:spPr>
            <a:xfrm>
              <a:off x="7080512" y="3325374"/>
              <a:ext cx="16729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6FA46FE-88E7-864B-BD76-7B40AA645A90}"/>
                </a:ext>
              </a:extLst>
            </p:cNvPr>
            <p:cNvCxnSpPr/>
            <p:nvPr/>
          </p:nvCxnSpPr>
          <p:spPr>
            <a:xfrm>
              <a:off x="7081779" y="3827049"/>
              <a:ext cx="16716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A9E43FF-C74B-6949-8FB7-7434D262ED39}"/>
                </a:ext>
              </a:extLst>
            </p:cNvPr>
            <p:cNvCxnSpPr/>
            <p:nvPr/>
          </p:nvCxnSpPr>
          <p:spPr>
            <a:xfrm>
              <a:off x="7088183" y="4126839"/>
              <a:ext cx="1665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4F6F1436-C46D-E649-8954-72CE462AC2F2}"/>
                </a:ext>
              </a:extLst>
            </p:cNvPr>
            <p:cNvCxnSpPr/>
            <p:nvPr/>
          </p:nvCxnSpPr>
          <p:spPr>
            <a:xfrm>
              <a:off x="7094587" y="4426629"/>
              <a:ext cx="16588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08ADD205-F780-DE48-A714-97842F59ADD6}"/>
                </a:ext>
              </a:extLst>
            </p:cNvPr>
            <p:cNvCxnSpPr/>
            <p:nvPr/>
          </p:nvCxnSpPr>
          <p:spPr>
            <a:xfrm>
              <a:off x="7092678" y="4726419"/>
              <a:ext cx="16607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8D1B4531-84E6-7842-BFAA-07B49949C26F}"/>
                </a:ext>
              </a:extLst>
            </p:cNvPr>
            <p:cNvCxnSpPr/>
            <p:nvPr/>
          </p:nvCxnSpPr>
          <p:spPr>
            <a:xfrm>
              <a:off x="7497547" y="3326776"/>
              <a:ext cx="0" cy="2042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DF0C8EB-C396-F54C-94CF-F85DDACEDCD2}"/>
                </a:ext>
              </a:extLst>
            </p:cNvPr>
            <p:cNvCxnSpPr/>
            <p:nvPr/>
          </p:nvCxnSpPr>
          <p:spPr>
            <a:xfrm>
              <a:off x="8169012" y="3332714"/>
              <a:ext cx="0" cy="2033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F2BC1A36-B225-6946-84C5-3FE99342924D}"/>
                </a:ext>
              </a:extLst>
            </p:cNvPr>
            <p:cNvGrpSpPr/>
            <p:nvPr/>
          </p:nvGrpSpPr>
          <p:grpSpPr>
            <a:xfrm>
              <a:off x="7637715" y="3332714"/>
              <a:ext cx="456141" cy="292845"/>
              <a:chOff x="7377062" y="3462403"/>
              <a:chExt cx="456141" cy="292845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E8ABB449-FC35-F742-9E43-9C9979C929C1}"/>
                  </a:ext>
                </a:extLst>
              </p:cNvPr>
              <p:cNvCxnSpPr/>
              <p:nvPr/>
            </p:nvCxnSpPr>
            <p:spPr>
              <a:xfrm>
                <a:off x="7540288" y="3519582"/>
                <a:ext cx="14775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E65C118E-F83A-6B4C-8300-B6D40B14C036}"/>
                  </a:ext>
                </a:extLst>
              </p:cNvPr>
              <p:cNvSpPr/>
              <p:nvPr/>
            </p:nvSpPr>
            <p:spPr>
              <a:xfrm>
                <a:off x="7377062" y="3462403"/>
                <a:ext cx="44292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√ </a:t>
                </a: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7206D14-1E13-7F46-8CFF-3E28709546CA}"/>
                  </a:ext>
                </a:extLst>
              </p:cNvPr>
              <p:cNvSpPr/>
              <p:nvPr/>
            </p:nvSpPr>
            <p:spPr>
              <a:xfrm>
                <a:off x="7491395" y="3462860"/>
                <a:ext cx="341808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2AC01D7-5B36-564E-9357-20E630846AA8}"/>
                </a:ext>
              </a:extLst>
            </p:cNvPr>
            <p:cNvGrpSpPr/>
            <p:nvPr/>
          </p:nvGrpSpPr>
          <p:grpSpPr>
            <a:xfrm>
              <a:off x="8233925" y="3326399"/>
              <a:ext cx="456141" cy="292845"/>
              <a:chOff x="7377062" y="3462403"/>
              <a:chExt cx="456141" cy="292845"/>
            </a:xfrm>
          </p:grpSpPr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A39F483F-66E1-244F-917D-7A6A5481B7B3}"/>
                  </a:ext>
                </a:extLst>
              </p:cNvPr>
              <p:cNvCxnSpPr/>
              <p:nvPr/>
            </p:nvCxnSpPr>
            <p:spPr>
              <a:xfrm>
                <a:off x="7547376" y="3516688"/>
                <a:ext cx="14775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D230A518-91F0-7E47-AB5E-BB7E94CF6FE0}"/>
                  </a:ext>
                </a:extLst>
              </p:cNvPr>
              <p:cNvSpPr/>
              <p:nvPr/>
            </p:nvSpPr>
            <p:spPr>
              <a:xfrm>
                <a:off x="7377062" y="3462403"/>
                <a:ext cx="44292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>
                    <a:latin typeface="Arial" charset="0"/>
                    <a:ea typeface="Arial" charset="0"/>
                    <a:cs typeface="Arial" charset="0"/>
                  </a:rPr>
                  <a:t>√ </a:t>
                </a: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35ACBD72-4999-E244-B221-B963BF27C542}"/>
                  </a:ext>
                </a:extLst>
              </p:cNvPr>
              <p:cNvSpPr/>
              <p:nvPr/>
            </p:nvSpPr>
            <p:spPr>
              <a:xfrm>
                <a:off x="7491395" y="3462860"/>
                <a:ext cx="341808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>
                    <a:latin typeface="Arial" charset="0"/>
                    <a:ea typeface="Arial" charset="0"/>
                    <a:cs typeface="Arial" charset="0"/>
                  </a:rPr>
                  <a:t>5</a:t>
                </a:r>
              </a:p>
            </p:txBody>
          </p:sp>
        </p:grp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8DD0E03-7020-B443-B18D-B6238EEA15BF}"/>
                </a:ext>
              </a:extLst>
            </p:cNvPr>
            <p:cNvSpPr txBox="1"/>
            <p:nvPr/>
          </p:nvSpPr>
          <p:spPr>
            <a:xfrm>
              <a:off x="7566506" y="3840969"/>
              <a:ext cx="3095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1 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38DDF653-D80C-614B-82B6-A41039D10BC2}"/>
                </a:ext>
              </a:extLst>
            </p:cNvPr>
            <p:cNvSpPr txBox="1"/>
            <p:nvPr/>
          </p:nvSpPr>
          <p:spPr>
            <a:xfrm>
              <a:off x="7562728" y="4142128"/>
              <a:ext cx="3095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9 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66C5573D-812D-9541-8B07-67FDDD271AE5}"/>
                </a:ext>
              </a:extLst>
            </p:cNvPr>
            <p:cNvSpPr txBox="1"/>
            <p:nvPr/>
          </p:nvSpPr>
          <p:spPr>
            <a:xfrm>
              <a:off x="7539431" y="4444098"/>
              <a:ext cx="50731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105 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31C7B2-C1AD-DA43-BA78-836E390B5F1A}"/>
                </a:ext>
              </a:extLst>
            </p:cNvPr>
            <p:cNvSpPr txBox="1"/>
            <p:nvPr/>
          </p:nvSpPr>
          <p:spPr>
            <a:xfrm>
              <a:off x="7540791" y="4750394"/>
              <a:ext cx="58364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1425 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169CAC0E-1FE0-894C-A552-D29FA70B0E83}"/>
                </a:ext>
              </a:extLst>
            </p:cNvPr>
            <p:cNvSpPr txBox="1"/>
            <p:nvPr/>
          </p:nvSpPr>
          <p:spPr>
            <a:xfrm>
              <a:off x="7536511" y="5063548"/>
              <a:ext cx="6597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19793 </a:t>
              </a:r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BFF0145-7ED9-4B44-B184-0DC16BC27914}"/>
                </a:ext>
              </a:extLst>
            </p:cNvPr>
            <p:cNvCxnSpPr/>
            <p:nvPr/>
          </p:nvCxnSpPr>
          <p:spPr>
            <a:xfrm>
              <a:off x="7088183" y="5043924"/>
              <a:ext cx="16652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5FA78647-8197-E84C-9E23-778D1B2B7735}"/>
                </a:ext>
              </a:extLst>
            </p:cNvPr>
            <p:cNvSpPr txBox="1"/>
            <p:nvPr/>
          </p:nvSpPr>
          <p:spPr>
            <a:xfrm>
              <a:off x="8205211" y="3846235"/>
              <a:ext cx="3095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0 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AD7B7A7F-A45A-B945-AAD1-8CE61E79C832}"/>
                </a:ext>
              </a:extLst>
            </p:cNvPr>
            <p:cNvSpPr txBox="1"/>
            <p:nvPr/>
          </p:nvSpPr>
          <p:spPr>
            <a:xfrm>
              <a:off x="8175747" y="4152531"/>
              <a:ext cx="37858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16 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BE23239-5932-C544-ABDC-D6F468B73ED2}"/>
                </a:ext>
              </a:extLst>
            </p:cNvPr>
            <p:cNvSpPr txBox="1"/>
            <p:nvPr/>
          </p:nvSpPr>
          <p:spPr>
            <a:xfrm>
              <a:off x="8178136" y="4454501"/>
              <a:ext cx="4798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256 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DFBBC86E-384B-D146-A4BA-884205A944B6}"/>
                </a:ext>
              </a:extLst>
            </p:cNvPr>
            <p:cNvSpPr txBox="1"/>
            <p:nvPr/>
          </p:nvSpPr>
          <p:spPr>
            <a:xfrm>
              <a:off x="8174358" y="4755660"/>
              <a:ext cx="58948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3616 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05C3C346-52A2-E247-B983-066373232705}"/>
                </a:ext>
              </a:extLst>
            </p:cNvPr>
            <p:cNvSpPr txBox="1"/>
            <p:nvPr/>
          </p:nvSpPr>
          <p:spPr>
            <a:xfrm>
              <a:off x="8164941" y="5068814"/>
              <a:ext cx="6525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50431 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53D382F-9FD6-B344-BEA4-8C99A3E8B064}"/>
                </a:ext>
              </a:extLst>
            </p:cNvPr>
            <p:cNvSpPr txBox="1"/>
            <p:nvPr/>
          </p:nvSpPr>
          <p:spPr>
            <a:xfrm>
              <a:off x="7015419" y="5367474"/>
              <a:ext cx="18417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Notice the dramatic increase in strain values as the number of truss units increase.  This factor leads to an exponential bending displacement expression.             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8202662-88AC-0944-86B1-CA0D7A284605}"/>
                </a:ext>
              </a:extLst>
            </p:cNvPr>
            <p:cNvSpPr txBox="1"/>
            <p:nvPr/>
          </p:nvSpPr>
          <p:spPr>
            <a:xfrm>
              <a:off x="7049045" y="3440013"/>
              <a:ext cx="4875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Unit  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AAC38B37-3794-314E-9379-7A8B0929E7A3}"/>
                </a:ext>
              </a:extLst>
            </p:cNvPr>
            <p:cNvSpPr txBox="1"/>
            <p:nvPr/>
          </p:nvSpPr>
          <p:spPr>
            <a:xfrm>
              <a:off x="7144465" y="3834451"/>
              <a:ext cx="3095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1 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29CF6F53-BC57-CB41-86C8-3C28AECFA478}"/>
                </a:ext>
              </a:extLst>
            </p:cNvPr>
            <p:cNvSpPr txBox="1"/>
            <p:nvPr/>
          </p:nvSpPr>
          <p:spPr>
            <a:xfrm>
              <a:off x="7145824" y="4135610"/>
              <a:ext cx="3095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2 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33338C6-A474-7C41-B556-B938431AF19A}"/>
                </a:ext>
              </a:extLst>
            </p:cNvPr>
            <p:cNvSpPr txBox="1"/>
            <p:nvPr/>
          </p:nvSpPr>
          <p:spPr>
            <a:xfrm>
              <a:off x="7148213" y="4437580"/>
              <a:ext cx="3095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3 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9BCD67C8-F547-AC45-9E9A-3117071D2230}"/>
                </a:ext>
              </a:extLst>
            </p:cNvPr>
            <p:cNvSpPr txBox="1"/>
            <p:nvPr/>
          </p:nvSpPr>
          <p:spPr>
            <a:xfrm>
              <a:off x="7154709" y="4749013"/>
              <a:ext cx="3095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4 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692209C-E960-1A42-8C3F-E6A17365FF14}"/>
                </a:ext>
              </a:extLst>
            </p:cNvPr>
            <p:cNvSpPr txBox="1"/>
            <p:nvPr/>
          </p:nvSpPr>
          <p:spPr>
            <a:xfrm>
              <a:off x="7155566" y="5067304"/>
              <a:ext cx="3095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5 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F4CA449F-6D34-3B4D-80AD-1FEA05C79368}"/>
                </a:ext>
              </a:extLst>
            </p:cNvPr>
            <p:cNvSpPr txBox="1"/>
            <p:nvPr/>
          </p:nvSpPr>
          <p:spPr>
            <a:xfrm>
              <a:off x="7037470" y="2858966"/>
              <a:ext cx="17459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Isolated strain </a:t>
              </a:r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values per </a:t>
              </a:r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unit (E = A = 1) </a:t>
              </a:r>
              <a:endParaRPr lang="en-US" sz="13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80C3B83-3018-2045-8A43-3AD1B8FB937E}"/>
                </a:ext>
              </a:extLst>
            </p:cNvPr>
            <p:cNvSpPr txBox="1"/>
            <p:nvPr/>
          </p:nvSpPr>
          <p:spPr>
            <a:xfrm>
              <a:off x="2112566" y="3405912"/>
              <a:ext cx="30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8E56467F-BB0B-A643-83E1-2486CD19A83A}"/>
                </a:ext>
              </a:extLst>
            </p:cNvPr>
            <p:cNvSpPr txBox="1"/>
            <p:nvPr/>
          </p:nvSpPr>
          <p:spPr>
            <a:xfrm>
              <a:off x="2112565" y="3742503"/>
              <a:ext cx="30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6ED8B195-F763-CD40-99A8-36E3AB3FF207}"/>
                </a:ext>
              </a:extLst>
            </p:cNvPr>
            <p:cNvSpPr txBox="1"/>
            <p:nvPr/>
          </p:nvSpPr>
          <p:spPr>
            <a:xfrm>
              <a:off x="2112564" y="4079094"/>
              <a:ext cx="30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905B8FCF-F1A9-9149-B1E7-1A2C6C810796}"/>
                </a:ext>
              </a:extLst>
            </p:cNvPr>
            <p:cNvSpPr txBox="1"/>
            <p:nvPr/>
          </p:nvSpPr>
          <p:spPr>
            <a:xfrm>
              <a:off x="2345230" y="5693686"/>
              <a:ext cx="30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+</a:t>
              </a:r>
              <a:r>
                <a:rPr lang="en-US" sz="1000">
                  <a:latin typeface="Arial" charset="0"/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989F5BD-97D8-4140-BF1D-A498D087FAA0}"/>
                </a:ext>
              </a:extLst>
            </p:cNvPr>
            <p:cNvSpPr txBox="1"/>
            <p:nvPr/>
          </p:nvSpPr>
          <p:spPr>
            <a:xfrm>
              <a:off x="381631" y="5594063"/>
              <a:ext cx="7979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Linear Terms   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2FEA3763-318E-7140-81EB-2624229B7667}"/>
                </a:ext>
              </a:extLst>
            </p:cNvPr>
            <p:cNvSpPr txBox="1"/>
            <p:nvPr/>
          </p:nvSpPr>
          <p:spPr>
            <a:xfrm>
              <a:off x="318935" y="2890452"/>
              <a:ext cx="8764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Bending to Axial Coupling Terms    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1C36865E-2E85-6A4D-8FCB-5C44D7D24510}"/>
                </a:ext>
              </a:extLst>
            </p:cNvPr>
            <p:cNvGrpSpPr/>
            <p:nvPr/>
          </p:nvGrpSpPr>
          <p:grpSpPr>
            <a:xfrm>
              <a:off x="1284263" y="3407020"/>
              <a:ext cx="456141" cy="515035"/>
              <a:chOff x="1270615" y="3407020"/>
              <a:chExt cx="456141" cy="515035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DE823EC2-8702-F840-971E-C9C1CE3C3687}"/>
                  </a:ext>
                </a:extLst>
              </p:cNvPr>
              <p:cNvGrpSpPr/>
              <p:nvPr/>
            </p:nvGrpSpPr>
            <p:grpSpPr>
              <a:xfrm>
                <a:off x="1270615" y="3407020"/>
                <a:ext cx="456141" cy="292845"/>
                <a:chOff x="7377062" y="3462403"/>
                <a:chExt cx="456141" cy="292845"/>
              </a:xfrm>
            </p:grpSpPr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C0AE3D8B-D5F0-5344-BB8D-FE877C539112}"/>
                    </a:ext>
                  </a:extLst>
                </p:cNvPr>
                <p:cNvCxnSpPr/>
                <p:nvPr/>
              </p:nvCxnSpPr>
              <p:spPr>
                <a:xfrm>
                  <a:off x="7540288" y="3519582"/>
                  <a:ext cx="14775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DA791739-8D1C-4540-BACD-1A3068FE6900}"/>
                    </a:ext>
                  </a:extLst>
                </p:cNvPr>
                <p:cNvSpPr/>
                <p:nvPr/>
              </p:nvSpPr>
              <p:spPr>
                <a:xfrm>
                  <a:off x="7377062" y="3462403"/>
                  <a:ext cx="442929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>
                      <a:latin typeface="Arial" charset="0"/>
                      <a:ea typeface="Arial" charset="0"/>
                      <a:cs typeface="Arial" charset="0"/>
                    </a:rPr>
                    <a:t>√ </a:t>
                  </a:r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1293FE4C-3DD2-9C44-BD47-BB55FF380CF7}"/>
                    </a:ext>
                  </a:extLst>
                </p:cNvPr>
                <p:cNvSpPr/>
                <p:nvPr/>
              </p:nvSpPr>
              <p:spPr>
                <a:xfrm>
                  <a:off x="7491395" y="3462860"/>
                  <a:ext cx="341808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</a:p>
              </p:txBody>
            </p:sp>
          </p:grp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BF59A35D-FE11-4F40-8A4F-26A3C88243E2}"/>
                  </a:ext>
                </a:extLst>
              </p:cNvPr>
              <p:cNvCxnSpPr/>
              <p:nvPr/>
            </p:nvCxnSpPr>
            <p:spPr>
              <a:xfrm>
                <a:off x="1328284" y="3664244"/>
                <a:ext cx="2672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90D38F1E-50DC-6F47-A813-1FA77C58B233}"/>
                  </a:ext>
                </a:extLst>
              </p:cNvPr>
              <p:cNvSpPr txBox="1"/>
              <p:nvPr/>
            </p:nvSpPr>
            <p:spPr>
              <a:xfrm>
                <a:off x="1324834" y="3629667"/>
                <a:ext cx="3095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r>
                  <a:rPr lang="en-US" sz="130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en-US" sz="13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104A9599-82F2-3341-8489-586EB3D8B660}"/>
                </a:ext>
              </a:extLst>
            </p:cNvPr>
            <p:cNvGrpSpPr/>
            <p:nvPr/>
          </p:nvGrpSpPr>
          <p:grpSpPr>
            <a:xfrm>
              <a:off x="1244753" y="4966498"/>
              <a:ext cx="780150" cy="515488"/>
              <a:chOff x="1251577" y="4966498"/>
              <a:chExt cx="780150" cy="515488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FDA5F3EF-2E6C-8F42-98D1-963136A85EC8}"/>
                  </a:ext>
                </a:extLst>
              </p:cNvPr>
              <p:cNvGrpSpPr/>
              <p:nvPr/>
            </p:nvGrpSpPr>
            <p:grpSpPr>
              <a:xfrm>
                <a:off x="1575586" y="4972113"/>
                <a:ext cx="456141" cy="292845"/>
                <a:chOff x="7377062" y="3462403"/>
                <a:chExt cx="456141" cy="292845"/>
              </a:xfrm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27AF5AC8-00E1-4C45-BF9B-530D9E08071A}"/>
                    </a:ext>
                  </a:extLst>
                </p:cNvPr>
                <p:cNvCxnSpPr/>
                <p:nvPr/>
              </p:nvCxnSpPr>
              <p:spPr>
                <a:xfrm>
                  <a:off x="7547376" y="3516688"/>
                  <a:ext cx="14775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BABB8769-A43F-1040-A1D3-999280539EDB}"/>
                    </a:ext>
                  </a:extLst>
                </p:cNvPr>
                <p:cNvSpPr/>
                <p:nvPr/>
              </p:nvSpPr>
              <p:spPr>
                <a:xfrm>
                  <a:off x="7377062" y="3462403"/>
                  <a:ext cx="442929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>
                      <a:latin typeface="Arial" charset="0"/>
                      <a:ea typeface="Arial" charset="0"/>
                      <a:cs typeface="Arial" charset="0"/>
                    </a:rPr>
                    <a:t>√ </a:t>
                  </a:r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28F56879-D7BF-834E-964B-E34DF4E4FDC8}"/>
                    </a:ext>
                  </a:extLst>
                </p:cNvPr>
                <p:cNvSpPr/>
                <p:nvPr/>
              </p:nvSpPr>
              <p:spPr>
                <a:xfrm>
                  <a:off x="7491395" y="3462860"/>
                  <a:ext cx="341808" cy="292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300">
                      <a:latin typeface="Arial" charset="0"/>
                      <a:ea typeface="Arial" charset="0"/>
                      <a:cs typeface="Arial" charset="0"/>
                    </a:rPr>
                    <a:t>5</a:t>
                  </a:r>
                </a:p>
              </p:txBody>
            </p:sp>
          </p:grp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5F3AE5DA-E523-624F-953B-73F21D45F21A}"/>
                  </a:ext>
                </a:extLst>
              </p:cNvPr>
              <p:cNvSpPr txBox="1"/>
              <p:nvPr/>
            </p:nvSpPr>
            <p:spPr>
              <a:xfrm>
                <a:off x="1251577" y="5085404"/>
                <a:ext cx="281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charset="0"/>
                    <a:ea typeface="Arial" charset="0"/>
                    <a:cs typeface="Arial" charset="0"/>
                  </a:rPr>
                  <a:t>+  </a:t>
                </a:r>
              </a:p>
            </p:txBody>
          </p: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B2307BF2-2505-E045-B1CA-FE4BED7AE548}"/>
                  </a:ext>
                </a:extLst>
              </p:cNvPr>
              <p:cNvCxnSpPr/>
              <p:nvPr/>
            </p:nvCxnSpPr>
            <p:spPr>
              <a:xfrm>
                <a:off x="1535016" y="5226148"/>
                <a:ext cx="34747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CAA98EE8-E907-334E-98DD-0C6BEED20D03}"/>
                  </a:ext>
                </a:extLst>
              </p:cNvPr>
              <p:cNvSpPr txBox="1"/>
              <p:nvPr/>
            </p:nvSpPr>
            <p:spPr>
              <a:xfrm>
                <a:off x="1558521" y="5189598"/>
                <a:ext cx="3095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8</a:t>
                </a:r>
                <a:r>
                  <a:rPr lang="en-US" sz="130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en-US" sz="13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D4F1F5D0-FDFF-CB4A-9380-ADF852E3667C}"/>
                  </a:ext>
                </a:extLst>
              </p:cNvPr>
              <p:cNvSpPr txBox="1"/>
              <p:nvPr/>
            </p:nvSpPr>
            <p:spPr>
              <a:xfrm>
                <a:off x="1446123" y="4966498"/>
                <a:ext cx="3095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>
                    <a:latin typeface="Arial" charset="0"/>
                    <a:ea typeface="Arial" charset="0"/>
                    <a:cs typeface="Arial" charset="0"/>
                  </a:rPr>
                  <a:t>5</a:t>
                </a:r>
                <a:r>
                  <a:rPr lang="en-US" sz="130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en-US" sz="13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6A50814C-0441-3C4D-AD51-47D8D8106B79}"/>
                </a:ext>
              </a:extLst>
            </p:cNvPr>
            <p:cNvCxnSpPr/>
            <p:nvPr/>
          </p:nvCxnSpPr>
          <p:spPr>
            <a:xfrm>
              <a:off x="1002238" y="5912993"/>
              <a:ext cx="192024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DEA58915-7855-A341-B3CA-DBD979EEEBAC}"/>
                </a:ext>
              </a:extLst>
            </p:cNvPr>
            <p:cNvCxnSpPr/>
            <p:nvPr/>
          </p:nvCxnSpPr>
          <p:spPr>
            <a:xfrm>
              <a:off x="1889972" y="3126184"/>
              <a:ext cx="607956" cy="380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EAB6D77A-E7EC-8144-A6DD-75D40343483A}"/>
                </a:ext>
              </a:extLst>
            </p:cNvPr>
            <p:cNvCxnSpPr/>
            <p:nvPr/>
          </p:nvCxnSpPr>
          <p:spPr>
            <a:xfrm>
              <a:off x="1110034" y="3127991"/>
              <a:ext cx="7839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E9963375-9F5B-7643-985E-6E092923590D}"/>
                </a:ext>
              </a:extLst>
            </p:cNvPr>
            <p:cNvSpPr txBox="1"/>
            <p:nvPr/>
          </p:nvSpPr>
          <p:spPr>
            <a:xfrm>
              <a:off x="7554590" y="3531052"/>
              <a:ext cx="713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latin typeface="Arial" charset="0"/>
                  <a:ea typeface="Arial" charset="0"/>
                  <a:cs typeface="Arial" charset="0"/>
                </a:rPr>
                <a:t>Short members   </a:t>
              </a:r>
              <a:endParaRPr lang="en-US" sz="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18AF78C2-B1A2-E446-BBDD-940C2A25D0DA}"/>
                </a:ext>
              </a:extLst>
            </p:cNvPr>
            <p:cNvSpPr txBox="1"/>
            <p:nvPr/>
          </p:nvSpPr>
          <p:spPr>
            <a:xfrm>
              <a:off x="8166319" y="3542349"/>
              <a:ext cx="651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latin typeface="Arial" charset="0"/>
                  <a:ea typeface="Arial" charset="0"/>
                  <a:cs typeface="Arial" charset="0"/>
                </a:rPr>
                <a:t>Long  members   </a:t>
              </a:r>
              <a:endParaRPr lang="en-US" sz="8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13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303</Words>
  <Application>Microsoft Macintosh PowerPoint</Application>
  <PresentationFormat>On-screen Show (4:3)</PresentationFormat>
  <Paragraphs>140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Kenner, Winfred S. (LARC-D312)</dc:creator>
  <cp:lastModifiedBy>Kenner, Winfred S. (LARC-D312)</cp:lastModifiedBy>
  <cp:revision>1</cp:revision>
  <dcterms:created xsi:type="dcterms:W3CDTF">2020-10-15T01:08:31Z</dcterms:created>
  <dcterms:modified xsi:type="dcterms:W3CDTF">2020-10-15T01:17:59Z</dcterms:modified>
</cp:coreProperties>
</file>