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8" r:id="rId2"/>
    <p:sldId id="664" r:id="rId3"/>
    <p:sldId id="279" r:id="rId4"/>
    <p:sldId id="661" r:id="rId5"/>
    <p:sldId id="348" r:id="rId6"/>
    <p:sldId id="651" r:id="rId7"/>
    <p:sldId id="658" r:id="rId8"/>
    <p:sldId id="652" r:id="rId9"/>
    <p:sldId id="660" r:id="rId10"/>
    <p:sldId id="662" r:id="rId11"/>
    <p:sldId id="304"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536"/>
    <p:restoredTop sz="94694"/>
  </p:normalViewPr>
  <p:slideViewPr>
    <p:cSldViewPr snapToGrid="0" snapToObjects="1">
      <p:cViewPr varScale="1">
        <p:scale>
          <a:sx n="190" d="100"/>
          <a:sy n="190" d="100"/>
        </p:scale>
        <p:origin x="200" y="6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304101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018788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30326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1322079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EB0A48-DC62-494A-979D-08CD3A48EB70}" type="datetimeFigureOut">
              <a:rPr lang="en-US" smtClean="0"/>
              <a:t>10/10/20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74743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EB0A48-DC62-494A-979D-08CD3A48EB70}" type="datetimeFigureOut">
              <a:rPr lang="en-US" smtClean="0"/>
              <a:t>10/10/20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909170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EB0A48-DC62-494A-979D-08CD3A48EB70}" type="datetimeFigureOut">
              <a:rPr lang="en-US" smtClean="0"/>
              <a:t>10/10/20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888413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EB0A48-DC62-494A-979D-08CD3A48EB70}" type="datetimeFigureOut">
              <a:rPr lang="en-US" smtClean="0"/>
              <a:t>10/10/20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214309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EB0A48-DC62-494A-979D-08CD3A48EB70}" type="datetimeFigureOut">
              <a:rPr lang="en-US" smtClean="0"/>
              <a:t>10/10/20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543550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EB0A48-DC62-494A-979D-08CD3A48EB70}" type="datetimeFigureOut">
              <a:rPr lang="en-US" smtClean="0"/>
              <a:t>10/10/20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476930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EB0A48-DC62-494A-979D-08CD3A48EB70}" type="datetimeFigureOut">
              <a:rPr lang="en-US" smtClean="0"/>
              <a:t>10/10/20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106738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EB0A48-DC62-494A-979D-08CD3A48EB70}" type="datetimeFigureOut">
              <a:rPr lang="en-US" smtClean="0"/>
              <a:t>10/10/20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26B870-D0C2-C342-AF1E-CCEBD7478B16}" type="slidenum">
              <a:rPr lang="en-US" smtClean="0"/>
              <a:t>‹#›</a:t>
            </a:fld>
            <a:endParaRPr lang="en-US"/>
          </a:p>
        </p:txBody>
      </p:sp>
    </p:spTree>
    <p:extLst>
      <p:ext uri="{BB962C8B-B14F-4D97-AF65-F5344CB8AC3E}">
        <p14:creationId xmlns:p14="http://schemas.microsoft.com/office/powerpoint/2010/main" val="38166767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lattogle.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385762E-FD32-4246-8660-1A8DED7744EA}"/>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60E10E68-7329-3D4D-BD48-EFD003CB3B59}"/>
              </a:ext>
            </a:extLst>
          </p:cNvPr>
          <p:cNvSpPr txBox="1"/>
          <p:nvPr/>
        </p:nvSpPr>
        <p:spPr>
          <a:xfrm>
            <a:off x="2306157" y="4454522"/>
            <a:ext cx="4940664"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6th Degree Lattice Truss Designs              </a:t>
            </a:r>
          </a:p>
        </p:txBody>
      </p:sp>
      <p:grpSp>
        <p:nvGrpSpPr>
          <p:cNvPr id="6" name="Group 5">
            <a:extLst>
              <a:ext uri="{FF2B5EF4-FFF2-40B4-BE49-F238E27FC236}">
                <a16:creationId xmlns:a16="http://schemas.microsoft.com/office/drawing/2014/main" id="{00261D0D-A9C3-D44E-BC99-F5FEC8FD7E9D}"/>
              </a:ext>
            </a:extLst>
          </p:cNvPr>
          <p:cNvGrpSpPr/>
          <p:nvPr/>
        </p:nvGrpSpPr>
        <p:grpSpPr>
          <a:xfrm>
            <a:off x="2176887" y="1833375"/>
            <a:ext cx="4934387" cy="1107996"/>
            <a:chOff x="2131418" y="1934112"/>
            <a:chExt cx="4934387" cy="1107996"/>
          </a:xfrm>
        </p:grpSpPr>
        <p:sp>
          <p:nvSpPr>
            <p:cNvPr id="7" name="TextBox 6">
              <a:extLst>
                <a:ext uri="{FF2B5EF4-FFF2-40B4-BE49-F238E27FC236}">
                  <a16:creationId xmlns:a16="http://schemas.microsoft.com/office/drawing/2014/main" id="{6453191E-0EB0-494A-BB47-5CE4592756BD}"/>
                </a:ext>
              </a:extLst>
            </p:cNvPr>
            <p:cNvSpPr txBox="1"/>
            <p:nvPr/>
          </p:nvSpPr>
          <p:spPr>
            <a:xfrm>
              <a:off x="2131418" y="1934112"/>
              <a:ext cx="4857203" cy="1107996"/>
            </a:xfrm>
            <a:prstGeom prst="rect">
              <a:avLst/>
            </a:prstGeom>
            <a:noFill/>
          </p:spPr>
          <p:txBody>
            <a:bodyPr wrap="square" rtlCol="0">
              <a:spAutoFit/>
            </a:bodyPr>
            <a:lstStyle/>
            <a:p>
              <a:r>
                <a:rPr lang="en-US" sz="6600" dirty="0">
                  <a:latin typeface="Times New Roman" panose="02020603050405020304" pitchFamily="18" charset="0"/>
                  <a:cs typeface="Times New Roman" panose="02020603050405020304" pitchFamily="18" charset="0"/>
                </a:rPr>
                <a:t> </a:t>
              </a:r>
              <a:r>
                <a:rPr lang="en-US" sz="6000" dirty="0">
                  <a:latin typeface="Times New Roman" panose="02020603050405020304" pitchFamily="18" charset="0"/>
                  <a:cs typeface="Times New Roman" panose="02020603050405020304" pitchFamily="18" charset="0"/>
                </a:rPr>
                <a:t>LATTOGLE</a:t>
              </a:r>
              <a:endParaRPr lang="en-US" sz="6600" baseline="300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B3902016-A5CD-C94B-AE6A-41FCE4137177}"/>
                </a:ext>
              </a:extLst>
            </p:cNvPr>
            <p:cNvSpPr txBox="1"/>
            <p:nvPr/>
          </p:nvSpPr>
          <p:spPr>
            <a:xfrm>
              <a:off x="6283124" y="1962105"/>
              <a:ext cx="782681" cy="677108"/>
            </a:xfrm>
            <a:prstGeom prst="rect">
              <a:avLst/>
            </a:prstGeom>
            <a:noFill/>
          </p:spPr>
          <p:txBody>
            <a:bodyPr wrap="square" rtlCol="0">
              <a:spAutoFit/>
            </a:bodyPr>
            <a:lstStyle/>
            <a:p>
              <a:r>
                <a:rPr lang="en-US" sz="3800" dirty="0">
                  <a:latin typeface="Times New Roman" panose="02020603050405020304" pitchFamily="18" charset="0"/>
                  <a:cs typeface="Times New Roman" panose="02020603050405020304" pitchFamily="18" charset="0"/>
                </a:rPr>
                <a:t>™</a:t>
              </a:r>
              <a:endParaRPr lang="en-US" dirty="0"/>
            </a:p>
          </p:txBody>
        </p:sp>
      </p:grpSp>
    </p:spTree>
    <p:extLst>
      <p:ext uri="{BB962C8B-B14F-4D97-AF65-F5344CB8AC3E}">
        <p14:creationId xmlns:p14="http://schemas.microsoft.com/office/powerpoint/2010/main" val="2472560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Rectangle 79">
            <a:extLst>
              <a:ext uri="{FF2B5EF4-FFF2-40B4-BE49-F238E27FC236}">
                <a16:creationId xmlns:a16="http://schemas.microsoft.com/office/drawing/2014/main" id="{1EFA2370-3742-0142-8041-07BA751F11F3}"/>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1" name="Straight Connector 80">
            <a:extLst>
              <a:ext uri="{FF2B5EF4-FFF2-40B4-BE49-F238E27FC236}">
                <a16:creationId xmlns:a16="http://schemas.microsoft.com/office/drawing/2014/main" id="{E8D16B0B-BC50-1044-B0CC-1389491284A6}"/>
              </a:ext>
            </a:extLst>
          </p:cNvPr>
          <p:cNvCxnSpPr/>
          <p:nvPr/>
        </p:nvCxnSpPr>
        <p:spPr>
          <a:xfrm>
            <a:off x="285564" y="854015"/>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F3ECBD9-AAFC-114B-ACFD-0A9BC8CF91EF}"/>
              </a:ext>
            </a:extLst>
          </p:cNvPr>
          <p:cNvCxnSpPr>
            <a:cxnSpLocks/>
          </p:cNvCxnSpPr>
          <p:nvPr/>
        </p:nvCxnSpPr>
        <p:spPr>
          <a:xfrm flipV="1">
            <a:off x="2142993" y="1714624"/>
            <a:ext cx="635174" cy="25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1F1D770-2AE5-C940-9334-B55F47D890E6}"/>
              </a:ext>
            </a:extLst>
          </p:cNvPr>
          <p:cNvCxnSpPr>
            <a:cxnSpLocks/>
          </p:cNvCxnSpPr>
          <p:nvPr/>
        </p:nvCxnSpPr>
        <p:spPr>
          <a:xfrm flipV="1">
            <a:off x="2132760" y="2359651"/>
            <a:ext cx="635174" cy="25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79308C37-85F1-2343-811C-8B70E2A7C58C}"/>
              </a:ext>
            </a:extLst>
          </p:cNvPr>
          <p:cNvCxnSpPr>
            <a:cxnSpLocks/>
          </p:cNvCxnSpPr>
          <p:nvPr/>
        </p:nvCxnSpPr>
        <p:spPr>
          <a:xfrm flipH="1">
            <a:off x="7098126" y="1715007"/>
            <a:ext cx="8595" cy="6062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ABF145B0-DEAE-974B-B974-E8B7BC7F580A}"/>
              </a:ext>
            </a:extLst>
          </p:cNvPr>
          <p:cNvCxnSpPr>
            <a:cxnSpLocks/>
          </p:cNvCxnSpPr>
          <p:nvPr/>
        </p:nvCxnSpPr>
        <p:spPr>
          <a:xfrm flipV="1">
            <a:off x="6475846" y="1703484"/>
            <a:ext cx="635174" cy="25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38B5689-B8BC-854D-BBE9-881D7BF4FA2B}"/>
              </a:ext>
            </a:extLst>
          </p:cNvPr>
          <p:cNvCxnSpPr>
            <a:cxnSpLocks/>
          </p:cNvCxnSpPr>
          <p:nvPr/>
        </p:nvCxnSpPr>
        <p:spPr>
          <a:xfrm flipV="1">
            <a:off x="6465613" y="2348511"/>
            <a:ext cx="635174" cy="25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464F5018-9F71-E644-BD1B-83BB6AA7520C}"/>
              </a:ext>
            </a:extLst>
          </p:cNvPr>
          <p:cNvSpPr/>
          <p:nvPr/>
        </p:nvSpPr>
        <p:spPr>
          <a:xfrm>
            <a:off x="2770368" y="1722670"/>
            <a:ext cx="629522" cy="62952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182FFB8-7411-984A-98DA-475B0965EC0C}"/>
              </a:ext>
            </a:extLst>
          </p:cNvPr>
          <p:cNvSpPr/>
          <p:nvPr/>
        </p:nvSpPr>
        <p:spPr>
          <a:xfrm>
            <a:off x="3398512" y="1723664"/>
            <a:ext cx="629522" cy="62952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0F65564E-C1A9-1F40-AFD4-6F4B20FB7D09}"/>
              </a:ext>
            </a:extLst>
          </p:cNvPr>
          <p:cNvSpPr/>
          <p:nvPr/>
        </p:nvSpPr>
        <p:spPr>
          <a:xfrm>
            <a:off x="2104606" y="1686433"/>
            <a:ext cx="78690" cy="786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8FF02890-0F85-9249-930B-5A97FC473999}"/>
              </a:ext>
            </a:extLst>
          </p:cNvPr>
          <p:cNvCxnSpPr/>
          <p:nvPr/>
        </p:nvCxnSpPr>
        <p:spPr>
          <a:xfrm flipV="1">
            <a:off x="2140846" y="1726122"/>
            <a:ext cx="629522" cy="6295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EDA32A0-0571-4F48-9197-4CC5CC7C61A7}"/>
              </a:ext>
            </a:extLst>
          </p:cNvPr>
          <p:cNvSpPr/>
          <p:nvPr/>
        </p:nvSpPr>
        <p:spPr>
          <a:xfrm>
            <a:off x="2101152" y="2309400"/>
            <a:ext cx="78690" cy="786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1D8F22FC-A4F6-AD47-9D16-74EA4BF6012B}"/>
              </a:ext>
            </a:extLst>
          </p:cNvPr>
          <p:cNvSpPr/>
          <p:nvPr/>
        </p:nvSpPr>
        <p:spPr>
          <a:xfrm>
            <a:off x="2732750" y="1688156"/>
            <a:ext cx="78690" cy="786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395B050E-0626-2D4F-9BAB-0346CB7EB9BA}"/>
              </a:ext>
            </a:extLst>
          </p:cNvPr>
          <p:cNvCxnSpPr/>
          <p:nvPr/>
        </p:nvCxnSpPr>
        <p:spPr>
          <a:xfrm flipV="1">
            <a:off x="2765536" y="1726122"/>
            <a:ext cx="629522" cy="6295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6AC26A3-DA54-1B4E-AC61-0A547CB9C224}"/>
              </a:ext>
            </a:extLst>
          </p:cNvPr>
          <p:cNvCxnSpPr/>
          <p:nvPr/>
        </p:nvCxnSpPr>
        <p:spPr>
          <a:xfrm flipV="1">
            <a:off x="2099773" y="1639398"/>
            <a:ext cx="1" cy="1573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23CC21D-DC62-5E47-A416-8BFF41A6A74B}"/>
              </a:ext>
            </a:extLst>
          </p:cNvPr>
          <p:cNvCxnSpPr/>
          <p:nvPr/>
        </p:nvCxnSpPr>
        <p:spPr>
          <a:xfrm>
            <a:off x="2025916" y="1637633"/>
            <a:ext cx="78690" cy="17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884411D-67AF-CC44-8687-701AC1437268}"/>
              </a:ext>
            </a:extLst>
          </p:cNvPr>
          <p:cNvCxnSpPr/>
          <p:nvPr/>
        </p:nvCxnSpPr>
        <p:spPr>
          <a:xfrm>
            <a:off x="2018045" y="1721787"/>
            <a:ext cx="78690" cy="17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7F8C6E7-D8C4-DE41-9AAD-93BD71A3C456}"/>
              </a:ext>
            </a:extLst>
          </p:cNvPr>
          <p:cNvCxnSpPr/>
          <p:nvPr/>
        </p:nvCxnSpPr>
        <p:spPr>
          <a:xfrm>
            <a:off x="2022766" y="1793349"/>
            <a:ext cx="78690" cy="17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07671E2-37EF-844E-AFB8-C689449471A4}"/>
              </a:ext>
            </a:extLst>
          </p:cNvPr>
          <p:cNvCxnSpPr/>
          <p:nvPr/>
        </p:nvCxnSpPr>
        <p:spPr>
          <a:xfrm flipV="1">
            <a:off x="2089983" y="2269705"/>
            <a:ext cx="1" cy="1573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C2E79B2-1F87-1843-97E2-7F05B43E1B55}"/>
              </a:ext>
            </a:extLst>
          </p:cNvPr>
          <p:cNvCxnSpPr/>
          <p:nvPr/>
        </p:nvCxnSpPr>
        <p:spPr>
          <a:xfrm>
            <a:off x="2016126" y="2267940"/>
            <a:ext cx="78690" cy="17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FE021D88-D5F8-E147-95E4-C9CDF89CB1C3}"/>
              </a:ext>
            </a:extLst>
          </p:cNvPr>
          <p:cNvCxnSpPr/>
          <p:nvPr/>
        </p:nvCxnSpPr>
        <p:spPr>
          <a:xfrm>
            <a:off x="2008255" y="2352093"/>
            <a:ext cx="78690" cy="17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CD4589B-7970-1B4C-9756-8230BFDDB4FD}"/>
              </a:ext>
            </a:extLst>
          </p:cNvPr>
          <p:cNvCxnSpPr/>
          <p:nvPr/>
        </p:nvCxnSpPr>
        <p:spPr>
          <a:xfrm>
            <a:off x="2012976" y="2423656"/>
            <a:ext cx="78690" cy="17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808056D2-B35B-0D44-ADD3-212953C6B8DD}"/>
              </a:ext>
            </a:extLst>
          </p:cNvPr>
          <p:cNvSpPr/>
          <p:nvPr/>
        </p:nvSpPr>
        <p:spPr>
          <a:xfrm>
            <a:off x="2729296" y="2311123"/>
            <a:ext cx="78690" cy="786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6B357DB6-5EDA-D043-B712-CA51F801F70F}"/>
              </a:ext>
            </a:extLst>
          </p:cNvPr>
          <p:cNvCxnSpPr/>
          <p:nvPr/>
        </p:nvCxnSpPr>
        <p:spPr>
          <a:xfrm flipV="1">
            <a:off x="3385084" y="1725778"/>
            <a:ext cx="629522" cy="6295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825C7C8F-8B7A-5D43-BAE5-1C6F6CBC8AB4}"/>
              </a:ext>
            </a:extLst>
          </p:cNvPr>
          <p:cNvSpPr/>
          <p:nvPr/>
        </p:nvSpPr>
        <p:spPr>
          <a:xfrm>
            <a:off x="3362781" y="1680446"/>
            <a:ext cx="78690" cy="786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254B5D7F-4860-9542-A315-FB94E4BBB719}"/>
              </a:ext>
            </a:extLst>
          </p:cNvPr>
          <p:cNvSpPr/>
          <p:nvPr/>
        </p:nvSpPr>
        <p:spPr>
          <a:xfrm>
            <a:off x="3354185" y="2318841"/>
            <a:ext cx="78690" cy="786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72B41213-2881-E742-8D1C-E4BC0BFE8B75}"/>
              </a:ext>
            </a:extLst>
          </p:cNvPr>
          <p:cNvSpPr/>
          <p:nvPr/>
        </p:nvSpPr>
        <p:spPr>
          <a:xfrm>
            <a:off x="4028089" y="1722670"/>
            <a:ext cx="629522" cy="62952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024D44D6-95B2-AF40-BEA1-689183817554}"/>
              </a:ext>
            </a:extLst>
          </p:cNvPr>
          <p:cNvSpPr/>
          <p:nvPr/>
        </p:nvSpPr>
        <p:spPr>
          <a:xfrm>
            <a:off x="4655539" y="1723664"/>
            <a:ext cx="629522" cy="62952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a:extLst>
              <a:ext uri="{FF2B5EF4-FFF2-40B4-BE49-F238E27FC236}">
                <a16:creationId xmlns:a16="http://schemas.microsoft.com/office/drawing/2014/main" id="{9974B5BA-2BE4-6946-8B64-C71A936B3E8D}"/>
              </a:ext>
            </a:extLst>
          </p:cNvPr>
          <p:cNvCxnSpPr/>
          <p:nvPr/>
        </p:nvCxnSpPr>
        <p:spPr>
          <a:xfrm flipV="1">
            <a:off x="4023258" y="1726122"/>
            <a:ext cx="629522" cy="6295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2BF74BC1-8D05-B442-8020-6D6F3521A1FA}"/>
              </a:ext>
            </a:extLst>
          </p:cNvPr>
          <p:cNvCxnSpPr/>
          <p:nvPr/>
        </p:nvCxnSpPr>
        <p:spPr>
          <a:xfrm flipV="1">
            <a:off x="4647949" y="1730921"/>
            <a:ext cx="629522" cy="6295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Oval 32">
            <a:extLst>
              <a:ext uri="{FF2B5EF4-FFF2-40B4-BE49-F238E27FC236}">
                <a16:creationId xmlns:a16="http://schemas.microsoft.com/office/drawing/2014/main" id="{0975C44D-5CA1-084A-AE07-4337EB6E09F5}"/>
              </a:ext>
            </a:extLst>
          </p:cNvPr>
          <p:cNvSpPr/>
          <p:nvPr/>
        </p:nvSpPr>
        <p:spPr>
          <a:xfrm>
            <a:off x="4615360" y="1680446"/>
            <a:ext cx="78690" cy="786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B26844E8-6CF5-724F-8689-17C4D61A0850}"/>
              </a:ext>
            </a:extLst>
          </p:cNvPr>
          <p:cNvSpPr/>
          <p:nvPr/>
        </p:nvSpPr>
        <p:spPr>
          <a:xfrm>
            <a:off x="4617049" y="2318841"/>
            <a:ext cx="78690" cy="786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E3B13AC0-9192-654D-B4D8-330DA491FA4A}"/>
              </a:ext>
            </a:extLst>
          </p:cNvPr>
          <p:cNvSpPr/>
          <p:nvPr/>
        </p:nvSpPr>
        <p:spPr>
          <a:xfrm>
            <a:off x="5250534" y="1677878"/>
            <a:ext cx="78690" cy="786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F1381044-3D5D-7D4A-A714-7033A029FED8}"/>
              </a:ext>
            </a:extLst>
          </p:cNvPr>
          <p:cNvSpPr/>
          <p:nvPr/>
        </p:nvSpPr>
        <p:spPr>
          <a:xfrm>
            <a:off x="5241938" y="2316273"/>
            <a:ext cx="78690" cy="786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BDA8B8F9-428C-E84E-B629-26A54C697500}"/>
              </a:ext>
            </a:extLst>
          </p:cNvPr>
          <p:cNvSpPr/>
          <p:nvPr/>
        </p:nvSpPr>
        <p:spPr>
          <a:xfrm>
            <a:off x="3987669" y="1677878"/>
            <a:ext cx="78690" cy="786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231EB5DA-720E-1A46-BDF3-338A2ED05251}"/>
              </a:ext>
            </a:extLst>
          </p:cNvPr>
          <p:cNvSpPr/>
          <p:nvPr/>
        </p:nvSpPr>
        <p:spPr>
          <a:xfrm>
            <a:off x="3979073" y="2316273"/>
            <a:ext cx="78690" cy="786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57EE86FD-6362-3547-BF9F-03A81A3417BC}"/>
              </a:ext>
            </a:extLst>
          </p:cNvPr>
          <p:cNvCxnSpPr/>
          <p:nvPr/>
        </p:nvCxnSpPr>
        <p:spPr>
          <a:xfrm flipV="1">
            <a:off x="6464791" y="1721480"/>
            <a:ext cx="629522" cy="6295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95A6A49A-152A-8143-B9DC-4007B162C89B}"/>
              </a:ext>
            </a:extLst>
          </p:cNvPr>
          <p:cNvSpPr/>
          <p:nvPr/>
        </p:nvSpPr>
        <p:spPr>
          <a:xfrm>
            <a:off x="6432202" y="1671005"/>
            <a:ext cx="78690" cy="786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A1B1B742-6C02-8B46-9DBF-521C48958BC6}"/>
              </a:ext>
            </a:extLst>
          </p:cNvPr>
          <p:cNvSpPr/>
          <p:nvPr/>
        </p:nvSpPr>
        <p:spPr>
          <a:xfrm>
            <a:off x="6433891" y="2309400"/>
            <a:ext cx="78690" cy="786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C577DB2C-2390-1F41-9C34-1E2303B32921}"/>
              </a:ext>
            </a:extLst>
          </p:cNvPr>
          <p:cNvSpPr/>
          <p:nvPr/>
        </p:nvSpPr>
        <p:spPr>
          <a:xfrm>
            <a:off x="7067376" y="1668437"/>
            <a:ext cx="78690" cy="786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4584FD12-687D-7046-9440-FDB5B43B6BEE}"/>
              </a:ext>
            </a:extLst>
          </p:cNvPr>
          <p:cNvSpPr/>
          <p:nvPr/>
        </p:nvSpPr>
        <p:spPr>
          <a:xfrm>
            <a:off x="7058780" y="2306832"/>
            <a:ext cx="78690" cy="786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7CD27EED-53E7-C94C-957E-2BA428D5A60B}"/>
              </a:ext>
            </a:extLst>
          </p:cNvPr>
          <p:cNvSpPr/>
          <p:nvPr/>
        </p:nvSpPr>
        <p:spPr>
          <a:xfrm>
            <a:off x="5596856" y="2005376"/>
            <a:ext cx="47214" cy="4721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5" name="Oval 44">
            <a:extLst>
              <a:ext uri="{FF2B5EF4-FFF2-40B4-BE49-F238E27FC236}">
                <a16:creationId xmlns:a16="http://schemas.microsoft.com/office/drawing/2014/main" id="{66D84A7E-C649-0F41-81CB-0BE71D4CBFCC}"/>
              </a:ext>
            </a:extLst>
          </p:cNvPr>
          <p:cNvSpPr/>
          <p:nvPr/>
        </p:nvSpPr>
        <p:spPr>
          <a:xfrm>
            <a:off x="5864514" y="2000021"/>
            <a:ext cx="47214" cy="4721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6" name="Oval 45">
            <a:extLst>
              <a:ext uri="{FF2B5EF4-FFF2-40B4-BE49-F238E27FC236}">
                <a16:creationId xmlns:a16="http://schemas.microsoft.com/office/drawing/2014/main" id="{FAD36CC4-1532-6645-A8EE-1FFC92483700}"/>
              </a:ext>
            </a:extLst>
          </p:cNvPr>
          <p:cNvSpPr/>
          <p:nvPr/>
        </p:nvSpPr>
        <p:spPr>
          <a:xfrm>
            <a:off x="6140199" y="2002696"/>
            <a:ext cx="47214" cy="4721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51" name="Straight Connector 50">
            <a:extLst>
              <a:ext uri="{FF2B5EF4-FFF2-40B4-BE49-F238E27FC236}">
                <a16:creationId xmlns:a16="http://schemas.microsoft.com/office/drawing/2014/main" id="{3E6061C5-7588-284D-A486-96D12BE56507}"/>
              </a:ext>
            </a:extLst>
          </p:cNvPr>
          <p:cNvCxnSpPr/>
          <p:nvPr/>
        </p:nvCxnSpPr>
        <p:spPr>
          <a:xfrm>
            <a:off x="285564" y="355430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2" name="Group 51">
            <a:extLst>
              <a:ext uri="{FF2B5EF4-FFF2-40B4-BE49-F238E27FC236}">
                <a16:creationId xmlns:a16="http://schemas.microsoft.com/office/drawing/2014/main" id="{50A5EB8C-C3E2-D74F-8DAE-BA3955DBF43E}"/>
              </a:ext>
            </a:extLst>
          </p:cNvPr>
          <p:cNvGrpSpPr/>
          <p:nvPr/>
        </p:nvGrpSpPr>
        <p:grpSpPr>
          <a:xfrm>
            <a:off x="2419667" y="4431869"/>
            <a:ext cx="4541722" cy="972571"/>
            <a:chOff x="1936959" y="2062585"/>
            <a:chExt cx="4541722" cy="972571"/>
          </a:xfrm>
        </p:grpSpPr>
        <p:cxnSp>
          <p:nvCxnSpPr>
            <p:cNvPr id="53" name="Straight Connector 52">
              <a:extLst>
                <a:ext uri="{FF2B5EF4-FFF2-40B4-BE49-F238E27FC236}">
                  <a16:creationId xmlns:a16="http://schemas.microsoft.com/office/drawing/2014/main" id="{76060902-E8CF-8A48-ABAE-DDC1FBC71A79}"/>
                </a:ext>
              </a:extLst>
            </p:cNvPr>
            <p:cNvCxnSpPr>
              <a:cxnSpLocks/>
            </p:cNvCxnSpPr>
            <p:nvPr/>
          </p:nvCxnSpPr>
          <p:spPr>
            <a:xfrm>
              <a:off x="4103084" y="2543320"/>
              <a:ext cx="430852" cy="4435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45EDB95C-25B4-4C44-BF03-7A9000FB7E28}"/>
                </a:ext>
              </a:extLst>
            </p:cNvPr>
            <p:cNvCxnSpPr/>
            <p:nvPr/>
          </p:nvCxnSpPr>
          <p:spPr>
            <a:xfrm flipV="1">
              <a:off x="4104292" y="2129041"/>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98C201AC-DD66-C345-8D54-C57A8698A338}"/>
                </a:ext>
              </a:extLst>
            </p:cNvPr>
            <p:cNvCxnSpPr>
              <a:cxnSpLocks/>
            </p:cNvCxnSpPr>
            <p:nvPr/>
          </p:nvCxnSpPr>
          <p:spPr>
            <a:xfrm>
              <a:off x="3686703" y="2112089"/>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AFD8AAD6-C351-A84B-AA70-0E4D82726726}"/>
                </a:ext>
              </a:extLst>
            </p:cNvPr>
            <p:cNvCxnSpPr>
              <a:cxnSpLocks/>
            </p:cNvCxnSpPr>
            <p:nvPr/>
          </p:nvCxnSpPr>
          <p:spPr>
            <a:xfrm flipV="1">
              <a:off x="3677731" y="2547193"/>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0E113FC9-A850-224C-A15F-9707D628ED50}"/>
                </a:ext>
              </a:extLst>
            </p:cNvPr>
            <p:cNvCxnSpPr>
              <a:cxnSpLocks/>
            </p:cNvCxnSpPr>
            <p:nvPr/>
          </p:nvCxnSpPr>
          <p:spPr>
            <a:xfrm>
              <a:off x="3672567" y="2547493"/>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FAC7FEDA-35F7-2847-9C08-1A5722A85B75}"/>
                </a:ext>
              </a:extLst>
            </p:cNvPr>
            <p:cNvCxnSpPr>
              <a:cxnSpLocks/>
            </p:cNvCxnSpPr>
            <p:nvPr/>
          </p:nvCxnSpPr>
          <p:spPr>
            <a:xfrm flipV="1">
              <a:off x="3683266" y="2118533"/>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DE28F41D-104F-9043-BB0B-FCF78C94FF9F}"/>
                </a:ext>
              </a:extLst>
            </p:cNvPr>
            <p:cNvCxnSpPr>
              <a:cxnSpLocks/>
            </p:cNvCxnSpPr>
            <p:nvPr/>
          </p:nvCxnSpPr>
          <p:spPr>
            <a:xfrm>
              <a:off x="2854344" y="2114099"/>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6F660A3C-BE76-FD4E-AC15-76912E36314D}"/>
                </a:ext>
              </a:extLst>
            </p:cNvPr>
            <p:cNvCxnSpPr>
              <a:cxnSpLocks/>
            </p:cNvCxnSpPr>
            <p:nvPr/>
          </p:nvCxnSpPr>
          <p:spPr>
            <a:xfrm flipV="1">
              <a:off x="2858072" y="2546028"/>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9482C348-A2BD-EE4B-8CEB-552ABCD85B94}"/>
                </a:ext>
              </a:extLst>
            </p:cNvPr>
            <p:cNvCxnSpPr>
              <a:cxnSpLocks/>
            </p:cNvCxnSpPr>
            <p:nvPr/>
          </p:nvCxnSpPr>
          <p:spPr>
            <a:xfrm>
              <a:off x="2859258" y="2546328"/>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E72434C3-F308-D14C-BA58-6D8D18247241}"/>
                </a:ext>
              </a:extLst>
            </p:cNvPr>
            <p:cNvCxnSpPr>
              <a:cxnSpLocks/>
            </p:cNvCxnSpPr>
            <p:nvPr/>
          </p:nvCxnSpPr>
          <p:spPr>
            <a:xfrm flipV="1">
              <a:off x="2854082" y="2120543"/>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1FC8D0EE-6591-C543-9DAB-1C0904F440C6}"/>
                </a:ext>
              </a:extLst>
            </p:cNvPr>
            <p:cNvCxnSpPr>
              <a:cxnSpLocks/>
            </p:cNvCxnSpPr>
            <p:nvPr/>
          </p:nvCxnSpPr>
          <p:spPr>
            <a:xfrm>
              <a:off x="2026264" y="2114900"/>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BC3005C0-F2AC-3040-98EC-0A2961A14892}"/>
                </a:ext>
              </a:extLst>
            </p:cNvPr>
            <p:cNvCxnSpPr>
              <a:cxnSpLocks/>
            </p:cNvCxnSpPr>
            <p:nvPr/>
          </p:nvCxnSpPr>
          <p:spPr>
            <a:xfrm flipV="1">
              <a:off x="2031028" y="2558520"/>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56B2716D-F7ED-4343-AE70-0F7402E99016}"/>
                </a:ext>
              </a:extLst>
            </p:cNvPr>
            <p:cNvCxnSpPr>
              <a:cxnSpLocks/>
            </p:cNvCxnSpPr>
            <p:nvPr/>
          </p:nvCxnSpPr>
          <p:spPr>
            <a:xfrm>
              <a:off x="2455993" y="2563770"/>
              <a:ext cx="394075" cy="4117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011347EF-296D-AF45-811E-A0480970A3DE}"/>
                </a:ext>
              </a:extLst>
            </p:cNvPr>
            <p:cNvCxnSpPr>
              <a:cxnSpLocks/>
            </p:cNvCxnSpPr>
            <p:nvPr/>
          </p:nvCxnSpPr>
          <p:spPr>
            <a:xfrm flipV="1">
              <a:off x="2875271" y="2561646"/>
              <a:ext cx="400810" cy="41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F18C3695-5C7C-5045-9FFD-15A8F32B30BC}"/>
                </a:ext>
              </a:extLst>
            </p:cNvPr>
            <p:cNvCxnSpPr>
              <a:cxnSpLocks/>
            </p:cNvCxnSpPr>
            <p:nvPr/>
          </p:nvCxnSpPr>
          <p:spPr>
            <a:xfrm>
              <a:off x="3271081" y="2543217"/>
              <a:ext cx="430852" cy="4435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D0D6CDBE-4C84-3140-B712-37DBD76B764F}"/>
                </a:ext>
              </a:extLst>
            </p:cNvPr>
            <p:cNvCxnSpPr>
              <a:cxnSpLocks/>
            </p:cNvCxnSpPr>
            <p:nvPr/>
          </p:nvCxnSpPr>
          <p:spPr>
            <a:xfrm flipV="1">
              <a:off x="3682844" y="2557119"/>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Oval 68">
              <a:extLst>
                <a:ext uri="{FF2B5EF4-FFF2-40B4-BE49-F238E27FC236}">
                  <a16:creationId xmlns:a16="http://schemas.microsoft.com/office/drawing/2014/main" id="{A5A3E40D-14FE-7D43-BCA8-F574EA675002}"/>
                </a:ext>
              </a:extLst>
            </p:cNvPr>
            <p:cNvSpPr/>
            <p:nvPr/>
          </p:nvSpPr>
          <p:spPr>
            <a:xfrm>
              <a:off x="3653975" y="294842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0" name="Straight Connector 69">
              <a:extLst>
                <a:ext uri="{FF2B5EF4-FFF2-40B4-BE49-F238E27FC236}">
                  <a16:creationId xmlns:a16="http://schemas.microsoft.com/office/drawing/2014/main" id="{88943ACC-6E3B-3E45-B189-5DC71229D8A7}"/>
                </a:ext>
              </a:extLst>
            </p:cNvPr>
            <p:cNvCxnSpPr>
              <a:cxnSpLocks/>
            </p:cNvCxnSpPr>
            <p:nvPr/>
          </p:nvCxnSpPr>
          <p:spPr>
            <a:xfrm>
              <a:off x="2026772" y="2111770"/>
              <a:ext cx="430371" cy="4486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6E35BAC1-CC04-3847-8CCE-F8971CEE05AB}"/>
                </a:ext>
              </a:extLst>
            </p:cNvPr>
            <p:cNvCxnSpPr>
              <a:cxnSpLocks/>
            </p:cNvCxnSpPr>
            <p:nvPr/>
          </p:nvCxnSpPr>
          <p:spPr>
            <a:xfrm flipV="1">
              <a:off x="2461535" y="2131325"/>
              <a:ext cx="392951" cy="4082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539DDE3C-3311-E14C-8652-4CE7E49ADBB7}"/>
                </a:ext>
              </a:extLst>
            </p:cNvPr>
            <p:cNvCxnSpPr>
              <a:cxnSpLocks/>
            </p:cNvCxnSpPr>
            <p:nvPr/>
          </p:nvCxnSpPr>
          <p:spPr>
            <a:xfrm>
              <a:off x="2872236" y="2133235"/>
              <a:ext cx="400810" cy="41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09BCCD1E-F092-D74D-82EB-4CCC3BEF0054}"/>
                </a:ext>
              </a:extLst>
            </p:cNvPr>
            <p:cNvCxnSpPr/>
            <p:nvPr/>
          </p:nvCxnSpPr>
          <p:spPr>
            <a:xfrm flipV="1">
              <a:off x="3278639" y="2132113"/>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4" name="Oval 73">
              <a:extLst>
                <a:ext uri="{FF2B5EF4-FFF2-40B4-BE49-F238E27FC236}">
                  <a16:creationId xmlns:a16="http://schemas.microsoft.com/office/drawing/2014/main" id="{23828966-75C5-0F4A-AC75-C16FC55044AB}"/>
                </a:ext>
              </a:extLst>
            </p:cNvPr>
            <p:cNvSpPr/>
            <p:nvPr/>
          </p:nvSpPr>
          <p:spPr>
            <a:xfrm>
              <a:off x="4834916" y="2548334"/>
              <a:ext cx="31544" cy="31544"/>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5" name="Oval 74">
              <a:extLst>
                <a:ext uri="{FF2B5EF4-FFF2-40B4-BE49-F238E27FC236}">
                  <a16:creationId xmlns:a16="http://schemas.microsoft.com/office/drawing/2014/main" id="{FE07A85E-1E44-1F4C-89E2-ABEA3C5BFE25}"/>
                </a:ext>
              </a:extLst>
            </p:cNvPr>
            <p:cNvSpPr/>
            <p:nvPr/>
          </p:nvSpPr>
          <p:spPr>
            <a:xfrm>
              <a:off x="5013739" y="2544756"/>
              <a:ext cx="31544" cy="31544"/>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6" name="Oval 75">
              <a:extLst>
                <a:ext uri="{FF2B5EF4-FFF2-40B4-BE49-F238E27FC236}">
                  <a16:creationId xmlns:a16="http://schemas.microsoft.com/office/drawing/2014/main" id="{C468108E-841F-1B46-A8EE-4108B6321D11}"/>
                </a:ext>
              </a:extLst>
            </p:cNvPr>
            <p:cNvSpPr/>
            <p:nvPr/>
          </p:nvSpPr>
          <p:spPr>
            <a:xfrm>
              <a:off x="5197924" y="2546543"/>
              <a:ext cx="31544" cy="31544"/>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77" name="Straight Connector 76">
              <a:extLst>
                <a:ext uri="{FF2B5EF4-FFF2-40B4-BE49-F238E27FC236}">
                  <a16:creationId xmlns:a16="http://schemas.microsoft.com/office/drawing/2014/main" id="{AF47A12F-793E-CC40-8F4D-F5D98624C572}"/>
                </a:ext>
              </a:extLst>
            </p:cNvPr>
            <p:cNvCxnSpPr>
              <a:cxnSpLocks/>
            </p:cNvCxnSpPr>
            <p:nvPr/>
          </p:nvCxnSpPr>
          <p:spPr>
            <a:xfrm>
              <a:off x="3695684" y="2128708"/>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Oval 77">
              <a:extLst>
                <a:ext uri="{FF2B5EF4-FFF2-40B4-BE49-F238E27FC236}">
                  <a16:creationId xmlns:a16="http://schemas.microsoft.com/office/drawing/2014/main" id="{A49C4AFF-241B-624A-8BDC-D185B24E38F4}"/>
                </a:ext>
              </a:extLst>
            </p:cNvPr>
            <p:cNvSpPr/>
            <p:nvPr/>
          </p:nvSpPr>
          <p:spPr>
            <a:xfrm>
              <a:off x="3674320" y="2096674"/>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1058897D-E0B2-5344-A79C-9D7E9CB64BC1}"/>
                </a:ext>
              </a:extLst>
            </p:cNvPr>
            <p:cNvSpPr/>
            <p:nvPr/>
          </p:nvSpPr>
          <p:spPr>
            <a:xfrm>
              <a:off x="2424762" y="2529976"/>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FFB57023-78EE-1047-917F-E65C3C54A346}"/>
                </a:ext>
              </a:extLst>
            </p:cNvPr>
            <p:cNvSpPr/>
            <p:nvPr/>
          </p:nvSpPr>
          <p:spPr>
            <a:xfrm>
              <a:off x="3255260" y="2529976"/>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C63A294F-3F57-DA46-B8E0-0C60E15E31C3}"/>
                </a:ext>
              </a:extLst>
            </p:cNvPr>
            <p:cNvSpPr/>
            <p:nvPr/>
          </p:nvSpPr>
          <p:spPr>
            <a:xfrm>
              <a:off x="3653368" y="2528260"/>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C7C6C572-56BF-3B43-8191-48644BDB8BC8}"/>
                </a:ext>
              </a:extLst>
            </p:cNvPr>
            <p:cNvSpPr/>
            <p:nvPr/>
          </p:nvSpPr>
          <p:spPr>
            <a:xfrm>
              <a:off x="4081097" y="252670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5" name="Straight Connector 84">
              <a:extLst>
                <a:ext uri="{FF2B5EF4-FFF2-40B4-BE49-F238E27FC236}">
                  <a16:creationId xmlns:a16="http://schemas.microsoft.com/office/drawing/2014/main" id="{D20CDAD3-E166-E045-9CD3-ED9559E132A9}"/>
                </a:ext>
              </a:extLst>
            </p:cNvPr>
            <p:cNvCxnSpPr>
              <a:cxnSpLocks/>
            </p:cNvCxnSpPr>
            <p:nvPr/>
          </p:nvCxnSpPr>
          <p:spPr>
            <a:xfrm flipV="1">
              <a:off x="2020467" y="2550004"/>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8FFEA234-7CA3-DD43-AE54-F57345E35297}"/>
                </a:ext>
              </a:extLst>
            </p:cNvPr>
            <p:cNvCxnSpPr>
              <a:cxnSpLocks/>
            </p:cNvCxnSpPr>
            <p:nvPr/>
          </p:nvCxnSpPr>
          <p:spPr>
            <a:xfrm>
              <a:off x="2024828" y="2550304"/>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D6D3CB63-1D88-AC45-9225-6C80C9F2D1F7}"/>
                </a:ext>
              </a:extLst>
            </p:cNvPr>
            <p:cNvCxnSpPr>
              <a:cxnSpLocks/>
            </p:cNvCxnSpPr>
            <p:nvPr/>
          </p:nvCxnSpPr>
          <p:spPr>
            <a:xfrm flipV="1">
              <a:off x="2019652" y="2124519"/>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Oval 87">
              <a:extLst>
                <a:ext uri="{FF2B5EF4-FFF2-40B4-BE49-F238E27FC236}">
                  <a16:creationId xmlns:a16="http://schemas.microsoft.com/office/drawing/2014/main" id="{936A3B72-83E5-8840-A46D-B78A9C1D8FC3}"/>
                </a:ext>
              </a:extLst>
            </p:cNvPr>
            <p:cNvSpPr/>
            <p:nvPr/>
          </p:nvSpPr>
          <p:spPr>
            <a:xfrm>
              <a:off x="2826039" y="295477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0D8A777B-E17C-1C4C-8D10-D2F6BFEF48AF}"/>
                </a:ext>
              </a:extLst>
            </p:cNvPr>
            <p:cNvSpPr/>
            <p:nvPr/>
          </p:nvSpPr>
          <p:spPr>
            <a:xfrm>
              <a:off x="2836989" y="2099424"/>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222818B2-A131-DC4A-AE61-398C78DA1482}"/>
                </a:ext>
              </a:extLst>
            </p:cNvPr>
            <p:cNvSpPr/>
            <p:nvPr/>
          </p:nvSpPr>
          <p:spPr>
            <a:xfrm>
              <a:off x="2831447" y="2524660"/>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0B42D7EF-B7DA-B743-B80B-7D8346D07D9A}"/>
                </a:ext>
              </a:extLst>
            </p:cNvPr>
            <p:cNvSpPr/>
            <p:nvPr/>
          </p:nvSpPr>
          <p:spPr>
            <a:xfrm>
              <a:off x="4485825" y="294842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A81F6542-716A-9249-A27C-2B8302693964}"/>
                </a:ext>
              </a:extLst>
            </p:cNvPr>
            <p:cNvSpPr/>
            <p:nvPr/>
          </p:nvSpPr>
          <p:spPr>
            <a:xfrm>
              <a:off x="4493844" y="209984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16B0EB6E-1717-7342-AA69-5368525EED6C}"/>
                </a:ext>
              </a:extLst>
            </p:cNvPr>
            <p:cNvSpPr/>
            <p:nvPr/>
          </p:nvSpPr>
          <p:spPr>
            <a:xfrm>
              <a:off x="4482043" y="2521910"/>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4" name="Straight Connector 93">
              <a:extLst>
                <a:ext uri="{FF2B5EF4-FFF2-40B4-BE49-F238E27FC236}">
                  <a16:creationId xmlns:a16="http://schemas.microsoft.com/office/drawing/2014/main" id="{38A4715F-6B0E-A946-BD59-24EC26C851A2}"/>
                </a:ext>
              </a:extLst>
            </p:cNvPr>
            <p:cNvCxnSpPr>
              <a:cxnSpLocks/>
            </p:cNvCxnSpPr>
            <p:nvPr/>
          </p:nvCxnSpPr>
          <p:spPr>
            <a:xfrm>
              <a:off x="6035348" y="2551157"/>
              <a:ext cx="430852" cy="4435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50914836-ABB3-E24E-A56C-913ADFFC1E6C}"/>
                </a:ext>
              </a:extLst>
            </p:cNvPr>
            <p:cNvCxnSpPr/>
            <p:nvPr/>
          </p:nvCxnSpPr>
          <p:spPr>
            <a:xfrm flipV="1">
              <a:off x="6036556" y="2136878"/>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CA31FD58-57CF-DA43-BE5A-634A95EE5146}"/>
                </a:ext>
              </a:extLst>
            </p:cNvPr>
            <p:cNvCxnSpPr>
              <a:cxnSpLocks/>
            </p:cNvCxnSpPr>
            <p:nvPr/>
          </p:nvCxnSpPr>
          <p:spPr>
            <a:xfrm>
              <a:off x="5618967" y="2123101"/>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D977F37F-CD75-9144-A950-F4454C05B9C7}"/>
                </a:ext>
              </a:extLst>
            </p:cNvPr>
            <p:cNvCxnSpPr>
              <a:cxnSpLocks/>
            </p:cNvCxnSpPr>
            <p:nvPr/>
          </p:nvCxnSpPr>
          <p:spPr>
            <a:xfrm flipV="1">
              <a:off x="5609995" y="2555030"/>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15A29E22-E591-094E-A78C-99870C08A74E}"/>
                </a:ext>
              </a:extLst>
            </p:cNvPr>
            <p:cNvCxnSpPr>
              <a:cxnSpLocks/>
            </p:cNvCxnSpPr>
            <p:nvPr/>
          </p:nvCxnSpPr>
          <p:spPr>
            <a:xfrm>
              <a:off x="5604831" y="2555330"/>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D6EB6ABD-D6FE-6E45-92B5-C3E0CD8FE890}"/>
                </a:ext>
              </a:extLst>
            </p:cNvPr>
            <p:cNvCxnSpPr>
              <a:cxnSpLocks/>
            </p:cNvCxnSpPr>
            <p:nvPr/>
          </p:nvCxnSpPr>
          <p:spPr>
            <a:xfrm flipV="1">
              <a:off x="5615530" y="2126370"/>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AD31DCA4-B0DD-9144-8BDB-2080A8590EB0}"/>
                </a:ext>
              </a:extLst>
            </p:cNvPr>
            <p:cNvCxnSpPr>
              <a:cxnSpLocks/>
            </p:cNvCxnSpPr>
            <p:nvPr/>
          </p:nvCxnSpPr>
          <p:spPr>
            <a:xfrm flipV="1">
              <a:off x="5615108" y="2564956"/>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1" name="Oval 100">
              <a:extLst>
                <a:ext uri="{FF2B5EF4-FFF2-40B4-BE49-F238E27FC236}">
                  <a16:creationId xmlns:a16="http://schemas.microsoft.com/office/drawing/2014/main" id="{57CE06CD-821E-FC4A-9305-42F0BC6A1DC5}"/>
                </a:ext>
              </a:extLst>
            </p:cNvPr>
            <p:cNvSpPr/>
            <p:nvPr/>
          </p:nvSpPr>
          <p:spPr>
            <a:xfrm>
              <a:off x="5586239" y="2956260"/>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2" name="Straight Connector 101">
              <a:extLst>
                <a:ext uri="{FF2B5EF4-FFF2-40B4-BE49-F238E27FC236}">
                  <a16:creationId xmlns:a16="http://schemas.microsoft.com/office/drawing/2014/main" id="{17884E4F-A304-BD40-9526-6580805DABA1}"/>
                </a:ext>
              </a:extLst>
            </p:cNvPr>
            <p:cNvCxnSpPr>
              <a:cxnSpLocks/>
            </p:cNvCxnSpPr>
            <p:nvPr/>
          </p:nvCxnSpPr>
          <p:spPr>
            <a:xfrm>
              <a:off x="5627948" y="2136545"/>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3" name="Oval 102">
              <a:extLst>
                <a:ext uri="{FF2B5EF4-FFF2-40B4-BE49-F238E27FC236}">
                  <a16:creationId xmlns:a16="http://schemas.microsoft.com/office/drawing/2014/main" id="{199155ED-9A75-9744-81F8-EAD03A9AB300}"/>
                </a:ext>
              </a:extLst>
            </p:cNvPr>
            <p:cNvSpPr/>
            <p:nvPr/>
          </p:nvSpPr>
          <p:spPr>
            <a:xfrm>
              <a:off x="5600608" y="210451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22792123-3D95-E546-AAB1-7911C6B69C11}"/>
                </a:ext>
              </a:extLst>
            </p:cNvPr>
            <p:cNvSpPr/>
            <p:nvPr/>
          </p:nvSpPr>
          <p:spPr>
            <a:xfrm>
              <a:off x="5585632" y="2536097"/>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B33FC6F7-3DCC-4940-8FB0-CDEE7E463800}"/>
                </a:ext>
              </a:extLst>
            </p:cNvPr>
            <p:cNvSpPr/>
            <p:nvPr/>
          </p:nvSpPr>
          <p:spPr>
            <a:xfrm>
              <a:off x="6013361" y="2534542"/>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3720EAC4-83B9-AA4E-A058-28CE3D385FB7}"/>
                </a:ext>
              </a:extLst>
            </p:cNvPr>
            <p:cNvSpPr/>
            <p:nvPr/>
          </p:nvSpPr>
          <p:spPr>
            <a:xfrm>
              <a:off x="6418089" y="2956260"/>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56909629-CB0A-2E40-99D3-286B65C8E582}"/>
                </a:ext>
              </a:extLst>
            </p:cNvPr>
            <p:cNvSpPr/>
            <p:nvPr/>
          </p:nvSpPr>
          <p:spPr>
            <a:xfrm>
              <a:off x="6426108" y="2107686"/>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AA558BEA-7522-2C42-BEB3-EA2CEEBAB1EF}"/>
                </a:ext>
              </a:extLst>
            </p:cNvPr>
            <p:cNvSpPr/>
            <p:nvPr/>
          </p:nvSpPr>
          <p:spPr>
            <a:xfrm>
              <a:off x="6414307" y="2529747"/>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9" name="Group 108">
              <a:extLst>
                <a:ext uri="{FF2B5EF4-FFF2-40B4-BE49-F238E27FC236}">
                  <a16:creationId xmlns:a16="http://schemas.microsoft.com/office/drawing/2014/main" id="{28C7F736-9F7A-914A-9834-F987361C2811}"/>
                </a:ext>
              </a:extLst>
            </p:cNvPr>
            <p:cNvGrpSpPr/>
            <p:nvPr/>
          </p:nvGrpSpPr>
          <p:grpSpPr>
            <a:xfrm>
              <a:off x="1936959" y="2928831"/>
              <a:ext cx="112555" cy="106325"/>
              <a:chOff x="2464265" y="4583420"/>
              <a:chExt cx="112555" cy="106325"/>
            </a:xfrm>
          </p:grpSpPr>
          <p:sp>
            <p:nvSpPr>
              <p:cNvPr id="122" name="Oval 121">
                <a:extLst>
                  <a:ext uri="{FF2B5EF4-FFF2-40B4-BE49-F238E27FC236}">
                    <a16:creationId xmlns:a16="http://schemas.microsoft.com/office/drawing/2014/main" id="{95DED088-BE08-8C42-B4CF-0DAB31410DFB}"/>
                  </a:ext>
                </a:extLst>
              </p:cNvPr>
              <p:cNvSpPr/>
              <p:nvPr/>
            </p:nvSpPr>
            <p:spPr>
              <a:xfrm>
                <a:off x="2524247" y="4611120"/>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3" name="Straight Connector 122">
                <a:extLst>
                  <a:ext uri="{FF2B5EF4-FFF2-40B4-BE49-F238E27FC236}">
                    <a16:creationId xmlns:a16="http://schemas.microsoft.com/office/drawing/2014/main" id="{4C0BAD01-38F8-9141-8F37-400EF4BFEB8A}"/>
                  </a:ext>
                </a:extLst>
              </p:cNvPr>
              <p:cNvCxnSpPr/>
              <p:nvPr/>
            </p:nvCxnSpPr>
            <p:spPr>
              <a:xfrm flipV="1">
                <a:off x="2516785" y="4584599"/>
                <a:ext cx="1" cy="105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DC603D3A-4095-4343-8AA3-BFF20563B389}"/>
                  </a:ext>
                </a:extLst>
              </p:cNvPr>
              <p:cNvCxnSpPr/>
              <p:nvPr/>
            </p:nvCxnSpPr>
            <p:spPr>
              <a:xfrm>
                <a:off x="2464265" y="4583420"/>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D9C0015F-4E99-E249-916A-6D99C891624B}"/>
                  </a:ext>
                </a:extLst>
              </p:cNvPr>
              <p:cNvCxnSpPr/>
              <p:nvPr/>
            </p:nvCxnSpPr>
            <p:spPr>
              <a:xfrm>
                <a:off x="2465357" y="4639643"/>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65369E6F-6519-4D4B-A97B-275B4CABCF1F}"/>
                  </a:ext>
                </a:extLst>
              </p:cNvPr>
              <p:cNvCxnSpPr/>
              <p:nvPr/>
            </p:nvCxnSpPr>
            <p:spPr>
              <a:xfrm>
                <a:off x="2465336" y="4687454"/>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0" name="Group 109">
              <a:extLst>
                <a:ext uri="{FF2B5EF4-FFF2-40B4-BE49-F238E27FC236}">
                  <a16:creationId xmlns:a16="http://schemas.microsoft.com/office/drawing/2014/main" id="{74B0A9A5-78FA-0445-B4AC-2F595631A27A}"/>
                </a:ext>
              </a:extLst>
            </p:cNvPr>
            <p:cNvGrpSpPr/>
            <p:nvPr/>
          </p:nvGrpSpPr>
          <p:grpSpPr>
            <a:xfrm>
              <a:off x="1950224" y="2062585"/>
              <a:ext cx="110405" cy="106325"/>
              <a:chOff x="2477530" y="3717174"/>
              <a:chExt cx="110405" cy="106325"/>
            </a:xfrm>
          </p:grpSpPr>
          <p:sp>
            <p:nvSpPr>
              <p:cNvPr id="117" name="Oval 116">
                <a:extLst>
                  <a:ext uri="{FF2B5EF4-FFF2-40B4-BE49-F238E27FC236}">
                    <a16:creationId xmlns:a16="http://schemas.microsoft.com/office/drawing/2014/main" id="{4094EBA5-72CE-0C42-83AE-A0031C5258A6}"/>
                  </a:ext>
                </a:extLst>
              </p:cNvPr>
              <p:cNvSpPr/>
              <p:nvPr/>
            </p:nvSpPr>
            <p:spPr>
              <a:xfrm>
                <a:off x="2535362" y="3749777"/>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8" name="Straight Connector 117">
                <a:extLst>
                  <a:ext uri="{FF2B5EF4-FFF2-40B4-BE49-F238E27FC236}">
                    <a16:creationId xmlns:a16="http://schemas.microsoft.com/office/drawing/2014/main" id="{0EDACC93-1B31-DB41-B7A4-0EE17C728B8D}"/>
                  </a:ext>
                </a:extLst>
              </p:cNvPr>
              <p:cNvCxnSpPr/>
              <p:nvPr/>
            </p:nvCxnSpPr>
            <p:spPr>
              <a:xfrm flipV="1">
                <a:off x="2532133" y="3718353"/>
                <a:ext cx="1" cy="105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6A1037A4-FBC5-F44F-9596-D010FEB1980E}"/>
                  </a:ext>
                </a:extLst>
              </p:cNvPr>
              <p:cNvCxnSpPr/>
              <p:nvPr/>
            </p:nvCxnSpPr>
            <p:spPr>
              <a:xfrm>
                <a:off x="2482789" y="3717174"/>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7338DCCC-BFC0-1F4F-92EB-D0949B103298}"/>
                  </a:ext>
                </a:extLst>
              </p:cNvPr>
              <p:cNvCxnSpPr/>
              <p:nvPr/>
            </p:nvCxnSpPr>
            <p:spPr>
              <a:xfrm>
                <a:off x="2477530" y="3769642"/>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92806B45-2EF8-8549-B97F-272A9E350204}"/>
                  </a:ext>
                </a:extLst>
              </p:cNvPr>
              <p:cNvCxnSpPr/>
              <p:nvPr/>
            </p:nvCxnSpPr>
            <p:spPr>
              <a:xfrm>
                <a:off x="2480776" y="3817942"/>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1" name="Group 110">
              <a:extLst>
                <a:ext uri="{FF2B5EF4-FFF2-40B4-BE49-F238E27FC236}">
                  <a16:creationId xmlns:a16="http://schemas.microsoft.com/office/drawing/2014/main" id="{2FA790CA-DD3E-264C-A493-F4887866009F}"/>
                </a:ext>
              </a:extLst>
            </p:cNvPr>
            <p:cNvGrpSpPr/>
            <p:nvPr/>
          </p:nvGrpSpPr>
          <p:grpSpPr>
            <a:xfrm>
              <a:off x="1941416" y="2494171"/>
              <a:ext cx="110405" cy="106325"/>
              <a:chOff x="2468722" y="4148760"/>
              <a:chExt cx="110405" cy="106325"/>
            </a:xfrm>
          </p:grpSpPr>
          <p:sp>
            <p:nvSpPr>
              <p:cNvPr id="112" name="Oval 111">
                <a:extLst>
                  <a:ext uri="{FF2B5EF4-FFF2-40B4-BE49-F238E27FC236}">
                    <a16:creationId xmlns:a16="http://schemas.microsoft.com/office/drawing/2014/main" id="{EC53A129-DD0D-2A4E-99C9-633331576283}"/>
                  </a:ext>
                </a:extLst>
              </p:cNvPr>
              <p:cNvSpPr/>
              <p:nvPr/>
            </p:nvSpPr>
            <p:spPr>
              <a:xfrm>
                <a:off x="2526554" y="418136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3" name="Straight Connector 112">
                <a:extLst>
                  <a:ext uri="{FF2B5EF4-FFF2-40B4-BE49-F238E27FC236}">
                    <a16:creationId xmlns:a16="http://schemas.microsoft.com/office/drawing/2014/main" id="{EF23603F-F209-2F4B-A8CD-2594D33E93E7}"/>
                  </a:ext>
                </a:extLst>
              </p:cNvPr>
              <p:cNvCxnSpPr/>
              <p:nvPr/>
            </p:nvCxnSpPr>
            <p:spPr>
              <a:xfrm flipV="1">
                <a:off x="2523325" y="4149939"/>
                <a:ext cx="1" cy="105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1CB0576E-683A-014F-8830-6814600E1FF0}"/>
                  </a:ext>
                </a:extLst>
              </p:cNvPr>
              <p:cNvCxnSpPr/>
              <p:nvPr/>
            </p:nvCxnSpPr>
            <p:spPr>
              <a:xfrm>
                <a:off x="2473981" y="4148760"/>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788B3586-24EA-A84B-AF84-08AA3C0AD3E7}"/>
                  </a:ext>
                </a:extLst>
              </p:cNvPr>
              <p:cNvCxnSpPr/>
              <p:nvPr/>
            </p:nvCxnSpPr>
            <p:spPr>
              <a:xfrm>
                <a:off x="2468722" y="4201228"/>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3461298A-9D66-A84F-9081-FB16B8C4532E}"/>
                  </a:ext>
                </a:extLst>
              </p:cNvPr>
              <p:cNvCxnSpPr/>
              <p:nvPr/>
            </p:nvCxnSpPr>
            <p:spPr>
              <a:xfrm>
                <a:off x="2471877" y="4252794"/>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27" name="TextBox 126">
            <a:extLst>
              <a:ext uri="{FF2B5EF4-FFF2-40B4-BE49-F238E27FC236}">
                <a16:creationId xmlns:a16="http://schemas.microsoft.com/office/drawing/2014/main" id="{FB6ABED9-5FBF-6F49-88FF-650D57303BD6}"/>
              </a:ext>
            </a:extLst>
          </p:cNvPr>
          <p:cNvSpPr txBox="1"/>
          <p:nvPr/>
        </p:nvSpPr>
        <p:spPr>
          <a:xfrm>
            <a:off x="1432887" y="2497171"/>
            <a:ext cx="1837860" cy="338554"/>
          </a:xfrm>
          <a:prstGeom prst="rect">
            <a:avLst/>
          </a:prstGeom>
          <a:noFill/>
        </p:spPr>
        <p:txBody>
          <a:bodyPr wrap="square" rtlCol="0">
            <a:spAutoFit/>
          </a:bodyPr>
          <a:lstStyle/>
          <a:p>
            <a:r>
              <a:rPr lang="en-US" sz="1600" dirty="0">
                <a:latin typeface="Times New Roman" panose="02020603050405020304" pitchFamily="18" charset="0"/>
                <a:cs typeface="Times New Roman" panose="02020603050405020304" pitchFamily="18" charset="0"/>
              </a:rPr>
              <a:t>4th Degree Design                     </a:t>
            </a:r>
          </a:p>
        </p:txBody>
      </p:sp>
      <p:sp>
        <p:nvSpPr>
          <p:cNvPr id="128" name="TextBox 127">
            <a:extLst>
              <a:ext uri="{FF2B5EF4-FFF2-40B4-BE49-F238E27FC236}">
                <a16:creationId xmlns:a16="http://schemas.microsoft.com/office/drawing/2014/main" id="{10B7106E-9447-F241-A0BD-F4D29E5267AF}"/>
              </a:ext>
            </a:extLst>
          </p:cNvPr>
          <p:cNvSpPr txBox="1"/>
          <p:nvPr/>
        </p:nvSpPr>
        <p:spPr>
          <a:xfrm>
            <a:off x="1689151" y="5518771"/>
            <a:ext cx="1837860" cy="338554"/>
          </a:xfrm>
          <a:prstGeom prst="rect">
            <a:avLst/>
          </a:prstGeom>
          <a:noFill/>
        </p:spPr>
        <p:txBody>
          <a:bodyPr wrap="square" rtlCol="0">
            <a:spAutoFit/>
          </a:bodyPr>
          <a:lstStyle/>
          <a:p>
            <a:r>
              <a:rPr lang="en-US" sz="1600" dirty="0">
                <a:latin typeface="Times New Roman" panose="02020603050405020304" pitchFamily="18" charset="0"/>
                <a:cs typeface="Times New Roman" panose="02020603050405020304" pitchFamily="18" charset="0"/>
              </a:rPr>
              <a:t>6th Degree Design                     </a:t>
            </a:r>
          </a:p>
        </p:txBody>
      </p:sp>
      <p:grpSp>
        <p:nvGrpSpPr>
          <p:cNvPr id="129" name="Group 128">
            <a:extLst>
              <a:ext uri="{FF2B5EF4-FFF2-40B4-BE49-F238E27FC236}">
                <a16:creationId xmlns:a16="http://schemas.microsoft.com/office/drawing/2014/main" id="{E3A036D8-5863-B146-9025-D60C6977C2BC}"/>
              </a:ext>
            </a:extLst>
          </p:cNvPr>
          <p:cNvGrpSpPr/>
          <p:nvPr/>
        </p:nvGrpSpPr>
        <p:grpSpPr>
          <a:xfrm>
            <a:off x="451093" y="5474698"/>
            <a:ext cx="924602" cy="1058574"/>
            <a:chOff x="536432" y="5376415"/>
            <a:chExt cx="924602" cy="1058574"/>
          </a:xfrm>
        </p:grpSpPr>
        <p:cxnSp>
          <p:nvCxnSpPr>
            <p:cNvPr id="130" name="Straight Arrow Connector 129">
              <a:extLst>
                <a:ext uri="{FF2B5EF4-FFF2-40B4-BE49-F238E27FC236}">
                  <a16:creationId xmlns:a16="http://schemas.microsoft.com/office/drawing/2014/main" id="{62FD9F12-0377-5147-8E45-3A172EDCD02F}"/>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1" name="TextBox 130">
              <a:extLst>
                <a:ext uri="{FF2B5EF4-FFF2-40B4-BE49-F238E27FC236}">
                  <a16:creationId xmlns:a16="http://schemas.microsoft.com/office/drawing/2014/main" id="{28821CD6-7BB7-D849-9141-FF4F287A1409}"/>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32" name="Straight Arrow Connector 131">
              <a:extLst>
                <a:ext uri="{FF2B5EF4-FFF2-40B4-BE49-F238E27FC236}">
                  <a16:creationId xmlns:a16="http://schemas.microsoft.com/office/drawing/2014/main" id="{D80B7855-2323-1B45-9C9D-8A7B07647F2C}"/>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3" name="TextBox 132">
              <a:extLst>
                <a:ext uri="{FF2B5EF4-FFF2-40B4-BE49-F238E27FC236}">
                  <a16:creationId xmlns:a16="http://schemas.microsoft.com/office/drawing/2014/main" id="{D9A01BF0-4F19-D84B-83D8-36747ECCD785}"/>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grpSp>
        <p:nvGrpSpPr>
          <p:cNvPr id="134" name="Group 133">
            <a:extLst>
              <a:ext uri="{FF2B5EF4-FFF2-40B4-BE49-F238E27FC236}">
                <a16:creationId xmlns:a16="http://schemas.microsoft.com/office/drawing/2014/main" id="{A9CE0A08-0AEF-FA41-993E-21653FC23F3E}"/>
              </a:ext>
            </a:extLst>
          </p:cNvPr>
          <p:cNvGrpSpPr/>
          <p:nvPr/>
        </p:nvGrpSpPr>
        <p:grpSpPr>
          <a:xfrm>
            <a:off x="370396" y="2450035"/>
            <a:ext cx="924602" cy="1058574"/>
            <a:chOff x="536432" y="5376415"/>
            <a:chExt cx="924602" cy="1058574"/>
          </a:xfrm>
        </p:grpSpPr>
        <p:cxnSp>
          <p:nvCxnSpPr>
            <p:cNvPr id="135" name="Straight Arrow Connector 134">
              <a:extLst>
                <a:ext uri="{FF2B5EF4-FFF2-40B4-BE49-F238E27FC236}">
                  <a16:creationId xmlns:a16="http://schemas.microsoft.com/office/drawing/2014/main" id="{E82C1B4D-F861-E045-A5AA-DF32479BACEC}"/>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6" name="TextBox 135">
              <a:extLst>
                <a:ext uri="{FF2B5EF4-FFF2-40B4-BE49-F238E27FC236}">
                  <a16:creationId xmlns:a16="http://schemas.microsoft.com/office/drawing/2014/main" id="{B84EA7E9-6A67-5F46-90FA-7545BDCE8FF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37" name="Straight Arrow Connector 136">
              <a:extLst>
                <a:ext uri="{FF2B5EF4-FFF2-40B4-BE49-F238E27FC236}">
                  <a16:creationId xmlns:a16="http://schemas.microsoft.com/office/drawing/2014/main" id="{14E55FF7-49B7-2549-A8F6-051790D7F07B}"/>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8" name="TextBox 137">
              <a:extLst>
                <a:ext uri="{FF2B5EF4-FFF2-40B4-BE49-F238E27FC236}">
                  <a16:creationId xmlns:a16="http://schemas.microsoft.com/office/drawing/2014/main" id="{95AAF2C7-F65F-7E48-BC13-A35725DCA936}"/>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40" name="TextBox 139">
            <a:extLst>
              <a:ext uri="{FF2B5EF4-FFF2-40B4-BE49-F238E27FC236}">
                <a16:creationId xmlns:a16="http://schemas.microsoft.com/office/drawing/2014/main" id="{E5E96234-71E6-BA45-9004-3A2182E10F4D}"/>
              </a:ext>
            </a:extLst>
          </p:cNvPr>
          <p:cNvSpPr txBox="1"/>
          <p:nvPr/>
        </p:nvSpPr>
        <p:spPr>
          <a:xfrm>
            <a:off x="444231" y="300372"/>
            <a:ext cx="8216289"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Comparison of 6th Degree Design to 4th Degree Design                     </a:t>
            </a:r>
          </a:p>
        </p:txBody>
      </p:sp>
      <p:grpSp>
        <p:nvGrpSpPr>
          <p:cNvPr id="139" name="Group 138">
            <a:extLst>
              <a:ext uri="{FF2B5EF4-FFF2-40B4-BE49-F238E27FC236}">
                <a16:creationId xmlns:a16="http://schemas.microsoft.com/office/drawing/2014/main" id="{F93C650F-EE29-B040-9289-6C0E61D0781E}"/>
              </a:ext>
            </a:extLst>
          </p:cNvPr>
          <p:cNvGrpSpPr/>
          <p:nvPr/>
        </p:nvGrpSpPr>
        <p:grpSpPr>
          <a:xfrm>
            <a:off x="7122924" y="6069196"/>
            <a:ext cx="1678033" cy="481586"/>
            <a:chOff x="1032936" y="5890542"/>
            <a:chExt cx="1678033" cy="481586"/>
          </a:xfrm>
        </p:grpSpPr>
        <p:sp>
          <p:nvSpPr>
            <p:cNvPr id="141" name="TextBox 140">
              <a:extLst>
                <a:ext uri="{FF2B5EF4-FFF2-40B4-BE49-F238E27FC236}">
                  <a16:creationId xmlns:a16="http://schemas.microsoft.com/office/drawing/2014/main" id="{F3E5656C-C7CA-AD47-A9D4-72C45633D873}"/>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42" name="TextBox 141">
              <a:extLst>
                <a:ext uri="{FF2B5EF4-FFF2-40B4-BE49-F238E27FC236}">
                  <a16:creationId xmlns:a16="http://schemas.microsoft.com/office/drawing/2014/main" id="{6B7975F5-A1D2-5844-AB4D-2EDC151C9FDB}"/>
                </a:ext>
              </a:extLst>
            </p:cNvPr>
            <p:cNvSpPr txBox="1"/>
            <p:nvPr/>
          </p:nvSpPr>
          <p:spPr>
            <a:xfrm>
              <a:off x="2244438" y="5890542"/>
              <a:ext cx="466531" cy="369332"/>
            </a:xfrm>
            <a:prstGeom prst="rect">
              <a:avLst/>
            </a:prstGeom>
            <a:noFill/>
          </p:spPr>
          <p:txBody>
            <a:bodyPr wrap="square" rtlCol="0">
              <a:spAutoFit/>
            </a:bodyPr>
            <a:lstStyle/>
            <a:p>
              <a:r>
                <a:rPr lang="en-US" sz="11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914245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30C8E76-2C45-C14A-9219-ADCD682D509F}"/>
              </a:ext>
            </a:extLst>
          </p:cNvPr>
          <p:cNvSpPr/>
          <p:nvPr/>
        </p:nvSpPr>
        <p:spPr>
          <a:xfrm>
            <a:off x="277472" y="264860"/>
            <a:ext cx="8563829" cy="6369269"/>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AF19C05-25EE-824B-91A7-B14389463F60}"/>
              </a:ext>
            </a:extLst>
          </p:cNvPr>
          <p:cNvSpPr/>
          <p:nvPr/>
        </p:nvSpPr>
        <p:spPr>
          <a:xfrm>
            <a:off x="2117036" y="1959425"/>
            <a:ext cx="4884701" cy="283803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BE5F463-2F5C-5246-9231-402ABA57423D}"/>
              </a:ext>
            </a:extLst>
          </p:cNvPr>
          <p:cNvSpPr txBox="1"/>
          <p:nvPr/>
        </p:nvSpPr>
        <p:spPr>
          <a:xfrm>
            <a:off x="3398608" y="3880857"/>
            <a:ext cx="2723896" cy="707886"/>
          </a:xfrm>
          <a:prstGeom prst="rect">
            <a:avLst/>
          </a:prstGeom>
          <a:noFill/>
        </p:spPr>
        <p:txBody>
          <a:bodyPr wrap="square" rtlCol="0">
            <a:spAutoFit/>
          </a:bodyPr>
          <a:lstStyle/>
          <a:p>
            <a:r>
              <a:rPr lang="en-US" sz="4000" dirty="0">
                <a:latin typeface="Times New Roman" panose="02020603050405020304" pitchFamily="18" charset="0"/>
                <a:cs typeface="Times New Roman" panose="02020603050405020304" pitchFamily="18" charset="0"/>
              </a:rPr>
              <a:t>Thank you </a:t>
            </a:r>
          </a:p>
        </p:txBody>
      </p:sp>
      <p:cxnSp>
        <p:nvCxnSpPr>
          <p:cNvPr id="9" name="Straight Connector 8">
            <a:extLst>
              <a:ext uri="{FF2B5EF4-FFF2-40B4-BE49-F238E27FC236}">
                <a16:creationId xmlns:a16="http://schemas.microsoft.com/office/drawing/2014/main" id="{F1364E72-A67B-7143-8C6F-996AD7214E39}"/>
              </a:ext>
            </a:extLst>
          </p:cNvPr>
          <p:cNvCxnSpPr>
            <a:cxnSpLocks/>
          </p:cNvCxnSpPr>
          <p:nvPr/>
        </p:nvCxnSpPr>
        <p:spPr>
          <a:xfrm>
            <a:off x="2951921" y="3706725"/>
            <a:ext cx="32614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C1106AAB-BB9C-9A45-9407-220424A88684}"/>
              </a:ext>
            </a:extLst>
          </p:cNvPr>
          <p:cNvSpPr txBox="1"/>
          <p:nvPr/>
        </p:nvSpPr>
        <p:spPr>
          <a:xfrm>
            <a:off x="2550737" y="2131600"/>
            <a:ext cx="4260614" cy="1323439"/>
          </a:xfrm>
          <a:prstGeom prst="rect">
            <a:avLst/>
          </a:prstGeom>
          <a:noFill/>
        </p:spPr>
        <p:txBody>
          <a:bodyPr wrap="square" rtlCol="0">
            <a:spAutoFit/>
          </a:bodyPr>
          <a:lstStyle/>
          <a:p>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Lattogle</a:t>
            </a:r>
            <a:r>
              <a:rPr lang="en-US" sz="8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502153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1174F-D4FE-4E4E-8FDF-ACE634216AB8}"/>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348A7E66-FB7B-644C-B3BB-7E4DB58DAC00}"/>
              </a:ext>
            </a:extLst>
          </p:cNvPr>
          <p:cNvSpPr txBox="1"/>
          <p:nvPr/>
        </p:nvSpPr>
        <p:spPr>
          <a:xfrm>
            <a:off x="3752078" y="330763"/>
            <a:ext cx="1773068" cy="369332"/>
          </a:xfrm>
          <a:prstGeom prst="rect">
            <a:avLst/>
          </a:prstGeom>
          <a:noFill/>
        </p:spPr>
        <p:txBody>
          <a:bodyPr wrap="square" rtlCol="0">
            <a:spAutoFit/>
          </a:bodyPr>
          <a:lstStyle/>
          <a:p>
            <a:r>
              <a:rPr lang="en-US" b="1" dirty="0">
                <a:latin typeface="Times New Roman" panose="02020603050405020304" pitchFamily="18" charset="0"/>
                <a:cs typeface="Times New Roman" panose="02020603050405020304" pitchFamily="18" charset="0"/>
              </a:rPr>
              <a:t>Copyright Page  </a:t>
            </a:r>
          </a:p>
        </p:txBody>
      </p:sp>
      <p:sp>
        <p:nvSpPr>
          <p:cNvPr id="8" name="TextBox 7">
            <a:extLst>
              <a:ext uri="{FF2B5EF4-FFF2-40B4-BE49-F238E27FC236}">
                <a16:creationId xmlns:a16="http://schemas.microsoft.com/office/drawing/2014/main" id="{C0E4F49F-2FF3-624E-AE70-4D15C0426077}"/>
              </a:ext>
            </a:extLst>
          </p:cNvPr>
          <p:cNvSpPr txBox="1"/>
          <p:nvPr/>
        </p:nvSpPr>
        <p:spPr>
          <a:xfrm>
            <a:off x="609600" y="1364342"/>
            <a:ext cx="5346356"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Copyright </a:t>
            </a:r>
            <a:r>
              <a:rPr lang="en-US" dirty="0"/>
              <a:t> ©  </a:t>
            </a:r>
            <a:r>
              <a:rPr lang="en-US" dirty="0">
                <a:latin typeface="Times New Roman" panose="02020603050405020304" pitchFamily="18" charset="0"/>
                <a:cs typeface="Times New Roman" panose="02020603050405020304" pitchFamily="18" charset="0"/>
              </a:rPr>
              <a:t>2020 by Mr. Winfred </a:t>
            </a:r>
            <a:r>
              <a:rPr lang="en-US" dirty="0" err="1">
                <a:latin typeface="Times New Roman" panose="02020603050405020304" pitchFamily="18" charset="0"/>
                <a:cs typeface="Times New Roman" panose="02020603050405020304" pitchFamily="18" charset="0"/>
              </a:rPr>
              <a:t>Scottson</a:t>
            </a:r>
            <a:r>
              <a:rPr lang="en-US" dirty="0">
                <a:latin typeface="Times New Roman" panose="02020603050405020304" pitchFamily="18" charset="0"/>
                <a:cs typeface="Times New Roman" panose="02020603050405020304" pitchFamily="18" charset="0"/>
              </a:rPr>
              <a:t> Kenner </a:t>
            </a:r>
          </a:p>
        </p:txBody>
      </p:sp>
      <p:sp>
        <p:nvSpPr>
          <p:cNvPr id="9" name="TextBox 8">
            <a:extLst>
              <a:ext uri="{FF2B5EF4-FFF2-40B4-BE49-F238E27FC236}">
                <a16:creationId xmlns:a16="http://schemas.microsoft.com/office/drawing/2014/main" id="{28302441-A462-5144-A566-FD1CF2A5D168}"/>
              </a:ext>
            </a:extLst>
          </p:cNvPr>
          <p:cNvSpPr txBox="1"/>
          <p:nvPr/>
        </p:nvSpPr>
        <p:spPr>
          <a:xfrm>
            <a:off x="486029" y="2158131"/>
            <a:ext cx="8064843" cy="923330"/>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All rights reserved. No portion of this publication maybe reproduced, distributed, or transmitted in any form or by any means, including photocopying, recording, or other electronic or mechanical methods, without the prior written permission of the author. </a:t>
            </a:r>
          </a:p>
        </p:txBody>
      </p:sp>
      <p:sp>
        <p:nvSpPr>
          <p:cNvPr id="10" name="TextBox 9">
            <a:extLst>
              <a:ext uri="{FF2B5EF4-FFF2-40B4-BE49-F238E27FC236}">
                <a16:creationId xmlns:a16="http://schemas.microsoft.com/office/drawing/2014/main" id="{62FD7D41-0278-FE4C-ABE3-E884995ED4DE}"/>
              </a:ext>
            </a:extLst>
          </p:cNvPr>
          <p:cNvSpPr txBox="1"/>
          <p:nvPr/>
        </p:nvSpPr>
        <p:spPr>
          <a:xfrm>
            <a:off x="594804" y="3499541"/>
            <a:ext cx="8064843" cy="1754326"/>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The author of this publication has used his best efforts in preparing the presented designs and mathematical derivations. The author makes no warranty of any kind, expressed or implied, in regard to perfect, mistake free, designs, mathematical derivations, or governing displacement equations. All presented materials are new and fall under a heading of technical research, and therefore may contain errors. The author shall not be liable in any event for incidental design or mathematical errors.     </a:t>
            </a:r>
          </a:p>
        </p:txBody>
      </p:sp>
      <p:sp>
        <p:nvSpPr>
          <p:cNvPr id="12" name="TextBox 11">
            <a:extLst>
              <a:ext uri="{FF2B5EF4-FFF2-40B4-BE49-F238E27FC236}">
                <a16:creationId xmlns:a16="http://schemas.microsoft.com/office/drawing/2014/main" id="{6900EB44-8D39-524D-8517-642D28CB75CE}"/>
              </a:ext>
            </a:extLst>
          </p:cNvPr>
          <p:cNvSpPr txBox="1"/>
          <p:nvPr/>
        </p:nvSpPr>
        <p:spPr>
          <a:xfrm>
            <a:off x="4880606" y="6245604"/>
            <a:ext cx="2414033"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hlinkClick r:id="rId2"/>
              </a:rPr>
              <a:t>www.LATTOGLE.com</a:t>
            </a:r>
            <a:r>
              <a:rPr lang="en-US" dirty="0">
                <a:latin typeface="Times New Roman" panose="02020603050405020304" pitchFamily="18" charset="0"/>
                <a:cs typeface="Times New Roman" panose="02020603050405020304" pitchFamily="18" charset="0"/>
              </a:rPr>
              <a:t>   </a:t>
            </a:r>
          </a:p>
        </p:txBody>
      </p:sp>
      <p:grpSp>
        <p:nvGrpSpPr>
          <p:cNvPr id="13" name="Group 12">
            <a:extLst>
              <a:ext uri="{FF2B5EF4-FFF2-40B4-BE49-F238E27FC236}">
                <a16:creationId xmlns:a16="http://schemas.microsoft.com/office/drawing/2014/main" id="{9CDBFF2C-F3B8-3E4C-86C4-8D7FA5E9607B}"/>
              </a:ext>
            </a:extLst>
          </p:cNvPr>
          <p:cNvGrpSpPr/>
          <p:nvPr/>
        </p:nvGrpSpPr>
        <p:grpSpPr>
          <a:xfrm>
            <a:off x="2150710" y="6140092"/>
            <a:ext cx="1678033" cy="481586"/>
            <a:chOff x="1032936" y="5890542"/>
            <a:chExt cx="1678033" cy="481586"/>
          </a:xfrm>
        </p:grpSpPr>
        <p:sp>
          <p:nvSpPr>
            <p:cNvPr id="14" name="TextBox 13">
              <a:extLst>
                <a:ext uri="{FF2B5EF4-FFF2-40B4-BE49-F238E27FC236}">
                  <a16:creationId xmlns:a16="http://schemas.microsoft.com/office/drawing/2014/main" id="{895D25A6-D107-CE43-B047-EB3812658C89}"/>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5" name="TextBox 14">
              <a:extLst>
                <a:ext uri="{FF2B5EF4-FFF2-40B4-BE49-F238E27FC236}">
                  <a16:creationId xmlns:a16="http://schemas.microsoft.com/office/drawing/2014/main" id="{A3E96EAA-A0C9-7B45-B02E-D89C213ED0D5}"/>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78374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2C59D9A-F6AE-BE48-80D7-B890A7E10294}"/>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7">
            <a:extLst>
              <a:ext uri="{FF2B5EF4-FFF2-40B4-BE49-F238E27FC236}">
                <a16:creationId xmlns:a16="http://schemas.microsoft.com/office/drawing/2014/main" id="{E56F0145-C457-3C4C-BE69-4BEB7D6416B8}"/>
              </a:ext>
            </a:extLst>
          </p:cNvPr>
          <p:cNvGrpSpPr/>
          <p:nvPr/>
        </p:nvGrpSpPr>
        <p:grpSpPr>
          <a:xfrm>
            <a:off x="4418437" y="4330912"/>
            <a:ext cx="924602" cy="1058574"/>
            <a:chOff x="536432" y="5376415"/>
            <a:chExt cx="924602" cy="1058574"/>
          </a:xfrm>
        </p:grpSpPr>
        <p:cxnSp>
          <p:nvCxnSpPr>
            <p:cNvPr id="9" name="Straight Arrow Connector 8">
              <a:extLst>
                <a:ext uri="{FF2B5EF4-FFF2-40B4-BE49-F238E27FC236}">
                  <a16:creationId xmlns:a16="http://schemas.microsoft.com/office/drawing/2014/main" id="{17C3C372-DDC5-D442-98E4-1AB588AB01CC}"/>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B07F55F-C768-F24F-9C05-6C97A062F4B3}"/>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1" name="Straight Arrow Connector 10">
              <a:extLst>
                <a:ext uri="{FF2B5EF4-FFF2-40B4-BE49-F238E27FC236}">
                  <a16:creationId xmlns:a16="http://schemas.microsoft.com/office/drawing/2014/main" id="{9DD9F573-5946-8441-8559-9B2D32D12564}"/>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669A8FA8-469A-9644-8BDB-EE13A36FDD1F}"/>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3" name="TextBox 12">
            <a:extLst>
              <a:ext uri="{FF2B5EF4-FFF2-40B4-BE49-F238E27FC236}">
                <a16:creationId xmlns:a16="http://schemas.microsoft.com/office/drawing/2014/main" id="{CA94AE9E-AC54-0940-AA8B-825F29536597}"/>
              </a:ext>
            </a:extLst>
          </p:cNvPr>
          <p:cNvSpPr txBox="1"/>
          <p:nvPr/>
        </p:nvSpPr>
        <p:spPr>
          <a:xfrm>
            <a:off x="3426183" y="3389026"/>
            <a:ext cx="2602712"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Two dimensional     </a:t>
            </a:r>
          </a:p>
        </p:txBody>
      </p:sp>
      <p:sp>
        <p:nvSpPr>
          <p:cNvPr id="14" name="TextBox 13">
            <a:extLst>
              <a:ext uri="{FF2B5EF4-FFF2-40B4-BE49-F238E27FC236}">
                <a16:creationId xmlns:a16="http://schemas.microsoft.com/office/drawing/2014/main" id="{6ECAE1B1-2713-2E4C-B971-7B50E8F1EBAD}"/>
              </a:ext>
            </a:extLst>
          </p:cNvPr>
          <p:cNvSpPr txBox="1"/>
          <p:nvPr/>
        </p:nvSpPr>
        <p:spPr>
          <a:xfrm>
            <a:off x="3420003" y="2850424"/>
            <a:ext cx="279880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Illustrated end force    </a:t>
            </a:r>
          </a:p>
        </p:txBody>
      </p:sp>
      <p:sp>
        <p:nvSpPr>
          <p:cNvPr id="17" name="Oval 16">
            <a:extLst>
              <a:ext uri="{FF2B5EF4-FFF2-40B4-BE49-F238E27FC236}">
                <a16:creationId xmlns:a16="http://schemas.microsoft.com/office/drawing/2014/main" id="{354DE5AA-3F6B-2148-9C8B-9FE58A07E04C}"/>
              </a:ext>
            </a:extLst>
          </p:cNvPr>
          <p:cNvSpPr/>
          <p:nvPr/>
        </p:nvSpPr>
        <p:spPr>
          <a:xfrm>
            <a:off x="3220237" y="3076841"/>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B19F4543-1AA1-254A-9AC4-406E715B1085}"/>
              </a:ext>
            </a:extLst>
          </p:cNvPr>
          <p:cNvSpPr/>
          <p:nvPr/>
        </p:nvSpPr>
        <p:spPr>
          <a:xfrm>
            <a:off x="3224359" y="3624656"/>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402B91E3-EEAE-B04F-B317-E977F2ED1202}"/>
              </a:ext>
            </a:extLst>
          </p:cNvPr>
          <p:cNvSpPr txBox="1"/>
          <p:nvPr/>
        </p:nvSpPr>
        <p:spPr>
          <a:xfrm>
            <a:off x="2283840" y="1313988"/>
            <a:ext cx="5395343"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6th Degree Lattice Truss Designs                 </a:t>
            </a:r>
          </a:p>
        </p:txBody>
      </p:sp>
      <p:sp>
        <p:nvSpPr>
          <p:cNvPr id="20" name="TextBox 19">
            <a:extLst>
              <a:ext uri="{FF2B5EF4-FFF2-40B4-BE49-F238E27FC236}">
                <a16:creationId xmlns:a16="http://schemas.microsoft.com/office/drawing/2014/main" id="{44E7ABB0-6EB8-F447-BEF2-52D313C14D68}"/>
              </a:ext>
            </a:extLst>
          </p:cNvPr>
          <p:cNvSpPr txBox="1"/>
          <p:nvPr/>
        </p:nvSpPr>
        <p:spPr>
          <a:xfrm>
            <a:off x="3420004" y="2308857"/>
            <a:ext cx="1571276"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5 Designs        </a:t>
            </a:r>
          </a:p>
        </p:txBody>
      </p:sp>
      <p:sp>
        <p:nvSpPr>
          <p:cNvPr id="21" name="Oval 20">
            <a:extLst>
              <a:ext uri="{FF2B5EF4-FFF2-40B4-BE49-F238E27FC236}">
                <a16:creationId xmlns:a16="http://schemas.microsoft.com/office/drawing/2014/main" id="{011D04E2-F5B4-144E-BC2E-2DAA3A9596A2}"/>
              </a:ext>
            </a:extLst>
          </p:cNvPr>
          <p:cNvSpPr/>
          <p:nvPr/>
        </p:nvSpPr>
        <p:spPr>
          <a:xfrm>
            <a:off x="3220237" y="2535274"/>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9B090F8D-3B90-DA4F-8D76-C7E9B1C384F1}"/>
              </a:ext>
            </a:extLst>
          </p:cNvPr>
          <p:cNvGrpSpPr/>
          <p:nvPr/>
        </p:nvGrpSpPr>
        <p:grpSpPr>
          <a:xfrm>
            <a:off x="7169992" y="6134127"/>
            <a:ext cx="1678033" cy="481586"/>
            <a:chOff x="1032936" y="5890542"/>
            <a:chExt cx="1678033" cy="481586"/>
          </a:xfrm>
        </p:grpSpPr>
        <p:sp>
          <p:nvSpPr>
            <p:cNvPr id="19" name="TextBox 18">
              <a:extLst>
                <a:ext uri="{FF2B5EF4-FFF2-40B4-BE49-F238E27FC236}">
                  <a16:creationId xmlns:a16="http://schemas.microsoft.com/office/drawing/2014/main" id="{608A7BD9-4187-E84B-AA81-4341A2950CA5}"/>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22" name="TextBox 21">
              <a:extLst>
                <a:ext uri="{FF2B5EF4-FFF2-40B4-BE49-F238E27FC236}">
                  <a16:creationId xmlns:a16="http://schemas.microsoft.com/office/drawing/2014/main" id="{76EA0032-BC57-AE4E-B72A-05BF32757D7A}"/>
                </a:ext>
              </a:extLst>
            </p:cNvPr>
            <p:cNvSpPr txBox="1"/>
            <p:nvPr/>
          </p:nvSpPr>
          <p:spPr>
            <a:xfrm>
              <a:off x="2244438" y="5890542"/>
              <a:ext cx="466531" cy="369332"/>
            </a:xfrm>
            <a:prstGeom prst="rect">
              <a:avLst/>
            </a:prstGeom>
            <a:noFill/>
          </p:spPr>
          <p:txBody>
            <a:bodyPr wrap="square" rtlCol="0">
              <a:spAutoFit/>
            </a:bodyPr>
            <a:lstStyle/>
            <a:p>
              <a:r>
                <a:rPr lang="en-US" sz="11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872370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F33CEDE-13B0-4E4C-8431-C4E5C95AA3D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98B36F66-64B8-DF4F-9E03-CF8EBECBE1FF}"/>
              </a:ext>
            </a:extLst>
          </p:cNvPr>
          <p:cNvSpPr txBox="1"/>
          <p:nvPr/>
        </p:nvSpPr>
        <p:spPr>
          <a:xfrm>
            <a:off x="1404924" y="2437425"/>
            <a:ext cx="6694004" cy="1323439"/>
          </a:xfrm>
          <a:prstGeom prst="rect">
            <a:avLst/>
          </a:prstGeom>
          <a:noFill/>
        </p:spPr>
        <p:txBody>
          <a:bodyPr wrap="square" rtlCol="0">
            <a:spAutoFit/>
          </a:bodyPr>
          <a:lstStyle/>
          <a:p>
            <a:r>
              <a:rPr lang="en-US" sz="4000" dirty="0">
                <a:latin typeface="Times New Roman" panose="02020603050405020304" pitchFamily="18" charset="0"/>
                <a:cs typeface="Times New Roman" panose="02020603050405020304" pitchFamily="18" charset="0"/>
              </a:rPr>
              <a:t>Ladies and Gentlemen: The 6th  </a:t>
            </a:r>
          </a:p>
          <a:p>
            <a:r>
              <a:rPr lang="en-US" sz="4000" dirty="0">
                <a:latin typeface="Times New Roman" panose="02020603050405020304" pitchFamily="18" charset="0"/>
                <a:cs typeface="Times New Roman" panose="02020603050405020304" pitchFamily="18" charset="0"/>
              </a:rPr>
              <a:t> Degree Lattice Truss Designs  </a:t>
            </a:r>
          </a:p>
        </p:txBody>
      </p:sp>
    </p:spTree>
    <p:extLst>
      <p:ext uri="{BB962C8B-B14F-4D97-AF65-F5344CB8AC3E}">
        <p14:creationId xmlns:p14="http://schemas.microsoft.com/office/powerpoint/2010/main" val="3045028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Rectangle 76">
            <a:extLst>
              <a:ext uri="{FF2B5EF4-FFF2-40B4-BE49-F238E27FC236}">
                <a16:creationId xmlns:a16="http://schemas.microsoft.com/office/drawing/2014/main" id="{529EB7FE-7841-C04C-BA22-533F7594DA1B}"/>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8" name="Straight Connector 77">
            <a:extLst>
              <a:ext uri="{FF2B5EF4-FFF2-40B4-BE49-F238E27FC236}">
                <a16:creationId xmlns:a16="http://schemas.microsoft.com/office/drawing/2014/main" id="{5490802B-1359-B549-B2A9-B0C82A0A4DFA}"/>
              </a:ext>
            </a:extLst>
          </p:cNvPr>
          <p:cNvCxnSpPr/>
          <p:nvPr/>
        </p:nvCxnSpPr>
        <p:spPr>
          <a:xfrm>
            <a:off x="277472" y="854015"/>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TextBox 83">
            <a:extLst>
              <a:ext uri="{FF2B5EF4-FFF2-40B4-BE49-F238E27FC236}">
                <a16:creationId xmlns:a16="http://schemas.microsoft.com/office/drawing/2014/main" id="{72B5C810-B368-A248-92A8-E341C0D31108}"/>
              </a:ext>
            </a:extLst>
          </p:cNvPr>
          <p:cNvSpPr txBox="1"/>
          <p:nvPr/>
        </p:nvSpPr>
        <p:spPr>
          <a:xfrm>
            <a:off x="1343123" y="304615"/>
            <a:ext cx="6589366"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6th Degree Lattice Truss Designs, Design #1               </a:t>
            </a:r>
          </a:p>
        </p:txBody>
      </p:sp>
      <p:cxnSp>
        <p:nvCxnSpPr>
          <p:cNvPr id="119" name="Straight Arrow Connector 118">
            <a:extLst>
              <a:ext uri="{FF2B5EF4-FFF2-40B4-BE49-F238E27FC236}">
                <a16:creationId xmlns:a16="http://schemas.microsoft.com/office/drawing/2014/main" id="{286B89B9-1B66-504E-86F2-85F39DDE2F1B}"/>
              </a:ext>
            </a:extLst>
          </p:cNvPr>
          <p:cNvCxnSpPr/>
          <p:nvPr/>
        </p:nvCxnSpPr>
        <p:spPr>
          <a:xfrm>
            <a:off x="7681724" y="2928152"/>
            <a:ext cx="0" cy="15356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0" name="Straight Arrow Connector 119">
            <a:extLst>
              <a:ext uri="{FF2B5EF4-FFF2-40B4-BE49-F238E27FC236}">
                <a16:creationId xmlns:a16="http://schemas.microsoft.com/office/drawing/2014/main" id="{CD5C5604-6904-3F40-9BF0-CF5E96FFC26D}"/>
              </a:ext>
            </a:extLst>
          </p:cNvPr>
          <p:cNvCxnSpPr/>
          <p:nvPr/>
        </p:nvCxnSpPr>
        <p:spPr>
          <a:xfrm>
            <a:off x="7703486" y="3587457"/>
            <a:ext cx="0" cy="14568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A262B896-0077-E145-AA4A-F6FBB63A8ACA}"/>
              </a:ext>
            </a:extLst>
          </p:cNvPr>
          <p:cNvCxnSpPr/>
          <p:nvPr/>
        </p:nvCxnSpPr>
        <p:spPr>
          <a:xfrm flipH="1" flipV="1">
            <a:off x="2116194" y="3096060"/>
            <a:ext cx="1270906" cy="65058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6" name="Straight Connector 85">
            <a:extLst>
              <a:ext uri="{FF2B5EF4-FFF2-40B4-BE49-F238E27FC236}">
                <a16:creationId xmlns:a16="http://schemas.microsoft.com/office/drawing/2014/main" id="{9CEAE66A-B394-3944-901A-8C8943076568}"/>
              </a:ext>
            </a:extLst>
          </p:cNvPr>
          <p:cNvCxnSpPr/>
          <p:nvPr/>
        </p:nvCxnSpPr>
        <p:spPr>
          <a:xfrm flipH="1">
            <a:off x="2116197" y="3096060"/>
            <a:ext cx="1270906" cy="65058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7" name="Straight Connector 86">
            <a:extLst>
              <a:ext uri="{FF2B5EF4-FFF2-40B4-BE49-F238E27FC236}">
                <a16:creationId xmlns:a16="http://schemas.microsoft.com/office/drawing/2014/main" id="{7424E15E-CED6-5B49-BB8A-16BA6268668F}"/>
              </a:ext>
            </a:extLst>
          </p:cNvPr>
          <p:cNvCxnSpPr/>
          <p:nvPr/>
        </p:nvCxnSpPr>
        <p:spPr>
          <a:xfrm flipH="1" flipV="1">
            <a:off x="2742234" y="3092457"/>
            <a:ext cx="1270906" cy="65058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8" name="Straight Connector 87">
            <a:extLst>
              <a:ext uri="{FF2B5EF4-FFF2-40B4-BE49-F238E27FC236}">
                <a16:creationId xmlns:a16="http://schemas.microsoft.com/office/drawing/2014/main" id="{64AB3AEC-053C-4542-BE10-7205D1A4EEEA}"/>
              </a:ext>
            </a:extLst>
          </p:cNvPr>
          <p:cNvCxnSpPr/>
          <p:nvPr/>
        </p:nvCxnSpPr>
        <p:spPr>
          <a:xfrm flipH="1">
            <a:off x="2742236" y="3092457"/>
            <a:ext cx="1270906" cy="65058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9" name="Straight Connector 88">
            <a:extLst>
              <a:ext uri="{FF2B5EF4-FFF2-40B4-BE49-F238E27FC236}">
                <a16:creationId xmlns:a16="http://schemas.microsoft.com/office/drawing/2014/main" id="{C9D474E3-F77C-DE41-9C9A-84B2E0760A97}"/>
              </a:ext>
            </a:extLst>
          </p:cNvPr>
          <p:cNvCxnSpPr/>
          <p:nvPr/>
        </p:nvCxnSpPr>
        <p:spPr>
          <a:xfrm flipH="1" flipV="1">
            <a:off x="3371918" y="3096595"/>
            <a:ext cx="1270906" cy="65058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0" name="Straight Connector 89">
            <a:extLst>
              <a:ext uri="{FF2B5EF4-FFF2-40B4-BE49-F238E27FC236}">
                <a16:creationId xmlns:a16="http://schemas.microsoft.com/office/drawing/2014/main" id="{3B47FC0E-4A48-7741-8004-B3719BE1C068}"/>
              </a:ext>
            </a:extLst>
          </p:cNvPr>
          <p:cNvCxnSpPr/>
          <p:nvPr/>
        </p:nvCxnSpPr>
        <p:spPr>
          <a:xfrm flipH="1">
            <a:off x="3371918" y="3096595"/>
            <a:ext cx="1270906" cy="65058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1" name="Straight Connector 90">
            <a:extLst>
              <a:ext uri="{FF2B5EF4-FFF2-40B4-BE49-F238E27FC236}">
                <a16:creationId xmlns:a16="http://schemas.microsoft.com/office/drawing/2014/main" id="{0173B186-D0DD-0F41-8E68-A92B1EB2631B}"/>
              </a:ext>
            </a:extLst>
          </p:cNvPr>
          <p:cNvCxnSpPr/>
          <p:nvPr/>
        </p:nvCxnSpPr>
        <p:spPr>
          <a:xfrm flipH="1" flipV="1">
            <a:off x="1490154" y="3099666"/>
            <a:ext cx="1270906" cy="65058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2" name="Straight Connector 91">
            <a:extLst>
              <a:ext uri="{FF2B5EF4-FFF2-40B4-BE49-F238E27FC236}">
                <a16:creationId xmlns:a16="http://schemas.microsoft.com/office/drawing/2014/main" id="{B9EB9E91-2428-A240-802E-4B3797978613}"/>
              </a:ext>
            </a:extLst>
          </p:cNvPr>
          <p:cNvCxnSpPr/>
          <p:nvPr/>
        </p:nvCxnSpPr>
        <p:spPr>
          <a:xfrm flipH="1">
            <a:off x="1490154" y="3099666"/>
            <a:ext cx="1270906" cy="65058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3" name="Straight Connector 92">
            <a:extLst>
              <a:ext uri="{FF2B5EF4-FFF2-40B4-BE49-F238E27FC236}">
                <a16:creationId xmlns:a16="http://schemas.microsoft.com/office/drawing/2014/main" id="{7413964B-8901-6B4D-8226-2E2AEDD491D5}"/>
              </a:ext>
            </a:extLst>
          </p:cNvPr>
          <p:cNvCxnSpPr/>
          <p:nvPr/>
        </p:nvCxnSpPr>
        <p:spPr>
          <a:xfrm flipH="1" flipV="1">
            <a:off x="2745768" y="3084445"/>
            <a:ext cx="656695" cy="692654"/>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4" name="Straight Connector 93">
            <a:extLst>
              <a:ext uri="{FF2B5EF4-FFF2-40B4-BE49-F238E27FC236}">
                <a16:creationId xmlns:a16="http://schemas.microsoft.com/office/drawing/2014/main" id="{F4AA92E3-A2AA-7F4D-A2F8-DBD30EBA760A}"/>
              </a:ext>
            </a:extLst>
          </p:cNvPr>
          <p:cNvCxnSpPr/>
          <p:nvPr/>
        </p:nvCxnSpPr>
        <p:spPr>
          <a:xfrm flipV="1">
            <a:off x="2738482" y="3088315"/>
            <a:ext cx="656695" cy="692654"/>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5" name="Straight Connector 94">
            <a:extLst>
              <a:ext uri="{FF2B5EF4-FFF2-40B4-BE49-F238E27FC236}">
                <a16:creationId xmlns:a16="http://schemas.microsoft.com/office/drawing/2014/main" id="{E242B93F-CE48-9948-9E36-181E6722908F}"/>
              </a:ext>
            </a:extLst>
          </p:cNvPr>
          <p:cNvCxnSpPr/>
          <p:nvPr/>
        </p:nvCxnSpPr>
        <p:spPr>
          <a:xfrm flipH="1" flipV="1">
            <a:off x="3368054" y="3084445"/>
            <a:ext cx="656695" cy="692654"/>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6" name="Straight Connector 95">
            <a:extLst>
              <a:ext uri="{FF2B5EF4-FFF2-40B4-BE49-F238E27FC236}">
                <a16:creationId xmlns:a16="http://schemas.microsoft.com/office/drawing/2014/main" id="{C3606EAF-3D7C-D245-BB60-3820EA5CB4D5}"/>
              </a:ext>
            </a:extLst>
          </p:cNvPr>
          <p:cNvCxnSpPr/>
          <p:nvPr/>
        </p:nvCxnSpPr>
        <p:spPr>
          <a:xfrm flipV="1">
            <a:off x="3371695" y="3084445"/>
            <a:ext cx="656695" cy="692654"/>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7" name="Straight Connector 96">
            <a:extLst>
              <a:ext uri="{FF2B5EF4-FFF2-40B4-BE49-F238E27FC236}">
                <a16:creationId xmlns:a16="http://schemas.microsoft.com/office/drawing/2014/main" id="{CC23A2F9-8A88-1749-AA9C-A45652D3532F}"/>
              </a:ext>
            </a:extLst>
          </p:cNvPr>
          <p:cNvCxnSpPr/>
          <p:nvPr/>
        </p:nvCxnSpPr>
        <p:spPr>
          <a:xfrm flipH="1" flipV="1">
            <a:off x="3997627" y="3080570"/>
            <a:ext cx="656695" cy="692654"/>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8" name="Straight Connector 97">
            <a:extLst>
              <a:ext uri="{FF2B5EF4-FFF2-40B4-BE49-F238E27FC236}">
                <a16:creationId xmlns:a16="http://schemas.microsoft.com/office/drawing/2014/main" id="{ACEAB381-3505-0B47-8364-FC89DFF917BF}"/>
              </a:ext>
            </a:extLst>
          </p:cNvPr>
          <p:cNvCxnSpPr/>
          <p:nvPr/>
        </p:nvCxnSpPr>
        <p:spPr>
          <a:xfrm flipV="1">
            <a:off x="3993986" y="3084445"/>
            <a:ext cx="656695" cy="692654"/>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9" name="Straight Connector 98">
            <a:extLst>
              <a:ext uri="{FF2B5EF4-FFF2-40B4-BE49-F238E27FC236}">
                <a16:creationId xmlns:a16="http://schemas.microsoft.com/office/drawing/2014/main" id="{2B87A537-2264-5949-AFB5-A6FBCA1E28CB}"/>
              </a:ext>
            </a:extLst>
          </p:cNvPr>
          <p:cNvCxnSpPr/>
          <p:nvPr/>
        </p:nvCxnSpPr>
        <p:spPr>
          <a:xfrm flipH="1" flipV="1">
            <a:off x="2112554" y="3084445"/>
            <a:ext cx="656695" cy="692654"/>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0" name="Straight Connector 99">
            <a:extLst>
              <a:ext uri="{FF2B5EF4-FFF2-40B4-BE49-F238E27FC236}">
                <a16:creationId xmlns:a16="http://schemas.microsoft.com/office/drawing/2014/main" id="{4D12F33B-F221-064C-B6FB-9FCBB60BD174}"/>
              </a:ext>
            </a:extLst>
          </p:cNvPr>
          <p:cNvCxnSpPr/>
          <p:nvPr/>
        </p:nvCxnSpPr>
        <p:spPr>
          <a:xfrm flipV="1">
            <a:off x="2119838" y="3080570"/>
            <a:ext cx="656695" cy="692654"/>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01" name="Oval 100">
            <a:extLst>
              <a:ext uri="{FF2B5EF4-FFF2-40B4-BE49-F238E27FC236}">
                <a16:creationId xmlns:a16="http://schemas.microsoft.com/office/drawing/2014/main" id="{4105EDF3-AF7E-594C-9F8C-88FDB4C4FDD0}"/>
              </a:ext>
            </a:extLst>
          </p:cNvPr>
          <p:cNvSpPr/>
          <p:nvPr/>
        </p:nvSpPr>
        <p:spPr>
          <a:xfrm>
            <a:off x="1466479" y="3068685"/>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C7CE3E9E-31C1-C043-A978-A262037F5EE4}"/>
              </a:ext>
            </a:extLst>
          </p:cNvPr>
          <p:cNvSpPr/>
          <p:nvPr/>
        </p:nvSpPr>
        <p:spPr>
          <a:xfrm>
            <a:off x="1466479" y="3707654"/>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78F88167-5C03-C141-9C1E-C5C79A134CFA}"/>
              </a:ext>
            </a:extLst>
          </p:cNvPr>
          <p:cNvSpPr/>
          <p:nvPr/>
        </p:nvSpPr>
        <p:spPr>
          <a:xfrm>
            <a:off x="2094648" y="3070623"/>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B7F90C59-3659-844D-B9D1-10B6717CB000}"/>
              </a:ext>
            </a:extLst>
          </p:cNvPr>
          <p:cNvSpPr/>
          <p:nvPr/>
        </p:nvSpPr>
        <p:spPr>
          <a:xfrm>
            <a:off x="2094648" y="3709590"/>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3EA589B0-6F2B-0342-989D-A96A81EACB1A}"/>
              </a:ext>
            </a:extLst>
          </p:cNvPr>
          <p:cNvSpPr/>
          <p:nvPr/>
        </p:nvSpPr>
        <p:spPr>
          <a:xfrm>
            <a:off x="2722820" y="3076432"/>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72AC73D9-B25D-A549-A0C5-905061E5B773}"/>
              </a:ext>
            </a:extLst>
          </p:cNvPr>
          <p:cNvSpPr/>
          <p:nvPr/>
        </p:nvSpPr>
        <p:spPr>
          <a:xfrm>
            <a:off x="2722820" y="3709590"/>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452BA1BB-2C4F-EF4F-A8E0-C30124925AA7}"/>
              </a:ext>
            </a:extLst>
          </p:cNvPr>
          <p:cNvSpPr/>
          <p:nvPr/>
        </p:nvSpPr>
        <p:spPr>
          <a:xfrm>
            <a:off x="3350991" y="3074498"/>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7EFBDAC8-5BED-E64A-8370-E36C2B36C2DA}"/>
              </a:ext>
            </a:extLst>
          </p:cNvPr>
          <p:cNvSpPr/>
          <p:nvPr/>
        </p:nvSpPr>
        <p:spPr>
          <a:xfrm>
            <a:off x="3350991" y="3713466"/>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15" name="Straight Connector 114">
            <a:extLst>
              <a:ext uri="{FF2B5EF4-FFF2-40B4-BE49-F238E27FC236}">
                <a16:creationId xmlns:a16="http://schemas.microsoft.com/office/drawing/2014/main" id="{04A1E302-2B88-AB42-96EB-827D206CDCC7}"/>
              </a:ext>
            </a:extLst>
          </p:cNvPr>
          <p:cNvCxnSpPr/>
          <p:nvPr/>
        </p:nvCxnSpPr>
        <p:spPr>
          <a:xfrm flipH="1" flipV="1">
            <a:off x="4646232" y="3090922"/>
            <a:ext cx="656695" cy="692654"/>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16" name="Straight Connector 115">
            <a:extLst>
              <a:ext uri="{FF2B5EF4-FFF2-40B4-BE49-F238E27FC236}">
                <a16:creationId xmlns:a16="http://schemas.microsoft.com/office/drawing/2014/main" id="{531ADAAE-5FD8-D641-8734-2D7163F0E2A9}"/>
              </a:ext>
            </a:extLst>
          </p:cNvPr>
          <p:cNvCxnSpPr/>
          <p:nvPr/>
        </p:nvCxnSpPr>
        <p:spPr>
          <a:xfrm flipV="1">
            <a:off x="4635071" y="3086972"/>
            <a:ext cx="656695" cy="692654"/>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17" name="Straight Connector 116">
            <a:extLst>
              <a:ext uri="{FF2B5EF4-FFF2-40B4-BE49-F238E27FC236}">
                <a16:creationId xmlns:a16="http://schemas.microsoft.com/office/drawing/2014/main" id="{7B343A96-21B4-FD43-94E2-BB1F23634247}"/>
              </a:ext>
            </a:extLst>
          </p:cNvPr>
          <p:cNvCxnSpPr/>
          <p:nvPr/>
        </p:nvCxnSpPr>
        <p:spPr>
          <a:xfrm flipH="1" flipV="1">
            <a:off x="4022345" y="3112570"/>
            <a:ext cx="1270906" cy="65058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18" name="Straight Connector 117">
            <a:extLst>
              <a:ext uri="{FF2B5EF4-FFF2-40B4-BE49-F238E27FC236}">
                <a16:creationId xmlns:a16="http://schemas.microsoft.com/office/drawing/2014/main" id="{DC986568-CDD9-974A-99A5-BC0822A88FB3}"/>
              </a:ext>
            </a:extLst>
          </p:cNvPr>
          <p:cNvCxnSpPr/>
          <p:nvPr/>
        </p:nvCxnSpPr>
        <p:spPr>
          <a:xfrm flipH="1">
            <a:off x="4014825" y="3096919"/>
            <a:ext cx="1270906" cy="65058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21" name="Oval 120">
            <a:extLst>
              <a:ext uri="{FF2B5EF4-FFF2-40B4-BE49-F238E27FC236}">
                <a16:creationId xmlns:a16="http://schemas.microsoft.com/office/drawing/2014/main" id="{58C895B6-B6C6-A44C-9604-B58D51FAEF47}"/>
              </a:ext>
            </a:extLst>
          </p:cNvPr>
          <p:cNvSpPr/>
          <p:nvPr/>
        </p:nvSpPr>
        <p:spPr>
          <a:xfrm>
            <a:off x="5240620" y="3077610"/>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E6628F2B-90B7-6444-8CD1-598F5C2B10DA}"/>
              </a:ext>
            </a:extLst>
          </p:cNvPr>
          <p:cNvSpPr/>
          <p:nvPr/>
        </p:nvSpPr>
        <p:spPr>
          <a:xfrm>
            <a:off x="5254068" y="3724403"/>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5F5D7041-9084-1B4B-9B3C-BC4B5E382B40}"/>
              </a:ext>
            </a:extLst>
          </p:cNvPr>
          <p:cNvSpPr/>
          <p:nvPr/>
        </p:nvSpPr>
        <p:spPr>
          <a:xfrm>
            <a:off x="4607330" y="3070628"/>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57672B29-51D5-454A-86A7-3148957BE6DD}"/>
              </a:ext>
            </a:extLst>
          </p:cNvPr>
          <p:cNvSpPr/>
          <p:nvPr/>
        </p:nvSpPr>
        <p:spPr>
          <a:xfrm>
            <a:off x="4622369" y="3709594"/>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1349C216-A3B0-D345-90DD-A81BFFF42490}"/>
              </a:ext>
            </a:extLst>
          </p:cNvPr>
          <p:cNvSpPr/>
          <p:nvPr/>
        </p:nvSpPr>
        <p:spPr>
          <a:xfrm>
            <a:off x="3979161" y="3072564"/>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A15F39A5-5A5D-4E41-BA77-9D8F239533E9}"/>
              </a:ext>
            </a:extLst>
          </p:cNvPr>
          <p:cNvSpPr/>
          <p:nvPr/>
        </p:nvSpPr>
        <p:spPr>
          <a:xfrm>
            <a:off x="3979161" y="3711531"/>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E47853E5-B66A-FA44-84E1-7CAE3EBC79A3}"/>
              </a:ext>
            </a:extLst>
          </p:cNvPr>
          <p:cNvGrpSpPr/>
          <p:nvPr/>
        </p:nvGrpSpPr>
        <p:grpSpPr>
          <a:xfrm>
            <a:off x="1397463" y="2994528"/>
            <a:ext cx="55265" cy="211039"/>
            <a:chOff x="1369209" y="2962477"/>
            <a:chExt cx="40361" cy="154125"/>
          </a:xfrm>
        </p:grpSpPr>
        <p:cxnSp>
          <p:nvCxnSpPr>
            <p:cNvPr id="145" name="Straight Connector 144">
              <a:extLst>
                <a:ext uri="{FF2B5EF4-FFF2-40B4-BE49-F238E27FC236}">
                  <a16:creationId xmlns:a16="http://schemas.microsoft.com/office/drawing/2014/main" id="{EC16C41B-2442-5848-9EEE-BFF91179EB78}"/>
                </a:ext>
              </a:extLst>
            </p:cNvPr>
            <p:cNvCxnSpPr/>
            <p:nvPr/>
          </p:nvCxnSpPr>
          <p:spPr>
            <a:xfrm>
              <a:off x="1409570" y="2962477"/>
              <a:ext cx="0" cy="154125"/>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74" name="Straight Connector 173">
              <a:extLst>
                <a:ext uri="{FF2B5EF4-FFF2-40B4-BE49-F238E27FC236}">
                  <a16:creationId xmlns:a16="http://schemas.microsoft.com/office/drawing/2014/main" id="{6E6E3513-AB9B-F74A-AA58-70638B4FD5B3}"/>
                </a:ext>
              </a:extLst>
            </p:cNvPr>
            <p:cNvCxnSpPr>
              <a:cxnSpLocks/>
            </p:cNvCxnSpPr>
            <p:nvPr/>
          </p:nvCxnSpPr>
          <p:spPr>
            <a:xfrm flipH="1">
              <a:off x="1369209" y="3113565"/>
              <a:ext cx="37848"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75" name="Straight Connector 174">
              <a:extLst>
                <a:ext uri="{FF2B5EF4-FFF2-40B4-BE49-F238E27FC236}">
                  <a16:creationId xmlns:a16="http://schemas.microsoft.com/office/drawing/2014/main" id="{A9F8F0D5-4470-F04D-BE9C-7A7A01467E85}"/>
                </a:ext>
              </a:extLst>
            </p:cNvPr>
            <p:cNvCxnSpPr>
              <a:cxnSpLocks/>
            </p:cNvCxnSpPr>
            <p:nvPr/>
          </p:nvCxnSpPr>
          <p:spPr>
            <a:xfrm flipH="1">
              <a:off x="1369901" y="3066846"/>
              <a:ext cx="37848"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76" name="Straight Connector 175">
              <a:extLst>
                <a:ext uri="{FF2B5EF4-FFF2-40B4-BE49-F238E27FC236}">
                  <a16:creationId xmlns:a16="http://schemas.microsoft.com/office/drawing/2014/main" id="{7C0785A5-2D48-1845-86F9-7DF21D2CFCE5}"/>
                </a:ext>
              </a:extLst>
            </p:cNvPr>
            <p:cNvCxnSpPr>
              <a:cxnSpLocks/>
            </p:cNvCxnSpPr>
            <p:nvPr/>
          </p:nvCxnSpPr>
          <p:spPr>
            <a:xfrm flipH="1">
              <a:off x="1370593" y="3016395"/>
              <a:ext cx="37848"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77" name="Straight Connector 176">
              <a:extLst>
                <a:ext uri="{FF2B5EF4-FFF2-40B4-BE49-F238E27FC236}">
                  <a16:creationId xmlns:a16="http://schemas.microsoft.com/office/drawing/2014/main" id="{524E4F38-C122-354E-BD10-560D7C7D9671}"/>
                </a:ext>
              </a:extLst>
            </p:cNvPr>
            <p:cNvCxnSpPr>
              <a:cxnSpLocks/>
            </p:cNvCxnSpPr>
            <p:nvPr/>
          </p:nvCxnSpPr>
          <p:spPr>
            <a:xfrm flipH="1">
              <a:off x="1371285" y="2965944"/>
              <a:ext cx="37848"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178" name="Group 177">
            <a:extLst>
              <a:ext uri="{FF2B5EF4-FFF2-40B4-BE49-F238E27FC236}">
                <a16:creationId xmlns:a16="http://schemas.microsoft.com/office/drawing/2014/main" id="{8EB29DD6-8CEC-6443-AF0B-D7563E08FC90}"/>
              </a:ext>
            </a:extLst>
          </p:cNvPr>
          <p:cNvGrpSpPr/>
          <p:nvPr/>
        </p:nvGrpSpPr>
        <p:grpSpPr>
          <a:xfrm>
            <a:off x="2026064" y="3006942"/>
            <a:ext cx="55265" cy="211039"/>
            <a:chOff x="1369209" y="2962477"/>
            <a:chExt cx="40361" cy="154125"/>
          </a:xfrm>
        </p:grpSpPr>
        <p:cxnSp>
          <p:nvCxnSpPr>
            <p:cNvPr id="179" name="Straight Connector 178">
              <a:extLst>
                <a:ext uri="{FF2B5EF4-FFF2-40B4-BE49-F238E27FC236}">
                  <a16:creationId xmlns:a16="http://schemas.microsoft.com/office/drawing/2014/main" id="{D4A496E2-3AF8-1E42-BCFC-046D886256C7}"/>
                </a:ext>
              </a:extLst>
            </p:cNvPr>
            <p:cNvCxnSpPr/>
            <p:nvPr/>
          </p:nvCxnSpPr>
          <p:spPr>
            <a:xfrm>
              <a:off x="1409570" y="2962477"/>
              <a:ext cx="0" cy="154125"/>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80" name="Straight Connector 179">
              <a:extLst>
                <a:ext uri="{FF2B5EF4-FFF2-40B4-BE49-F238E27FC236}">
                  <a16:creationId xmlns:a16="http://schemas.microsoft.com/office/drawing/2014/main" id="{4C65712B-23CF-A241-A577-D2DDF373C88B}"/>
                </a:ext>
              </a:extLst>
            </p:cNvPr>
            <p:cNvCxnSpPr>
              <a:cxnSpLocks/>
            </p:cNvCxnSpPr>
            <p:nvPr/>
          </p:nvCxnSpPr>
          <p:spPr>
            <a:xfrm flipH="1">
              <a:off x="1369209" y="3113565"/>
              <a:ext cx="37848"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81" name="Straight Connector 180">
              <a:extLst>
                <a:ext uri="{FF2B5EF4-FFF2-40B4-BE49-F238E27FC236}">
                  <a16:creationId xmlns:a16="http://schemas.microsoft.com/office/drawing/2014/main" id="{D6AB5E6D-8301-6F4E-9604-623D2A6E9ECB}"/>
                </a:ext>
              </a:extLst>
            </p:cNvPr>
            <p:cNvCxnSpPr>
              <a:cxnSpLocks/>
            </p:cNvCxnSpPr>
            <p:nvPr/>
          </p:nvCxnSpPr>
          <p:spPr>
            <a:xfrm flipH="1">
              <a:off x="1369901" y="3066846"/>
              <a:ext cx="37848"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82" name="Straight Connector 181">
              <a:extLst>
                <a:ext uri="{FF2B5EF4-FFF2-40B4-BE49-F238E27FC236}">
                  <a16:creationId xmlns:a16="http://schemas.microsoft.com/office/drawing/2014/main" id="{CFE5BCF1-969F-3544-8BE7-AB13B1FE6CD9}"/>
                </a:ext>
              </a:extLst>
            </p:cNvPr>
            <p:cNvCxnSpPr>
              <a:cxnSpLocks/>
            </p:cNvCxnSpPr>
            <p:nvPr/>
          </p:nvCxnSpPr>
          <p:spPr>
            <a:xfrm flipH="1">
              <a:off x="1370593" y="3016395"/>
              <a:ext cx="37848"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83" name="Straight Connector 182">
              <a:extLst>
                <a:ext uri="{FF2B5EF4-FFF2-40B4-BE49-F238E27FC236}">
                  <a16:creationId xmlns:a16="http://schemas.microsoft.com/office/drawing/2014/main" id="{CE473583-8087-8E4E-8C2B-5C21A92F8C13}"/>
                </a:ext>
              </a:extLst>
            </p:cNvPr>
            <p:cNvCxnSpPr>
              <a:cxnSpLocks/>
            </p:cNvCxnSpPr>
            <p:nvPr/>
          </p:nvCxnSpPr>
          <p:spPr>
            <a:xfrm flipH="1">
              <a:off x="1371285" y="2965944"/>
              <a:ext cx="37848"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184" name="Group 183">
            <a:extLst>
              <a:ext uri="{FF2B5EF4-FFF2-40B4-BE49-F238E27FC236}">
                <a16:creationId xmlns:a16="http://schemas.microsoft.com/office/drawing/2014/main" id="{D2E196EE-F75C-A44D-ADB8-EA2CD756E323}"/>
              </a:ext>
            </a:extLst>
          </p:cNvPr>
          <p:cNvGrpSpPr/>
          <p:nvPr/>
        </p:nvGrpSpPr>
        <p:grpSpPr>
          <a:xfrm>
            <a:off x="1396615" y="3622263"/>
            <a:ext cx="55265" cy="211039"/>
            <a:chOff x="1369209" y="2962477"/>
            <a:chExt cx="40361" cy="154125"/>
          </a:xfrm>
        </p:grpSpPr>
        <p:cxnSp>
          <p:nvCxnSpPr>
            <p:cNvPr id="185" name="Straight Connector 184">
              <a:extLst>
                <a:ext uri="{FF2B5EF4-FFF2-40B4-BE49-F238E27FC236}">
                  <a16:creationId xmlns:a16="http://schemas.microsoft.com/office/drawing/2014/main" id="{BADB569C-2CE2-9245-B004-132426ABD179}"/>
                </a:ext>
              </a:extLst>
            </p:cNvPr>
            <p:cNvCxnSpPr/>
            <p:nvPr/>
          </p:nvCxnSpPr>
          <p:spPr>
            <a:xfrm>
              <a:off x="1409570" y="2962477"/>
              <a:ext cx="0" cy="154125"/>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86" name="Straight Connector 185">
              <a:extLst>
                <a:ext uri="{FF2B5EF4-FFF2-40B4-BE49-F238E27FC236}">
                  <a16:creationId xmlns:a16="http://schemas.microsoft.com/office/drawing/2014/main" id="{72D4EBC0-2045-7A40-B947-13C953163D7D}"/>
                </a:ext>
              </a:extLst>
            </p:cNvPr>
            <p:cNvCxnSpPr>
              <a:cxnSpLocks/>
            </p:cNvCxnSpPr>
            <p:nvPr/>
          </p:nvCxnSpPr>
          <p:spPr>
            <a:xfrm flipH="1">
              <a:off x="1369209" y="3113565"/>
              <a:ext cx="37848"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87" name="Straight Connector 186">
              <a:extLst>
                <a:ext uri="{FF2B5EF4-FFF2-40B4-BE49-F238E27FC236}">
                  <a16:creationId xmlns:a16="http://schemas.microsoft.com/office/drawing/2014/main" id="{C33C5E00-DB25-E34A-A985-8AFC7F6E0F66}"/>
                </a:ext>
              </a:extLst>
            </p:cNvPr>
            <p:cNvCxnSpPr>
              <a:cxnSpLocks/>
            </p:cNvCxnSpPr>
            <p:nvPr/>
          </p:nvCxnSpPr>
          <p:spPr>
            <a:xfrm flipH="1">
              <a:off x="1369901" y="3066846"/>
              <a:ext cx="37848"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88" name="Straight Connector 187">
              <a:extLst>
                <a:ext uri="{FF2B5EF4-FFF2-40B4-BE49-F238E27FC236}">
                  <a16:creationId xmlns:a16="http://schemas.microsoft.com/office/drawing/2014/main" id="{F3C0396B-5A70-2946-AF1D-654E35B5672D}"/>
                </a:ext>
              </a:extLst>
            </p:cNvPr>
            <p:cNvCxnSpPr>
              <a:cxnSpLocks/>
            </p:cNvCxnSpPr>
            <p:nvPr/>
          </p:nvCxnSpPr>
          <p:spPr>
            <a:xfrm flipH="1">
              <a:off x="1370593" y="3016395"/>
              <a:ext cx="37848"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89" name="Straight Connector 188">
              <a:extLst>
                <a:ext uri="{FF2B5EF4-FFF2-40B4-BE49-F238E27FC236}">
                  <a16:creationId xmlns:a16="http://schemas.microsoft.com/office/drawing/2014/main" id="{36CA162E-2EC9-9742-B3D8-2188CB77EC63}"/>
                </a:ext>
              </a:extLst>
            </p:cNvPr>
            <p:cNvCxnSpPr>
              <a:cxnSpLocks/>
            </p:cNvCxnSpPr>
            <p:nvPr/>
          </p:nvCxnSpPr>
          <p:spPr>
            <a:xfrm flipH="1">
              <a:off x="1371285" y="2965944"/>
              <a:ext cx="37848"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190" name="Group 189">
            <a:extLst>
              <a:ext uri="{FF2B5EF4-FFF2-40B4-BE49-F238E27FC236}">
                <a16:creationId xmlns:a16="http://schemas.microsoft.com/office/drawing/2014/main" id="{27662B6F-116C-F248-B44A-AC53DD51BF76}"/>
              </a:ext>
            </a:extLst>
          </p:cNvPr>
          <p:cNvGrpSpPr/>
          <p:nvPr/>
        </p:nvGrpSpPr>
        <p:grpSpPr>
          <a:xfrm>
            <a:off x="2025217" y="3634677"/>
            <a:ext cx="55265" cy="211039"/>
            <a:chOff x="1369209" y="2962477"/>
            <a:chExt cx="40361" cy="154125"/>
          </a:xfrm>
        </p:grpSpPr>
        <p:cxnSp>
          <p:nvCxnSpPr>
            <p:cNvPr id="191" name="Straight Connector 190">
              <a:extLst>
                <a:ext uri="{FF2B5EF4-FFF2-40B4-BE49-F238E27FC236}">
                  <a16:creationId xmlns:a16="http://schemas.microsoft.com/office/drawing/2014/main" id="{E6030394-BA05-9C40-A3BF-45DA4D298511}"/>
                </a:ext>
              </a:extLst>
            </p:cNvPr>
            <p:cNvCxnSpPr/>
            <p:nvPr/>
          </p:nvCxnSpPr>
          <p:spPr>
            <a:xfrm>
              <a:off x="1409570" y="2962477"/>
              <a:ext cx="0" cy="154125"/>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2" name="Straight Connector 191">
              <a:extLst>
                <a:ext uri="{FF2B5EF4-FFF2-40B4-BE49-F238E27FC236}">
                  <a16:creationId xmlns:a16="http://schemas.microsoft.com/office/drawing/2014/main" id="{36887605-9F8D-1346-A9D3-62916836445C}"/>
                </a:ext>
              </a:extLst>
            </p:cNvPr>
            <p:cNvCxnSpPr>
              <a:cxnSpLocks/>
            </p:cNvCxnSpPr>
            <p:nvPr/>
          </p:nvCxnSpPr>
          <p:spPr>
            <a:xfrm flipH="1">
              <a:off x="1369209" y="3113565"/>
              <a:ext cx="37848"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3" name="Straight Connector 192">
              <a:extLst>
                <a:ext uri="{FF2B5EF4-FFF2-40B4-BE49-F238E27FC236}">
                  <a16:creationId xmlns:a16="http://schemas.microsoft.com/office/drawing/2014/main" id="{56FA36F1-33C9-D54B-A459-323FD8A406B4}"/>
                </a:ext>
              </a:extLst>
            </p:cNvPr>
            <p:cNvCxnSpPr>
              <a:cxnSpLocks/>
            </p:cNvCxnSpPr>
            <p:nvPr/>
          </p:nvCxnSpPr>
          <p:spPr>
            <a:xfrm flipH="1">
              <a:off x="1369901" y="3066846"/>
              <a:ext cx="37848"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4" name="Straight Connector 193">
              <a:extLst>
                <a:ext uri="{FF2B5EF4-FFF2-40B4-BE49-F238E27FC236}">
                  <a16:creationId xmlns:a16="http://schemas.microsoft.com/office/drawing/2014/main" id="{63EC0E41-931F-D84B-8C76-4470D0166927}"/>
                </a:ext>
              </a:extLst>
            </p:cNvPr>
            <p:cNvCxnSpPr>
              <a:cxnSpLocks/>
            </p:cNvCxnSpPr>
            <p:nvPr/>
          </p:nvCxnSpPr>
          <p:spPr>
            <a:xfrm flipH="1">
              <a:off x="1370593" y="3016395"/>
              <a:ext cx="37848"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5" name="Straight Connector 194">
              <a:extLst>
                <a:ext uri="{FF2B5EF4-FFF2-40B4-BE49-F238E27FC236}">
                  <a16:creationId xmlns:a16="http://schemas.microsoft.com/office/drawing/2014/main" id="{C9CB484E-DAF5-D74A-8367-8A61ECF3BBDD}"/>
                </a:ext>
              </a:extLst>
            </p:cNvPr>
            <p:cNvCxnSpPr>
              <a:cxnSpLocks/>
            </p:cNvCxnSpPr>
            <p:nvPr/>
          </p:nvCxnSpPr>
          <p:spPr>
            <a:xfrm flipH="1">
              <a:off x="1371285" y="2965944"/>
              <a:ext cx="37848"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cxnSp>
        <p:nvCxnSpPr>
          <p:cNvPr id="196" name="Straight Connector 195">
            <a:extLst>
              <a:ext uri="{FF2B5EF4-FFF2-40B4-BE49-F238E27FC236}">
                <a16:creationId xmlns:a16="http://schemas.microsoft.com/office/drawing/2014/main" id="{1BA9B7B6-EDF9-2244-A040-48B66FFCBE70}"/>
              </a:ext>
            </a:extLst>
          </p:cNvPr>
          <p:cNvCxnSpPr/>
          <p:nvPr/>
        </p:nvCxnSpPr>
        <p:spPr>
          <a:xfrm flipH="1" flipV="1">
            <a:off x="6254379" y="3108108"/>
            <a:ext cx="1270906" cy="65058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7" name="Straight Connector 196">
            <a:extLst>
              <a:ext uri="{FF2B5EF4-FFF2-40B4-BE49-F238E27FC236}">
                <a16:creationId xmlns:a16="http://schemas.microsoft.com/office/drawing/2014/main" id="{A90FB588-6D0D-D249-843F-CAE6C64D5F24}"/>
              </a:ext>
            </a:extLst>
          </p:cNvPr>
          <p:cNvCxnSpPr/>
          <p:nvPr/>
        </p:nvCxnSpPr>
        <p:spPr>
          <a:xfrm flipH="1">
            <a:off x="6246859" y="3092457"/>
            <a:ext cx="1270906" cy="65058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8" name="Straight Connector 197">
            <a:extLst>
              <a:ext uri="{FF2B5EF4-FFF2-40B4-BE49-F238E27FC236}">
                <a16:creationId xmlns:a16="http://schemas.microsoft.com/office/drawing/2014/main" id="{DA1104F5-241D-114F-B60D-69BE2B0004F2}"/>
              </a:ext>
            </a:extLst>
          </p:cNvPr>
          <p:cNvCxnSpPr/>
          <p:nvPr/>
        </p:nvCxnSpPr>
        <p:spPr>
          <a:xfrm flipH="1" flipV="1">
            <a:off x="6865050" y="3092083"/>
            <a:ext cx="656695" cy="692654"/>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9" name="Straight Connector 198">
            <a:extLst>
              <a:ext uri="{FF2B5EF4-FFF2-40B4-BE49-F238E27FC236}">
                <a16:creationId xmlns:a16="http://schemas.microsoft.com/office/drawing/2014/main" id="{EDD6BBBC-C95A-C54F-A191-0D4CFA683905}"/>
              </a:ext>
            </a:extLst>
          </p:cNvPr>
          <p:cNvCxnSpPr/>
          <p:nvPr/>
        </p:nvCxnSpPr>
        <p:spPr>
          <a:xfrm flipV="1">
            <a:off x="6861408" y="3095958"/>
            <a:ext cx="656695" cy="692654"/>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00" name="Oval 199">
            <a:extLst>
              <a:ext uri="{FF2B5EF4-FFF2-40B4-BE49-F238E27FC236}">
                <a16:creationId xmlns:a16="http://schemas.microsoft.com/office/drawing/2014/main" id="{02296B69-8A73-4B46-973C-71CA68C0D0AD}"/>
              </a:ext>
            </a:extLst>
          </p:cNvPr>
          <p:cNvSpPr/>
          <p:nvPr/>
        </p:nvSpPr>
        <p:spPr>
          <a:xfrm>
            <a:off x="7459713" y="3066490"/>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a:extLst>
              <a:ext uri="{FF2B5EF4-FFF2-40B4-BE49-F238E27FC236}">
                <a16:creationId xmlns:a16="http://schemas.microsoft.com/office/drawing/2014/main" id="{1046768E-A307-A44F-A591-5D6F1B595C3A}"/>
              </a:ext>
            </a:extLst>
          </p:cNvPr>
          <p:cNvSpPr/>
          <p:nvPr/>
        </p:nvSpPr>
        <p:spPr>
          <a:xfrm>
            <a:off x="7474752" y="3713281"/>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a:extLst>
              <a:ext uri="{FF2B5EF4-FFF2-40B4-BE49-F238E27FC236}">
                <a16:creationId xmlns:a16="http://schemas.microsoft.com/office/drawing/2014/main" id="{1E5C3E0D-D5CC-C945-90DA-5FDC0BE1C24B}"/>
              </a:ext>
            </a:extLst>
          </p:cNvPr>
          <p:cNvSpPr/>
          <p:nvPr/>
        </p:nvSpPr>
        <p:spPr>
          <a:xfrm>
            <a:off x="6839064" y="3076252"/>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a:extLst>
              <a:ext uri="{FF2B5EF4-FFF2-40B4-BE49-F238E27FC236}">
                <a16:creationId xmlns:a16="http://schemas.microsoft.com/office/drawing/2014/main" id="{9E4DAD96-14D3-3043-87F9-C3DD0AD42F3C}"/>
              </a:ext>
            </a:extLst>
          </p:cNvPr>
          <p:cNvSpPr/>
          <p:nvPr/>
        </p:nvSpPr>
        <p:spPr>
          <a:xfrm>
            <a:off x="6839064" y="3723044"/>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Oval 205">
            <a:extLst>
              <a:ext uri="{FF2B5EF4-FFF2-40B4-BE49-F238E27FC236}">
                <a16:creationId xmlns:a16="http://schemas.microsoft.com/office/drawing/2014/main" id="{C43893FD-17E9-5245-98CC-D8CCD725EEC5}"/>
              </a:ext>
            </a:extLst>
          </p:cNvPr>
          <p:cNvSpPr/>
          <p:nvPr/>
        </p:nvSpPr>
        <p:spPr>
          <a:xfrm>
            <a:off x="6192327" y="3069270"/>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a:extLst>
              <a:ext uri="{FF2B5EF4-FFF2-40B4-BE49-F238E27FC236}">
                <a16:creationId xmlns:a16="http://schemas.microsoft.com/office/drawing/2014/main" id="{1A1E28BC-ECC5-0D46-BFE6-9454727F6300}"/>
              </a:ext>
            </a:extLst>
          </p:cNvPr>
          <p:cNvSpPr/>
          <p:nvPr/>
        </p:nvSpPr>
        <p:spPr>
          <a:xfrm>
            <a:off x="6207365" y="3708236"/>
            <a:ext cx="60085" cy="6970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TextBox 207">
            <a:extLst>
              <a:ext uri="{FF2B5EF4-FFF2-40B4-BE49-F238E27FC236}">
                <a16:creationId xmlns:a16="http://schemas.microsoft.com/office/drawing/2014/main" id="{418838B1-151E-E943-AFF1-CC871C43D865}"/>
              </a:ext>
            </a:extLst>
          </p:cNvPr>
          <p:cNvSpPr txBox="1"/>
          <p:nvPr/>
        </p:nvSpPr>
        <p:spPr>
          <a:xfrm>
            <a:off x="7287787" y="2573992"/>
            <a:ext cx="87750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Force/2 </a:t>
            </a:r>
          </a:p>
        </p:txBody>
      </p:sp>
      <p:sp>
        <p:nvSpPr>
          <p:cNvPr id="209" name="TextBox 208">
            <a:extLst>
              <a:ext uri="{FF2B5EF4-FFF2-40B4-BE49-F238E27FC236}">
                <a16:creationId xmlns:a16="http://schemas.microsoft.com/office/drawing/2014/main" id="{7FD2F0C0-BE91-544E-B7C3-29374DBC1080}"/>
              </a:ext>
            </a:extLst>
          </p:cNvPr>
          <p:cNvSpPr txBox="1"/>
          <p:nvPr/>
        </p:nvSpPr>
        <p:spPr>
          <a:xfrm>
            <a:off x="7286069" y="3887280"/>
            <a:ext cx="87034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Force/2 </a:t>
            </a:r>
          </a:p>
        </p:txBody>
      </p:sp>
      <p:sp>
        <p:nvSpPr>
          <p:cNvPr id="210" name="Oval 209">
            <a:extLst>
              <a:ext uri="{FF2B5EF4-FFF2-40B4-BE49-F238E27FC236}">
                <a16:creationId xmlns:a16="http://schemas.microsoft.com/office/drawing/2014/main" id="{C7FF8FF3-9045-E540-A738-28C80914DD75}"/>
              </a:ext>
            </a:extLst>
          </p:cNvPr>
          <p:cNvSpPr/>
          <p:nvPr/>
        </p:nvSpPr>
        <p:spPr>
          <a:xfrm>
            <a:off x="5490541" y="3424177"/>
            <a:ext cx="38511" cy="38511"/>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1" name="Oval 210">
            <a:extLst>
              <a:ext uri="{FF2B5EF4-FFF2-40B4-BE49-F238E27FC236}">
                <a16:creationId xmlns:a16="http://schemas.microsoft.com/office/drawing/2014/main" id="{9D999B74-7731-D14A-9058-C0CFD0C671A5}"/>
              </a:ext>
            </a:extLst>
          </p:cNvPr>
          <p:cNvSpPr/>
          <p:nvPr/>
        </p:nvSpPr>
        <p:spPr>
          <a:xfrm>
            <a:off x="5708860" y="3419809"/>
            <a:ext cx="38511" cy="38511"/>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2" name="Oval 211">
            <a:extLst>
              <a:ext uri="{FF2B5EF4-FFF2-40B4-BE49-F238E27FC236}">
                <a16:creationId xmlns:a16="http://schemas.microsoft.com/office/drawing/2014/main" id="{B3E1231C-4765-F041-B5D1-2484E0770F62}"/>
              </a:ext>
            </a:extLst>
          </p:cNvPr>
          <p:cNvSpPr/>
          <p:nvPr/>
        </p:nvSpPr>
        <p:spPr>
          <a:xfrm>
            <a:off x="5933727" y="3421990"/>
            <a:ext cx="38511" cy="38511"/>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213" name="Group 212">
            <a:extLst>
              <a:ext uri="{FF2B5EF4-FFF2-40B4-BE49-F238E27FC236}">
                <a16:creationId xmlns:a16="http://schemas.microsoft.com/office/drawing/2014/main" id="{661B4BBD-88E1-5A47-BA9E-FD017D883EDE}"/>
              </a:ext>
            </a:extLst>
          </p:cNvPr>
          <p:cNvGrpSpPr/>
          <p:nvPr/>
        </p:nvGrpSpPr>
        <p:grpSpPr>
          <a:xfrm>
            <a:off x="529890" y="5353058"/>
            <a:ext cx="924602" cy="1058574"/>
            <a:chOff x="536432" y="5376415"/>
            <a:chExt cx="924602" cy="1058574"/>
          </a:xfrm>
        </p:grpSpPr>
        <p:cxnSp>
          <p:nvCxnSpPr>
            <p:cNvPr id="214" name="Straight Arrow Connector 213">
              <a:extLst>
                <a:ext uri="{FF2B5EF4-FFF2-40B4-BE49-F238E27FC236}">
                  <a16:creationId xmlns:a16="http://schemas.microsoft.com/office/drawing/2014/main" id="{A79F4235-AFB5-954E-9D86-2F3AC887F0A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5" name="TextBox 214">
              <a:extLst>
                <a:ext uri="{FF2B5EF4-FFF2-40B4-BE49-F238E27FC236}">
                  <a16:creationId xmlns:a16="http://schemas.microsoft.com/office/drawing/2014/main" id="{2E918BE4-F6FB-3342-8BE3-DAF05A5AE140}"/>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216" name="Straight Arrow Connector 215">
              <a:extLst>
                <a:ext uri="{FF2B5EF4-FFF2-40B4-BE49-F238E27FC236}">
                  <a16:creationId xmlns:a16="http://schemas.microsoft.com/office/drawing/2014/main" id="{5DA2CEF6-E50B-FE4B-9AF1-3356447D973C}"/>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7" name="TextBox 216">
              <a:extLst>
                <a:ext uri="{FF2B5EF4-FFF2-40B4-BE49-F238E27FC236}">
                  <a16:creationId xmlns:a16="http://schemas.microsoft.com/office/drawing/2014/main" id="{0089BAE6-F33B-1845-AC1D-3F10D73A67A8}"/>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grpSp>
        <p:nvGrpSpPr>
          <p:cNvPr id="109" name="Group 108">
            <a:extLst>
              <a:ext uri="{FF2B5EF4-FFF2-40B4-BE49-F238E27FC236}">
                <a16:creationId xmlns:a16="http://schemas.microsoft.com/office/drawing/2014/main" id="{2A1C1896-77CF-974A-9E31-684187112F80}"/>
              </a:ext>
            </a:extLst>
          </p:cNvPr>
          <p:cNvGrpSpPr/>
          <p:nvPr/>
        </p:nvGrpSpPr>
        <p:grpSpPr>
          <a:xfrm>
            <a:off x="7129648" y="6062472"/>
            <a:ext cx="1678033" cy="481586"/>
            <a:chOff x="1032936" y="5890542"/>
            <a:chExt cx="1678033" cy="481586"/>
          </a:xfrm>
        </p:grpSpPr>
        <p:sp>
          <p:nvSpPr>
            <p:cNvPr id="110" name="TextBox 109">
              <a:extLst>
                <a:ext uri="{FF2B5EF4-FFF2-40B4-BE49-F238E27FC236}">
                  <a16:creationId xmlns:a16="http://schemas.microsoft.com/office/drawing/2014/main" id="{C1AE4399-21B8-7C42-B626-2CA4BE7A9797}"/>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11" name="TextBox 110">
              <a:extLst>
                <a:ext uri="{FF2B5EF4-FFF2-40B4-BE49-F238E27FC236}">
                  <a16:creationId xmlns:a16="http://schemas.microsoft.com/office/drawing/2014/main" id="{BE232C54-062C-5A4E-A5E3-600D0535B21D}"/>
                </a:ext>
              </a:extLst>
            </p:cNvPr>
            <p:cNvSpPr txBox="1"/>
            <p:nvPr/>
          </p:nvSpPr>
          <p:spPr>
            <a:xfrm>
              <a:off x="2244438" y="5890542"/>
              <a:ext cx="466531" cy="369332"/>
            </a:xfrm>
            <a:prstGeom prst="rect">
              <a:avLst/>
            </a:prstGeom>
            <a:noFill/>
          </p:spPr>
          <p:txBody>
            <a:bodyPr wrap="square" rtlCol="0">
              <a:spAutoFit/>
            </a:bodyPr>
            <a:lstStyle/>
            <a:p>
              <a:r>
                <a:rPr lang="en-US" sz="11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770306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67C4CFD7-E3C2-044C-969B-2117C3109D73}"/>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2" name="Straight Connector 71">
            <a:extLst>
              <a:ext uri="{FF2B5EF4-FFF2-40B4-BE49-F238E27FC236}">
                <a16:creationId xmlns:a16="http://schemas.microsoft.com/office/drawing/2014/main" id="{417A7383-B792-AE4E-9399-7C58F9166351}"/>
              </a:ext>
            </a:extLst>
          </p:cNvPr>
          <p:cNvCxnSpPr/>
          <p:nvPr/>
        </p:nvCxnSpPr>
        <p:spPr>
          <a:xfrm>
            <a:off x="277472" y="830162"/>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74" name="TextBox 173">
            <a:extLst>
              <a:ext uri="{FF2B5EF4-FFF2-40B4-BE49-F238E27FC236}">
                <a16:creationId xmlns:a16="http://schemas.microsoft.com/office/drawing/2014/main" id="{042D5A4F-3096-D240-804D-F42B149C1D36}"/>
              </a:ext>
            </a:extLst>
          </p:cNvPr>
          <p:cNvSpPr txBox="1"/>
          <p:nvPr/>
        </p:nvSpPr>
        <p:spPr>
          <a:xfrm>
            <a:off x="1369757" y="304615"/>
            <a:ext cx="6771066"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6th Degree Lattice Truss Designs, Design #2                </a:t>
            </a:r>
          </a:p>
        </p:txBody>
      </p:sp>
      <p:cxnSp>
        <p:nvCxnSpPr>
          <p:cNvPr id="195" name="Straight Arrow Connector 194">
            <a:extLst>
              <a:ext uri="{FF2B5EF4-FFF2-40B4-BE49-F238E27FC236}">
                <a16:creationId xmlns:a16="http://schemas.microsoft.com/office/drawing/2014/main" id="{62BEEAC1-4B04-8945-A2AD-E8719EA6108E}"/>
              </a:ext>
            </a:extLst>
          </p:cNvPr>
          <p:cNvCxnSpPr>
            <a:cxnSpLocks/>
          </p:cNvCxnSpPr>
          <p:nvPr/>
        </p:nvCxnSpPr>
        <p:spPr>
          <a:xfrm>
            <a:off x="7198435" y="2882363"/>
            <a:ext cx="0" cy="171729"/>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96" name="Straight Arrow Connector 195">
            <a:extLst>
              <a:ext uri="{FF2B5EF4-FFF2-40B4-BE49-F238E27FC236}">
                <a16:creationId xmlns:a16="http://schemas.microsoft.com/office/drawing/2014/main" id="{1E3DCBD3-8CED-B343-9EB1-E6ED37DF240C}"/>
              </a:ext>
            </a:extLst>
          </p:cNvPr>
          <p:cNvCxnSpPr>
            <a:cxnSpLocks/>
          </p:cNvCxnSpPr>
          <p:nvPr/>
        </p:nvCxnSpPr>
        <p:spPr>
          <a:xfrm>
            <a:off x="7198435" y="3456696"/>
            <a:ext cx="0" cy="192912"/>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97" name="TextBox 196">
            <a:extLst>
              <a:ext uri="{FF2B5EF4-FFF2-40B4-BE49-F238E27FC236}">
                <a16:creationId xmlns:a16="http://schemas.microsoft.com/office/drawing/2014/main" id="{19163EDF-F8C0-BA45-B934-22B220FD1558}"/>
              </a:ext>
            </a:extLst>
          </p:cNvPr>
          <p:cNvSpPr txBox="1"/>
          <p:nvPr/>
        </p:nvSpPr>
        <p:spPr>
          <a:xfrm>
            <a:off x="6759682" y="2530933"/>
            <a:ext cx="87750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Force/2 </a:t>
            </a:r>
          </a:p>
        </p:txBody>
      </p:sp>
      <p:sp>
        <p:nvSpPr>
          <p:cNvPr id="198" name="TextBox 197">
            <a:extLst>
              <a:ext uri="{FF2B5EF4-FFF2-40B4-BE49-F238E27FC236}">
                <a16:creationId xmlns:a16="http://schemas.microsoft.com/office/drawing/2014/main" id="{71B25264-E565-9C47-BCE7-67EF83914AF2}"/>
              </a:ext>
            </a:extLst>
          </p:cNvPr>
          <p:cNvSpPr txBox="1"/>
          <p:nvPr/>
        </p:nvSpPr>
        <p:spPr>
          <a:xfrm>
            <a:off x="6729164" y="3721603"/>
            <a:ext cx="87034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Force/2 </a:t>
            </a:r>
          </a:p>
        </p:txBody>
      </p:sp>
      <p:grpSp>
        <p:nvGrpSpPr>
          <p:cNvPr id="20" name="Group 19">
            <a:extLst>
              <a:ext uri="{FF2B5EF4-FFF2-40B4-BE49-F238E27FC236}">
                <a16:creationId xmlns:a16="http://schemas.microsoft.com/office/drawing/2014/main" id="{CA308942-FC42-CD4B-AAD6-0E71DA4399B8}"/>
              </a:ext>
            </a:extLst>
          </p:cNvPr>
          <p:cNvGrpSpPr/>
          <p:nvPr/>
        </p:nvGrpSpPr>
        <p:grpSpPr>
          <a:xfrm>
            <a:off x="1100649" y="2978110"/>
            <a:ext cx="5956109" cy="733620"/>
            <a:chOff x="1517753" y="2962355"/>
            <a:chExt cx="5299307" cy="652721"/>
          </a:xfrm>
        </p:grpSpPr>
        <p:cxnSp>
          <p:nvCxnSpPr>
            <p:cNvPr id="176" name="Straight Connector 175">
              <a:extLst>
                <a:ext uri="{FF2B5EF4-FFF2-40B4-BE49-F238E27FC236}">
                  <a16:creationId xmlns:a16="http://schemas.microsoft.com/office/drawing/2014/main" id="{1364BE19-A3E9-DD42-990D-87004F334FCB}"/>
                </a:ext>
              </a:extLst>
            </p:cNvPr>
            <p:cNvCxnSpPr>
              <a:cxnSpLocks/>
            </p:cNvCxnSpPr>
            <p:nvPr/>
          </p:nvCxnSpPr>
          <p:spPr>
            <a:xfrm flipV="1">
              <a:off x="2136001" y="3032921"/>
              <a:ext cx="518089" cy="20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3C2C8AC0-9512-9744-898B-6BACCD75AB02}"/>
                </a:ext>
              </a:extLst>
            </p:cNvPr>
            <p:cNvCxnSpPr>
              <a:cxnSpLocks/>
            </p:cNvCxnSpPr>
            <p:nvPr/>
          </p:nvCxnSpPr>
          <p:spPr>
            <a:xfrm flipV="1">
              <a:off x="6260564" y="3023834"/>
              <a:ext cx="518089" cy="20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D63D9E21-F3FC-2544-A64C-F70286CCF89D}"/>
                </a:ext>
              </a:extLst>
            </p:cNvPr>
            <p:cNvCxnSpPr>
              <a:cxnSpLocks/>
            </p:cNvCxnSpPr>
            <p:nvPr/>
          </p:nvCxnSpPr>
          <p:spPr>
            <a:xfrm flipV="1">
              <a:off x="3156970" y="3030108"/>
              <a:ext cx="518089" cy="20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C430D8AD-2E4D-A24D-B763-1CB82B2DBCDF}"/>
                </a:ext>
              </a:extLst>
            </p:cNvPr>
            <p:cNvCxnSpPr>
              <a:cxnSpLocks/>
            </p:cNvCxnSpPr>
            <p:nvPr/>
          </p:nvCxnSpPr>
          <p:spPr>
            <a:xfrm flipV="1">
              <a:off x="4186106" y="3033292"/>
              <a:ext cx="518089" cy="20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6A7F57B6-BB21-D540-8A8D-F3A03409468F}"/>
                </a:ext>
              </a:extLst>
            </p:cNvPr>
            <p:cNvCxnSpPr>
              <a:cxnSpLocks/>
            </p:cNvCxnSpPr>
            <p:nvPr/>
          </p:nvCxnSpPr>
          <p:spPr>
            <a:xfrm flipH="1" flipV="1">
              <a:off x="2143136" y="3043548"/>
              <a:ext cx="513479" cy="5134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469D8117-D3AD-A446-9AD1-0DC7B8CECD7A}"/>
                </a:ext>
              </a:extLst>
            </p:cNvPr>
            <p:cNvCxnSpPr>
              <a:cxnSpLocks/>
            </p:cNvCxnSpPr>
            <p:nvPr/>
          </p:nvCxnSpPr>
          <p:spPr>
            <a:xfrm flipH="1" flipV="1">
              <a:off x="3166810" y="3039575"/>
              <a:ext cx="513479" cy="5134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a16="http://schemas.microsoft.com/office/drawing/2014/main" id="{32F56A30-C9CF-0241-B260-53275B167D0A}"/>
                </a:ext>
              </a:extLst>
            </p:cNvPr>
            <p:cNvCxnSpPr>
              <a:cxnSpLocks/>
            </p:cNvCxnSpPr>
            <p:nvPr/>
          </p:nvCxnSpPr>
          <p:spPr>
            <a:xfrm flipH="1" flipV="1">
              <a:off x="4194967" y="3033712"/>
              <a:ext cx="513479" cy="5134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1FC746A6-D21B-9A4D-817A-122308C3FEFB}"/>
                </a:ext>
              </a:extLst>
            </p:cNvPr>
            <p:cNvCxnSpPr>
              <a:cxnSpLocks/>
            </p:cNvCxnSpPr>
            <p:nvPr/>
          </p:nvCxnSpPr>
          <p:spPr>
            <a:xfrm flipH="1" flipV="1">
              <a:off x="6267309" y="3026011"/>
              <a:ext cx="513479" cy="5134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a:extLst>
                <a:ext uri="{FF2B5EF4-FFF2-40B4-BE49-F238E27FC236}">
                  <a16:creationId xmlns:a16="http://schemas.microsoft.com/office/drawing/2014/main" id="{F9D8C154-06CB-1642-AD97-4BFE6F98E81B}"/>
                </a:ext>
              </a:extLst>
            </p:cNvPr>
            <p:cNvCxnSpPr>
              <a:cxnSpLocks/>
            </p:cNvCxnSpPr>
            <p:nvPr/>
          </p:nvCxnSpPr>
          <p:spPr>
            <a:xfrm>
              <a:off x="2641592" y="3029105"/>
              <a:ext cx="1054029" cy="5434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a:extLst>
                <a:ext uri="{FF2B5EF4-FFF2-40B4-BE49-F238E27FC236}">
                  <a16:creationId xmlns:a16="http://schemas.microsoft.com/office/drawing/2014/main" id="{57DD144C-4751-F147-B63B-6FACBDEA37AF}"/>
                </a:ext>
              </a:extLst>
            </p:cNvPr>
            <p:cNvCxnSpPr>
              <a:cxnSpLocks/>
            </p:cNvCxnSpPr>
            <p:nvPr/>
          </p:nvCxnSpPr>
          <p:spPr>
            <a:xfrm>
              <a:off x="1611589" y="3027917"/>
              <a:ext cx="1060288" cy="5423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a:extLst>
                <a:ext uri="{FF2B5EF4-FFF2-40B4-BE49-F238E27FC236}">
                  <a16:creationId xmlns:a16="http://schemas.microsoft.com/office/drawing/2014/main" id="{83B65087-BEAD-A54A-9562-C257A9BD7876}"/>
                </a:ext>
              </a:extLst>
            </p:cNvPr>
            <p:cNvCxnSpPr>
              <a:cxnSpLocks/>
            </p:cNvCxnSpPr>
            <p:nvPr/>
          </p:nvCxnSpPr>
          <p:spPr>
            <a:xfrm>
              <a:off x="5749871" y="3020738"/>
              <a:ext cx="1041388" cy="52763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11287D75-0C8A-CA40-8D38-6E0085D0FE65}"/>
                </a:ext>
              </a:extLst>
            </p:cNvPr>
            <p:cNvCxnSpPr>
              <a:cxnSpLocks/>
            </p:cNvCxnSpPr>
            <p:nvPr/>
          </p:nvCxnSpPr>
          <p:spPr>
            <a:xfrm>
              <a:off x="3678151" y="3036642"/>
              <a:ext cx="1060288" cy="5423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E2476E1F-F512-E34C-9C72-C8D7CF849DD8}"/>
                </a:ext>
              </a:extLst>
            </p:cNvPr>
            <p:cNvCxnSpPr>
              <a:cxnSpLocks/>
            </p:cNvCxnSpPr>
            <p:nvPr/>
          </p:nvCxnSpPr>
          <p:spPr>
            <a:xfrm flipV="1">
              <a:off x="2644436" y="3025192"/>
              <a:ext cx="1054029" cy="5434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A0FA255F-02E3-BA46-BD23-D303F4B0DDBD}"/>
                </a:ext>
              </a:extLst>
            </p:cNvPr>
            <p:cNvCxnSpPr>
              <a:cxnSpLocks/>
            </p:cNvCxnSpPr>
            <p:nvPr/>
          </p:nvCxnSpPr>
          <p:spPr>
            <a:xfrm flipV="1">
              <a:off x="1627403" y="3024004"/>
              <a:ext cx="1060288" cy="5423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7E6DC46E-B5E6-154C-83C4-074C42711407}"/>
                </a:ext>
              </a:extLst>
            </p:cNvPr>
            <p:cNvCxnSpPr>
              <a:cxnSpLocks/>
            </p:cNvCxnSpPr>
            <p:nvPr/>
          </p:nvCxnSpPr>
          <p:spPr>
            <a:xfrm flipV="1">
              <a:off x="5740358" y="3011448"/>
              <a:ext cx="1054332" cy="5559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F91308F7-C7E2-FD48-A53E-667F1E07CAF4}"/>
                </a:ext>
              </a:extLst>
            </p:cNvPr>
            <p:cNvCxnSpPr>
              <a:cxnSpLocks/>
            </p:cNvCxnSpPr>
            <p:nvPr/>
          </p:nvCxnSpPr>
          <p:spPr>
            <a:xfrm flipV="1">
              <a:off x="3668025" y="3026244"/>
              <a:ext cx="1060288" cy="5423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1AEE6EFF-249B-714F-80F7-723EA5EACCD7}"/>
                </a:ext>
              </a:extLst>
            </p:cNvPr>
            <p:cNvCxnSpPr>
              <a:cxnSpLocks/>
            </p:cNvCxnSpPr>
            <p:nvPr/>
          </p:nvCxnSpPr>
          <p:spPr>
            <a:xfrm flipV="1">
              <a:off x="1627655" y="3033946"/>
              <a:ext cx="518089" cy="20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A1498850-6184-9B41-83CD-74FCB3766156}"/>
                </a:ext>
              </a:extLst>
            </p:cNvPr>
            <p:cNvCxnSpPr>
              <a:cxnSpLocks/>
            </p:cNvCxnSpPr>
            <p:nvPr/>
          </p:nvCxnSpPr>
          <p:spPr>
            <a:xfrm flipV="1">
              <a:off x="5752218" y="3024859"/>
              <a:ext cx="518089" cy="20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1" name="Oval 200">
              <a:extLst>
                <a:ext uri="{FF2B5EF4-FFF2-40B4-BE49-F238E27FC236}">
                  <a16:creationId xmlns:a16="http://schemas.microsoft.com/office/drawing/2014/main" id="{80FB12E7-7F96-374F-8A11-E3DA1FFEC870}"/>
                </a:ext>
              </a:extLst>
            </p:cNvPr>
            <p:cNvSpPr/>
            <p:nvPr/>
          </p:nvSpPr>
          <p:spPr>
            <a:xfrm>
              <a:off x="1596343" y="3002159"/>
              <a:ext cx="64185" cy="6418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2" name="Straight Connector 201">
              <a:extLst>
                <a:ext uri="{FF2B5EF4-FFF2-40B4-BE49-F238E27FC236}">
                  <a16:creationId xmlns:a16="http://schemas.microsoft.com/office/drawing/2014/main" id="{21C7B424-B172-B944-9C65-4A881FCC3CED}"/>
                </a:ext>
              </a:extLst>
            </p:cNvPr>
            <p:cNvCxnSpPr/>
            <p:nvPr/>
          </p:nvCxnSpPr>
          <p:spPr>
            <a:xfrm flipV="1">
              <a:off x="1625903" y="3043325"/>
              <a:ext cx="513479" cy="5134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3" name="Oval 202">
              <a:extLst>
                <a:ext uri="{FF2B5EF4-FFF2-40B4-BE49-F238E27FC236}">
                  <a16:creationId xmlns:a16="http://schemas.microsoft.com/office/drawing/2014/main" id="{42F9CB32-4606-EA49-AC95-5C10224A8967}"/>
                </a:ext>
              </a:extLst>
            </p:cNvPr>
            <p:cNvSpPr/>
            <p:nvPr/>
          </p:nvSpPr>
          <p:spPr>
            <a:xfrm>
              <a:off x="1593526" y="3519085"/>
              <a:ext cx="64185" cy="6418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4" name="Straight Connector 203">
              <a:extLst>
                <a:ext uri="{FF2B5EF4-FFF2-40B4-BE49-F238E27FC236}">
                  <a16:creationId xmlns:a16="http://schemas.microsoft.com/office/drawing/2014/main" id="{0223779B-6AC8-2843-A589-6766F9AD412E}"/>
                </a:ext>
              </a:extLst>
            </p:cNvPr>
            <p:cNvCxnSpPr/>
            <p:nvPr/>
          </p:nvCxnSpPr>
          <p:spPr>
            <a:xfrm flipV="1">
              <a:off x="1592401" y="2963795"/>
              <a:ext cx="1" cy="1283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C2058E96-50D0-5F44-8D06-04D565145107}"/>
                </a:ext>
              </a:extLst>
            </p:cNvPr>
            <p:cNvCxnSpPr/>
            <p:nvPr/>
          </p:nvCxnSpPr>
          <p:spPr>
            <a:xfrm>
              <a:off x="1532158" y="2962355"/>
              <a:ext cx="64185" cy="144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CB144FE1-1468-EA4A-A410-85D59833B2B0}"/>
                </a:ext>
              </a:extLst>
            </p:cNvPr>
            <p:cNvCxnSpPr/>
            <p:nvPr/>
          </p:nvCxnSpPr>
          <p:spPr>
            <a:xfrm>
              <a:off x="1525738" y="3026412"/>
              <a:ext cx="64185" cy="144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088D9EAD-D690-1C4D-924C-69183B05FE88}"/>
                </a:ext>
              </a:extLst>
            </p:cNvPr>
            <p:cNvCxnSpPr/>
            <p:nvPr/>
          </p:nvCxnSpPr>
          <p:spPr>
            <a:xfrm>
              <a:off x="1529589" y="3089367"/>
              <a:ext cx="64185" cy="144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a:extLst>
                <a:ext uri="{FF2B5EF4-FFF2-40B4-BE49-F238E27FC236}">
                  <a16:creationId xmlns:a16="http://schemas.microsoft.com/office/drawing/2014/main" id="{17A09C54-5DB7-A940-93C1-4A3A7D19EA8B}"/>
                </a:ext>
              </a:extLst>
            </p:cNvPr>
            <p:cNvCxnSpPr/>
            <p:nvPr/>
          </p:nvCxnSpPr>
          <p:spPr>
            <a:xfrm flipV="1">
              <a:off x="1584416" y="3486706"/>
              <a:ext cx="1" cy="1283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a:extLst>
                <a:ext uri="{FF2B5EF4-FFF2-40B4-BE49-F238E27FC236}">
                  <a16:creationId xmlns:a16="http://schemas.microsoft.com/office/drawing/2014/main" id="{C5AD99D3-7161-FE41-B585-2D99C941B598}"/>
                </a:ext>
              </a:extLst>
            </p:cNvPr>
            <p:cNvCxnSpPr/>
            <p:nvPr/>
          </p:nvCxnSpPr>
          <p:spPr>
            <a:xfrm>
              <a:off x="1524173" y="3485267"/>
              <a:ext cx="64185" cy="144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A016593B-F07D-3D45-9CFB-76079695E818}"/>
                </a:ext>
              </a:extLst>
            </p:cNvPr>
            <p:cNvCxnSpPr/>
            <p:nvPr/>
          </p:nvCxnSpPr>
          <p:spPr>
            <a:xfrm>
              <a:off x="1517753" y="3553908"/>
              <a:ext cx="64185" cy="144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a:extLst>
                <a:ext uri="{FF2B5EF4-FFF2-40B4-BE49-F238E27FC236}">
                  <a16:creationId xmlns:a16="http://schemas.microsoft.com/office/drawing/2014/main" id="{8061344C-575E-9646-A4AB-01376AA394F7}"/>
                </a:ext>
              </a:extLst>
            </p:cNvPr>
            <p:cNvCxnSpPr/>
            <p:nvPr/>
          </p:nvCxnSpPr>
          <p:spPr>
            <a:xfrm>
              <a:off x="1521604" y="3612279"/>
              <a:ext cx="64185" cy="144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a:extLst>
                <a:ext uri="{FF2B5EF4-FFF2-40B4-BE49-F238E27FC236}">
                  <a16:creationId xmlns:a16="http://schemas.microsoft.com/office/drawing/2014/main" id="{2C6FD7D7-C2E9-A848-ACA2-1B8DAEC4BF18}"/>
                </a:ext>
              </a:extLst>
            </p:cNvPr>
            <p:cNvCxnSpPr/>
            <p:nvPr/>
          </p:nvCxnSpPr>
          <p:spPr>
            <a:xfrm flipV="1">
              <a:off x="2649577" y="3039352"/>
              <a:ext cx="513479" cy="5134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C25A1F54-4C89-D844-9CCF-0EDF70714F4B}"/>
                </a:ext>
              </a:extLst>
            </p:cNvPr>
            <p:cNvCxnSpPr/>
            <p:nvPr/>
          </p:nvCxnSpPr>
          <p:spPr>
            <a:xfrm flipV="1">
              <a:off x="3670859" y="3047239"/>
              <a:ext cx="513479" cy="5134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a:extLst>
                <a:ext uri="{FF2B5EF4-FFF2-40B4-BE49-F238E27FC236}">
                  <a16:creationId xmlns:a16="http://schemas.microsoft.com/office/drawing/2014/main" id="{CEB7DC71-B132-F04A-89CC-7C6AE258EAF7}"/>
                </a:ext>
              </a:extLst>
            </p:cNvPr>
            <p:cNvCxnSpPr/>
            <p:nvPr/>
          </p:nvCxnSpPr>
          <p:spPr>
            <a:xfrm flipV="1">
              <a:off x="5743201" y="3039538"/>
              <a:ext cx="513479" cy="5134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5" name="Oval 214">
              <a:extLst>
                <a:ext uri="{FF2B5EF4-FFF2-40B4-BE49-F238E27FC236}">
                  <a16:creationId xmlns:a16="http://schemas.microsoft.com/office/drawing/2014/main" id="{87167071-D4E9-F647-9EDC-024CD8E1B583}"/>
                </a:ext>
              </a:extLst>
            </p:cNvPr>
            <p:cNvSpPr/>
            <p:nvPr/>
          </p:nvSpPr>
          <p:spPr>
            <a:xfrm>
              <a:off x="5717998" y="3519085"/>
              <a:ext cx="64185" cy="6418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Oval 215">
              <a:extLst>
                <a:ext uri="{FF2B5EF4-FFF2-40B4-BE49-F238E27FC236}">
                  <a16:creationId xmlns:a16="http://schemas.microsoft.com/office/drawing/2014/main" id="{B27ECE23-BDCD-F440-A70A-BB6B3A577AED}"/>
                </a:ext>
              </a:extLst>
            </p:cNvPr>
            <p:cNvSpPr/>
            <p:nvPr/>
          </p:nvSpPr>
          <p:spPr>
            <a:xfrm>
              <a:off x="5001430" y="3271103"/>
              <a:ext cx="38511" cy="38511"/>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7" name="Oval 216">
              <a:extLst>
                <a:ext uri="{FF2B5EF4-FFF2-40B4-BE49-F238E27FC236}">
                  <a16:creationId xmlns:a16="http://schemas.microsoft.com/office/drawing/2014/main" id="{AF5D1BDA-017C-424A-8605-B084831CF0F4}"/>
                </a:ext>
              </a:extLst>
            </p:cNvPr>
            <p:cNvSpPr/>
            <p:nvPr/>
          </p:nvSpPr>
          <p:spPr>
            <a:xfrm>
              <a:off x="5219749" y="3266735"/>
              <a:ext cx="38511" cy="38511"/>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8" name="Oval 217">
              <a:extLst>
                <a:ext uri="{FF2B5EF4-FFF2-40B4-BE49-F238E27FC236}">
                  <a16:creationId xmlns:a16="http://schemas.microsoft.com/office/drawing/2014/main" id="{F12FBC57-65F1-1F4D-9295-B09A8C207345}"/>
                </a:ext>
              </a:extLst>
            </p:cNvPr>
            <p:cNvSpPr/>
            <p:nvPr/>
          </p:nvSpPr>
          <p:spPr>
            <a:xfrm>
              <a:off x="5444616" y="3268916"/>
              <a:ext cx="38511" cy="38511"/>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219" name="Straight Connector 218">
              <a:extLst>
                <a:ext uri="{FF2B5EF4-FFF2-40B4-BE49-F238E27FC236}">
                  <a16:creationId xmlns:a16="http://schemas.microsoft.com/office/drawing/2014/main" id="{D0481BD4-96F7-CF41-9930-7651760DF3D4}"/>
                </a:ext>
              </a:extLst>
            </p:cNvPr>
            <p:cNvCxnSpPr>
              <a:cxnSpLocks/>
            </p:cNvCxnSpPr>
            <p:nvPr/>
          </p:nvCxnSpPr>
          <p:spPr>
            <a:xfrm flipV="1">
              <a:off x="2648624" y="3031133"/>
              <a:ext cx="518089" cy="20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1CF8DD23-4275-4B43-AE65-BEC443269F0F}"/>
                </a:ext>
              </a:extLst>
            </p:cNvPr>
            <p:cNvCxnSpPr>
              <a:cxnSpLocks/>
            </p:cNvCxnSpPr>
            <p:nvPr/>
          </p:nvCxnSpPr>
          <p:spPr>
            <a:xfrm flipV="1">
              <a:off x="3677760" y="3034317"/>
              <a:ext cx="518089" cy="20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1" name="Oval 220">
              <a:extLst>
                <a:ext uri="{FF2B5EF4-FFF2-40B4-BE49-F238E27FC236}">
                  <a16:creationId xmlns:a16="http://schemas.microsoft.com/office/drawing/2014/main" id="{9CAFE5E7-1B15-814E-95FD-E75EF7D5B50F}"/>
                </a:ext>
              </a:extLst>
            </p:cNvPr>
            <p:cNvSpPr/>
            <p:nvPr/>
          </p:nvSpPr>
          <p:spPr>
            <a:xfrm>
              <a:off x="2105216" y="3009702"/>
              <a:ext cx="64185" cy="6418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Oval 221">
              <a:extLst>
                <a:ext uri="{FF2B5EF4-FFF2-40B4-BE49-F238E27FC236}">
                  <a16:creationId xmlns:a16="http://schemas.microsoft.com/office/drawing/2014/main" id="{4474BD7B-D9F1-B942-AB87-E2C734462796}"/>
                </a:ext>
              </a:extLst>
            </p:cNvPr>
            <p:cNvSpPr/>
            <p:nvPr/>
          </p:nvSpPr>
          <p:spPr>
            <a:xfrm>
              <a:off x="2631385" y="3006068"/>
              <a:ext cx="64185" cy="6418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Oval 222">
              <a:extLst>
                <a:ext uri="{FF2B5EF4-FFF2-40B4-BE49-F238E27FC236}">
                  <a16:creationId xmlns:a16="http://schemas.microsoft.com/office/drawing/2014/main" id="{F6AED4D3-64DF-554A-9013-4DC39EFD43A1}"/>
                </a:ext>
              </a:extLst>
            </p:cNvPr>
            <p:cNvSpPr/>
            <p:nvPr/>
          </p:nvSpPr>
          <p:spPr>
            <a:xfrm>
              <a:off x="2615581" y="3526785"/>
              <a:ext cx="64185" cy="6418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Oval 223">
              <a:extLst>
                <a:ext uri="{FF2B5EF4-FFF2-40B4-BE49-F238E27FC236}">
                  <a16:creationId xmlns:a16="http://schemas.microsoft.com/office/drawing/2014/main" id="{8AF88096-0A33-8243-A09A-25D964F409B0}"/>
                </a:ext>
              </a:extLst>
            </p:cNvPr>
            <p:cNvSpPr/>
            <p:nvPr/>
          </p:nvSpPr>
          <p:spPr>
            <a:xfrm>
              <a:off x="3653070" y="3006068"/>
              <a:ext cx="64185" cy="6418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Oval 224">
              <a:extLst>
                <a:ext uri="{FF2B5EF4-FFF2-40B4-BE49-F238E27FC236}">
                  <a16:creationId xmlns:a16="http://schemas.microsoft.com/office/drawing/2014/main" id="{5B1578BA-30E4-DF45-B792-6AE0C78808D0}"/>
                </a:ext>
              </a:extLst>
            </p:cNvPr>
            <p:cNvSpPr/>
            <p:nvPr/>
          </p:nvSpPr>
          <p:spPr>
            <a:xfrm>
              <a:off x="3645655" y="3526785"/>
              <a:ext cx="64185" cy="6418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a:extLst>
                <a:ext uri="{FF2B5EF4-FFF2-40B4-BE49-F238E27FC236}">
                  <a16:creationId xmlns:a16="http://schemas.microsoft.com/office/drawing/2014/main" id="{FB094F5E-1AEB-4347-B615-3DF66A24E04C}"/>
                </a:ext>
              </a:extLst>
            </p:cNvPr>
            <p:cNvSpPr/>
            <p:nvPr/>
          </p:nvSpPr>
          <p:spPr>
            <a:xfrm>
              <a:off x="3127896" y="2999578"/>
              <a:ext cx="64185" cy="6418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Oval 226">
              <a:extLst>
                <a:ext uri="{FF2B5EF4-FFF2-40B4-BE49-F238E27FC236}">
                  <a16:creationId xmlns:a16="http://schemas.microsoft.com/office/drawing/2014/main" id="{FCFB80B9-B95B-7E4F-9D09-3359AAA430D3}"/>
                </a:ext>
              </a:extLst>
            </p:cNvPr>
            <p:cNvSpPr/>
            <p:nvPr/>
          </p:nvSpPr>
          <p:spPr>
            <a:xfrm>
              <a:off x="5721016" y="2998368"/>
              <a:ext cx="64185" cy="6418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Oval 227">
              <a:extLst>
                <a:ext uri="{FF2B5EF4-FFF2-40B4-BE49-F238E27FC236}">
                  <a16:creationId xmlns:a16="http://schemas.microsoft.com/office/drawing/2014/main" id="{87CAA37B-7CF0-9342-B4A7-620AF92C1C4A}"/>
                </a:ext>
              </a:extLst>
            </p:cNvPr>
            <p:cNvSpPr/>
            <p:nvPr/>
          </p:nvSpPr>
          <p:spPr>
            <a:xfrm>
              <a:off x="6752875" y="2989078"/>
              <a:ext cx="64185" cy="6418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a:extLst>
                <a:ext uri="{FF2B5EF4-FFF2-40B4-BE49-F238E27FC236}">
                  <a16:creationId xmlns:a16="http://schemas.microsoft.com/office/drawing/2014/main" id="{871E0F37-A445-424D-9262-3D33B165F5C4}"/>
                </a:ext>
              </a:extLst>
            </p:cNvPr>
            <p:cNvSpPr/>
            <p:nvPr/>
          </p:nvSpPr>
          <p:spPr>
            <a:xfrm>
              <a:off x="6745864" y="3509795"/>
              <a:ext cx="64185" cy="6418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a:extLst>
                <a:ext uri="{FF2B5EF4-FFF2-40B4-BE49-F238E27FC236}">
                  <a16:creationId xmlns:a16="http://schemas.microsoft.com/office/drawing/2014/main" id="{CE744368-5DB4-794A-8425-9F73493185B6}"/>
                </a:ext>
              </a:extLst>
            </p:cNvPr>
            <p:cNvSpPr/>
            <p:nvPr/>
          </p:nvSpPr>
          <p:spPr>
            <a:xfrm>
              <a:off x="4162367" y="3003974"/>
              <a:ext cx="64185" cy="6418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Oval 230">
              <a:extLst>
                <a:ext uri="{FF2B5EF4-FFF2-40B4-BE49-F238E27FC236}">
                  <a16:creationId xmlns:a16="http://schemas.microsoft.com/office/drawing/2014/main" id="{E229D62E-9591-7F4C-9654-61DB89DEB3CB}"/>
                </a:ext>
              </a:extLst>
            </p:cNvPr>
            <p:cNvSpPr/>
            <p:nvPr/>
          </p:nvSpPr>
          <p:spPr>
            <a:xfrm>
              <a:off x="6234709" y="2996273"/>
              <a:ext cx="64185" cy="6418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Oval 231">
              <a:extLst>
                <a:ext uri="{FF2B5EF4-FFF2-40B4-BE49-F238E27FC236}">
                  <a16:creationId xmlns:a16="http://schemas.microsoft.com/office/drawing/2014/main" id="{AB0CC82E-A3CC-3146-AB43-8A08B844FD8B}"/>
                </a:ext>
              </a:extLst>
            </p:cNvPr>
            <p:cNvSpPr/>
            <p:nvPr/>
          </p:nvSpPr>
          <p:spPr>
            <a:xfrm>
              <a:off x="4684570" y="3005951"/>
              <a:ext cx="64185" cy="6418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Oval 232">
              <a:extLst>
                <a:ext uri="{FF2B5EF4-FFF2-40B4-BE49-F238E27FC236}">
                  <a16:creationId xmlns:a16="http://schemas.microsoft.com/office/drawing/2014/main" id="{660C89D9-C8F1-3D4C-807F-B02DF026AD87}"/>
                </a:ext>
              </a:extLst>
            </p:cNvPr>
            <p:cNvSpPr/>
            <p:nvPr/>
          </p:nvSpPr>
          <p:spPr>
            <a:xfrm>
              <a:off x="4677558" y="3526668"/>
              <a:ext cx="64185" cy="6418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4" name="Group 233">
            <a:extLst>
              <a:ext uri="{FF2B5EF4-FFF2-40B4-BE49-F238E27FC236}">
                <a16:creationId xmlns:a16="http://schemas.microsoft.com/office/drawing/2014/main" id="{B3CF116C-8BF3-3348-B85C-0FFACAE66B42}"/>
              </a:ext>
            </a:extLst>
          </p:cNvPr>
          <p:cNvGrpSpPr/>
          <p:nvPr/>
        </p:nvGrpSpPr>
        <p:grpSpPr>
          <a:xfrm>
            <a:off x="625243" y="5307004"/>
            <a:ext cx="924602" cy="1058574"/>
            <a:chOff x="536432" y="5376415"/>
            <a:chExt cx="924602" cy="1058574"/>
          </a:xfrm>
        </p:grpSpPr>
        <p:cxnSp>
          <p:nvCxnSpPr>
            <p:cNvPr id="235" name="Straight Arrow Connector 234">
              <a:extLst>
                <a:ext uri="{FF2B5EF4-FFF2-40B4-BE49-F238E27FC236}">
                  <a16:creationId xmlns:a16="http://schemas.microsoft.com/office/drawing/2014/main" id="{FB16EBDC-C5BE-4942-B861-454DCB5376E3}"/>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6" name="TextBox 235">
              <a:extLst>
                <a:ext uri="{FF2B5EF4-FFF2-40B4-BE49-F238E27FC236}">
                  <a16:creationId xmlns:a16="http://schemas.microsoft.com/office/drawing/2014/main" id="{1FAAA8AD-804C-7C40-919B-52F45B4F486B}"/>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237" name="Straight Arrow Connector 236">
              <a:extLst>
                <a:ext uri="{FF2B5EF4-FFF2-40B4-BE49-F238E27FC236}">
                  <a16:creationId xmlns:a16="http://schemas.microsoft.com/office/drawing/2014/main" id="{32BD7B4B-3341-E04E-A9BC-BB74009514A9}"/>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8" name="TextBox 237">
              <a:extLst>
                <a:ext uri="{FF2B5EF4-FFF2-40B4-BE49-F238E27FC236}">
                  <a16:creationId xmlns:a16="http://schemas.microsoft.com/office/drawing/2014/main" id="{1DBC2696-1C39-4647-BF43-233EF05D5F14}"/>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grpSp>
        <p:nvGrpSpPr>
          <p:cNvPr id="143" name="Group 142">
            <a:extLst>
              <a:ext uri="{FF2B5EF4-FFF2-40B4-BE49-F238E27FC236}">
                <a16:creationId xmlns:a16="http://schemas.microsoft.com/office/drawing/2014/main" id="{6A78B186-B33D-AA40-8551-3512879E2DF1}"/>
              </a:ext>
            </a:extLst>
          </p:cNvPr>
          <p:cNvGrpSpPr/>
          <p:nvPr/>
        </p:nvGrpSpPr>
        <p:grpSpPr>
          <a:xfrm>
            <a:off x="7129648" y="6062472"/>
            <a:ext cx="1678033" cy="481586"/>
            <a:chOff x="1032936" y="5890542"/>
            <a:chExt cx="1678033" cy="481586"/>
          </a:xfrm>
        </p:grpSpPr>
        <p:sp>
          <p:nvSpPr>
            <p:cNvPr id="144" name="TextBox 143">
              <a:extLst>
                <a:ext uri="{FF2B5EF4-FFF2-40B4-BE49-F238E27FC236}">
                  <a16:creationId xmlns:a16="http://schemas.microsoft.com/office/drawing/2014/main" id="{13D7A796-22A2-214D-9745-29927598842E}"/>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45" name="TextBox 144">
              <a:extLst>
                <a:ext uri="{FF2B5EF4-FFF2-40B4-BE49-F238E27FC236}">
                  <a16:creationId xmlns:a16="http://schemas.microsoft.com/office/drawing/2014/main" id="{12012696-677E-0A40-A614-91B453BA7844}"/>
                </a:ext>
              </a:extLst>
            </p:cNvPr>
            <p:cNvSpPr txBox="1"/>
            <p:nvPr/>
          </p:nvSpPr>
          <p:spPr>
            <a:xfrm>
              <a:off x="2244438" y="5890542"/>
              <a:ext cx="466531" cy="369332"/>
            </a:xfrm>
            <a:prstGeom prst="rect">
              <a:avLst/>
            </a:prstGeom>
            <a:noFill/>
          </p:spPr>
          <p:txBody>
            <a:bodyPr wrap="square" rtlCol="0">
              <a:spAutoFit/>
            </a:bodyPr>
            <a:lstStyle/>
            <a:p>
              <a:r>
                <a:rPr lang="en-US" sz="11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950800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Rectangle 76">
            <a:extLst>
              <a:ext uri="{FF2B5EF4-FFF2-40B4-BE49-F238E27FC236}">
                <a16:creationId xmlns:a16="http://schemas.microsoft.com/office/drawing/2014/main" id="{529EB7FE-7841-C04C-BA22-533F7594DA1B}"/>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8" name="Straight Connector 77">
            <a:extLst>
              <a:ext uri="{FF2B5EF4-FFF2-40B4-BE49-F238E27FC236}">
                <a16:creationId xmlns:a16="http://schemas.microsoft.com/office/drawing/2014/main" id="{5490802B-1359-B549-B2A9-B0C82A0A4DFA}"/>
              </a:ext>
            </a:extLst>
          </p:cNvPr>
          <p:cNvCxnSpPr/>
          <p:nvPr/>
        </p:nvCxnSpPr>
        <p:spPr>
          <a:xfrm>
            <a:off x="277472" y="854015"/>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29" name="TextBox 228">
            <a:extLst>
              <a:ext uri="{FF2B5EF4-FFF2-40B4-BE49-F238E27FC236}">
                <a16:creationId xmlns:a16="http://schemas.microsoft.com/office/drawing/2014/main" id="{B4F872B9-D3BD-0346-A7EA-884C3382E067}"/>
              </a:ext>
            </a:extLst>
          </p:cNvPr>
          <p:cNvSpPr txBox="1"/>
          <p:nvPr/>
        </p:nvSpPr>
        <p:spPr>
          <a:xfrm>
            <a:off x="1343123" y="313493"/>
            <a:ext cx="6589366"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6th Degree Lattice Truss Designs, Design #3                </a:t>
            </a:r>
          </a:p>
        </p:txBody>
      </p:sp>
      <p:cxnSp>
        <p:nvCxnSpPr>
          <p:cNvPr id="230" name="Straight Arrow Connector 229">
            <a:extLst>
              <a:ext uri="{FF2B5EF4-FFF2-40B4-BE49-F238E27FC236}">
                <a16:creationId xmlns:a16="http://schemas.microsoft.com/office/drawing/2014/main" id="{1E712AFD-04C5-BF4B-B957-7FEDB49FBC35}"/>
              </a:ext>
            </a:extLst>
          </p:cNvPr>
          <p:cNvCxnSpPr>
            <a:cxnSpLocks/>
          </p:cNvCxnSpPr>
          <p:nvPr/>
        </p:nvCxnSpPr>
        <p:spPr>
          <a:xfrm>
            <a:off x="7396284" y="3124752"/>
            <a:ext cx="0" cy="1717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31" name="Straight Arrow Connector 230">
            <a:extLst>
              <a:ext uri="{FF2B5EF4-FFF2-40B4-BE49-F238E27FC236}">
                <a16:creationId xmlns:a16="http://schemas.microsoft.com/office/drawing/2014/main" id="{E29305E3-36CA-8E44-87AB-4ACC2C2DF31D}"/>
              </a:ext>
            </a:extLst>
          </p:cNvPr>
          <p:cNvCxnSpPr>
            <a:cxnSpLocks/>
          </p:cNvCxnSpPr>
          <p:nvPr/>
        </p:nvCxnSpPr>
        <p:spPr>
          <a:xfrm>
            <a:off x="7396284" y="3766778"/>
            <a:ext cx="0" cy="183564"/>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232" name="TextBox 231">
            <a:extLst>
              <a:ext uri="{FF2B5EF4-FFF2-40B4-BE49-F238E27FC236}">
                <a16:creationId xmlns:a16="http://schemas.microsoft.com/office/drawing/2014/main" id="{F4893DB9-8BF1-5541-90E9-97F7BFB83621}"/>
              </a:ext>
            </a:extLst>
          </p:cNvPr>
          <p:cNvSpPr txBox="1"/>
          <p:nvPr/>
        </p:nvSpPr>
        <p:spPr>
          <a:xfrm>
            <a:off x="6982697" y="2600118"/>
            <a:ext cx="87750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Force/2 </a:t>
            </a:r>
          </a:p>
        </p:txBody>
      </p:sp>
      <p:sp>
        <p:nvSpPr>
          <p:cNvPr id="233" name="TextBox 232">
            <a:extLst>
              <a:ext uri="{FF2B5EF4-FFF2-40B4-BE49-F238E27FC236}">
                <a16:creationId xmlns:a16="http://schemas.microsoft.com/office/drawing/2014/main" id="{C536CF9A-748D-7F4A-A4F1-092C9E3F8E90}"/>
              </a:ext>
            </a:extLst>
          </p:cNvPr>
          <p:cNvSpPr txBox="1"/>
          <p:nvPr/>
        </p:nvSpPr>
        <p:spPr>
          <a:xfrm>
            <a:off x="6989270" y="4097166"/>
            <a:ext cx="87034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Force/2 </a:t>
            </a:r>
          </a:p>
        </p:txBody>
      </p:sp>
      <p:grpSp>
        <p:nvGrpSpPr>
          <p:cNvPr id="234" name="Group 233">
            <a:extLst>
              <a:ext uri="{FF2B5EF4-FFF2-40B4-BE49-F238E27FC236}">
                <a16:creationId xmlns:a16="http://schemas.microsoft.com/office/drawing/2014/main" id="{26CC0951-0DB3-6740-91E3-55108500B2DE}"/>
              </a:ext>
            </a:extLst>
          </p:cNvPr>
          <p:cNvGrpSpPr/>
          <p:nvPr/>
        </p:nvGrpSpPr>
        <p:grpSpPr>
          <a:xfrm>
            <a:off x="1218077" y="2704962"/>
            <a:ext cx="6017398" cy="1269000"/>
            <a:chOff x="1594593" y="3664089"/>
            <a:chExt cx="6017398" cy="1269000"/>
          </a:xfrm>
        </p:grpSpPr>
        <p:cxnSp>
          <p:nvCxnSpPr>
            <p:cNvPr id="235" name="Straight Connector 234">
              <a:extLst>
                <a:ext uri="{FF2B5EF4-FFF2-40B4-BE49-F238E27FC236}">
                  <a16:creationId xmlns:a16="http://schemas.microsoft.com/office/drawing/2014/main" id="{782715CA-7077-E94F-A71A-C800EDE438C4}"/>
                </a:ext>
              </a:extLst>
            </p:cNvPr>
            <p:cNvCxnSpPr>
              <a:cxnSpLocks/>
            </p:cNvCxnSpPr>
            <p:nvPr/>
          </p:nvCxnSpPr>
          <p:spPr>
            <a:xfrm flipH="1" flipV="1">
              <a:off x="6986500" y="3697378"/>
              <a:ext cx="572858" cy="5728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a:extLst>
                <a:ext uri="{FF2B5EF4-FFF2-40B4-BE49-F238E27FC236}">
                  <a16:creationId xmlns:a16="http://schemas.microsoft.com/office/drawing/2014/main" id="{A5F3095F-5F56-5749-A51F-9CA7249AF25F}"/>
                </a:ext>
              </a:extLst>
            </p:cNvPr>
            <p:cNvCxnSpPr>
              <a:cxnSpLocks/>
            </p:cNvCxnSpPr>
            <p:nvPr/>
          </p:nvCxnSpPr>
          <p:spPr>
            <a:xfrm flipH="1" flipV="1">
              <a:off x="2296081" y="3710470"/>
              <a:ext cx="572858" cy="5728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a:extLst>
                <a:ext uri="{FF2B5EF4-FFF2-40B4-BE49-F238E27FC236}">
                  <a16:creationId xmlns:a16="http://schemas.microsoft.com/office/drawing/2014/main" id="{F7C99F99-985A-7F4C-9D51-AF6B04F5AD93}"/>
                </a:ext>
              </a:extLst>
            </p:cNvPr>
            <p:cNvCxnSpPr>
              <a:cxnSpLocks/>
            </p:cNvCxnSpPr>
            <p:nvPr/>
          </p:nvCxnSpPr>
          <p:spPr>
            <a:xfrm flipH="1" flipV="1">
              <a:off x="3491444" y="3697560"/>
              <a:ext cx="572858" cy="5728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a:extLst>
                <a:ext uri="{FF2B5EF4-FFF2-40B4-BE49-F238E27FC236}">
                  <a16:creationId xmlns:a16="http://schemas.microsoft.com/office/drawing/2014/main" id="{055A48D5-4119-0949-9869-1C9BF7F9D44C}"/>
                </a:ext>
              </a:extLst>
            </p:cNvPr>
            <p:cNvCxnSpPr>
              <a:cxnSpLocks/>
            </p:cNvCxnSpPr>
            <p:nvPr/>
          </p:nvCxnSpPr>
          <p:spPr>
            <a:xfrm flipH="1" flipV="1">
              <a:off x="4667392" y="3704281"/>
              <a:ext cx="572858" cy="5728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a:extLst>
                <a:ext uri="{FF2B5EF4-FFF2-40B4-BE49-F238E27FC236}">
                  <a16:creationId xmlns:a16="http://schemas.microsoft.com/office/drawing/2014/main" id="{4C4AD612-B553-8644-8063-2DD3C4428D64}"/>
                </a:ext>
              </a:extLst>
            </p:cNvPr>
            <p:cNvCxnSpPr>
              <a:cxnSpLocks/>
            </p:cNvCxnSpPr>
            <p:nvPr/>
          </p:nvCxnSpPr>
          <p:spPr>
            <a:xfrm>
              <a:off x="6391656" y="4268903"/>
              <a:ext cx="1191997" cy="5915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a:extLst>
                <a:ext uri="{FF2B5EF4-FFF2-40B4-BE49-F238E27FC236}">
                  <a16:creationId xmlns:a16="http://schemas.microsoft.com/office/drawing/2014/main" id="{DA64082F-6724-F04B-A4E6-EE46D79660B6}"/>
                </a:ext>
              </a:extLst>
            </p:cNvPr>
            <p:cNvCxnSpPr>
              <a:cxnSpLocks/>
            </p:cNvCxnSpPr>
            <p:nvPr/>
          </p:nvCxnSpPr>
          <p:spPr>
            <a:xfrm>
              <a:off x="2871325" y="4285344"/>
              <a:ext cx="1191997" cy="5915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a:extLst>
                <a:ext uri="{FF2B5EF4-FFF2-40B4-BE49-F238E27FC236}">
                  <a16:creationId xmlns:a16="http://schemas.microsoft.com/office/drawing/2014/main" id="{E92E62ED-0C9C-FB4C-8C17-4E88F3282C16}"/>
                </a:ext>
              </a:extLst>
            </p:cNvPr>
            <p:cNvCxnSpPr>
              <a:cxnSpLocks/>
            </p:cNvCxnSpPr>
            <p:nvPr/>
          </p:nvCxnSpPr>
          <p:spPr>
            <a:xfrm>
              <a:off x="4063069" y="4272308"/>
              <a:ext cx="1191997" cy="5915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a:extLst>
                <a:ext uri="{FF2B5EF4-FFF2-40B4-BE49-F238E27FC236}">
                  <a16:creationId xmlns:a16="http://schemas.microsoft.com/office/drawing/2014/main" id="{6A81D959-ABB5-AA40-84BC-AB69F83020A6}"/>
                </a:ext>
              </a:extLst>
            </p:cNvPr>
            <p:cNvCxnSpPr>
              <a:cxnSpLocks/>
            </p:cNvCxnSpPr>
            <p:nvPr/>
          </p:nvCxnSpPr>
          <p:spPr>
            <a:xfrm>
              <a:off x="1695294" y="4273754"/>
              <a:ext cx="1185872" cy="6159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a:extLst>
                <a:ext uri="{FF2B5EF4-FFF2-40B4-BE49-F238E27FC236}">
                  <a16:creationId xmlns:a16="http://schemas.microsoft.com/office/drawing/2014/main" id="{5AF9CF87-56C3-BF47-977F-E8CEDB154F8C}"/>
                </a:ext>
              </a:extLst>
            </p:cNvPr>
            <p:cNvCxnSpPr>
              <a:cxnSpLocks/>
            </p:cNvCxnSpPr>
            <p:nvPr/>
          </p:nvCxnSpPr>
          <p:spPr>
            <a:xfrm flipV="1">
              <a:off x="6379801" y="4279059"/>
              <a:ext cx="1191997" cy="5915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a:extLst>
                <a:ext uri="{FF2B5EF4-FFF2-40B4-BE49-F238E27FC236}">
                  <a16:creationId xmlns:a16="http://schemas.microsoft.com/office/drawing/2014/main" id="{6469EE9B-D638-3A4F-A808-DD3043EFBD4E}"/>
                </a:ext>
              </a:extLst>
            </p:cNvPr>
            <p:cNvCxnSpPr>
              <a:cxnSpLocks/>
            </p:cNvCxnSpPr>
            <p:nvPr/>
          </p:nvCxnSpPr>
          <p:spPr>
            <a:xfrm flipH="1" flipV="1">
              <a:off x="2284219" y="3699462"/>
              <a:ext cx="581535" cy="11630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a:extLst>
                <a:ext uri="{FF2B5EF4-FFF2-40B4-BE49-F238E27FC236}">
                  <a16:creationId xmlns:a16="http://schemas.microsoft.com/office/drawing/2014/main" id="{41F0487E-9D9F-7F46-BFAA-FD08C4482450}"/>
                </a:ext>
              </a:extLst>
            </p:cNvPr>
            <p:cNvCxnSpPr>
              <a:cxnSpLocks/>
            </p:cNvCxnSpPr>
            <p:nvPr/>
          </p:nvCxnSpPr>
          <p:spPr>
            <a:xfrm flipH="1" flipV="1">
              <a:off x="3470194" y="3692146"/>
              <a:ext cx="605526" cy="118438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a:extLst>
                <a:ext uri="{FF2B5EF4-FFF2-40B4-BE49-F238E27FC236}">
                  <a16:creationId xmlns:a16="http://schemas.microsoft.com/office/drawing/2014/main" id="{BBF45998-B3AB-EB44-86E2-D4B693981DFF}"/>
                </a:ext>
              </a:extLst>
            </p:cNvPr>
            <p:cNvCxnSpPr>
              <a:cxnSpLocks/>
            </p:cNvCxnSpPr>
            <p:nvPr/>
          </p:nvCxnSpPr>
          <p:spPr>
            <a:xfrm flipH="1" flipV="1">
              <a:off x="4652944" y="3691498"/>
              <a:ext cx="605526" cy="118438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a:extLst>
                <a:ext uri="{FF2B5EF4-FFF2-40B4-BE49-F238E27FC236}">
                  <a16:creationId xmlns:a16="http://schemas.microsoft.com/office/drawing/2014/main" id="{EE4FAD73-7E08-F64E-A81F-60B0FD828F93}"/>
                </a:ext>
              </a:extLst>
            </p:cNvPr>
            <p:cNvCxnSpPr>
              <a:cxnSpLocks/>
            </p:cNvCxnSpPr>
            <p:nvPr/>
          </p:nvCxnSpPr>
          <p:spPr>
            <a:xfrm flipH="1" flipV="1">
              <a:off x="6972284" y="3690726"/>
              <a:ext cx="605526" cy="118438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a:extLst>
                <a:ext uri="{FF2B5EF4-FFF2-40B4-BE49-F238E27FC236}">
                  <a16:creationId xmlns:a16="http://schemas.microsoft.com/office/drawing/2014/main" id="{7735C1A8-4570-FA41-92D9-B3F45D909438}"/>
                </a:ext>
              </a:extLst>
            </p:cNvPr>
            <p:cNvCxnSpPr>
              <a:cxnSpLocks/>
            </p:cNvCxnSpPr>
            <p:nvPr/>
          </p:nvCxnSpPr>
          <p:spPr>
            <a:xfrm flipV="1">
              <a:off x="2877518" y="4283468"/>
              <a:ext cx="1191997" cy="5915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a:extLst>
                <a:ext uri="{FF2B5EF4-FFF2-40B4-BE49-F238E27FC236}">
                  <a16:creationId xmlns:a16="http://schemas.microsoft.com/office/drawing/2014/main" id="{FF593DB5-DEDC-6849-B0C6-A07C75FC8171}"/>
                </a:ext>
              </a:extLst>
            </p:cNvPr>
            <p:cNvCxnSpPr>
              <a:cxnSpLocks/>
            </p:cNvCxnSpPr>
            <p:nvPr/>
          </p:nvCxnSpPr>
          <p:spPr>
            <a:xfrm flipV="1">
              <a:off x="4063246" y="4282464"/>
              <a:ext cx="1191997" cy="5915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a:extLst>
                <a:ext uri="{FF2B5EF4-FFF2-40B4-BE49-F238E27FC236}">
                  <a16:creationId xmlns:a16="http://schemas.microsoft.com/office/drawing/2014/main" id="{B9A5E5C7-1DBB-D14F-B171-CCF514DF3C32}"/>
                </a:ext>
              </a:extLst>
            </p:cNvPr>
            <p:cNvCxnSpPr>
              <a:cxnSpLocks/>
            </p:cNvCxnSpPr>
            <p:nvPr/>
          </p:nvCxnSpPr>
          <p:spPr>
            <a:xfrm flipV="1">
              <a:off x="1701487" y="4277894"/>
              <a:ext cx="1191997" cy="5915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a:extLst>
                <a:ext uri="{FF2B5EF4-FFF2-40B4-BE49-F238E27FC236}">
                  <a16:creationId xmlns:a16="http://schemas.microsoft.com/office/drawing/2014/main" id="{9FA37C27-74B4-3642-A191-F7F9C978CA96}"/>
                </a:ext>
              </a:extLst>
            </p:cNvPr>
            <p:cNvCxnSpPr/>
            <p:nvPr/>
          </p:nvCxnSpPr>
          <p:spPr>
            <a:xfrm flipV="1">
              <a:off x="6405104" y="3688142"/>
              <a:ext cx="572858" cy="5728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a:extLst>
                <a:ext uri="{FF2B5EF4-FFF2-40B4-BE49-F238E27FC236}">
                  <a16:creationId xmlns:a16="http://schemas.microsoft.com/office/drawing/2014/main" id="{2265AC41-03D8-354C-ACA0-2B35D05EA283}"/>
                </a:ext>
              </a:extLst>
            </p:cNvPr>
            <p:cNvCxnSpPr>
              <a:cxnSpLocks/>
            </p:cNvCxnSpPr>
            <p:nvPr/>
          </p:nvCxnSpPr>
          <p:spPr>
            <a:xfrm flipV="1">
              <a:off x="1721808" y="3694875"/>
              <a:ext cx="581535" cy="11630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3" name="Oval 252">
              <a:extLst>
                <a:ext uri="{FF2B5EF4-FFF2-40B4-BE49-F238E27FC236}">
                  <a16:creationId xmlns:a16="http://schemas.microsoft.com/office/drawing/2014/main" id="{764C56FC-0B30-D544-AC29-E41B69D72920}"/>
                </a:ext>
              </a:extLst>
            </p:cNvPr>
            <p:cNvSpPr/>
            <p:nvPr/>
          </p:nvSpPr>
          <p:spPr>
            <a:xfrm>
              <a:off x="1679129" y="4825997"/>
              <a:ext cx="71607" cy="716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4" name="Straight Connector 253">
              <a:extLst>
                <a:ext uri="{FF2B5EF4-FFF2-40B4-BE49-F238E27FC236}">
                  <a16:creationId xmlns:a16="http://schemas.microsoft.com/office/drawing/2014/main" id="{8B4A3963-F5F7-E147-869F-B742AB80461B}"/>
                </a:ext>
              </a:extLst>
            </p:cNvPr>
            <p:cNvCxnSpPr/>
            <p:nvPr/>
          </p:nvCxnSpPr>
          <p:spPr>
            <a:xfrm flipV="1">
              <a:off x="1668965" y="4789875"/>
              <a:ext cx="1" cy="1432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a:extLst>
                <a:ext uri="{FF2B5EF4-FFF2-40B4-BE49-F238E27FC236}">
                  <a16:creationId xmlns:a16="http://schemas.microsoft.com/office/drawing/2014/main" id="{C5E1A6C2-590E-4146-99D0-2BA3DF9D4E9A}"/>
                </a:ext>
              </a:extLst>
            </p:cNvPr>
            <p:cNvCxnSpPr/>
            <p:nvPr/>
          </p:nvCxnSpPr>
          <p:spPr>
            <a:xfrm>
              <a:off x="1598745" y="4788269"/>
              <a:ext cx="71607" cy="16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a:extLst>
                <a:ext uri="{FF2B5EF4-FFF2-40B4-BE49-F238E27FC236}">
                  <a16:creationId xmlns:a16="http://schemas.microsoft.com/office/drawing/2014/main" id="{26C45D09-D204-1C4A-A315-2697A9233CAA}"/>
                </a:ext>
              </a:extLst>
            </p:cNvPr>
            <p:cNvCxnSpPr/>
            <p:nvPr/>
          </p:nvCxnSpPr>
          <p:spPr>
            <a:xfrm>
              <a:off x="1594593" y="4861838"/>
              <a:ext cx="71607" cy="16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a:extLst>
                <a:ext uri="{FF2B5EF4-FFF2-40B4-BE49-F238E27FC236}">
                  <a16:creationId xmlns:a16="http://schemas.microsoft.com/office/drawing/2014/main" id="{A456D376-5D20-444A-B8A2-7F29D0BDE61A}"/>
                </a:ext>
              </a:extLst>
            </p:cNvPr>
            <p:cNvCxnSpPr/>
            <p:nvPr/>
          </p:nvCxnSpPr>
          <p:spPr>
            <a:xfrm>
              <a:off x="1598889" y="4929968"/>
              <a:ext cx="71607" cy="16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a:extLst>
                <a:ext uri="{FF2B5EF4-FFF2-40B4-BE49-F238E27FC236}">
                  <a16:creationId xmlns:a16="http://schemas.microsoft.com/office/drawing/2014/main" id="{47CFFBF7-0C44-A446-93CE-C017597AB02B}"/>
                </a:ext>
              </a:extLst>
            </p:cNvPr>
            <p:cNvCxnSpPr/>
            <p:nvPr/>
          </p:nvCxnSpPr>
          <p:spPr>
            <a:xfrm flipV="1">
              <a:off x="1720701" y="3707250"/>
              <a:ext cx="572858" cy="5728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9" name="Oval 258">
              <a:extLst>
                <a:ext uri="{FF2B5EF4-FFF2-40B4-BE49-F238E27FC236}">
                  <a16:creationId xmlns:a16="http://schemas.microsoft.com/office/drawing/2014/main" id="{256B077F-2DE7-F445-80F3-11C1589E4BBB}"/>
                </a:ext>
              </a:extLst>
            </p:cNvPr>
            <p:cNvSpPr/>
            <p:nvPr/>
          </p:nvSpPr>
          <p:spPr>
            <a:xfrm>
              <a:off x="5526268" y="4549340"/>
              <a:ext cx="42965" cy="42965"/>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60" name="Oval 259">
              <a:extLst>
                <a:ext uri="{FF2B5EF4-FFF2-40B4-BE49-F238E27FC236}">
                  <a16:creationId xmlns:a16="http://schemas.microsoft.com/office/drawing/2014/main" id="{75F9058B-8941-D649-AF52-B23B8C345586}"/>
                </a:ext>
              </a:extLst>
            </p:cNvPr>
            <p:cNvSpPr/>
            <p:nvPr/>
          </p:nvSpPr>
          <p:spPr>
            <a:xfrm>
              <a:off x="5769834" y="4544466"/>
              <a:ext cx="42965" cy="42965"/>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61" name="Oval 260">
              <a:extLst>
                <a:ext uri="{FF2B5EF4-FFF2-40B4-BE49-F238E27FC236}">
                  <a16:creationId xmlns:a16="http://schemas.microsoft.com/office/drawing/2014/main" id="{B05279AD-A293-314C-B35C-549FE7D455F7}"/>
                </a:ext>
              </a:extLst>
            </p:cNvPr>
            <p:cNvSpPr/>
            <p:nvPr/>
          </p:nvSpPr>
          <p:spPr>
            <a:xfrm>
              <a:off x="6020704" y="4546900"/>
              <a:ext cx="42965" cy="42965"/>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62" name="Oval 261">
              <a:extLst>
                <a:ext uri="{FF2B5EF4-FFF2-40B4-BE49-F238E27FC236}">
                  <a16:creationId xmlns:a16="http://schemas.microsoft.com/office/drawing/2014/main" id="{431794C0-9098-F049-9737-D8DB268F059E}"/>
                </a:ext>
              </a:extLst>
            </p:cNvPr>
            <p:cNvSpPr/>
            <p:nvPr/>
          </p:nvSpPr>
          <p:spPr>
            <a:xfrm>
              <a:off x="5210093" y="4825080"/>
              <a:ext cx="71607" cy="716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Oval 262">
              <a:extLst>
                <a:ext uri="{FF2B5EF4-FFF2-40B4-BE49-F238E27FC236}">
                  <a16:creationId xmlns:a16="http://schemas.microsoft.com/office/drawing/2014/main" id="{2DB599D2-D523-F447-BFE6-6F65B92D2605}"/>
                </a:ext>
              </a:extLst>
            </p:cNvPr>
            <p:cNvSpPr/>
            <p:nvPr/>
          </p:nvSpPr>
          <p:spPr>
            <a:xfrm>
              <a:off x="1682271" y="4249296"/>
              <a:ext cx="71607" cy="716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4" name="Straight Connector 263">
              <a:extLst>
                <a:ext uri="{FF2B5EF4-FFF2-40B4-BE49-F238E27FC236}">
                  <a16:creationId xmlns:a16="http://schemas.microsoft.com/office/drawing/2014/main" id="{6DD32E8D-BB2A-4B44-A39C-F769B58E726F}"/>
                </a:ext>
              </a:extLst>
            </p:cNvPr>
            <p:cNvCxnSpPr/>
            <p:nvPr/>
          </p:nvCxnSpPr>
          <p:spPr>
            <a:xfrm flipV="1">
              <a:off x="1677873" y="4206495"/>
              <a:ext cx="1" cy="1432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a:extLst>
                <a:ext uri="{FF2B5EF4-FFF2-40B4-BE49-F238E27FC236}">
                  <a16:creationId xmlns:a16="http://schemas.microsoft.com/office/drawing/2014/main" id="{BE78B92C-A61C-9E4F-9FE7-CD5934C2D9ED}"/>
                </a:ext>
              </a:extLst>
            </p:cNvPr>
            <p:cNvCxnSpPr/>
            <p:nvPr/>
          </p:nvCxnSpPr>
          <p:spPr>
            <a:xfrm>
              <a:off x="1610664" y="4204889"/>
              <a:ext cx="71607" cy="16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a:extLst>
                <a:ext uri="{FF2B5EF4-FFF2-40B4-BE49-F238E27FC236}">
                  <a16:creationId xmlns:a16="http://schemas.microsoft.com/office/drawing/2014/main" id="{E437CFD1-DD10-3743-A360-17E31CFCBE62}"/>
                </a:ext>
              </a:extLst>
            </p:cNvPr>
            <p:cNvCxnSpPr/>
            <p:nvPr/>
          </p:nvCxnSpPr>
          <p:spPr>
            <a:xfrm>
              <a:off x="1606511" y="4276353"/>
              <a:ext cx="71607" cy="16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a:extLst>
                <a:ext uri="{FF2B5EF4-FFF2-40B4-BE49-F238E27FC236}">
                  <a16:creationId xmlns:a16="http://schemas.microsoft.com/office/drawing/2014/main" id="{C65BB0E8-0F2F-F74D-89BF-3E052EC17BCC}"/>
                </a:ext>
              </a:extLst>
            </p:cNvPr>
            <p:cNvCxnSpPr/>
            <p:nvPr/>
          </p:nvCxnSpPr>
          <p:spPr>
            <a:xfrm>
              <a:off x="1607798" y="4346588"/>
              <a:ext cx="71607" cy="16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Straight Connector 267">
              <a:extLst>
                <a:ext uri="{FF2B5EF4-FFF2-40B4-BE49-F238E27FC236}">
                  <a16:creationId xmlns:a16="http://schemas.microsoft.com/office/drawing/2014/main" id="{F78984E3-9565-CF4A-87D8-3C4F195BD580}"/>
                </a:ext>
              </a:extLst>
            </p:cNvPr>
            <p:cNvCxnSpPr>
              <a:cxnSpLocks/>
            </p:cNvCxnSpPr>
            <p:nvPr/>
          </p:nvCxnSpPr>
          <p:spPr>
            <a:xfrm flipV="1">
              <a:off x="2874163" y="3694283"/>
              <a:ext cx="605526" cy="118438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Straight Connector 268">
              <a:extLst>
                <a:ext uri="{FF2B5EF4-FFF2-40B4-BE49-F238E27FC236}">
                  <a16:creationId xmlns:a16="http://schemas.microsoft.com/office/drawing/2014/main" id="{1831DFEE-300A-7F44-B025-32745D6BE39B}"/>
                </a:ext>
              </a:extLst>
            </p:cNvPr>
            <p:cNvCxnSpPr>
              <a:cxnSpLocks/>
            </p:cNvCxnSpPr>
            <p:nvPr/>
          </p:nvCxnSpPr>
          <p:spPr>
            <a:xfrm flipV="1">
              <a:off x="4050189" y="3707083"/>
              <a:ext cx="605526" cy="118438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Straight Connector 269">
              <a:extLst>
                <a:ext uri="{FF2B5EF4-FFF2-40B4-BE49-F238E27FC236}">
                  <a16:creationId xmlns:a16="http://schemas.microsoft.com/office/drawing/2014/main" id="{68B4DB21-4726-F245-9BD7-B2D683DD79F3}"/>
                </a:ext>
              </a:extLst>
            </p:cNvPr>
            <p:cNvCxnSpPr>
              <a:cxnSpLocks/>
            </p:cNvCxnSpPr>
            <p:nvPr/>
          </p:nvCxnSpPr>
          <p:spPr>
            <a:xfrm flipV="1">
              <a:off x="6376253" y="3686139"/>
              <a:ext cx="605526" cy="118438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1" name="Oval 270">
              <a:extLst>
                <a:ext uri="{FF2B5EF4-FFF2-40B4-BE49-F238E27FC236}">
                  <a16:creationId xmlns:a16="http://schemas.microsoft.com/office/drawing/2014/main" id="{305AD3FC-6BCE-9548-BF6E-FB9319A8A27B}"/>
                </a:ext>
              </a:extLst>
            </p:cNvPr>
            <p:cNvSpPr/>
            <p:nvPr/>
          </p:nvSpPr>
          <p:spPr>
            <a:xfrm>
              <a:off x="6345122" y="4833703"/>
              <a:ext cx="71607" cy="716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2" name="Straight Connector 271">
              <a:extLst>
                <a:ext uri="{FF2B5EF4-FFF2-40B4-BE49-F238E27FC236}">
                  <a16:creationId xmlns:a16="http://schemas.microsoft.com/office/drawing/2014/main" id="{F01144CD-6D78-AF40-9203-468970088E56}"/>
                </a:ext>
              </a:extLst>
            </p:cNvPr>
            <p:cNvCxnSpPr/>
            <p:nvPr/>
          </p:nvCxnSpPr>
          <p:spPr>
            <a:xfrm flipV="1">
              <a:off x="2892000" y="3706372"/>
              <a:ext cx="572858" cy="5728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43C907E0-36BC-6B46-A897-0F7AAA7069ED}"/>
                </a:ext>
              </a:extLst>
            </p:cNvPr>
            <p:cNvCxnSpPr/>
            <p:nvPr/>
          </p:nvCxnSpPr>
          <p:spPr>
            <a:xfrm flipV="1">
              <a:off x="4079980" y="3707077"/>
              <a:ext cx="572858" cy="5728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4" name="Oval 273">
              <a:extLst>
                <a:ext uri="{FF2B5EF4-FFF2-40B4-BE49-F238E27FC236}">
                  <a16:creationId xmlns:a16="http://schemas.microsoft.com/office/drawing/2014/main" id="{008B166F-6F05-DC4E-92D6-185B6BA4FBCB}"/>
                </a:ext>
              </a:extLst>
            </p:cNvPr>
            <p:cNvSpPr/>
            <p:nvPr/>
          </p:nvSpPr>
          <p:spPr>
            <a:xfrm>
              <a:off x="2257471" y="3672698"/>
              <a:ext cx="71607" cy="716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5" name="Oval 274">
              <a:extLst>
                <a:ext uri="{FF2B5EF4-FFF2-40B4-BE49-F238E27FC236}">
                  <a16:creationId xmlns:a16="http://schemas.microsoft.com/office/drawing/2014/main" id="{7FEF7744-C654-6A4F-B451-7E037FCA20A9}"/>
                </a:ext>
              </a:extLst>
            </p:cNvPr>
            <p:cNvSpPr/>
            <p:nvPr/>
          </p:nvSpPr>
          <p:spPr>
            <a:xfrm>
              <a:off x="2846114" y="4253657"/>
              <a:ext cx="71607" cy="716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 name="Oval 275">
              <a:extLst>
                <a:ext uri="{FF2B5EF4-FFF2-40B4-BE49-F238E27FC236}">
                  <a16:creationId xmlns:a16="http://schemas.microsoft.com/office/drawing/2014/main" id="{0AA13D7A-684F-DD40-809C-E6AFDFE01801}"/>
                </a:ext>
              </a:extLst>
            </p:cNvPr>
            <p:cNvSpPr/>
            <p:nvPr/>
          </p:nvSpPr>
          <p:spPr>
            <a:xfrm>
              <a:off x="2832078" y="4834588"/>
              <a:ext cx="71607" cy="716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7" name="Oval 276">
              <a:extLst>
                <a:ext uri="{FF2B5EF4-FFF2-40B4-BE49-F238E27FC236}">
                  <a16:creationId xmlns:a16="http://schemas.microsoft.com/office/drawing/2014/main" id="{F55C9244-911E-6346-8A53-F807D3AF7D73}"/>
                </a:ext>
              </a:extLst>
            </p:cNvPr>
            <p:cNvSpPr/>
            <p:nvPr/>
          </p:nvSpPr>
          <p:spPr>
            <a:xfrm>
              <a:off x="5217916" y="4253526"/>
              <a:ext cx="71607" cy="716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8" name="Oval 277">
              <a:extLst>
                <a:ext uri="{FF2B5EF4-FFF2-40B4-BE49-F238E27FC236}">
                  <a16:creationId xmlns:a16="http://schemas.microsoft.com/office/drawing/2014/main" id="{1A94A17E-8D7B-8E41-AB0D-B7BB20994438}"/>
                </a:ext>
              </a:extLst>
            </p:cNvPr>
            <p:cNvSpPr/>
            <p:nvPr/>
          </p:nvSpPr>
          <p:spPr>
            <a:xfrm>
              <a:off x="4618204" y="3669943"/>
              <a:ext cx="71607" cy="716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9" name="Oval 278">
              <a:extLst>
                <a:ext uri="{FF2B5EF4-FFF2-40B4-BE49-F238E27FC236}">
                  <a16:creationId xmlns:a16="http://schemas.microsoft.com/office/drawing/2014/main" id="{DC1EAAA3-6B4C-4840-8F13-B8E56C6166CB}"/>
                </a:ext>
              </a:extLst>
            </p:cNvPr>
            <p:cNvSpPr/>
            <p:nvPr/>
          </p:nvSpPr>
          <p:spPr>
            <a:xfrm>
              <a:off x="3443286" y="3664089"/>
              <a:ext cx="71607" cy="716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0" name="Oval 279">
              <a:extLst>
                <a:ext uri="{FF2B5EF4-FFF2-40B4-BE49-F238E27FC236}">
                  <a16:creationId xmlns:a16="http://schemas.microsoft.com/office/drawing/2014/main" id="{A1A2D6DC-9A38-344E-855F-B8786B2F7C66}"/>
                </a:ext>
              </a:extLst>
            </p:cNvPr>
            <p:cNvSpPr/>
            <p:nvPr/>
          </p:nvSpPr>
          <p:spPr>
            <a:xfrm>
              <a:off x="4028432" y="4828000"/>
              <a:ext cx="71607" cy="716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1" name="Oval 280">
              <a:extLst>
                <a:ext uri="{FF2B5EF4-FFF2-40B4-BE49-F238E27FC236}">
                  <a16:creationId xmlns:a16="http://schemas.microsoft.com/office/drawing/2014/main" id="{A9D600D8-4C03-8E40-BEB2-77C2B0EE9490}"/>
                </a:ext>
              </a:extLst>
            </p:cNvPr>
            <p:cNvSpPr/>
            <p:nvPr/>
          </p:nvSpPr>
          <p:spPr>
            <a:xfrm>
              <a:off x="7540384" y="4244845"/>
              <a:ext cx="71607" cy="716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2" name="Oval 281">
              <a:extLst>
                <a:ext uri="{FF2B5EF4-FFF2-40B4-BE49-F238E27FC236}">
                  <a16:creationId xmlns:a16="http://schemas.microsoft.com/office/drawing/2014/main" id="{F4E458E2-AECC-B34D-8A73-9C7873B20918}"/>
                </a:ext>
              </a:extLst>
            </p:cNvPr>
            <p:cNvSpPr/>
            <p:nvPr/>
          </p:nvSpPr>
          <p:spPr>
            <a:xfrm>
              <a:off x="7532562" y="4829373"/>
              <a:ext cx="71607" cy="716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3" name="Oval 282">
              <a:extLst>
                <a:ext uri="{FF2B5EF4-FFF2-40B4-BE49-F238E27FC236}">
                  <a16:creationId xmlns:a16="http://schemas.microsoft.com/office/drawing/2014/main" id="{06735CFD-0E6D-3241-8BED-9FE226CA467F}"/>
                </a:ext>
              </a:extLst>
            </p:cNvPr>
            <p:cNvSpPr/>
            <p:nvPr/>
          </p:nvSpPr>
          <p:spPr>
            <a:xfrm>
              <a:off x="6936294" y="3664858"/>
              <a:ext cx="71607" cy="716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4" name="Oval 283">
              <a:extLst>
                <a:ext uri="{FF2B5EF4-FFF2-40B4-BE49-F238E27FC236}">
                  <a16:creationId xmlns:a16="http://schemas.microsoft.com/office/drawing/2014/main" id="{6E9E015A-BB0E-C149-8C94-DD257E6D9AF9}"/>
                </a:ext>
              </a:extLst>
            </p:cNvPr>
            <p:cNvSpPr/>
            <p:nvPr/>
          </p:nvSpPr>
          <p:spPr>
            <a:xfrm>
              <a:off x="4035821" y="4250135"/>
              <a:ext cx="71607" cy="716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a:extLst>
                <a:ext uri="{FF2B5EF4-FFF2-40B4-BE49-F238E27FC236}">
                  <a16:creationId xmlns:a16="http://schemas.microsoft.com/office/drawing/2014/main" id="{F52096C4-8902-4849-B442-0A6457C53FE8}"/>
                </a:ext>
              </a:extLst>
            </p:cNvPr>
            <p:cNvSpPr/>
            <p:nvPr/>
          </p:nvSpPr>
          <p:spPr>
            <a:xfrm>
              <a:off x="6365986" y="4235503"/>
              <a:ext cx="71607" cy="716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6" name="Group 285">
            <a:extLst>
              <a:ext uri="{FF2B5EF4-FFF2-40B4-BE49-F238E27FC236}">
                <a16:creationId xmlns:a16="http://schemas.microsoft.com/office/drawing/2014/main" id="{3275EF33-F8C7-F744-B5BE-8CB68FA0E12E}"/>
              </a:ext>
            </a:extLst>
          </p:cNvPr>
          <p:cNvGrpSpPr/>
          <p:nvPr/>
        </p:nvGrpSpPr>
        <p:grpSpPr>
          <a:xfrm>
            <a:off x="418521" y="5477055"/>
            <a:ext cx="924602" cy="1058574"/>
            <a:chOff x="536432" y="5376415"/>
            <a:chExt cx="924602" cy="1058574"/>
          </a:xfrm>
        </p:grpSpPr>
        <p:cxnSp>
          <p:nvCxnSpPr>
            <p:cNvPr id="287" name="Straight Arrow Connector 286">
              <a:extLst>
                <a:ext uri="{FF2B5EF4-FFF2-40B4-BE49-F238E27FC236}">
                  <a16:creationId xmlns:a16="http://schemas.microsoft.com/office/drawing/2014/main" id="{BBE47557-2FF0-E242-93C6-8ED6D28B4CA3}"/>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8" name="TextBox 287">
              <a:extLst>
                <a:ext uri="{FF2B5EF4-FFF2-40B4-BE49-F238E27FC236}">
                  <a16:creationId xmlns:a16="http://schemas.microsoft.com/office/drawing/2014/main" id="{BACF96D4-7D74-0C4C-999D-126561E18E6F}"/>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289" name="Straight Arrow Connector 288">
              <a:extLst>
                <a:ext uri="{FF2B5EF4-FFF2-40B4-BE49-F238E27FC236}">
                  <a16:creationId xmlns:a16="http://schemas.microsoft.com/office/drawing/2014/main" id="{41D623A8-B3CC-0B4E-9020-B69D21C10437}"/>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0" name="TextBox 289">
              <a:extLst>
                <a:ext uri="{FF2B5EF4-FFF2-40B4-BE49-F238E27FC236}">
                  <a16:creationId xmlns:a16="http://schemas.microsoft.com/office/drawing/2014/main" id="{F557CF98-719E-F54A-B893-1CCA6999C76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grpSp>
        <p:nvGrpSpPr>
          <p:cNvPr id="66" name="Group 65">
            <a:extLst>
              <a:ext uri="{FF2B5EF4-FFF2-40B4-BE49-F238E27FC236}">
                <a16:creationId xmlns:a16="http://schemas.microsoft.com/office/drawing/2014/main" id="{ECFE12DE-D6DC-6F46-8BAD-23626BAE5E2A}"/>
              </a:ext>
            </a:extLst>
          </p:cNvPr>
          <p:cNvGrpSpPr/>
          <p:nvPr/>
        </p:nvGrpSpPr>
        <p:grpSpPr>
          <a:xfrm>
            <a:off x="7109476" y="6075920"/>
            <a:ext cx="1678033" cy="481586"/>
            <a:chOff x="1032936" y="5890542"/>
            <a:chExt cx="1678033" cy="481586"/>
          </a:xfrm>
        </p:grpSpPr>
        <p:sp>
          <p:nvSpPr>
            <p:cNvPr id="67" name="TextBox 66">
              <a:extLst>
                <a:ext uri="{FF2B5EF4-FFF2-40B4-BE49-F238E27FC236}">
                  <a16:creationId xmlns:a16="http://schemas.microsoft.com/office/drawing/2014/main" id="{046B4D4A-51ED-5D46-8ED7-08BE7967BB10}"/>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68" name="TextBox 67">
              <a:extLst>
                <a:ext uri="{FF2B5EF4-FFF2-40B4-BE49-F238E27FC236}">
                  <a16:creationId xmlns:a16="http://schemas.microsoft.com/office/drawing/2014/main" id="{F5FD23AA-E6C1-2941-949F-3F111E35D038}"/>
                </a:ext>
              </a:extLst>
            </p:cNvPr>
            <p:cNvSpPr txBox="1"/>
            <p:nvPr/>
          </p:nvSpPr>
          <p:spPr>
            <a:xfrm>
              <a:off x="2244438" y="5890542"/>
              <a:ext cx="466531" cy="369332"/>
            </a:xfrm>
            <a:prstGeom prst="rect">
              <a:avLst/>
            </a:prstGeom>
            <a:noFill/>
          </p:spPr>
          <p:txBody>
            <a:bodyPr wrap="square" rtlCol="0">
              <a:spAutoFit/>
            </a:bodyPr>
            <a:lstStyle/>
            <a:p>
              <a:r>
                <a:rPr lang="en-US" sz="11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362519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Rectangle 79">
            <a:extLst>
              <a:ext uri="{FF2B5EF4-FFF2-40B4-BE49-F238E27FC236}">
                <a16:creationId xmlns:a16="http://schemas.microsoft.com/office/drawing/2014/main" id="{1EFA2370-3742-0142-8041-07BA751F11F3}"/>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1" name="Straight Connector 80">
            <a:extLst>
              <a:ext uri="{FF2B5EF4-FFF2-40B4-BE49-F238E27FC236}">
                <a16:creationId xmlns:a16="http://schemas.microsoft.com/office/drawing/2014/main" id="{E8D16B0B-BC50-1044-B0CC-1389491284A6}"/>
              </a:ext>
            </a:extLst>
          </p:cNvPr>
          <p:cNvCxnSpPr/>
          <p:nvPr/>
        </p:nvCxnSpPr>
        <p:spPr>
          <a:xfrm>
            <a:off x="285564" y="830263"/>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48" name="TextBox 147">
            <a:extLst>
              <a:ext uri="{FF2B5EF4-FFF2-40B4-BE49-F238E27FC236}">
                <a16:creationId xmlns:a16="http://schemas.microsoft.com/office/drawing/2014/main" id="{52576199-37A7-7C44-81CA-97EBED73C521}"/>
              </a:ext>
            </a:extLst>
          </p:cNvPr>
          <p:cNvSpPr txBox="1"/>
          <p:nvPr/>
        </p:nvSpPr>
        <p:spPr>
          <a:xfrm>
            <a:off x="1387512" y="304615"/>
            <a:ext cx="6726677"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6th Degree Lattice Truss Designs, Design #4                </a:t>
            </a:r>
          </a:p>
        </p:txBody>
      </p:sp>
      <p:grpSp>
        <p:nvGrpSpPr>
          <p:cNvPr id="243" name="Group 242">
            <a:extLst>
              <a:ext uri="{FF2B5EF4-FFF2-40B4-BE49-F238E27FC236}">
                <a16:creationId xmlns:a16="http://schemas.microsoft.com/office/drawing/2014/main" id="{881266B4-224C-7044-AB21-C66246223D30}"/>
              </a:ext>
            </a:extLst>
          </p:cNvPr>
          <p:cNvGrpSpPr/>
          <p:nvPr/>
        </p:nvGrpSpPr>
        <p:grpSpPr>
          <a:xfrm>
            <a:off x="618794" y="5351844"/>
            <a:ext cx="924602" cy="1058574"/>
            <a:chOff x="536432" y="5376415"/>
            <a:chExt cx="924602" cy="1058574"/>
          </a:xfrm>
        </p:grpSpPr>
        <p:cxnSp>
          <p:nvCxnSpPr>
            <p:cNvPr id="244" name="Straight Arrow Connector 243">
              <a:extLst>
                <a:ext uri="{FF2B5EF4-FFF2-40B4-BE49-F238E27FC236}">
                  <a16:creationId xmlns:a16="http://schemas.microsoft.com/office/drawing/2014/main" id="{D8A1ADF6-2E9F-D34C-8B1A-2F8967C2DC50}"/>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5" name="TextBox 244">
              <a:extLst>
                <a:ext uri="{FF2B5EF4-FFF2-40B4-BE49-F238E27FC236}">
                  <a16:creationId xmlns:a16="http://schemas.microsoft.com/office/drawing/2014/main" id="{D0D43099-A787-1447-A42F-C69804248D51}"/>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246" name="Straight Arrow Connector 245">
              <a:extLst>
                <a:ext uri="{FF2B5EF4-FFF2-40B4-BE49-F238E27FC236}">
                  <a16:creationId xmlns:a16="http://schemas.microsoft.com/office/drawing/2014/main" id="{C5B30503-4D43-DF40-9165-060F8D1D0256}"/>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7" name="TextBox 246">
              <a:extLst>
                <a:ext uri="{FF2B5EF4-FFF2-40B4-BE49-F238E27FC236}">
                  <a16:creationId xmlns:a16="http://schemas.microsoft.com/office/drawing/2014/main" id="{CE53F1CA-3AEA-5943-927A-BCB0C035BCE3}"/>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87" name="Straight Arrow Connector 86">
            <a:extLst>
              <a:ext uri="{FF2B5EF4-FFF2-40B4-BE49-F238E27FC236}">
                <a16:creationId xmlns:a16="http://schemas.microsoft.com/office/drawing/2014/main" id="{46173D71-077A-6747-80EE-D4ECB914E015}"/>
              </a:ext>
            </a:extLst>
          </p:cNvPr>
          <p:cNvCxnSpPr>
            <a:cxnSpLocks/>
          </p:cNvCxnSpPr>
          <p:nvPr/>
        </p:nvCxnSpPr>
        <p:spPr>
          <a:xfrm>
            <a:off x="7396949" y="2722804"/>
            <a:ext cx="0" cy="175397"/>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F25480FA-680B-D342-A733-FEB2EB51BDB1}"/>
              </a:ext>
            </a:extLst>
          </p:cNvPr>
          <p:cNvCxnSpPr>
            <a:cxnSpLocks/>
          </p:cNvCxnSpPr>
          <p:nvPr/>
        </p:nvCxnSpPr>
        <p:spPr>
          <a:xfrm>
            <a:off x="7379457" y="3786629"/>
            <a:ext cx="0" cy="185619"/>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89" name="TextBox 88">
            <a:extLst>
              <a:ext uri="{FF2B5EF4-FFF2-40B4-BE49-F238E27FC236}">
                <a16:creationId xmlns:a16="http://schemas.microsoft.com/office/drawing/2014/main" id="{754ADA08-8C6A-3C4C-A59C-594847A6507E}"/>
              </a:ext>
            </a:extLst>
          </p:cNvPr>
          <p:cNvSpPr txBox="1"/>
          <p:nvPr/>
        </p:nvSpPr>
        <p:spPr>
          <a:xfrm>
            <a:off x="7042360" y="2416563"/>
            <a:ext cx="733242"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Force/2 </a:t>
            </a:r>
          </a:p>
        </p:txBody>
      </p:sp>
      <p:sp>
        <p:nvSpPr>
          <p:cNvPr id="90" name="TextBox 89">
            <a:extLst>
              <a:ext uri="{FF2B5EF4-FFF2-40B4-BE49-F238E27FC236}">
                <a16:creationId xmlns:a16="http://schemas.microsoft.com/office/drawing/2014/main" id="{71D0B75E-4DC1-994E-ACEA-7CAFF4611D03}"/>
              </a:ext>
            </a:extLst>
          </p:cNvPr>
          <p:cNvSpPr txBox="1"/>
          <p:nvPr/>
        </p:nvSpPr>
        <p:spPr>
          <a:xfrm>
            <a:off x="7019841" y="4068225"/>
            <a:ext cx="838651"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Force/2 </a:t>
            </a:r>
          </a:p>
        </p:txBody>
      </p:sp>
      <p:grpSp>
        <p:nvGrpSpPr>
          <p:cNvPr id="91" name="Group 90">
            <a:extLst>
              <a:ext uri="{FF2B5EF4-FFF2-40B4-BE49-F238E27FC236}">
                <a16:creationId xmlns:a16="http://schemas.microsoft.com/office/drawing/2014/main" id="{B157950A-D6AA-4B4E-A3B1-A87FB7375FA3}"/>
              </a:ext>
            </a:extLst>
          </p:cNvPr>
          <p:cNvGrpSpPr/>
          <p:nvPr/>
        </p:nvGrpSpPr>
        <p:grpSpPr>
          <a:xfrm>
            <a:off x="1624535" y="2827939"/>
            <a:ext cx="5613682" cy="1202122"/>
            <a:chOff x="1936959" y="2062585"/>
            <a:chExt cx="4541722" cy="972571"/>
          </a:xfrm>
        </p:grpSpPr>
        <p:cxnSp>
          <p:nvCxnSpPr>
            <p:cNvPr id="92" name="Straight Connector 91">
              <a:extLst>
                <a:ext uri="{FF2B5EF4-FFF2-40B4-BE49-F238E27FC236}">
                  <a16:creationId xmlns:a16="http://schemas.microsoft.com/office/drawing/2014/main" id="{72C9DC86-74DD-F94E-A878-084CFD215627}"/>
                </a:ext>
              </a:extLst>
            </p:cNvPr>
            <p:cNvCxnSpPr>
              <a:cxnSpLocks/>
            </p:cNvCxnSpPr>
            <p:nvPr/>
          </p:nvCxnSpPr>
          <p:spPr>
            <a:xfrm>
              <a:off x="4103084" y="2543320"/>
              <a:ext cx="430852" cy="4435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108DA3EB-1D85-EF46-974E-00471BB01EED}"/>
                </a:ext>
              </a:extLst>
            </p:cNvPr>
            <p:cNvCxnSpPr/>
            <p:nvPr/>
          </p:nvCxnSpPr>
          <p:spPr>
            <a:xfrm flipV="1">
              <a:off x="4104292" y="2129041"/>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CA12BD43-4574-264B-BB6B-73D2201ED6B9}"/>
                </a:ext>
              </a:extLst>
            </p:cNvPr>
            <p:cNvCxnSpPr>
              <a:cxnSpLocks/>
            </p:cNvCxnSpPr>
            <p:nvPr/>
          </p:nvCxnSpPr>
          <p:spPr>
            <a:xfrm>
              <a:off x="3686703" y="2112089"/>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F074B89D-F13A-0D4B-93E1-49E09097D2D6}"/>
                </a:ext>
              </a:extLst>
            </p:cNvPr>
            <p:cNvCxnSpPr>
              <a:cxnSpLocks/>
            </p:cNvCxnSpPr>
            <p:nvPr/>
          </p:nvCxnSpPr>
          <p:spPr>
            <a:xfrm flipV="1">
              <a:off x="3677731" y="2547193"/>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CAD0CBCE-2C28-0A4F-AB3D-164284E7DAA8}"/>
                </a:ext>
              </a:extLst>
            </p:cNvPr>
            <p:cNvCxnSpPr>
              <a:cxnSpLocks/>
            </p:cNvCxnSpPr>
            <p:nvPr/>
          </p:nvCxnSpPr>
          <p:spPr>
            <a:xfrm>
              <a:off x="3672567" y="2547493"/>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A2401D6F-9513-5443-BC5E-C23E25A7385E}"/>
                </a:ext>
              </a:extLst>
            </p:cNvPr>
            <p:cNvCxnSpPr>
              <a:cxnSpLocks/>
            </p:cNvCxnSpPr>
            <p:nvPr/>
          </p:nvCxnSpPr>
          <p:spPr>
            <a:xfrm flipV="1">
              <a:off x="3683266" y="2118533"/>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D6AAB190-C3F6-AC44-B392-1A406CCC25A2}"/>
                </a:ext>
              </a:extLst>
            </p:cNvPr>
            <p:cNvCxnSpPr>
              <a:cxnSpLocks/>
            </p:cNvCxnSpPr>
            <p:nvPr/>
          </p:nvCxnSpPr>
          <p:spPr>
            <a:xfrm>
              <a:off x="2854344" y="2114099"/>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A664C1AC-6FF2-1746-9718-FDE56204FB16}"/>
                </a:ext>
              </a:extLst>
            </p:cNvPr>
            <p:cNvCxnSpPr>
              <a:cxnSpLocks/>
            </p:cNvCxnSpPr>
            <p:nvPr/>
          </p:nvCxnSpPr>
          <p:spPr>
            <a:xfrm flipV="1">
              <a:off x="2858072" y="2546028"/>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DA202406-48EF-E94C-AEA7-4DA39EC987E7}"/>
                </a:ext>
              </a:extLst>
            </p:cNvPr>
            <p:cNvCxnSpPr>
              <a:cxnSpLocks/>
            </p:cNvCxnSpPr>
            <p:nvPr/>
          </p:nvCxnSpPr>
          <p:spPr>
            <a:xfrm>
              <a:off x="2859258" y="2546328"/>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9F0B68D9-18AB-C445-B441-B32296BECC46}"/>
                </a:ext>
              </a:extLst>
            </p:cNvPr>
            <p:cNvCxnSpPr>
              <a:cxnSpLocks/>
            </p:cNvCxnSpPr>
            <p:nvPr/>
          </p:nvCxnSpPr>
          <p:spPr>
            <a:xfrm flipV="1">
              <a:off x="2854082" y="2120543"/>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5AF1041B-F40A-D84E-91C7-59394D12F329}"/>
                </a:ext>
              </a:extLst>
            </p:cNvPr>
            <p:cNvCxnSpPr>
              <a:cxnSpLocks/>
            </p:cNvCxnSpPr>
            <p:nvPr/>
          </p:nvCxnSpPr>
          <p:spPr>
            <a:xfrm>
              <a:off x="2026264" y="2114900"/>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AAB45EF2-09B3-984D-AB67-7F172D6FAC0F}"/>
                </a:ext>
              </a:extLst>
            </p:cNvPr>
            <p:cNvCxnSpPr>
              <a:cxnSpLocks/>
            </p:cNvCxnSpPr>
            <p:nvPr/>
          </p:nvCxnSpPr>
          <p:spPr>
            <a:xfrm flipV="1">
              <a:off x="2031028" y="2558520"/>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DC232F48-F873-5642-94F2-00018A694693}"/>
                </a:ext>
              </a:extLst>
            </p:cNvPr>
            <p:cNvCxnSpPr>
              <a:cxnSpLocks/>
            </p:cNvCxnSpPr>
            <p:nvPr/>
          </p:nvCxnSpPr>
          <p:spPr>
            <a:xfrm>
              <a:off x="2455993" y="2563770"/>
              <a:ext cx="394075" cy="4117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902E0F1E-9BF4-4143-B95E-DFC9A7D7BB05}"/>
                </a:ext>
              </a:extLst>
            </p:cNvPr>
            <p:cNvCxnSpPr>
              <a:cxnSpLocks/>
            </p:cNvCxnSpPr>
            <p:nvPr/>
          </p:nvCxnSpPr>
          <p:spPr>
            <a:xfrm flipV="1">
              <a:off x="2875271" y="2561646"/>
              <a:ext cx="400810" cy="41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FFA7DF76-BF22-6242-8653-E1491025BE88}"/>
                </a:ext>
              </a:extLst>
            </p:cNvPr>
            <p:cNvCxnSpPr>
              <a:cxnSpLocks/>
            </p:cNvCxnSpPr>
            <p:nvPr/>
          </p:nvCxnSpPr>
          <p:spPr>
            <a:xfrm>
              <a:off x="3271081" y="2543217"/>
              <a:ext cx="430852" cy="4435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6C182C43-51EF-B042-808B-179DB7339531}"/>
                </a:ext>
              </a:extLst>
            </p:cNvPr>
            <p:cNvCxnSpPr>
              <a:cxnSpLocks/>
            </p:cNvCxnSpPr>
            <p:nvPr/>
          </p:nvCxnSpPr>
          <p:spPr>
            <a:xfrm flipV="1">
              <a:off x="3682844" y="2557119"/>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8" name="Oval 107">
              <a:extLst>
                <a:ext uri="{FF2B5EF4-FFF2-40B4-BE49-F238E27FC236}">
                  <a16:creationId xmlns:a16="http://schemas.microsoft.com/office/drawing/2014/main" id="{21B62DF3-A016-D94C-9FEC-2D0DFCAF4134}"/>
                </a:ext>
              </a:extLst>
            </p:cNvPr>
            <p:cNvSpPr/>
            <p:nvPr/>
          </p:nvSpPr>
          <p:spPr>
            <a:xfrm>
              <a:off x="3653975" y="294842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9" name="Straight Connector 108">
              <a:extLst>
                <a:ext uri="{FF2B5EF4-FFF2-40B4-BE49-F238E27FC236}">
                  <a16:creationId xmlns:a16="http://schemas.microsoft.com/office/drawing/2014/main" id="{B854EA78-CE8C-5C41-B2D7-B0BE1CA09A7B}"/>
                </a:ext>
              </a:extLst>
            </p:cNvPr>
            <p:cNvCxnSpPr>
              <a:cxnSpLocks/>
            </p:cNvCxnSpPr>
            <p:nvPr/>
          </p:nvCxnSpPr>
          <p:spPr>
            <a:xfrm>
              <a:off x="2026772" y="2111770"/>
              <a:ext cx="430371" cy="4486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6A45C38C-2CE3-4241-AE52-E2A008255ED1}"/>
                </a:ext>
              </a:extLst>
            </p:cNvPr>
            <p:cNvCxnSpPr>
              <a:cxnSpLocks/>
            </p:cNvCxnSpPr>
            <p:nvPr/>
          </p:nvCxnSpPr>
          <p:spPr>
            <a:xfrm flipV="1">
              <a:off x="2461535" y="2131325"/>
              <a:ext cx="392951" cy="4082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A477B078-5C88-A145-9942-DD3F0E8318B1}"/>
                </a:ext>
              </a:extLst>
            </p:cNvPr>
            <p:cNvCxnSpPr>
              <a:cxnSpLocks/>
            </p:cNvCxnSpPr>
            <p:nvPr/>
          </p:nvCxnSpPr>
          <p:spPr>
            <a:xfrm>
              <a:off x="2872236" y="2133235"/>
              <a:ext cx="400810" cy="41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05284418-9BCC-3544-94DA-6D9337E16302}"/>
                </a:ext>
              </a:extLst>
            </p:cNvPr>
            <p:cNvCxnSpPr/>
            <p:nvPr/>
          </p:nvCxnSpPr>
          <p:spPr>
            <a:xfrm flipV="1">
              <a:off x="3278639" y="2132113"/>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3" name="Oval 112">
              <a:extLst>
                <a:ext uri="{FF2B5EF4-FFF2-40B4-BE49-F238E27FC236}">
                  <a16:creationId xmlns:a16="http://schemas.microsoft.com/office/drawing/2014/main" id="{80E47C33-CDFA-7F4A-A80B-11BB23703C85}"/>
                </a:ext>
              </a:extLst>
            </p:cNvPr>
            <p:cNvSpPr/>
            <p:nvPr/>
          </p:nvSpPr>
          <p:spPr>
            <a:xfrm>
              <a:off x="4834916" y="2548334"/>
              <a:ext cx="31544" cy="31544"/>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4" name="Oval 113">
              <a:extLst>
                <a:ext uri="{FF2B5EF4-FFF2-40B4-BE49-F238E27FC236}">
                  <a16:creationId xmlns:a16="http://schemas.microsoft.com/office/drawing/2014/main" id="{96D818B3-89D0-E746-9CD1-222B4DD1C5CD}"/>
                </a:ext>
              </a:extLst>
            </p:cNvPr>
            <p:cNvSpPr/>
            <p:nvPr/>
          </p:nvSpPr>
          <p:spPr>
            <a:xfrm>
              <a:off x="5013739" y="2544756"/>
              <a:ext cx="31544" cy="31544"/>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5" name="Oval 114">
              <a:extLst>
                <a:ext uri="{FF2B5EF4-FFF2-40B4-BE49-F238E27FC236}">
                  <a16:creationId xmlns:a16="http://schemas.microsoft.com/office/drawing/2014/main" id="{372BC916-0396-5B46-907A-B18D2970770F}"/>
                </a:ext>
              </a:extLst>
            </p:cNvPr>
            <p:cNvSpPr/>
            <p:nvPr/>
          </p:nvSpPr>
          <p:spPr>
            <a:xfrm>
              <a:off x="5197924" y="2546543"/>
              <a:ext cx="31544" cy="31544"/>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16" name="Straight Connector 115">
              <a:extLst>
                <a:ext uri="{FF2B5EF4-FFF2-40B4-BE49-F238E27FC236}">
                  <a16:creationId xmlns:a16="http://schemas.microsoft.com/office/drawing/2014/main" id="{B70825AE-960F-0145-8ABA-646F471DFADB}"/>
                </a:ext>
              </a:extLst>
            </p:cNvPr>
            <p:cNvCxnSpPr>
              <a:cxnSpLocks/>
            </p:cNvCxnSpPr>
            <p:nvPr/>
          </p:nvCxnSpPr>
          <p:spPr>
            <a:xfrm>
              <a:off x="3695684" y="2128708"/>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7" name="Oval 116">
              <a:extLst>
                <a:ext uri="{FF2B5EF4-FFF2-40B4-BE49-F238E27FC236}">
                  <a16:creationId xmlns:a16="http://schemas.microsoft.com/office/drawing/2014/main" id="{AD10B6E6-0905-6244-BF46-1D2F9183CFE3}"/>
                </a:ext>
              </a:extLst>
            </p:cNvPr>
            <p:cNvSpPr/>
            <p:nvPr/>
          </p:nvSpPr>
          <p:spPr>
            <a:xfrm>
              <a:off x="3674320" y="2096674"/>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EA916778-2C3A-334A-89E6-90ADEDDB75B2}"/>
                </a:ext>
              </a:extLst>
            </p:cNvPr>
            <p:cNvSpPr/>
            <p:nvPr/>
          </p:nvSpPr>
          <p:spPr>
            <a:xfrm>
              <a:off x="2424762" y="2529976"/>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D15B4B8B-CF09-6D4D-99A3-EDE23F912A37}"/>
                </a:ext>
              </a:extLst>
            </p:cNvPr>
            <p:cNvSpPr/>
            <p:nvPr/>
          </p:nvSpPr>
          <p:spPr>
            <a:xfrm>
              <a:off x="3255260" y="2529976"/>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5C87D486-DE3C-1343-87AE-F9E47D0F6AE6}"/>
                </a:ext>
              </a:extLst>
            </p:cNvPr>
            <p:cNvSpPr/>
            <p:nvPr/>
          </p:nvSpPr>
          <p:spPr>
            <a:xfrm>
              <a:off x="3653368" y="2528260"/>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204C59FA-0256-8345-B0E6-3305B98819CA}"/>
                </a:ext>
              </a:extLst>
            </p:cNvPr>
            <p:cNvSpPr/>
            <p:nvPr/>
          </p:nvSpPr>
          <p:spPr>
            <a:xfrm>
              <a:off x="4081097" y="252670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 name="Straight Connector 121">
              <a:extLst>
                <a:ext uri="{FF2B5EF4-FFF2-40B4-BE49-F238E27FC236}">
                  <a16:creationId xmlns:a16="http://schemas.microsoft.com/office/drawing/2014/main" id="{9E2938F8-E623-7F47-AD40-C9871E47A58D}"/>
                </a:ext>
              </a:extLst>
            </p:cNvPr>
            <p:cNvCxnSpPr>
              <a:cxnSpLocks/>
            </p:cNvCxnSpPr>
            <p:nvPr/>
          </p:nvCxnSpPr>
          <p:spPr>
            <a:xfrm flipV="1">
              <a:off x="2020467" y="2550004"/>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E6355BF0-019A-3A4B-8D34-6DA01DF4C0C9}"/>
                </a:ext>
              </a:extLst>
            </p:cNvPr>
            <p:cNvCxnSpPr>
              <a:cxnSpLocks/>
            </p:cNvCxnSpPr>
            <p:nvPr/>
          </p:nvCxnSpPr>
          <p:spPr>
            <a:xfrm>
              <a:off x="2024828" y="2550304"/>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475732BD-0B34-0E49-9AA9-0E6DDE9D71F6}"/>
                </a:ext>
              </a:extLst>
            </p:cNvPr>
            <p:cNvCxnSpPr>
              <a:cxnSpLocks/>
            </p:cNvCxnSpPr>
            <p:nvPr/>
          </p:nvCxnSpPr>
          <p:spPr>
            <a:xfrm flipV="1">
              <a:off x="2019652" y="2124519"/>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5" name="Oval 124">
              <a:extLst>
                <a:ext uri="{FF2B5EF4-FFF2-40B4-BE49-F238E27FC236}">
                  <a16:creationId xmlns:a16="http://schemas.microsoft.com/office/drawing/2014/main" id="{1114B2C8-2B4A-9A41-A037-DF44EB07FF21}"/>
                </a:ext>
              </a:extLst>
            </p:cNvPr>
            <p:cNvSpPr/>
            <p:nvPr/>
          </p:nvSpPr>
          <p:spPr>
            <a:xfrm>
              <a:off x="2826039" y="295477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CE71443E-5007-E84A-8C85-9B3BE858A23B}"/>
                </a:ext>
              </a:extLst>
            </p:cNvPr>
            <p:cNvSpPr/>
            <p:nvPr/>
          </p:nvSpPr>
          <p:spPr>
            <a:xfrm>
              <a:off x="2836989" y="2099424"/>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17AB918E-FA61-4144-9E72-88AF505C2DF0}"/>
                </a:ext>
              </a:extLst>
            </p:cNvPr>
            <p:cNvSpPr/>
            <p:nvPr/>
          </p:nvSpPr>
          <p:spPr>
            <a:xfrm>
              <a:off x="2831447" y="2524660"/>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a:extLst>
                <a:ext uri="{FF2B5EF4-FFF2-40B4-BE49-F238E27FC236}">
                  <a16:creationId xmlns:a16="http://schemas.microsoft.com/office/drawing/2014/main" id="{7FACD7BD-1343-644F-BE4E-9427D5C47567}"/>
                </a:ext>
              </a:extLst>
            </p:cNvPr>
            <p:cNvSpPr/>
            <p:nvPr/>
          </p:nvSpPr>
          <p:spPr>
            <a:xfrm>
              <a:off x="4485825" y="294842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a:extLst>
                <a:ext uri="{FF2B5EF4-FFF2-40B4-BE49-F238E27FC236}">
                  <a16:creationId xmlns:a16="http://schemas.microsoft.com/office/drawing/2014/main" id="{250DED8C-39DE-204B-B302-E4733740E4DA}"/>
                </a:ext>
              </a:extLst>
            </p:cNvPr>
            <p:cNvSpPr/>
            <p:nvPr/>
          </p:nvSpPr>
          <p:spPr>
            <a:xfrm>
              <a:off x="4493844" y="209984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a:extLst>
                <a:ext uri="{FF2B5EF4-FFF2-40B4-BE49-F238E27FC236}">
                  <a16:creationId xmlns:a16="http://schemas.microsoft.com/office/drawing/2014/main" id="{45A9B4CD-6254-AF45-BD6C-5D544097E6CD}"/>
                </a:ext>
              </a:extLst>
            </p:cNvPr>
            <p:cNvSpPr/>
            <p:nvPr/>
          </p:nvSpPr>
          <p:spPr>
            <a:xfrm>
              <a:off x="4482043" y="2521910"/>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1" name="Straight Connector 130">
              <a:extLst>
                <a:ext uri="{FF2B5EF4-FFF2-40B4-BE49-F238E27FC236}">
                  <a16:creationId xmlns:a16="http://schemas.microsoft.com/office/drawing/2014/main" id="{028DE5FC-B5AA-8244-A569-CF71D908EEA3}"/>
                </a:ext>
              </a:extLst>
            </p:cNvPr>
            <p:cNvCxnSpPr>
              <a:cxnSpLocks/>
            </p:cNvCxnSpPr>
            <p:nvPr/>
          </p:nvCxnSpPr>
          <p:spPr>
            <a:xfrm>
              <a:off x="6035348" y="2551157"/>
              <a:ext cx="430852" cy="4435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5921E601-0536-244A-BF9C-F8124525E454}"/>
                </a:ext>
              </a:extLst>
            </p:cNvPr>
            <p:cNvCxnSpPr/>
            <p:nvPr/>
          </p:nvCxnSpPr>
          <p:spPr>
            <a:xfrm flipV="1">
              <a:off x="6036556" y="2136878"/>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13E000EB-701D-804E-ACF2-0DB74696BD33}"/>
                </a:ext>
              </a:extLst>
            </p:cNvPr>
            <p:cNvCxnSpPr>
              <a:cxnSpLocks/>
            </p:cNvCxnSpPr>
            <p:nvPr/>
          </p:nvCxnSpPr>
          <p:spPr>
            <a:xfrm>
              <a:off x="5618967" y="2123101"/>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DD010980-050F-B64B-B246-D911C58607EF}"/>
                </a:ext>
              </a:extLst>
            </p:cNvPr>
            <p:cNvCxnSpPr>
              <a:cxnSpLocks/>
            </p:cNvCxnSpPr>
            <p:nvPr/>
          </p:nvCxnSpPr>
          <p:spPr>
            <a:xfrm flipV="1">
              <a:off x="5609995" y="2555030"/>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79CC3BE2-6226-6045-802F-3525440CC1B1}"/>
                </a:ext>
              </a:extLst>
            </p:cNvPr>
            <p:cNvCxnSpPr>
              <a:cxnSpLocks/>
            </p:cNvCxnSpPr>
            <p:nvPr/>
          </p:nvCxnSpPr>
          <p:spPr>
            <a:xfrm>
              <a:off x="5604831" y="2555330"/>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CFB1BEF5-8497-9048-BD1F-2C9A8213F4FC}"/>
                </a:ext>
              </a:extLst>
            </p:cNvPr>
            <p:cNvCxnSpPr>
              <a:cxnSpLocks/>
            </p:cNvCxnSpPr>
            <p:nvPr/>
          </p:nvCxnSpPr>
          <p:spPr>
            <a:xfrm flipV="1">
              <a:off x="5615530" y="2126370"/>
              <a:ext cx="832670" cy="437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DF3511D5-4A3B-DD4E-A31C-38077B4067EC}"/>
                </a:ext>
              </a:extLst>
            </p:cNvPr>
            <p:cNvCxnSpPr>
              <a:cxnSpLocks/>
            </p:cNvCxnSpPr>
            <p:nvPr/>
          </p:nvCxnSpPr>
          <p:spPr>
            <a:xfrm flipV="1">
              <a:off x="5615108" y="2564956"/>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8" name="Oval 137">
              <a:extLst>
                <a:ext uri="{FF2B5EF4-FFF2-40B4-BE49-F238E27FC236}">
                  <a16:creationId xmlns:a16="http://schemas.microsoft.com/office/drawing/2014/main" id="{5445FF32-7A1F-AD41-98CB-9C8A91A682C0}"/>
                </a:ext>
              </a:extLst>
            </p:cNvPr>
            <p:cNvSpPr/>
            <p:nvPr/>
          </p:nvSpPr>
          <p:spPr>
            <a:xfrm>
              <a:off x="5586239" y="2956260"/>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9" name="Straight Connector 138">
              <a:extLst>
                <a:ext uri="{FF2B5EF4-FFF2-40B4-BE49-F238E27FC236}">
                  <a16:creationId xmlns:a16="http://schemas.microsoft.com/office/drawing/2014/main" id="{451316B9-1DF8-C643-88E5-7034C1E47B5B}"/>
                </a:ext>
              </a:extLst>
            </p:cNvPr>
            <p:cNvCxnSpPr>
              <a:cxnSpLocks/>
            </p:cNvCxnSpPr>
            <p:nvPr/>
          </p:nvCxnSpPr>
          <p:spPr>
            <a:xfrm>
              <a:off x="5627948" y="2136545"/>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0" name="Oval 139">
              <a:extLst>
                <a:ext uri="{FF2B5EF4-FFF2-40B4-BE49-F238E27FC236}">
                  <a16:creationId xmlns:a16="http://schemas.microsoft.com/office/drawing/2014/main" id="{80AAEFCF-2BF1-3242-9ED0-625971BD9B80}"/>
                </a:ext>
              </a:extLst>
            </p:cNvPr>
            <p:cNvSpPr/>
            <p:nvPr/>
          </p:nvSpPr>
          <p:spPr>
            <a:xfrm>
              <a:off x="5600608" y="210451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8D9C93CB-B7B8-D742-B390-D23A3A946F2F}"/>
                </a:ext>
              </a:extLst>
            </p:cNvPr>
            <p:cNvSpPr/>
            <p:nvPr/>
          </p:nvSpPr>
          <p:spPr>
            <a:xfrm>
              <a:off x="5585632" y="2536097"/>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a:extLst>
                <a:ext uri="{FF2B5EF4-FFF2-40B4-BE49-F238E27FC236}">
                  <a16:creationId xmlns:a16="http://schemas.microsoft.com/office/drawing/2014/main" id="{1FAC6EE1-3FBF-ED47-AB78-8956FFF5528C}"/>
                </a:ext>
              </a:extLst>
            </p:cNvPr>
            <p:cNvSpPr/>
            <p:nvPr/>
          </p:nvSpPr>
          <p:spPr>
            <a:xfrm>
              <a:off x="6013361" y="2534542"/>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a:extLst>
                <a:ext uri="{FF2B5EF4-FFF2-40B4-BE49-F238E27FC236}">
                  <a16:creationId xmlns:a16="http://schemas.microsoft.com/office/drawing/2014/main" id="{E293948F-26C7-CC4E-9C3D-152CB394A747}"/>
                </a:ext>
              </a:extLst>
            </p:cNvPr>
            <p:cNvSpPr/>
            <p:nvPr/>
          </p:nvSpPr>
          <p:spPr>
            <a:xfrm>
              <a:off x="6418089" y="2956260"/>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391505CC-0820-2D4B-AB9C-374A7A83A6B5}"/>
                </a:ext>
              </a:extLst>
            </p:cNvPr>
            <p:cNvSpPr/>
            <p:nvPr/>
          </p:nvSpPr>
          <p:spPr>
            <a:xfrm>
              <a:off x="6426108" y="2107686"/>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a:extLst>
                <a:ext uri="{FF2B5EF4-FFF2-40B4-BE49-F238E27FC236}">
                  <a16:creationId xmlns:a16="http://schemas.microsoft.com/office/drawing/2014/main" id="{47515BE9-0F1E-C84D-8019-92B64A8B41D1}"/>
                </a:ext>
              </a:extLst>
            </p:cNvPr>
            <p:cNvSpPr/>
            <p:nvPr/>
          </p:nvSpPr>
          <p:spPr>
            <a:xfrm>
              <a:off x="6414307" y="2529747"/>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6" name="Group 145">
              <a:extLst>
                <a:ext uri="{FF2B5EF4-FFF2-40B4-BE49-F238E27FC236}">
                  <a16:creationId xmlns:a16="http://schemas.microsoft.com/office/drawing/2014/main" id="{FC0A4D3A-B30A-DA46-BCC0-13B21A61076B}"/>
                </a:ext>
              </a:extLst>
            </p:cNvPr>
            <p:cNvGrpSpPr/>
            <p:nvPr/>
          </p:nvGrpSpPr>
          <p:grpSpPr>
            <a:xfrm>
              <a:off x="1936959" y="2928831"/>
              <a:ext cx="112555" cy="106325"/>
              <a:chOff x="2464265" y="4583420"/>
              <a:chExt cx="112555" cy="106325"/>
            </a:xfrm>
          </p:grpSpPr>
          <p:sp>
            <p:nvSpPr>
              <p:cNvPr id="168" name="Oval 167">
                <a:extLst>
                  <a:ext uri="{FF2B5EF4-FFF2-40B4-BE49-F238E27FC236}">
                    <a16:creationId xmlns:a16="http://schemas.microsoft.com/office/drawing/2014/main" id="{849CAD60-F5CF-CF42-BDED-E7D4297E3D38}"/>
                  </a:ext>
                </a:extLst>
              </p:cNvPr>
              <p:cNvSpPr/>
              <p:nvPr/>
            </p:nvSpPr>
            <p:spPr>
              <a:xfrm>
                <a:off x="2524247" y="4611120"/>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9" name="Straight Connector 168">
                <a:extLst>
                  <a:ext uri="{FF2B5EF4-FFF2-40B4-BE49-F238E27FC236}">
                    <a16:creationId xmlns:a16="http://schemas.microsoft.com/office/drawing/2014/main" id="{EA20F6A6-36ED-E94A-A7A1-88A4CBA676BA}"/>
                  </a:ext>
                </a:extLst>
              </p:cNvPr>
              <p:cNvCxnSpPr/>
              <p:nvPr/>
            </p:nvCxnSpPr>
            <p:spPr>
              <a:xfrm flipV="1">
                <a:off x="2516785" y="4584599"/>
                <a:ext cx="1" cy="105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634E524E-37A4-F74C-8BD6-C8AFF1538508}"/>
                  </a:ext>
                </a:extLst>
              </p:cNvPr>
              <p:cNvCxnSpPr/>
              <p:nvPr/>
            </p:nvCxnSpPr>
            <p:spPr>
              <a:xfrm>
                <a:off x="2464265" y="4583420"/>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a16="http://schemas.microsoft.com/office/drawing/2014/main" id="{651CFE1B-7CF0-CE46-B2CA-5ABE1F016AB7}"/>
                  </a:ext>
                </a:extLst>
              </p:cNvPr>
              <p:cNvCxnSpPr/>
              <p:nvPr/>
            </p:nvCxnSpPr>
            <p:spPr>
              <a:xfrm>
                <a:off x="2465357" y="4639643"/>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5D6778B1-C354-A848-8A83-5527E39EB378}"/>
                  </a:ext>
                </a:extLst>
              </p:cNvPr>
              <p:cNvCxnSpPr/>
              <p:nvPr/>
            </p:nvCxnSpPr>
            <p:spPr>
              <a:xfrm>
                <a:off x="2465336" y="4687454"/>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7" name="Group 146">
              <a:extLst>
                <a:ext uri="{FF2B5EF4-FFF2-40B4-BE49-F238E27FC236}">
                  <a16:creationId xmlns:a16="http://schemas.microsoft.com/office/drawing/2014/main" id="{C1E76FCE-BC57-E245-93B9-6E11CF041AFC}"/>
                </a:ext>
              </a:extLst>
            </p:cNvPr>
            <p:cNvGrpSpPr/>
            <p:nvPr/>
          </p:nvGrpSpPr>
          <p:grpSpPr>
            <a:xfrm>
              <a:off x="1950224" y="2062585"/>
              <a:ext cx="110405" cy="106325"/>
              <a:chOff x="2477530" y="3717174"/>
              <a:chExt cx="110405" cy="106325"/>
            </a:xfrm>
          </p:grpSpPr>
          <p:sp>
            <p:nvSpPr>
              <p:cNvPr id="160" name="Oval 159">
                <a:extLst>
                  <a:ext uri="{FF2B5EF4-FFF2-40B4-BE49-F238E27FC236}">
                    <a16:creationId xmlns:a16="http://schemas.microsoft.com/office/drawing/2014/main" id="{23253F5C-76E7-8640-9E28-C6B4BE3CC99D}"/>
                  </a:ext>
                </a:extLst>
              </p:cNvPr>
              <p:cNvSpPr/>
              <p:nvPr/>
            </p:nvSpPr>
            <p:spPr>
              <a:xfrm>
                <a:off x="2535362" y="3749777"/>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4" name="Straight Connector 163">
                <a:extLst>
                  <a:ext uri="{FF2B5EF4-FFF2-40B4-BE49-F238E27FC236}">
                    <a16:creationId xmlns:a16="http://schemas.microsoft.com/office/drawing/2014/main" id="{6943C03E-1029-624C-BE3D-BF1E571CDA90}"/>
                  </a:ext>
                </a:extLst>
              </p:cNvPr>
              <p:cNvCxnSpPr/>
              <p:nvPr/>
            </p:nvCxnSpPr>
            <p:spPr>
              <a:xfrm flipV="1">
                <a:off x="2532133" y="3718353"/>
                <a:ext cx="1" cy="105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0C7723A3-263D-A24F-83D8-3ADDBAD52896}"/>
                  </a:ext>
                </a:extLst>
              </p:cNvPr>
              <p:cNvCxnSpPr/>
              <p:nvPr/>
            </p:nvCxnSpPr>
            <p:spPr>
              <a:xfrm>
                <a:off x="2482789" y="3717174"/>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1973874A-E77C-0B49-99CA-9EC6B3EE393C}"/>
                  </a:ext>
                </a:extLst>
              </p:cNvPr>
              <p:cNvCxnSpPr/>
              <p:nvPr/>
            </p:nvCxnSpPr>
            <p:spPr>
              <a:xfrm>
                <a:off x="2477530" y="3769642"/>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C3C911DA-A481-354C-8FAD-F0D19652D321}"/>
                  </a:ext>
                </a:extLst>
              </p:cNvPr>
              <p:cNvCxnSpPr/>
              <p:nvPr/>
            </p:nvCxnSpPr>
            <p:spPr>
              <a:xfrm>
                <a:off x="2480776" y="3817942"/>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2" name="Group 151">
              <a:extLst>
                <a:ext uri="{FF2B5EF4-FFF2-40B4-BE49-F238E27FC236}">
                  <a16:creationId xmlns:a16="http://schemas.microsoft.com/office/drawing/2014/main" id="{7EFC2F22-6D7E-6A44-B691-345D065C9259}"/>
                </a:ext>
              </a:extLst>
            </p:cNvPr>
            <p:cNvGrpSpPr/>
            <p:nvPr/>
          </p:nvGrpSpPr>
          <p:grpSpPr>
            <a:xfrm>
              <a:off x="1941416" y="2494171"/>
              <a:ext cx="110405" cy="106325"/>
              <a:chOff x="2468722" y="4148760"/>
              <a:chExt cx="110405" cy="106325"/>
            </a:xfrm>
          </p:grpSpPr>
          <p:sp>
            <p:nvSpPr>
              <p:cNvPr id="153" name="Oval 152">
                <a:extLst>
                  <a:ext uri="{FF2B5EF4-FFF2-40B4-BE49-F238E27FC236}">
                    <a16:creationId xmlns:a16="http://schemas.microsoft.com/office/drawing/2014/main" id="{CE3A4E8A-80DC-A941-8CCE-9DA3857EC7F9}"/>
                  </a:ext>
                </a:extLst>
              </p:cNvPr>
              <p:cNvSpPr/>
              <p:nvPr/>
            </p:nvSpPr>
            <p:spPr>
              <a:xfrm>
                <a:off x="2526554" y="418136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4" name="Straight Connector 153">
                <a:extLst>
                  <a:ext uri="{FF2B5EF4-FFF2-40B4-BE49-F238E27FC236}">
                    <a16:creationId xmlns:a16="http://schemas.microsoft.com/office/drawing/2014/main" id="{234BDD64-33CF-6B44-ADE2-2C415F6F4FE0}"/>
                  </a:ext>
                </a:extLst>
              </p:cNvPr>
              <p:cNvCxnSpPr/>
              <p:nvPr/>
            </p:nvCxnSpPr>
            <p:spPr>
              <a:xfrm flipV="1">
                <a:off x="2523325" y="4149939"/>
                <a:ext cx="1" cy="105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D51344ED-E56F-D440-AC3C-9EC60CC991BC}"/>
                  </a:ext>
                </a:extLst>
              </p:cNvPr>
              <p:cNvCxnSpPr/>
              <p:nvPr/>
            </p:nvCxnSpPr>
            <p:spPr>
              <a:xfrm>
                <a:off x="2473981" y="4148760"/>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5DD6C4FB-B687-B34A-B0AE-C4606F3A757C}"/>
                  </a:ext>
                </a:extLst>
              </p:cNvPr>
              <p:cNvCxnSpPr/>
              <p:nvPr/>
            </p:nvCxnSpPr>
            <p:spPr>
              <a:xfrm>
                <a:off x="2468722" y="4201228"/>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8487D35A-2C4A-8D42-828D-BD0718988075}"/>
                  </a:ext>
                </a:extLst>
              </p:cNvPr>
              <p:cNvCxnSpPr/>
              <p:nvPr/>
            </p:nvCxnSpPr>
            <p:spPr>
              <a:xfrm>
                <a:off x="2471877" y="4252794"/>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49" name="Group 148">
            <a:extLst>
              <a:ext uri="{FF2B5EF4-FFF2-40B4-BE49-F238E27FC236}">
                <a16:creationId xmlns:a16="http://schemas.microsoft.com/office/drawing/2014/main" id="{701C3999-E39B-9E40-8221-377CEDD84D34}"/>
              </a:ext>
            </a:extLst>
          </p:cNvPr>
          <p:cNvGrpSpPr/>
          <p:nvPr/>
        </p:nvGrpSpPr>
        <p:grpSpPr>
          <a:xfrm>
            <a:off x="7129648" y="6069196"/>
            <a:ext cx="1678033" cy="481586"/>
            <a:chOff x="1032936" y="5890542"/>
            <a:chExt cx="1678033" cy="481586"/>
          </a:xfrm>
        </p:grpSpPr>
        <p:sp>
          <p:nvSpPr>
            <p:cNvPr id="150" name="TextBox 149">
              <a:extLst>
                <a:ext uri="{FF2B5EF4-FFF2-40B4-BE49-F238E27FC236}">
                  <a16:creationId xmlns:a16="http://schemas.microsoft.com/office/drawing/2014/main" id="{0565F324-E36F-BD40-BD0F-7DFD9EFD0EC7}"/>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51" name="TextBox 150">
              <a:extLst>
                <a:ext uri="{FF2B5EF4-FFF2-40B4-BE49-F238E27FC236}">
                  <a16:creationId xmlns:a16="http://schemas.microsoft.com/office/drawing/2014/main" id="{C85DA67C-26A6-AE40-A272-6EBC0A0FEE51}"/>
                </a:ext>
              </a:extLst>
            </p:cNvPr>
            <p:cNvSpPr txBox="1"/>
            <p:nvPr/>
          </p:nvSpPr>
          <p:spPr>
            <a:xfrm>
              <a:off x="2244438" y="5890542"/>
              <a:ext cx="466531" cy="369332"/>
            </a:xfrm>
            <a:prstGeom prst="rect">
              <a:avLst/>
            </a:prstGeom>
            <a:noFill/>
          </p:spPr>
          <p:txBody>
            <a:bodyPr wrap="square" rtlCol="0">
              <a:spAutoFit/>
            </a:bodyPr>
            <a:lstStyle/>
            <a:p>
              <a:r>
                <a:rPr lang="en-US" sz="11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473403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Rectangle 79">
            <a:extLst>
              <a:ext uri="{FF2B5EF4-FFF2-40B4-BE49-F238E27FC236}">
                <a16:creationId xmlns:a16="http://schemas.microsoft.com/office/drawing/2014/main" id="{1EFA2370-3742-0142-8041-07BA751F11F3}"/>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1" name="Straight Connector 80">
            <a:extLst>
              <a:ext uri="{FF2B5EF4-FFF2-40B4-BE49-F238E27FC236}">
                <a16:creationId xmlns:a16="http://schemas.microsoft.com/office/drawing/2014/main" id="{E8D16B0B-BC50-1044-B0CC-1389491284A6}"/>
              </a:ext>
            </a:extLst>
          </p:cNvPr>
          <p:cNvCxnSpPr/>
          <p:nvPr/>
        </p:nvCxnSpPr>
        <p:spPr>
          <a:xfrm>
            <a:off x="285564" y="854015"/>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47" name="TextBox 246">
            <a:extLst>
              <a:ext uri="{FF2B5EF4-FFF2-40B4-BE49-F238E27FC236}">
                <a16:creationId xmlns:a16="http://schemas.microsoft.com/office/drawing/2014/main" id="{B40044F6-3C5F-4641-B870-B9B8BC93D670}"/>
              </a:ext>
            </a:extLst>
          </p:cNvPr>
          <p:cNvSpPr txBox="1"/>
          <p:nvPr/>
        </p:nvSpPr>
        <p:spPr>
          <a:xfrm>
            <a:off x="1343123" y="313493"/>
            <a:ext cx="6589366"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6th Degree Lattice Truss Designs, Design #5                </a:t>
            </a:r>
          </a:p>
        </p:txBody>
      </p:sp>
      <p:cxnSp>
        <p:nvCxnSpPr>
          <p:cNvPr id="248" name="Straight Arrow Connector 247">
            <a:extLst>
              <a:ext uri="{FF2B5EF4-FFF2-40B4-BE49-F238E27FC236}">
                <a16:creationId xmlns:a16="http://schemas.microsoft.com/office/drawing/2014/main" id="{F79B2212-6090-F947-9B0C-5FF84993DEDC}"/>
              </a:ext>
            </a:extLst>
          </p:cNvPr>
          <p:cNvCxnSpPr>
            <a:cxnSpLocks/>
          </p:cNvCxnSpPr>
          <p:nvPr/>
        </p:nvCxnSpPr>
        <p:spPr>
          <a:xfrm>
            <a:off x="6994738" y="2809716"/>
            <a:ext cx="1" cy="182988"/>
          </a:xfrm>
          <a:prstGeom prst="straightConnector1">
            <a:avLst/>
          </a:prstGeom>
          <a:ln w="127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49" name="Straight Arrow Connector 248">
            <a:extLst>
              <a:ext uri="{FF2B5EF4-FFF2-40B4-BE49-F238E27FC236}">
                <a16:creationId xmlns:a16="http://schemas.microsoft.com/office/drawing/2014/main" id="{84D2245E-7BEA-0E46-BE41-7D91491B8088}"/>
              </a:ext>
            </a:extLst>
          </p:cNvPr>
          <p:cNvCxnSpPr>
            <a:cxnSpLocks/>
          </p:cNvCxnSpPr>
          <p:nvPr/>
        </p:nvCxnSpPr>
        <p:spPr>
          <a:xfrm>
            <a:off x="6971621" y="3812667"/>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303" name="Group 302">
            <a:extLst>
              <a:ext uri="{FF2B5EF4-FFF2-40B4-BE49-F238E27FC236}">
                <a16:creationId xmlns:a16="http://schemas.microsoft.com/office/drawing/2014/main" id="{4B52BACA-580F-0444-B230-73769ADF892A}"/>
              </a:ext>
            </a:extLst>
          </p:cNvPr>
          <p:cNvGrpSpPr/>
          <p:nvPr/>
        </p:nvGrpSpPr>
        <p:grpSpPr>
          <a:xfrm>
            <a:off x="1463497" y="2939551"/>
            <a:ext cx="5309425" cy="1069267"/>
            <a:chOff x="2365827" y="3963135"/>
            <a:chExt cx="4115788" cy="828880"/>
          </a:xfrm>
        </p:grpSpPr>
        <p:cxnSp>
          <p:nvCxnSpPr>
            <p:cNvPr id="304" name="Straight Connector 303">
              <a:extLst>
                <a:ext uri="{FF2B5EF4-FFF2-40B4-BE49-F238E27FC236}">
                  <a16:creationId xmlns:a16="http://schemas.microsoft.com/office/drawing/2014/main" id="{8EC0ABE9-4C93-4E45-B293-CA06E49590C6}"/>
                </a:ext>
              </a:extLst>
            </p:cNvPr>
            <p:cNvCxnSpPr/>
            <p:nvPr/>
          </p:nvCxnSpPr>
          <p:spPr>
            <a:xfrm flipH="1" flipV="1">
              <a:off x="2435091" y="4000147"/>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5" name="Straight Connector 304">
              <a:extLst>
                <a:ext uri="{FF2B5EF4-FFF2-40B4-BE49-F238E27FC236}">
                  <a16:creationId xmlns:a16="http://schemas.microsoft.com/office/drawing/2014/main" id="{68896FE5-F4E7-534F-8561-6ED8866A5BBB}"/>
                </a:ext>
              </a:extLst>
            </p:cNvPr>
            <p:cNvCxnSpPr/>
            <p:nvPr/>
          </p:nvCxnSpPr>
          <p:spPr>
            <a:xfrm flipV="1">
              <a:off x="2428672" y="4001976"/>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6" name="Straight Connector 305">
              <a:extLst>
                <a:ext uri="{FF2B5EF4-FFF2-40B4-BE49-F238E27FC236}">
                  <a16:creationId xmlns:a16="http://schemas.microsoft.com/office/drawing/2014/main" id="{46BB9017-BED7-4D4D-BAB8-20168EB7496E}"/>
                </a:ext>
              </a:extLst>
            </p:cNvPr>
            <p:cNvCxnSpPr/>
            <p:nvPr/>
          </p:nvCxnSpPr>
          <p:spPr>
            <a:xfrm flipH="1" flipV="1">
              <a:off x="2816026" y="4002348"/>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7" name="Straight Connector 306">
              <a:extLst>
                <a:ext uri="{FF2B5EF4-FFF2-40B4-BE49-F238E27FC236}">
                  <a16:creationId xmlns:a16="http://schemas.microsoft.com/office/drawing/2014/main" id="{5435DF55-D141-3140-804A-BF4FEAB73052}"/>
                </a:ext>
              </a:extLst>
            </p:cNvPr>
            <p:cNvCxnSpPr/>
            <p:nvPr/>
          </p:nvCxnSpPr>
          <p:spPr>
            <a:xfrm flipV="1">
              <a:off x="2813824" y="3995743"/>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8" name="Straight Connector 307">
              <a:extLst>
                <a:ext uri="{FF2B5EF4-FFF2-40B4-BE49-F238E27FC236}">
                  <a16:creationId xmlns:a16="http://schemas.microsoft.com/office/drawing/2014/main" id="{FB9AC039-9EA4-9F45-8EDA-1AFF8630540F}"/>
                </a:ext>
              </a:extLst>
            </p:cNvPr>
            <p:cNvCxnSpPr/>
            <p:nvPr/>
          </p:nvCxnSpPr>
          <p:spPr>
            <a:xfrm flipH="1" flipV="1">
              <a:off x="3199711" y="4002198"/>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9" name="Straight Connector 308">
              <a:extLst>
                <a:ext uri="{FF2B5EF4-FFF2-40B4-BE49-F238E27FC236}">
                  <a16:creationId xmlns:a16="http://schemas.microsoft.com/office/drawing/2014/main" id="{B456014F-F8B6-A344-9BBD-C6984AD4B32E}"/>
                </a:ext>
              </a:extLst>
            </p:cNvPr>
            <p:cNvCxnSpPr/>
            <p:nvPr/>
          </p:nvCxnSpPr>
          <p:spPr>
            <a:xfrm flipV="1">
              <a:off x="3197508" y="3995594"/>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10" name="Straight Connector 309">
              <a:extLst>
                <a:ext uri="{FF2B5EF4-FFF2-40B4-BE49-F238E27FC236}">
                  <a16:creationId xmlns:a16="http://schemas.microsoft.com/office/drawing/2014/main" id="{4E595B17-4BF2-E347-B3DF-253F25984921}"/>
                </a:ext>
              </a:extLst>
            </p:cNvPr>
            <p:cNvCxnSpPr/>
            <p:nvPr/>
          </p:nvCxnSpPr>
          <p:spPr>
            <a:xfrm flipH="1" flipV="1">
              <a:off x="3580097" y="4002348"/>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11" name="Straight Connector 310">
              <a:extLst>
                <a:ext uri="{FF2B5EF4-FFF2-40B4-BE49-F238E27FC236}">
                  <a16:creationId xmlns:a16="http://schemas.microsoft.com/office/drawing/2014/main" id="{8D6C4BFD-2C28-FB40-A028-622FDE131E4F}"/>
                </a:ext>
              </a:extLst>
            </p:cNvPr>
            <p:cNvCxnSpPr/>
            <p:nvPr/>
          </p:nvCxnSpPr>
          <p:spPr>
            <a:xfrm flipV="1">
              <a:off x="3577895" y="3995743"/>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15" name="Straight Connector 314">
              <a:extLst>
                <a:ext uri="{FF2B5EF4-FFF2-40B4-BE49-F238E27FC236}">
                  <a16:creationId xmlns:a16="http://schemas.microsoft.com/office/drawing/2014/main" id="{CACC3088-84BD-F240-A3D2-F7E4B8F0CEA5}"/>
                </a:ext>
              </a:extLst>
            </p:cNvPr>
            <p:cNvCxnSpPr/>
            <p:nvPr/>
          </p:nvCxnSpPr>
          <p:spPr>
            <a:xfrm flipH="1" flipV="1">
              <a:off x="3957177" y="4002198"/>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16" name="Straight Connector 315">
              <a:extLst>
                <a:ext uri="{FF2B5EF4-FFF2-40B4-BE49-F238E27FC236}">
                  <a16:creationId xmlns:a16="http://schemas.microsoft.com/office/drawing/2014/main" id="{581A7580-9741-8942-B57B-070B1967262D}"/>
                </a:ext>
              </a:extLst>
            </p:cNvPr>
            <p:cNvCxnSpPr/>
            <p:nvPr/>
          </p:nvCxnSpPr>
          <p:spPr>
            <a:xfrm flipV="1">
              <a:off x="3954974" y="3995594"/>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17" name="Straight Connector 316">
              <a:extLst>
                <a:ext uri="{FF2B5EF4-FFF2-40B4-BE49-F238E27FC236}">
                  <a16:creationId xmlns:a16="http://schemas.microsoft.com/office/drawing/2014/main" id="{CA2F7BB9-68AB-1A47-8222-E69C5AA6FE9D}"/>
                </a:ext>
              </a:extLst>
            </p:cNvPr>
            <p:cNvCxnSpPr/>
            <p:nvPr/>
          </p:nvCxnSpPr>
          <p:spPr>
            <a:xfrm flipH="1" flipV="1">
              <a:off x="4337563" y="4002348"/>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22" name="Straight Connector 321">
              <a:extLst>
                <a:ext uri="{FF2B5EF4-FFF2-40B4-BE49-F238E27FC236}">
                  <a16:creationId xmlns:a16="http://schemas.microsoft.com/office/drawing/2014/main" id="{9FA98F5F-36EF-6C46-8F3A-D1196F920174}"/>
                </a:ext>
              </a:extLst>
            </p:cNvPr>
            <p:cNvCxnSpPr/>
            <p:nvPr/>
          </p:nvCxnSpPr>
          <p:spPr>
            <a:xfrm flipV="1">
              <a:off x="4335360" y="3995743"/>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24" name="Straight Connector 323">
              <a:extLst>
                <a:ext uri="{FF2B5EF4-FFF2-40B4-BE49-F238E27FC236}">
                  <a16:creationId xmlns:a16="http://schemas.microsoft.com/office/drawing/2014/main" id="{981BD23D-8812-2D4B-9E5F-C90E6EA2F9FF}"/>
                </a:ext>
              </a:extLst>
            </p:cNvPr>
            <p:cNvCxnSpPr/>
            <p:nvPr/>
          </p:nvCxnSpPr>
          <p:spPr>
            <a:xfrm flipH="1" flipV="1">
              <a:off x="2435091" y="4374370"/>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25" name="Straight Connector 324">
              <a:extLst>
                <a:ext uri="{FF2B5EF4-FFF2-40B4-BE49-F238E27FC236}">
                  <a16:creationId xmlns:a16="http://schemas.microsoft.com/office/drawing/2014/main" id="{CC98DBEC-ED53-8D46-8951-E06ED9923E00}"/>
                </a:ext>
              </a:extLst>
            </p:cNvPr>
            <p:cNvCxnSpPr/>
            <p:nvPr/>
          </p:nvCxnSpPr>
          <p:spPr>
            <a:xfrm flipV="1">
              <a:off x="2428672" y="4376199"/>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26" name="Straight Connector 325">
              <a:extLst>
                <a:ext uri="{FF2B5EF4-FFF2-40B4-BE49-F238E27FC236}">
                  <a16:creationId xmlns:a16="http://schemas.microsoft.com/office/drawing/2014/main" id="{C55E4CE7-B7F6-1A4F-97C8-C41942BB44D7}"/>
                </a:ext>
              </a:extLst>
            </p:cNvPr>
            <p:cNvCxnSpPr/>
            <p:nvPr/>
          </p:nvCxnSpPr>
          <p:spPr>
            <a:xfrm rot="16200000" flipH="1" flipV="1">
              <a:off x="2240210" y="4187325"/>
              <a:ext cx="779778" cy="391642"/>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27" name="Straight Connector 326">
              <a:extLst>
                <a:ext uri="{FF2B5EF4-FFF2-40B4-BE49-F238E27FC236}">
                  <a16:creationId xmlns:a16="http://schemas.microsoft.com/office/drawing/2014/main" id="{7E477D29-5F1D-6241-8726-636CD73CCE67}"/>
                </a:ext>
              </a:extLst>
            </p:cNvPr>
            <p:cNvCxnSpPr/>
            <p:nvPr/>
          </p:nvCxnSpPr>
          <p:spPr>
            <a:xfrm>
              <a:off x="2442675" y="4007523"/>
              <a:ext cx="391288" cy="759294"/>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28" name="Straight Connector 327">
              <a:extLst>
                <a:ext uri="{FF2B5EF4-FFF2-40B4-BE49-F238E27FC236}">
                  <a16:creationId xmlns:a16="http://schemas.microsoft.com/office/drawing/2014/main" id="{B5744424-100F-7F4E-851C-43DCD77199A3}"/>
                </a:ext>
              </a:extLst>
            </p:cNvPr>
            <p:cNvCxnSpPr/>
            <p:nvPr/>
          </p:nvCxnSpPr>
          <p:spPr>
            <a:xfrm flipH="1">
              <a:off x="2818548" y="3997946"/>
              <a:ext cx="395249" cy="768391"/>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29" name="Straight Connector 328">
              <a:extLst>
                <a:ext uri="{FF2B5EF4-FFF2-40B4-BE49-F238E27FC236}">
                  <a16:creationId xmlns:a16="http://schemas.microsoft.com/office/drawing/2014/main" id="{F1056E54-92BF-6B44-9CF7-BB234AA4DA51}"/>
                </a:ext>
              </a:extLst>
            </p:cNvPr>
            <p:cNvCxnSpPr/>
            <p:nvPr/>
          </p:nvCxnSpPr>
          <p:spPr>
            <a:xfrm>
              <a:off x="2823596" y="4000825"/>
              <a:ext cx="390201" cy="76259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30" name="Straight Connector 329">
              <a:extLst>
                <a:ext uri="{FF2B5EF4-FFF2-40B4-BE49-F238E27FC236}">
                  <a16:creationId xmlns:a16="http://schemas.microsoft.com/office/drawing/2014/main" id="{2C71B1C5-727B-974F-A179-67F4953E7632}"/>
                </a:ext>
              </a:extLst>
            </p:cNvPr>
            <p:cNvCxnSpPr/>
            <p:nvPr/>
          </p:nvCxnSpPr>
          <p:spPr>
            <a:xfrm flipH="1" flipV="1">
              <a:off x="2816026" y="4376571"/>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31" name="Straight Connector 330">
              <a:extLst>
                <a:ext uri="{FF2B5EF4-FFF2-40B4-BE49-F238E27FC236}">
                  <a16:creationId xmlns:a16="http://schemas.microsoft.com/office/drawing/2014/main" id="{9A19E918-4CB6-3D45-A1D0-342A2B32F09F}"/>
                </a:ext>
              </a:extLst>
            </p:cNvPr>
            <p:cNvCxnSpPr/>
            <p:nvPr/>
          </p:nvCxnSpPr>
          <p:spPr>
            <a:xfrm flipV="1">
              <a:off x="2813824" y="4369966"/>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32" name="Straight Connector 331">
              <a:extLst>
                <a:ext uri="{FF2B5EF4-FFF2-40B4-BE49-F238E27FC236}">
                  <a16:creationId xmlns:a16="http://schemas.microsoft.com/office/drawing/2014/main" id="{2D5C32A8-2F50-484A-92ED-79113502EF1F}"/>
                </a:ext>
              </a:extLst>
            </p:cNvPr>
            <p:cNvCxnSpPr/>
            <p:nvPr/>
          </p:nvCxnSpPr>
          <p:spPr>
            <a:xfrm flipH="1" flipV="1">
              <a:off x="3199711" y="4376421"/>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33" name="Straight Connector 332">
              <a:extLst>
                <a:ext uri="{FF2B5EF4-FFF2-40B4-BE49-F238E27FC236}">
                  <a16:creationId xmlns:a16="http://schemas.microsoft.com/office/drawing/2014/main" id="{F79F7104-0F07-F34E-920D-8D28D79130F9}"/>
                </a:ext>
              </a:extLst>
            </p:cNvPr>
            <p:cNvCxnSpPr/>
            <p:nvPr/>
          </p:nvCxnSpPr>
          <p:spPr>
            <a:xfrm flipV="1">
              <a:off x="3197508" y="4369817"/>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34" name="Straight Connector 333">
              <a:extLst>
                <a:ext uri="{FF2B5EF4-FFF2-40B4-BE49-F238E27FC236}">
                  <a16:creationId xmlns:a16="http://schemas.microsoft.com/office/drawing/2014/main" id="{45F414DF-B818-A14D-83D7-3C85ED827716}"/>
                </a:ext>
              </a:extLst>
            </p:cNvPr>
            <p:cNvCxnSpPr/>
            <p:nvPr/>
          </p:nvCxnSpPr>
          <p:spPr>
            <a:xfrm flipH="1" flipV="1">
              <a:off x="3580097" y="4376571"/>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35" name="Straight Connector 334">
              <a:extLst>
                <a:ext uri="{FF2B5EF4-FFF2-40B4-BE49-F238E27FC236}">
                  <a16:creationId xmlns:a16="http://schemas.microsoft.com/office/drawing/2014/main" id="{EF385424-74E3-0C45-AEBB-E491E601835C}"/>
                </a:ext>
              </a:extLst>
            </p:cNvPr>
            <p:cNvCxnSpPr/>
            <p:nvPr/>
          </p:nvCxnSpPr>
          <p:spPr>
            <a:xfrm flipV="1">
              <a:off x="3577895" y="4369966"/>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36" name="Straight Connector 335">
              <a:extLst>
                <a:ext uri="{FF2B5EF4-FFF2-40B4-BE49-F238E27FC236}">
                  <a16:creationId xmlns:a16="http://schemas.microsoft.com/office/drawing/2014/main" id="{33B3CA53-1876-284F-8D48-5AFC8D278F48}"/>
                </a:ext>
              </a:extLst>
            </p:cNvPr>
            <p:cNvCxnSpPr/>
            <p:nvPr/>
          </p:nvCxnSpPr>
          <p:spPr>
            <a:xfrm flipH="1" flipV="1">
              <a:off x="3957177" y="4376421"/>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37" name="Straight Connector 336">
              <a:extLst>
                <a:ext uri="{FF2B5EF4-FFF2-40B4-BE49-F238E27FC236}">
                  <a16:creationId xmlns:a16="http://schemas.microsoft.com/office/drawing/2014/main" id="{18B73E0B-B0E1-D146-91A1-58790BA22574}"/>
                </a:ext>
              </a:extLst>
            </p:cNvPr>
            <p:cNvCxnSpPr/>
            <p:nvPr/>
          </p:nvCxnSpPr>
          <p:spPr>
            <a:xfrm flipV="1">
              <a:off x="3954974" y="4369817"/>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38" name="Straight Connector 337">
              <a:extLst>
                <a:ext uri="{FF2B5EF4-FFF2-40B4-BE49-F238E27FC236}">
                  <a16:creationId xmlns:a16="http://schemas.microsoft.com/office/drawing/2014/main" id="{A27AA27A-26C7-D040-8CD5-5B2B7F31BFE0}"/>
                </a:ext>
              </a:extLst>
            </p:cNvPr>
            <p:cNvCxnSpPr/>
            <p:nvPr/>
          </p:nvCxnSpPr>
          <p:spPr>
            <a:xfrm flipH="1" flipV="1">
              <a:off x="4337563" y="4376571"/>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39" name="Straight Connector 338">
              <a:extLst>
                <a:ext uri="{FF2B5EF4-FFF2-40B4-BE49-F238E27FC236}">
                  <a16:creationId xmlns:a16="http://schemas.microsoft.com/office/drawing/2014/main" id="{7FEE5ABA-8804-104C-ABF5-8C53853DFF7C}"/>
                </a:ext>
              </a:extLst>
            </p:cNvPr>
            <p:cNvCxnSpPr/>
            <p:nvPr/>
          </p:nvCxnSpPr>
          <p:spPr>
            <a:xfrm flipV="1">
              <a:off x="4335360" y="4369966"/>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40" name="Oval 339">
              <a:extLst>
                <a:ext uri="{FF2B5EF4-FFF2-40B4-BE49-F238E27FC236}">
                  <a16:creationId xmlns:a16="http://schemas.microsoft.com/office/drawing/2014/main" id="{946EC5EB-8358-4747-AB64-ABBE85D7AC84}"/>
                </a:ext>
              </a:extLst>
            </p:cNvPr>
            <p:cNvSpPr/>
            <p:nvPr/>
          </p:nvSpPr>
          <p:spPr>
            <a:xfrm>
              <a:off x="2806301" y="4358764"/>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1" name="Oval 340">
              <a:extLst>
                <a:ext uri="{FF2B5EF4-FFF2-40B4-BE49-F238E27FC236}">
                  <a16:creationId xmlns:a16="http://schemas.microsoft.com/office/drawing/2014/main" id="{E5C91B8F-70F9-DA41-8FD5-54F28583CFFB}"/>
                </a:ext>
              </a:extLst>
            </p:cNvPr>
            <p:cNvSpPr/>
            <p:nvPr/>
          </p:nvSpPr>
          <p:spPr>
            <a:xfrm>
              <a:off x="3186135" y="4362067"/>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2" name="Oval 341">
              <a:extLst>
                <a:ext uri="{FF2B5EF4-FFF2-40B4-BE49-F238E27FC236}">
                  <a16:creationId xmlns:a16="http://schemas.microsoft.com/office/drawing/2014/main" id="{2C5A0A66-853B-6547-9FD4-0925AB65CA73}"/>
                </a:ext>
              </a:extLst>
            </p:cNvPr>
            <p:cNvSpPr/>
            <p:nvPr/>
          </p:nvSpPr>
          <p:spPr>
            <a:xfrm>
              <a:off x="3565969" y="4360967"/>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3" name="Oval 342">
              <a:extLst>
                <a:ext uri="{FF2B5EF4-FFF2-40B4-BE49-F238E27FC236}">
                  <a16:creationId xmlns:a16="http://schemas.microsoft.com/office/drawing/2014/main" id="{02D1724C-A61C-F440-83D0-E3B87C9C9D60}"/>
                </a:ext>
              </a:extLst>
            </p:cNvPr>
            <p:cNvSpPr/>
            <p:nvPr/>
          </p:nvSpPr>
          <p:spPr>
            <a:xfrm>
              <a:off x="3945802" y="4359866"/>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4" name="Oval 343">
              <a:extLst>
                <a:ext uri="{FF2B5EF4-FFF2-40B4-BE49-F238E27FC236}">
                  <a16:creationId xmlns:a16="http://schemas.microsoft.com/office/drawing/2014/main" id="{073097A0-1118-7147-8D41-1388BAFF941E}"/>
                </a:ext>
              </a:extLst>
            </p:cNvPr>
            <p:cNvSpPr/>
            <p:nvPr/>
          </p:nvSpPr>
          <p:spPr>
            <a:xfrm>
              <a:off x="4325636" y="4358767"/>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5" name="Oval 344">
              <a:extLst>
                <a:ext uri="{FF2B5EF4-FFF2-40B4-BE49-F238E27FC236}">
                  <a16:creationId xmlns:a16="http://schemas.microsoft.com/office/drawing/2014/main" id="{E5140AD8-F0E0-4945-BFD1-70322A123B41}"/>
                </a:ext>
              </a:extLst>
            </p:cNvPr>
            <p:cNvSpPr/>
            <p:nvPr/>
          </p:nvSpPr>
          <p:spPr>
            <a:xfrm>
              <a:off x="4705469" y="4357667"/>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347" name="Straight Connector 346">
              <a:extLst>
                <a:ext uri="{FF2B5EF4-FFF2-40B4-BE49-F238E27FC236}">
                  <a16:creationId xmlns:a16="http://schemas.microsoft.com/office/drawing/2014/main" id="{74A663E4-E149-F744-88CF-774112277547}"/>
                </a:ext>
              </a:extLst>
            </p:cNvPr>
            <p:cNvCxnSpPr/>
            <p:nvPr/>
          </p:nvCxnSpPr>
          <p:spPr>
            <a:xfrm rot="16200000" flipH="1" flipV="1">
              <a:off x="2998851" y="4182323"/>
              <a:ext cx="779778" cy="391642"/>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48" name="Straight Connector 347">
              <a:extLst>
                <a:ext uri="{FF2B5EF4-FFF2-40B4-BE49-F238E27FC236}">
                  <a16:creationId xmlns:a16="http://schemas.microsoft.com/office/drawing/2014/main" id="{A01E35E9-B77E-6544-89CE-DB541F3B4808}"/>
                </a:ext>
              </a:extLst>
            </p:cNvPr>
            <p:cNvCxnSpPr/>
            <p:nvPr/>
          </p:nvCxnSpPr>
          <p:spPr>
            <a:xfrm>
              <a:off x="3201316" y="4002521"/>
              <a:ext cx="391288" cy="759294"/>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49" name="Straight Connector 348">
              <a:extLst>
                <a:ext uri="{FF2B5EF4-FFF2-40B4-BE49-F238E27FC236}">
                  <a16:creationId xmlns:a16="http://schemas.microsoft.com/office/drawing/2014/main" id="{2F8E688A-F50A-B148-8464-CAE408DCFB3B}"/>
                </a:ext>
              </a:extLst>
            </p:cNvPr>
            <p:cNvCxnSpPr/>
            <p:nvPr/>
          </p:nvCxnSpPr>
          <p:spPr>
            <a:xfrm flipH="1">
              <a:off x="3577189" y="3992944"/>
              <a:ext cx="395249" cy="768391"/>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50" name="Straight Connector 349">
              <a:extLst>
                <a:ext uri="{FF2B5EF4-FFF2-40B4-BE49-F238E27FC236}">
                  <a16:creationId xmlns:a16="http://schemas.microsoft.com/office/drawing/2014/main" id="{80FA07D2-3B42-D64C-A9A9-AD410F400673}"/>
                </a:ext>
              </a:extLst>
            </p:cNvPr>
            <p:cNvCxnSpPr/>
            <p:nvPr/>
          </p:nvCxnSpPr>
          <p:spPr>
            <a:xfrm>
              <a:off x="3582237" y="3995823"/>
              <a:ext cx="390201" cy="76259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51" name="Straight Connector 350">
              <a:extLst>
                <a:ext uri="{FF2B5EF4-FFF2-40B4-BE49-F238E27FC236}">
                  <a16:creationId xmlns:a16="http://schemas.microsoft.com/office/drawing/2014/main" id="{0FF92157-FFAD-2341-B4DF-AA3403C9AE15}"/>
                </a:ext>
              </a:extLst>
            </p:cNvPr>
            <p:cNvCxnSpPr/>
            <p:nvPr/>
          </p:nvCxnSpPr>
          <p:spPr>
            <a:xfrm rot="16200000" flipH="1" flipV="1">
              <a:off x="3757492" y="4187368"/>
              <a:ext cx="779778" cy="391642"/>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52" name="Straight Connector 351">
              <a:extLst>
                <a:ext uri="{FF2B5EF4-FFF2-40B4-BE49-F238E27FC236}">
                  <a16:creationId xmlns:a16="http://schemas.microsoft.com/office/drawing/2014/main" id="{6DAA98D4-753A-5547-8346-2D639087909E}"/>
                </a:ext>
              </a:extLst>
            </p:cNvPr>
            <p:cNvCxnSpPr/>
            <p:nvPr/>
          </p:nvCxnSpPr>
          <p:spPr>
            <a:xfrm>
              <a:off x="3959957" y="4007566"/>
              <a:ext cx="391288" cy="759294"/>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53" name="Straight Connector 352">
              <a:extLst>
                <a:ext uri="{FF2B5EF4-FFF2-40B4-BE49-F238E27FC236}">
                  <a16:creationId xmlns:a16="http://schemas.microsoft.com/office/drawing/2014/main" id="{505C82A6-BC79-E044-A38E-420B13109DC8}"/>
                </a:ext>
              </a:extLst>
            </p:cNvPr>
            <p:cNvCxnSpPr/>
            <p:nvPr/>
          </p:nvCxnSpPr>
          <p:spPr>
            <a:xfrm flipH="1">
              <a:off x="4335830" y="3997989"/>
              <a:ext cx="395249" cy="768391"/>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54" name="Straight Connector 353">
              <a:extLst>
                <a:ext uri="{FF2B5EF4-FFF2-40B4-BE49-F238E27FC236}">
                  <a16:creationId xmlns:a16="http://schemas.microsoft.com/office/drawing/2014/main" id="{535662C5-BE25-6E40-B114-7EFD9ED41DDA}"/>
                </a:ext>
              </a:extLst>
            </p:cNvPr>
            <p:cNvCxnSpPr/>
            <p:nvPr/>
          </p:nvCxnSpPr>
          <p:spPr>
            <a:xfrm>
              <a:off x="4340878" y="4000868"/>
              <a:ext cx="390201" cy="76259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5" name="Oval 354">
              <a:extLst>
                <a:ext uri="{FF2B5EF4-FFF2-40B4-BE49-F238E27FC236}">
                  <a16:creationId xmlns:a16="http://schemas.microsoft.com/office/drawing/2014/main" id="{82813193-BB13-8443-BBF0-85C95EEC34FE}"/>
                </a:ext>
              </a:extLst>
            </p:cNvPr>
            <p:cNvSpPr/>
            <p:nvPr/>
          </p:nvSpPr>
          <p:spPr>
            <a:xfrm>
              <a:off x="2806301" y="3988839"/>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6" name="Oval 355">
              <a:extLst>
                <a:ext uri="{FF2B5EF4-FFF2-40B4-BE49-F238E27FC236}">
                  <a16:creationId xmlns:a16="http://schemas.microsoft.com/office/drawing/2014/main" id="{9D30235A-BB95-5549-86EB-9A3E94F887FD}"/>
                </a:ext>
              </a:extLst>
            </p:cNvPr>
            <p:cNvSpPr/>
            <p:nvPr/>
          </p:nvSpPr>
          <p:spPr>
            <a:xfrm>
              <a:off x="3186135" y="3992142"/>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7" name="Oval 356">
              <a:extLst>
                <a:ext uri="{FF2B5EF4-FFF2-40B4-BE49-F238E27FC236}">
                  <a16:creationId xmlns:a16="http://schemas.microsoft.com/office/drawing/2014/main" id="{EFBB8A9B-3472-7742-8B86-38F142300786}"/>
                </a:ext>
              </a:extLst>
            </p:cNvPr>
            <p:cNvSpPr/>
            <p:nvPr/>
          </p:nvSpPr>
          <p:spPr>
            <a:xfrm>
              <a:off x="3565969" y="3991041"/>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8" name="Oval 357">
              <a:extLst>
                <a:ext uri="{FF2B5EF4-FFF2-40B4-BE49-F238E27FC236}">
                  <a16:creationId xmlns:a16="http://schemas.microsoft.com/office/drawing/2014/main" id="{29910F16-F6C7-794C-BA30-5E97B87C12B7}"/>
                </a:ext>
              </a:extLst>
            </p:cNvPr>
            <p:cNvSpPr/>
            <p:nvPr/>
          </p:nvSpPr>
          <p:spPr>
            <a:xfrm>
              <a:off x="3945802" y="3989942"/>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9" name="Oval 358">
              <a:extLst>
                <a:ext uri="{FF2B5EF4-FFF2-40B4-BE49-F238E27FC236}">
                  <a16:creationId xmlns:a16="http://schemas.microsoft.com/office/drawing/2014/main" id="{1E59DC1B-13FB-8D46-B614-02911EAC6BC6}"/>
                </a:ext>
              </a:extLst>
            </p:cNvPr>
            <p:cNvSpPr/>
            <p:nvPr/>
          </p:nvSpPr>
          <p:spPr>
            <a:xfrm>
              <a:off x="4325636" y="3988841"/>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0" name="Oval 359">
              <a:extLst>
                <a:ext uri="{FF2B5EF4-FFF2-40B4-BE49-F238E27FC236}">
                  <a16:creationId xmlns:a16="http://schemas.microsoft.com/office/drawing/2014/main" id="{7C702D20-F62E-7F45-8CD5-F78B82E0AA45}"/>
                </a:ext>
              </a:extLst>
            </p:cNvPr>
            <p:cNvSpPr/>
            <p:nvPr/>
          </p:nvSpPr>
          <p:spPr>
            <a:xfrm>
              <a:off x="4705469" y="3987741"/>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1" name="Oval 360">
              <a:extLst>
                <a:ext uri="{FF2B5EF4-FFF2-40B4-BE49-F238E27FC236}">
                  <a16:creationId xmlns:a16="http://schemas.microsoft.com/office/drawing/2014/main" id="{4D00D170-C65F-6546-B888-573CCE2353A2}"/>
                </a:ext>
              </a:extLst>
            </p:cNvPr>
            <p:cNvSpPr/>
            <p:nvPr/>
          </p:nvSpPr>
          <p:spPr>
            <a:xfrm>
              <a:off x="2806301" y="4732987"/>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2" name="Oval 361">
              <a:extLst>
                <a:ext uri="{FF2B5EF4-FFF2-40B4-BE49-F238E27FC236}">
                  <a16:creationId xmlns:a16="http://schemas.microsoft.com/office/drawing/2014/main" id="{64400B24-9116-F94F-9709-A8436589881A}"/>
                </a:ext>
              </a:extLst>
            </p:cNvPr>
            <p:cNvSpPr/>
            <p:nvPr/>
          </p:nvSpPr>
          <p:spPr>
            <a:xfrm>
              <a:off x="3186135" y="4736290"/>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3" name="Oval 362">
              <a:extLst>
                <a:ext uri="{FF2B5EF4-FFF2-40B4-BE49-F238E27FC236}">
                  <a16:creationId xmlns:a16="http://schemas.microsoft.com/office/drawing/2014/main" id="{6C52F915-EC5D-7F47-97D5-D1DF97C8213A}"/>
                </a:ext>
              </a:extLst>
            </p:cNvPr>
            <p:cNvSpPr/>
            <p:nvPr/>
          </p:nvSpPr>
          <p:spPr>
            <a:xfrm>
              <a:off x="3565969" y="4735190"/>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4" name="Oval 363">
              <a:extLst>
                <a:ext uri="{FF2B5EF4-FFF2-40B4-BE49-F238E27FC236}">
                  <a16:creationId xmlns:a16="http://schemas.microsoft.com/office/drawing/2014/main" id="{9181B163-C219-2144-9FFE-FCD0D15EF7BA}"/>
                </a:ext>
              </a:extLst>
            </p:cNvPr>
            <p:cNvSpPr/>
            <p:nvPr/>
          </p:nvSpPr>
          <p:spPr>
            <a:xfrm>
              <a:off x="3945802" y="4734089"/>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5" name="Oval 364">
              <a:extLst>
                <a:ext uri="{FF2B5EF4-FFF2-40B4-BE49-F238E27FC236}">
                  <a16:creationId xmlns:a16="http://schemas.microsoft.com/office/drawing/2014/main" id="{668FE82C-BEEB-F14B-B86B-F2971176CF94}"/>
                </a:ext>
              </a:extLst>
            </p:cNvPr>
            <p:cNvSpPr/>
            <p:nvPr/>
          </p:nvSpPr>
          <p:spPr>
            <a:xfrm>
              <a:off x="4325636" y="4732990"/>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6" name="Oval 365">
              <a:extLst>
                <a:ext uri="{FF2B5EF4-FFF2-40B4-BE49-F238E27FC236}">
                  <a16:creationId xmlns:a16="http://schemas.microsoft.com/office/drawing/2014/main" id="{9EAE5C90-A303-BD48-AF65-4E496AE1891D}"/>
                </a:ext>
              </a:extLst>
            </p:cNvPr>
            <p:cNvSpPr/>
            <p:nvPr/>
          </p:nvSpPr>
          <p:spPr>
            <a:xfrm>
              <a:off x="4705469" y="4731890"/>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367" name="Group 366">
              <a:extLst>
                <a:ext uri="{FF2B5EF4-FFF2-40B4-BE49-F238E27FC236}">
                  <a16:creationId xmlns:a16="http://schemas.microsoft.com/office/drawing/2014/main" id="{35E6B9E5-DB50-AA44-80FB-CCF8247FBE2D}"/>
                </a:ext>
              </a:extLst>
            </p:cNvPr>
            <p:cNvGrpSpPr/>
            <p:nvPr/>
          </p:nvGrpSpPr>
          <p:grpSpPr>
            <a:xfrm>
              <a:off x="2365827" y="4700705"/>
              <a:ext cx="96661" cy="91310"/>
              <a:chOff x="2464265" y="4583420"/>
              <a:chExt cx="112555" cy="106325"/>
            </a:xfrm>
          </p:grpSpPr>
          <p:sp>
            <p:nvSpPr>
              <p:cNvPr id="441" name="Oval 440">
                <a:extLst>
                  <a:ext uri="{FF2B5EF4-FFF2-40B4-BE49-F238E27FC236}">
                    <a16:creationId xmlns:a16="http://schemas.microsoft.com/office/drawing/2014/main" id="{66F482FA-4512-C343-9C95-D3029B94A949}"/>
                  </a:ext>
                </a:extLst>
              </p:cNvPr>
              <p:cNvSpPr/>
              <p:nvPr/>
            </p:nvSpPr>
            <p:spPr>
              <a:xfrm>
                <a:off x="2524247" y="4611120"/>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2" name="Straight Connector 441">
                <a:extLst>
                  <a:ext uri="{FF2B5EF4-FFF2-40B4-BE49-F238E27FC236}">
                    <a16:creationId xmlns:a16="http://schemas.microsoft.com/office/drawing/2014/main" id="{80B4F5E8-1F94-9348-B875-90192C61E201}"/>
                  </a:ext>
                </a:extLst>
              </p:cNvPr>
              <p:cNvCxnSpPr/>
              <p:nvPr/>
            </p:nvCxnSpPr>
            <p:spPr>
              <a:xfrm flipV="1">
                <a:off x="2516785" y="4584599"/>
                <a:ext cx="1" cy="105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3" name="Straight Connector 442">
                <a:extLst>
                  <a:ext uri="{FF2B5EF4-FFF2-40B4-BE49-F238E27FC236}">
                    <a16:creationId xmlns:a16="http://schemas.microsoft.com/office/drawing/2014/main" id="{1D4B4DFF-F601-E941-93CC-A1F5657759F9}"/>
                  </a:ext>
                </a:extLst>
              </p:cNvPr>
              <p:cNvCxnSpPr/>
              <p:nvPr/>
            </p:nvCxnSpPr>
            <p:spPr>
              <a:xfrm>
                <a:off x="2464265" y="4583420"/>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4" name="Straight Connector 443">
                <a:extLst>
                  <a:ext uri="{FF2B5EF4-FFF2-40B4-BE49-F238E27FC236}">
                    <a16:creationId xmlns:a16="http://schemas.microsoft.com/office/drawing/2014/main" id="{637D5BDA-CFC0-6D4E-9D51-5C14A5256C88}"/>
                  </a:ext>
                </a:extLst>
              </p:cNvPr>
              <p:cNvCxnSpPr/>
              <p:nvPr/>
            </p:nvCxnSpPr>
            <p:spPr>
              <a:xfrm>
                <a:off x="2465357" y="4639643"/>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5" name="Straight Connector 444">
                <a:extLst>
                  <a:ext uri="{FF2B5EF4-FFF2-40B4-BE49-F238E27FC236}">
                    <a16:creationId xmlns:a16="http://schemas.microsoft.com/office/drawing/2014/main" id="{A7839B9C-3D9F-6243-9AE1-07E0E14548D6}"/>
                  </a:ext>
                </a:extLst>
              </p:cNvPr>
              <p:cNvCxnSpPr/>
              <p:nvPr/>
            </p:nvCxnSpPr>
            <p:spPr>
              <a:xfrm>
                <a:off x="2465336" y="4687454"/>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68" name="Group 367">
              <a:extLst>
                <a:ext uri="{FF2B5EF4-FFF2-40B4-BE49-F238E27FC236}">
                  <a16:creationId xmlns:a16="http://schemas.microsoft.com/office/drawing/2014/main" id="{2F2524ED-5414-5246-9CFA-B2DEAA9E29B1}"/>
                </a:ext>
              </a:extLst>
            </p:cNvPr>
            <p:cNvGrpSpPr/>
            <p:nvPr/>
          </p:nvGrpSpPr>
          <p:grpSpPr>
            <a:xfrm>
              <a:off x="2374044" y="3963135"/>
              <a:ext cx="94814" cy="91310"/>
              <a:chOff x="2477530" y="3717174"/>
              <a:chExt cx="110405" cy="106325"/>
            </a:xfrm>
          </p:grpSpPr>
          <p:sp>
            <p:nvSpPr>
              <p:cNvPr id="436" name="Oval 435">
                <a:extLst>
                  <a:ext uri="{FF2B5EF4-FFF2-40B4-BE49-F238E27FC236}">
                    <a16:creationId xmlns:a16="http://schemas.microsoft.com/office/drawing/2014/main" id="{073BDB84-E2DB-A246-AA29-7037BB179FB1}"/>
                  </a:ext>
                </a:extLst>
              </p:cNvPr>
              <p:cNvSpPr/>
              <p:nvPr/>
            </p:nvSpPr>
            <p:spPr>
              <a:xfrm>
                <a:off x="2535362" y="3749777"/>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7" name="Straight Connector 436">
                <a:extLst>
                  <a:ext uri="{FF2B5EF4-FFF2-40B4-BE49-F238E27FC236}">
                    <a16:creationId xmlns:a16="http://schemas.microsoft.com/office/drawing/2014/main" id="{E8E6BD6F-E271-4C41-A50F-60E9DBD50783}"/>
                  </a:ext>
                </a:extLst>
              </p:cNvPr>
              <p:cNvCxnSpPr/>
              <p:nvPr/>
            </p:nvCxnSpPr>
            <p:spPr>
              <a:xfrm flipV="1">
                <a:off x="2532133" y="3718353"/>
                <a:ext cx="1" cy="105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8" name="Straight Connector 437">
                <a:extLst>
                  <a:ext uri="{FF2B5EF4-FFF2-40B4-BE49-F238E27FC236}">
                    <a16:creationId xmlns:a16="http://schemas.microsoft.com/office/drawing/2014/main" id="{A5D77F56-07C3-B648-BCE7-92749DD14838}"/>
                  </a:ext>
                </a:extLst>
              </p:cNvPr>
              <p:cNvCxnSpPr/>
              <p:nvPr/>
            </p:nvCxnSpPr>
            <p:spPr>
              <a:xfrm>
                <a:off x="2482789" y="3717174"/>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9" name="Straight Connector 438">
                <a:extLst>
                  <a:ext uri="{FF2B5EF4-FFF2-40B4-BE49-F238E27FC236}">
                    <a16:creationId xmlns:a16="http://schemas.microsoft.com/office/drawing/2014/main" id="{7480A51A-A9C4-3840-8082-22F1571CB6C8}"/>
                  </a:ext>
                </a:extLst>
              </p:cNvPr>
              <p:cNvCxnSpPr/>
              <p:nvPr/>
            </p:nvCxnSpPr>
            <p:spPr>
              <a:xfrm>
                <a:off x="2477530" y="3769642"/>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0" name="Straight Connector 439">
                <a:extLst>
                  <a:ext uri="{FF2B5EF4-FFF2-40B4-BE49-F238E27FC236}">
                    <a16:creationId xmlns:a16="http://schemas.microsoft.com/office/drawing/2014/main" id="{0B4FD691-87C1-5D49-9B45-4C694B2CF216}"/>
                  </a:ext>
                </a:extLst>
              </p:cNvPr>
              <p:cNvCxnSpPr/>
              <p:nvPr/>
            </p:nvCxnSpPr>
            <p:spPr>
              <a:xfrm>
                <a:off x="2480776" y="3817942"/>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69" name="Group 368">
              <a:extLst>
                <a:ext uri="{FF2B5EF4-FFF2-40B4-BE49-F238E27FC236}">
                  <a16:creationId xmlns:a16="http://schemas.microsoft.com/office/drawing/2014/main" id="{CDE284A2-9041-3D4F-8A4F-94B395BF9D66}"/>
                </a:ext>
              </a:extLst>
            </p:cNvPr>
            <p:cNvGrpSpPr/>
            <p:nvPr/>
          </p:nvGrpSpPr>
          <p:grpSpPr>
            <a:xfrm>
              <a:off x="2369655" y="4327425"/>
              <a:ext cx="94814" cy="91310"/>
              <a:chOff x="2468722" y="4148760"/>
              <a:chExt cx="110405" cy="106325"/>
            </a:xfrm>
          </p:grpSpPr>
          <p:sp>
            <p:nvSpPr>
              <p:cNvPr id="395" name="Oval 394">
                <a:extLst>
                  <a:ext uri="{FF2B5EF4-FFF2-40B4-BE49-F238E27FC236}">
                    <a16:creationId xmlns:a16="http://schemas.microsoft.com/office/drawing/2014/main" id="{7DDA2C1F-BF38-2949-8E06-EB20FF3E33B6}"/>
                  </a:ext>
                </a:extLst>
              </p:cNvPr>
              <p:cNvSpPr/>
              <p:nvPr/>
            </p:nvSpPr>
            <p:spPr>
              <a:xfrm>
                <a:off x="2526554" y="418136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9" name="Straight Connector 398">
                <a:extLst>
                  <a:ext uri="{FF2B5EF4-FFF2-40B4-BE49-F238E27FC236}">
                    <a16:creationId xmlns:a16="http://schemas.microsoft.com/office/drawing/2014/main" id="{357801E5-8F63-164D-9EFC-06CD03317638}"/>
                  </a:ext>
                </a:extLst>
              </p:cNvPr>
              <p:cNvCxnSpPr/>
              <p:nvPr/>
            </p:nvCxnSpPr>
            <p:spPr>
              <a:xfrm flipV="1">
                <a:off x="2523325" y="4149939"/>
                <a:ext cx="1" cy="105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0" name="Straight Connector 399">
                <a:extLst>
                  <a:ext uri="{FF2B5EF4-FFF2-40B4-BE49-F238E27FC236}">
                    <a16:creationId xmlns:a16="http://schemas.microsoft.com/office/drawing/2014/main" id="{D150322A-1064-7E40-A33A-89EF52453D26}"/>
                  </a:ext>
                </a:extLst>
              </p:cNvPr>
              <p:cNvCxnSpPr/>
              <p:nvPr/>
            </p:nvCxnSpPr>
            <p:spPr>
              <a:xfrm>
                <a:off x="2473981" y="4148760"/>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0" name="Straight Connector 419">
                <a:extLst>
                  <a:ext uri="{FF2B5EF4-FFF2-40B4-BE49-F238E27FC236}">
                    <a16:creationId xmlns:a16="http://schemas.microsoft.com/office/drawing/2014/main" id="{B325F95A-7EEC-B14D-B3B8-DA547A608373}"/>
                  </a:ext>
                </a:extLst>
              </p:cNvPr>
              <p:cNvCxnSpPr/>
              <p:nvPr/>
            </p:nvCxnSpPr>
            <p:spPr>
              <a:xfrm>
                <a:off x="2468722" y="4201228"/>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1" name="Straight Connector 420">
                <a:extLst>
                  <a:ext uri="{FF2B5EF4-FFF2-40B4-BE49-F238E27FC236}">
                    <a16:creationId xmlns:a16="http://schemas.microsoft.com/office/drawing/2014/main" id="{F941D5B7-03F5-8A43-9360-2A2039562495}"/>
                  </a:ext>
                </a:extLst>
              </p:cNvPr>
              <p:cNvCxnSpPr/>
              <p:nvPr/>
            </p:nvCxnSpPr>
            <p:spPr>
              <a:xfrm>
                <a:off x="2471877" y="4252794"/>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1" name="Straight Connector 370">
              <a:extLst>
                <a:ext uri="{FF2B5EF4-FFF2-40B4-BE49-F238E27FC236}">
                  <a16:creationId xmlns:a16="http://schemas.microsoft.com/office/drawing/2014/main" id="{4949B218-6C62-0743-A62D-EADD680C34A8}"/>
                </a:ext>
              </a:extLst>
            </p:cNvPr>
            <p:cNvCxnSpPr/>
            <p:nvPr/>
          </p:nvCxnSpPr>
          <p:spPr>
            <a:xfrm flipH="1" flipV="1">
              <a:off x="5696991" y="4013125"/>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72" name="Straight Connector 371">
              <a:extLst>
                <a:ext uri="{FF2B5EF4-FFF2-40B4-BE49-F238E27FC236}">
                  <a16:creationId xmlns:a16="http://schemas.microsoft.com/office/drawing/2014/main" id="{328EC171-8332-9C48-92B5-3BCF4D0D6627}"/>
                </a:ext>
              </a:extLst>
            </p:cNvPr>
            <p:cNvCxnSpPr/>
            <p:nvPr/>
          </p:nvCxnSpPr>
          <p:spPr>
            <a:xfrm flipV="1">
              <a:off x="5694788" y="4006521"/>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73" name="Straight Connector 372">
              <a:extLst>
                <a:ext uri="{FF2B5EF4-FFF2-40B4-BE49-F238E27FC236}">
                  <a16:creationId xmlns:a16="http://schemas.microsoft.com/office/drawing/2014/main" id="{5857D1B3-CE4C-6A40-8209-817ED3B2D3C6}"/>
                </a:ext>
              </a:extLst>
            </p:cNvPr>
            <p:cNvCxnSpPr/>
            <p:nvPr/>
          </p:nvCxnSpPr>
          <p:spPr>
            <a:xfrm flipH="1" flipV="1">
              <a:off x="6077377" y="4013275"/>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74" name="Straight Connector 373">
              <a:extLst>
                <a:ext uri="{FF2B5EF4-FFF2-40B4-BE49-F238E27FC236}">
                  <a16:creationId xmlns:a16="http://schemas.microsoft.com/office/drawing/2014/main" id="{B3684410-84B3-6F44-90FA-B7DB8D56DA6D}"/>
                </a:ext>
              </a:extLst>
            </p:cNvPr>
            <p:cNvCxnSpPr/>
            <p:nvPr/>
          </p:nvCxnSpPr>
          <p:spPr>
            <a:xfrm flipV="1">
              <a:off x="6075174" y="4006670"/>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75" name="Straight Connector 374">
              <a:extLst>
                <a:ext uri="{FF2B5EF4-FFF2-40B4-BE49-F238E27FC236}">
                  <a16:creationId xmlns:a16="http://schemas.microsoft.com/office/drawing/2014/main" id="{62625002-E1BD-D249-A5CF-CC64F685FA27}"/>
                </a:ext>
              </a:extLst>
            </p:cNvPr>
            <p:cNvCxnSpPr/>
            <p:nvPr/>
          </p:nvCxnSpPr>
          <p:spPr>
            <a:xfrm flipH="1" flipV="1">
              <a:off x="5696991" y="4387348"/>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76" name="Straight Connector 375">
              <a:extLst>
                <a:ext uri="{FF2B5EF4-FFF2-40B4-BE49-F238E27FC236}">
                  <a16:creationId xmlns:a16="http://schemas.microsoft.com/office/drawing/2014/main" id="{E65740D6-9966-9542-8522-1F330004E793}"/>
                </a:ext>
              </a:extLst>
            </p:cNvPr>
            <p:cNvCxnSpPr/>
            <p:nvPr/>
          </p:nvCxnSpPr>
          <p:spPr>
            <a:xfrm flipV="1">
              <a:off x="5694788" y="4380744"/>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77" name="Straight Connector 376">
              <a:extLst>
                <a:ext uri="{FF2B5EF4-FFF2-40B4-BE49-F238E27FC236}">
                  <a16:creationId xmlns:a16="http://schemas.microsoft.com/office/drawing/2014/main" id="{6155E97B-6AFF-CE4D-87CA-FDEA753D88EA}"/>
                </a:ext>
              </a:extLst>
            </p:cNvPr>
            <p:cNvCxnSpPr/>
            <p:nvPr/>
          </p:nvCxnSpPr>
          <p:spPr>
            <a:xfrm flipH="1" flipV="1">
              <a:off x="6077377" y="4387498"/>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78" name="Straight Connector 377">
              <a:extLst>
                <a:ext uri="{FF2B5EF4-FFF2-40B4-BE49-F238E27FC236}">
                  <a16:creationId xmlns:a16="http://schemas.microsoft.com/office/drawing/2014/main" id="{9F2B78A9-6DB4-E043-8852-33BBF8649235}"/>
                </a:ext>
              </a:extLst>
            </p:cNvPr>
            <p:cNvCxnSpPr/>
            <p:nvPr/>
          </p:nvCxnSpPr>
          <p:spPr>
            <a:xfrm flipV="1">
              <a:off x="6075174" y="4380893"/>
              <a:ext cx="397082" cy="393846"/>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79" name="Oval 378">
              <a:extLst>
                <a:ext uri="{FF2B5EF4-FFF2-40B4-BE49-F238E27FC236}">
                  <a16:creationId xmlns:a16="http://schemas.microsoft.com/office/drawing/2014/main" id="{5AFEC91B-633C-E44D-8AFE-27C3D9D2640C}"/>
                </a:ext>
              </a:extLst>
            </p:cNvPr>
            <p:cNvSpPr/>
            <p:nvPr/>
          </p:nvSpPr>
          <p:spPr>
            <a:xfrm>
              <a:off x="5685616" y="4370793"/>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0" name="Oval 379">
              <a:extLst>
                <a:ext uri="{FF2B5EF4-FFF2-40B4-BE49-F238E27FC236}">
                  <a16:creationId xmlns:a16="http://schemas.microsoft.com/office/drawing/2014/main" id="{88576FFB-B532-DA4A-A80C-1437AC6595A8}"/>
                </a:ext>
              </a:extLst>
            </p:cNvPr>
            <p:cNvSpPr/>
            <p:nvPr/>
          </p:nvSpPr>
          <p:spPr>
            <a:xfrm>
              <a:off x="6065450" y="4369694"/>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1" name="Oval 380">
              <a:extLst>
                <a:ext uri="{FF2B5EF4-FFF2-40B4-BE49-F238E27FC236}">
                  <a16:creationId xmlns:a16="http://schemas.microsoft.com/office/drawing/2014/main" id="{5818665B-68BF-D349-961E-E8CAB38752EF}"/>
                </a:ext>
              </a:extLst>
            </p:cNvPr>
            <p:cNvSpPr/>
            <p:nvPr/>
          </p:nvSpPr>
          <p:spPr>
            <a:xfrm>
              <a:off x="6445283" y="4368594"/>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382" name="Straight Connector 381">
              <a:extLst>
                <a:ext uri="{FF2B5EF4-FFF2-40B4-BE49-F238E27FC236}">
                  <a16:creationId xmlns:a16="http://schemas.microsoft.com/office/drawing/2014/main" id="{D948D7B5-8669-2042-B790-6E7EDA3E599E}"/>
                </a:ext>
              </a:extLst>
            </p:cNvPr>
            <p:cNvCxnSpPr/>
            <p:nvPr/>
          </p:nvCxnSpPr>
          <p:spPr>
            <a:xfrm rot="16200000" flipH="1" flipV="1">
              <a:off x="5497306" y="4198295"/>
              <a:ext cx="779778" cy="391642"/>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3" name="Straight Connector 382">
              <a:extLst>
                <a:ext uri="{FF2B5EF4-FFF2-40B4-BE49-F238E27FC236}">
                  <a16:creationId xmlns:a16="http://schemas.microsoft.com/office/drawing/2014/main" id="{EF9F65CF-0F3A-F048-B522-94D18A08D24D}"/>
                </a:ext>
              </a:extLst>
            </p:cNvPr>
            <p:cNvCxnSpPr/>
            <p:nvPr/>
          </p:nvCxnSpPr>
          <p:spPr>
            <a:xfrm>
              <a:off x="5699771" y="4018493"/>
              <a:ext cx="391288" cy="759294"/>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4" name="Straight Connector 383">
              <a:extLst>
                <a:ext uri="{FF2B5EF4-FFF2-40B4-BE49-F238E27FC236}">
                  <a16:creationId xmlns:a16="http://schemas.microsoft.com/office/drawing/2014/main" id="{ABA0D690-D321-E542-9385-5111FCAAC013}"/>
                </a:ext>
              </a:extLst>
            </p:cNvPr>
            <p:cNvCxnSpPr/>
            <p:nvPr/>
          </p:nvCxnSpPr>
          <p:spPr>
            <a:xfrm flipH="1">
              <a:off x="6075644" y="4008916"/>
              <a:ext cx="395249" cy="768391"/>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5" name="Straight Connector 384">
              <a:extLst>
                <a:ext uri="{FF2B5EF4-FFF2-40B4-BE49-F238E27FC236}">
                  <a16:creationId xmlns:a16="http://schemas.microsoft.com/office/drawing/2014/main" id="{BC32B44B-F6B9-C54E-B8EA-5F4D8CE7C5EE}"/>
                </a:ext>
              </a:extLst>
            </p:cNvPr>
            <p:cNvCxnSpPr/>
            <p:nvPr/>
          </p:nvCxnSpPr>
          <p:spPr>
            <a:xfrm>
              <a:off x="6080692" y="4011795"/>
              <a:ext cx="390201" cy="76259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86" name="Oval 385">
              <a:extLst>
                <a:ext uri="{FF2B5EF4-FFF2-40B4-BE49-F238E27FC236}">
                  <a16:creationId xmlns:a16="http://schemas.microsoft.com/office/drawing/2014/main" id="{5B64AC98-DFAE-B646-AB14-4C72C1626EF9}"/>
                </a:ext>
              </a:extLst>
            </p:cNvPr>
            <p:cNvSpPr/>
            <p:nvPr/>
          </p:nvSpPr>
          <p:spPr>
            <a:xfrm>
              <a:off x="5685616" y="4000869"/>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7" name="Oval 386">
              <a:extLst>
                <a:ext uri="{FF2B5EF4-FFF2-40B4-BE49-F238E27FC236}">
                  <a16:creationId xmlns:a16="http://schemas.microsoft.com/office/drawing/2014/main" id="{384455D5-B40E-7E49-AF34-F5BD552D589A}"/>
                </a:ext>
              </a:extLst>
            </p:cNvPr>
            <p:cNvSpPr/>
            <p:nvPr/>
          </p:nvSpPr>
          <p:spPr>
            <a:xfrm>
              <a:off x="6065450" y="3999768"/>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8" name="Oval 387">
              <a:extLst>
                <a:ext uri="{FF2B5EF4-FFF2-40B4-BE49-F238E27FC236}">
                  <a16:creationId xmlns:a16="http://schemas.microsoft.com/office/drawing/2014/main" id="{91ACAA04-F6DB-7146-863F-6CF5213A386E}"/>
                </a:ext>
              </a:extLst>
            </p:cNvPr>
            <p:cNvSpPr/>
            <p:nvPr/>
          </p:nvSpPr>
          <p:spPr>
            <a:xfrm>
              <a:off x="6445283" y="3998668"/>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9" name="Oval 388">
              <a:extLst>
                <a:ext uri="{FF2B5EF4-FFF2-40B4-BE49-F238E27FC236}">
                  <a16:creationId xmlns:a16="http://schemas.microsoft.com/office/drawing/2014/main" id="{7C5E24F0-BE35-024A-B2D2-8A4711A3E88B}"/>
                </a:ext>
              </a:extLst>
            </p:cNvPr>
            <p:cNvSpPr/>
            <p:nvPr/>
          </p:nvSpPr>
          <p:spPr>
            <a:xfrm>
              <a:off x="5685616" y="4745016"/>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0" name="Oval 389">
              <a:extLst>
                <a:ext uri="{FF2B5EF4-FFF2-40B4-BE49-F238E27FC236}">
                  <a16:creationId xmlns:a16="http://schemas.microsoft.com/office/drawing/2014/main" id="{4FB8882E-DFBE-494D-BFF9-0FD8A8568CD3}"/>
                </a:ext>
              </a:extLst>
            </p:cNvPr>
            <p:cNvSpPr/>
            <p:nvPr/>
          </p:nvSpPr>
          <p:spPr>
            <a:xfrm>
              <a:off x="6065450" y="4743917"/>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1" name="Oval 390">
              <a:extLst>
                <a:ext uri="{FF2B5EF4-FFF2-40B4-BE49-F238E27FC236}">
                  <a16:creationId xmlns:a16="http://schemas.microsoft.com/office/drawing/2014/main" id="{0C847228-98AA-1049-BA43-A84C64C841F9}"/>
                </a:ext>
              </a:extLst>
            </p:cNvPr>
            <p:cNvSpPr/>
            <p:nvPr/>
          </p:nvSpPr>
          <p:spPr>
            <a:xfrm>
              <a:off x="6445283" y="4742817"/>
              <a:ext cx="36332" cy="39634"/>
            </a:xfrm>
            <a:prstGeom prst="ellipse">
              <a:avLst/>
            </a:prstGeom>
            <a:solidFill>
              <a:schemeClr val="bg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2" name="Oval 391">
              <a:extLst>
                <a:ext uri="{FF2B5EF4-FFF2-40B4-BE49-F238E27FC236}">
                  <a16:creationId xmlns:a16="http://schemas.microsoft.com/office/drawing/2014/main" id="{29B40584-9C7F-0E4E-861E-53C379AE8901}"/>
                </a:ext>
              </a:extLst>
            </p:cNvPr>
            <p:cNvSpPr/>
            <p:nvPr/>
          </p:nvSpPr>
          <p:spPr>
            <a:xfrm>
              <a:off x="4987799" y="4370203"/>
              <a:ext cx="31544" cy="31544"/>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93" name="Oval 392">
              <a:extLst>
                <a:ext uri="{FF2B5EF4-FFF2-40B4-BE49-F238E27FC236}">
                  <a16:creationId xmlns:a16="http://schemas.microsoft.com/office/drawing/2014/main" id="{6FDDD21D-6820-3A4A-9D20-9E41E5F79090}"/>
                </a:ext>
              </a:extLst>
            </p:cNvPr>
            <p:cNvSpPr/>
            <p:nvPr/>
          </p:nvSpPr>
          <p:spPr>
            <a:xfrm>
              <a:off x="5188926" y="4366625"/>
              <a:ext cx="31544" cy="31544"/>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94" name="Oval 393">
              <a:extLst>
                <a:ext uri="{FF2B5EF4-FFF2-40B4-BE49-F238E27FC236}">
                  <a16:creationId xmlns:a16="http://schemas.microsoft.com/office/drawing/2014/main" id="{B3A8F2C4-9A2F-FD4F-AC72-20AC57E417A8}"/>
                </a:ext>
              </a:extLst>
            </p:cNvPr>
            <p:cNvSpPr/>
            <p:nvPr/>
          </p:nvSpPr>
          <p:spPr>
            <a:xfrm>
              <a:off x="5389839" y="4368412"/>
              <a:ext cx="31544" cy="31544"/>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448" name="Group 447">
            <a:extLst>
              <a:ext uri="{FF2B5EF4-FFF2-40B4-BE49-F238E27FC236}">
                <a16:creationId xmlns:a16="http://schemas.microsoft.com/office/drawing/2014/main" id="{09AA88CF-7080-4847-8827-12804E007472}"/>
              </a:ext>
            </a:extLst>
          </p:cNvPr>
          <p:cNvGrpSpPr/>
          <p:nvPr/>
        </p:nvGrpSpPr>
        <p:grpSpPr>
          <a:xfrm>
            <a:off x="538895" y="5351844"/>
            <a:ext cx="924602" cy="1058574"/>
            <a:chOff x="536432" y="5376415"/>
            <a:chExt cx="924602" cy="1058574"/>
          </a:xfrm>
        </p:grpSpPr>
        <p:cxnSp>
          <p:nvCxnSpPr>
            <p:cNvPr id="449" name="Straight Arrow Connector 448">
              <a:extLst>
                <a:ext uri="{FF2B5EF4-FFF2-40B4-BE49-F238E27FC236}">
                  <a16:creationId xmlns:a16="http://schemas.microsoft.com/office/drawing/2014/main" id="{50940169-6B2B-7748-BDCE-EBDF8DAE94FC}"/>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50" name="TextBox 449">
              <a:extLst>
                <a:ext uri="{FF2B5EF4-FFF2-40B4-BE49-F238E27FC236}">
                  <a16:creationId xmlns:a16="http://schemas.microsoft.com/office/drawing/2014/main" id="{6ACFAC48-1C8A-6F4E-ACEA-33896B537595}"/>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451" name="Straight Arrow Connector 450">
              <a:extLst>
                <a:ext uri="{FF2B5EF4-FFF2-40B4-BE49-F238E27FC236}">
                  <a16:creationId xmlns:a16="http://schemas.microsoft.com/office/drawing/2014/main" id="{9BAC1855-3A10-9C47-BB2C-A45ED501DD14}"/>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52" name="TextBox 451">
              <a:extLst>
                <a:ext uri="{FF2B5EF4-FFF2-40B4-BE49-F238E27FC236}">
                  <a16:creationId xmlns:a16="http://schemas.microsoft.com/office/drawing/2014/main" id="{3647943E-C120-5C40-8335-AF44CC39382F}"/>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11" name="TextBox 110">
            <a:extLst>
              <a:ext uri="{FF2B5EF4-FFF2-40B4-BE49-F238E27FC236}">
                <a16:creationId xmlns:a16="http://schemas.microsoft.com/office/drawing/2014/main" id="{527D6D46-71CA-E24F-9721-98C619748E01}"/>
              </a:ext>
            </a:extLst>
          </p:cNvPr>
          <p:cNvSpPr txBox="1"/>
          <p:nvPr/>
        </p:nvSpPr>
        <p:spPr>
          <a:xfrm>
            <a:off x="6642654" y="2447183"/>
            <a:ext cx="733242"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Force/2 </a:t>
            </a:r>
          </a:p>
        </p:txBody>
      </p:sp>
      <p:sp>
        <p:nvSpPr>
          <p:cNvPr id="112" name="TextBox 111">
            <a:extLst>
              <a:ext uri="{FF2B5EF4-FFF2-40B4-BE49-F238E27FC236}">
                <a16:creationId xmlns:a16="http://schemas.microsoft.com/office/drawing/2014/main" id="{F53A31A8-AE26-1343-9A5B-8D68F2C74FF7}"/>
              </a:ext>
            </a:extLst>
          </p:cNvPr>
          <p:cNvSpPr txBox="1"/>
          <p:nvPr/>
        </p:nvSpPr>
        <p:spPr>
          <a:xfrm>
            <a:off x="6620135" y="4098845"/>
            <a:ext cx="838651"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Force/2 </a:t>
            </a:r>
          </a:p>
        </p:txBody>
      </p:sp>
      <p:grpSp>
        <p:nvGrpSpPr>
          <p:cNvPr id="113" name="Group 112">
            <a:extLst>
              <a:ext uri="{FF2B5EF4-FFF2-40B4-BE49-F238E27FC236}">
                <a16:creationId xmlns:a16="http://schemas.microsoft.com/office/drawing/2014/main" id="{62705EFA-1996-AF46-9C3C-3FAFC700CB79}"/>
              </a:ext>
            </a:extLst>
          </p:cNvPr>
          <p:cNvGrpSpPr/>
          <p:nvPr/>
        </p:nvGrpSpPr>
        <p:grpSpPr>
          <a:xfrm>
            <a:off x="7122924" y="6075920"/>
            <a:ext cx="1678033" cy="481586"/>
            <a:chOff x="1032936" y="5890542"/>
            <a:chExt cx="1678033" cy="481586"/>
          </a:xfrm>
        </p:grpSpPr>
        <p:sp>
          <p:nvSpPr>
            <p:cNvPr id="114" name="TextBox 113">
              <a:extLst>
                <a:ext uri="{FF2B5EF4-FFF2-40B4-BE49-F238E27FC236}">
                  <a16:creationId xmlns:a16="http://schemas.microsoft.com/office/drawing/2014/main" id="{8A2B6F8E-1322-A944-B05F-A0A5F59FCAA3}"/>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15" name="TextBox 114">
              <a:extLst>
                <a:ext uri="{FF2B5EF4-FFF2-40B4-BE49-F238E27FC236}">
                  <a16:creationId xmlns:a16="http://schemas.microsoft.com/office/drawing/2014/main" id="{A6E0449C-714D-6349-A4FD-7047E972D298}"/>
                </a:ext>
              </a:extLst>
            </p:cNvPr>
            <p:cNvSpPr txBox="1"/>
            <p:nvPr/>
          </p:nvSpPr>
          <p:spPr>
            <a:xfrm>
              <a:off x="2244438" y="5890542"/>
              <a:ext cx="466531" cy="369332"/>
            </a:xfrm>
            <a:prstGeom prst="rect">
              <a:avLst/>
            </a:prstGeom>
            <a:noFill/>
          </p:spPr>
          <p:txBody>
            <a:bodyPr wrap="square" rtlCol="0">
              <a:spAutoFit/>
            </a:bodyPr>
            <a:lstStyle/>
            <a:p>
              <a:r>
                <a:rPr lang="en-US" sz="11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0674348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515</TotalTime>
  <Words>304</Words>
  <Application>Microsoft Macintosh PowerPoint</Application>
  <PresentationFormat>On-screen Show (4:3)</PresentationFormat>
  <Paragraphs>66</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Kenner, Winfred S. (LARC-D312)</dc:creator>
  <cp:lastModifiedBy>Kenner, Winfred S. (LARC-D312)</cp:lastModifiedBy>
  <cp:revision>36</cp:revision>
  <dcterms:created xsi:type="dcterms:W3CDTF">2020-09-04T04:49:34Z</dcterms:created>
  <dcterms:modified xsi:type="dcterms:W3CDTF">2020-10-10T13:52:47Z</dcterms:modified>
</cp:coreProperties>
</file>