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8" r:id="rId2"/>
    <p:sldId id="658" r:id="rId3"/>
    <p:sldId id="702" r:id="rId4"/>
    <p:sldId id="700" r:id="rId5"/>
    <p:sldId id="692" r:id="rId6"/>
    <p:sldId id="701" r:id="rId7"/>
    <p:sldId id="668" r:id="rId8"/>
    <p:sldId id="669" r:id="rId9"/>
    <p:sldId id="670" r:id="rId10"/>
    <p:sldId id="672" r:id="rId11"/>
    <p:sldId id="673" r:id="rId12"/>
    <p:sldId id="674" r:id="rId13"/>
    <p:sldId id="675" r:id="rId14"/>
    <p:sldId id="682" r:id="rId15"/>
    <p:sldId id="677" r:id="rId16"/>
    <p:sldId id="690" r:id="rId17"/>
    <p:sldId id="678" r:id="rId18"/>
    <p:sldId id="689" r:id="rId19"/>
    <p:sldId id="679" r:id="rId20"/>
    <p:sldId id="683" r:id="rId21"/>
    <p:sldId id="680" r:id="rId22"/>
    <p:sldId id="681" r:id="rId23"/>
    <p:sldId id="676" r:id="rId24"/>
    <p:sldId id="691" r:id="rId25"/>
    <p:sldId id="685" r:id="rId26"/>
    <p:sldId id="684" r:id="rId27"/>
    <p:sldId id="686" r:id="rId28"/>
    <p:sldId id="687" r:id="rId29"/>
    <p:sldId id="693" r:id="rId30"/>
    <p:sldId id="694" r:id="rId31"/>
    <p:sldId id="695" r:id="rId32"/>
    <p:sldId id="696" r:id="rId33"/>
    <p:sldId id="65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66"/>
    <p:restoredTop sz="94694"/>
  </p:normalViewPr>
  <p:slideViewPr>
    <p:cSldViewPr snapToGrid="0" snapToObjects="1">
      <p:cViewPr varScale="1">
        <p:scale>
          <a:sx n="196" d="100"/>
          <a:sy n="196" d="100"/>
        </p:scale>
        <p:origin x="168"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30410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01878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30326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1322079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B0A48-DC62-494A-979D-08CD3A48EB70}"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7474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EB0A48-DC62-494A-979D-08CD3A48EB70}"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90917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EB0A48-DC62-494A-979D-08CD3A48EB70}" type="datetimeFigureOut">
              <a:rPr lang="en-US" smtClean="0"/>
              <a:t>10/11/20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88841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EB0A48-DC62-494A-979D-08CD3A48EB70}" type="datetimeFigureOut">
              <a:rPr lang="en-US" smtClean="0"/>
              <a:t>10/11/20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21430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B0A48-DC62-494A-979D-08CD3A48EB70}" type="datetimeFigureOut">
              <a:rPr lang="en-US" smtClean="0"/>
              <a:t>10/11/20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54355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EB0A48-DC62-494A-979D-08CD3A48EB70}"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247693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EB0A48-DC62-494A-979D-08CD3A48EB70}"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B870-D0C2-C342-AF1E-CCEBD7478B16}" type="slidenum">
              <a:rPr lang="en-US" smtClean="0"/>
              <a:t>‹#›</a:t>
            </a:fld>
            <a:endParaRPr lang="en-US"/>
          </a:p>
        </p:txBody>
      </p:sp>
    </p:spTree>
    <p:extLst>
      <p:ext uri="{BB962C8B-B14F-4D97-AF65-F5344CB8AC3E}">
        <p14:creationId xmlns:p14="http://schemas.microsoft.com/office/powerpoint/2010/main" val="310673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B0A48-DC62-494A-979D-08CD3A48EB70}" type="datetimeFigureOut">
              <a:rPr lang="en-US" smtClean="0"/>
              <a:t>10/11/20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6B870-D0C2-C342-AF1E-CCEBD7478B16}" type="slidenum">
              <a:rPr lang="en-US" smtClean="0"/>
              <a:t>‹#›</a:t>
            </a:fld>
            <a:endParaRPr lang="en-US"/>
          </a:p>
        </p:txBody>
      </p:sp>
    </p:spTree>
    <p:extLst>
      <p:ext uri="{BB962C8B-B14F-4D97-AF65-F5344CB8AC3E}">
        <p14:creationId xmlns:p14="http://schemas.microsoft.com/office/powerpoint/2010/main" val="3816676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lattogl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85762E-FD32-4246-8660-1A8DED7744EA}"/>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11C257B-3342-B24D-9AA3-E13B4D26B4F7}"/>
              </a:ext>
            </a:extLst>
          </p:cNvPr>
          <p:cNvGrpSpPr/>
          <p:nvPr/>
        </p:nvGrpSpPr>
        <p:grpSpPr>
          <a:xfrm>
            <a:off x="2105017" y="1800042"/>
            <a:ext cx="4934387" cy="1107996"/>
            <a:chOff x="2131418" y="1934112"/>
            <a:chExt cx="4934387" cy="1107996"/>
          </a:xfrm>
        </p:grpSpPr>
        <p:sp>
          <p:nvSpPr>
            <p:cNvPr id="10" name="TextBox 9">
              <a:extLst>
                <a:ext uri="{FF2B5EF4-FFF2-40B4-BE49-F238E27FC236}">
                  <a16:creationId xmlns:a16="http://schemas.microsoft.com/office/drawing/2014/main" id="{D61B1793-867E-2D44-AD39-6365D9F48E33}"/>
                </a:ext>
              </a:extLst>
            </p:cNvPr>
            <p:cNvSpPr txBox="1"/>
            <p:nvPr/>
          </p:nvSpPr>
          <p:spPr>
            <a:xfrm>
              <a:off x="2131418" y="1934112"/>
              <a:ext cx="4857203"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 </a:t>
              </a:r>
              <a:r>
                <a:rPr lang="en-US" sz="6000" dirty="0">
                  <a:latin typeface="Times New Roman" panose="02020603050405020304" pitchFamily="18" charset="0"/>
                  <a:cs typeface="Times New Roman" panose="02020603050405020304" pitchFamily="18" charset="0"/>
                </a:rPr>
                <a:t>LATTOGLE</a:t>
              </a:r>
              <a:endParaRPr lang="en-US" sz="6600" baseline="30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A3A8FCA-44F0-9549-B5AF-49A8088AE787}"/>
                </a:ext>
              </a:extLst>
            </p:cNvPr>
            <p:cNvSpPr txBox="1"/>
            <p:nvPr/>
          </p:nvSpPr>
          <p:spPr>
            <a:xfrm>
              <a:off x="6283124" y="2053850"/>
              <a:ext cx="78268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endParaRPr lang="en-US" sz="3200" dirty="0"/>
            </a:p>
          </p:txBody>
        </p:sp>
      </p:grpSp>
      <p:sp>
        <p:nvSpPr>
          <p:cNvPr id="7" name="TextBox 6">
            <a:extLst>
              <a:ext uri="{FF2B5EF4-FFF2-40B4-BE49-F238E27FC236}">
                <a16:creationId xmlns:a16="http://schemas.microsoft.com/office/drawing/2014/main" id="{500BAC20-5D1F-D647-8753-733CF15E957F}"/>
              </a:ext>
            </a:extLst>
          </p:cNvPr>
          <p:cNvSpPr txBox="1"/>
          <p:nvPr/>
        </p:nvSpPr>
        <p:spPr>
          <a:xfrm>
            <a:off x="2580407" y="4470994"/>
            <a:ext cx="4492488"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Lattice Truss Cylinder Designs </a:t>
            </a:r>
          </a:p>
          <a:p>
            <a:r>
              <a:rPr lang="en-US" sz="2600" dirty="0">
                <a:latin typeface="Times New Roman" panose="02020603050405020304" pitchFamily="18" charset="0"/>
                <a:cs typeface="Times New Roman" panose="02020603050405020304" pitchFamily="18" charset="0"/>
              </a:rPr>
              <a:t>    with a Torsion End Force         </a:t>
            </a:r>
          </a:p>
        </p:txBody>
      </p:sp>
    </p:spTree>
    <p:extLst>
      <p:ext uri="{BB962C8B-B14F-4D97-AF65-F5344CB8AC3E}">
        <p14:creationId xmlns:p14="http://schemas.microsoft.com/office/powerpoint/2010/main" val="146959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1B7B193-12A5-A349-9870-B7B829FE07AF}"/>
              </a:ext>
            </a:extLst>
          </p:cNvPr>
          <p:cNvSpPr txBox="1"/>
          <p:nvPr/>
        </p:nvSpPr>
        <p:spPr>
          <a:xfrm>
            <a:off x="3261167" y="3063958"/>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3   </a:t>
            </a:r>
          </a:p>
        </p:txBody>
      </p:sp>
      <p:grpSp>
        <p:nvGrpSpPr>
          <p:cNvPr id="7" name="Group 6">
            <a:extLst>
              <a:ext uri="{FF2B5EF4-FFF2-40B4-BE49-F238E27FC236}">
                <a16:creationId xmlns:a16="http://schemas.microsoft.com/office/drawing/2014/main" id="{4B3EB5E4-5F30-6840-87C6-5E35961A10BD}"/>
              </a:ext>
            </a:extLst>
          </p:cNvPr>
          <p:cNvGrpSpPr/>
          <p:nvPr/>
        </p:nvGrpSpPr>
        <p:grpSpPr>
          <a:xfrm>
            <a:off x="344607" y="6093794"/>
            <a:ext cx="1678033" cy="481586"/>
            <a:chOff x="1032936" y="5890542"/>
            <a:chExt cx="1678033" cy="481586"/>
          </a:xfrm>
        </p:grpSpPr>
        <p:sp>
          <p:nvSpPr>
            <p:cNvPr id="8" name="TextBox 7">
              <a:extLst>
                <a:ext uri="{FF2B5EF4-FFF2-40B4-BE49-F238E27FC236}">
                  <a16:creationId xmlns:a16="http://schemas.microsoft.com/office/drawing/2014/main" id="{B8796525-39F6-7C45-8CE9-9B77EBE0909E}"/>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9" name="TextBox 8">
              <a:extLst>
                <a:ext uri="{FF2B5EF4-FFF2-40B4-BE49-F238E27FC236}">
                  <a16:creationId xmlns:a16="http://schemas.microsoft.com/office/drawing/2014/main" id="{0A9DEADA-7446-8D4B-9F11-C4FEE2FF0469}"/>
                </a:ext>
              </a:extLst>
            </p:cNvPr>
            <p:cNvSpPr txBox="1"/>
            <p:nvPr/>
          </p:nvSpPr>
          <p:spPr>
            <a:xfrm>
              <a:off x="2244438" y="5890542"/>
              <a:ext cx="466531"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2184679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A6396E-C7CB-244C-B92E-30833940B3C9}"/>
              </a:ext>
            </a:extLst>
          </p:cNvPr>
          <p:cNvSpPr/>
          <p:nvPr/>
        </p:nvSpPr>
        <p:spPr>
          <a:xfrm>
            <a:off x="279214" y="1114365"/>
            <a:ext cx="8555737" cy="55339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143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9C55D88-B8C3-6A41-B688-2CC8755D4D5F}"/>
              </a:ext>
            </a:extLst>
          </p:cNvPr>
          <p:cNvPicPr>
            <a:picLocks noChangeAspect="1"/>
          </p:cNvPicPr>
          <p:nvPr/>
        </p:nvPicPr>
        <p:blipFill>
          <a:blip r:embed="rId2"/>
          <a:stretch>
            <a:fillRect/>
          </a:stretch>
        </p:blipFill>
        <p:spPr>
          <a:xfrm>
            <a:off x="2353100" y="1261320"/>
            <a:ext cx="3747564" cy="5327650"/>
          </a:xfrm>
          <a:prstGeom prst="rect">
            <a:avLst/>
          </a:prstGeom>
        </p:spPr>
      </p:pic>
      <p:sp>
        <p:nvSpPr>
          <p:cNvPr id="8" name="TextBox 7">
            <a:extLst>
              <a:ext uri="{FF2B5EF4-FFF2-40B4-BE49-F238E27FC236}">
                <a16:creationId xmlns:a16="http://schemas.microsoft.com/office/drawing/2014/main" id="{F1AEF4D1-6EFA-CE43-8F9B-F6CBEC490C04}"/>
              </a:ext>
            </a:extLst>
          </p:cNvPr>
          <p:cNvSpPr txBox="1"/>
          <p:nvPr/>
        </p:nvSpPr>
        <p:spPr>
          <a:xfrm>
            <a:off x="5947624" y="4537687"/>
            <a:ext cx="237087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3" name="Group 12">
            <a:extLst>
              <a:ext uri="{FF2B5EF4-FFF2-40B4-BE49-F238E27FC236}">
                <a16:creationId xmlns:a16="http://schemas.microsoft.com/office/drawing/2014/main" id="{F59EB9B1-AC9E-8649-B79F-A846097F1AD1}"/>
              </a:ext>
            </a:extLst>
          </p:cNvPr>
          <p:cNvGrpSpPr/>
          <p:nvPr/>
        </p:nvGrpSpPr>
        <p:grpSpPr>
          <a:xfrm>
            <a:off x="309049" y="6152543"/>
            <a:ext cx="1678033" cy="481586"/>
            <a:chOff x="1032936" y="5890542"/>
            <a:chExt cx="1678033" cy="481586"/>
          </a:xfrm>
        </p:grpSpPr>
        <p:sp>
          <p:nvSpPr>
            <p:cNvPr id="14" name="TextBox 13">
              <a:extLst>
                <a:ext uri="{FF2B5EF4-FFF2-40B4-BE49-F238E27FC236}">
                  <a16:creationId xmlns:a16="http://schemas.microsoft.com/office/drawing/2014/main" id="{00CFA0ED-7F84-C848-99A2-E4038F5BE737}"/>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5" name="TextBox 14">
              <a:extLst>
                <a:ext uri="{FF2B5EF4-FFF2-40B4-BE49-F238E27FC236}">
                  <a16:creationId xmlns:a16="http://schemas.microsoft.com/office/drawing/2014/main" id="{1ACCF260-4C2F-E745-8F48-E19E0FA0E8F6}"/>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9E4AB3CA-83F3-7C4A-80F3-3C3BD142D9E5}"/>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#3           </a:t>
            </a:r>
          </a:p>
        </p:txBody>
      </p:sp>
    </p:spTree>
    <p:extLst>
      <p:ext uri="{BB962C8B-B14F-4D97-AF65-F5344CB8AC3E}">
        <p14:creationId xmlns:p14="http://schemas.microsoft.com/office/powerpoint/2010/main" val="2265015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E81E3B-8B77-3941-8FF8-FF76333C55A0}"/>
              </a:ext>
            </a:extLst>
          </p:cNvPr>
          <p:cNvSpPr/>
          <p:nvPr/>
        </p:nvSpPr>
        <p:spPr>
          <a:xfrm>
            <a:off x="277471" y="1144614"/>
            <a:ext cx="8563829" cy="54868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334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CDCD07-73C5-3C42-A4B6-41AE46BB810B}"/>
              </a:ext>
            </a:extLst>
          </p:cNvPr>
          <p:cNvPicPr>
            <a:picLocks noChangeAspect="1"/>
          </p:cNvPicPr>
          <p:nvPr/>
        </p:nvPicPr>
        <p:blipFill>
          <a:blip r:embed="rId2"/>
          <a:stretch>
            <a:fillRect/>
          </a:stretch>
        </p:blipFill>
        <p:spPr>
          <a:xfrm>
            <a:off x="1564584" y="1327230"/>
            <a:ext cx="6014831" cy="5272260"/>
          </a:xfrm>
          <a:prstGeom prst="rect">
            <a:avLst/>
          </a:prstGeom>
        </p:spPr>
      </p:pic>
      <p:sp>
        <p:nvSpPr>
          <p:cNvPr id="8" name="TextBox 7">
            <a:extLst>
              <a:ext uri="{FF2B5EF4-FFF2-40B4-BE49-F238E27FC236}">
                <a16:creationId xmlns:a16="http://schemas.microsoft.com/office/drawing/2014/main" id="{B9084D9F-B121-9C48-9F7D-A22645DECE89}"/>
              </a:ext>
            </a:extLst>
          </p:cNvPr>
          <p:cNvSpPr txBox="1"/>
          <p:nvPr/>
        </p:nvSpPr>
        <p:spPr>
          <a:xfrm>
            <a:off x="6754114" y="5530770"/>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AE1BAD7E-671B-B14F-A1CF-91662A337246}"/>
              </a:ext>
            </a:extLst>
          </p:cNvPr>
          <p:cNvGrpSpPr/>
          <p:nvPr/>
        </p:nvGrpSpPr>
        <p:grpSpPr>
          <a:xfrm>
            <a:off x="330308" y="6085614"/>
            <a:ext cx="1678033" cy="481586"/>
            <a:chOff x="1032936" y="5890542"/>
            <a:chExt cx="1678033" cy="481586"/>
          </a:xfrm>
        </p:grpSpPr>
        <p:sp>
          <p:nvSpPr>
            <p:cNvPr id="13" name="TextBox 12">
              <a:extLst>
                <a:ext uri="{FF2B5EF4-FFF2-40B4-BE49-F238E27FC236}">
                  <a16:creationId xmlns:a16="http://schemas.microsoft.com/office/drawing/2014/main" id="{1B650DBA-A587-8D47-8134-8BB7AFBD03F1}"/>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DDB909A1-8457-964E-B500-BF102735AD21}"/>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B9552931-BA5F-4040-9D83-5452963C89C8}"/>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#3           </a:t>
            </a:r>
          </a:p>
        </p:txBody>
      </p:sp>
    </p:spTree>
    <p:extLst>
      <p:ext uri="{BB962C8B-B14F-4D97-AF65-F5344CB8AC3E}">
        <p14:creationId xmlns:p14="http://schemas.microsoft.com/office/powerpoint/2010/main" val="387460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83F62E-95CB-364B-A25E-A4443EE9B5FB}"/>
              </a:ext>
            </a:extLst>
          </p:cNvPr>
          <p:cNvSpPr/>
          <p:nvPr/>
        </p:nvSpPr>
        <p:spPr>
          <a:xfrm>
            <a:off x="277471" y="1157411"/>
            <a:ext cx="8563829" cy="54767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524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6A3F76B-CA92-324F-BB1D-998C1B242BDA}"/>
              </a:ext>
            </a:extLst>
          </p:cNvPr>
          <p:cNvPicPr>
            <a:picLocks noChangeAspect="1"/>
          </p:cNvPicPr>
          <p:nvPr/>
        </p:nvPicPr>
        <p:blipFill>
          <a:blip r:embed="rId2"/>
          <a:stretch>
            <a:fillRect/>
          </a:stretch>
        </p:blipFill>
        <p:spPr>
          <a:xfrm>
            <a:off x="2193845" y="1371599"/>
            <a:ext cx="3927627" cy="5226671"/>
          </a:xfrm>
          <a:prstGeom prst="rect">
            <a:avLst/>
          </a:prstGeom>
        </p:spPr>
      </p:pic>
      <p:sp>
        <p:nvSpPr>
          <p:cNvPr id="8" name="TextBox 7">
            <a:extLst>
              <a:ext uri="{FF2B5EF4-FFF2-40B4-BE49-F238E27FC236}">
                <a16:creationId xmlns:a16="http://schemas.microsoft.com/office/drawing/2014/main" id="{E8A3DB64-C6CB-F143-91A6-6E6B6AA2E2A5}"/>
              </a:ext>
            </a:extLst>
          </p:cNvPr>
          <p:cNvSpPr txBox="1"/>
          <p:nvPr/>
        </p:nvSpPr>
        <p:spPr>
          <a:xfrm>
            <a:off x="6513802" y="5692528"/>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Side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A0BD9386-4CF7-C34A-97B0-A4768F1BA07C}"/>
              </a:ext>
            </a:extLst>
          </p:cNvPr>
          <p:cNvGrpSpPr/>
          <p:nvPr/>
        </p:nvGrpSpPr>
        <p:grpSpPr>
          <a:xfrm>
            <a:off x="335124" y="6189554"/>
            <a:ext cx="1678033" cy="397281"/>
            <a:chOff x="1032936" y="5974847"/>
            <a:chExt cx="1678033" cy="397281"/>
          </a:xfrm>
        </p:grpSpPr>
        <p:sp>
          <p:nvSpPr>
            <p:cNvPr id="13" name="TextBox 12">
              <a:extLst>
                <a:ext uri="{FF2B5EF4-FFF2-40B4-BE49-F238E27FC236}">
                  <a16:creationId xmlns:a16="http://schemas.microsoft.com/office/drawing/2014/main" id="{D35F1096-6C34-6A44-8B21-BEED62B1D199}"/>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28C418A3-765E-0641-90FB-862C2EA3CAD1}"/>
                </a:ext>
              </a:extLst>
            </p:cNvPr>
            <p:cNvSpPr txBox="1"/>
            <p:nvPr/>
          </p:nvSpPr>
          <p:spPr>
            <a:xfrm>
              <a:off x="2244438" y="5974847"/>
              <a:ext cx="466531"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sz="900" dirty="0">
                  <a:solidFill>
                    <a:schemeClr val="bg1"/>
                  </a:solidFill>
                </a:rPr>
                <a:t> </a:t>
              </a:r>
            </a:p>
          </p:txBody>
        </p:sp>
      </p:grpSp>
      <p:sp>
        <p:nvSpPr>
          <p:cNvPr id="11" name="TextBox 10">
            <a:extLst>
              <a:ext uri="{FF2B5EF4-FFF2-40B4-BE49-F238E27FC236}">
                <a16:creationId xmlns:a16="http://schemas.microsoft.com/office/drawing/2014/main" id="{6C5AACE0-70ED-B441-8B71-CA04E900E1D2}"/>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#3           </a:t>
            </a:r>
          </a:p>
        </p:txBody>
      </p:sp>
    </p:spTree>
    <p:extLst>
      <p:ext uri="{BB962C8B-B14F-4D97-AF65-F5344CB8AC3E}">
        <p14:creationId xmlns:p14="http://schemas.microsoft.com/office/powerpoint/2010/main" val="243672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E08FBCC-40D2-1A42-8A5E-5343C792AF19}"/>
              </a:ext>
            </a:extLst>
          </p:cNvPr>
          <p:cNvSpPr txBox="1"/>
          <p:nvPr/>
        </p:nvSpPr>
        <p:spPr>
          <a:xfrm>
            <a:off x="3325882" y="2987893"/>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4    </a:t>
            </a:r>
          </a:p>
        </p:txBody>
      </p:sp>
      <p:grpSp>
        <p:nvGrpSpPr>
          <p:cNvPr id="7" name="Group 6">
            <a:extLst>
              <a:ext uri="{FF2B5EF4-FFF2-40B4-BE49-F238E27FC236}">
                <a16:creationId xmlns:a16="http://schemas.microsoft.com/office/drawing/2014/main" id="{F2B5B916-D868-AF42-A8F6-361D3E47F594}"/>
              </a:ext>
            </a:extLst>
          </p:cNvPr>
          <p:cNvGrpSpPr/>
          <p:nvPr/>
        </p:nvGrpSpPr>
        <p:grpSpPr>
          <a:xfrm>
            <a:off x="338122" y="6100279"/>
            <a:ext cx="1678033" cy="481586"/>
            <a:chOff x="1032936" y="5890542"/>
            <a:chExt cx="1678033" cy="481586"/>
          </a:xfrm>
        </p:grpSpPr>
        <p:sp>
          <p:nvSpPr>
            <p:cNvPr id="8" name="TextBox 7">
              <a:extLst>
                <a:ext uri="{FF2B5EF4-FFF2-40B4-BE49-F238E27FC236}">
                  <a16:creationId xmlns:a16="http://schemas.microsoft.com/office/drawing/2014/main" id="{0570EDEB-3692-2F45-9C75-43F56EDEBF81}"/>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9" name="TextBox 8">
              <a:extLst>
                <a:ext uri="{FF2B5EF4-FFF2-40B4-BE49-F238E27FC236}">
                  <a16:creationId xmlns:a16="http://schemas.microsoft.com/office/drawing/2014/main" id="{0DDAF939-2922-B641-B038-B1425B209D8A}"/>
                </a:ext>
              </a:extLst>
            </p:cNvPr>
            <p:cNvSpPr txBox="1"/>
            <p:nvPr/>
          </p:nvSpPr>
          <p:spPr>
            <a:xfrm>
              <a:off x="2244438" y="5890542"/>
              <a:ext cx="466531"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96938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A20606-90E4-074C-8947-0F047DA4188D}"/>
              </a:ext>
            </a:extLst>
          </p:cNvPr>
          <p:cNvSpPr/>
          <p:nvPr/>
        </p:nvSpPr>
        <p:spPr>
          <a:xfrm>
            <a:off x="290085" y="1157412"/>
            <a:ext cx="8563829" cy="54767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778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179113F-8913-934E-8423-AFF01F18CB87}"/>
              </a:ext>
            </a:extLst>
          </p:cNvPr>
          <p:cNvPicPr>
            <a:picLocks noChangeAspect="1"/>
          </p:cNvPicPr>
          <p:nvPr/>
        </p:nvPicPr>
        <p:blipFill>
          <a:blip r:embed="rId2"/>
          <a:stretch>
            <a:fillRect/>
          </a:stretch>
        </p:blipFill>
        <p:spPr>
          <a:xfrm>
            <a:off x="2205272" y="1333500"/>
            <a:ext cx="3515113" cy="5227890"/>
          </a:xfrm>
          <a:prstGeom prst="rect">
            <a:avLst/>
          </a:prstGeom>
        </p:spPr>
      </p:pic>
      <p:sp>
        <p:nvSpPr>
          <p:cNvPr id="8" name="TextBox 7">
            <a:extLst>
              <a:ext uri="{FF2B5EF4-FFF2-40B4-BE49-F238E27FC236}">
                <a16:creationId xmlns:a16="http://schemas.microsoft.com/office/drawing/2014/main" id="{19912900-FAC1-A448-8562-8D9CDCB95BAF}"/>
              </a:ext>
            </a:extLst>
          </p:cNvPr>
          <p:cNvSpPr txBox="1"/>
          <p:nvPr/>
        </p:nvSpPr>
        <p:spPr>
          <a:xfrm>
            <a:off x="5732998" y="5578601"/>
            <a:ext cx="277846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3" name="Group 12">
            <a:extLst>
              <a:ext uri="{FF2B5EF4-FFF2-40B4-BE49-F238E27FC236}">
                <a16:creationId xmlns:a16="http://schemas.microsoft.com/office/drawing/2014/main" id="{EF14FCCA-02BF-C64A-AC8A-4719EDC6312B}"/>
              </a:ext>
            </a:extLst>
          </p:cNvPr>
          <p:cNvGrpSpPr/>
          <p:nvPr/>
        </p:nvGrpSpPr>
        <p:grpSpPr>
          <a:xfrm>
            <a:off x="343811" y="6104059"/>
            <a:ext cx="1678033" cy="481586"/>
            <a:chOff x="1032936" y="5890542"/>
            <a:chExt cx="1678033" cy="481586"/>
          </a:xfrm>
        </p:grpSpPr>
        <p:sp>
          <p:nvSpPr>
            <p:cNvPr id="14" name="TextBox 13">
              <a:extLst>
                <a:ext uri="{FF2B5EF4-FFF2-40B4-BE49-F238E27FC236}">
                  <a16:creationId xmlns:a16="http://schemas.microsoft.com/office/drawing/2014/main" id="{714B34B3-838A-6E4D-A6EA-3B58490B9C1F}"/>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5" name="TextBox 14">
              <a:extLst>
                <a:ext uri="{FF2B5EF4-FFF2-40B4-BE49-F238E27FC236}">
                  <a16:creationId xmlns:a16="http://schemas.microsoft.com/office/drawing/2014/main" id="{F1CABF28-3701-1F45-BB66-99155EB7CD0B}"/>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65F7B79E-99C1-B744-8C19-762E82809A7E}"/>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#4           </a:t>
            </a:r>
          </a:p>
        </p:txBody>
      </p:sp>
    </p:spTree>
    <p:extLst>
      <p:ext uri="{BB962C8B-B14F-4D97-AF65-F5344CB8AC3E}">
        <p14:creationId xmlns:p14="http://schemas.microsoft.com/office/powerpoint/2010/main" val="12047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329CE-D797-4244-83E3-E7E243834996}"/>
              </a:ext>
            </a:extLst>
          </p:cNvPr>
          <p:cNvSpPr/>
          <p:nvPr/>
        </p:nvSpPr>
        <p:spPr>
          <a:xfrm>
            <a:off x="277472" y="1192503"/>
            <a:ext cx="8563829" cy="5435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778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3065635-1AAF-2A48-BB3A-8D5DB64FD6FE}"/>
              </a:ext>
            </a:extLst>
          </p:cNvPr>
          <p:cNvPicPr>
            <a:picLocks noChangeAspect="1"/>
          </p:cNvPicPr>
          <p:nvPr/>
        </p:nvPicPr>
        <p:blipFill>
          <a:blip r:embed="rId2"/>
          <a:stretch>
            <a:fillRect/>
          </a:stretch>
        </p:blipFill>
        <p:spPr>
          <a:xfrm>
            <a:off x="2549223" y="1447800"/>
            <a:ext cx="3084384" cy="5136817"/>
          </a:xfrm>
          <a:prstGeom prst="rect">
            <a:avLst/>
          </a:prstGeom>
        </p:spPr>
      </p:pic>
      <p:sp>
        <p:nvSpPr>
          <p:cNvPr id="8" name="TextBox 7">
            <a:extLst>
              <a:ext uri="{FF2B5EF4-FFF2-40B4-BE49-F238E27FC236}">
                <a16:creationId xmlns:a16="http://schemas.microsoft.com/office/drawing/2014/main" id="{104334F2-CBF5-E148-B6BE-3A02BEC1A20D}"/>
              </a:ext>
            </a:extLst>
          </p:cNvPr>
          <p:cNvSpPr txBox="1"/>
          <p:nvPr/>
        </p:nvSpPr>
        <p:spPr>
          <a:xfrm>
            <a:off x="6044148" y="5578601"/>
            <a:ext cx="2414052"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D5CE21BB-6969-824C-A1C6-ECB96AF1EECB}"/>
              </a:ext>
            </a:extLst>
          </p:cNvPr>
          <p:cNvGrpSpPr/>
          <p:nvPr/>
        </p:nvGrpSpPr>
        <p:grpSpPr>
          <a:xfrm>
            <a:off x="302699" y="6128138"/>
            <a:ext cx="1678033" cy="481586"/>
            <a:chOff x="1032936" y="5890542"/>
            <a:chExt cx="1678033" cy="481586"/>
          </a:xfrm>
        </p:grpSpPr>
        <p:sp>
          <p:nvSpPr>
            <p:cNvPr id="13" name="TextBox 12">
              <a:extLst>
                <a:ext uri="{FF2B5EF4-FFF2-40B4-BE49-F238E27FC236}">
                  <a16:creationId xmlns:a16="http://schemas.microsoft.com/office/drawing/2014/main" id="{ECC7EC8F-49C6-AE43-9F3E-333881818C52}"/>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AEEE476C-F209-3844-B3A3-BD0CE668B698}"/>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558623AE-607B-434B-AA62-1C335117ED3A}"/>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#4           </a:t>
            </a:r>
          </a:p>
        </p:txBody>
      </p:sp>
    </p:spTree>
    <p:extLst>
      <p:ext uri="{BB962C8B-B14F-4D97-AF65-F5344CB8AC3E}">
        <p14:creationId xmlns:p14="http://schemas.microsoft.com/office/powerpoint/2010/main" val="2275780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1417F4-86F9-C742-ADD7-EEE586308515}"/>
              </a:ext>
            </a:extLst>
          </p:cNvPr>
          <p:cNvSpPr/>
          <p:nvPr/>
        </p:nvSpPr>
        <p:spPr>
          <a:xfrm>
            <a:off x="277471" y="1144614"/>
            <a:ext cx="8563829" cy="54762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334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7E81B5-BA74-6D4C-93D8-1F9ACFA6A139}"/>
              </a:ext>
            </a:extLst>
          </p:cNvPr>
          <p:cNvPicPr>
            <a:picLocks noChangeAspect="1"/>
          </p:cNvPicPr>
          <p:nvPr/>
        </p:nvPicPr>
        <p:blipFill>
          <a:blip r:embed="rId2"/>
          <a:stretch>
            <a:fillRect/>
          </a:stretch>
        </p:blipFill>
        <p:spPr>
          <a:xfrm>
            <a:off x="1878292" y="1453375"/>
            <a:ext cx="5438215" cy="5007564"/>
          </a:xfrm>
          <a:prstGeom prst="rect">
            <a:avLst/>
          </a:prstGeom>
        </p:spPr>
      </p:pic>
      <p:sp>
        <p:nvSpPr>
          <p:cNvPr id="8" name="TextBox 7">
            <a:extLst>
              <a:ext uri="{FF2B5EF4-FFF2-40B4-BE49-F238E27FC236}">
                <a16:creationId xmlns:a16="http://schemas.microsoft.com/office/drawing/2014/main" id="{3720932C-C234-384C-A61B-E1B194C11F84}"/>
              </a:ext>
            </a:extLst>
          </p:cNvPr>
          <p:cNvSpPr txBox="1"/>
          <p:nvPr/>
        </p:nvSpPr>
        <p:spPr>
          <a:xfrm>
            <a:off x="6703314" y="5645045"/>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9777E28F-A161-C548-9EF1-3FD6C6D3DB6F}"/>
              </a:ext>
            </a:extLst>
          </p:cNvPr>
          <p:cNvGrpSpPr/>
          <p:nvPr/>
        </p:nvGrpSpPr>
        <p:grpSpPr>
          <a:xfrm>
            <a:off x="328856" y="6116364"/>
            <a:ext cx="1678033" cy="481586"/>
            <a:chOff x="1032936" y="5890542"/>
            <a:chExt cx="1678033" cy="481586"/>
          </a:xfrm>
        </p:grpSpPr>
        <p:sp>
          <p:nvSpPr>
            <p:cNvPr id="13" name="TextBox 12">
              <a:extLst>
                <a:ext uri="{FF2B5EF4-FFF2-40B4-BE49-F238E27FC236}">
                  <a16:creationId xmlns:a16="http://schemas.microsoft.com/office/drawing/2014/main" id="{B8E9F239-E1E9-F846-87A4-97DFB269227E}"/>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3E354E1C-C1A8-2C4F-A096-897B28AE5EAB}"/>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5CDDA103-C221-B946-B66D-B8CF04517F52}"/>
              </a:ext>
            </a:extLst>
          </p:cNvPr>
          <p:cNvSpPr txBox="1"/>
          <p:nvPr/>
        </p:nvSpPr>
        <p:spPr>
          <a:xfrm>
            <a:off x="208255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#4           </a:t>
            </a:r>
          </a:p>
        </p:txBody>
      </p:sp>
    </p:spTree>
    <p:extLst>
      <p:ext uri="{BB962C8B-B14F-4D97-AF65-F5344CB8AC3E}">
        <p14:creationId xmlns:p14="http://schemas.microsoft.com/office/powerpoint/2010/main" val="3090026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45825B-B8FB-234E-BEAE-BD8D38CFDE5E}"/>
              </a:ext>
            </a:extLst>
          </p:cNvPr>
          <p:cNvSpPr/>
          <p:nvPr/>
        </p:nvSpPr>
        <p:spPr>
          <a:xfrm>
            <a:off x="274944" y="1157412"/>
            <a:ext cx="8563829" cy="54767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397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5DB2D6C-E4DB-034E-AD77-A81FFF1BA90B}"/>
              </a:ext>
            </a:extLst>
          </p:cNvPr>
          <p:cNvPicPr>
            <a:picLocks noChangeAspect="1"/>
          </p:cNvPicPr>
          <p:nvPr/>
        </p:nvPicPr>
        <p:blipFill>
          <a:blip r:embed="rId2"/>
          <a:stretch>
            <a:fillRect/>
          </a:stretch>
        </p:blipFill>
        <p:spPr>
          <a:xfrm>
            <a:off x="2095500" y="1582678"/>
            <a:ext cx="5391150" cy="4818121"/>
          </a:xfrm>
          <a:prstGeom prst="rect">
            <a:avLst/>
          </a:prstGeom>
        </p:spPr>
      </p:pic>
      <p:sp>
        <p:nvSpPr>
          <p:cNvPr id="8" name="TextBox 7">
            <a:extLst>
              <a:ext uri="{FF2B5EF4-FFF2-40B4-BE49-F238E27FC236}">
                <a16:creationId xmlns:a16="http://schemas.microsoft.com/office/drawing/2014/main" id="{18D91D96-3A4E-6E4C-B85B-11CF0A9252BB}"/>
              </a:ext>
            </a:extLst>
          </p:cNvPr>
          <p:cNvSpPr txBox="1"/>
          <p:nvPr/>
        </p:nvSpPr>
        <p:spPr>
          <a:xfrm>
            <a:off x="6817095" y="5714047"/>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BC521096-66B4-C047-98BF-5BC379AA5660}"/>
              </a:ext>
            </a:extLst>
          </p:cNvPr>
          <p:cNvGrpSpPr/>
          <p:nvPr/>
        </p:nvGrpSpPr>
        <p:grpSpPr>
          <a:xfrm>
            <a:off x="337655" y="6093930"/>
            <a:ext cx="1678033" cy="481586"/>
            <a:chOff x="1032936" y="5890542"/>
            <a:chExt cx="1678033" cy="481586"/>
          </a:xfrm>
        </p:grpSpPr>
        <p:sp>
          <p:nvSpPr>
            <p:cNvPr id="13" name="TextBox 12">
              <a:extLst>
                <a:ext uri="{FF2B5EF4-FFF2-40B4-BE49-F238E27FC236}">
                  <a16:creationId xmlns:a16="http://schemas.microsoft.com/office/drawing/2014/main" id="{721EE6B6-7309-8C40-85F7-C57082106034}"/>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5E1D3620-9D85-614F-B1F8-E45CBD578619}"/>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4146005D-1907-9041-93AE-0E8BA51B59E7}"/>
              </a:ext>
            </a:extLst>
          </p:cNvPr>
          <p:cNvSpPr txBox="1"/>
          <p:nvPr/>
        </p:nvSpPr>
        <p:spPr>
          <a:xfrm>
            <a:off x="2076070"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#4           </a:t>
            </a:r>
          </a:p>
        </p:txBody>
      </p:sp>
    </p:spTree>
    <p:extLst>
      <p:ext uri="{BB962C8B-B14F-4D97-AF65-F5344CB8AC3E}">
        <p14:creationId xmlns:p14="http://schemas.microsoft.com/office/powerpoint/2010/main" val="319598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614F7-8091-2848-A8B6-0D37DCA90558}"/>
              </a:ext>
            </a:extLst>
          </p:cNvPr>
          <p:cNvSpPr/>
          <p:nvPr/>
        </p:nvSpPr>
        <p:spPr>
          <a:xfrm>
            <a:off x="277471" y="1157412"/>
            <a:ext cx="8563829" cy="5473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397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85BDA43-C113-E240-B75E-B2587FCEE6AB}"/>
              </a:ext>
            </a:extLst>
          </p:cNvPr>
          <p:cNvPicPr>
            <a:picLocks noChangeAspect="1"/>
          </p:cNvPicPr>
          <p:nvPr/>
        </p:nvPicPr>
        <p:blipFill>
          <a:blip r:embed="rId2"/>
          <a:stretch>
            <a:fillRect/>
          </a:stretch>
        </p:blipFill>
        <p:spPr>
          <a:xfrm>
            <a:off x="2884126" y="1549582"/>
            <a:ext cx="3528791" cy="4896981"/>
          </a:xfrm>
          <a:prstGeom prst="rect">
            <a:avLst/>
          </a:prstGeom>
        </p:spPr>
      </p:pic>
      <p:sp>
        <p:nvSpPr>
          <p:cNvPr id="8" name="TextBox 7">
            <a:extLst>
              <a:ext uri="{FF2B5EF4-FFF2-40B4-BE49-F238E27FC236}">
                <a16:creationId xmlns:a16="http://schemas.microsoft.com/office/drawing/2014/main" id="{6453C68E-D29F-E04A-9916-C5512B517AD5}"/>
              </a:ext>
            </a:extLst>
          </p:cNvPr>
          <p:cNvSpPr txBox="1"/>
          <p:nvPr/>
        </p:nvSpPr>
        <p:spPr>
          <a:xfrm>
            <a:off x="6715495" y="5714047"/>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Side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28991AC5-4061-FF49-8222-30A8B80ADB74}"/>
              </a:ext>
            </a:extLst>
          </p:cNvPr>
          <p:cNvGrpSpPr/>
          <p:nvPr/>
        </p:nvGrpSpPr>
        <p:grpSpPr>
          <a:xfrm>
            <a:off x="367076" y="6080960"/>
            <a:ext cx="1678033" cy="481586"/>
            <a:chOff x="1032936" y="5890542"/>
            <a:chExt cx="1678033" cy="481586"/>
          </a:xfrm>
        </p:grpSpPr>
        <p:sp>
          <p:nvSpPr>
            <p:cNvPr id="13" name="TextBox 12">
              <a:extLst>
                <a:ext uri="{FF2B5EF4-FFF2-40B4-BE49-F238E27FC236}">
                  <a16:creationId xmlns:a16="http://schemas.microsoft.com/office/drawing/2014/main" id="{D83CB619-930A-8746-BAD6-44CD4DBD0F3E}"/>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ED3F5FB5-6DCA-E04E-9AB1-DC870A3ABA54}"/>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23E9C03B-BE35-A949-ABBA-9DDE3DAB53D4}"/>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#4           </a:t>
            </a:r>
          </a:p>
        </p:txBody>
      </p:sp>
    </p:spTree>
    <p:extLst>
      <p:ext uri="{BB962C8B-B14F-4D97-AF65-F5344CB8AC3E}">
        <p14:creationId xmlns:p14="http://schemas.microsoft.com/office/powerpoint/2010/main" val="282009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1174F-D4FE-4E4E-8FDF-ACE634216AB8}"/>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48A7E66-FB7B-644C-B3BB-7E4DB58DAC00}"/>
              </a:ext>
            </a:extLst>
          </p:cNvPr>
          <p:cNvSpPr txBox="1"/>
          <p:nvPr/>
        </p:nvSpPr>
        <p:spPr>
          <a:xfrm>
            <a:off x="3752077" y="330763"/>
            <a:ext cx="179917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Copyright Page  </a:t>
            </a:r>
          </a:p>
        </p:txBody>
      </p:sp>
      <p:sp>
        <p:nvSpPr>
          <p:cNvPr id="8" name="TextBox 7">
            <a:extLst>
              <a:ext uri="{FF2B5EF4-FFF2-40B4-BE49-F238E27FC236}">
                <a16:creationId xmlns:a16="http://schemas.microsoft.com/office/drawing/2014/main" id="{C0E4F49F-2FF3-624E-AE70-4D15C0426077}"/>
              </a:ext>
            </a:extLst>
          </p:cNvPr>
          <p:cNvSpPr txBox="1"/>
          <p:nvPr/>
        </p:nvSpPr>
        <p:spPr>
          <a:xfrm>
            <a:off x="609600" y="1364342"/>
            <a:ext cx="534635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Copyright </a:t>
            </a:r>
            <a:r>
              <a:rPr lang="en-US" dirty="0"/>
              <a:t> ©  </a:t>
            </a:r>
            <a:r>
              <a:rPr lang="en-US" dirty="0">
                <a:latin typeface="Times New Roman" panose="02020603050405020304" pitchFamily="18" charset="0"/>
                <a:cs typeface="Times New Roman" panose="02020603050405020304" pitchFamily="18" charset="0"/>
              </a:rPr>
              <a:t>2020 by Mr. Winfred </a:t>
            </a:r>
            <a:r>
              <a:rPr lang="en-US" dirty="0" err="1">
                <a:latin typeface="Times New Roman" panose="02020603050405020304" pitchFamily="18" charset="0"/>
                <a:cs typeface="Times New Roman" panose="02020603050405020304" pitchFamily="18" charset="0"/>
              </a:rPr>
              <a:t>Scottson</a:t>
            </a:r>
            <a:r>
              <a:rPr lang="en-US" dirty="0">
                <a:latin typeface="Times New Roman" panose="02020603050405020304" pitchFamily="18" charset="0"/>
                <a:cs typeface="Times New Roman" panose="02020603050405020304" pitchFamily="18" charset="0"/>
              </a:rPr>
              <a:t> Kenner </a:t>
            </a:r>
          </a:p>
        </p:txBody>
      </p:sp>
      <p:sp>
        <p:nvSpPr>
          <p:cNvPr id="9" name="TextBox 8">
            <a:extLst>
              <a:ext uri="{FF2B5EF4-FFF2-40B4-BE49-F238E27FC236}">
                <a16:creationId xmlns:a16="http://schemas.microsoft.com/office/drawing/2014/main" id="{28302441-A462-5144-A566-FD1CF2A5D168}"/>
              </a:ext>
            </a:extLst>
          </p:cNvPr>
          <p:cNvSpPr txBox="1"/>
          <p:nvPr/>
        </p:nvSpPr>
        <p:spPr>
          <a:xfrm>
            <a:off x="486029" y="2158131"/>
            <a:ext cx="806484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All rights reserved. No portion of this publication maybe reproduced, distributed, or transmitted in any form or by any means, including photocopying, recording, or other electronic or mechanical methods, without the prior written permission of the author. </a:t>
            </a:r>
          </a:p>
        </p:txBody>
      </p:sp>
      <p:sp>
        <p:nvSpPr>
          <p:cNvPr id="10" name="TextBox 9">
            <a:extLst>
              <a:ext uri="{FF2B5EF4-FFF2-40B4-BE49-F238E27FC236}">
                <a16:creationId xmlns:a16="http://schemas.microsoft.com/office/drawing/2014/main" id="{62FD7D41-0278-FE4C-ABE3-E884995ED4DE}"/>
              </a:ext>
            </a:extLst>
          </p:cNvPr>
          <p:cNvSpPr txBox="1"/>
          <p:nvPr/>
        </p:nvSpPr>
        <p:spPr>
          <a:xfrm>
            <a:off x="594804" y="3499541"/>
            <a:ext cx="806484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author of this publication has used his best efforts in preparing the presented designs and mathematical derivations. The author makes no warranty of any kind, expressed or implied, in regard to perfect, mistake free, designs, mathematical derivations, or governing displacement equations. All presented materials are new and fall under a heading of technical research, and therefore may contain errors. The author shall not be liable in any event for incidental design or mathematical errors.     </a:t>
            </a:r>
          </a:p>
        </p:txBody>
      </p:sp>
      <p:sp>
        <p:nvSpPr>
          <p:cNvPr id="12" name="TextBox 11">
            <a:extLst>
              <a:ext uri="{FF2B5EF4-FFF2-40B4-BE49-F238E27FC236}">
                <a16:creationId xmlns:a16="http://schemas.microsoft.com/office/drawing/2014/main" id="{B000D733-9DAC-EA4A-9765-E43FDCC382E2}"/>
              </a:ext>
            </a:extLst>
          </p:cNvPr>
          <p:cNvSpPr txBox="1"/>
          <p:nvPr/>
        </p:nvSpPr>
        <p:spPr>
          <a:xfrm>
            <a:off x="5017132" y="6226417"/>
            <a:ext cx="24140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hlinkClick r:id="rId2"/>
              </a:rPr>
              <a:t>www.LATTOGLE.com</a:t>
            </a:r>
            <a:r>
              <a:rPr lang="en-US" dirty="0">
                <a:latin typeface="Times New Roman" panose="02020603050405020304" pitchFamily="18" charset="0"/>
                <a:cs typeface="Times New Roman" panose="02020603050405020304" pitchFamily="18" charset="0"/>
              </a:rPr>
              <a:t>   </a:t>
            </a:r>
          </a:p>
        </p:txBody>
      </p:sp>
      <p:grpSp>
        <p:nvGrpSpPr>
          <p:cNvPr id="13" name="Group 12">
            <a:extLst>
              <a:ext uri="{FF2B5EF4-FFF2-40B4-BE49-F238E27FC236}">
                <a16:creationId xmlns:a16="http://schemas.microsoft.com/office/drawing/2014/main" id="{C7CAC2F9-6059-4943-959F-7EDD7F62A5E7}"/>
              </a:ext>
            </a:extLst>
          </p:cNvPr>
          <p:cNvGrpSpPr/>
          <p:nvPr/>
        </p:nvGrpSpPr>
        <p:grpSpPr>
          <a:xfrm>
            <a:off x="2121865" y="6140194"/>
            <a:ext cx="1678033" cy="481586"/>
            <a:chOff x="1032936" y="5890542"/>
            <a:chExt cx="1678033" cy="481586"/>
          </a:xfrm>
        </p:grpSpPr>
        <p:sp>
          <p:nvSpPr>
            <p:cNvPr id="14" name="TextBox 13">
              <a:extLst>
                <a:ext uri="{FF2B5EF4-FFF2-40B4-BE49-F238E27FC236}">
                  <a16:creationId xmlns:a16="http://schemas.microsoft.com/office/drawing/2014/main" id="{83D3AE17-2C8E-1642-B45C-5D5A9B1C0053}"/>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5" name="TextBox 14">
              <a:extLst>
                <a:ext uri="{FF2B5EF4-FFF2-40B4-BE49-F238E27FC236}">
                  <a16:creationId xmlns:a16="http://schemas.microsoft.com/office/drawing/2014/main" id="{B3DE8B50-F69F-8E48-B5FA-19594D171D7E}"/>
                </a:ext>
              </a:extLst>
            </p:cNvPr>
            <p:cNvSpPr txBox="1"/>
            <p:nvPr/>
          </p:nvSpPr>
          <p:spPr>
            <a:xfrm>
              <a:off x="2244438" y="5890542"/>
              <a:ext cx="466531" cy="36933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721446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C71FDCC-B2CD-7941-9132-A19A6451E671}"/>
              </a:ext>
            </a:extLst>
          </p:cNvPr>
          <p:cNvSpPr txBox="1"/>
          <p:nvPr/>
        </p:nvSpPr>
        <p:spPr>
          <a:xfrm>
            <a:off x="3300482" y="2962493"/>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5   </a:t>
            </a:r>
          </a:p>
        </p:txBody>
      </p:sp>
      <p:grpSp>
        <p:nvGrpSpPr>
          <p:cNvPr id="7" name="Group 6">
            <a:extLst>
              <a:ext uri="{FF2B5EF4-FFF2-40B4-BE49-F238E27FC236}">
                <a16:creationId xmlns:a16="http://schemas.microsoft.com/office/drawing/2014/main" id="{D694D924-C7B3-3041-81D4-39425999C745}"/>
              </a:ext>
            </a:extLst>
          </p:cNvPr>
          <p:cNvGrpSpPr/>
          <p:nvPr/>
        </p:nvGrpSpPr>
        <p:grpSpPr>
          <a:xfrm>
            <a:off x="344607" y="6100279"/>
            <a:ext cx="1678033" cy="481586"/>
            <a:chOff x="1032936" y="5890542"/>
            <a:chExt cx="1678033" cy="481586"/>
          </a:xfrm>
        </p:grpSpPr>
        <p:sp>
          <p:nvSpPr>
            <p:cNvPr id="8" name="TextBox 7">
              <a:extLst>
                <a:ext uri="{FF2B5EF4-FFF2-40B4-BE49-F238E27FC236}">
                  <a16:creationId xmlns:a16="http://schemas.microsoft.com/office/drawing/2014/main" id="{5A74FD24-07B6-6448-9B14-CF2CF800C419}"/>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9" name="TextBox 8">
              <a:extLst>
                <a:ext uri="{FF2B5EF4-FFF2-40B4-BE49-F238E27FC236}">
                  <a16:creationId xmlns:a16="http://schemas.microsoft.com/office/drawing/2014/main" id="{DA7A5282-388F-D749-BF53-47C502156927}"/>
                </a:ext>
              </a:extLst>
            </p:cNvPr>
            <p:cNvSpPr txBox="1"/>
            <p:nvPr/>
          </p:nvSpPr>
          <p:spPr>
            <a:xfrm>
              <a:off x="2244438" y="5890542"/>
              <a:ext cx="466531"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256353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127AFB-07CC-6B45-A414-F84EC31F80A9}"/>
              </a:ext>
            </a:extLst>
          </p:cNvPr>
          <p:cNvSpPr/>
          <p:nvPr/>
        </p:nvSpPr>
        <p:spPr>
          <a:xfrm>
            <a:off x="290085" y="1095315"/>
            <a:ext cx="8563829" cy="55296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0953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C736EEC-3F37-BC4B-834B-8243455C9DAE}"/>
              </a:ext>
            </a:extLst>
          </p:cNvPr>
          <p:cNvPicPr>
            <a:picLocks noChangeAspect="1"/>
          </p:cNvPicPr>
          <p:nvPr/>
        </p:nvPicPr>
        <p:blipFill>
          <a:blip r:embed="rId2"/>
          <a:stretch>
            <a:fillRect/>
          </a:stretch>
        </p:blipFill>
        <p:spPr>
          <a:xfrm>
            <a:off x="2514600" y="1240592"/>
            <a:ext cx="3208375" cy="5399887"/>
          </a:xfrm>
          <a:prstGeom prst="rect">
            <a:avLst/>
          </a:prstGeom>
        </p:spPr>
      </p:pic>
      <p:sp>
        <p:nvSpPr>
          <p:cNvPr id="7" name="TextBox 6">
            <a:extLst>
              <a:ext uri="{FF2B5EF4-FFF2-40B4-BE49-F238E27FC236}">
                <a16:creationId xmlns:a16="http://schemas.microsoft.com/office/drawing/2014/main" id="{663E6F27-9292-7248-8E0C-800E37F66121}"/>
              </a:ext>
            </a:extLst>
          </p:cNvPr>
          <p:cNvSpPr txBox="1"/>
          <p:nvPr/>
        </p:nvSpPr>
        <p:spPr>
          <a:xfrm>
            <a:off x="5684385" y="5354926"/>
            <a:ext cx="277846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6BF67B35-AD55-674F-9012-841C3F03C3ED}"/>
              </a:ext>
            </a:extLst>
          </p:cNvPr>
          <p:cNvGrpSpPr/>
          <p:nvPr/>
        </p:nvGrpSpPr>
        <p:grpSpPr>
          <a:xfrm>
            <a:off x="328639" y="6101722"/>
            <a:ext cx="1678033" cy="481586"/>
            <a:chOff x="1032936" y="5890542"/>
            <a:chExt cx="1678033" cy="481586"/>
          </a:xfrm>
        </p:grpSpPr>
        <p:sp>
          <p:nvSpPr>
            <p:cNvPr id="13" name="TextBox 12">
              <a:extLst>
                <a:ext uri="{FF2B5EF4-FFF2-40B4-BE49-F238E27FC236}">
                  <a16:creationId xmlns:a16="http://schemas.microsoft.com/office/drawing/2014/main" id="{4F665056-E89B-9345-A578-3E111E2C1A1D}"/>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18472A2F-3C8F-7746-B261-9852725589C9}"/>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0F946AAE-85B6-A949-83C1-338875DF177E}"/>
              </a:ext>
            </a:extLst>
          </p:cNvPr>
          <p:cNvSpPr txBox="1"/>
          <p:nvPr/>
        </p:nvSpPr>
        <p:spPr>
          <a:xfrm>
            <a:off x="206958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#5          </a:t>
            </a:r>
          </a:p>
        </p:txBody>
      </p:sp>
    </p:spTree>
    <p:extLst>
      <p:ext uri="{BB962C8B-B14F-4D97-AF65-F5344CB8AC3E}">
        <p14:creationId xmlns:p14="http://schemas.microsoft.com/office/powerpoint/2010/main" val="427758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A3E3BE-4C1D-8645-A3C5-D3060AEF1CB4}"/>
              </a:ext>
            </a:extLst>
          </p:cNvPr>
          <p:cNvSpPr/>
          <p:nvPr/>
        </p:nvSpPr>
        <p:spPr>
          <a:xfrm>
            <a:off x="288791" y="1157412"/>
            <a:ext cx="8563829" cy="54760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A628855-2E9E-454B-802C-33611DC33F30}"/>
              </a:ext>
            </a:extLst>
          </p:cNvPr>
          <p:cNvPicPr>
            <a:picLocks noChangeAspect="1"/>
          </p:cNvPicPr>
          <p:nvPr/>
        </p:nvPicPr>
        <p:blipFill>
          <a:blip r:embed="rId2"/>
          <a:stretch>
            <a:fillRect/>
          </a:stretch>
        </p:blipFill>
        <p:spPr>
          <a:xfrm>
            <a:off x="2505541" y="1230513"/>
            <a:ext cx="3241096" cy="5388027"/>
          </a:xfrm>
          <a:prstGeom prst="rect">
            <a:avLst/>
          </a:prstGeom>
        </p:spPr>
      </p:pic>
      <p:sp>
        <p:nvSpPr>
          <p:cNvPr id="8" name="TextBox 7">
            <a:extLst>
              <a:ext uri="{FF2B5EF4-FFF2-40B4-BE49-F238E27FC236}">
                <a16:creationId xmlns:a16="http://schemas.microsoft.com/office/drawing/2014/main" id="{9B9CF448-2AAB-EB47-8ABC-D7667C213D81}"/>
              </a:ext>
            </a:extLst>
          </p:cNvPr>
          <p:cNvSpPr txBox="1"/>
          <p:nvPr/>
        </p:nvSpPr>
        <p:spPr>
          <a:xfrm>
            <a:off x="6135235" y="5625574"/>
            <a:ext cx="2494415"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8ECC6839-9F03-104C-8AB0-9AE3F9922FE9}"/>
              </a:ext>
            </a:extLst>
          </p:cNvPr>
          <p:cNvGrpSpPr/>
          <p:nvPr/>
        </p:nvGrpSpPr>
        <p:grpSpPr>
          <a:xfrm>
            <a:off x="323475" y="6099152"/>
            <a:ext cx="1678033" cy="481586"/>
            <a:chOff x="1032936" y="5890542"/>
            <a:chExt cx="1678033" cy="481586"/>
          </a:xfrm>
        </p:grpSpPr>
        <p:sp>
          <p:nvSpPr>
            <p:cNvPr id="13" name="TextBox 12">
              <a:extLst>
                <a:ext uri="{FF2B5EF4-FFF2-40B4-BE49-F238E27FC236}">
                  <a16:creationId xmlns:a16="http://schemas.microsoft.com/office/drawing/2014/main" id="{026BD9C3-2D56-654C-9316-99A7225410A3}"/>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72EDB307-9EFD-0C4D-A5C8-675DDDB884BC}"/>
                </a:ext>
              </a:extLst>
            </p:cNvPr>
            <p:cNvSpPr txBox="1"/>
            <p:nvPr/>
          </p:nvSpPr>
          <p:spPr>
            <a:xfrm>
              <a:off x="2244438" y="5890542"/>
              <a:ext cx="466531" cy="369332"/>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0" name="TextBox 9">
            <a:extLst>
              <a:ext uri="{FF2B5EF4-FFF2-40B4-BE49-F238E27FC236}">
                <a16:creationId xmlns:a16="http://schemas.microsoft.com/office/drawing/2014/main" id="{22A34232-6189-9E43-A863-03901FEE3F12}"/>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#5           </a:t>
            </a:r>
          </a:p>
        </p:txBody>
      </p:sp>
    </p:spTree>
    <p:extLst>
      <p:ext uri="{BB962C8B-B14F-4D97-AF65-F5344CB8AC3E}">
        <p14:creationId xmlns:p14="http://schemas.microsoft.com/office/powerpoint/2010/main" val="196910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D3A2D5-89F3-0D4F-B1BE-0A21EDC0D408}"/>
              </a:ext>
            </a:extLst>
          </p:cNvPr>
          <p:cNvSpPr/>
          <p:nvPr/>
        </p:nvSpPr>
        <p:spPr>
          <a:xfrm>
            <a:off x="277385" y="1144614"/>
            <a:ext cx="8563829" cy="54867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334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E85EC73-5DC4-8E4E-B758-3E17BDD6D5D8}"/>
              </a:ext>
            </a:extLst>
          </p:cNvPr>
          <p:cNvPicPr>
            <a:picLocks noChangeAspect="1"/>
          </p:cNvPicPr>
          <p:nvPr/>
        </p:nvPicPr>
        <p:blipFill>
          <a:blip r:embed="rId2"/>
          <a:stretch>
            <a:fillRect/>
          </a:stretch>
        </p:blipFill>
        <p:spPr>
          <a:xfrm>
            <a:off x="2386479" y="1925559"/>
            <a:ext cx="4917142" cy="4299281"/>
          </a:xfrm>
          <a:prstGeom prst="rect">
            <a:avLst/>
          </a:prstGeom>
        </p:spPr>
      </p:pic>
      <p:sp>
        <p:nvSpPr>
          <p:cNvPr id="8" name="TextBox 7">
            <a:extLst>
              <a:ext uri="{FF2B5EF4-FFF2-40B4-BE49-F238E27FC236}">
                <a16:creationId xmlns:a16="http://schemas.microsoft.com/office/drawing/2014/main" id="{E5184DA9-7AE8-8A44-B6AB-FCAE94E68F61}"/>
              </a:ext>
            </a:extLst>
          </p:cNvPr>
          <p:cNvSpPr txBox="1"/>
          <p:nvPr/>
        </p:nvSpPr>
        <p:spPr>
          <a:xfrm>
            <a:off x="6716014" y="5645045"/>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C8957CFC-32ED-034B-A031-1E73BD97239B}"/>
              </a:ext>
            </a:extLst>
          </p:cNvPr>
          <p:cNvGrpSpPr/>
          <p:nvPr/>
        </p:nvGrpSpPr>
        <p:grpSpPr>
          <a:xfrm>
            <a:off x="328639" y="6107262"/>
            <a:ext cx="1678033" cy="481586"/>
            <a:chOff x="1032936" y="5890542"/>
            <a:chExt cx="1678033" cy="481586"/>
          </a:xfrm>
        </p:grpSpPr>
        <p:sp>
          <p:nvSpPr>
            <p:cNvPr id="13" name="TextBox 12">
              <a:extLst>
                <a:ext uri="{FF2B5EF4-FFF2-40B4-BE49-F238E27FC236}">
                  <a16:creationId xmlns:a16="http://schemas.microsoft.com/office/drawing/2014/main" id="{FF177B48-7622-114B-8FAE-8824D9CCD250}"/>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AC2DB051-1559-2F4C-900F-77A3E67EED40}"/>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023759A5-6EBC-B54C-9A4E-CCBF81EEF13F}"/>
              </a:ext>
            </a:extLst>
          </p:cNvPr>
          <p:cNvSpPr txBox="1"/>
          <p:nvPr/>
        </p:nvSpPr>
        <p:spPr>
          <a:xfrm>
            <a:off x="2063100"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#5           </a:t>
            </a:r>
          </a:p>
        </p:txBody>
      </p:sp>
    </p:spTree>
    <p:extLst>
      <p:ext uri="{BB962C8B-B14F-4D97-AF65-F5344CB8AC3E}">
        <p14:creationId xmlns:p14="http://schemas.microsoft.com/office/powerpoint/2010/main" val="212577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2C4A7E-4E17-064F-8E42-D71A56920B17}"/>
              </a:ext>
            </a:extLst>
          </p:cNvPr>
          <p:cNvSpPr/>
          <p:nvPr/>
        </p:nvSpPr>
        <p:spPr>
          <a:xfrm>
            <a:off x="283649" y="1108113"/>
            <a:ext cx="8563829" cy="5526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0953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2ABB91-F486-494E-8550-EEE0FF71D448}"/>
              </a:ext>
            </a:extLst>
          </p:cNvPr>
          <p:cNvPicPr>
            <a:picLocks noChangeAspect="1"/>
          </p:cNvPicPr>
          <p:nvPr/>
        </p:nvPicPr>
        <p:blipFill>
          <a:blip r:embed="rId2"/>
          <a:stretch>
            <a:fillRect/>
          </a:stretch>
        </p:blipFill>
        <p:spPr>
          <a:xfrm>
            <a:off x="1994222" y="1439120"/>
            <a:ext cx="5372100" cy="5156200"/>
          </a:xfrm>
          <a:prstGeom prst="rect">
            <a:avLst/>
          </a:prstGeom>
        </p:spPr>
      </p:pic>
      <p:sp>
        <p:nvSpPr>
          <p:cNvPr id="8" name="TextBox 7">
            <a:extLst>
              <a:ext uri="{FF2B5EF4-FFF2-40B4-BE49-F238E27FC236}">
                <a16:creationId xmlns:a16="http://schemas.microsoft.com/office/drawing/2014/main" id="{10995464-0C12-3640-BA7A-45D148289052}"/>
              </a:ext>
            </a:extLst>
          </p:cNvPr>
          <p:cNvSpPr txBox="1"/>
          <p:nvPr/>
        </p:nvSpPr>
        <p:spPr>
          <a:xfrm>
            <a:off x="6703314" y="5645045"/>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96960161-80D8-BF4A-8D95-364F107850E4}"/>
              </a:ext>
            </a:extLst>
          </p:cNvPr>
          <p:cNvGrpSpPr/>
          <p:nvPr/>
        </p:nvGrpSpPr>
        <p:grpSpPr>
          <a:xfrm>
            <a:off x="338634" y="6111554"/>
            <a:ext cx="1678033" cy="481586"/>
            <a:chOff x="1032936" y="5890542"/>
            <a:chExt cx="1678033" cy="481586"/>
          </a:xfrm>
        </p:grpSpPr>
        <p:sp>
          <p:nvSpPr>
            <p:cNvPr id="13" name="TextBox 12">
              <a:extLst>
                <a:ext uri="{FF2B5EF4-FFF2-40B4-BE49-F238E27FC236}">
                  <a16:creationId xmlns:a16="http://schemas.microsoft.com/office/drawing/2014/main" id="{8649F4EE-7EF9-DC45-BE65-DA6300C5A080}"/>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F6934E04-AC68-D24C-98D6-E38CFA745EEE}"/>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7525C673-5BFB-FD46-B799-3CB963F760A1}"/>
              </a:ext>
            </a:extLst>
          </p:cNvPr>
          <p:cNvSpPr txBox="1"/>
          <p:nvPr/>
        </p:nvSpPr>
        <p:spPr>
          <a:xfrm>
            <a:off x="2056615" y="23185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#5           </a:t>
            </a:r>
          </a:p>
        </p:txBody>
      </p:sp>
    </p:spTree>
    <p:extLst>
      <p:ext uri="{BB962C8B-B14F-4D97-AF65-F5344CB8AC3E}">
        <p14:creationId xmlns:p14="http://schemas.microsoft.com/office/powerpoint/2010/main" val="3783601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A6FF02-4D44-9449-A3DB-F20D09076E9E}"/>
              </a:ext>
            </a:extLst>
          </p:cNvPr>
          <p:cNvSpPr/>
          <p:nvPr/>
        </p:nvSpPr>
        <p:spPr>
          <a:xfrm>
            <a:off x="283649" y="1139864"/>
            <a:ext cx="8563829" cy="54872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270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E7464B1-6401-0148-BDE2-882AF1583742}"/>
              </a:ext>
            </a:extLst>
          </p:cNvPr>
          <p:cNvPicPr>
            <a:picLocks noChangeAspect="1"/>
          </p:cNvPicPr>
          <p:nvPr/>
        </p:nvPicPr>
        <p:blipFill>
          <a:blip r:embed="rId2"/>
          <a:stretch>
            <a:fillRect/>
          </a:stretch>
        </p:blipFill>
        <p:spPr>
          <a:xfrm>
            <a:off x="2826796" y="1332822"/>
            <a:ext cx="3490408" cy="5269711"/>
          </a:xfrm>
          <a:prstGeom prst="rect">
            <a:avLst/>
          </a:prstGeom>
        </p:spPr>
      </p:pic>
      <p:sp>
        <p:nvSpPr>
          <p:cNvPr id="8" name="TextBox 7">
            <a:extLst>
              <a:ext uri="{FF2B5EF4-FFF2-40B4-BE49-F238E27FC236}">
                <a16:creationId xmlns:a16="http://schemas.microsoft.com/office/drawing/2014/main" id="{E7091F95-9140-5F4B-BB01-FC05B72261CB}"/>
              </a:ext>
            </a:extLst>
          </p:cNvPr>
          <p:cNvSpPr txBox="1"/>
          <p:nvPr/>
        </p:nvSpPr>
        <p:spPr>
          <a:xfrm>
            <a:off x="6715495" y="5714047"/>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Side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BFDCD34F-67C2-3147-9833-5C1249B10A70}"/>
              </a:ext>
            </a:extLst>
          </p:cNvPr>
          <p:cNvGrpSpPr/>
          <p:nvPr/>
        </p:nvGrpSpPr>
        <p:grpSpPr>
          <a:xfrm>
            <a:off x="326113" y="6211737"/>
            <a:ext cx="1684518" cy="371341"/>
            <a:chOff x="1032936" y="6000787"/>
            <a:chExt cx="1684518" cy="371341"/>
          </a:xfrm>
        </p:grpSpPr>
        <p:sp>
          <p:nvSpPr>
            <p:cNvPr id="13" name="TextBox 12">
              <a:extLst>
                <a:ext uri="{FF2B5EF4-FFF2-40B4-BE49-F238E27FC236}">
                  <a16:creationId xmlns:a16="http://schemas.microsoft.com/office/drawing/2014/main" id="{6B021128-C33E-094F-9FE8-3C25346930C6}"/>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3F551F60-E4CA-9C4A-A9BC-A46A01B0D2B0}"/>
                </a:ext>
              </a:extLst>
            </p:cNvPr>
            <p:cNvSpPr txBox="1"/>
            <p:nvPr/>
          </p:nvSpPr>
          <p:spPr>
            <a:xfrm>
              <a:off x="2250923" y="6000787"/>
              <a:ext cx="466531"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sz="900" dirty="0">
                  <a:solidFill>
                    <a:schemeClr val="bg1"/>
                  </a:solidFill>
                </a:rPr>
                <a:t> </a:t>
              </a:r>
            </a:p>
          </p:txBody>
        </p:sp>
      </p:grpSp>
      <p:sp>
        <p:nvSpPr>
          <p:cNvPr id="11" name="TextBox 10">
            <a:extLst>
              <a:ext uri="{FF2B5EF4-FFF2-40B4-BE49-F238E27FC236}">
                <a16:creationId xmlns:a16="http://schemas.microsoft.com/office/drawing/2014/main" id="{367D1DC2-CDD4-DA48-B199-22D5DD853167}"/>
              </a:ext>
            </a:extLst>
          </p:cNvPr>
          <p:cNvSpPr txBox="1"/>
          <p:nvPr/>
        </p:nvSpPr>
        <p:spPr>
          <a:xfrm>
            <a:off x="2056615" y="238339"/>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#5           </a:t>
            </a:r>
          </a:p>
        </p:txBody>
      </p:sp>
    </p:spTree>
    <p:extLst>
      <p:ext uri="{BB962C8B-B14F-4D97-AF65-F5344CB8AC3E}">
        <p14:creationId xmlns:p14="http://schemas.microsoft.com/office/powerpoint/2010/main" val="1752881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307F346-26D0-D543-A47D-8AD557871201}"/>
              </a:ext>
            </a:extLst>
          </p:cNvPr>
          <p:cNvSpPr txBox="1"/>
          <p:nvPr/>
        </p:nvSpPr>
        <p:spPr>
          <a:xfrm>
            <a:off x="3325882" y="2949793"/>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6   </a:t>
            </a:r>
          </a:p>
        </p:txBody>
      </p:sp>
      <p:grpSp>
        <p:nvGrpSpPr>
          <p:cNvPr id="7" name="Group 6">
            <a:extLst>
              <a:ext uri="{FF2B5EF4-FFF2-40B4-BE49-F238E27FC236}">
                <a16:creationId xmlns:a16="http://schemas.microsoft.com/office/drawing/2014/main" id="{C3730D38-2476-E34B-8D8F-E666C15210C9}"/>
              </a:ext>
            </a:extLst>
          </p:cNvPr>
          <p:cNvGrpSpPr/>
          <p:nvPr/>
        </p:nvGrpSpPr>
        <p:grpSpPr>
          <a:xfrm>
            <a:off x="344607" y="6100279"/>
            <a:ext cx="1678033" cy="481586"/>
            <a:chOff x="1032936" y="5890542"/>
            <a:chExt cx="1678033" cy="481586"/>
          </a:xfrm>
        </p:grpSpPr>
        <p:sp>
          <p:nvSpPr>
            <p:cNvPr id="8" name="TextBox 7">
              <a:extLst>
                <a:ext uri="{FF2B5EF4-FFF2-40B4-BE49-F238E27FC236}">
                  <a16:creationId xmlns:a16="http://schemas.microsoft.com/office/drawing/2014/main" id="{A3B549DD-CBEA-CE41-B966-9A5EE6664A66}"/>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9" name="TextBox 8">
              <a:extLst>
                <a:ext uri="{FF2B5EF4-FFF2-40B4-BE49-F238E27FC236}">
                  <a16:creationId xmlns:a16="http://schemas.microsoft.com/office/drawing/2014/main" id="{C1AA3A5F-F5E2-0341-92EE-9B9AA76B47EF}"/>
                </a:ext>
              </a:extLst>
            </p:cNvPr>
            <p:cNvSpPr txBox="1"/>
            <p:nvPr/>
          </p:nvSpPr>
          <p:spPr>
            <a:xfrm>
              <a:off x="2244438" y="5890542"/>
              <a:ext cx="466531"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664667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DB818A-EB07-484B-B2F8-439E117A7B78}"/>
              </a:ext>
            </a:extLst>
          </p:cNvPr>
          <p:cNvSpPr/>
          <p:nvPr/>
        </p:nvSpPr>
        <p:spPr>
          <a:xfrm>
            <a:off x="283649" y="1188132"/>
            <a:ext cx="8563829" cy="5435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778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F978F6-D4EC-EE4C-B64D-A0AF1624B82C}"/>
              </a:ext>
            </a:extLst>
          </p:cNvPr>
          <p:cNvPicPr>
            <a:picLocks noChangeAspect="1"/>
          </p:cNvPicPr>
          <p:nvPr/>
        </p:nvPicPr>
        <p:blipFill>
          <a:blip r:embed="rId2"/>
          <a:stretch>
            <a:fillRect/>
          </a:stretch>
        </p:blipFill>
        <p:spPr>
          <a:xfrm>
            <a:off x="2486311" y="1277146"/>
            <a:ext cx="3430716" cy="5295900"/>
          </a:xfrm>
          <a:prstGeom prst="rect">
            <a:avLst/>
          </a:prstGeom>
        </p:spPr>
      </p:pic>
      <p:sp>
        <p:nvSpPr>
          <p:cNvPr id="7" name="TextBox 6">
            <a:extLst>
              <a:ext uri="{FF2B5EF4-FFF2-40B4-BE49-F238E27FC236}">
                <a16:creationId xmlns:a16="http://schemas.microsoft.com/office/drawing/2014/main" id="{360199EF-C366-0A44-B6A8-C7006B174157}"/>
              </a:ext>
            </a:extLst>
          </p:cNvPr>
          <p:cNvSpPr txBox="1"/>
          <p:nvPr/>
        </p:nvSpPr>
        <p:spPr>
          <a:xfrm>
            <a:off x="5970135" y="5536674"/>
            <a:ext cx="277846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68DD3295-62B0-BF48-9515-B85996CFEFD7}"/>
              </a:ext>
            </a:extLst>
          </p:cNvPr>
          <p:cNvGrpSpPr/>
          <p:nvPr/>
        </p:nvGrpSpPr>
        <p:grpSpPr>
          <a:xfrm>
            <a:off x="341917" y="6136855"/>
            <a:ext cx="1678033" cy="449161"/>
            <a:chOff x="1032936" y="5922967"/>
            <a:chExt cx="1678033" cy="449161"/>
          </a:xfrm>
        </p:grpSpPr>
        <p:sp>
          <p:nvSpPr>
            <p:cNvPr id="13" name="TextBox 12">
              <a:extLst>
                <a:ext uri="{FF2B5EF4-FFF2-40B4-BE49-F238E27FC236}">
                  <a16:creationId xmlns:a16="http://schemas.microsoft.com/office/drawing/2014/main" id="{601C1048-C5E3-E84B-A7EF-CE098B16BC80}"/>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2F6C1D12-197F-B445-9CD4-08707833E84E}"/>
                </a:ext>
              </a:extLst>
            </p:cNvPr>
            <p:cNvSpPr txBox="1"/>
            <p:nvPr/>
          </p:nvSpPr>
          <p:spPr>
            <a:xfrm>
              <a:off x="2244438" y="5922967"/>
              <a:ext cx="466531" cy="369332"/>
            </a:xfrm>
            <a:prstGeom prst="rect">
              <a:avLst/>
            </a:prstGeom>
            <a:noFill/>
          </p:spPr>
          <p:txBody>
            <a:bodyPr wrap="square" rtlCol="0">
              <a:spAutoFit/>
            </a:bodyPr>
            <a:lstStyle/>
            <a:p>
              <a:r>
                <a:rPr lang="en-US" sz="11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957BED14-464D-7C47-9F4C-197B0E96FB5B}"/>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#6          </a:t>
            </a:r>
          </a:p>
        </p:txBody>
      </p:sp>
    </p:spTree>
    <p:extLst>
      <p:ext uri="{BB962C8B-B14F-4D97-AF65-F5344CB8AC3E}">
        <p14:creationId xmlns:p14="http://schemas.microsoft.com/office/powerpoint/2010/main" val="216259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F807FC-C9DB-D14E-9635-402188A2A6D9}"/>
              </a:ext>
            </a:extLst>
          </p:cNvPr>
          <p:cNvSpPr/>
          <p:nvPr/>
        </p:nvSpPr>
        <p:spPr>
          <a:xfrm>
            <a:off x="277471" y="1179251"/>
            <a:ext cx="8563829" cy="5435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651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03E197B-E459-C64B-99E3-14E3837E6628}"/>
              </a:ext>
            </a:extLst>
          </p:cNvPr>
          <p:cNvPicPr>
            <a:picLocks noChangeAspect="1"/>
          </p:cNvPicPr>
          <p:nvPr/>
        </p:nvPicPr>
        <p:blipFill>
          <a:blip r:embed="rId2"/>
          <a:stretch>
            <a:fillRect/>
          </a:stretch>
        </p:blipFill>
        <p:spPr>
          <a:xfrm>
            <a:off x="2445907" y="1323817"/>
            <a:ext cx="3613344" cy="5270499"/>
          </a:xfrm>
          <a:prstGeom prst="rect">
            <a:avLst/>
          </a:prstGeom>
        </p:spPr>
      </p:pic>
      <p:sp>
        <p:nvSpPr>
          <p:cNvPr id="8" name="TextBox 7">
            <a:extLst>
              <a:ext uri="{FF2B5EF4-FFF2-40B4-BE49-F238E27FC236}">
                <a16:creationId xmlns:a16="http://schemas.microsoft.com/office/drawing/2014/main" id="{9EA80D4B-E394-3E41-8375-7A0E60F4B629}"/>
              </a:ext>
            </a:extLst>
          </p:cNvPr>
          <p:cNvSpPr txBox="1"/>
          <p:nvPr/>
        </p:nvSpPr>
        <p:spPr>
          <a:xfrm>
            <a:off x="6008235" y="5574774"/>
            <a:ext cx="277846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5BEBE758-7ED6-704F-A05E-A63B73FEA6DB}"/>
              </a:ext>
            </a:extLst>
          </p:cNvPr>
          <p:cNvGrpSpPr/>
          <p:nvPr/>
        </p:nvGrpSpPr>
        <p:grpSpPr>
          <a:xfrm>
            <a:off x="335124" y="6197507"/>
            <a:ext cx="1678033" cy="377826"/>
            <a:chOff x="1032936" y="5994302"/>
            <a:chExt cx="1678033" cy="377826"/>
          </a:xfrm>
        </p:grpSpPr>
        <p:sp>
          <p:nvSpPr>
            <p:cNvPr id="13" name="TextBox 12">
              <a:extLst>
                <a:ext uri="{FF2B5EF4-FFF2-40B4-BE49-F238E27FC236}">
                  <a16:creationId xmlns:a16="http://schemas.microsoft.com/office/drawing/2014/main" id="{E6243839-5877-4241-A326-F95D1E0391C7}"/>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BF704F11-01FB-3E40-B1F5-6858E9026803}"/>
                </a:ext>
              </a:extLst>
            </p:cNvPr>
            <p:cNvSpPr txBox="1"/>
            <p:nvPr/>
          </p:nvSpPr>
          <p:spPr>
            <a:xfrm>
              <a:off x="2244438" y="5994302"/>
              <a:ext cx="466531" cy="246221"/>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TM</a:t>
              </a:r>
              <a:r>
                <a:rPr lang="en-US" sz="1000" dirty="0">
                  <a:solidFill>
                    <a:schemeClr val="bg1"/>
                  </a:solidFill>
                </a:rPr>
                <a:t> </a:t>
              </a:r>
            </a:p>
          </p:txBody>
        </p:sp>
      </p:grpSp>
      <p:sp>
        <p:nvSpPr>
          <p:cNvPr id="11" name="TextBox 10">
            <a:extLst>
              <a:ext uri="{FF2B5EF4-FFF2-40B4-BE49-F238E27FC236}">
                <a16:creationId xmlns:a16="http://schemas.microsoft.com/office/drawing/2014/main" id="{0EE65EDF-3365-9542-9C17-E081DB90B7D0}"/>
              </a:ext>
            </a:extLst>
          </p:cNvPr>
          <p:cNvSpPr txBox="1"/>
          <p:nvPr/>
        </p:nvSpPr>
        <p:spPr>
          <a:xfrm>
            <a:off x="2056615" y="251309"/>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#6           </a:t>
            </a:r>
          </a:p>
        </p:txBody>
      </p:sp>
    </p:spTree>
    <p:extLst>
      <p:ext uri="{BB962C8B-B14F-4D97-AF65-F5344CB8AC3E}">
        <p14:creationId xmlns:p14="http://schemas.microsoft.com/office/powerpoint/2010/main" val="1872551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84F5E0-E62B-FD4A-AB9A-A0D71316BC4F}"/>
              </a:ext>
            </a:extLst>
          </p:cNvPr>
          <p:cNvSpPr/>
          <p:nvPr/>
        </p:nvSpPr>
        <p:spPr>
          <a:xfrm>
            <a:off x="277471" y="1185788"/>
            <a:ext cx="8563829" cy="5435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715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D21432A-49D5-8642-A02A-6A8A5952F29D}"/>
              </a:ext>
            </a:extLst>
          </p:cNvPr>
          <p:cNvPicPr>
            <a:picLocks noChangeAspect="1"/>
          </p:cNvPicPr>
          <p:nvPr/>
        </p:nvPicPr>
        <p:blipFill>
          <a:blip r:embed="rId2"/>
          <a:stretch>
            <a:fillRect/>
          </a:stretch>
        </p:blipFill>
        <p:spPr>
          <a:xfrm>
            <a:off x="1557725" y="1235608"/>
            <a:ext cx="5968017" cy="5357532"/>
          </a:xfrm>
          <a:prstGeom prst="rect">
            <a:avLst/>
          </a:prstGeom>
        </p:spPr>
      </p:pic>
      <p:sp>
        <p:nvSpPr>
          <p:cNvPr id="8" name="TextBox 7">
            <a:extLst>
              <a:ext uri="{FF2B5EF4-FFF2-40B4-BE49-F238E27FC236}">
                <a16:creationId xmlns:a16="http://schemas.microsoft.com/office/drawing/2014/main" id="{DA5961C8-6316-244D-9B87-4C586318464F}"/>
              </a:ext>
            </a:extLst>
          </p:cNvPr>
          <p:cNvSpPr txBox="1"/>
          <p:nvPr/>
        </p:nvSpPr>
        <p:spPr>
          <a:xfrm>
            <a:off x="6703314" y="5645045"/>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A0DB549E-5B63-B44D-A6DF-B5EEAAE1895D}"/>
              </a:ext>
            </a:extLst>
          </p:cNvPr>
          <p:cNvGrpSpPr/>
          <p:nvPr/>
        </p:nvGrpSpPr>
        <p:grpSpPr>
          <a:xfrm>
            <a:off x="346791" y="6078176"/>
            <a:ext cx="1678033" cy="481586"/>
            <a:chOff x="1032936" y="5890542"/>
            <a:chExt cx="1678033" cy="481586"/>
          </a:xfrm>
        </p:grpSpPr>
        <p:sp>
          <p:nvSpPr>
            <p:cNvPr id="13" name="TextBox 12">
              <a:extLst>
                <a:ext uri="{FF2B5EF4-FFF2-40B4-BE49-F238E27FC236}">
                  <a16:creationId xmlns:a16="http://schemas.microsoft.com/office/drawing/2014/main" id="{9212F493-1D15-2548-BDCB-5298DE74D34F}"/>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841387D2-EFA4-4F48-9B97-94C9F66CE24A}"/>
                </a:ext>
              </a:extLst>
            </p:cNvPr>
            <p:cNvSpPr txBox="1"/>
            <p:nvPr/>
          </p:nvSpPr>
          <p:spPr>
            <a:xfrm>
              <a:off x="2244438" y="5890542"/>
              <a:ext cx="466531" cy="369332"/>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14F72A81-3D89-2043-B458-6DA3F22357CF}"/>
              </a:ext>
            </a:extLst>
          </p:cNvPr>
          <p:cNvSpPr txBox="1"/>
          <p:nvPr/>
        </p:nvSpPr>
        <p:spPr>
          <a:xfrm>
            <a:off x="2050130"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#6           </a:t>
            </a:r>
          </a:p>
        </p:txBody>
      </p:sp>
    </p:spTree>
    <p:extLst>
      <p:ext uri="{BB962C8B-B14F-4D97-AF65-F5344CB8AC3E}">
        <p14:creationId xmlns:p14="http://schemas.microsoft.com/office/powerpoint/2010/main" val="52125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B9F87F-9D25-3545-BCB8-2AD27166F2A4}"/>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DB73BD5-03FF-9C44-A080-21FEB4FBAF16}"/>
              </a:ext>
            </a:extLst>
          </p:cNvPr>
          <p:cNvSpPr txBox="1"/>
          <p:nvPr/>
        </p:nvSpPr>
        <p:spPr>
          <a:xfrm>
            <a:off x="3140885" y="3741770"/>
            <a:ext cx="254092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Three dimensional    </a:t>
            </a:r>
          </a:p>
        </p:txBody>
      </p:sp>
      <p:sp>
        <p:nvSpPr>
          <p:cNvPr id="11" name="TextBox 10">
            <a:extLst>
              <a:ext uri="{FF2B5EF4-FFF2-40B4-BE49-F238E27FC236}">
                <a16:creationId xmlns:a16="http://schemas.microsoft.com/office/drawing/2014/main" id="{EEB6FBAF-9DFD-6745-9E81-F60DE4EA76C3}"/>
              </a:ext>
            </a:extLst>
          </p:cNvPr>
          <p:cNvSpPr txBox="1"/>
          <p:nvPr/>
        </p:nvSpPr>
        <p:spPr>
          <a:xfrm>
            <a:off x="3134706" y="3203168"/>
            <a:ext cx="365072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Illustrated torsion end force    </a:t>
            </a:r>
          </a:p>
        </p:txBody>
      </p:sp>
      <p:sp>
        <p:nvSpPr>
          <p:cNvPr id="12" name="Oval 11">
            <a:extLst>
              <a:ext uri="{FF2B5EF4-FFF2-40B4-BE49-F238E27FC236}">
                <a16:creationId xmlns:a16="http://schemas.microsoft.com/office/drawing/2014/main" id="{EA543089-8574-4B48-AEE8-80930EA4CFB6}"/>
              </a:ext>
            </a:extLst>
          </p:cNvPr>
          <p:cNvSpPr/>
          <p:nvPr/>
        </p:nvSpPr>
        <p:spPr>
          <a:xfrm>
            <a:off x="2928764" y="2910601"/>
            <a:ext cx="61783" cy="617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E701CDD-10D2-694B-99DD-60BE4F3DA313}"/>
              </a:ext>
            </a:extLst>
          </p:cNvPr>
          <p:cNvSpPr/>
          <p:nvPr/>
        </p:nvSpPr>
        <p:spPr>
          <a:xfrm>
            <a:off x="2934940" y="3429585"/>
            <a:ext cx="61783" cy="617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820CCE-FC81-0244-ADEF-5BC708844460}"/>
              </a:ext>
            </a:extLst>
          </p:cNvPr>
          <p:cNvSpPr/>
          <p:nvPr/>
        </p:nvSpPr>
        <p:spPr>
          <a:xfrm>
            <a:off x="2939062" y="3977400"/>
            <a:ext cx="61783" cy="617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6A25A7E-22BA-4442-BCEC-820D08731973}"/>
              </a:ext>
            </a:extLst>
          </p:cNvPr>
          <p:cNvSpPr txBox="1"/>
          <p:nvPr/>
        </p:nvSpPr>
        <p:spPr>
          <a:xfrm>
            <a:off x="3163518" y="2693534"/>
            <a:ext cx="167541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designs  </a:t>
            </a:r>
          </a:p>
        </p:txBody>
      </p:sp>
      <p:sp>
        <p:nvSpPr>
          <p:cNvPr id="16" name="TextBox 15">
            <a:extLst>
              <a:ext uri="{FF2B5EF4-FFF2-40B4-BE49-F238E27FC236}">
                <a16:creationId xmlns:a16="http://schemas.microsoft.com/office/drawing/2014/main" id="{E98FBC0E-A343-DD48-A71F-BF82223D9B8D}"/>
              </a:ext>
            </a:extLst>
          </p:cNvPr>
          <p:cNvSpPr txBox="1"/>
          <p:nvPr/>
        </p:nvSpPr>
        <p:spPr>
          <a:xfrm>
            <a:off x="2410806" y="1336939"/>
            <a:ext cx="4492488"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3D Lattice Truss Beam Designs </a:t>
            </a:r>
          </a:p>
          <a:p>
            <a:r>
              <a:rPr lang="en-US" sz="2600" dirty="0">
                <a:latin typeface="Times New Roman" panose="02020603050405020304" pitchFamily="18" charset="0"/>
                <a:cs typeface="Times New Roman" panose="02020603050405020304" pitchFamily="18" charset="0"/>
              </a:rPr>
              <a:t>     with a Torsion End Force         </a:t>
            </a:r>
          </a:p>
        </p:txBody>
      </p:sp>
      <p:grpSp>
        <p:nvGrpSpPr>
          <p:cNvPr id="20" name="Group 19">
            <a:extLst>
              <a:ext uri="{FF2B5EF4-FFF2-40B4-BE49-F238E27FC236}">
                <a16:creationId xmlns:a16="http://schemas.microsoft.com/office/drawing/2014/main" id="{95433388-4EE8-3048-9116-622FC4958828}"/>
              </a:ext>
            </a:extLst>
          </p:cNvPr>
          <p:cNvGrpSpPr/>
          <p:nvPr/>
        </p:nvGrpSpPr>
        <p:grpSpPr>
          <a:xfrm>
            <a:off x="3707519" y="4640034"/>
            <a:ext cx="1378552" cy="1489834"/>
            <a:chOff x="3701034" y="4640034"/>
            <a:chExt cx="1378552" cy="1489834"/>
          </a:xfrm>
        </p:grpSpPr>
        <p:cxnSp>
          <p:nvCxnSpPr>
            <p:cNvPr id="6" name="Straight Arrow Connector 5">
              <a:extLst>
                <a:ext uri="{FF2B5EF4-FFF2-40B4-BE49-F238E27FC236}">
                  <a16:creationId xmlns:a16="http://schemas.microsoft.com/office/drawing/2014/main" id="{9B2A6640-4E8B-BE49-B281-FC3636A320BD}"/>
                </a:ext>
              </a:extLst>
            </p:cNvPr>
            <p:cNvCxnSpPr/>
            <p:nvPr/>
          </p:nvCxnSpPr>
          <p:spPr>
            <a:xfrm>
              <a:off x="4273752" y="5549219"/>
              <a:ext cx="469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DFE78E0-7666-2848-A40F-A2B21D0D35C0}"/>
                </a:ext>
              </a:extLst>
            </p:cNvPr>
            <p:cNvSpPr txBox="1"/>
            <p:nvPr/>
          </p:nvSpPr>
          <p:spPr>
            <a:xfrm>
              <a:off x="4798850" y="5329276"/>
              <a:ext cx="280736" cy="369332"/>
            </a:xfrm>
            <a:prstGeom prst="rect">
              <a:avLst/>
            </a:prstGeom>
            <a:noFill/>
          </p:spPr>
          <p:txBody>
            <a:bodyPr wrap="square" rtlCol="0">
              <a:spAutoFit/>
            </a:bodyPr>
            <a:lstStyle/>
            <a:p>
              <a:r>
                <a:rPr lang="en-US" dirty="0"/>
                <a:t>x</a:t>
              </a:r>
            </a:p>
          </p:txBody>
        </p:sp>
        <p:cxnSp>
          <p:nvCxnSpPr>
            <p:cNvPr id="8" name="Straight Arrow Connector 7">
              <a:extLst>
                <a:ext uri="{FF2B5EF4-FFF2-40B4-BE49-F238E27FC236}">
                  <a16:creationId xmlns:a16="http://schemas.microsoft.com/office/drawing/2014/main" id="{33950A72-CF8C-004D-A30F-005A92717047}"/>
                </a:ext>
              </a:extLst>
            </p:cNvPr>
            <p:cNvCxnSpPr>
              <a:cxnSpLocks/>
            </p:cNvCxnSpPr>
            <p:nvPr/>
          </p:nvCxnSpPr>
          <p:spPr>
            <a:xfrm flipV="1">
              <a:off x="4274952" y="5066819"/>
              <a:ext cx="0" cy="482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1A419F-0BD3-CB47-B59C-EEF829F33D31}"/>
                </a:ext>
              </a:extLst>
            </p:cNvPr>
            <p:cNvSpPr txBox="1"/>
            <p:nvPr/>
          </p:nvSpPr>
          <p:spPr>
            <a:xfrm>
              <a:off x="4154984" y="4640034"/>
              <a:ext cx="280736" cy="369332"/>
            </a:xfrm>
            <a:prstGeom prst="rect">
              <a:avLst/>
            </a:prstGeom>
            <a:noFill/>
          </p:spPr>
          <p:txBody>
            <a:bodyPr wrap="square" rtlCol="0">
              <a:spAutoFit/>
            </a:bodyPr>
            <a:lstStyle/>
            <a:p>
              <a:r>
                <a:rPr lang="en-US" dirty="0"/>
                <a:t>y</a:t>
              </a:r>
            </a:p>
          </p:txBody>
        </p:sp>
        <p:cxnSp>
          <p:nvCxnSpPr>
            <p:cNvPr id="17" name="Straight Arrow Connector 16">
              <a:extLst>
                <a:ext uri="{FF2B5EF4-FFF2-40B4-BE49-F238E27FC236}">
                  <a16:creationId xmlns:a16="http://schemas.microsoft.com/office/drawing/2014/main" id="{0BF35AFB-40C8-DF4E-96C7-6C2D64740B43}"/>
                </a:ext>
              </a:extLst>
            </p:cNvPr>
            <p:cNvCxnSpPr>
              <a:cxnSpLocks/>
            </p:cNvCxnSpPr>
            <p:nvPr/>
          </p:nvCxnSpPr>
          <p:spPr>
            <a:xfrm flipH="1">
              <a:off x="4001225" y="5556542"/>
              <a:ext cx="272368" cy="284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AED0019-A12D-504D-A821-901594B31975}"/>
                </a:ext>
              </a:extLst>
            </p:cNvPr>
            <p:cNvSpPr txBox="1"/>
            <p:nvPr/>
          </p:nvSpPr>
          <p:spPr>
            <a:xfrm>
              <a:off x="3701034" y="5760536"/>
              <a:ext cx="280736" cy="369332"/>
            </a:xfrm>
            <a:prstGeom prst="rect">
              <a:avLst/>
            </a:prstGeom>
            <a:noFill/>
          </p:spPr>
          <p:txBody>
            <a:bodyPr wrap="square" rtlCol="0">
              <a:spAutoFit/>
            </a:bodyPr>
            <a:lstStyle/>
            <a:p>
              <a:r>
                <a:rPr lang="en-US" sz="1600" dirty="0"/>
                <a:t>Z</a:t>
              </a:r>
              <a:r>
                <a:rPr lang="en-US" dirty="0"/>
                <a:t> </a:t>
              </a:r>
            </a:p>
          </p:txBody>
        </p:sp>
      </p:grpSp>
      <p:grpSp>
        <p:nvGrpSpPr>
          <p:cNvPr id="23" name="Group 22">
            <a:extLst>
              <a:ext uri="{FF2B5EF4-FFF2-40B4-BE49-F238E27FC236}">
                <a16:creationId xmlns:a16="http://schemas.microsoft.com/office/drawing/2014/main" id="{E65EA871-FE7C-7B43-AEC7-1368E8A9DC86}"/>
              </a:ext>
            </a:extLst>
          </p:cNvPr>
          <p:cNvGrpSpPr/>
          <p:nvPr/>
        </p:nvGrpSpPr>
        <p:grpSpPr>
          <a:xfrm>
            <a:off x="345367" y="6082040"/>
            <a:ext cx="1678033" cy="481586"/>
            <a:chOff x="1032936" y="5890542"/>
            <a:chExt cx="1678033" cy="481586"/>
          </a:xfrm>
        </p:grpSpPr>
        <p:sp>
          <p:nvSpPr>
            <p:cNvPr id="24" name="TextBox 23">
              <a:extLst>
                <a:ext uri="{FF2B5EF4-FFF2-40B4-BE49-F238E27FC236}">
                  <a16:creationId xmlns:a16="http://schemas.microsoft.com/office/drawing/2014/main" id="{96FD5991-A2DF-324E-8135-78DDA02E5761}"/>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25" name="TextBox 24">
              <a:extLst>
                <a:ext uri="{FF2B5EF4-FFF2-40B4-BE49-F238E27FC236}">
                  <a16:creationId xmlns:a16="http://schemas.microsoft.com/office/drawing/2014/main" id="{51F13116-4D96-C840-A271-B1F578BD5F6B}"/>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4120506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613E12-9865-0B48-BF3E-3BEB9901C0D8}"/>
              </a:ext>
            </a:extLst>
          </p:cNvPr>
          <p:cNvSpPr/>
          <p:nvPr/>
        </p:nvSpPr>
        <p:spPr>
          <a:xfrm>
            <a:off x="283649" y="1157412"/>
            <a:ext cx="8563829" cy="54640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461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9C49564-26FD-9E4E-8E89-B411C1489668}"/>
              </a:ext>
            </a:extLst>
          </p:cNvPr>
          <p:cNvPicPr>
            <a:picLocks noChangeAspect="1"/>
          </p:cNvPicPr>
          <p:nvPr/>
        </p:nvPicPr>
        <p:blipFill>
          <a:blip r:embed="rId2"/>
          <a:stretch>
            <a:fillRect/>
          </a:stretch>
        </p:blipFill>
        <p:spPr>
          <a:xfrm>
            <a:off x="1739900" y="1335536"/>
            <a:ext cx="5530850" cy="5109172"/>
          </a:xfrm>
          <a:prstGeom prst="rect">
            <a:avLst/>
          </a:prstGeom>
        </p:spPr>
      </p:pic>
      <p:sp>
        <p:nvSpPr>
          <p:cNvPr id="9" name="TextBox 8">
            <a:extLst>
              <a:ext uri="{FF2B5EF4-FFF2-40B4-BE49-F238E27FC236}">
                <a16:creationId xmlns:a16="http://schemas.microsoft.com/office/drawing/2014/main" id="{BA98E298-63B1-2C4A-AAA9-AC21062C7215}"/>
              </a:ext>
            </a:extLst>
          </p:cNvPr>
          <p:cNvSpPr txBox="1"/>
          <p:nvPr/>
        </p:nvSpPr>
        <p:spPr>
          <a:xfrm>
            <a:off x="6703314" y="5645045"/>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3" name="Group 12">
            <a:extLst>
              <a:ext uri="{FF2B5EF4-FFF2-40B4-BE49-F238E27FC236}">
                <a16:creationId xmlns:a16="http://schemas.microsoft.com/office/drawing/2014/main" id="{8211D570-07E0-8645-840A-EA2628139FD0}"/>
              </a:ext>
            </a:extLst>
          </p:cNvPr>
          <p:cNvGrpSpPr/>
          <p:nvPr/>
        </p:nvGrpSpPr>
        <p:grpSpPr>
          <a:xfrm>
            <a:off x="335432" y="6103363"/>
            <a:ext cx="1678033" cy="481586"/>
            <a:chOff x="1032936" y="5890542"/>
            <a:chExt cx="1678033" cy="481586"/>
          </a:xfrm>
        </p:grpSpPr>
        <p:sp>
          <p:nvSpPr>
            <p:cNvPr id="14" name="TextBox 13">
              <a:extLst>
                <a:ext uri="{FF2B5EF4-FFF2-40B4-BE49-F238E27FC236}">
                  <a16:creationId xmlns:a16="http://schemas.microsoft.com/office/drawing/2014/main" id="{912777B7-6CC2-194C-A952-36BDCDBFCACE}"/>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5" name="TextBox 14">
              <a:extLst>
                <a:ext uri="{FF2B5EF4-FFF2-40B4-BE49-F238E27FC236}">
                  <a16:creationId xmlns:a16="http://schemas.microsoft.com/office/drawing/2014/main" id="{BC91637F-C381-7E42-A912-34C15344019D}"/>
                </a:ext>
              </a:extLst>
            </p:cNvPr>
            <p:cNvSpPr txBox="1"/>
            <p:nvPr/>
          </p:nvSpPr>
          <p:spPr>
            <a:xfrm>
              <a:off x="2244438" y="5890542"/>
              <a:ext cx="466531" cy="369332"/>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E529F543-ACC4-9940-9C64-D727EDF7D6B4}"/>
              </a:ext>
            </a:extLst>
          </p:cNvPr>
          <p:cNvSpPr txBox="1"/>
          <p:nvPr/>
        </p:nvSpPr>
        <p:spPr>
          <a:xfrm>
            <a:off x="209552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#6            </a:t>
            </a:r>
          </a:p>
        </p:txBody>
      </p:sp>
    </p:spTree>
    <p:extLst>
      <p:ext uri="{BB962C8B-B14F-4D97-AF65-F5344CB8AC3E}">
        <p14:creationId xmlns:p14="http://schemas.microsoft.com/office/powerpoint/2010/main" val="263900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270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FFECA3B-0C2A-7341-A0FC-3C1F11A58717}"/>
              </a:ext>
            </a:extLst>
          </p:cNvPr>
          <p:cNvSpPr/>
          <p:nvPr/>
        </p:nvSpPr>
        <p:spPr>
          <a:xfrm>
            <a:off x="283649" y="1139864"/>
            <a:ext cx="8563829" cy="54881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5F6417-B349-2D4A-BFF4-F81B5AB69E1C}"/>
              </a:ext>
            </a:extLst>
          </p:cNvPr>
          <p:cNvPicPr>
            <a:picLocks noChangeAspect="1"/>
          </p:cNvPicPr>
          <p:nvPr/>
        </p:nvPicPr>
        <p:blipFill>
          <a:blip r:embed="rId2"/>
          <a:stretch>
            <a:fillRect/>
          </a:stretch>
        </p:blipFill>
        <p:spPr>
          <a:xfrm>
            <a:off x="2806700" y="1311412"/>
            <a:ext cx="3696748" cy="5306830"/>
          </a:xfrm>
          <a:prstGeom prst="rect">
            <a:avLst/>
          </a:prstGeom>
        </p:spPr>
      </p:pic>
      <p:sp>
        <p:nvSpPr>
          <p:cNvPr id="8" name="TextBox 7">
            <a:extLst>
              <a:ext uri="{FF2B5EF4-FFF2-40B4-BE49-F238E27FC236}">
                <a16:creationId xmlns:a16="http://schemas.microsoft.com/office/drawing/2014/main" id="{5D2D5E49-0244-3042-B383-BE4E5124E030}"/>
              </a:ext>
            </a:extLst>
          </p:cNvPr>
          <p:cNvSpPr txBox="1"/>
          <p:nvPr/>
        </p:nvSpPr>
        <p:spPr>
          <a:xfrm>
            <a:off x="6715495" y="5714047"/>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Side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EA74A70D-DA8E-D844-83C1-F214C5BD382E}"/>
              </a:ext>
            </a:extLst>
          </p:cNvPr>
          <p:cNvGrpSpPr/>
          <p:nvPr/>
        </p:nvGrpSpPr>
        <p:grpSpPr>
          <a:xfrm>
            <a:off x="336559" y="6100415"/>
            <a:ext cx="1678033" cy="481586"/>
            <a:chOff x="1032936" y="5890542"/>
            <a:chExt cx="1678033" cy="481586"/>
          </a:xfrm>
        </p:grpSpPr>
        <p:sp>
          <p:nvSpPr>
            <p:cNvPr id="13" name="TextBox 12">
              <a:extLst>
                <a:ext uri="{FF2B5EF4-FFF2-40B4-BE49-F238E27FC236}">
                  <a16:creationId xmlns:a16="http://schemas.microsoft.com/office/drawing/2014/main" id="{CFB984A5-3731-6B4E-960B-8DF83AF1F0E7}"/>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F6FB64C4-F82B-4846-91FF-D43E60D00CC9}"/>
                </a:ext>
              </a:extLst>
            </p:cNvPr>
            <p:cNvSpPr txBox="1"/>
            <p:nvPr/>
          </p:nvSpPr>
          <p:spPr>
            <a:xfrm>
              <a:off x="2244438" y="5890542"/>
              <a:ext cx="466531" cy="369332"/>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BF3C96E2-2C19-B246-81CA-9720FE6B5733}"/>
              </a:ext>
            </a:extLst>
          </p:cNvPr>
          <p:cNvSpPr txBox="1"/>
          <p:nvPr/>
        </p:nvSpPr>
        <p:spPr>
          <a:xfrm>
            <a:off x="205661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#6           </a:t>
            </a:r>
          </a:p>
        </p:txBody>
      </p:sp>
    </p:spTree>
    <p:extLst>
      <p:ext uri="{BB962C8B-B14F-4D97-AF65-F5344CB8AC3E}">
        <p14:creationId xmlns:p14="http://schemas.microsoft.com/office/powerpoint/2010/main" val="2427783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C82E8B-3044-8447-A1A8-CF876C99F611}"/>
              </a:ext>
            </a:extLst>
          </p:cNvPr>
          <p:cNvSpPr/>
          <p:nvPr/>
        </p:nvSpPr>
        <p:spPr>
          <a:xfrm>
            <a:off x="284581" y="1134702"/>
            <a:ext cx="8563829" cy="54860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270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496C222-43DE-A44A-8DAE-D4A69F8412D7}"/>
              </a:ext>
            </a:extLst>
          </p:cNvPr>
          <p:cNvPicPr>
            <a:picLocks noChangeAspect="1"/>
          </p:cNvPicPr>
          <p:nvPr/>
        </p:nvPicPr>
        <p:blipFill>
          <a:blip r:embed="rId2"/>
          <a:stretch>
            <a:fillRect/>
          </a:stretch>
        </p:blipFill>
        <p:spPr>
          <a:xfrm>
            <a:off x="2298700" y="1391574"/>
            <a:ext cx="3759200" cy="5223504"/>
          </a:xfrm>
          <a:prstGeom prst="rect">
            <a:avLst/>
          </a:prstGeom>
        </p:spPr>
      </p:pic>
      <p:sp>
        <p:nvSpPr>
          <p:cNvPr id="8" name="TextBox 7">
            <a:extLst>
              <a:ext uri="{FF2B5EF4-FFF2-40B4-BE49-F238E27FC236}">
                <a16:creationId xmlns:a16="http://schemas.microsoft.com/office/drawing/2014/main" id="{78F69397-17F1-F440-B3D5-80313F6406F6}"/>
              </a:ext>
            </a:extLst>
          </p:cNvPr>
          <p:cNvSpPr txBox="1"/>
          <p:nvPr/>
        </p:nvSpPr>
        <p:spPr>
          <a:xfrm>
            <a:off x="6715495" y="5714047"/>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Side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C5C4E3D8-6039-B249-84F4-D13AB9C23FA1}"/>
              </a:ext>
            </a:extLst>
          </p:cNvPr>
          <p:cNvGrpSpPr/>
          <p:nvPr/>
        </p:nvGrpSpPr>
        <p:grpSpPr>
          <a:xfrm>
            <a:off x="328639" y="6115063"/>
            <a:ext cx="1678033" cy="481586"/>
            <a:chOff x="1032936" y="5890542"/>
            <a:chExt cx="1678033" cy="481586"/>
          </a:xfrm>
        </p:grpSpPr>
        <p:sp>
          <p:nvSpPr>
            <p:cNvPr id="13" name="TextBox 12">
              <a:extLst>
                <a:ext uri="{FF2B5EF4-FFF2-40B4-BE49-F238E27FC236}">
                  <a16:creationId xmlns:a16="http://schemas.microsoft.com/office/drawing/2014/main" id="{4125768E-63A2-FB40-9F93-403CCFCBEAD5}"/>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25BE156D-2003-0F4F-9158-053A1830323A}"/>
                </a:ext>
              </a:extLst>
            </p:cNvPr>
            <p:cNvSpPr txBox="1"/>
            <p:nvPr/>
          </p:nvSpPr>
          <p:spPr>
            <a:xfrm>
              <a:off x="2244438" y="5890542"/>
              <a:ext cx="466531" cy="369332"/>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7944925D-930B-7842-92D1-F53F94DAB16E}"/>
              </a:ext>
            </a:extLst>
          </p:cNvPr>
          <p:cNvSpPr txBox="1"/>
          <p:nvPr/>
        </p:nvSpPr>
        <p:spPr>
          <a:xfrm>
            <a:off x="2056615" y="238339"/>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#6            </a:t>
            </a:r>
          </a:p>
        </p:txBody>
      </p:sp>
    </p:spTree>
    <p:extLst>
      <p:ext uri="{BB962C8B-B14F-4D97-AF65-F5344CB8AC3E}">
        <p14:creationId xmlns:p14="http://schemas.microsoft.com/office/powerpoint/2010/main" val="181292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0C8E76-2C45-C14A-9219-ADCD682D509F}"/>
              </a:ext>
            </a:extLst>
          </p:cNvPr>
          <p:cNvSpPr/>
          <p:nvPr/>
        </p:nvSpPr>
        <p:spPr>
          <a:xfrm>
            <a:off x="277472" y="264860"/>
            <a:ext cx="8563829" cy="63692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46FED7-3FF3-CD43-91F4-569E1A722FA8}"/>
              </a:ext>
            </a:extLst>
          </p:cNvPr>
          <p:cNvSpPr/>
          <p:nvPr/>
        </p:nvSpPr>
        <p:spPr>
          <a:xfrm>
            <a:off x="2135002" y="2017741"/>
            <a:ext cx="4884701" cy="26514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5439D4D-676E-E248-91F3-EF0D45775EB9}"/>
              </a:ext>
            </a:extLst>
          </p:cNvPr>
          <p:cNvSpPr txBox="1"/>
          <p:nvPr/>
        </p:nvSpPr>
        <p:spPr>
          <a:xfrm>
            <a:off x="3391635" y="3687240"/>
            <a:ext cx="272389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Thank you </a:t>
            </a:r>
          </a:p>
        </p:txBody>
      </p:sp>
      <p:cxnSp>
        <p:nvCxnSpPr>
          <p:cNvPr id="12" name="Straight Connector 11">
            <a:extLst>
              <a:ext uri="{FF2B5EF4-FFF2-40B4-BE49-F238E27FC236}">
                <a16:creationId xmlns:a16="http://schemas.microsoft.com/office/drawing/2014/main" id="{024C5AF8-B8B9-9540-84B3-C121E094682F}"/>
              </a:ext>
            </a:extLst>
          </p:cNvPr>
          <p:cNvCxnSpPr>
            <a:cxnSpLocks/>
          </p:cNvCxnSpPr>
          <p:nvPr/>
        </p:nvCxnSpPr>
        <p:spPr>
          <a:xfrm>
            <a:off x="2969887" y="3485115"/>
            <a:ext cx="32614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909DD25-9683-6A4D-AC10-2B7084CAEB4B}"/>
              </a:ext>
            </a:extLst>
          </p:cNvPr>
          <p:cNvGrpSpPr/>
          <p:nvPr/>
        </p:nvGrpSpPr>
        <p:grpSpPr>
          <a:xfrm>
            <a:off x="2296988" y="2206272"/>
            <a:ext cx="4857203" cy="1107996"/>
            <a:chOff x="2131418" y="1934112"/>
            <a:chExt cx="4857203" cy="1107996"/>
          </a:xfrm>
        </p:grpSpPr>
        <p:sp>
          <p:nvSpPr>
            <p:cNvPr id="14" name="TextBox 13">
              <a:extLst>
                <a:ext uri="{FF2B5EF4-FFF2-40B4-BE49-F238E27FC236}">
                  <a16:creationId xmlns:a16="http://schemas.microsoft.com/office/drawing/2014/main" id="{B312B67C-2E5F-4C4A-AE43-77B1C6B51CEC}"/>
                </a:ext>
              </a:extLst>
            </p:cNvPr>
            <p:cNvSpPr txBox="1"/>
            <p:nvPr/>
          </p:nvSpPr>
          <p:spPr>
            <a:xfrm>
              <a:off x="2131418" y="1934112"/>
              <a:ext cx="4857203"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LATTOGLE</a:t>
              </a:r>
              <a:endParaRPr lang="en-US" sz="5400" baseline="30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6F61F3B-1B21-3448-BFD3-E3BDE63B6D5A}"/>
                </a:ext>
              </a:extLst>
            </p:cNvPr>
            <p:cNvSpPr txBox="1"/>
            <p:nvPr/>
          </p:nvSpPr>
          <p:spPr>
            <a:xfrm>
              <a:off x="5894878" y="2114820"/>
              <a:ext cx="78268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endParaRPr lang="en-US" sz="3200" dirty="0"/>
            </a:p>
          </p:txBody>
        </p:sp>
      </p:grpSp>
    </p:spTree>
    <p:extLst>
      <p:ext uri="{BB962C8B-B14F-4D97-AF65-F5344CB8AC3E}">
        <p14:creationId xmlns:p14="http://schemas.microsoft.com/office/powerpoint/2010/main" val="464354352"/>
      </p:ext>
    </p:extLst>
  </p:cSld>
  <p:clrMapOvr>
    <a:masterClrMapping/>
  </p:clrMapOvr>
  <p:transition advClick="0" advTm="9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B82DE30-CC3D-B040-9FAE-DF0F7391E7C5}"/>
              </a:ext>
            </a:extLst>
          </p:cNvPr>
          <p:cNvSpPr txBox="1"/>
          <p:nvPr/>
        </p:nvSpPr>
        <p:spPr>
          <a:xfrm>
            <a:off x="3287107" y="3060308"/>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1  </a:t>
            </a:r>
          </a:p>
        </p:txBody>
      </p:sp>
      <p:grpSp>
        <p:nvGrpSpPr>
          <p:cNvPr id="8" name="Group 7">
            <a:extLst>
              <a:ext uri="{FF2B5EF4-FFF2-40B4-BE49-F238E27FC236}">
                <a16:creationId xmlns:a16="http://schemas.microsoft.com/office/drawing/2014/main" id="{384BF2FC-3864-D440-B255-B83E3C96963B}"/>
              </a:ext>
            </a:extLst>
          </p:cNvPr>
          <p:cNvGrpSpPr/>
          <p:nvPr/>
        </p:nvGrpSpPr>
        <p:grpSpPr>
          <a:xfrm>
            <a:off x="364822" y="6075555"/>
            <a:ext cx="1678033" cy="481586"/>
            <a:chOff x="1032936" y="5890542"/>
            <a:chExt cx="1678033" cy="481586"/>
          </a:xfrm>
        </p:grpSpPr>
        <p:sp>
          <p:nvSpPr>
            <p:cNvPr id="9" name="TextBox 8">
              <a:extLst>
                <a:ext uri="{FF2B5EF4-FFF2-40B4-BE49-F238E27FC236}">
                  <a16:creationId xmlns:a16="http://schemas.microsoft.com/office/drawing/2014/main" id="{F18F77FC-3F2A-294E-BA1B-52BA6286B82F}"/>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0" name="TextBox 9">
              <a:extLst>
                <a:ext uri="{FF2B5EF4-FFF2-40B4-BE49-F238E27FC236}">
                  <a16:creationId xmlns:a16="http://schemas.microsoft.com/office/drawing/2014/main" id="{1B05F470-9D74-7649-9720-4DDBEFA317E6}"/>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74890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5218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96635F-0AD1-C84A-8DCC-B28703E18E98}"/>
              </a:ext>
            </a:extLst>
          </p:cNvPr>
          <p:cNvSpPr txBox="1"/>
          <p:nvPr/>
        </p:nvSpPr>
        <p:spPr>
          <a:xfrm>
            <a:off x="1807350" y="254921"/>
            <a:ext cx="5793600"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Beam Designs with a Torsion End Force, Designs #1A and 1B          </a:t>
            </a:r>
          </a:p>
        </p:txBody>
      </p:sp>
      <p:pic>
        <p:nvPicPr>
          <p:cNvPr id="5" name="Picture 4">
            <a:extLst>
              <a:ext uri="{FF2B5EF4-FFF2-40B4-BE49-F238E27FC236}">
                <a16:creationId xmlns:a16="http://schemas.microsoft.com/office/drawing/2014/main" id="{33C82410-99DD-314E-A599-C35A341356BF}"/>
              </a:ext>
            </a:extLst>
          </p:cNvPr>
          <p:cNvPicPr>
            <a:picLocks noChangeAspect="1"/>
          </p:cNvPicPr>
          <p:nvPr/>
        </p:nvPicPr>
        <p:blipFill>
          <a:blip r:embed="rId2"/>
          <a:stretch>
            <a:fillRect/>
          </a:stretch>
        </p:blipFill>
        <p:spPr>
          <a:xfrm rot="5400000">
            <a:off x="2043225" y="531449"/>
            <a:ext cx="5057549" cy="6858000"/>
          </a:xfrm>
          <a:prstGeom prst="rect">
            <a:avLst/>
          </a:prstGeom>
        </p:spPr>
      </p:pic>
      <p:grpSp>
        <p:nvGrpSpPr>
          <p:cNvPr id="9" name="Group 8">
            <a:extLst>
              <a:ext uri="{FF2B5EF4-FFF2-40B4-BE49-F238E27FC236}">
                <a16:creationId xmlns:a16="http://schemas.microsoft.com/office/drawing/2014/main" id="{96FD5A7F-91F3-B94A-925C-06ED121F8D00}"/>
              </a:ext>
            </a:extLst>
          </p:cNvPr>
          <p:cNvGrpSpPr/>
          <p:nvPr/>
        </p:nvGrpSpPr>
        <p:grpSpPr>
          <a:xfrm>
            <a:off x="325912" y="6095010"/>
            <a:ext cx="1678033" cy="481586"/>
            <a:chOff x="1032936" y="5890542"/>
            <a:chExt cx="1678033" cy="481586"/>
          </a:xfrm>
        </p:grpSpPr>
        <p:sp>
          <p:nvSpPr>
            <p:cNvPr id="10" name="TextBox 9">
              <a:extLst>
                <a:ext uri="{FF2B5EF4-FFF2-40B4-BE49-F238E27FC236}">
                  <a16:creationId xmlns:a16="http://schemas.microsoft.com/office/drawing/2014/main" id="{910C233B-252E-2E4C-AD30-A5738C417E73}"/>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1" name="TextBox 10">
              <a:extLst>
                <a:ext uri="{FF2B5EF4-FFF2-40B4-BE49-F238E27FC236}">
                  <a16:creationId xmlns:a16="http://schemas.microsoft.com/office/drawing/2014/main" id="{56770052-3AF4-8642-9E1B-07AF916978FE}"/>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35740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B82DE30-CC3D-B040-9FAE-DF0F7391E7C5}"/>
              </a:ext>
            </a:extLst>
          </p:cNvPr>
          <p:cNvSpPr txBox="1"/>
          <p:nvPr/>
        </p:nvSpPr>
        <p:spPr>
          <a:xfrm>
            <a:off x="3319532" y="2937093"/>
            <a:ext cx="272415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Design # 2  </a:t>
            </a:r>
          </a:p>
        </p:txBody>
      </p:sp>
      <p:grpSp>
        <p:nvGrpSpPr>
          <p:cNvPr id="8" name="Group 7">
            <a:extLst>
              <a:ext uri="{FF2B5EF4-FFF2-40B4-BE49-F238E27FC236}">
                <a16:creationId xmlns:a16="http://schemas.microsoft.com/office/drawing/2014/main" id="{19DE4D02-8680-C144-8B40-D8FEF850D3B1}"/>
              </a:ext>
            </a:extLst>
          </p:cNvPr>
          <p:cNvGrpSpPr/>
          <p:nvPr/>
        </p:nvGrpSpPr>
        <p:grpSpPr>
          <a:xfrm>
            <a:off x="338882" y="6095010"/>
            <a:ext cx="1678033" cy="481586"/>
            <a:chOff x="1032936" y="5890542"/>
            <a:chExt cx="1678033" cy="481586"/>
          </a:xfrm>
        </p:grpSpPr>
        <p:sp>
          <p:nvSpPr>
            <p:cNvPr id="9" name="TextBox 8">
              <a:extLst>
                <a:ext uri="{FF2B5EF4-FFF2-40B4-BE49-F238E27FC236}">
                  <a16:creationId xmlns:a16="http://schemas.microsoft.com/office/drawing/2014/main" id="{9023E75C-BE9C-4745-8B53-21F120C4A81C}"/>
                </a:ext>
              </a:extLst>
            </p:cNvPr>
            <p:cNvSpPr txBox="1"/>
            <p:nvPr/>
          </p:nvSpPr>
          <p:spPr>
            <a:xfrm>
              <a:off x="1032936" y="6002796"/>
              <a:ext cx="13902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LATTOGLE </a:t>
              </a:r>
              <a:r>
                <a:rPr lang="en-US" dirty="0"/>
                <a:t> </a:t>
              </a:r>
            </a:p>
          </p:txBody>
        </p:sp>
        <p:sp>
          <p:nvSpPr>
            <p:cNvPr id="10" name="TextBox 9">
              <a:extLst>
                <a:ext uri="{FF2B5EF4-FFF2-40B4-BE49-F238E27FC236}">
                  <a16:creationId xmlns:a16="http://schemas.microsoft.com/office/drawing/2014/main" id="{5495EA01-F042-7E4D-BDFC-C1B3B740D49E}"/>
                </a:ext>
              </a:extLst>
            </p:cNvPr>
            <p:cNvSpPr txBox="1"/>
            <p:nvPr/>
          </p:nvSpPr>
          <p:spPr>
            <a:xfrm>
              <a:off x="2244438" y="5890542"/>
              <a:ext cx="466531" cy="36933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TM</a:t>
              </a:r>
              <a:r>
                <a:rPr lang="en-US" dirty="0"/>
                <a:t> </a:t>
              </a:r>
            </a:p>
          </p:txBody>
        </p:sp>
      </p:grpSp>
    </p:spTree>
    <p:extLst>
      <p:ext uri="{BB962C8B-B14F-4D97-AF65-F5344CB8AC3E}">
        <p14:creationId xmlns:p14="http://schemas.microsoft.com/office/powerpoint/2010/main" val="195528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57C8B7B-E8E7-DD4D-AC2B-ADC30825F154}"/>
              </a:ext>
            </a:extLst>
          </p:cNvPr>
          <p:cNvCxnSpPr/>
          <p:nvPr/>
        </p:nvCxnSpPr>
        <p:spPr>
          <a:xfrm>
            <a:off x="285564" y="1134801"/>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0D44EAA-2F43-D74B-852E-671E7F905A01}"/>
              </a:ext>
            </a:extLst>
          </p:cNvPr>
          <p:cNvSpPr/>
          <p:nvPr/>
        </p:nvSpPr>
        <p:spPr>
          <a:xfrm>
            <a:off x="285391" y="1151890"/>
            <a:ext cx="8555737" cy="54678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34C51F-2DC7-6948-BFA1-0574A0F2F766}"/>
              </a:ext>
            </a:extLst>
          </p:cNvPr>
          <p:cNvPicPr>
            <a:picLocks noChangeAspect="1"/>
          </p:cNvPicPr>
          <p:nvPr/>
        </p:nvPicPr>
        <p:blipFill>
          <a:blip r:embed="rId2"/>
          <a:stretch>
            <a:fillRect/>
          </a:stretch>
        </p:blipFill>
        <p:spPr>
          <a:xfrm>
            <a:off x="2050992" y="1278726"/>
            <a:ext cx="3890116" cy="5296455"/>
          </a:xfrm>
          <a:prstGeom prst="rect">
            <a:avLst/>
          </a:prstGeom>
        </p:spPr>
      </p:pic>
      <p:sp>
        <p:nvSpPr>
          <p:cNvPr id="11" name="TextBox 10">
            <a:extLst>
              <a:ext uri="{FF2B5EF4-FFF2-40B4-BE49-F238E27FC236}">
                <a16:creationId xmlns:a16="http://schemas.microsoft.com/office/drawing/2014/main" id="{4DABBD55-677F-2341-B753-308E1F6695EE}"/>
              </a:ext>
            </a:extLst>
          </p:cNvPr>
          <p:cNvSpPr txBox="1"/>
          <p:nvPr/>
        </p:nvSpPr>
        <p:spPr>
          <a:xfrm>
            <a:off x="6001885" y="5369256"/>
            <a:ext cx="277846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Perspective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4" name="Group 13">
            <a:extLst>
              <a:ext uri="{FF2B5EF4-FFF2-40B4-BE49-F238E27FC236}">
                <a16:creationId xmlns:a16="http://schemas.microsoft.com/office/drawing/2014/main" id="{F0C000C7-C85E-FB44-B4BE-AE404B5D291D}"/>
              </a:ext>
            </a:extLst>
          </p:cNvPr>
          <p:cNvGrpSpPr/>
          <p:nvPr/>
        </p:nvGrpSpPr>
        <p:grpSpPr>
          <a:xfrm>
            <a:off x="338122" y="6087309"/>
            <a:ext cx="1678033" cy="481586"/>
            <a:chOff x="1032936" y="5890542"/>
            <a:chExt cx="1678033" cy="481586"/>
          </a:xfrm>
        </p:grpSpPr>
        <p:sp>
          <p:nvSpPr>
            <p:cNvPr id="15" name="TextBox 14">
              <a:extLst>
                <a:ext uri="{FF2B5EF4-FFF2-40B4-BE49-F238E27FC236}">
                  <a16:creationId xmlns:a16="http://schemas.microsoft.com/office/drawing/2014/main" id="{9F288BEA-945B-EF49-9F37-7AC791670E88}"/>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6" name="TextBox 15">
              <a:extLst>
                <a:ext uri="{FF2B5EF4-FFF2-40B4-BE49-F238E27FC236}">
                  <a16:creationId xmlns:a16="http://schemas.microsoft.com/office/drawing/2014/main" id="{0D9B9B0A-B739-7443-BA4F-E2A26212C0B8}"/>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2" name="TextBox 11">
            <a:extLst>
              <a:ext uri="{FF2B5EF4-FFF2-40B4-BE49-F238E27FC236}">
                <a16:creationId xmlns:a16="http://schemas.microsoft.com/office/drawing/2014/main" id="{8577C853-5B30-0B4D-81EB-25522E57670A}"/>
              </a:ext>
            </a:extLst>
          </p:cNvPr>
          <p:cNvSpPr txBox="1"/>
          <p:nvPr/>
        </p:nvSpPr>
        <p:spPr>
          <a:xfrm>
            <a:off x="2056615" y="251309"/>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#2          </a:t>
            </a:r>
          </a:p>
        </p:txBody>
      </p:sp>
    </p:spTree>
    <p:extLst>
      <p:ext uri="{BB962C8B-B14F-4D97-AF65-F5344CB8AC3E}">
        <p14:creationId xmlns:p14="http://schemas.microsoft.com/office/powerpoint/2010/main" val="4187872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16C0FB-33D1-C347-8BBF-F94CEF738620}"/>
              </a:ext>
            </a:extLst>
          </p:cNvPr>
          <p:cNvSpPr/>
          <p:nvPr/>
        </p:nvSpPr>
        <p:spPr>
          <a:xfrm>
            <a:off x="283649" y="1120813"/>
            <a:ext cx="8563829" cy="5526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0801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08B3BB-5EAC-5649-9697-39733F14795F}"/>
              </a:ext>
            </a:extLst>
          </p:cNvPr>
          <p:cNvPicPr>
            <a:picLocks noChangeAspect="1"/>
          </p:cNvPicPr>
          <p:nvPr/>
        </p:nvPicPr>
        <p:blipFill>
          <a:blip r:embed="rId2"/>
          <a:stretch>
            <a:fillRect/>
          </a:stretch>
        </p:blipFill>
        <p:spPr>
          <a:xfrm>
            <a:off x="2102230" y="1776457"/>
            <a:ext cx="4939540" cy="4235134"/>
          </a:xfrm>
          <a:prstGeom prst="rect">
            <a:avLst/>
          </a:prstGeom>
        </p:spPr>
      </p:pic>
      <p:sp>
        <p:nvSpPr>
          <p:cNvPr id="8" name="TextBox 7">
            <a:extLst>
              <a:ext uri="{FF2B5EF4-FFF2-40B4-BE49-F238E27FC236}">
                <a16:creationId xmlns:a16="http://schemas.microsoft.com/office/drawing/2014/main" id="{2BEB4A34-C5E3-2A42-8884-74E69706CC13}"/>
              </a:ext>
            </a:extLst>
          </p:cNvPr>
          <p:cNvSpPr txBox="1"/>
          <p:nvPr/>
        </p:nvSpPr>
        <p:spPr>
          <a:xfrm>
            <a:off x="6703314" y="5645045"/>
            <a:ext cx="1526730"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71E60330-7490-E242-BAEB-94C455F90912}"/>
              </a:ext>
            </a:extLst>
          </p:cNvPr>
          <p:cNvGrpSpPr/>
          <p:nvPr/>
        </p:nvGrpSpPr>
        <p:grpSpPr>
          <a:xfrm>
            <a:off x="328600" y="6126603"/>
            <a:ext cx="1678033" cy="481586"/>
            <a:chOff x="1032936" y="5890542"/>
            <a:chExt cx="1678033" cy="481586"/>
          </a:xfrm>
        </p:grpSpPr>
        <p:sp>
          <p:nvSpPr>
            <p:cNvPr id="13" name="TextBox 12">
              <a:extLst>
                <a:ext uri="{FF2B5EF4-FFF2-40B4-BE49-F238E27FC236}">
                  <a16:creationId xmlns:a16="http://schemas.microsoft.com/office/drawing/2014/main" id="{AE704C17-8181-CD4A-9C1B-B3A7A6FA16BB}"/>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5B9A6F03-CABF-904A-8B5B-21106B02E5A0}"/>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FBC6CD6C-97D3-7843-9D02-B978C6BF5FBB}"/>
              </a:ext>
            </a:extLst>
          </p:cNvPr>
          <p:cNvSpPr txBox="1"/>
          <p:nvPr/>
        </p:nvSpPr>
        <p:spPr>
          <a:xfrm>
            <a:off x="2056615" y="238339"/>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#2          </a:t>
            </a:r>
          </a:p>
        </p:txBody>
      </p:sp>
    </p:spTree>
    <p:extLst>
      <p:ext uri="{BB962C8B-B14F-4D97-AF65-F5344CB8AC3E}">
        <p14:creationId xmlns:p14="http://schemas.microsoft.com/office/powerpoint/2010/main" val="204256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ACC77-40C3-7647-A08F-1DA2B95D2218}"/>
              </a:ext>
            </a:extLst>
          </p:cNvPr>
          <p:cNvSpPr/>
          <p:nvPr/>
        </p:nvSpPr>
        <p:spPr>
          <a:xfrm>
            <a:off x="277385" y="1142999"/>
            <a:ext cx="8563829" cy="54924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2867B4-5AC6-4248-B960-9FB4290ABB86}"/>
              </a:ext>
            </a:extLst>
          </p:cNvPr>
          <p:cNvSpPr/>
          <p:nvPr/>
        </p:nvSpPr>
        <p:spPr>
          <a:xfrm>
            <a:off x="277472" y="264860"/>
            <a:ext cx="8563829" cy="63692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D7BFEB36-CB43-944B-A6DA-8B26DF1BC096}"/>
              </a:ext>
            </a:extLst>
          </p:cNvPr>
          <p:cNvCxnSpPr/>
          <p:nvPr/>
        </p:nvCxnSpPr>
        <p:spPr>
          <a:xfrm>
            <a:off x="277472" y="1139765"/>
            <a:ext cx="8563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3D094D-8E17-3B48-B2C9-D393F36C63E1}"/>
              </a:ext>
            </a:extLst>
          </p:cNvPr>
          <p:cNvPicPr>
            <a:picLocks noChangeAspect="1"/>
          </p:cNvPicPr>
          <p:nvPr/>
        </p:nvPicPr>
        <p:blipFill>
          <a:blip r:embed="rId2"/>
          <a:stretch>
            <a:fillRect/>
          </a:stretch>
        </p:blipFill>
        <p:spPr>
          <a:xfrm>
            <a:off x="2723175" y="1201009"/>
            <a:ext cx="3672422" cy="5389153"/>
          </a:xfrm>
          <a:prstGeom prst="rect">
            <a:avLst/>
          </a:prstGeom>
        </p:spPr>
      </p:pic>
      <p:sp>
        <p:nvSpPr>
          <p:cNvPr id="7" name="TextBox 6">
            <a:extLst>
              <a:ext uri="{FF2B5EF4-FFF2-40B4-BE49-F238E27FC236}">
                <a16:creationId xmlns:a16="http://schemas.microsoft.com/office/drawing/2014/main" id="{CD4AB394-3B08-1D4A-AC58-9A600961334A}"/>
              </a:ext>
            </a:extLst>
          </p:cNvPr>
          <p:cNvSpPr txBox="1"/>
          <p:nvPr/>
        </p:nvSpPr>
        <p:spPr>
          <a:xfrm>
            <a:off x="6715495" y="5714047"/>
            <a:ext cx="1528436" cy="70788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Side view </a:t>
            </a:r>
            <a:r>
              <a:rPr lang="en-US" sz="4000" dirty="0">
                <a:solidFill>
                  <a:schemeClr val="bg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60EB5707-11A0-E94F-BAD4-D12A9170A096}"/>
              </a:ext>
            </a:extLst>
          </p:cNvPr>
          <p:cNvGrpSpPr/>
          <p:nvPr/>
        </p:nvGrpSpPr>
        <p:grpSpPr>
          <a:xfrm>
            <a:off x="357577" y="6093794"/>
            <a:ext cx="1678033" cy="481586"/>
            <a:chOff x="1032936" y="5890542"/>
            <a:chExt cx="1678033" cy="481586"/>
          </a:xfrm>
        </p:grpSpPr>
        <p:sp>
          <p:nvSpPr>
            <p:cNvPr id="13" name="TextBox 12">
              <a:extLst>
                <a:ext uri="{FF2B5EF4-FFF2-40B4-BE49-F238E27FC236}">
                  <a16:creationId xmlns:a16="http://schemas.microsoft.com/office/drawing/2014/main" id="{F8BC7B5B-466A-4E40-8204-2DD6F8D12234}"/>
                </a:ext>
              </a:extLst>
            </p:cNvPr>
            <p:cNvSpPr txBox="1"/>
            <p:nvPr/>
          </p:nvSpPr>
          <p:spPr>
            <a:xfrm>
              <a:off x="1032936" y="6002796"/>
              <a:ext cx="139026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LATTOGLE </a:t>
              </a:r>
              <a:r>
                <a:rPr lang="en-US" dirty="0">
                  <a:solidFill>
                    <a:schemeClr val="bg1"/>
                  </a:solidFill>
                </a:rPr>
                <a:t> </a:t>
              </a:r>
            </a:p>
          </p:txBody>
        </p:sp>
        <p:sp>
          <p:nvSpPr>
            <p:cNvPr id="14" name="TextBox 13">
              <a:extLst>
                <a:ext uri="{FF2B5EF4-FFF2-40B4-BE49-F238E27FC236}">
                  <a16:creationId xmlns:a16="http://schemas.microsoft.com/office/drawing/2014/main" id="{B7DAE0F8-ADCA-9A40-8C34-C65719D0489B}"/>
                </a:ext>
              </a:extLst>
            </p:cNvPr>
            <p:cNvSpPr txBox="1"/>
            <p:nvPr/>
          </p:nvSpPr>
          <p:spPr>
            <a:xfrm>
              <a:off x="2244438" y="5890542"/>
              <a:ext cx="466531" cy="3693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TM</a:t>
              </a:r>
              <a:r>
                <a:rPr lang="en-US" dirty="0">
                  <a:solidFill>
                    <a:schemeClr val="bg1"/>
                  </a:solidFill>
                </a:rPr>
                <a:t> </a:t>
              </a:r>
            </a:p>
          </p:txBody>
        </p:sp>
      </p:grpSp>
      <p:sp>
        <p:nvSpPr>
          <p:cNvPr id="11" name="TextBox 10">
            <a:extLst>
              <a:ext uri="{FF2B5EF4-FFF2-40B4-BE49-F238E27FC236}">
                <a16:creationId xmlns:a16="http://schemas.microsoft.com/office/drawing/2014/main" id="{3F7C1937-D599-744F-82A1-473E0D9E5351}"/>
              </a:ext>
            </a:extLst>
          </p:cNvPr>
          <p:cNvSpPr txBox="1"/>
          <p:nvPr/>
        </p:nvSpPr>
        <p:spPr>
          <a:xfrm>
            <a:off x="2082555" y="244824"/>
            <a:ext cx="5686756"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3D Lattice Truss Cylinder Designs</a:t>
            </a:r>
          </a:p>
          <a:p>
            <a:r>
              <a:rPr lang="en-US" sz="2600" dirty="0">
                <a:latin typeface="Times New Roman" panose="02020603050405020304" pitchFamily="18" charset="0"/>
                <a:cs typeface="Times New Roman" panose="02020603050405020304" pitchFamily="18" charset="0"/>
              </a:rPr>
              <a:t>with a Torsion End Force, Design #2          </a:t>
            </a:r>
          </a:p>
        </p:txBody>
      </p:sp>
    </p:spTree>
    <p:extLst>
      <p:ext uri="{BB962C8B-B14F-4D97-AF65-F5344CB8AC3E}">
        <p14:creationId xmlns:p14="http://schemas.microsoft.com/office/powerpoint/2010/main" val="35804961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613</TotalTime>
  <Words>664</Words>
  <Application>Microsoft Macintosh PowerPoint</Application>
  <PresentationFormat>On-screen Show (4:3)</PresentationFormat>
  <Paragraphs>155</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Kenner, Winfred S. (LARC-D312)</dc:creator>
  <cp:lastModifiedBy>Kenner, Winfred S. (LARC-D312)</cp:lastModifiedBy>
  <cp:revision>28</cp:revision>
  <dcterms:created xsi:type="dcterms:W3CDTF">2020-09-04T04:49:34Z</dcterms:created>
  <dcterms:modified xsi:type="dcterms:W3CDTF">2020-10-11T22:09:06Z</dcterms:modified>
</cp:coreProperties>
</file>