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86" r:id="rId2"/>
    <p:sldId id="658" r:id="rId3"/>
    <p:sldId id="299" r:id="rId4"/>
    <p:sldId id="256" r:id="rId5"/>
    <p:sldId id="261" r:id="rId6"/>
    <p:sldId id="258" r:id="rId7"/>
    <p:sldId id="259" r:id="rId8"/>
    <p:sldId id="262" r:id="rId9"/>
    <p:sldId id="257" r:id="rId10"/>
    <p:sldId id="270" r:id="rId11"/>
    <p:sldId id="260" r:id="rId12"/>
    <p:sldId id="271" r:id="rId13"/>
    <p:sldId id="263" r:id="rId14"/>
    <p:sldId id="264" r:id="rId15"/>
    <p:sldId id="272" r:id="rId16"/>
    <p:sldId id="278" r:id="rId17"/>
    <p:sldId id="273" r:id="rId18"/>
    <p:sldId id="277" r:id="rId19"/>
    <p:sldId id="279" r:id="rId20"/>
    <p:sldId id="281" r:id="rId21"/>
    <p:sldId id="282" r:id="rId22"/>
    <p:sldId id="280" r:id="rId23"/>
    <p:sldId id="274" r:id="rId24"/>
    <p:sldId id="283" r:id="rId25"/>
    <p:sldId id="284" r:id="rId26"/>
    <p:sldId id="265" r:id="rId27"/>
    <p:sldId id="266" r:id="rId28"/>
    <p:sldId id="267" r:id="rId29"/>
    <p:sldId id="268" r:id="rId30"/>
    <p:sldId id="269" r:id="rId31"/>
    <p:sldId id="659"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944"/>
    <p:restoredTop sz="94694"/>
  </p:normalViewPr>
  <p:slideViewPr>
    <p:cSldViewPr snapToGrid="0" snapToObjects="1">
      <p:cViewPr varScale="1">
        <p:scale>
          <a:sx n="128" d="100"/>
          <a:sy n="128" d="100"/>
        </p:scale>
        <p:origin x="129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304101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018788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30326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1322079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EB0A48-DC62-494A-979D-08CD3A48EB70}" type="datetimeFigureOut">
              <a:rPr lang="en-US" smtClean="0"/>
              <a:t>10/15/20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74743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EB0A48-DC62-494A-979D-08CD3A48EB70}" type="datetimeFigureOut">
              <a:rPr lang="en-US" smtClean="0"/>
              <a:t>10/15/20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909170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EB0A48-DC62-494A-979D-08CD3A48EB70}" type="datetimeFigureOut">
              <a:rPr lang="en-US" smtClean="0"/>
              <a:t>10/15/20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88841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EB0A48-DC62-494A-979D-08CD3A48EB70}" type="datetimeFigureOut">
              <a:rPr lang="en-US" smtClean="0"/>
              <a:t>10/15/20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214309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B0A48-DC62-494A-979D-08CD3A48EB70}" type="datetimeFigureOut">
              <a:rPr lang="en-US" smtClean="0"/>
              <a:t>10/15/20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543550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476930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106738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B0A48-DC62-494A-979D-08CD3A48EB70}" type="datetimeFigureOut">
              <a:rPr lang="en-US" smtClean="0"/>
              <a:t>10/15/20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6B870-D0C2-C342-AF1E-CCEBD7478B16}" type="slidenum">
              <a:rPr lang="en-US" smtClean="0"/>
              <a:t>‹#›</a:t>
            </a:fld>
            <a:endParaRPr lang="en-US"/>
          </a:p>
        </p:txBody>
      </p:sp>
    </p:spTree>
    <p:extLst>
      <p:ext uri="{BB962C8B-B14F-4D97-AF65-F5344CB8AC3E}">
        <p14:creationId xmlns:p14="http://schemas.microsoft.com/office/powerpoint/2010/main" val="3816676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attogle.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85762E-FD32-4246-8660-1A8DED7744EA}"/>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01EB2BD0-87E6-FA45-92D0-0DA711B69EF7}"/>
              </a:ext>
            </a:extLst>
          </p:cNvPr>
          <p:cNvSpPr txBox="1"/>
          <p:nvPr/>
        </p:nvSpPr>
        <p:spPr>
          <a:xfrm>
            <a:off x="1955348" y="4624776"/>
            <a:ext cx="5605018" cy="492443"/>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Beam Designs           </a:t>
            </a:r>
          </a:p>
        </p:txBody>
      </p:sp>
      <p:grpSp>
        <p:nvGrpSpPr>
          <p:cNvPr id="8" name="Group 7">
            <a:extLst>
              <a:ext uri="{FF2B5EF4-FFF2-40B4-BE49-F238E27FC236}">
                <a16:creationId xmlns:a16="http://schemas.microsoft.com/office/drawing/2014/main" id="{99DDFB14-B513-E144-982A-2F3E3E87E1DC}"/>
              </a:ext>
            </a:extLst>
          </p:cNvPr>
          <p:cNvGrpSpPr/>
          <p:nvPr/>
        </p:nvGrpSpPr>
        <p:grpSpPr>
          <a:xfrm>
            <a:off x="2232038" y="1675900"/>
            <a:ext cx="4934387" cy="1107996"/>
            <a:chOff x="2131418" y="1934112"/>
            <a:chExt cx="4934387" cy="1107996"/>
          </a:xfrm>
        </p:grpSpPr>
        <p:sp>
          <p:nvSpPr>
            <p:cNvPr id="12" name="TextBox 11">
              <a:extLst>
                <a:ext uri="{FF2B5EF4-FFF2-40B4-BE49-F238E27FC236}">
                  <a16:creationId xmlns:a16="http://schemas.microsoft.com/office/drawing/2014/main" id="{076C83B5-0D31-2F4A-AA57-B55DA8BFE92A}"/>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6000" dirty="0">
                  <a:latin typeface="Times New Roman" panose="02020603050405020304" pitchFamily="18" charset="0"/>
                  <a:cs typeface="Times New Roman" panose="02020603050405020304" pitchFamily="18" charset="0"/>
                </a:rPr>
                <a:t>LATTOGLE</a:t>
              </a:r>
              <a:endParaRPr lang="en-US" sz="6600" baseline="300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3FB5CBD9-A4A4-8945-8AAC-18769EB674B2}"/>
                </a:ext>
              </a:extLst>
            </p:cNvPr>
            <p:cNvSpPr txBox="1"/>
            <p:nvPr/>
          </p:nvSpPr>
          <p:spPr>
            <a:xfrm>
              <a:off x="6283124" y="2053850"/>
              <a:ext cx="782681"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a:t>
              </a:r>
              <a:endParaRPr lang="en-US" sz="3200" dirty="0"/>
            </a:p>
          </p:txBody>
        </p:sp>
      </p:grpSp>
    </p:spTree>
    <p:extLst>
      <p:ext uri="{BB962C8B-B14F-4D97-AF65-F5344CB8AC3E}">
        <p14:creationId xmlns:p14="http://schemas.microsoft.com/office/powerpoint/2010/main" val="1280618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5" name="Straight Connector 84">
            <a:extLst>
              <a:ext uri="{FF2B5EF4-FFF2-40B4-BE49-F238E27FC236}">
                <a16:creationId xmlns:a16="http://schemas.microsoft.com/office/drawing/2014/main" id="{EAE4B0B3-835C-F14E-9FC2-3ACC119B7D1F}"/>
              </a:ext>
            </a:extLst>
          </p:cNvPr>
          <p:cNvCxnSpPr/>
          <p:nvPr/>
        </p:nvCxnSpPr>
        <p:spPr>
          <a:xfrm rot="16200000">
            <a:off x="2180052" y="38635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3893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ADC63DD2-91B9-5247-A7C7-5026A0AE9189}"/>
              </a:ext>
            </a:extLst>
          </p:cNvPr>
          <p:cNvCxnSpPr>
            <a:cxnSpLocks/>
          </p:cNvCxnSpPr>
          <p:nvPr/>
        </p:nvCxnSpPr>
        <p:spPr>
          <a:xfrm flipH="1" flipV="1">
            <a:off x="3494114" y="3589957"/>
            <a:ext cx="1114786" cy="5595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7062A163-C6EE-C04B-8DD3-4FA5841C48CA}"/>
              </a:ext>
            </a:extLst>
          </p:cNvPr>
          <p:cNvCxnSpPr>
            <a:cxnSpLocks/>
          </p:cNvCxnSpPr>
          <p:nvPr/>
        </p:nvCxnSpPr>
        <p:spPr>
          <a:xfrm flipV="1">
            <a:off x="3506407" y="3601981"/>
            <a:ext cx="1088879" cy="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75A360D-444F-7E40-B1D3-0F0196C35F95}"/>
              </a:ext>
            </a:extLst>
          </p:cNvPr>
          <p:cNvCxnSpPr/>
          <p:nvPr/>
        </p:nvCxnSpPr>
        <p:spPr>
          <a:xfrm rot="16200000">
            <a:off x="4321077" y="385638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DFCF4FC-D942-C04F-B623-894E833BCBC3}"/>
              </a:ext>
            </a:extLst>
          </p:cNvPr>
          <p:cNvCxnSpPr/>
          <p:nvPr/>
        </p:nvCxnSpPr>
        <p:spPr>
          <a:xfrm rot="16200000">
            <a:off x="4327022" y="332573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653B223-F7D2-634E-982C-DDACD04533B1}"/>
              </a:ext>
            </a:extLst>
          </p:cNvPr>
          <p:cNvCxnSpPr/>
          <p:nvPr/>
        </p:nvCxnSpPr>
        <p:spPr>
          <a:xfrm>
            <a:off x="4059430" y="306248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B3F813C-B7A9-3B46-AB72-CE04EED67734}"/>
              </a:ext>
            </a:extLst>
          </p:cNvPr>
          <p:cNvCxnSpPr>
            <a:cxnSpLocks/>
          </p:cNvCxnSpPr>
          <p:nvPr/>
        </p:nvCxnSpPr>
        <p:spPr>
          <a:xfrm flipH="1">
            <a:off x="3506670" y="3051243"/>
            <a:ext cx="1114786" cy="5595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EC343AD-9868-154D-8B04-109B3C1CCA32}"/>
              </a:ext>
            </a:extLst>
          </p:cNvPr>
          <p:cNvCxnSpPr/>
          <p:nvPr/>
        </p:nvCxnSpPr>
        <p:spPr>
          <a:xfrm>
            <a:off x="1929181" y="306426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23FC840-C3E9-9E41-9191-12ED0AFF902E}"/>
              </a:ext>
            </a:extLst>
          </p:cNvPr>
          <p:cNvCxnSpPr/>
          <p:nvPr/>
        </p:nvCxnSpPr>
        <p:spPr>
          <a:xfrm>
            <a:off x="3511779" y="413538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DDEC89D-B417-C540-8A0D-66CE4E5209A2}"/>
              </a:ext>
            </a:extLst>
          </p:cNvPr>
          <p:cNvCxnSpPr/>
          <p:nvPr/>
        </p:nvCxnSpPr>
        <p:spPr>
          <a:xfrm>
            <a:off x="2438867" y="413379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39E6D46-52B3-BB4D-A2B9-E9545F6D636A}"/>
              </a:ext>
            </a:extLst>
          </p:cNvPr>
          <p:cNvCxnSpPr/>
          <p:nvPr/>
        </p:nvCxnSpPr>
        <p:spPr>
          <a:xfrm>
            <a:off x="1375638" y="412880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102F176-B0DB-2840-B05D-6924A5704F4E}"/>
              </a:ext>
            </a:extLst>
          </p:cNvPr>
          <p:cNvCxnSpPr/>
          <p:nvPr/>
        </p:nvCxnSpPr>
        <p:spPr>
          <a:xfrm>
            <a:off x="2441609" y="306733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A2E19D3-CC62-B740-AAAA-A2D5E4C26F70}"/>
              </a:ext>
            </a:extLst>
          </p:cNvPr>
          <p:cNvCxnSpPr/>
          <p:nvPr/>
        </p:nvCxnSpPr>
        <p:spPr>
          <a:xfrm>
            <a:off x="3500503" y="30647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77360BD-25D9-7F48-85C8-5FB76BF6E36E}"/>
              </a:ext>
            </a:extLst>
          </p:cNvPr>
          <p:cNvCxnSpPr/>
          <p:nvPr/>
        </p:nvCxnSpPr>
        <p:spPr>
          <a:xfrm>
            <a:off x="1403489" y="306620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A68D0A4-5564-0248-9BBB-162FFCD9A152}"/>
              </a:ext>
            </a:extLst>
          </p:cNvPr>
          <p:cNvCxnSpPr>
            <a:cxnSpLocks/>
          </p:cNvCxnSpPr>
          <p:nvPr/>
        </p:nvCxnSpPr>
        <p:spPr>
          <a:xfrm flipH="1">
            <a:off x="1395062" y="3078489"/>
            <a:ext cx="1035822" cy="5125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2E70314-DE8D-D044-94E4-3C47CAB5F2AD}"/>
              </a:ext>
            </a:extLst>
          </p:cNvPr>
          <p:cNvCxnSpPr>
            <a:cxnSpLocks/>
          </p:cNvCxnSpPr>
          <p:nvPr/>
        </p:nvCxnSpPr>
        <p:spPr>
          <a:xfrm flipH="1">
            <a:off x="2464496" y="3086781"/>
            <a:ext cx="1028186" cy="50101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4827CBB-CD23-3E4E-890C-1832A263FD1F}"/>
              </a:ext>
            </a:extLst>
          </p:cNvPr>
          <p:cNvCxnSpPr/>
          <p:nvPr/>
        </p:nvCxnSpPr>
        <p:spPr>
          <a:xfrm flipV="1">
            <a:off x="1385339" y="306015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7774412-5F82-F045-91D9-576C219A2E68}"/>
              </a:ext>
            </a:extLst>
          </p:cNvPr>
          <p:cNvCxnSpPr/>
          <p:nvPr/>
        </p:nvCxnSpPr>
        <p:spPr>
          <a:xfrm flipV="1">
            <a:off x="2437654" y="306829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8D5A418-C3B4-7A4F-B78A-44A619CC953B}"/>
              </a:ext>
            </a:extLst>
          </p:cNvPr>
          <p:cNvCxnSpPr/>
          <p:nvPr/>
        </p:nvCxnSpPr>
        <p:spPr>
          <a:xfrm flipV="1">
            <a:off x="3506655" y="30726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01529F05-5AA8-AA4A-9B07-8A458D81A59D}"/>
              </a:ext>
            </a:extLst>
          </p:cNvPr>
          <p:cNvSpPr/>
          <p:nvPr/>
        </p:nvSpPr>
        <p:spPr>
          <a:xfrm>
            <a:off x="4016737" y="30277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73F9A98C-55FC-CA41-BD2B-EC447FE65D67}"/>
              </a:ext>
            </a:extLst>
          </p:cNvPr>
          <p:cNvCxnSpPr/>
          <p:nvPr/>
        </p:nvCxnSpPr>
        <p:spPr>
          <a:xfrm>
            <a:off x="1910643" y="413266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78A8FAC-FB8C-9841-AF6B-632D5E16A897}"/>
              </a:ext>
            </a:extLst>
          </p:cNvPr>
          <p:cNvCxnSpPr/>
          <p:nvPr/>
        </p:nvCxnSpPr>
        <p:spPr>
          <a:xfrm>
            <a:off x="2974539" y="413411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1D4E2FF-7D90-094A-9AEA-FE349657BBCF}"/>
              </a:ext>
            </a:extLst>
          </p:cNvPr>
          <p:cNvCxnSpPr/>
          <p:nvPr/>
        </p:nvCxnSpPr>
        <p:spPr>
          <a:xfrm>
            <a:off x="4039810" y="413416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65FEC01-4C73-DD47-99DC-009690E9A7E9}"/>
              </a:ext>
            </a:extLst>
          </p:cNvPr>
          <p:cNvCxnSpPr/>
          <p:nvPr/>
        </p:nvCxnSpPr>
        <p:spPr>
          <a:xfrm flipH="1" flipV="1">
            <a:off x="1381630" y="359767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27DC58F-B4D1-B042-9728-91C62DB7B256}"/>
              </a:ext>
            </a:extLst>
          </p:cNvPr>
          <p:cNvCxnSpPr/>
          <p:nvPr/>
        </p:nvCxnSpPr>
        <p:spPr>
          <a:xfrm flipH="1" flipV="1">
            <a:off x="2434864" y="359737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0DB6FF1-E4F7-6E4B-98CC-BD7FD314EEE4}"/>
              </a:ext>
            </a:extLst>
          </p:cNvPr>
          <p:cNvCxnSpPr/>
          <p:nvPr/>
        </p:nvCxnSpPr>
        <p:spPr>
          <a:xfrm flipH="1" flipV="1">
            <a:off x="3503866" y="360173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AEFD059-FEDE-0449-8720-20CEC498F980}"/>
              </a:ext>
            </a:extLst>
          </p:cNvPr>
          <p:cNvCxnSpPr>
            <a:cxnSpLocks/>
          </p:cNvCxnSpPr>
          <p:nvPr/>
        </p:nvCxnSpPr>
        <p:spPr>
          <a:xfrm>
            <a:off x="1411123" y="3608246"/>
            <a:ext cx="1015661" cy="5256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3F47C3B-E2E6-7E4D-80DD-E75307ECA0A4}"/>
              </a:ext>
            </a:extLst>
          </p:cNvPr>
          <p:cNvCxnSpPr>
            <a:cxnSpLocks/>
            <a:endCxn id="106" idx="1"/>
          </p:cNvCxnSpPr>
          <p:nvPr/>
        </p:nvCxnSpPr>
        <p:spPr>
          <a:xfrm>
            <a:off x="2455958" y="3601392"/>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EC5ACAEA-91B7-5F45-882F-B8BBCE5A371F}"/>
              </a:ext>
            </a:extLst>
          </p:cNvPr>
          <p:cNvSpPr/>
          <p:nvPr/>
        </p:nvSpPr>
        <p:spPr>
          <a:xfrm>
            <a:off x="2931797" y="40994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3644ED1F-4E39-6641-9ED2-786AB6CCBD70}"/>
              </a:ext>
            </a:extLst>
          </p:cNvPr>
          <p:cNvSpPr/>
          <p:nvPr/>
        </p:nvSpPr>
        <p:spPr>
          <a:xfrm>
            <a:off x="4000799" y="40994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EE96A8CA-6F2D-9D45-A43E-445310B9890B}"/>
              </a:ext>
            </a:extLst>
          </p:cNvPr>
          <p:cNvSpPr/>
          <p:nvPr/>
        </p:nvSpPr>
        <p:spPr>
          <a:xfrm>
            <a:off x="4558266" y="356960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52455C50-F59D-404B-B88D-D92539FE2ABF}"/>
              </a:ext>
            </a:extLst>
          </p:cNvPr>
          <p:cNvCxnSpPr/>
          <p:nvPr/>
        </p:nvCxnSpPr>
        <p:spPr>
          <a:xfrm>
            <a:off x="2973479" y="306501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6" name="Group 35">
            <a:extLst>
              <a:ext uri="{FF2B5EF4-FFF2-40B4-BE49-F238E27FC236}">
                <a16:creationId xmlns:a16="http://schemas.microsoft.com/office/drawing/2014/main" id="{AA9BAEC7-A3CA-804D-AA19-871532248768}"/>
              </a:ext>
            </a:extLst>
          </p:cNvPr>
          <p:cNvGrpSpPr/>
          <p:nvPr/>
        </p:nvGrpSpPr>
        <p:grpSpPr>
          <a:xfrm>
            <a:off x="1280469" y="2993685"/>
            <a:ext cx="139883" cy="134715"/>
            <a:chOff x="1869545" y="1777075"/>
            <a:chExt cx="192026" cy="184931"/>
          </a:xfrm>
        </p:grpSpPr>
        <p:sp>
          <p:nvSpPr>
            <p:cNvPr id="37" name="Oval 36">
              <a:extLst>
                <a:ext uri="{FF2B5EF4-FFF2-40B4-BE49-F238E27FC236}">
                  <a16:creationId xmlns:a16="http://schemas.microsoft.com/office/drawing/2014/main" id="{7DAC7CD5-4D1C-864C-B735-9E08CE850978}"/>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BB2463CF-EC83-1C49-A322-D7C0850C3F70}"/>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3648209-5239-3946-B067-FEAD66523666}"/>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D102DC0-2D16-C64D-8D86-F081E9301959}"/>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3C4704-C212-484E-BC70-533A43F52524}"/>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2" name="Oval 41">
            <a:extLst>
              <a:ext uri="{FF2B5EF4-FFF2-40B4-BE49-F238E27FC236}">
                <a16:creationId xmlns:a16="http://schemas.microsoft.com/office/drawing/2014/main" id="{E6470FE6-F17D-2E46-9264-ACF0A9401433}"/>
              </a:ext>
            </a:extLst>
          </p:cNvPr>
          <p:cNvSpPr/>
          <p:nvPr/>
        </p:nvSpPr>
        <p:spPr>
          <a:xfrm>
            <a:off x="4559164" y="30330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42">
            <a:extLst>
              <a:ext uri="{FF2B5EF4-FFF2-40B4-BE49-F238E27FC236}">
                <a16:creationId xmlns:a16="http://schemas.microsoft.com/office/drawing/2014/main" id="{3E4B129E-1BFF-194C-B5DA-EB09DC3471A5}"/>
              </a:ext>
            </a:extLst>
          </p:cNvPr>
          <p:cNvGrpSpPr/>
          <p:nvPr/>
        </p:nvGrpSpPr>
        <p:grpSpPr>
          <a:xfrm>
            <a:off x="1263520" y="4058585"/>
            <a:ext cx="145247" cy="134715"/>
            <a:chOff x="1858169" y="2509507"/>
            <a:chExt cx="199389" cy="184931"/>
          </a:xfrm>
        </p:grpSpPr>
        <p:sp>
          <p:nvSpPr>
            <p:cNvPr id="44" name="Oval 43">
              <a:extLst>
                <a:ext uri="{FF2B5EF4-FFF2-40B4-BE49-F238E27FC236}">
                  <a16:creationId xmlns:a16="http://schemas.microsoft.com/office/drawing/2014/main" id="{55AF1298-21C5-C645-94FD-9951A6FE1C27}"/>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B0BF5123-318C-D24F-8B4A-AA7ECE35A293}"/>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B19056F4-5300-EB44-8843-2540C52E6CB4}"/>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1CD37E98-76F7-5F42-B2AC-5C87B2733F4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39823559-1E7B-A94B-947B-4D81C234E284}"/>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9" name="Oval 48">
            <a:extLst>
              <a:ext uri="{FF2B5EF4-FFF2-40B4-BE49-F238E27FC236}">
                <a16:creationId xmlns:a16="http://schemas.microsoft.com/office/drawing/2014/main" id="{8B4E2511-706C-7E4B-B78B-E9AE549BD35B}"/>
              </a:ext>
            </a:extLst>
          </p:cNvPr>
          <p:cNvSpPr/>
          <p:nvPr/>
        </p:nvSpPr>
        <p:spPr>
          <a:xfrm>
            <a:off x="2402835" y="41016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60B6EE2D-692C-2248-B4B0-BB926B446D7A}"/>
              </a:ext>
            </a:extLst>
          </p:cNvPr>
          <p:cNvSpPr/>
          <p:nvPr/>
        </p:nvSpPr>
        <p:spPr>
          <a:xfrm>
            <a:off x="4554799" y="41009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4" name="Straight Connector 83">
            <a:extLst>
              <a:ext uri="{FF2B5EF4-FFF2-40B4-BE49-F238E27FC236}">
                <a16:creationId xmlns:a16="http://schemas.microsoft.com/office/drawing/2014/main" id="{1CEC5DCC-7988-1A4B-BCD7-A1384F300AB6}"/>
              </a:ext>
            </a:extLst>
          </p:cNvPr>
          <p:cNvCxnSpPr>
            <a:cxnSpLocks/>
            <a:endCxn id="105" idx="2"/>
          </p:cNvCxnSpPr>
          <p:nvPr/>
        </p:nvCxnSpPr>
        <p:spPr>
          <a:xfrm>
            <a:off x="1378953" y="3596811"/>
            <a:ext cx="1032545" cy="68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E695198-EAD0-8344-9F73-796D123C7199}"/>
              </a:ext>
            </a:extLst>
          </p:cNvPr>
          <p:cNvCxnSpPr/>
          <p:nvPr/>
        </p:nvCxnSpPr>
        <p:spPr>
          <a:xfrm rot="16200000">
            <a:off x="2185997" y="332127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4A073809-D654-0E42-BB86-74EBABF3DCE0}"/>
              </a:ext>
            </a:extLst>
          </p:cNvPr>
          <p:cNvCxnSpPr/>
          <p:nvPr/>
        </p:nvCxnSpPr>
        <p:spPr>
          <a:xfrm rot="16200000">
            <a:off x="3242208" y="38561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466C5F53-799D-6F40-A198-CA989D10C5A4}"/>
              </a:ext>
            </a:extLst>
          </p:cNvPr>
          <p:cNvCxnSpPr/>
          <p:nvPr/>
        </p:nvCxnSpPr>
        <p:spPr>
          <a:xfrm rot="16200000">
            <a:off x="3248153" y="332553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52BEDE4C-0BBA-8C46-A59C-A07C482185B3}"/>
              </a:ext>
            </a:extLst>
          </p:cNvPr>
          <p:cNvSpPr/>
          <p:nvPr/>
        </p:nvSpPr>
        <p:spPr>
          <a:xfrm>
            <a:off x="1889926" y="30303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FFBB0E69-2BE6-7E4F-BAD7-3BA85561CB1F}"/>
              </a:ext>
            </a:extLst>
          </p:cNvPr>
          <p:cNvSpPr/>
          <p:nvPr/>
        </p:nvSpPr>
        <p:spPr>
          <a:xfrm>
            <a:off x="1873874" y="409513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B81B1F17-DFDB-7B4B-A3DF-CD9176B5ED85}"/>
              </a:ext>
            </a:extLst>
          </p:cNvPr>
          <p:cNvSpPr/>
          <p:nvPr/>
        </p:nvSpPr>
        <p:spPr>
          <a:xfrm>
            <a:off x="2947736" y="30277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52B801EA-D60E-714D-BB37-B7ED004C17F1}"/>
              </a:ext>
            </a:extLst>
          </p:cNvPr>
          <p:cNvSpPr/>
          <p:nvPr/>
        </p:nvSpPr>
        <p:spPr>
          <a:xfrm>
            <a:off x="2418774" y="302992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9A1494A3-C059-7146-B157-A516C607AA7E}"/>
              </a:ext>
            </a:extLst>
          </p:cNvPr>
          <p:cNvSpPr/>
          <p:nvPr/>
        </p:nvSpPr>
        <p:spPr>
          <a:xfrm>
            <a:off x="3482927" y="30337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F760D800-6032-0E48-8006-2C15424B7505}"/>
              </a:ext>
            </a:extLst>
          </p:cNvPr>
          <p:cNvCxnSpPr>
            <a:cxnSpLocks/>
          </p:cNvCxnSpPr>
          <p:nvPr/>
        </p:nvCxnSpPr>
        <p:spPr>
          <a:xfrm flipV="1">
            <a:off x="2445618" y="3603626"/>
            <a:ext cx="1088879" cy="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47579EA6-4005-324B-9985-F0BEEF4A2624}"/>
              </a:ext>
            </a:extLst>
          </p:cNvPr>
          <p:cNvSpPr/>
          <p:nvPr/>
        </p:nvSpPr>
        <p:spPr>
          <a:xfrm>
            <a:off x="3480499" y="35703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9" name="Group 98">
            <a:extLst>
              <a:ext uri="{FF2B5EF4-FFF2-40B4-BE49-F238E27FC236}">
                <a16:creationId xmlns:a16="http://schemas.microsoft.com/office/drawing/2014/main" id="{61E3FC66-6DF9-8A48-A3DD-EABCE8D3C64B}"/>
              </a:ext>
            </a:extLst>
          </p:cNvPr>
          <p:cNvGrpSpPr/>
          <p:nvPr/>
        </p:nvGrpSpPr>
        <p:grpSpPr>
          <a:xfrm>
            <a:off x="1272182" y="3527233"/>
            <a:ext cx="145247" cy="134715"/>
            <a:chOff x="1858169" y="2509507"/>
            <a:chExt cx="199389" cy="184931"/>
          </a:xfrm>
        </p:grpSpPr>
        <p:sp>
          <p:nvSpPr>
            <p:cNvPr id="100" name="Oval 99">
              <a:extLst>
                <a:ext uri="{FF2B5EF4-FFF2-40B4-BE49-F238E27FC236}">
                  <a16:creationId xmlns:a16="http://schemas.microsoft.com/office/drawing/2014/main" id="{EF5AB30F-C7E8-0549-9209-1C977421E2F0}"/>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 name="Straight Connector 100">
              <a:extLst>
                <a:ext uri="{FF2B5EF4-FFF2-40B4-BE49-F238E27FC236}">
                  <a16:creationId xmlns:a16="http://schemas.microsoft.com/office/drawing/2014/main" id="{973CE3BD-AD1C-054B-AAA4-030ACC3AA28E}"/>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E5B6B02F-FD69-274A-B24A-EEE63BC6B056}"/>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CF44019D-D5FA-BD45-B9EF-98B6973ADF5F}"/>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2FE4A29E-8D50-AA4D-BCC4-F8F690A90165}"/>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5" name="Oval 104">
            <a:extLst>
              <a:ext uri="{FF2B5EF4-FFF2-40B4-BE49-F238E27FC236}">
                <a16:creationId xmlns:a16="http://schemas.microsoft.com/office/drawing/2014/main" id="{8B7DE3DE-19AF-EE4E-AFA1-744CEFC476D7}"/>
              </a:ext>
            </a:extLst>
          </p:cNvPr>
          <p:cNvSpPr/>
          <p:nvPr/>
        </p:nvSpPr>
        <p:spPr>
          <a:xfrm>
            <a:off x="2411498" y="35703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BC242326-887D-6444-8E59-D7A59BDCB5A6}"/>
              </a:ext>
            </a:extLst>
          </p:cNvPr>
          <p:cNvSpPr/>
          <p:nvPr/>
        </p:nvSpPr>
        <p:spPr>
          <a:xfrm>
            <a:off x="3471837" y="41016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E8E882C1-B62D-8C41-8734-8F5AFD60FE71}"/>
              </a:ext>
            </a:extLst>
          </p:cNvPr>
          <p:cNvCxnSpPr>
            <a:cxnSpLocks/>
          </p:cNvCxnSpPr>
          <p:nvPr/>
        </p:nvCxnSpPr>
        <p:spPr>
          <a:xfrm flipH="1" flipV="1">
            <a:off x="6106418" y="3601660"/>
            <a:ext cx="1114786" cy="5595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88119F79-09C2-9545-9D54-E767A16BE2B4}"/>
              </a:ext>
            </a:extLst>
          </p:cNvPr>
          <p:cNvCxnSpPr>
            <a:cxnSpLocks/>
          </p:cNvCxnSpPr>
          <p:nvPr/>
        </p:nvCxnSpPr>
        <p:spPr>
          <a:xfrm flipV="1">
            <a:off x="6118711" y="3613684"/>
            <a:ext cx="1088879" cy="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FBB65C9-BDC5-F845-93F0-DBB14BBBF0C6}"/>
              </a:ext>
            </a:extLst>
          </p:cNvPr>
          <p:cNvCxnSpPr/>
          <p:nvPr/>
        </p:nvCxnSpPr>
        <p:spPr>
          <a:xfrm rot="16200000">
            <a:off x="6933381" y="38680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95D44876-161B-8149-B4D5-1C6C9858521D}"/>
              </a:ext>
            </a:extLst>
          </p:cNvPr>
          <p:cNvCxnSpPr/>
          <p:nvPr/>
        </p:nvCxnSpPr>
        <p:spPr>
          <a:xfrm rot="16200000">
            <a:off x="6935468" y="33374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1C4A032D-00B4-9943-85A4-D65A9ABDE2B2}"/>
              </a:ext>
            </a:extLst>
          </p:cNvPr>
          <p:cNvCxnSpPr/>
          <p:nvPr/>
        </p:nvCxnSpPr>
        <p:spPr>
          <a:xfrm>
            <a:off x="6671734" y="30741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C56B4054-B876-5445-9A98-440F5EF5350C}"/>
              </a:ext>
            </a:extLst>
          </p:cNvPr>
          <p:cNvCxnSpPr>
            <a:cxnSpLocks/>
          </p:cNvCxnSpPr>
          <p:nvPr/>
        </p:nvCxnSpPr>
        <p:spPr>
          <a:xfrm flipH="1">
            <a:off x="6106700" y="3069083"/>
            <a:ext cx="1114786" cy="5595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7A33AE47-9EA2-A54F-9088-7A290FD13B9C}"/>
              </a:ext>
            </a:extLst>
          </p:cNvPr>
          <p:cNvCxnSpPr/>
          <p:nvPr/>
        </p:nvCxnSpPr>
        <p:spPr>
          <a:xfrm>
            <a:off x="6124083" y="41470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65EC92EA-91E3-EF45-9C3D-725BDD8693D5}"/>
              </a:ext>
            </a:extLst>
          </p:cNvPr>
          <p:cNvCxnSpPr/>
          <p:nvPr/>
        </p:nvCxnSpPr>
        <p:spPr>
          <a:xfrm>
            <a:off x="6112807" y="30764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D58C9B7F-D1BF-2441-B0B3-78937BC41685}"/>
              </a:ext>
            </a:extLst>
          </p:cNvPr>
          <p:cNvCxnSpPr/>
          <p:nvPr/>
        </p:nvCxnSpPr>
        <p:spPr>
          <a:xfrm flipV="1">
            <a:off x="6124396" y="307821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Oval 115">
            <a:extLst>
              <a:ext uri="{FF2B5EF4-FFF2-40B4-BE49-F238E27FC236}">
                <a16:creationId xmlns:a16="http://schemas.microsoft.com/office/drawing/2014/main" id="{0C96F1FB-F318-E34C-85D1-63D48807E8C6}"/>
              </a:ext>
            </a:extLst>
          </p:cNvPr>
          <p:cNvSpPr/>
          <p:nvPr/>
        </p:nvSpPr>
        <p:spPr>
          <a:xfrm>
            <a:off x="6629041" y="30394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 name="Straight Connector 116">
            <a:extLst>
              <a:ext uri="{FF2B5EF4-FFF2-40B4-BE49-F238E27FC236}">
                <a16:creationId xmlns:a16="http://schemas.microsoft.com/office/drawing/2014/main" id="{006E3C50-DC59-6543-87B1-D902681BC1A2}"/>
              </a:ext>
            </a:extLst>
          </p:cNvPr>
          <p:cNvCxnSpPr/>
          <p:nvPr/>
        </p:nvCxnSpPr>
        <p:spPr>
          <a:xfrm>
            <a:off x="6652114" y="414587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B6E625F7-D995-C549-807E-737282527736}"/>
              </a:ext>
            </a:extLst>
          </p:cNvPr>
          <p:cNvCxnSpPr/>
          <p:nvPr/>
        </p:nvCxnSpPr>
        <p:spPr>
          <a:xfrm flipH="1" flipV="1">
            <a:off x="6122307" y="361343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9" name="Oval 118">
            <a:extLst>
              <a:ext uri="{FF2B5EF4-FFF2-40B4-BE49-F238E27FC236}">
                <a16:creationId xmlns:a16="http://schemas.microsoft.com/office/drawing/2014/main" id="{00CF944D-AB4E-4F44-B5F9-DFE1CB7B6851}"/>
              </a:ext>
            </a:extLst>
          </p:cNvPr>
          <p:cNvSpPr/>
          <p:nvPr/>
        </p:nvSpPr>
        <p:spPr>
          <a:xfrm>
            <a:off x="6613103" y="41112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3A52A459-CEEC-3941-AB75-FAB7586DE903}"/>
              </a:ext>
            </a:extLst>
          </p:cNvPr>
          <p:cNvSpPr/>
          <p:nvPr/>
        </p:nvSpPr>
        <p:spPr>
          <a:xfrm>
            <a:off x="7170570" y="35813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CF2BEF67-46FB-0F47-9C10-AC7E1C3695E9}"/>
              </a:ext>
            </a:extLst>
          </p:cNvPr>
          <p:cNvSpPr/>
          <p:nvPr/>
        </p:nvSpPr>
        <p:spPr>
          <a:xfrm>
            <a:off x="7167610" y="30447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3996004D-EB73-DC4A-B234-C1664AE1E7E7}"/>
              </a:ext>
            </a:extLst>
          </p:cNvPr>
          <p:cNvSpPr/>
          <p:nvPr/>
        </p:nvSpPr>
        <p:spPr>
          <a:xfrm>
            <a:off x="7167103" y="41126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A8E59CE2-BCF4-2844-B47F-B428C9EE5425}"/>
              </a:ext>
            </a:extLst>
          </p:cNvPr>
          <p:cNvSpPr/>
          <p:nvPr/>
        </p:nvSpPr>
        <p:spPr>
          <a:xfrm>
            <a:off x="6094768" y="35869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0981E82F-FF50-EA41-9EA7-9A0D8E55115F}"/>
              </a:ext>
            </a:extLst>
          </p:cNvPr>
          <p:cNvSpPr/>
          <p:nvPr/>
        </p:nvSpPr>
        <p:spPr>
          <a:xfrm>
            <a:off x="6099524" y="30465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16CA4393-B471-8041-9D07-370E044DA64E}"/>
              </a:ext>
            </a:extLst>
          </p:cNvPr>
          <p:cNvSpPr/>
          <p:nvPr/>
        </p:nvSpPr>
        <p:spPr>
          <a:xfrm>
            <a:off x="6091301" y="41144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8C59F1FC-4FCE-264F-8543-39602E1EA2EC}"/>
              </a:ext>
            </a:extLst>
          </p:cNvPr>
          <p:cNvSpPr/>
          <p:nvPr/>
        </p:nvSpPr>
        <p:spPr>
          <a:xfrm>
            <a:off x="5006282" y="360244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0" name="Oval 89">
            <a:extLst>
              <a:ext uri="{FF2B5EF4-FFF2-40B4-BE49-F238E27FC236}">
                <a16:creationId xmlns:a16="http://schemas.microsoft.com/office/drawing/2014/main" id="{E67A1099-7668-134D-A878-6A4790601F6E}"/>
              </a:ext>
            </a:extLst>
          </p:cNvPr>
          <p:cNvSpPr/>
          <p:nvPr/>
        </p:nvSpPr>
        <p:spPr>
          <a:xfrm>
            <a:off x="5317307" y="359621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1" name="Oval 90">
            <a:extLst>
              <a:ext uri="{FF2B5EF4-FFF2-40B4-BE49-F238E27FC236}">
                <a16:creationId xmlns:a16="http://schemas.microsoft.com/office/drawing/2014/main" id="{2A58E215-5197-C44B-8C92-F83BBD258E91}"/>
              </a:ext>
            </a:extLst>
          </p:cNvPr>
          <p:cNvSpPr/>
          <p:nvPr/>
        </p:nvSpPr>
        <p:spPr>
          <a:xfrm>
            <a:off x="5637660" y="359989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24" name="Group 123">
            <a:extLst>
              <a:ext uri="{FF2B5EF4-FFF2-40B4-BE49-F238E27FC236}">
                <a16:creationId xmlns:a16="http://schemas.microsoft.com/office/drawing/2014/main" id="{48E83C5C-AE8C-EC4C-8254-3711B7F521B5}"/>
              </a:ext>
            </a:extLst>
          </p:cNvPr>
          <p:cNvGrpSpPr/>
          <p:nvPr/>
        </p:nvGrpSpPr>
        <p:grpSpPr>
          <a:xfrm>
            <a:off x="447955" y="5398129"/>
            <a:ext cx="924602" cy="1058574"/>
            <a:chOff x="536432" y="5376415"/>
            <a:chExt cx="924602" cy="1058574"/>
          </a:xfrm>
        </p:grpSpPr>
        <p:cxnSp>
          <p:nvCxnSpPr>
            <p:cNvPr id="125" name="Straight Arrow Connector 124">
              <a:extLst>
                <a:ext uri="{FF2B5EF4-FFF2-40B4-BE49-F238E27FC236}">
                  <a16:creationId xmlns:a16="http://schemas.microsoft.com/office/drawing/2014/main" id="{87EBB44E-3BFC-E142-B16A-A8E879F29C3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720A1F56-146A-0245-8469-A285EAD6214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29" name="Straight Arrow Connector 128">
              <a:extLst>
                <a:ext uri="{FF2B5EF4-FFF2-40B4-BE49-F238E27FC236}">
                  <a16:creationId xmlns:a16="http://schemas.microsoft.com/office/drawing/2014/main" id="{5E9A610A-4606-4946-9384-FC874EC7744A}"/>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D3DB55DF-2B67-6E43-83D7-A97B4258A7BA}"/>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31" name="Straight Arrow Connector 130">
            <a:extLst>
              <a:ext uri="{FF2B5EF4-FFF2-40B4-BE49-F238E27FC236}">
                <a16:creationId xmlns:a16="http://schemas.microsoft.com/office/drawing/2014/main" id="{C47BA05B-7FEC-A049-B907-8CC1517776BA}"/>
              </a:ext>
            </a:extLst>
          </p:cNvPr>
          <p:cNvCxnSpPr>
            <a:cxnSpLocks/>
          </p:cNvCxnSpPr>
          <p:nvPr/>
        </p:nvCxnSpPr>
        <p:spPr>
          <a:xfrm>
            <a:off x="7544758" y="2862119"/>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2" name="Straight Arrow Connector 131">
            <a:extLst>
              <a:ext uri="{FF2B5EF4-FFF2-40B4-BE49-F238E27FC236}">
                <a16:creationId xmlns:a16="http://schemas.microsoft.com/office/drawing/2014/main" id="{4D7420E8-E6BE-BB48-A827-C0EECB879D29}"/>
              </a:ext>
            </a:extLst>
          </p:cNvPr>
          <p:cNvCxnSpPr>
            <a:cxnSpLocks/>
          </p:cNvCxnSpPr>
          <p:nvPr/>
        </p:nvCxnSpPr>
        <p:spPr>
          <a:xfrm>
            <a:off x="7503815" y="3938931"/>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33" name="TextBox 132">
            <a:extLst>
              <a:ext uri="{FF2B5EF4-FFF2-40B4-BE49-F238E27FC236}">
                <a16:creationId xmlns:a16="http://schemas.microsoft.com/office/drawing/2014/main" id="{3438F462-B1D8-2042-9DAE-A2A47C8BF3EF}"/>
              </a:ext>
            </a:extLst>
          </p:cNvPr>
          <p:cNvSpPr txBox="1"/>
          <p:nvPr/>
        </p:nvSpPr>
        <p:spPr>
          <a:xfrm>
            <a:off x="7290369" y="247032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4" name="TextBox 133">
            <a:extLst>
              <a:ext uri="{FF2B5EF4-FFF2-40B4-BE49-F238E27FC236}">
                <a16:creationId xmlns:a16="http://schemas.microsoft.com/office/drawing/2014/main" id="{F5CB2DB9-07CA-9A40-B2D2-1E2E35E02259}"/>
              </a:ext>
            </a:extLst>
          </p:cNvPr>
          <p:cNvSpPr txBox="1"/>
          <p:nvPr/>
        </p:nvSpPr>
        <p:spPr>
          <a:xfrm>
            <a:off x="7285095" y="4252522"/>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3" name="TextBox 122">
            <a:extLst>
              <a:ext uri="{FF2B5EF4-FFF2-40B4-BE49-F238E27FC236}">
                <a16:creationId xmlns:a16="http://schemas.microsoft.com/office/drawing/2014/main" id="{E2D025B6-217E-244A-ABED-A1209ABD6AD6}"/>
              </a:ext>
            </a:extLst>
          </p:cNvPr>
          <p:cNvSpPr txBox="1"/>
          <p:nvPr/>
        </p:nvSpPr>
        <p:spPr>
          <a:xfrm>
            <a:off x="2840161" y="260530"/>
            <a:ext cx="373162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a:t>
            </a:r>
          </a:p>
          <a:p>
            <a:r>
              <a:rPr lang="en-US" sz="2600" dirty="0">
                <a:latin typeface="Times New Roman" panose="02020603050405020304" pitchFamily="18" charset="0"/>
                <a:cs typeface="Times New Roman" panose="02020603050405020304" pitchFamily="18" charset="0"/>
              </a:rPr>
              <a:t>Beam Designs, Design #7              </a:t>
            </a:r>
          </a:p>
        </p:txBody>
      </p:sp>
      <p:grpSp>
        <p:nvGrpSpPr>
          <p:cNvPr id="141" name="Group 140">
            <a:extLst>
              <a:ext uri="{FF2B5EF4-FFF2-40B4-BE49-F238E27FC236}">
                <a16:creationId xmlns:a16="http://schemas.microsoft.com/office/drawing/2014/main" id="{822E1EDB-EDD3-8C47-9798-F49A99B23E25}"/>
              </a:ext>
            </a:extLst>
          </p:cNvPr>
          <p:cNvGrpSpPr/>
          <p:nvPr/>
        </p:nvGrpSpPr>
        <p:grpSpPr>
          <a:xfrm>
            <a:off x="7024692" y="6089398"/>
            <a:ext cx="1694217" cy="465402"/>
            <a:chOff x="1032936" y="5906726"/>
            <a:chExt cx="1694217" cy="465402"/>
          </a:xfrm>
        </p:grpSpPr>
        <p:sp>
          <p:nvSpPr>
            <p:cNvPr id="142" name="TextBox 141">
              <a:extLst>
                <a:ext uri="{FF2B5EF4-FFF2-40B4-BE49-F238E27FC236}">
                  <a16:creationId xmlns:a16="http://schemas.microsoft.com/office/drawing/2014/main" id="{333EEDB0-379B-B74B-BE55-ECB23D755599}"/>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43" name="TextBox 142">
              <a:extLst>
                <a:ext uri="{FF2B5EF4-FFF2-40B4-BE49-F238E27FC236}">
                  <a16:creationId xmlns:a16="http://schemas.microsoft.com/office/drawing/2014/main" id="{780BC41C-F0CC-1644-8A0E-CAA5F99AB66E}"/>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173539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2236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406DCB4A-B8AB-FA4F-BE15-501278B74A71}"/>
              </a:ext>
            </a:extLst>
          </p:cNvPr>
          <p:cNvGrpSpPr/>
          <p:nvPr/>
        </p:nvGrpSpPr>
        <p:grpSpPr>
          <a:xfrm>
            <a:off x="1390828" y="2912729"/>
            <a:ext cx="5849502" cy="1199615"/>
            <a:chOff x="1263610" y="2749729"/>
            <a:chExt cx="5849502" cy="1199615"/>
          </a:xfrm>
        </p:grpSpPr>
        <p:cxnSp>
          <p:nvCxnSpPr>
            <p:cNvPr id="5" name="Straight Connector 4">
              <a:extLst>
                <a:ext uri="{FF2B5EF4-FFF2-40B4-BE49-F238E27FC236}">
                  <a16:creationId xmlns:a16="http://schemas.microsoft.com/office/drawing/2014/main" id="{48330BF6-487D-B04A-88EA-569D00063C2E}"/>
                </a:ext>
              </a:extLst>
            </p:cNvPr>
            <p:cNvCxnSpPr/>
            <p:nvPr/>
          </p:nvCxnSpPr>
          <p:spPr>
            <a:xfrm rot="16200000">
              <a:off x="6810307" y="363207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22AAC332-FC6E-2A42-900A-ABEA6DEF3308}"/>
                </a:ext>
              </a:extLst>
            </p:cNvPr>
            <p:cNvCxnSpPr/>
            <p:nvPr/>
          </p:nvCxnSpPr>
          <p:spPr>
            <a:xfrm rot="16200000">
              <a:off x="6816252" y="310142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68D9480-F3BA-AF43-A595-F76E9A008B31}"/>
                </a:ext>
              </a:extLst>
            </p:cNvPr>
            <p:cNvCxnSpPr>
              <a:cxnSpLocks/>
            </p:cNvCxnSpPr>
            <p:nvPr/>
          </p:nvCxnSpPr>
          <p:spPr>
            <a:xfrm flipH="1" flipV="1">
              <a:off x="3517903" y="2825841"/>
              <a:ext cx="1035958" cy="5063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71EE85D-DB47-5F45-B727-90917E03ADF3}"/>
                </a:ext>
              </a:extLst>
            </p:cNvPr>
            <p:cNvCxnSpPr>
              <a:cxnSpLocks/>
            </p:cNvCxnSpPr>
            <p:nvPr/>
          </p:nvCxnSpPr>
          <p:spPr>
            <a:xfrm flipV="1">
              <a:off x="3511719" y="3343520"/>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30E99F4-72C1-414B-B54A-6265158F85A7}"/>
                </a:ext>
              </a:extLst>
            </p:cNvPr>
            <p:cNvCxnSpPr/>
            <p:nvPr/>
          </p:nvCxnSpPr>
          <p:spPr>
            <a:xfrm rot="16200000">
              <a:off x="4307893" y="360797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36A3380-FA50-1545-A78A-80DB768FE45F}"/>
                </a:ext>
              </a:extLst>
            </p:cNvPr>
            <p:cNvCxnSpPr/>
            <p:nvPr/>
          </p:nvCxnSpPr>
          <p:spPr>
            <a:xfrm rot="16200000">
              <a:off x="4313838" y="30773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2EA72C3-8093-C14F-B5E8-A2080C232236}"/>
                </a:ext>
              </a:extLst>
            </p:cNvPr>
            <p:cNvCxnSpPr/>
            <p:nvPr/>
          </p:nvCxnSpPr>
          <p:spPr>
            <a:xfrm>
              <a:off x="6542996" y="283089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AF9B919-D711-D446-A656-2C35905372A2}"/>
                </a:ext>
              </a:extLst>
            </p:cNvPr>
            <p:cNvCxnSpPr/>
            <p:nvPr/>
          </p:nvCxnSpPr>
          <p:spPr>
            <a:xfrm>
              <a:off x="4059520" y="281852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C173691-5DED-DE46-85CE-C867FFF24095}"/>
                </a:ext>
              </a:extLst>
            </p:cNvPr>
            <p:cNvCxnSpPr/>
            <p:nvPr/>
          </p:nvCxnSpPr>
          <p:spPr>
            <a:xfrm>
              <a:off x="1929271" y="282030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B999D36-5343-2E41-8C9B-E632F77B52C7}"/>
                </a:ext>
              </a:extLst>
            </p:cNvPr>
            <p:cNvCxnSpPr/>
            <p:nvPr/>
          </p:nvCxnSpPr>
          <p:spPr>
            <a:xfrm>
              <a:off x="3511869" y="389143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0EDC39A-693D-8240-909D-A057D3F79A26}"/>
                </a:ext>
              </a:extLst>
            </p:cNvPr>
            <p:cNvCxnSpPr/>
            <p:nvPr/>
          </p:nvCxnSpPr>
          <p:spPr>
            <a:xfrm>
              <a:off x="2438957" y="388984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697B3F8-C4F9-754B-8544-6C7064A2A19F}"/>
                </a:ext>
              </a:extLst>
            </p:cNvPr>
            <p:cNvCxnSpPr/>
            <p:nvPr/>
          </p:nvCxnSpPr>
          <p:spPr>
            <a:xfrm>
              <a:off x="1375728" y="388485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9C68402-3D80-1F4E-9B46-3D559C8D7AFA}"/>
                </a:ext>
              </a:extLst>
            </p:cNvPr>
            <p:cNvCxnSpPr/>
            <p:nvPr/>
          </p:nvCxnSpPr>
          <p:spPr>
            <a:xfrm>
              <a:off x="2441699" y="28233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17DA3E4-944B-7641-A24A-31AB0E66191A}"/>
                </a:ext>
              </a:extLst>
            </p:cNvPr>
            <p:cNvCxnSpPr/>
            <p:nvPr/>
          </p:nvCxnSpPr>
          <p:spPr>
            <a:xfrm>
              <a:off x="3500593" y="282076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C6F3190-77F6-DD47-8FE3-2FFBC7EB545E}"/>
                </a:ext>
              </a:extLst>
            </p:cNvPr>
            <p:cNvCxnSpPr/>
            <p:nvPr/>
          </p:nvCxnSpPr>
          <p:spPr>
            <a:xfrm>
              <a:off x="1403579" y="28222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36C3627-8075-8F48-96BB-86042EB3DF17}"/>
                </a:ext>
              </a:extLst>
            </p:cNvPr>
            <p:cNvCxnSpPr>
              <a:cxnSpLocks/>
            </p:cNvCxnSpPr>
            <p:nvPr/>
          </p:nvCxnSpPr>
          <p:spPr>
            <a:xfrm flipH="1" flipV="1">
              <a:off x="1391769" y="2819711"/>
              <a:ext cx="1043926" cy="5510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A59EC87-0416-B544-93E7-37969F44F41F}"/>
                </a:ext>
              </a:extLst>
            </p:cNvPr>
            <p:cNvCxnSpPr>
              <a:cxnSpLocks/>
              <a:endCxn id="110" idx="5"/>
            </p:cNvCxnSpPr>
            <p:nvPr/>
          </p:nvCxnSpPr>
          <p:spPr>
            <a:xfrm flipH="1" flipV="1">
              <a:off x="2475719" y="2842825"/>
              <a:ext cx="1035958" cy="5063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C28D126-DFB6-1846-AACB-CF2E42A15DC4}"/>
                </a:ext>
              </a:extLst>
            </p:cNvPr>
            <p:cNvCxnSpPr/>
            <p:nvPr/>
          </p:nvCxnSpPr>
          <p:spPr>
            <a:xfrm flipV="1">
              <a:off x="1385429" y="281619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866B0AE-3B13-8847-9912-23C8BB469A79}"/>
                </a:ext>
              </a:extLst>
            </p:cNvPr>
            <p:cNvCxnSpPr/>
            <p:nvPr/>
          </p:nvCxnSpPr>
          <p:spPr>
            <a:xfrm flipV="1">
              <a:off x="2437744" y="282434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870DB6E-DAD9-184D-B8DA-8D05847D1520}"/>
                </a:ext>
              </a:extLst>
            </p:cNvPr>
            <p:cNvCxnSpPr/>
            <p:nvPr/>
          </p:nvCxnSpPr>
          <p:spPr>
            <a:xfrm flipV="1">
              <a:off x="3506745" y="282869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8409DB56-459E-EB41-A2C1-DA495D9665FD}"/>
                </a:ext>
              </a:extLst>
            </p:cNvPr>
            <p:cNvSpPr/>
            <p:nvPr/>
          </p:nvSpPr>
          <p:spPr>
            <a:xfrm>
              <a:off x="4016827" y="27837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AF143550-354E-044B-8BB4-78867F1B675E}"/>
                </a:ext>
              </a:extLst>
            </p:cNvPr>
            <p:cNvCxnSpPr/>
            <p:nvPr/>
          </p:nvCxnSpPr>
          <p:spPr>
            <a:xfrm>
              <a:off x="5999415" y="282977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103A3B8-D175-624F-91A7-B6A972E4849D}"/>
                </a:ext>
              </a:extLst>
            </p:cNvPr>
            <p:cNvCxnSpPr/>
            <p:nvPr/>
          </p:nvCxnSpPr>
          <p:spPr>
            <a:xfrm flipV="1">
              <a:off x="6005568" y="283770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8175557D-A7EE-ED46-A2F4-F9DEC35485D8}"/>
                </a:ext>
              </a:extLst>
            </p:cNvPr>
            <p:cNvSpPr/>
            <p:nvPr/>
          </p:nvSpPr>
          <p:spPr>
            <a:xfrm>
              <a:off x="6515650" y="27928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a:extLst>
                <a:ext uri="{FF2B5EF4-FFF2-40B4-BE49-F238E27FC236}">
                  <a16:creationId xmlns:a16="http://schemas.microsoft.com/office/drawing/2014/main" id="{B384F744-92C6-3944-A1B4-D7F8395A1322}"/>
                </a:ext>
              </a:extLst>
            </p:cNvPr>
            <p:cNvCxnSpPr/>
            <p:nvPr/>
          </p:nvCxnSpPr>
          <p:spPr>
            <a:xfrm>
              <a:off x="1910733" y="388871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3C94257-4260-8F4F-9262-8805C79160C9}"/>
                </a:ext>
              </a:extLst>
            </p:cNvPr>
            <p:cNvCxnSpPr/>
            <p:nvPr/>
          </p:nvCxnSpPr>
          <p:spPr>
            <a:xfrm>
              <a:off x="2974629" y="389015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DB6EEAC-3A7F-F349-A6B8-01D8DE180C33}"/>
                </a:ext>
              </a:extLst>
            </p:cNvPr>
            <p:cNvCxnSpPr/>
            <p:nvPr/>
          </p:nvCxnSpPr>
          <p:spPr>
            <a:xfrm>
              <a:off x="4039900" y="389021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0406593-E9D6-FC4B-8CA3-A471C0EE8E28}"/>
                </a:ext>
              </a:extLst>
            </p:cNvPr>
            <p:cNvCxnSpPr/>
            <p:nvPr/>
          </p:nvCxnSpPr>
          <p:spPr>
            <a:xfrm flipH="1" flipV="1">
              <a:off x="1381720" y="33537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2A0956-783A-4845-8254-72D24F8C835A}"/>
                </a:ext>
              </a:extLst>
            </p:cNvPr>
            <p:cNvCxnSpPr/>
            <p:nvPr/>
          </p:nvCxnSpPr>
          <p:spPr>
            <a:xfrm flipH="1" flipV="1">
              <a:off x="2434954" y="335342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335257C-10E3-6741-AD43-B86EF2FDE595}"/>
                </a:ext>
              </a:extLst>
            </p:cNvPr>
            <p:cNvCxnSpPr/>
            <p:nvPr/>
          </p:nvCxnSpPr>
          <p:spPr>
            <a:xfrm flipH="1" flipV="1">
              <a:off x="3503956" y="335777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C22FC55-CB95-2148-8C3C-C9ED6E75E86D}"/>
                </a:ext>
              </a:extLst>
            </p:cNvPr>
            <p:cNvCxnSpPr>
              <a:cxnSpLocks/>
              <a:stCxn id="59" idx="6"/>
            </p:cNvCxnSpPr>
            <p:nvPr/>
          </p:nvCxnSpPr>
          <p:spPr>
            <a:xfrm flipV="1">
              <a:off x="1408857" y="3349054"/>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AB6D2F3-C97B-CD4D-944C-A67B72CE581F}"/>
                </a:ext>
              </a:extLst>
            </p:cNvPr>
            <p:cNvCxnSpPr>
              <a:cxnSpLocks/>
              <a:stCxn id="64" idx="6"/>
            </p:cNvCxnSpPr>
            <p:nvPr/>
          </p:nvCxnSpPr>
          <p:spPr>
            <a:xfrm flipV="1">
              <a:off x="2469535" y="3348930"/>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A4E3C75-1EFC-E54D-AEC7-8D370BB4BF6A}"/>
                </a:ext>
              </a:extLst>
            </p:cNvPr>
            <p:cNvSpPr/>
            <p:nvPr/>
          </p:nvSpPr>
          <p:spPr>
            <a:xfrm>
              <a:off x="2931887" y="38555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BE6705E3-168D-D448-A67C-B37721C8751D}"/>
                </a:ext>
              </a:extLst>
            </p:cNvPr>
            <p:cNvSpPr/>
            <p:nvPr/>
          </p:nvSpPr>
          <p:spPr>
            <a:xfrm>
              <a:off x="4000889" y="38555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90731D4F-A876-0C46-A26B-9C4C5273A20A}"/>
                </a:ext>
              </a:extLst>
            </p:cNvPr>
            <p:cNvCxnSpPr/>
            <p:nvPr/>
          </p:nvCxnSpPr>
          <p:spPr>
            <a:xfrm>
              <a:off x="6549702" y="390654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95FB1D2-A8DE-5B4C-8F46-FE731AE17C78}"/>
                </a:ext>
              </a:extLst>
            </p:cNvPr>
            <p:cNvCxnSpPr/>
            <p:nvPr/>
          </p:nvCxnSpPr>
          <p:spPr>
            <a:xfrm flipH="1" flipV="1">
              <a:off x="6006985" y="33605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F8C94F8F-871B-6F49-A82E-D0B48E2CCB11}"/>
                </a:ext>
              </a:extLst>
            </p:cNvPr>
            <p:cNvSpPr/>
            <p:nvPr/>
          </p:nvSpPr>
          <p:spPr>
            <a:xfrm>
              <a:off x="4539066" y="33102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2" name="Group 41">
              <a:extLst>
                <a:ext uri="{FF2B5EF4-FFF2-40B4-BE49-F238E27FC236}">
                  <a16:creationId xmlns:a16="http://schemas.microsoft.com/office/drawing/2014/main" id="{5388DFAB-925B-3B4C-97CE-5A0772699042}"/>
                </a:ext>
              </a:extLst>
            </p:cNvPr>
            <p:cNvGrpSpPr/>
            <p:nvPr/>
          </p:nvGrpSpPr>
          <p:grpSpPr>
            <a:xfrm>
              <a:off x="1272272" y="3283277"/>
              <a:ext cx="145247" cy="134715"/>
              <a:chOff x="1858169" y="2509507"/>
              <a:chExt cx="199389" cy="184931"/>
            </a:xfrm>
          </p:grpSpPr>
          <p:sp>
            <p:nvSpPr>
              <p:cNvPr id="43" name="Oval 42">
                <a:extLst>
                  <a:ext uri="{FF2B5EF4-FFF2-40B4-BE49-F238E27FC236}">
                    <a16:creationId xmlns:a16="http://schemas.microsoft.com/office/drawing/2014/main" id="{0151E24D-0AF0-1846-B27D-62B8C4D3B821}"/>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443067C9-E6DE-4343-AED1-2E0C90775F0A}"/>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D162EDA-3158-7F40-A020-FEE9BD71CD6B}"/>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5417CDC1-5226-D34F-8123-E8E361AB3DA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D8CC7A8-5B37-1344-A47A-4AD25668B893}"/>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9A669F8B-E9CF-194B-81E6-CEC0712BFCDA}"/>
                </a:ext>
              </a:extLst>
            </p:cNvPr>
            <p:cNvCxnSpPr/>
            <p:nvPr/>
          </p:nvCxnSpPr>
          <p:spPr>
            <a:xfrm>
              <a:off x="2973569" y="282105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0668FA4-9A3F-2645-9666-5BC93AC25E9E}"/>
                </a:ext>
              </a:extLst>
            </p:cNvPr>
            <p:cNvCxnSpPr/>
            <p:nvPr/>
          </p:nvCxnSpPr>
          <p:spPr>
            <a:xfrm>
              <a:off x="6013758" y="390688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04B2B0A5-4167-9D48-A440-1D4565150689}"/>
                </a:ext>
              </a:extLst>
            </p:cNvPr>
            <p:cNvSpPr/>
            <p:nvPr/>
          </p:nvSpPr>
          <p:spPr>
            <a:xfrm>
              <a:off x="6517514" y="387187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 name="Group 50">
              <a:extLst>
                <a:ext uri="{FF2B5EF4-FFF2-40B4-BE49-F238E27FC236}">
                  <a16:creationId xmlns:a16="http://schemas.microsoft.com/office/drawing/2014/main" id="{882CE714-0EF4-B84A-B29E-95708552372E}"/>
                </a:ext>
              </a:extLst>
            </p:cNvPr>
            <p:cNvGrpSpPr/>
            <p:nvPr/>
          </p:nvGrpSpPr>
          <p:grpSpPr>
            <a:xfrm>
              <a:off x="1280559" y="2749729"/>
              <a:ext cx="139883" cy="134715"/>
              <a:chOff x="1869545" y="1777075"/>
              <a:chExt cx="192026" cy="184931"/>
            </a:xfrm>
          </p:grpSpPr>
          <p:sp>
            <p:nvSpPr>
              <p:cNvPr id="52" name="Oval 51">
                <a:extLst>
                  <a:ext uri="{FF2B5EF4-FFF2-40B4-BE49-F238E27FC236}">
                    <a16:creationId xmlns:a16="http://schemas.microsoft.com/office/drawing/2014/main" id="{E2543843-1DE7-ED40-B10E-523746B653D6}"/>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F99B1803-E052-4440-9E8C-7735AAB3F229}"/>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648687EE-5BF2-974A-B197-74C90112BC18}"/>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BFDA538B-D64A-114E-B342-65A129B5B9C5}"/>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B6EFAC46-F653-BB4D-B78A-18AC63BAFBA0}"/>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7" name="Oval 56">
              <a:extLst>
                <a:ext uri="{FF2B5EF4-FFF2-40B4-BE49-F238E27FC236}">
                  <a16:creationId xmlns:a16="http://schemas.microsoft.com/office/drawing/2014/main" id="{2F6AF774-C0A6-EA41-9D0A-7E8AED6B0A25}"/>
                </a:ext>
              </a:extLst>
            </p:cNvPr>
            <p:cNvSpPr/>
            <p:nvPr/>
          </p:nvSpPr>
          <p:spPr>
            <a:xfrm>
              <a:off x="4547680" y="278911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8" name="Group 57">
              <a:extLst>
                <a:ext uri="{FF2B5EF4-FFF2-40B4-BE49-F238E27FC236}">
                  <a16:creationId xmlns:a16="http://schemas.microsoft.com/office/drawing/2014/main" id="{4FE0A544-6D41-0A47-98AD-6B342E64D40D}"/>
                </a:ext>
              </a:extLst>
            </p:cNvPr>
            <p:cNvGrpSpPr/>
            <p:nvPr/>
          </p:nvGrpSpPr>
          <p:grpSpPr>
            <a:xfrm>
              <a:off x="1263610" y="3814629"/>
              <a:ext cx="145247" cy="134715"/>
              <a:chOff x="1858169" y="2509507"/>
              <a:chExt cx="199389" cy="184931"/>
            </a:xfrm>
          </p:grpSpPr>
          <p:sp>
            <p:nvSpPr>
              <p:cNvPr id="59" name="Oval 58">
                <a:extLst>
                  <a:ext uri="{FF2B5EF4-FFF2-40B4-BE49-F238E27FC236}">
                    <a16:creationId xmlns:a16="http://schemas.microsoft.com/office/drawing/2014/main" id="{8FB99C16-191C-E74D-9124-D322CB2FC50B}"/>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65D5F795-EA10-6741-8A1C-150E65160134}"/>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F67CC076-4B19-F046-AC62-EC62E7D4703E}"/>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0B9A065E-D991-6642-B040-F11440831FFF}"/>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EA7476DD-B793-C045-BA73-560EBF774700}"/>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4" name="Oval 63">
              <a:extLst>
                <a:ext uri="{FF2B5EF4-FFF2-40B4-BE49-F238E27FC236}">
                  <a16:creationId xmlns:a16="http://schemas.microsoft.com/office/drawing/2014/main" id="{A415CE9D-A156-B945-80BB-DB55AB97185E}"/>
                </a:ext>
              </a:extLst>
            </p:cNvPr>
            <p:cNvSpPr/>
            <p:nvPr/>
          </p:nvSpPr>
          <p:spPr>
            <a:xfrm>
              <a:off x="2402925" y="38577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7C240B7E-F7C0-3342-9006-3BBB3160F309}"/>
                </a:ext>
              </a:extLst>
            </p:cNvPr>
            <p:cNvSpPr/>
            <p:nvPr/>
          </p:nvSpPr>
          <p:spPr>
            <a:xfrm>
              <a:off x="4535599" y="385700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BF18EBDB-985C-C44A-BF33-84275466617B}"/>
                </a:ext>
              </a:extLst>
            </p:cNvPr>
            <p:cNvSpPr/>
            <p:nvPr/>
          </p:nvSpPr>
          <p:spPr>
            <a:xfrm>
              <a:off x="7046502" y="27942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C1BEB1CB-1003-4847-B543-AB28E02DE21F}"/>
                </a:ext>
              </a:extLst>
            </p:cNvPr>
            <p:cNvSpPr/>
            <p:nvPr/>
          </p:nvSpPr>
          <p:spPr>
            <a:xfrm>
              <a:off x="7041543" y="38733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 name="Straight Connector 100">
              <a:extLst>
                <a:ext uri="{FF2B5EF4-FFF2-40B4-BE49-F238E27FC236}">
                  <a16:creationId xmlns:a16="http://schemas.microsoft.com/office/drawing/2014/main" id="{EA044F88-875E-5144-8FD1-1EEC7EC555C3}"/>
                </a:ext>
              </a:extLst>
            </p:cNvPr>
            <p:cNvCxnSpPr/>
            <p:nvPr/>
          </p:nvCxnSpPr>
          <p:spPr>
            <a:xfrm rot="16200000">
              <a:off x="2180142" y="360797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0E49A02E-8B7C-F845-B8F9-4654DB77DF62}"/>
                </a:ext>
              </a:extLst>
            </p:cNvPr>
            <p:cNvCxnSpPr/>
            <p:nvPr/>
          </p:nvCxnSpPr>
          <p:spPr>
            <a:xfrm rot="16200000">
              <a:off x="2186087" y="30773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5E64945-4B82-0B45-BD96-EDC58BF34DA5}"/>
                </a:ext>
              </a:extLst>
            </p:cNvPr>
            <p:cNvCxnSpPr/>
            <p:nvPr/>
          </p:nvCxnSpPr>
          <p:spPr>
            <a:xfrm rot="16200000">
              <a:off x="3242298" y="361222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78360E0D-F31A-2C40-9F54-AA0C44137D99}"/>
                </a:ext>
              </a:extLst>
            </p:cNvPr>
            <p:cNvCxnSpPr/>
            <p:nvPr/>
          </p:nvCxnSpPr>
          <p:spPr>
            <a:xfrm rot="16200000">
              <a:off x="3248243" y="308157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14F775A5-6173-1443-8CB7-8C5FB102635F}"/>
                </a:ext>
              </a:extLst>
            </p:cNvPr>
            <p:cNvSpPr/>
            <p:nvPr/>
          </p:nvSpPr>
          <p:spPr>
            <a:xfrm>
              <a:off x="1890016" y="27863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0987DEA2-F929-4443-BE44-7246F8A6F3E3}"/>
                </a:ext>
              </a:extLst>
            </p:cNvPr>
            <p:cNvSpPr/>
            <p:nvPr/>
          </p:nvSpPr>
          <p:spPr>
            <a:xfrm>
              <a:off x="1873964" y="385118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A72EB5A3-3259-414F-AAA1-0E1CCA19CF6C}"/>
                </a:ext>
              </a:extLst>
            </p:cNvPr>
            <p:cNvSpPr/>
            <p:nvPr/>
          </p:nvSpPr>
          <p:spPr>
            <a:xfrm>
              <a:off x="2947826" y="27837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F7B3333A-6E61-0C45-A1F2-FFF46957CC0B}"/>
                </a:ext>
              </a:extLst>
            </p:cNvPr>
            <p:cNvSpPr/>
            <p:nvPr/>
          </p:nvSpPr>
          <p:spPr>
            <a:xfrm>
              <a:off x="2418864" y="278597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4D89C24A-1FFF-E940-A0AF-47699F6BF7EB}"/>
                </a:ext>
              </a:extLst>
            </p:cNvPr>
            <p:cNvSpPr/>
            <p:nvPr/>
          </p:nvSpPr>
          <p:spPr>
            <a:xfrm>
              <a:off x="3479159" y="278597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9E6B79AA-3AFE-4745-B1A4-E741123996CB}"/>
                </a:ext>
              </a:extLst>
            </p:cNvPr>
            <p:cNvSpPr/>
            <p:nvPr/>
          </p:nvSpPr>
          <p:spPr>
            <a:xfrm>
              <a:off x="2411588" y="33263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6D323518-6A9C-6A49-A6B9-D1E9E57864FE}"/>
                </a:ext>
              </a:extLst>
            </p:cNvPr>
            <p:cNvSpPr/>
            <p:nvPr/>
          </p:nvSpPr>
          <p:spPr>
            <a:xfrm>
              <a:off x="3480589" y="33263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21E68CE4-F481-0748-8749-443FF9155E55}"/>
                </a:ext>
              </a:extLst>
            </p:cNvPr>
            <p:cNvCxnSpPr>
              <a:cxnSpLocks/>
            </p:cNvCxnSpPr>
            <p:nvPr/>
          </p:nvCxnSpPr>
          <p:spPr>
            <a:xfrm flipH="1" flipV="1">
              <a:off x="6029108" y="2840869"/>
              <a:ext cx="1035958" cy="5063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4AD7FACB-8D3F-8E4F-BD65-2287638118A9}"/>
                </a:ext>
              </a:extLst>
            </p:cNvPr>
            <p:cNvCxnSpPr>
              <a:cxnSpLocks/>
            </p:cNvCxnSpPr>
            <p:nvPr/>
          </p:nvCxnSpPr>
          <p:spPr>
            <a:xfrm flipV="1">
              <a:off x="6022924" y="3350832"/>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Oval 116">
              <a:extLst>
                <a:ext uri="{FF2B5EF4-FFF2-40B4-BE49-F238E27FC236}">
                  <a16:creationId xmlns:a16="http://schemas.microsoft.com/office/drawing/2014/main" id="{22D8594F-8C78-A543-BEEB-6060525EC6CE}"/>
                </a:ext>
              </a:extLst>
            </p:cNvPr>
            <p:cNvSpPr/>
            <p:nvPr/>
          </p:nvSpPr>
          <p:spPr>
            <a:xfrm>
              <a:off x="7040104" y="33185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E2BB4DAF-13C3-0B4E-99C3-355B9174C82D}"/>
                </a:ext>
              </a:extLst>
            </p:cNvPr>
            <p:cNvSpPr/>
            <p:nvPr/>
          </p:nvSpPr>
          <p:spPr>
            <a:xfrm>
              <a:off x="3471927" y="38577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E0179ED0-9B8D-8244-904B-A6A1F00EBF94}"/>
                </a:ext>
              </a:extLst>
            </p:cNvPr>
            <p:cNvSpPr/>
            <p:nvPr/>
          </p:nvSpPr>
          <p:spPr>
            <a:xfrm>
              <a:off x="5987940" y="331986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55EA05ED-DACA-F34C-8983-6C2A47C03C97}"/>
                </a:ext>
              </a:extLst>
            </p:cNvPr>
            <p:cNvSpPr/>
            <p:nvPr/>
          </p:nvSpPr>
          <p:spPr>
            <a:xfrm>
              <a:off x="5996554" y="27987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CB713099-BBBD-DF43-A04B-D9ACFF8FEC35}"/>
                </a:ext>
              </a:extLst>
            </p:cNvPr>
            <p:cNvSpPr/>
            <p:nvPr/>
          </p:nvSpPr>
          <p:spPr>
            <a:xfrm>
              <a:off x="5984473" y="38666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6AD894A8-4A6C-E049-AEA7-A175BA245684}"/>
                </a:ext>
              </a:extLst>
            </p:cNvPr>
            <p:cNvSpPr/>
            <p:nvPr/>
          </p:nvSpPr>
          <p:spPr>
            <a:xfrm>
              <a:off x="4965205" y="333052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6" name="Oval 85">
              <a:extLst>
                <a:ext uri="{FF2B5EF4-FFF2-40B4-BE49-F238E27FC236}">
                  <a16:creationId xmlns:a16="http://schemas.microsoft.com/office/drawing/2014/main" id="{1894ECCB-E2BC-9940-AE84-84132447FD5F}"/>
                </a:ext>
              </a:extLst>
            </p:cNvPr>
            <p:cNvSpPr/>
            <p:nvPr/>
          </p:nvSpPr>
          <p:spPr>
            <a:xfrm>
              <a:off x="5276230" y="332430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7" name="Oval 86">
              <a:extLst>
                <a:ext uri="{FF2B5EF4-FFF2-40B4-BE49-F238E27FC236}">
                  <a16:creationId xmlns:a16="http://schemas.microsoft.com/office/drawing/2014/main" id="{42A0795C-F55E-4E49-8CF4-2DC3E5D9D9AB}"/>
                </a:ext>
              </a:extLst>
            </p:cNvPr>
            <p:cNvSpPr/>
            <p:nvPr/>
          </p:nvSpPr>
          <p:spPr>
            <a:xfrm>
              <a:off x="5596583" y="332798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89" name="Group 88">
            <a:extLst>
              <a:ext uri="{FF2B5EF4-FFF2-40B4-BE49-F238E27FC236}">
                <a16:creationId xmlns:a16="http://schemas.microsoft.com/office/drawing/2014/main" id="{CDDB9C37-4342-7B4B-8846-BE0FBA69A031}"/>
              </a:ext>
            </a:extLst>
          </p:cNvPr>
          <p:cNvGrpSpPr/>
          <p:nvPr/>
        </p:nvGrpSpPr>
        <p:grpSpPr>
          <a:xfrm>
            <a:off x="449830" y="5406754"/>
            <a:ext cx="924602" cy="1058574"/>
            <a:chOff x="536432" y="5376415"/>
            <a:chExt cx="924602" cy="1058574"/>
          </a:xfrm>
        </p:grpSpPr>
        <p:cxnSp>
          <p:nvCxnSpPr>
            <p:cNvPr id="90" name="Straight Arrow Connector 89">
              <a:extLst>
                <a:ext uri="{FF2B5EF4-FFF2-40B4-BE49-F238E27FC236}">
                  <a16:creationId xmlns:a16="http://schemas.microsoft.com/office/drawing/2014/main" id="{9021A999-F669-154B-AB2A-EDEEFF6C1549}"/>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DAF855F8-9B75-8442-986E-07F944770245}"/>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92" name="Straight Arrow Connector 91">
              <a:extLst>
                <a:ext uri="{FF2B5EF4-FFF2-40B4-BE49-F238E27FC236}">
                  <a16:creationId xmlns:a16="http://schemas.microsoft.com/office/drawing/2014/main" id="{C422677A-6D60-7E4F-8390-D292745B155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TextBox 92">
              <a:extLst>
                <a:ext uri="{FF2B5EF4-FFF2-40B4-BE49-F238E27FC236}">
                  <a16:creationId xmlns:a16="http://schemas.microsoft.com/office/drawing/2014/main" id="{CDAA95E5-DFBC-5B4C-A536-0737ECD14A3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94" name="Straight Arrow Connector 93">
            <a:extLst>
              <a:ext uri="{FF2B5EF4-FFF2-40B4-BE49-F238E27FC236}">
                <a16:creationId xmlns:a16="http://schemas.microsoft.com/office/drawing/2014/main" id="{9337169A-EF2C-5A4E-AC55-8E095016DA91}"/>
              </a:ext>
            </a:extLst>
          </p:cNvPr>
          <p:cNvCxnSpPr>
            <a:cxnSpLocks/>
          </p:cNvCxnSpPr>
          <p:nvPr/>
        </p:nvCxnSpPr>
        <p:spPr>
          <a:xfrm>
            <a:off x="7523035" y="2792957"/>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9D40A009-9A95-9F45-AE8B-BEC784935C12}"/>
              </a:ext>
            </a:extLst>
          </p:cNvPr>
          <p:cNvCxnSpPr>
            <a:cxnSpLocks/>
          </p:cNvCxnSpPr>
          <p:nvPr/>
        </p:nvCxnSpPr>
        <p:spPr>
          <a:xfrm>
            <a:off x="7482092" y="3869769"/>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7E343BC1-83EE-A840-A038-E3DC6F049872}"/>
              </a:ext>
            </a:extLst>
          </p:cNvPr>
          <p:cNvSpPr txBox="1"/>
          <p:nvPr/>
        </p:nvSpPr>
        <p:spPr>
          <a:xfrm>
            <a:off x="7268646" y="239321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97" name="TextBox 96">
            <a:extLst>
              <a:ext uri="{FF2B5EF4-FFF2-40B4-BE49-F238E27FC236}">
                <a16:creationId xmlns:a16="http://schemas.microsoft.com/office/drawing/2014/main" id="{6E5A3661-705B-1D40-A0B2-11420FF45786}"/>
              </a:ext>
            </a:extLst>
          </p:cNvPr>
          <p:cNvSpPr txBox="1"/>
          <p:nvPr/>
        </p:nvSpPr>
        <p:spPr>
          <a:xfrm>
            <a:off x="7263372" y="4183360"/>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5" name="TextBox 104">
            <a:extLst>
              <a:ext uri="{FF2B5EF4-FFF2-40B4-BE49-F238E27FC236}">
                <a16:creationId xmlns:a16="http://schemas.microsoft.com/office/drawing/2014/main" id="{C322907A-3A6F-8942-9A30-6B2981CB0865}"/>
              </a:ext>
            </a:extLst>
          </p:cNvPr>
          <p:cNvSpPr txBox="1"/>
          <p:nvPr/>
        </p:nvSpPr>
        <p:spPr>
          <a:xfrm>
            <a:off x="2820283" y="240652"/>
            <a:ext cx="373162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a:t>
            </a:r>
          </a:p>
          <a:p>
            <a:r>
              <a:rPr lang="en-US" sz="2600" dirty="0">
                <a:latin typeface="Times New Roman" panose="02020603050405020304" pitchFamily="18" charset="0"/>
                <a:cs typeface="Times New Roman" panose="02020603050405020304" pitchFamily="18" charset="0"/>
              </a:rPr>
              <a:t>Beam Designs, Design #8              </a:t>
            </a:r>
          </a:p>
        </p:txBody>
      </p:sp>
      <p:grpSp>
        <p:nvGrpSpPr>
          <p:cNvPr id="114" name="Group 113">
            <a:extLst>
              <a:ext uri="{FF2B5EF4-FFF2-40B4-BE49-F238E27FC236}">
                <a16:creationId xmlns:a16="http://schemas.microsoft.com/office/drawing/2014/main" id="{316319FA-FC3B-B94D-A7E4-24321A3AFD93}"/>
              </a:ext>
            </a:extLst>
          </p:cNvPr>
          <p:cNvGrpSpPr/>
          <p:nvPr/>
        </p:nvGrpSpPr>
        <p:grpSpPr>
          <a:xfrm>
            <a:off x="7024692" y="6080772"/>
            <a:ext cx="1694217" cy="465402"/>
            <a:chOff x="1032936" y="5906726"/>
            <a:chExt cx="1694217" cy="465402"/>
          </a:xfrm>
        </p:grpSpPr>
        <p:sp>
          <p:nvSpPr>
            <p:cNvPr id="118" name="TextBox 117">
              <a:extLst>
                <a:ext uri="{FF2B5EF4-FFF2-40B4-BE49-F238E27FC236}">
                  <a16:creationId xmlns:a16="http://schemas.microsoft.com/office/drawing/2014/main" id="{3E2FB009-0948-6849-83D4-4C6A088F4F60}"/>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9" name="TextBox 118">
              <a:extLst>
                <a:ext uri="{FF2B5EF4-FFF2-40B4-BE49-F238E27FC236}">
                  <a16:creationId xmlns:a16="http://schemas.microsoft.com/office/drawing/2014/main" id="{DF8B6CC6-210F-0D47-8269-F079E9C1B0DA}"/>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497226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2236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30699A7B-A2D3-3F4B-A095-422F10BCBBE2}"/>
              </a:ext>
            </a:extLst>
          </p:cNvPr>
          <p:cNvCxnSpPr/>
          <p:nvPr/>
        </p:nvCxnSpPr>
        <p:spPr>
          <a:xfrm rot="16200000">
            <a:off x="6828178" y="370543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34B146E-F704-1B44-B51D-E2A240BC00D9}"/>
              </a:ext>
            </a:extLst>
          </p:cNvPr>
          <p:cNvCxnSpPr/>
          <p:nvPr/>
        </p:nvCxnSpPr>
        <p:spPr>
          <a:xfrm rot="16200000">
            <a:off x="6834123" y="317478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A4BE39F-7ED0-C748-85F3-2A01CB578731}"/>
              </a:ext>
            </a:extLst>
          </p:cNvPr>
          <p:cNvCxnSpPr/>
          <p:nvPr/>
        </p:nvCxnSpPr>
        <p:spPr>
          <a:xfrm rot="16200000">
            <a:off x="4597043" y="370115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66FFAE4-4DE0-2546-813F-C35065D1A7CB}"/>
              </a:ext>
            </a:extLst>
          </p:cNvPr>
          <p:cNvCxnSpPr/>
          <p:nvPr/>
        </p:nvCxnSpPr>
        <p:spPr>
          <a:xfrm rot="16200000">
            <a:off x="4602988" y="316401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6594F6B-E400-5D46-898A-3401AC0F2837}"/>
              </a:ext>
            </a:extLst>
          </p:cNvPr>
          <p:cNvCxnSpPr>
            <a:cxnSpLocks/>
          </p:cNvCxnSpPr>
          <p:nvPr/>
        </p:nvCxnSpPr>
        <p:spPr>
          <a:xfrm flipV="1">
            <a:off x="6012286" y="2923969"/>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5C93FFA-31F1-8847-9A37-679B2B015312}"/>
              </a:ext>
            </a:extLst>
          </p:cNvPr>
          <p:cNvCxnSpPr>
            <a:cxnSpLocks/>
          </p:cNvCxnSpPr>
          <p:nvPr/>
        </p:nvCxnSpPr>
        <p:spPr>
          <a:xfrm flipH="1" flipV="1">
            <a:off x="6004434" y="2903522"/>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065224D-21F8-EE41-B2E6-1785B56DC103}"/>
              </a:ext>
            </a:extLst>
          </p:cNvPr>
          <p:cNvCxnSpPr>
            <a:cxnSpLocks/>
          </p:cNvCxnSpPr>
          <p:nvPr/>
        </p:nvCxnSpPr>
        <p:spPr>
          <a:xfrm flipV="1">
            <a:off x="3781616" y="2907303"/>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2849A1C-6783-0B4E-9C96-8DE7A2CBF3D7}"/>
              </a:ext>
            </a:extLst>
          </p:cNvPr>
          <p:cNvCxnSpPr>
            <a:cxnSpLocks/>
          </p:cNvCxnSpPr>
          <p:nvPr/>
        </p:nvCxnSpPr>
        <p:spPr>
          <a:xfrm flipH="1" flipV="1">
            <a:off x="3773764" y="2886856"/>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0A9DC1E-1944-B74E-ABE4-14373198A98F}"/>
              </a:ext>
            </a:extLst>
          </p:cNvPr>
          <p:cNvCxnSpPr>
            <a:cxnSpLocks/>
          </p:cNvCxnSpPr>
          <p:nvPr/>
        </p:nvCxnSpPr>
        <p:spPr>
          <a:xfrm flipV="1">
            <a:off x="3773898" y="3445805"/>
            <a:ext cx="1088879" cy="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A418CE0-0DDB-2646-87AB-1CC10C640ED8}"/>
              </a:ext>
            </a:extLst>
          </p:cNvPr>
          <p:cNvCxnSpPr>
            <a:cxnSpLocks/>
          </p:cNvCxnSpPr>
          <p:nvPr/>
        </p:nvCxnSpPr>
        <p:spPr>
          <a:xfrm flipH="1">
            <a:off x="3803428" y="2925444"/>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93B8B50-C18C-F04A-AF4C-4840E2E31443}"/>
              </a:ext>
            </a:extLst>
          </p:cNvPr>
          <p:cNvCxnSpPr>
            <a:cxnSpLocks/>
          </p:cNvCxnSpPr>
          <p:nvPr/>
        </p:nvCxnSpPr>
        <p:spPr>
          <a:xfrm>
            <a:off x="3797518" y="3444242"/>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D7CA2C4-89FC-874B-9757-175994C573D9}"/>
              </a:ext>
            </a:extLst>
          </p:cNvPr>
          <p:cNvCxnSpPr>
            <a:cxnSpLocks/>
          </p:cNvCxnSpPr>
          <p:nvPr/>
        </p:nvCxnSpPr>
        <p:spPr>
          <a:xfrm flipH="1" flipV="1">
            <a:off x="1646172" y="2899740"/>
            <a:ext cx="558828" cy="10704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8F578D6-A39A-5F42-A24E-EC79B090F108}"/>
              </a:ext>
            </a:extLst>
          </p:cNvPr>
          <p:cNvCxnSpPr>
            <a:cxnSpLocks/>
          </p:cNvCxnSpPr>
          <p:nvPr/>
        </p:nvCxnSpPr>
        <p:spPr>
          <a:xfrm flipV="1">
            <a:off x="2715234" y="2918467"/>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8376005-4A86-CF48-84A2-B5F201835AEB}"/>
              </a:ext>
            </a:extLst>
          </p:cNvPr>
          <p:cNvCxnSpPr>
            <a:cxnSpLocks/>
          </p:cNvCxnSpPr>
          <p:nvPr/>
        </p:nvCxnSpPr>
        <p:spPr>
          <a:xfrm flipV="1">
            <a:off x="1664623" y="2912906"/>
            <a:ext cx="519140" cy="10570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F941216-09B2-C84C-9A97-3B9E4EE210BF}"/>
              </a:ext>
            </a:extLst>
          </p:cNvPr>
          <p:cNvCxnSpPr>
            <a:cxnSpLocks/>
          </p:cNvCxnSpPr>
          <p:nvPr/>
        </p:nvCxnSpPr>
        <p:spPr>
          <a:xfrm flipH="1" flipV="1">
            <a:off x="2707382" y="2898020"/>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CB8DF10-7839-4348-BF81-EBE74CA2599C}"/>
              </a:ext>
            </a:extLst>
          </p:cNvPr>
          <p:cNvCxnSpPr/>
          <p:nvPr/>
        </p:nvCxnSpPr>
        <p:spPr>
          <a:xfrm>
            <a:off x="4334016" y="290949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08CAD2C-F70B-2345-8930-A60E3EB539A5}"/>
              </a:ext>
            </a:extLst>
          </p:cNvPr>
          <p:cNvCxnSpPr/>
          <p:nvPr/>
        </p:nvCxnSpPr>
        <p:spPr>
          <a:xfrm>
            <a:off x="2203767" y="290479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EA4AB1D-5214-CA4D-83CB-DE3E4644FB68}"/>
              </a:ext>
            </a:extLst>
          </p:cNvPr>
          <p:cNvCxnSpPr/>
          <p:nvPr/>
        </p:nvCxnSpPr>
        <p:spPr>
          <a:xfrm>
            <a:off x="3786365" y="397591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33AD252-3B70-DC47-85B5-DA4B41B0E984}"/>
              </a:ext>
            </a:extLst>
          </p:cNvPr>
          <p:cNvCxnSpPr/>
          <p:nvPr/>
        </p:nvCxnSpPr>
        <p:spPr>
          <a:xfrm>
            <a:off x="2713453" y="397432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65A44A0-6F7F-EF48-84B9-74EB6209A95A}"/>
              </a:ext>
            </a:extLst>
          </p:cNvPr>
          <p:cNvCxnSpPr/>
          <p:nvPr/>
        </p:nvCxnSpPr>
        <p:spPr>
          <a:xfrm>
            <a:off x="1650224" y="396933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96FCD28-8AA7-9E42-993E-FEC380A424C6}"/>
              </a:ext>
            </a:extLst>
          </p:cNvPr>
          <p:cNvCxnSpPr/>
          <p:nvPr/>
        </p:nvCxnSpPr>
        <p:spPr>
          <a:xfrm>
            <a:off x="2716195" y="290786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008976E-F95B-4045-AFDB-F06F20AA9704}"/>
              </a:ext>
            </a:extLst>
          </p:cNvPr>
          <p:cNvCxnSpPr/>
          <p:nvPr/>
        </p:nvCxnSpPr>
        <p:spPr>
          <a:xfrm>
            <a:off x="3775089" y="29052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3AE2E78-FC24-1647-9489-4D049A648553}"/>
              </a:ext>
            </a:extLst>
          </p:cNvPr>
          <p:cNvCxnSpPr/>
          <p:nvPr/>
        </p:nvCxnSpPr>
        <p:spPr>
          <a:xfrm>
            <a:off x="1678075" y="290673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59D17B4-63F7-2446-A79C-9C2D74CC4B30}"/>
              </a:ext>
            </a:extLst>
          </p:cNvPr>
          <p:cNvCxnSpPr>
            <a:cxnSpLocks/>
          </p:cNvCxnSpPr>
          <p:nvPr/>
        </p:nvCxnSpPr>
        <p:spPr>
          <a:xfrm flipH="1">
            <a:off x="1669648" y="2919019"/>
            <a:ext cx="1035822" cy="5125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AAB59C6-C23C-654C-8CDA-838D67335903}"/>
              </a:ext>
            </a:extLst>
          </p:cNvPr>
          <p:cNvCxnSpPr>
            <a:cxnSpLocks/>
            <a:endCxn id="96" idx="7"/>
          </p:cNvCxnSpPr>
          <p:nvPr/>
        </p:nvCxnSpPr>
        <p:spPr>
          <a:xfrm flipH="1">
            <a:off x="2742939" y="2916639"/>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A8C8D732-0A67-6245-88AA-8CAF2A305835}"/>
              </a:ext>
            </a:extLst>
          </p:cNvPr>
          <p:cNvSpPr/>
          <p:nvPr/>
        </p:nvSpPr>
        <p:spPr>
          <a:xfrm>
            <a:off x="4291323" y="286828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E64F2C99-879C-6143-9318-6A60C5523B53}"/>
              </a:ext>
            </a:extLst>
          </p:cNvPr>
          <p:cNvCxnSpPr/>
          <p:nvPr/>
        </p:nvCxnSpPr>
        <p:spPr>
          <a:xfrm>
            <a:off x="2185229" y="397319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AE965A9-3AC8-4E4B-85FE-D79ADAE25316}"/>
              </a:ext>
            </a:extLst>
          </p:cNvPr>
          <p:cNvCxnSpPr/>
          <p:nvPr/>
        </p:nvCxnSpPr>
        <p:spPr>
          <a:xfrm>
            <a:off x="3249125" y="397464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3B6CA26-CF93-F94E-8ED6-4BE4496F61E1}"/>
              </a:ext>
            </a:extLst>
          </p:cNvPr>
          <p:cNvCxnSpPr/>
          <p:nvPr/>
        </p:nvCxnSpPr>
        <p:spPr>
          <a:xfrm>
            <a:off x="4314396" y="397469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F4A9EB8-A40E-2548-89C9-2AD49937C895}"/>
              </a:ext>
            </a:extLst>
          </p:cNvPr>
          <p:cNvCxnSpPr>
            <a:cxnSpLocks/>
          </p:cNvCxnSpPr>
          <p:nvPr/>
        </p:nvCxnSpPr>
        <p:spPr>
          <a:xfrm>
            <a:off x="1685709" y="3448776"/>
            <a:ext cx="1015661" cy="5256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AD1F2718-C0BB-284B-9A02-2D631C0C4C06}"/>
              </a:ext>
            </a:extLst>
          </p:cNvPr>
          <p:cNvCxnSpPr>
            <a:cxnSpLocks/>
            <a:endCxn id="100" idx="1"/>
          </p:cNvCxnSpPr>
          <p:nvPr/>
        </p:nvCxnSpPr>
        <p:spPr>
          <a:xfrm>
            <a:off x="2730544" y="3441922"/>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E901E501-6A71-0546-B792-427448882DFD}"/>
              </a:ext>
            </a:extLst>
          </p:cNvPr>
          <p:cNvSpPr/>
          <p:nvPr/>
        </p:nvSpPr>
        <p:spPr>
          <a:xfrm>
            <a:off x="3219353" y="394002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77ACFEEA-3AC6-EC44-98EF-31B8985140AD}"/>
              </a:ext>
            </a:extLst>
          </p:cNvPr>
          <p:cNvSpPr/>
          <p:nvPr/>
        </p:nvSpPr>
        <p:spPr>
          <a:xfrm>
            <a:off x="4288355" y="394002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A2C671B0-50A6-6844-8D0E-72DD5CD5DA6D}"/>
              </a:ext>
            </a:extLst>
          </p:cNvPr>
          <p:cNvSpPr/>
          <p:nvPr/>
        </p:nvSpPr>
        <p:spPr>
          <a:xfrm>
            <a:off x="4826367" y="341013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724D726D-FEE1-374B-8621-562EE7C358D5}"/>
              </a:ext>
            </a:extLst>
          </p:cNvPr>
          <p:cNvCxnSpPr/>
          <p:nvPr/>
        </p:nvCxnSpPr>
        <p:spPr>
          <a:xfrm>
            <a:off x="3248065" y="290554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id="{8BF92AE2-348A-274C-8FF3-B6D1298E040F}"/>
              </a:ext>
            </a:extLst>
          </p:cNvPr>
          <p:cNvGrpSpPr/>
          <p:nvPr/>
        </p:nvGrpSpPr>
        <p:grpSpPr>
          <a:xfrm>
            <a:off x="1555055" y="2834215"/>
            <a:ext cx="139883" cy="134715"/>
            <a:chOff x="1869545" y="1777075"/>
            <a:chExt cx="192026" cy="184931"/>
          </a:xfrm>
        </p:grpSpPr>
        <p:sp>
          <p:nvSpPr>
            <p:cNvPr id="41" name="Oval 40">
              <a:extLst>
                <a:ext uri="{FF2B5EF4-FFF2-40B4-BE49-F238E27FC236}">
                  <a16:creationId xmlns:a16="http://schemas.microsoft.com/office/drawing/2014/main" id="{F27B2551-22DE-FE4D-994A-257D4F5F9C09}"/>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BE861A19-7C2D-444B-8BEA-D63333F00E96}"/>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C62127B-92BD-0649-A5D4-BA188A154D00}"/>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F617251-2CB3-B94B-86E7-5014A9FFA2E5}"/>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72C1378-7057-2E46-9A2C-DD02B1A26776}"/>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 name="Oval 45">
            <a:extLst>
              <a:ext uri="{FF2B5EF4-FFF2-40B4-BE49-F238E27FC236}">
                <a16:creationId xmlns:a16="http://schemas.microsoft.com/office/drawing/2014/main" id="{1F5BDFED-95E8-4F4B-ABDE-CC601BADF7C6}"/>
              </a:ext>
            </a:extLst>
          </p:cNvPr>
          <p:cNvSpPr/>
          <p:nvPr/>
        </p:nvSpPr>
        <p:spPr>
          <a:xfrm>
            <a:off x="4845324" y="286974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21F51A72-D7DB-2D4E-B742-2FCF8ACCE29D}"/>
              </a:ext>
            </a:extLst>
          </p:cNvPr>
          <p:cNvGrpSpPr/>
          <p:nvPr/>
        </p:nvGrpSpPr>
        <p:grpSpPr>
          <a:xfrm>
            <a:off x="1538106" y="3899115"/>
            <a:ext cx="145247" cy="134715"/>
            <a:chOff x="1858169" y="2509507"/>
            <a:chExt cx="199389" cy="184931"/>
          </a:xfrm>
        </p:grpSpPr>
        <p:sp>
          <p:nvSpPr>
            <p:cNvPr id="48" name="Oval 47">
              <a:extLst>
                <a:ext uri="{FF2B5EF4-FFF2-40B4-BE49-F238E27FC236}">
                  <a16:creationId xmlns:a16="http://schemas.microsoft.com/office/drawing/2014/main" id="{4F291B52-FC7A-5D46-8F59-3498A586F981}"/>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2C5FAE3A-FE29-504A-B9A8-A5F752061B67}"/>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22858DC3-D985-9B44-899C-15B50CED3EF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B53456C3-3069-8D4E-834E-B7634A1011A0}"/>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BEFF1D93-552B-C749-A835-A6316323DD7E}"/>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3" name="Oval 52">
            <a:extLst>
              <a:ext uri="{FF2B5EF4-FFF2-40B4-BE49-F238E27FC236}">
                <a16:creationId xmlns:a16="http://schemas.microsoft.com/office/drawing/2014/main" id="{338D163A-4739-F247-B40D-2DFE7065DF63}"/>
              </a:ext>
            </a:extLst>
          </p:cNvPr>
          <p:cNvSpPr/>
          <p:nvPr/>
        </p:nvSpPr>
        <p:spPr>
          <a:xfrm>
            <a:off x="4822900" y="39414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05D5C62C-6693-DA44-A282-0D5619BCB0AF}"/>
              </a:ext>
            </a:extLst>
          </p:cNvPr>
          <p:cNvCxnSpPr>
            <a:cxnSpLocks/>
            <a:endCxn id="96" idx="2"/>
          </p:cNvCxnSpPr>
          <p:nvPr/>
        </p:nvCxnSpPr>
        <p:spPr>
          <a:xfrm>
            <a:off x="1653539" y="3437341"/>
            <a:ext cx="1032545" cy="68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70A3A388-789C-A747-822D-DE10F7C7F777}"/>
              </a:ext>
            </a:extLst>
          </p:cNvPr>
          <p:cNvCxnSpPr/>
          <p:nvPr/>
        </p:nvCxnSpPr>
        <p:spPr>
          <a:xfrm rot="16200000">
            <a:off x="2454638" y="369245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3FB78C52-6A17-284A-B928-71D60E5BB6ED}"/>
              </a:ext>
            </a:extLst>
          </p:cNvPr>
          <p:cNvCxnSpPr/>
          <p:nvPr/>
        </p:nvCxnSpPr>
        <p:spPr>
          <a:xfrm rot="16200000">
            <a:off x="2460583" y="316180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104588D4-97D0-5D4F-A4DA-04038ADF940B}"/>
              </a:ext>
            </a:extLst>
          </p:cNvPr>
          <p:cNvCxnSpPr/>
          <p:nvPr/>
        </p:nvCxnSpPr>
        <p:spPr>
          <a:xfrm rot="16200000">
            <a:off x="3516794" y="369671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2DE22A52-CC66-1A4E-A041-BAB797FF2D78}"/>
              </a:ext>
            </a:extLst>
          </p:cNvPr>
          <p:cNvCxnSpPr/>
          <p:nvPr/>
        </p:nvCxnSpPr>
        <p:spPr>
          <a:xfrm rot="16200000">
            <a:off x="3522739" y="316606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Oval 81">
            <a:extLst>
              <a:ext uri="{FF2B5EF4-FFF2-40B4-BE49-F238E27FC236}">
                <a16:creationId xmlns:a16="http://schemas.microsoft.com/office/drawing/2014/main" id="{A99D48C3-B0D8-BE4D-B1DC-A2332FE8510D}"/>
              </a:ext>
            </a:extLst>
          </p:cNvPr>
          <p:cNvSpPr/>
          <p:nvPr/>
        </p:nvSpPr>
        <p:spPr>
          <a:xfrm>
            <a:off x="2164512" y="28708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29F2C8D8-F020-2940-BDC3-06CD90D147E7}"/>
              </a:ext>
            </a:extLst>
          </p:cNvPr>
          <p:cNvSpPr/>
          <p:nvPr/>
        </p:nvSpPr>
        <p:spPr>
          <a:xfrm>
            <a:off x="2148460" y="39356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A4F253A3-84D9-C741-83B0-C7B110EB23EC}"/>
              </a:ext>
            </a:extLst>
          </p:cNvPr>
          <p:cNvSpPr/>
          <p:nvPr/>
        </p:nvSpPr>
        <p:spPr>
          <a:xfrm>
            <a:off x="3222322" y="286828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473942A9-DEF7-B240-A209-545E4CD22A9F}"/>
              </a:ext>
            </a:extLst>
          </p:cNvPr>
          <p:cNvSpPr/>
          <p:nvPr/>
        </p:nvSpPr>
        <p:spPr>
          <a:xfrm>
            <a:off x="2693360" y="28704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95399C1F-E14E-3144-9E61-E5FCA123FE0B}"/>
              </a:ext>
            </a:extLst>
          </p:cNvPr>
          <p:cNvSpPr/>
          <p:nvPr/>
        </p:nvSpPr>
        <p:spPr>
          <a:xfrm>
            <a:off x="3753655" y="28704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BDA3F0E4-AAE6-004B-9C5A-F149743A0360}"/>
              </a:ext>
            </a:extLst>
          </p:cNvPr>
          <p:cNvCxnSpPr>
            <a:cxnSpLocks/>
          </p:cNvCxnSpPr>
          <p:nvPr/>
        </p:nvCxnSpPr>
        <p:spPr>
          <a:xfrm flipV="1">
            <a:off x="2720204" y="3444156"/>
            <a:ext cx="1088879" cy="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90A8BB6B-8F6F-A946-8234-1C965166E155}"/>
              </a:ext>
            </a:extLst>
          </p:cNvPr>
          <p:cNvSpPr/>
          <p:nvPr/>
        </p:nvSpPr>
        <p:spPr>
          <a:xfrm>
            <a:off x="3755085" y="34108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9" name="Group 88">
            <a:extLst>
              <a:ext uri="{FF2B5EF4-FFF2-40B4-BE49-F238E27FC236}">
                <a16:creationId xmlns:a16="http://schemas.microsoft.com/office/drawing/2014/main" id="{96681B3B-91E8-5849-AEDA-CC8A1FB049D1}"/>
              </a:ext>
            </a:extLst>
          </p:cNvPr>
          <p:cNvGrpSpPr/>
          <p:nvPr/>
        </p:nvGrpSpPr>
        <p:grpSpPr>
          <a:xfrm>
            <a:off x="1546768" y="3367763"/>
            <a:ext cx="145247" cy="134715"/>
            <a:chOff x="1858169" y="2509507"/>
            <a:chExt cx="199389" cy="184931"/>
          </a:xfrm>
        </p:grpSpPr>
        <p:sp>
          <p:nvSpPr>
            <p:cNvPr id="90" name="Oval 89">
              <a:extLst>
                <a:ext uri="{FF2B5EF4-FFF2-40B4-BE49-F238E27FC236}">
                  <a16:creationId xmlns:a16="http://schemas.microsoft.com/office/drawing/2014/main" id="{9B411AAA-DA52-544E-9184-1FF9C195C6FA}"/>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1A3A320A-580D-0047-B9FE-0387D88CC8D1}"/>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A387DD0A-5FD2-8143-B542-67814BBB4B90}"/>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AD2EAB79-1F3B-B440-A8D7-DA9A76E17523}"/>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DB952CB3-6484-7441-BCA3-3BB5058A5F1D}"/>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6" name="Oval 95">
            <a:extLst>
              <a:ext uri="{FF2B5EF4-FFF2-40B4-BE49-F238E27FC236}">
                <a16:creationId xmlns:a16="http://schemas.microsoft.com/office/drawing/2014/main" id="{513613DA-4643-2947-830F-427EF50F278A}"/>
              </a:ext>
            </a:extLst>
          </p:cNvPr>
          <p:cNvSpPr/>
          <p:nvPr/>
        </p:nvSpPr>
        <p:spPr>
          <a:xfrm>
            <a:off x="2686084" y="34108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9471EF51-BE2F-B94D-BC2E-EACE80BACF8C}"/>
              </a:ext>
            </a:extLst>
          </p:cNvPr>
          <p:cNvSpPr/>
          <p:nvPr/>
        </p:nvSpPr>
        <p:spPr>
          <a:xfrm>
            <a:off x="2677421" y="394220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FF555291-CC11-E844-B71F-90302F8DEECA}"/>
              </a:ext>
            </a:extLst>
          </p:cNvPr>
          <p:cNvSpPr/>
          <p:nvPr/>
        </p:nvSpPr>
        <p:spPr>
          <a:xfrm>
            <a:off x="3746423" y="394220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 name="Straight Connector 100">
            <a:extLst>
              <a:ext uri="{FF2B5EF4-FFF2-40B4-BE49-F238E27FC236}">
                <a16:creationId xmlns:a16="http://schemas.microsoft.com/office/drawing/2014/main" id="{95761E9F-97DC-F547-B68E-3A38EC18EDDB}"/>
              </a:ext>
            </a:extLst>
          </p:cNvPr>
          <p:cNvCxnSpPr>
            <a:cxnSpLocks/>
          </p:cNvCxnSpPr>
          <p:nvPr/>
        </p:nvCxnSpPr>
        <p:spPr>
          <a:xfrm flipV="1">
            <a:off x="6000056" y="3448769"/>
            <a:ext cx="1088879" cy="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4AFBF60E-AE72-144E-90D7-000E26DB5022}"/>
              </a:ext>
            </a:extLst>
          </p:cNvPr>
          <p:cNvCxnSpPr>
            <a:cxnSpLocks/>
          </p:cNvCxnSpPr>
          <p:nvPr/>
        </p:nvCxnSpPr>
        <p:spPr>
          <a:xfrm flipH="1">
            <a:off x="6029586" y="2928408"/>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C7BA245B-6319-1046-9CEB-706E9D1C4C98}"/>
              </a:ext>
            </a:extLst>
          </p:cNvPr>
          <p:cNvCxnSpPr>
            <a:cxnSpLocks/>
          </p:cNvCxnSpPr>
          <p:nvPr/>
        </p:nvCxnSpPr>
        <p:spPr>
          <a:xfrm>
            <a:off x="6030161" y="3453691"/>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5957C2D0-04B1-AE4A-B567-F9CEFB2D8132}"/>
              </a:ext>
            </a:extLst>
          </p:cNvPr>
          <p:cNvCxnSpPr/>
          <p:nvPr/>
        </p:nvCxnSpPr>
        <p:spPr>
          <a:xfrm>
            <a:off x="6560174" y="291246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273A52A6-C069-3040-A6B0-BE75871E1C55}"/>
              </a:ext>
            </a:extLst>
          </p:cNvPr>
          <p:cNvCxnSpPr/>
          <p:nvPr/>
        </p:nvCxnSpPr>
        <p:spPr>
          <a:xfrm>
            <a:off x="6012523" y="39788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1D250A03-57E2-9840-8EDB-271534DA56D1}"/>
              </a:ext>
            </a:extLst>
          </p:cNvPr>
          <p:cNvCxnSpPr/>
          <p:nvPr/>
        </p:nvCxnSpPr>
        <p:spPr>
          <a:xfrm>
            <a:off x="6001247" y="290821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38E374F3-5BC9-1E4F-BD0E-3E63C0B43B2B}"/>
              </a:ext>
            </a:extLst>
          </p:cNvPr>
          <p:cNvSpPr/>
          <p:nvPr/>
        </p:nvSpPr>
        <p:spPr>
          <a:xfrm>
            <a:off x="6517481" y="287124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Connector 107">
            <a:extLst>
              <a:ext uri="{FF2B5EF4-FFF2-40B4-BE49-F238E27FC236}">
                <a16:creationId xmlns:a16="http://schemas.microsoft.com/office/drawing/2014/main" id="{9B2DCAAF-FA0E-6145-84D8-1CCD0FA42B9F}"/>
              </a:ext>
            </a:extLst>
          </p:cNvPr>
          <p:cNvCxnSpPr/>
          <p:nvPr/>
        </p:nvCxnSpPr>
        <p:spPr>
          <a:xfrm>
            <a:off x="6540554" y="397766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A49C0A96-DD31-764B-A6BD-690B732A6282}"/>
              </a:ext>
            </a:extLst>
          </p:cNvPr>
          <p:cNvSpPr/>
          <p:nvPr/>
        </p:nvSpPr>
        <p:spPr>
          <a:xfrm>
            <a:off x="6514513" y="39429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4D44EADE-B44F-F24F-8103-63C7CECB4EEB}"/>
              </a:ext>
            </a:extLst>
          </p:cNvPr>
          <p:cNvSpPr/>
          <p:nvPr/>
        </p:nvSpPr>
        <p:spPr>
          <a:xfrm>
            <a:off x="7052525" y="341310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9C071842-CA12-7246-A22E-3A1232FD39F5}"/>
              </a:ext>
            </a:extLst>
          </p:cNvPr>
          <p:cNvSpPr/>
          <p:nvPr/>
        </p:nvSpPr>
        <p:spPr>
          <a:xfrm>
            <a:off x="7071482" y="28793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3B58786E-E50A-F243-8891-8662CB46EDB3}"/>
              </a:ext>
            </a:extLst>
          </p:cNvPr>
          <p:cNvSpPr/>
          <p:nvPr/>
        </p:nvSpPr>
        <p:spPr>
          <a:xfrm>
            <a:off x="7049058" y="394445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DE54CB81-6AB3-5947-AC9F-65332E749A1A}"/>
              </a:ext>
            </a:extLst>
          </p:cNvPr>
          <p:cNvSpPr/>
          <p:nvPr/>
        </p:nvSpPr>
        <p:spPr>
          <a:xfrm>
            <a:off x="5979813" y="28734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9E2435D7-F2CC-9D46-9503-1ED91D1F59E4}"/>
              </a:ext>
            </a:extLst>
          </p:cNvPr>
          <p:cNvSpPr/>
          <p:nvPr/>
        </p:nvSpPr>
        <p:spPr>
          <a:xfrm>
            <a:off x="5981243" y="34138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AD7CEE9A-D5D5-8A46-B004-D8231ACE0F7D}"/>
              </a:ext>
            </a:extLst>
          </p:cNvPr>
          <p:cNvSpPr/>
          <p:nvPr/>
        </p:nvSpPr>
        <p:spPr>
          <a:xfrm>
            <a:off x="5972581" y="39451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4C53213E-7DE1-D24C-878B-557B97955B23}"/>
              </a:ext>
            </a:extLst>
          </p:cNvPr>
          <p:cNvSpPr/>
          <p:nvPr/>
        </p:nvSpPr>
        <p:spPr>
          <a:xfrm>
            <a:off x="5136980" y="343639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0C8963DD-3953-054A-962A-7729B3F89CA9}"/>
              </a:ext>
            </a:extLst>
          </p:cNvPr>
          <p:cNvSpPr/>
          <p:nvPr/>
        </p:nvSpPr>
        <p:spPr>
          <a:xfrm>
            <a:off x="5421501" y="343017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AE5F3C0F-FEE1-2048-A282-8A956F4A298B}"/>
              </a:ext>
            </a:extLst>
          </p:cNvPr>
          <p:cNvSpPr/>
          <p:nvPr/>
        </p:nvSpPr>
        <p:spPr>
          <a:xfrm>
            <a:off x="5688846" y="343385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14" name="Group 113">
            <a:extLst>
              <a:ext uri="{FF2B5EF4-FFF2-40B4-BE49-F238E27FC236}">
                <a16:creationId xmlns:a16="http://schemas.microsoft.com/office/drawing/2014/main" id="{5DA0450E-0137-EC4C-8672-54BC120181A9}"/>
              </a:ext>
            </a:extLst>
          </p:cNvPr>
          <p:cNvGrpSpPr/>
          <p:nvPr/>
        </p:nvGrpSpPr>
        <p:grpSpPr>
          <a:xfrm>
            <a:off x="449829" y="5406754"/>
            <a:ext cx="924602" cy="1058574"/>
            <a:chOff x="536432" y="5376415"/>
            <a:chExt cx="924602" cy="1058574"/>
          </a:xfrm>
        </p:grpSpPr>
        <p:cxnSp>
          <p:nvCxnSpPr>
            <p:cNvPr id="115" name="Straight Arrow Connector 114">
              <a:extLst>
                <a:ext uri="{FF2B5EF4-FFF2-40B4-BE49-F238E27FC236}">
                  <a16:creationId xmlns:a16="http://schemas.microsoft.com/office/drawing/2014/main" id="{30750496-6CA9-D84F-AA29-2C107C22CC24}"/>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9" name="TextBox 118">
              <a:extLst>
                <a:ext uri="{FF2B5EF4-FFF2-40B4-BE49-F238E27FC236}">
                  <a16:creationId xmlns:a16="http://schemas.microsoft.com/office/drawing/2014/main" id="{749374B7-71E2-7D4B-85B2-9B1B5C1B6F6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20" name="Straight Arrow Connector 119">
              <a:extLst>
                <a:ext uri="{FF2B5EF4-FFF2-40B4-BE49-F238E27FC236}">
                  <a16:creationId xmlns:a16="http://schemas.microsoft.com/office/drawing/2014/main" id="{063FBC75-D5C9-5E4C-9D24-090AE823F29F}"/>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1" name="TextBox 120">
              <a:extLst>
                <a:ext uri="{FF2B5EF4-FFF2-40B4-BE49-F238E27FC236}">
                  <a16:creationId xmlns:a16="http://schemas.microsoft.com/office/drawing/2014/main" id="{A17D97EA-F456-484C-8C9B-66604CF19492}"/>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22" name="Straight Arrow Connector 121">
            <a:extLst>
              <a:ext uri="{FF2B5EF4-FFF2-40B4-BE49-F238E27FC236}">
                <a16:creationId xmlns:a16="http://schemas.microsoft.com/office/drawing/2014/main" id="{971CB41A-2C67-294E-AC50-F652CE462771}"/>
              </a:ext>
            </a:extLst>
          </p:cNvPr>
          <p:cNvCxnSpPr>
            <a:cxnSpLocks/>
          </p:cNvCxnSpPr>
          <p:nvPr/>
        </p:nvCxnSpPr>
        <p:spPr>
          <a:xfrm>
            <a:off x="7426207" y="2681491"/>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070ED60D-7110-5E42-8BAF-6498AC95DC07}"/>
              </a:ext>
            </a:extLst>
          </p:cNvPr>
          <p:cNvCxnSpPr>
            <a:cxnSpLocks/>
          </p:cNvCxnSpPr>
          <p:nvPr/>
        </p:nvCxnSpPr>
        <p:spPr>
          <a:xfrm>
            <a:off x="7385264" y="3758303"/>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4" name="TextBox 123">
            <a:extLst>
              <a:ext uri="{FF2B5EF4-FFF2-40B4-BE49-F238E27FC236}">
                <a16:creationId xmlns:a16="http://schemas.microsoft.com/office/drawing/2014/main" id="{34F539FA-78D2-7644-9DDD-019E2D31EC6B}"/>
              </a:ext>
            </a:extLst>
          </p:cNvPr>
          <p:cNvSpPr txBox="1"/>
          <p:nvPr/>
        </p:nvSpPr>
        <p:spPr>
          <a:xfrm>
            <a:off x="7171818" y="2281744"/>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5" name="TextBox 124">
            <a:extLst>
              <a:ext uri="{FF2B5EF4-FFF2-40B4-BE49-F238E27FC236}">
                <a16:creationId xmlns:a16="http://schemas.microsoft.com/office/drawing/2014/main" id="{27E060E3-4FBC-C446-9DFE-196330ED1C5A}"/>
              </a:ext>
            </a:extLst>
          </p:cNvPr>
          <p:cNvSpPr txBox="1"/>
          <p:nvPr/>
        </p:nvSpPr>
        <p:spPr>
          <a:xfrm>
            <a:off x="7166544" y="4071894"/>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3" name="TextBox 112">
            <a:extLst>
              <a:ext uri="{FF2B5EF4-FFF2-40B4-BE49-F238E27FC236}">
                <a16:creationId xmlns:a16="http://schemas.microsoft.com/office/drawing/2014/main" id="{6B7B6CF3-5299-5346-A3DF-67B0F8513422}"/>
              </a:ext>
            </a:extLst>
          </p:cNvPr>
          <p:cNvSpPr txBox="1"/>
          <p:nvPr/>
        </p:nvSpPr>
        <p:spPr>
          <a:xfrm>
            <a:off x="2830222" y="250591"/>
            <a:ext cx="373162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a:t>
            </a:r>
          </a:p>
          <a:p>
            <a:r>
              <a:rPr lang="en-US" sz="2600" dirty="0">
                <a:latin typeface="Times New Roman" panose="02020603050405020304" pitchFamily="18" charset="0"/>
                <a:cs typeface="Times New Roman" panose="02020603050405020304" pitchFamily="18" charset="0"/>
              </a:rPr>
              <a:t>Beam Designs, Design #9              </a:t>
            </a:r>
          </a:p>
        </p:txBody>
      </p:sp>
      <p:grpSp>
        <p:nvGrpSpPr>
          <p:cNvPr id="131" name="Group 130">
            <a:extLst>
              <a:ext uri="{FF2B5EF4-FFF2-40B4-BE49-F238E27FC236}">
                <a16:creationId xmlns:a16="http://schemas.microsoft.com/office/drawing/2014/main" id="{D00FA19C-F938-004E-A1A3-1D0DAEA087CF}"/>
              </a:ext>
            </a:extLst>
          </p:cNvPr>
          <p:cNvGrpSpPr/>
          <p:nvPr/>
        </p:nvGrpSpPr>
        <p:grpSpPr>
          <a:xfrm>
            <a:off x="7024692" y="6072146"/>
            <a:ext cx="1694217" cy="465402"/>
            <a:chOff x="1032936" y="5906726"/>
            <a:chExt cx="1694217" cy="465402"/>
          </a:xfrm>
        </p:grpSpPr>
        <p:sp>
          <p:nvSpPr>
            <p:cNvPr id="132" name="TextBox 131">
              <a:extLst>
                <a:ext uri="{FF2B5EF4-FFF2-40B4-BE49-F238E27FC236}">
                  <a16:creationId xmlns:a16="http://schemas.microsoft.com/office/drawing/2014/main" id="{D3B4AE21-29FF-1F4D-9265-F3226B0ED47A}"/>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3" name="TextBox 132">
              <a:extLst>
                <a:ext uri="{FF2B5EF4-FFF2-40B4-BE49-F238E27FC236}">
                  <a16:creationId xmlns:a16="http://schemas.microsoft.com/office/drawing/2014/main" id="{92FA102A-DF95-804A-873E-EA6DC3D2476E}"/>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354717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3230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CE1325D-5933-324B-8D09-0B25F7EFFF22}"/>
              </a:ext>
            </a:extLst>
          </p:cNvPr>
          <p:cNvCxnSpPr>
            <a:cxnSpLocks/>
          </p:cNvCxnSpPr>
          <p:nvPr/>
        </p:nvCxnSpPr>
        <p:spPr>
          <a:xfrm flipH="1" flipV="1">
            <a:off x="2237792" y="292457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059519F-2FF5-8348-AB25-74944B4A64B0}"/>
              </a:ext>
            </a:extLst>
          </p:cNvPr>
          <p:cNvCxnSpPr>
            <a:cxnSpLocks/>
          </p:cNvCxnSpPr>
          <p:nvPr/>
        </p:nvCxnSpPr>
        <p:spPr>
          <a:xfrm flipV="1">
            <a:off x="2233808" y="345897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28B7277-4021-7C48-BB66-47ABDD4BE6D7}"/>
              </a:ext>
            </a:extLst>
          </p:cNvPr>
          <p:cNvCxnSpPr/>
          <p:nvPr/>
        </p:nvCxnSpPr>
        <p:spPr>
          <a:xfrm flipH="1" flipV="1">
            <a:off x="4380500" y="292355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0CAC451-8D41-1D4A-BA53-9FD127C7FF5B}"/>
              </a:ext>
            </a:extLst>
          </p:cNvPr>
          <p:cNvCxnSpPr/>
          <p:nvPr/>
        </p:nvCxnSpPr>
        <p:spPr>
          <a:xfrm flipV="1">
            <a:off x="4380821" y="34561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68EDAE8-9EBC-FF4D-9227-AFBAA5F6A826}"/>
              </a:ext>
            </a:extLst>
          </p:cNvPr>
          <p:cNvCxnSpPr/>
          <p:nvPr/>
        </p:nvCxnSpPr>
        <p:spPr>
          <a:xfrm flipH="1" flipV="1">
            <a:off x="3303268" y="292266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B4C9FF4-B3BA-A24C-B72A-6B3839B7E885}"/>
              </a:ext>
            </a:extLst>
          </p:cNvPr>
          <p:cNvCxnSpPr>
            <a:cxnSpLocks/>
          </p:cNvCxnSpPr>
          <p:nvPr/>
        </p:nvCxnSpPr>
        <p:spPr>
          <a:xfrm>
            <a:off x="1702967" y="2926284"/>
            <a:ext cx="497197" cy="4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A524494-B7D3-7F49-A15D-FC53351056BD}"/>
              </a:ext>
            </a:extLst>
          </p:cNvPr>
          <p:cNvCxnSpPr/>
          <p:nvPr/>
        </p:nvCxnSpPr>
        <p:spPr>
          <a:xfrm flipV="1">
            <a:off x="2762220" y="293071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9B06040-4A99-5E40-A5BA-CB720BCA2395}"/>
              </a:ext>
            </a:extLst>
          </p:cNvPr>
          <p:cNvCxnSpPr/>
          <p:nvPr/>
        </p:nvCxnSpPr>
        <p:spPr>
          <a:xfrm flipV="1">
            <a:off x="1713098" y="292396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70FBD6-055D-5F4D-9413-E8294BB07493}"/>
              </a:ext>
            </a:extLst>
          </p:cNvPr>
          <p:cNvCxnSpPr>
            <a:cxnSpLocks/>
            <a:endCxn id="31" idx="4"/>
          </p:cNvCxnSpPr>
          <p:nvPr/>
        </p:nvCxnSpPr>
        <p:spPr>
          <a:xfrm flipH="1" flipV="1">
            <a:off x="1711613" y="2964016"/>
            <a:ext cx="527468" cy="10289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A4C0C0-F937-6E43-A17F-76FCAA15DE65}"/>
              </a:ext>
            </a:extLst>
          </p:cNvPr>
          <p:cNvCxnSpPr/>
          <p:nvPr/>
        </p:nvCxnSpPr>
        <p:spPr>
          <a:xfrm flipH="1" flipV="1">
            <a:off x="2759430" y="345979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1037D93-B5E9-EC4D-90BF-154118248DD5}"/>
              </a:ext>
            </a:extLst>
          </p:cNvPr>
          <p:cNvCxnSpPr/>
          <p:nvPr/>
        </p:nvCxnSpPr>
        <p:spPr>
          <a:xfrm flipH="1" flipV="1">
            <a:off x="1702629" y="34583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267F601-31A9-3B40-86B9-3B357B726927}"/>
              </a:ext>
            </a:extLst>
          </p:cNvPr>
          <p:cNvCxnSpPr>
            <a:cxnSpLocks/>
          </p:cNvCxnSpPr>
          <p:nvPr/>
        </p:nvCxnSpPr>
        <p:spPr>
          <a:xfrm flipV="1">
            <a:off x="2237507" y="2941530"/>
            <a:ext cx="539138" cy="10293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CE83EBC-9C47-D14F-8D4D-4570E794173D}"/>
              </a:ext>
            </a:extLst>
          </p:cNvPr>
          <p:cNvCxnSpPr/>
          <p:nvPr/>
        </p:nvCxnSpPr>
        <p:spPr>
          <a:xfrm flipV="1">
            <a:off x="3303588" y="345529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842936EC-6DE9-5042-8B96-B486C5691694}"/>
              </a:ext>
            </a:extLst>
          </p:cNvPr>
          <p:cNvGrpSpPr/>
          <p:nvPr/>
        </p:nvGrpSpPr>
        <p:grpSpPr>
          <a:xfrm>
            <a:off x="1596748" y="3389645"/>
            <a:ext cx="145247" cy="134715"/>
            <a:chOff x="1858169" y="2509507"/>
            <a:chExt cx="199389" cy="184931"/>
          </a:xfrm>
        </p:grpSpPr>
        <p:sp>
          <p:nvSpPr>
            <p:cNvPr id="19" name="Oval 18">
              <a:extLst>
                <a:ext uri="{FF2B5EF4-FFF2-40B4-BE49-F238E27FC236}">
                  <a16:creationId xmlns:a16="http://schemas.microsoft.com/office/drawing/2014/main" id="{7F0B3976-3540-C842-822B-97028C3A1F5C}"/>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A71CC0C5-8BD2-5E4A-9374-4FB33BF81FB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6A94866-4F29-464C-8399-C0C28EF7BCF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8BAE44C-F287-AC46-BA84-27D1B3CDC6D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1981B0D-2105-1443-B25D-47CB41B55B24}"/>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Straight Connector 23">
            <a:extLst>
              <a:ext uri="{FF2B5EF4-FFF2-40B4-BE49-F238E27FC236}">
                <a16:creationId xmlns:a16="http://schemas.microsoft.com/office/drawing/2014/main" id="{EFF88027-9729-FC47-B5BC-43326A2DBC0B}"/>
              </a:ext>
            </a:extLst>
          </p:cNvPr>
          <p:cNvCxnSpPr>
            <a:cxnSpLocks/>
            <a:stCxn id="92" idx="5"/>
          </p:cNvCxnSpPr>
          <p:nvPr/>
        </p:nvCxnSpPr>
        <p:spPr>
          <a:xfrm flipH="1" flipV="1">
            <a:off x="2777732" y="2937920"/>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947B52B-79E9-5C48-8A15-0F7E67D32208}"/>
              </a:ext>
            </a:extLst>
          </p:cNvPr>
          <p:cNvCxnSpPr/>
          <p:nvPr/>
        </p:nvCxnSpPr>
        <p:spPr>
          <a:xfrm flipV="1">
            <a:off x="3830427" y="294133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609FFD1-99ED-C043-A626-132F373BCA1F}"/>
              </a:ext>
            </a:extLst>
          </p:cNvPr>
          <p:cNvCxnSpPr>
            <a:cxnSpLocks/>
            <a:stCxn id="37" idx="7"/>
          </p:cNvCxnSpPr>
          <p:nvPr/>
        </p:nvCxnSpPr>
        <p:spPr>
          <a:xfrm flipV="1">
            <a:off x="1723578" y="2888978"/>
            <a:ext cx="536441" cy="10768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792727E-AF70-5246-B7F4-EBFA8DED706A}"/>
              </a:ext>
            </a:extLst>
          </p:cNvPr>
          <p:cNvCxnSpPr>
            <a:cxnSpLocks/>
          </p:cNvCxnSpPr>
          <p:nvPr/>
        </p:nvCxnSpPr>
        <p:spPr>
          <a:xfrm flipV="1">
            <a:off x="2784256" y="2910482"/>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1B5A7F6-74D8-7049-A69A-F670F96EBDAE}"/>
              </a:ext>
            </a:extLst>
          </p:cNvPr>
          <p:cNvCxnSpPr>
            <a:cxnSpLocks/>
          </p:cNvCxnSpPr>
          <p:nvPr/>
        </p:nvCxnSpPr>
        <p:spPr>
          <a:xfrm flipH="1" flipV="1">
            <a:off x="2226316" y="2931677"/>
            <a:ext cx="534390" cy="10513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3C36431-C765-CE46-91D7-6593F1E39A8B}"/>
              </a:ext>
            </a:extLst>
          </p:cNvPr>
          <p:cNvCxnSpPr/>
          <p:nvPr/>
        </p:nvCxnSpPr>
        <p:spPr>
          <a:xfrm flipH="1" flipV="1">
            <a:off x="3830866" y="346327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0" name="Group 29">
            <a:extLst>
              <a:ext uri="{FF2B5EF4-FFF2-40B4-BE49-F238E27FC236}">
                <a16:creationId xmlns:a16="http://schemas.microsoft.com/office/drawing/2014/main" id="{5020FA39-C93A-DC40-98C8-9DD921A24565}"/>
              </a:ext>
            </a:extLst>
          </p:cNvPr>
          <p:cNvGrpSpPr/>
          <p:nvPr/>
        </p:nvGrpSpPr>
        <p:grpSpPr>
          <a:xfrm>
            <a:off x="1605035" y="2856097"/>
            <a:ext cx="139883" cy="134715"/>
            <a:chOff x="1869545" y="1777075"/>
            <a:chExt cx="192026" cy="184931"/>
          </a:xfrm>
        </p:grpSpPr>
        <p:sp>
          <p:nvSpPr>
            <p:cNvPr id="31" name="Oval 30">
              <a:extLst>
                <a:ext uri="{FF2B5EF4-FFF2-40B4-BE49-F238E27FC236}">
                  <a16:creationId xmlns:a16="http://schemas.microsoft.com/office/drawing/2014/main" id="{2C27AE14-8D83-DE4E-98B5-CE9A15C1A09F}"/>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05EA6B10-7250-BC46-8143-CAAAD17F923F}"/>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2E6BEBA-2688-5449-A896-5D00866A4B5B}"/>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1968195-C241-5B49-81CD-D67A22E292FB}"/>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63F4464-982A-F940-9CBA-AC343C43293B}"/>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6" name="Group 35">
            <a:extLst>
              <a:ext uri="{FF2B5EF4-FFF2-40B4-BE49-F238E27FC236}">
                <a16:creationId xmlns:a16="http://schemas.microsoft.com/office/drawing/2014/main" id="{2F35F035-4E4B-E24A-8458-7EFB3DF61C10}"/>
              </a:ext>
            </a:extLst>
          </p:cNvPr>
          <p:cNvGrpSpPr/>
          <p:nvPr/>
        </p:nvGrpSpPr>
        <p:grpSpPr>
          <a:xfrm>
            <a:off x="1588086" y="3920997"/>
            <a:ext cx="145247" cy="134715"/>
            <a:chOff x="1858169" y="2509507"/>
            <a:chExt cx="199389" cy="184931"/>
          </a:xfrm>
        </p:grpSpPr>
        <p:sp>
          <p:nvSpPr>
            <p:cNvPr id="37" name="Oval 36">
              <a:extLst>
                <a:ext uri="{FF2B5EF4-FFF2-40B4-BE49-F238E27FC236}">
                  <a16:creationId xmlns:a16="http://schemas.microsoft.com/office/drawing/2014/main" id="{0C96FDAB-F882-DE48-B6EA-5D43B1C40DDC}"/>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113E2B35-13E3-3A4F-92D1-BA8EE6D9E4DE}"/>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C2F4372-CE40-C44F-BFEB-33941F777837}"/>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44599EBA-3DA9-7943-BDDE-E840622870E7}"/>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1D59F2DD-7638-E744-931D-C89EF8E907CD}"/>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2" name="Oval 41">
            <a:extLst>
              <a:ext uri="{FF2B5EF4-FFF2-40B4-BE49-F238E27FC236}">
                <a16:creationId xmlns:a16="http://schemas.microsoft.com/office/drawing/2014/main" id="{A593F902-D692-FC4F-A7B1-952EB16C8A69}"/>
              </a:ext>
            </a:extLst>
          </p:cNvPr>
          <p:cNvSpPr/>
          <p:nvPr/>
        </p:nvSpPr>
        <p:spPr>
          <a:xfrm>
            <a:off x="4882832" y="34320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a:extLst>
              <a:ext uri="{FF2B5EF4-FFF2-40B4-BE49-F238E27FC236}">
                <a16:creationId xmlns:a16="http://schemas.microsoft.com/office/drawing/2014/main" id="{7FA2481A-985C-4447-93A9-E57D242739F9}"/>
              </a:ext>
            </a:extLst>
          </p:cNvPr>
          <p:cNvCxnSpPr>
            <a:cxnSpLocks/>
          </p:cNvCxnSpPr>
          <p:nvPr/>
        </p:nvCxnSpPr>
        <p:spPr>
          <a:xfrm>
            <a:off x="2791515" y="2929214"/>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B0EC5F9A-0A32-3743-AC5B-42F77D7FA427}"/>
              </a:ext>
            </a:extLst>
          </p:cNvPr>
          <p:cNvSpPr/>
          <p:nvPr/>
        </p:nvSpPr>
        <p:spPr>
          <a:xfrm>
            <a:off x="2736064" y="34327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ECCD19B0-5379-A04B-9A4D-C1C015F157A2}"/>
              </a:ext>
            </a:extLst>
          </p:cNvPr>
          <p:cNvCxnSpPr>
            <a:cxnSpLocks/>
          </p:cNvCxnSpPr>
          <p:nvPr/>
        </p:nvCxnSpPr>
        <p:spPr>
          <a:xfrm>
            <a:off x="2775122" y="3998693"/>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326CC8BC-9DBC-B349-B177-FD0AFD121C8C}"/>
              </a:ext>
            </a:extLst>
          </p:cNvPr>
          <p:cNvSpPr/>
          <p:nvPr/>
        </p:nvSpPr>
        <p:spPr>
          <a:xfrm>
            <a:off x="3805065" y="34327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a:extLst>
              <a:ext uri="{FF2B5EF4-FFF2-40B4-BE49-F238E27FC236}">
                <a16:creationId xmlns:a16="http://schemas.microsoft.com/office/drawing/2014/main" id="{B69C3294-2D18-C647-8995-E75996BEBFD6}"/>
              </a:ext>
            </a:extLst>
          </p:cNvPr>
          <p:cNvCxnSpPr>
            <a:cxnSpLocks/>
          </p:cNvCxnSpPr>
          <p:nvPr/>
        </p:nvCxnSpPr>
        <p:spPr>
          <a:xfrm>
            <a:off x="1729086" y="3987094"/>
            <a:ext cx="497197" cy="4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FBF84A8-C8AA-224F-90C4-D264189D0550}"/>
              </a:ext>
            </a:extLst>
          </p:cNvPr>
          <p:cNvCxnSpPr>
            <a:cxnSpLocks/>
          </p:cNvCxnSpPr>
          <p:nvPr/>
        </p:nvCxnSpPr>
        <p:spPr>
          <a:xfrm>
            <a:off x="2250347" y="3994366"/>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22EE239E-0E83-7C4D-BC08-8BC654A535EF}"/>
              </a:ext>
            </a:extLst>
          </p:cNvPr>
          <p:cNvCxnSpPr>
            <a:cxnSpLocks/>
          </p:cNvCxnSpPr>
          <p:nvPr/>
        </p:nvCxnSpPr>
        <p:spPr>
          <a:xfrm>
            <a:off x="2247082" y="2927040"/>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Oval 72">
            <a:extLst>
              <a:ext uri="{FF2B5EF4-FFF2-40B4-BE49-F238E27FC236}">
                <a16:creationId xmlns:a16="http://schemas.microsoft.com/office/drawing/2014/main" id="{21F4AC55-1A28-5548-ACCB-6616731BD6E4}"/>
              </a:ext>
            </a:extLst>
          </p:cNvPr>
          <p:cNvSpPr/>
          <p:nvPr/>
        </p:nvSpPr>
        <p:spPr>
          <a:xfrm>
            <a:off x="2198440" y="39575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B8231A85-8EF7-8049-81DE-7A44E6EE5DF8}"/>
              </a:ext>
            </a:extLst>
          </p:cNvPr>
          <p:cNvSpPr/>
          <p:nvPr/>
        </p:nvSpPr>
        <p:spPr>
          <a:xfrm>
            <a:off x="2207668" y="289274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6C558D4A-C932-6242-9ECD-F98DFD21137D}"/>
              </a:ext>
            </a:extLst>
          </p:cNvPr>
          <p:cNvSpPr/>
          <p:nvPr/>
        </p:nvSpPr>
        <p:spPr>
          <a:xfrm>
            <a:off x="2727401" y="39640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AF5295CB-0845-6348-8DB9-24F321143CF2}"/>
              </a:ext>
            </a:extLst>
          </p:cNvPr>
          <p:cNvCxnSpPr>
            <a:cxnSpLocks/>
          </p:cNvCxnSpPr>
          <p:nvPr/>
        </p:nvCxnSpPr>
        <p:spPr>
          <a:xfrm>
            <a:off x="3316657" y="2936592"/>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A484EA18-9F66-F149-AA87-602F241FD21F}"/>
              </a:ext>
            </a:extLst>
          </p:cNvPr>
          <p:cNvCxnSpPr>
            <a:cxnSpLocks/>
          </p:cNvCxnSpPr>
          <p:nvPr/>
        </p:nvCxnSpPr>
        <p:spPr>
          <a:xfrm>
            <a:off x="3300264" y="4006071"/>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4157BA93-1759-4143-A72F-8804D2A98607}"/>
              </a:ext>
            </a:extLst>
          </p:cNvPr>
          <p:cNvCxnSpPr>
            <a:cxnSpLocks/>
          </p:cNvCxnSpPr>
          <p:nvPr/>
        </p:nvCxnSpPr>
        <p:spPr>
          <a:xfrm>
            <a:off x="3853831" y="2931938"/>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5A3CC913-B3B0-BF44-86C6-D345589EFC9E}"/>
              </a:ext>
            </a:extLst>
          </p:cNvPr>
          <p:cNvCxnSpPr>
            <a:cxnSpLocks/>
          </p:cNvCxnSpPr>
          <p:nvPr/>
        </p:nvCxnSpPr>
        <p:spPr>
          <a:xfrm>
            <a:off x="3837438" y="4001417"/>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4BE966E8-89F8-4E4A-965E-5E993A724ACF}"/>
              </a:ext>
            </a:extLst>
          </p:cNvPr>
          <p:cNvCxnSpPr>
            <a:cxnSpLocks/>
          </p:cNvCxnSpPr>
          <p:nvPr/>
        </p:nvCxnSpPr>
        <p:spPr>
          <a:xfrm>
            <a:off x="4397021" y="2927284"/>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7D5F105C-87F6-E948-965A-AF143C4107A8}"/>
              </a:ext>
            </a:extLst>
          </p:cNvPr>
          <p:cNvCxnSpPr>
            <a:cxnSpLocks/>
          </p:cNvCxnSpPr>
          <p:nvPr/>
        </p:nvCxnSpPr>
        <p:spPr>
          <a:xfrm>
            <a:off x="4380628" y="3996763"/>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E9756F63-45C0-A649-8F80-0610EB403D76}"/>
              </a:ext>
            </a:extLst>
          </p:cNvPr>
          <p:cNvCxnSpPr>
            <a:cxnSpLocks/>
          </p:cNvCxnSpPr>
          <p:nvPr/>
        </p:nvCxnSpPr>
        <p:spPr>
          <a:xfrm flipH="1" flipV="1">
            <a:off x="3297415" y="2945988"/>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8BEA133A-3108-9846-89FD-8F08F8D39105}"/>
              </a:ext>
            </a:extLst>
          </p:cNvPr>
          <p:cNvCxnSpPr>
            <a:cxnSpLocks/>
          </p:cNvCxnSpPr>
          <p:nvPr/>
        </p:nvCxnSpPr>
        <p:spPr>
          <a:xfrm flipV="1">
            <a:off x="3309955" y="2918550"/>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5C50DACA-5871-B146-946D-4C49E8D1D418}"/>
              </a:ext>
            </a:extLst>
          </p:cNvPr>
          <p:cNvCxnSpPr>
            <a:cxnSpLocks/>
          </p:cNvCxnSpPr>
          <p:nvPr/>
        </p:nvCxnSpPr>
        <p:spPr>
          <a:xfrm flipH="1" flipV="1">
            <a:off x="3833408" y="2924325"/>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9D645743-0F67-614C-B299-0084EC59BD70}"/>
              </a:ext>
            </a:extLst>
          </p:cNvPr>
          <p:cNvCxnSpPr>
            <a:cxnSpLocks/>
          </p:cNvCxnSpPr>
          <p:nvPr/>
        </p:nvCxnSpPr>
        <p:spPr>
          <a:xfrm flipV="1">
            <a:off x="3845948" y="2896887"/>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80E33AD-3D43-DB40-9CC0-70D3534B641C}"/>
              </a:ext>
            </a:extLst>
          </p:cNvPr>
          <p:cNvCxnSpPr>
            <a:cxnSpLocks/>
          </p:cNvCxnSpPr>
          <p:nvPr/>
        </p:nvCxnSpPr>
        <p:spPr>
          <a:xfrm flipH="1" flipV="1">
            <a:off x="4369401" y="2914694"/>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5656F490-93A4-6441-9204-8F40F01C367F}"/>
              </a:ext>
            </a:extLst>
          </p:cNvPr>
          <p:cNvCxnSpPr>
            <a:cxnSpLocks/>
          </p:cNvCxnSpPr>
          <p:nvPr/>
        </p:nvCxnSpPr>
        <p:spPr>
          <a:xfrm flipV="1">
            <a:off x="4387957" y="2923352"/>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62DE504B-1029-A846-BA7D-3BC7A48E2765}"/>
              </a:ext>
            </a:extLst>
          </p:cNvPr>
          <p:cNvSpPr/>
          <p:nvPr/>
        </p:nvSpPr>
        <p:spPr>
          <a:xfrm>
            <a:off x="2743340" y="28923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93EB58B7-31A9-4B44-B1F2-F400B72C80B0}"/>
              </a:ext>
            </a:extLst>
          </p:cNvPr>
          <p:cNvSpPr/>
          <p:nvPr/>
        </p:nvSpPr>
        <p:spPr>
          <a:xfrm>
            <a:off x="4341303" y="28901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B15A6178-71A9-974E-8228-5C9FFF1E229D}"/>
              </a:ext>
            </a:extLst>
          </p:cNvPr>
          <p:cNvSpPr/>
          <p:nvPr/>
        </p:nvSpPr>
        <p:spPr>
          <a:xfrm>
            <a:off x="3272302" y="28901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6705FC57-3978-F64F-9BBC-D0DB25374CC8}"/>
              </a:ext>
            </a:extLst>
          </p:cNvPr>
          <p:cNvSpPr/>
          <p:nvPr/>
        </p:nvSpPr>
        <p:spPr>
          <a:xfrm>
            <a:off x="3803635" y="28923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6F311BC7-55BB-8543-9BA6-EB1ACF8F218F}"/>
              </a:ext>
            </a:extLst>
          </p:cNvPr>
          <p:cNvSpPr/>
          <p:nvPr/>
        </p:nvSpPr>
        <p:spPr>
          <a:xfrm>
            <a:off x="3256363" y="39619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8E8CF6C1-0F40-7E44-868F-35BCEF51E6A3}"/>
              </a:ext>
            </a:extLst>
          </p:cNvPr>
          <p:cNvSpPr/>
          <p:nvPr/>
        </p:nvSpPr>
        <p:spPr>
          <a:xfrm>
            <a:off x="4325365" y="39619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2B4E7DD5-0101-4D48-A187-5CB1B20F9918}"/>
              </a:ext>
            </a:extLst>
          </p:cNvPr>
          <p:cNvSpPr/>
          <p:nvPr/>
        </p:nvSpPr>
        <p:spPr>
          <a:xfrm>
            <a:off x="3796403" y="39640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83414DEE-30DD-AC45-A03F-B98AD221F8FE}"/>
              </a:ext>
            </a:extLst>
          </p:cNvPr>
          <p:cNvSpPr/>
          <p:nvPr/>
        </p:nvSpPr>
        <p:spPr>
          <a:xfrm>
            <a:off x="4879365" y="39633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F30587C3-F5F5-CF45-96FF-5E0066020A5C}"/>
              </a:ext>
            </a:extLst>
          </p:cNvPr>
          <p:cNvSpPr/>
          <p:nvPr/>
        </p:nvSpPr>
        <p:spPr>
          <a:xfrm>
            <a:off x="4888480" y="289162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70EC6150-0175-814D-B72F-3E87D3D7338D}"/>
              </a:ext>
            </a:extLst>
          </p:cNvPr>
          <p:cNvCxnSpPr/>
          <p:nvPr/>
        </p:nvCxnSpPr>
        <p:spPr>
          <a:xfrm flipH="1" flipV="1">
            <a:off x="6453309" y="292687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B764EC5B-448B-6D48-9CB6-60ED37B27C76}"/>
              </a:ext>
            </a:extLst>
          </p:cNvPr>
          <p:cNvCxnSpPr/>
          <p:nvPr/>
        </p:nvCxnSpPr>
        <p:spPr>
          <a:xfrm flipV="1">
            <a:off x="6453630" y="345950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B7EF4AC-3450-454E-A7E5-21B2696DCEA1}"/>
              </a:ext>
            </a:extLst>
          </p:cNvPr>
          <p:cNvCxnSpPr>
            <a:cxnSpLocks/>
            <a:stCxn id="102" idx="7"/>
          </p:cNvCxnSpPr>
          <p:nvPr/>
        </p:nvCxnSpPr>
        <p:spPr>
          <a:xfrm flipV="1">
            <a:off x="5934729" y="2919422"/>
            <a:ext cx="512688" cy="526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64CB5D6C-DD4E-F64A-B1A8-ED27EA7D7B2B}"/>
              </a:ext>
            </a:extLst>
          </p:cNvPr>
          <p:cNvCxnSpPr/>
          <p:nvPr/>
        </p:nvCxnSpPr>
        <p:spPr>
          <a:xfrm flipH="1" flipV="1">
            <a:off x="5903675" y="346659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Oval 100">
            <a:extLst>
              <a:ext uri="{FF2B5EF4-FFF2-40B4-BE49-F238E27FC236}">
                <a16:creationId xmlns:a16="http://schemas.microsoft.com/office/drawing/2014/main" id="{3E10515A-C342-8246-8CB2-85D25E53C15D}"/>
              </a:ext>
            </a:extLst>
          </p:cNvPr>
          <p:cNvSpPr/>
          <p:nvPr/>
        </p:nvSpPr>
        <p:spPr>
          <a:xfrm>
            <a:off x="6955641" y="34353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1CED9861-4229-BE4E-A296-934A5A58E88D}"/>
              </a:ext>
            </a:extLst>
          </p:cNvPr>
          <p:cNvSpPr/>
          <p:nvPr/>
        </p:nvSpPr>
        <p:spPr>
          <a:xfrm>
            <a:off x="5877874" y="34360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6A329CFC-FA6D-9D44-8937-CEAB1CD69ED0}"/>
              </a:ext>
            </a:extLst>
          </p:cNvPr>
          <p:cNvCxnSpPr>
            <a:cxnSpLocks/>
          </p:cNvCxnSpPr>
          <p:nvPr/>
        </p:nvCxnSpPr>
        <p:spPr>
          <a:xfrm>
            <a:off x="5926640" y="2935254"/>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9B861BF6-D42B-AB4C-9607-DC9436BE87FE}"/>
              </a:ext>
            </a:extLst>
          </p:cNvPr>
          <p:cNvCxnSpPr>
            <a:cxnSpLocks/>
          </p:cNvCxnSpPr>
          <p:nvPr/>
        </p:nvCxnSpPr>
        <p:spPr>
          <a:xfrm>
            <a:off x="5910247" y="4004733"/>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ED5D22FE-28DF-2D48-84D9-9FF338A75282}"/>
              </a:ext>
            </a:extLst>
          </p:cNvPr>
          <p:cNvCxnSpPr>
            <a:cxnSpLocks/>
          </p:cNvCxnSpPr>
          <p:nvPr/>
        </p:nvCxnSpPr>
        <p:spPr>
          <a:xfrm>
            <a:off x="6469830" y="2930600"/>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C4F6DD45-43A6-6F4B-9E2C-3ACF24E2A9A7}"/>
              </a:ext>
            </a:extLst>
          </p:cNvPr>
          <p:cNvCxnSpPr>
            <a:cxnSpLocks/>
          </p:cNvCxnSpPr>
          <p:nvPr/>
        </p:nvCxnSpPr>
        <p:spPr>
          <a:xfrm>
            <a:off x="6453437" y="4000079"/>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1C658C93-5FD5-C04E-8465-B51249FAD292}"/>
              </a:ext>
            </a:extLst>
          </p:cNvPr>
          <p:cNvCxnSpPr>
            <a:cxnSpLocks/>
          </p:cNvCxnSpPr>
          <p:nvPr/>
        </p:nvCxnSpPr>
        <p:spPr>
          <a:xfrm flipH="1" flipV="1">
            <a:off x="5906217" y="2927641"/>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B440F0F7-112A-E347-BD7F-9217640863C8}"/>
              </a:ext>
            </a:extLst>
          </p:cNvPr>
          <p:cNvCxnSpPr>
            <a:cxnSpLocks/>
          </p:cNvCxnSpPr>
          <p:nvPr/>
        </p:nvCxnSpPr>
        <p:spPr>
          <a:xfrm flipV="1">
            <a:off x="5918757" y="2939113"/>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7DBCD53E-C67F-7841-969D-D23FD5732230}"/>
              </a:ext>
            </a:extLst>
          </p:cNvPr>
          <p:cNvCxnSpPr>
            <a:cxnSpLocks/>
          </p:cNvCxnSpPr>
          <p:nvPr/>
        </p:nvCxnSpPr>
        <p:spPr>
          <a:xfrm flipH="1" flipV="1">
            <a:off x="6442210" y="2918010"/>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7B0F04F3-9125-1341-A25F-0D60B152858E}"/>
              </a:ext>
            </a:extLst>
          </p:cNvPr>
          <p:cNvCxnSpPr>
            <a:cxnSpLocks/>
          </p:cNvCxnSpPr>
          <p:nvPr/>
        </p:nvCxnSpPr>
        <p:spPr>
          <a:xfrm flipV="1">
            <a:off x="6460766" y="2926668"/>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7AC2ACF9-FAED-154D-9C04-F29CD38EDBF3}"/>
              </a:ext>
            </a:extLst>
          </p:cNvPr>
          <p:cNvSpPr/>
          <p:nvPr/>
        </p:nvSpPr>
        <p:spPr>
          <a:xfrm>
            <a:off x="6414112" y="28934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6EE80C1F-56D8-7648-9605-7CBA17759317}"/>
              </a:ext>
            </a:extLst>
          </p:cNvPr>
          <p:cNvSpPr/>
          <p:nvPr/>
        </p:nvSpPr>
        <p:spPr>
          <a:xfrm>
            <a:off x="5876444" y="289565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DC6D61CA-0557-1F45-8F10-2B46E3D2A242}"/>
              </a:ext>
            </a:extLst>
          </p:cNvPr>
          <p:cNvSpPr/>
          <p:nvPr/>
        </p:nvSpPr>
        <p:spPr>
          <a:xfrm>
            <a:off x="6398174" y="39652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61E8FCB5-3B87-724B-BE0A-55C58F9A0265}"/>
              </a:ext>
            </a:extLst>
          </p:cNvPr>
          <p:cNvSpPr/>
          <p:nvPr/>
        </p:nvSpPr>
        <p:spPr>
          <a:xfrm>
            <a:off x="5869212" y="39674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050DF04D-1A14-5B47-9352-587B83134048}"/>
              </a:ext>
            </a:extLst>
          </p:cNvPr>
          <p:cNvSpPr/>
          <p:nvPr/>
        </p:nvSpPr>
        <p:spPr>
          <a:xfrm>
            <a:off x="6952174" y="396668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4BFC6210-0C7C-E344-88F2-D29780B247FD}"/>
              </a:ext>
            </a:extLst>
          </p:cNvPr>
          <p:cNvSpPr/>
          <p:nvPr/>
        </p:nvSpPr>
        <p:spPr>
          <a:xfrm>
            <a:off x="6961289" y="289494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49078BE3-9832-1841-83D3-6F0E8EBCAFC9}"/>
              </a:ext>
            </a:extLst>
          </p:cNvPr>
          <p:cNvSpPr/>
          <p:nvPr/>
        </p:nvSpPr>
        <p:spPr>
          <a:xfrm>
            <a:off x="5145330" y="343385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9" name="Oval 118">
            <a:extLst>
              <a:ext uri="{FF2B5EF4-FFF2-40B4-BE49-F238E27FC236}">
                <a16:creationId xmlns:a16="http://schemas.microsoft.com/office/drawing/2014/main" id="{F508F048-F5A3-8A49-BC92-601B67B1B4DA}"/>
              </a:ext>
            </a:extLst>
          </p:cNvPr>
          <p:cNvSpPr/>
          <p:nvPr/>
        </p:nvSpPr>
        <p:spPr>
          <a:xfrm>
            <a:off x="5390095" y="342763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0" name="Oval 119">
            <a:extLst>
              <a:ext uri="{FF2B5EF4-FFF2-40B4-BE49-F238E27FC236}">
                <a16:creationId xmlns:a16="http://schemas.microsoft.com/office/drawing/2014/main" id="{AEDBD37F-A2BF-AA4D-A54A-4E1EF1567996}"/>
              </a:ext>
            </a:extLst>
          </p:cNvPr>
          <p:cNvSpPr/>
          <p:nvPr/>
        </p:nvSpPr>
        <p:spPr>
          <a:xfrm>
            <a:off x="5644188" y="343131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21" name="Group 120">
            <a:extLst>
              <a:ext uri="{FF2B5EF4-FFF2-40B4-BE49-F238E27FC236}">
                <a16:creationId xmlns:a16="http://schemas.microsoft.com/office/drawing/2014/main" id="{EA6FCDCE-2A9C-F644-BA6D-C263EF79DD9F}"/>
              </a:ext>
            </a:extLst>
          </p:cNvPr>
          <p:cNvGrpSpPr/>
          <p:nvPr/>
        </p:nvGrpSpPr>
        <p:grpSpPr>
          <a:xfrm>
            <a:off x="508338" y="5380876"/>
            <a:ext cx="924602" cy="1058574"/>
            <a:chOff x="536432" y="5376415"/>
            <a:chExt cx="924602" cy="1058574"/>
          </a:xfrm>
        </p:grpSpPr>
        <p:cxnSp>
          <p:nvCxnSpPr>
            <p:cNvPr id="122" name="Straight Arrow Connector 121">
              <a:extLst>
                <a:ext uri="{FF2B5EF4-FFF2-40B4-BE49-F238E27FC236}">
                  <a16:creationId xmlns:a16="http://schemas.microsoft.com/office/drawing/2014/main" id="{5ABDAAEF-91E8-3048-AD74-A7A67E38C07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91E795C1-0540-9D4A-AE78-1E613D56AA4A}"/>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24" name="Straight Arrow Connector 123">
              <a:extLst>
                <a:ext uri="{FF2B5EF4-FFF2-40B4-BE49-F238E27FC236}">
                  <a16:creationId xmlns:a16="http://schemas.microsoft.com/office/drawing/2014/main" id="{7AC00EC1-091F-1143-BBAB-14E478F4C9E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0DF734F7-7504-DA46-98A3-01424D8D11A7}"/>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26" name="Straight Arrow Connector 125">
            <a:extLst>
              <a:ext uri="{FF2B5EF4-FFF2-40B4-BE49-F238E27FC236}">
                <a16:creationId xmlns:a16="http://schemas.microsoft.com/office/drawing/2014/main" id="{25F6AAE2-4B2C-BB41-B52E-E0790889D7E1}"/>
              </a:ext>
            </a:extLst>
          </p:cNvPr>
          <p:cNvCxnSpPr>
            <a:cxnSpLocks/>
          </p:cNvCxnSpPr>
          <p:nvPr/>
        </p:nvCxnSpPr>
        <p:spPr>
          <a:xfrm>
            <a:off x="7254182" y="2691072"/>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9450B4A9-F5F2-3B49-A22C-63E5A6189138}"/>
              </a:ext>
            </a:extLst>
          </p:cNvPr>
          <p:cNvCxnSpPr>
            <a:cxnSpLocks/>
          </p:cNvCxnSpPr>
          <p:nvPr/>
        </p:nvCxnSpPr>
        <p:spPr>
          <a:xfrm>
            <a:off x="7266247" y="3767884"/>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1B1B0698-030D-6F4F-BD0B-DB9108F842B9}"/>
              </a:ext>
            </a:extLst>
          </p:cNvPr>
          <p:cNvSpPr txBox="1"/>
          <p:nvPr/>
        </p:nvSpPr>
        <p:spPr>
          <a:xfrm>
            <a:off x="6999793" y="229132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1" name="TextBox 130">
            <a:extLst>
              <a:ext uri="{FF2B5EF4-FFF2-40B4-BE49-F238E27FC236}">
                <a16:creationId xmlns:a16="http://schemas.microsoft.com/office/drawing/2014/main" id="{F82BC18E-A984-374B-AE57-6EC5E7FEFC04}"/>
              </a:ext>
            </a:extLst>
          </p:cNvPr>
          <p:cNvSpPr txBox="1"/>
          <p:nvPr/>
        </p:nvSpPr>
        <p:spPr>
          <a:xfrm>
            <a:off x="7047527" y="4081475"/>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7" name="TextBox 116">
            <a:extLst>
              <a:ext uri="{FF2B5EF4-FFF2-40B4-BE49-F238E27FC236}">
                <a16:creationId xmlns:a16="http://schemas.microsoft.com/office/drawing/2014/main" id="{05836917-E84A-8C46-A6E0-55618A343363}"/>
              </a:ext>
            </a:extLst>
          </p:cNvPr>
          <p:cNvSpPr txBox="1"/>
          <p:nvPr/>
        </p:nvSpPr>
        <p:spPr>
          <a:xfrm>
            <a:off x="2869978" y="250591"/>
            <a:ext cx="3898570"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#10              </a:t>
            </a:r>
          </a:p>
        </p:txBody>
      </p:sp>
      <p:grpSp>
        <p:nvGrpSpPr>
          <p:cNvPr id="135" name="Group 134">
            <a:extLst>
              <a:ext uri="{FF2B5EF4-FFF2-40B4-BE49-F238E27FC236}">
                <a16:creationId xmlns:a16="http://schemas.microsoft.com/office/drawing/2014/main" id="{B431E779-B064-5A4A-B46F-12812A183757}"/>
              </a:ext>
            </a:extLst>
          </p:cNvPr>
          <p:cNvGrpSpPr/>
          <p:nvPr/>
        </p:nvGrpSpPr>
        <p:grpSpPr>
          <a:xfrm>
            <a:off x="7016066" y="6080772"/>
            <a:ext cx="1694217" cy="465402"/>
            <a:chOff x="1032936" y="5906726"/>
            <a:chExt cx="1694217" cy="465402"/>
          </a:xfrm>
        </p:grpSpPr>
        <p:sp>
          <p:nvSpPr>
            <p:cNvPr id="136" name="TextBox 135">
              <a:extLst>
                <a:ext uri="{FF2B5EF4-FFF2-40B4-BE49-F238E27FC236}">
                  <a16:creationId xmlns:a16="http://schemas.microsoft.com/office/drawing/2014/main" id="{2F4B7907-C8B1-4448-9C22-AA2BBA2E4A37}"/>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7" name="TextBox 136">
              <a:extLst>
                <a:ext uri="{FF2B5EF4-FFF2-40B4-BE49-F238E27FC236}">
                  <a16:creationId xmlns:a16="http://schemas.microsoft.com/office/drawing/2014/main" id="{9C525E0F-3EF7-734D-B74E-AE8B610D13C3}"/>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434480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3230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1465E3BC-A9C3-8746-8CA8-7393F383C71E}"/>
              </a:ext>
            </a:extLst>
          </p:cNvPr>
          <p:cNvCxnSpPr>
            <a:cxnSpLocks/>
          </p:cNvCxnSpPr>
          <p:nvPr/>
        </p:nvCxnSpPr>
        <p:spPr>
          <a:xfrm flipH="1">
            <a:off x="5952140" y="2993702"/>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A9B01CB-D91C-484D-879F-FD186F72B12D}"/>
              </a:ext>
            </a:extLst>
          </p:cNvPr>
          <p:cNvCxnSpPr>
            <a:cxnSpLocks/>
          </p:cNvCxnSpPr>
          <p:nvPr/>
        </p:nvCxnSpPr>
        <p:spPr>
          <a:xfrm>
            <a:off x="5924225" y="3513017"/>
            <a:ext cx="1075363" cy="5273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1D7E746-C310-A74E-9C4D-BB97420CCAC9}"/>
              </a:ext>
            </a:extLst>
          </p:cNvPr>
          <p:cNvCxnSpPr>
            <a:cxnSpLocks/>
          </p:cNvCxnSpPr>
          <p:nvPr/>
        </p:nvCxnSpPr>
        <p:spPr>
          <a:xfrm flipH="1">
            <a:off x="3739025" y="2984813"/>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AC1E864-DA8C-D748-8C11-F06C5AFA4141}"/>
              </a:ext>
            </a:extLst>
          </p:cNvPr>
          <p:cNvCxnSpPr>
            <a:cxnSpLocks/>
          </p:cNvCxnSpPr>
          <p:nvPr/>
        </p:nvCxnSpPr>
        <p:spPr>
          <a:xfrm>
            <a:off x="3726630" y="3510096"/>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34A4239-B97E-0042-81D2-E2035CAF53E9}"/>
              </a:ext>
            </a:extLst>
          </p:cNvPr>
          <p:cNvCxnSpPr/>
          <p:nvPr/>
        </p:nvCxnSpPr>
        <p:spPr>
          <a:xfrm>
            <a:off x="6459948" y="298171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0532049-02AD-484F-A9D7-ECFBF1A5AD02}"/>
              </a:ext>
            </a:extLst>
          </p:cNvPr>
          <p:cNvCxnSpPr/>
          <p:nvPr/>
        </p:nvCxnSpPr>
        <p:spPr>
          <a:xfrm>
            <a:off x="4258524" y="296934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6791306-F3C5-2444-8878-F42E49E42390}"/>
              </a:ext>
            </a:extLst>
          </p:cNvPr>
          <p:cNvCxnSpPr/>
          <p:nvPr/>
        </p:nvCxnSpPr>
        <p:spPr>
          <a:xfrm flipH="1" flipV="1">
            <a:off x="4255028" y="296800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BEC663C-D047-B047-B86C-9C85B0001D00}"/>
              </a:ext>
            </a:extLst>
          </p:cNvPr>
          <p:cNvCxnSpPr/>
          <p:nvPr/>
        </p:nvCxnSpPr>
        <p:spPr>
          <a:xfrm flipV="1">
            <a:off x="4255349" y="350063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20DEA2B-A1C9-0044-A018-3C1DF96C0FFF}"/>
              </a:ext>
            </a:extLst>
          </p:cNvPr>
          <p:cNvCxnSpPr/>
          <p:nvPr/>
        </p:nvCxnSpPr>
        <p:spPr>
          <a:xfrm>
            <a:off x="2128275" y="29711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F55A8F2-9C26-964D-ABDD-0ADEB0BD14DB}"/>
              </a:ext>
            </a:extLst>
          </p:cNvPr>
          <p:cNvCxnSpPr/>
          <p:nvPr/>
        </p:nvCxnSpPr>
        <p:spPr>
          <a:xfrm>
            <a:off x="3710873" y="404224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2542B1C-F2D1-774F-8385-306ADC4AC90E}"/>
              </a:ext>
            </a:extLst>
          </p:cNvPr>
          <p:cNvCxnSpPr/>
          <p:nvPr/>
        </p:nvCxnSpPr>
        <p:spPr>
          <a:xfrm>
            <a:off x="2637961" y="404065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8049CD0-24E8-B242-BA17-B54EA6421DD4}"/>
              </a:ext>
            </a:extLst>
          </p:cNvPr>
          <p:cNvCxnSpPr/>
          <p:nvPr/>
        </p:nvCxnSpPr>
        <p:spPr>
          <a:xfrm>
            <a:off x="1574732" y="403566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058AA2C-FE32-6240-8515-ACC37AE998A9}"/>
              </a:ext>
            </a:extLst>
          </p:cNvPr>
          <p:cNvCxnSpPr/>
          <p:nvPr/>
        </p:nvCxnSpPr>
        <p:spPr>
          <a:xfrm>
            <a:off x="2640703" y="297419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3BA0DCE-DC04-224A-B89D-2E66F93AE6B9}"/>
              </a:ext>
            </a:extLst>
          </p:cNvPr>
          <p:cNvCxnSpPr/>
          <p:nvPr/>
        </p:nvCxnSpPr>
        <p:spPr>
          <a:xfrm>
            <a:off x="3699597" y="297157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0C1AFB6-6AEB-644C-B86F-3829B1F6A43F}"/>
              </a:ext>
            </a:extLst>
          </p:cNvPr>
          <p:cNvCxnSpPr/>
          <p:nvPr/>
        </p:nvCxnSpPr>
        <p:spPr>
          <a:xfrm>
            <a:off x="1602583" y="297306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2E36EA4-EF01-8B46-A0FF-C9C69B7790C6}"/>
              </a:ext>
            </a:extLst>
          </p:cNvPr>
          <p:cNvCxnSpPr>
            <a:cxnSpLocks/>
          </p:cNvCxnSpPr>
          <p:nvPr/>
        </p:nvCxnSpPr>
        <p:spPr>
          <a:xfrm flipH="1">
            <a:off x="1594156" y="2985349"/>
            <a:ext cx="1035822" cy="5125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1CBE8EA-90FD-184B-881D-3172C00BEAF4}"/>
              </a:ext>
            </a:extLst>
          </p:cNvPr>
          <p:cNvCxnSpPr>
            <a:cxnSpLocks/>
            <a:endCxn id="110" idx="7"/>
          </p:cNvCxnSpPr>
          <p:nvPr/>
        </p:nvCxnSpPr>
        <p:spPr>
          <a:xfrm flipH="1">
            <a:off x="2667447" y="2976484"/>
            <a:ext cx="1049158" cy="5104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1C10EDB-0B99-0847-8B9C-C24D5CC8B576}"/>
              </a:ext>
            </a:extLst>
          </p:cNvPr>
          <p:cNvCxnSpPr/>
          <p:nvPr/>
        </p:nvCxnSpPr>
        <p:spPr>
          <a:xfrm flipV="1">
            <a:off x="1584433" y="29670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BA2D822-602A-E740-86B6-A907A57252CD}"/>
              </a:ext>
            </a:extLst>
          </p:cNvPr>
          <p:cNvCxnSpPr/>
          <p:nvPr/>
        </p:nvCxnSpPr>
        <p:spPr>
          <a:xfrm flipV="1">
            <a:off x="2636748" y="29751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C8A2E77-2FCB-774A-B490-A9CBB249DF56}"/>
              </a:ext>
            </a:extLst>
          </p:cNvPr>
          <p:cNvCxnSpPr/>
          <p:nvPr/>
        </p:nvCxnSpPr>
        <p:spPr>
          <a:xfrm flipV="1">
            <a:off x="3705749" y="297951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6D751446-1B14-6148-A0BE-C2DFE2272855}"/>
              </a:ext>
            </a:extLst>
          </p:cNvPr>
          <p:cNvSpPr/>
          <p:nvPr/>
        </p:nvSpPr>
        <p:spPr>
          <a:xfrm>
            <a:off x="4215831" y="293461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589C27DB-7CBF-7941-9D34-B8BD605CB83F}"/>
              </a:ext>
            </a:extLst>
          </p:cNvPr>
          <p:cNvCxnSpPr/>
          <p:nvPr/>
        </p:nvCxnSpPr>
        <p:spPr>
          <a:xfrm>
            <a:off x="5916367" y="29805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2CADE6A-8D58-BF40-AA7D-2E1E8E99A6D3}"/>
              </a:ext>
            </a:extLst>
          </p:cNvPr>
          <p:cNvCxnSpPr/>
          <p:nvPr/>
        </p:nvCxnSpPr>
        <p:spPr>
          <a:xfrm flipH="1" flipV="1">
            <a:off x="6482393" y="298771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2BCC93E-29CD-F940-9F22-6BB3E8B9E229}"/>
              </a:ext>
            </a:extLst>
          </p:cNvPr>
          <p:cNvCxnSpPr/>
          <p:nvPr/>
        </p:nvCxnSpPr>
        <p:spPr>
          <a:xfrm flipV="1">
            <a:off x="5922520" y="298852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98B610E1-23D0-514C-B9E9-A4E896C9CE2B}"/>
              </a:ext>
            </a:extLst>
          </p:cNvPr>
          <p:cNvSpPr/>
          <p:nvPr/>
        </p:nvSpPr>
        <p:spPr>
          <a:xfrm>
            <a:off x="6432602" y="29436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6F2D0EC4-D31C-5148-8970-4056C0D8AB80}"/>
              </a:ext>
            </a:extLst>
          </p:cNvPr>
          <p:cNvCxnSpPr/>
          <p:nvPr/>
        </p:nvCxnSpPr>
        <p:spPr>
          <a:xfrm>
            <a:off x="2109737" y="403952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1C9DB83-0C95-EC4D-899D-07386DF2FC68}"/>
              </a:ext>
            </a:extLst>
          </p:cNvPr>
          <p:cNvCxnSpPr/>
          <p:nvPr/>
        </p:nvCxnSpPr>
        <p:spPr>
          <a:xfrm>
            <a:off x="3173633" y="404097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8A48D41-0200-834D-9C81-1B7958C844EF}"/>
              </a:ext>
            </a:extLst>
          </p:cNvPr>
          <p:cNvCxnSpPr/>
          <p:nvPr/>
        </p:nvCxnSpPr>
        <p:spPr>
          <a:xfrm>
            <a:off x="4238904" y="404102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5EF7EBA-1BE6-7045-85FA-36E53987BD80}"/>
              </a:ext>
            </a:extLst>
          </p:cNvPr>
          <p:cNvCxnSpPr/>
          <p:nvPr/>
        </p:nvCxnSpPr>
        <p:spPr>
          <a:xfrm flipH="1" flipV="1">
            <a:off x="1580724" y="35045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9CADFAD-7C4F-A64B-9D54-FEACE9800274}"/>
              </a:ext>
            </a:extLst>
          </p:cNvPr>
          <p:cNvCxnSpPr/>
          <p:nvPr/>
        </p:nvCxnSpPr>
        <p:spPr>
          <a:xfrm flipH="1" flipV="1">
            <a:off x="2633958" y="350423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784E91A-04FD-D646-82C5-2434ED7E270B}"/>
              </a:ext>
            </a:extLst>
          </p:cNvPr>
          <p:cNvCxnSpPr/>
          <p:nvPr/>
        </p:nvCxnSpPr>
        <p:spPr>
          <a:xfrm flipH="1" flipV="1">
            <a:off x="3702960" y="35085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052A278-DA81-CF47-8FC3-E411A257AF96}"/>
              </a:ext>
            </a:extLst>
          </p:cNvPr>
          <p:cNvCxnSpPr>
            <a:cxnSpLocks/>
          </p:cNvCxnSpPr>
          <p:nvPr/>
        </p:nvCxnSpPr>
        <p:spPr>
          <a:xfrm>
            <a:off x="1610217" y="3515106"/>
            <a:ext cx="1015661" cy="5256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6D65F768-6030-A442-A14D-C813DC36B046}"/>
              </a:ext>
            </a:extLst>
          </p:cNvPr>
          <p:cNvCxnSpPr>
            <a:cxnSpLocks/>
            <a:endCxn id="61" idx="1"/>
          </p:cNvCxnSpPr>
          <p:nvPr/>
        </p:nvCxnSpPr>
        <p:spPr>
          <a:xfrm>
            <a:off x="2655052" y="3508252"/>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8D872A77-6A25-C94A-B577-F7E5673F46C4}"/>
              </a:ext>
            </a:extLst>
          </p:cNvPr>
          <p:cNvSpPr/>
          <p:nvPr/>
        </p:nvSpPr>
        <p:spPr>
          <a:xfrm>
            <a:off x="4199893" y="40063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A3002D81-A61D-F144-8B7C-6D4FE7A4406C}"/>
              </a:ext>
            </a:extLst>
          </p:cNvPr>
          <p:cNvCxnSpPr/>
          <p:nvPr/>
        </p:nvCxnSpPr>
        <p:spPr>
          <a:xfrm>
            <a:off x="6466654" y="405735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E0AD21F-DABA-CD4F-9FE2-3E051919F1A5}"/>
              </a:ext>
            </a:extLst>
          </p:cNvPr>
          <p:cNvCxnSpPr/>
          <p:nvPr/>
        </p:nvCxnSpPr>
        <p:spPr>
          <a:xfrm flipH="1" flipV="1">
            <a:off x="5923937" y="351137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9E3F35E-128D-3047-AF55-6BC9EBCD275F}"/>
              </a:ext>
            </a:extLst>
          </p:cNvPr>
          <p:cNvCxnSpPr/>
          <p:nvPr/>
        </p:nvCxnSpPr>
        <p:spPr>
          <a:xfrm flipV="1">
            <a:off x="6478837" y="352865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B927D76E-AADC-D945-90B4-01B64A0B698E}"/>
              </a:ext>
            </a:extLst>
          </p:cNvPr>
          <p:cNvSpPr/>
          <p:nvPr/>
        </p:nvSpPr>
        <p:spPr>
          <a:xfrm>
            <a:off x="4757360" y="34764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83705CAB-634F-734C-BB70-1A3BC4EA687B}"/>
              </a:ext>
            </a:extLst>
          </p:cNvPr>
          <p:cNvCxnSpPr/>
          <p:nvPr/>
        </p:nvCxnSpPr>
        <p:spPr>
          <a:xfrm>
            <a:off x="3172573" y="297187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0BC0D9B-AEDD-6840-8583-E0E4AE388E49}"/>
              </a:ext>
            </a:extLst>
          </p:cNvPr>
          <p:cNvCxnSpPr/>
          <p:nvPr/>
        </p:nvCxnSpPr>
        <p:spPr>
          <a:xfrm>
            <a:off x="5930710" y="405770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923E6C55-63B6-A44B-9ED1-007AB23A4140}"/>
              </a:ext>
            </a:extLst>
          </p:cNvPr>
          <p:cNvSpPr/>
          <p:nvPr/>
        </p:nvSpPr>
        <p:spPr>
          <a:xfrm>
            <a:off x="6979325" y="348548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9B548F9F-C1C8-3F44-8520-17C677F3F5CB}"/>
              </a:ext>
            </a:extLst>
          </p:cNvPr>
          <p:cNvSpPr/>
          <p:nvPr/>
        </p:nvSpPr>
        <p:spPr>
          <a:xfrm>
            <a:off x="6434466" y="40226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4628AE33-D737-A147-92D2-CE36E902253F}"/>
              </a:ext>
            </a:extLst>
          </p:cNvPr>
          <p:cNvGrpSpPr/>
          <p:nvPr/>
        </p:nvGrpSpPr>
        <p:grpSpPr>
          <a:xfrm>
            <a:off x="1479563" y="2900545"/>
            <a:ext cx="139883" cy="134715"/>
            <a:chOff x="1869545" y="1777075"/>
            <a:chExt cx="192026" cy="184931"/>
          </a:xfrm>
        </p:grpSpPr>
        <p:sp>
          <p:nvSpPr>
            <p:cNvPr id="48" name="Oval 47">
              <a:extLst>
                <a:ext uri="{FF2B5EF4-FFF2-40B4-BE49-F238E27FC236}">
                  <a16:creationId xmlns:a16="http://schemas.microsoft.com/office/drawing/2014/main" id="{3127DC06-A414-F644-9455-F4B0E168ABC7}"/>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D9B267B0-5F56-984E-98A7-500D140A0F5A}"/>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82E657D-5630-1A48-93E3-A657705EE1FD}"/>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DEFD6A4E-436F-BB4D-9129-71BFB20C08B8}"/>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4476C27D-306B-914C-8E6D-6A064C8FB5BD}"/>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3" name="Oval 52">
            <a:extLst>
              <a:ext uri="{FF2B5EF4-FFF2-40B4-BE49-F238E27FC236}">
                <a16:creationId xmlns:a16="http://schemas.microsoft.com/office/drawing/2014/main" id="{B06439EE-9DBD-DA47-AD39-B75622B8AE2A}"/>
              </a:ext>
            </a:extLst>
          </p:cNvPr>
          <p:cNvSpPr/>
          <p:nvPr/>
        </p:nvSpPr>
        <p:spPr>
          <a:xfrm>
            <a:off x="4769832" y="293607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53">
            <a:extLst>
              <a:ext uri="{FF2B5EF4-FFF2-40B4-BE49-F238E27FC236}">
                <a16:creationId xmlns:a16="http://schemas.microsoft.com/office/drawing/2014/main" id="{1E15EBB4-CFA0-4640-8AFD-B59E48E3169F}"/>
              </a:ext>
            </a:extLst>
          </p:cNvPr>
          <p:cNvGrpSpPr/>
          <p:nvPr/>
        </p:nvGrpSpPr>
        <p:grpSpPr>
          <a:xfrm>
            <a:off x="1462614" y="3965445"/>
            <a:ext cx="145247" cy="134715"/>
            <a:chOff x="1858169" y="2509507"/>
            <a:chExt cx="199389" cy="184931"/>
          </a:xfrm>
        </p:grpSpPr>
        <p:sp>
          <p:nvSpPr>
            <p:cNvPr id="55" name="Oval 54">
              <a:extLst>
                <a:ext uri="{FF2B5EF4-FFF2-40B4-BE49-F238E27FC236}">
                  <a16:creationId xmlns:a16="http://schemas.microsoft.com/office/drawing/2014/main" id="{51C2238B-DC51-0E40-BD36-ADFDC1ADA2ED}"/>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id="{666F832C-7C70-F74D-A4EE-790B276D2EE2}"/>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A234A3C-C009-CA4B-9AA8-5FE494BCE7F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1AD97D02-16A7-2C45-B1D8-F88F765A525E}"/>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7205E863-C2C3-1949-BB75-E94D3FEC6797}"/>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0" name="Oval 59">
            <a:extLst>
              <a:ext uri="{FF2B5EF4-FFF2-40B4-BE49-F238E27FC236}">
                <a16:creationId xmlns:a16="http://schemas.microsoft.com/office/drawing/2014/main" id="{99CE8D39-C2F8-6A49-97BD-B84B5B7F2335}"/>
              </a:ext>
            </a:extLst>
          </p:cNvPr>
          <p:cNvSpPr/>
          <p:nvPr/>
        </p:nvSpPr>
        <p:spPr>
          <a:xfrm>
            <a:off x="2601929" y="40085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7FBDAD6-79F8-1440-AFCD-389852665AA1}"/>
              </a:ext>
            </a:extLst>
          </p:cNvPr>
          <p:cNvSpPr/>
          <p:nvPr/>
        </p:nvSpPr>
        <p:spPr>
          <a:xfrm>
            <a:off x="3670931" y="40085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AF877571-60B2-6442-9F7F-5A7023FCB74F}"/>
              </a:ext>
            </a:extLst>
          </p:cNvPr>
          <p:cNvSpPr/>
          <p:nvPr/>
        </p:nvSpPr>
        <p:spPr>
          <a:xfrm>
            <a:off x="4753893" y="40078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E76FF90-4B21-2741-B229-138C5D01F899}"/>
              </a:ext>
            </a:extLst>
          </p:cNvPr>
          <p:cNvSpPr/>
          <p:nvPr/>
        </p:nvSpPr>
        <p:spPr>
          <a:xfrm>
            <a:off x="6986602" y="29528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651D6E1D-F33F-F347-B2FF-A386116AEE9C}"/>
              </a:ext>
            </a:extLst>
          </p:cNvPr>
          <p:cNvSpPr/>
          <p:nvPr/>
        </p:nvSpPr>
        <p:spPr>
          <a:xfrm>
            <a:off x="6981643" y="402029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9ED3B5B9-FAD5-5746-A6EB-6D3CB805EE4B}"/>
              </a:ext>
            </a:extLst>
          </p:cNvPr>
          <p:cNvSpPr/>
          <p:nvPr/>
        </p:nvSpPr>
        <p:spPr>
          <a:xfrm>
            <a:off x="2617868" y="29367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32560908-95DD-3B43-A090-D942A8FDF024}"/>
              </a:ext>
            </a:extLst>
          </p:cNvPr>
          <p:cNvSpPr/>
          <p:nvPr/>
        </p:nvSpPr>
        <p:spPr>
          <a:xfrm>
            <a:off x="3678163" y="29367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2" name="Group 101">
            <a:extLst>
              <a:ext uri="{FF2B5EF4-FFF2-40B4-BE49-F238E27FC236}">
                <a16:creationId xmlns:a16="http://schemas.microsoft.com/office/drawing/2014/main" id="{16F5552B-33BA-EB4A-B75B-96F557FA440E}"/>
              </a:ext>
            </a:extLst>
          </p:cNvPr>
          <p:cNvGrpSpPr/>
          <p:nvPr/>
        </p:nvGrpSpPr>
        <p:grpSpPr>
          <a:xfrm>
            <a:off x="1471276" y="3434093"/>
            <a:ext cx="145247" cy="134715"/>
            <a:chOff x="1858169" y="2509507"/>
            <a:chExt cx="199389" cy="184931"/>
          </a:xfrm>
        </p:grpSpPr>
        <p:sp>
          <p:nvSpPr>
            <p:cNvPr id="103" name="Oval 102">
              <a:extLst>
                <a:ext uri="{FF2B5EF4-FFF2-40B4-BE49-F238E27FC236}">
                  <a16:creationId xmlns:a16="http://schemas.microsoft.com/office/drawing/2014/main" id="{D5CBE6FC-E484-0A42-A9E5-10B7581307B4}"/>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a:extLst>
                <a:ext uri="{FF2B5EF4-FFF2-40B4-BE49-F238E27FC236}">
                  <a16:creationId xmlns:a16="http://schemas.microsoft.com/office/drawing/2014/main" id="{9FC5A6E3-6269-2041-A2B5-1F0BBE06CEC1}"/>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83CB2E5E-2467-614D-87E0-C8F1D163A9F4}"/>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5E7B0F63-14FE-DC41-8F5F-0DF0A99F825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2BF86AA5-5CF8-9A46-B6EE-B9C847178B9E}"/>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08" name="Straight Connector 107">
            <a:extLst>
              <a:ext uri="{FF2B5EF4-FFF2-40B4-BE49-F238E27FC236}">
                <a16:creationId xmlns:a16="http://schemas.microsoft.com/office/drawing/2014/main" id="{DB0F8136-0A4E-314C-A708-A44D63AFDCB7}"/>
              </a:ext>
            </a:extLst>
          </p:cNvPr>
          <p:cNvCxnSpPr/>
          <p:nvPr/>
        </p:nvCxnSpPr>
        <p:spPr>
          <a:xfrm flipH="1" flipV="1">
            <a:off x="2124600" y="29736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77BDAD6F-90AD-7E48-A627-DF5DBE54E9D2}"/>
              </a:ext>
            </a:extLst>
          </p:cNvPr>
          <p:cNvCxnSpPr/>
          <p:nvPr/>
        </p:nvCxnSpPr>
        <p:spPr>
          <a:xfrm flipV="1">
            <a:off x="2106794" y="35181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E698E620-99E0-8749-9C5A-26C77349283A}"/>
              </a:ext>
            </a:extLst>
          </p:cNvPr>
          <p:cNvSpPr/>
          <p:nvPr/>
        </p:nvSpPr>
        <p:spPr>
          <a:xfrm>
            <a:off x="2610592" y="34771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3CDE11CE-44D2-4049-98B0-30CC5E04C314}"/>
              </a:ext>
            </a:extLst>
          </p:cNvPr>
          <p:cNvCxnSpPr/>
          <p:nvPr/>
        </p:nvCxnSpPr>
        <p:spPr>
          <a:xfrm flipV="1">
            <a:off x="3161251" y="351878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C8856CDC-72CA-D64D-932E-D831C69B3891}"/>
              </a:ext>
            </a:extLst>
          </p:cNvPr>
          <p:cNvCxnSpPr/>
          <p:nvPr/>
        </p:nvCxnSpPr>
        <p:spPr>
          <a:xfrm flipH="1" flipV="1">
            <a:off x="3184140" y="297365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476921A6-5B8F-2D4F-9D25-EC0C0A055C31}"/>
              </a:ext>
            </a:extLst>
          </p:cNvPr>
          <p:cNvSpPr/>
          <p:nvPr/>
        </p:nvSpPr>
        <p:spPr>
          <a:xfrm>
            <a:off x="3146830" y="293461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0FB615D2-1832-C946-A8CC-2EF459A17DA1}"/>
              </a:ext>
            </a:extLst>
          </p:cNvPr>
          <p:cNvSpPr/>
          <p:nvPr/>
        </p:nvSpPr>
        <p:spPr>
          <a:xfrm>
            <a:off x="2089020" y="29371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3AABA283-50AF-9944-9F5D-BFD43C49436A}"/>
              </a:ext>
            </a:extLst>
          </p:cNvPr>
          <p:cNvSpPr/>
          <p:nvPr/>
        </p:nvSpPr>
        <p:spPr>
          <a:xfrm>
            <a:off x="2072968" y="40019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87290593-68D7-494C-85ED-9F307DB159EB}"/>
              </a:ext>
            </a:extLst>
          </p:cNvPr>
          <p:cNvSpPr/>
          <p:nvPr/>
        </p:nvSpPr>
        <p:spPr>
          <a:xfrm>
            <a:off x="3130891" y="40063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9DB10CAE-1A91-B14C-BF60-CC7605BB31B3}"/>
              </a:ext>
            </a:extLst>
          </p:cNvPr>
          <p:cNvSpPr/>
          <p:nvPr/>
        </p:nvSpPr>
        <p:spPr>
          <a:xfrm>
            <a:off x="3679593" y="34771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B49E124C-82D4-8340-8144-DC655C8233A5}"/>
              </a:ext>
            </a:extLst>
          </p:cNvPr>
          <p:cNvSpPr/>
          <p:nvPr/>
        </p:nvSpPr>
        <p:spPr>
          <a:xfrm>
            <a:off x="5908745" y="34783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11BB3B78-50CA-F441-B26F-D212486A6574}"/>
              </a:ext>
            </a:extLst>
          </p:cNvPr>
          <p:cNvSpPr/>
          <p:nvPr/>
        </p:nvSpPr>
        <p:spPr>
          <a:xfrm>
            <a:off x="5921217" y="29495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AAA9D2EE-3961-3F4E-8EC8-6548FF5E2C16}"/>
              </a:ext>
            </a:extLst>
          </p:cNvPr>
          <p:cNvSpPr/>
          <p:nvPr/>
        </p:nvSpPr>
        <p:spPr>
          <a:xfrm>
            <a:off x="5905278" y="402518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85">
            <a:extLst>
              <a:ext uri="{FF2B5EF4-FFF2-40B4-BE49-F238E27FC236}">
                <a16:creationId xmlns:a16="http://schemas.microsoft.com/office/drawing/2014/main" id="{8E0A5F36-3816-5845-93BF-745A167AA870}"/>
              </a:ext>
            </a:extLst>
          </p:cNvPr>
          <p:cNvGrpSpPr/>
          <p:nvPr/>
        </p:nvGrpSpPr>
        <p:grpSpPr>
          <a:xfrm>
            <a:off x="475708" y="5389502"/>
            <a:ext cx="924602" cy="1058574"/>
            <a:chOff x="536432" y="5376415"/>
            <a:chExt cx="924602" cy="1058574"/>
          </a:xfrm>
        </p:grpSpPr>
        <p:cxnSp>
          <p:nvCxnSpPr>
            <p:cNvPr id="87" name="Straight Arrow Connector 86">
              <a:extLst>
                <a:ext uri="{FF2B5EF4-FFF2-40B4-BE49-F238E27FC236}">
                  <a16:creationId xmlns:a16="http://schemas.microsoft.com/office/drawing/2014/main" id="{7B3AEAB6-1400-C642-A702-2E19FA4E434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AAA46687-592A-1742-8687-4F494C383C06}"/>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9" name="Straight Arrow Connector 88">
              <a:extLst>
                <a:ext uri="{FF2B5EF4-FFF2-40B4-BE49-F238E27FC236}">
                  <a16:creationId xmlns:a16="http://schemas.microsoft.com/office/drawing/2014/main" id="{DACE9FF9-F4E8-384A-866F-827AA171321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19425EDF-0DB1-084D-9AEE-46E4D40528FB}"/>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91" name="Straight Arrow Connector 90">
            <a:extLst>
              <a:ext uri="{FF2B5EF4-FFF2-40B4-BE49-F238E27FC236}">
                <a16:creationId xmlns:a16="http://schemas.microsoft.com/office/drawing/2014/main" id="{06252F03-8D30-F045-A228-A1E6FE89B55D}"/>
              </a:ext>
            </a:extLst>
          </p:cNvPr>
          <p:cNvCxnSpPr>
            <a:cxnSpLocks/>
          </p:cNvCxnSpPr>
          <p:nvPr/>
        </p:nvCxnSpPr>
        <p:spPr>
          <a:xfrm>
            <a:off x="7282543" y="2781693"/>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4458A2BC-2A76-674A-AF4E-7B549A62728D}"/>
              </a:ext>
            </a:extLst>
          </p:cNvPr>
          <p:cNvCxnSpPr>
            <a:cxnSpLocks/>
          </p:cNvCxnSpPr>
          <p:nvPr/>
        </p:nvCxnSpPr>
        <p:spPr>
          <a:xfrm>
            <a:off x="7268104" y="3858505"/>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93" name="TextBox 92">
            <a:extLst>
              <a:ext uri="{FF2B5EF4-FFF2-40B4-BE49-F238E27FC236}">
                <a16:creationId xmlns:a16="http://schemas.microsoft.com/office/drawing/2014/main" id="{24FCAEF9-B292-6C48-83D7-07E7736B07B1}"/>
              </a:ext>
            </a:extLst>
          </p:cNvPr>
          <p:cNvSpPr txBox="1"/>
          <p:nvPr/>
        </p:nvSpPr>
        <p:spPr>
          <a:xfrm>
            <a:off x="7028154" y="2381946"/>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94" name="TextBox 93">
            <a:extLst>
              <a:ext uri="{FF2B5EF4-FFF2-40B4-BE49-F238E27FC236}">
                <a16:creationId xmlns:a16="http://schemas.microsoft.com/office/drawing/2014/main" id="{C4C58D09-0214-8849-B42B-9C36153EA41E}"/>
              </a:ext>
            </a:extLst>
          </p:cNvPr>
          <p:cNvSpPr txBox="1"/>
          <p:nvPr/>
        </p:nvSpPr>
        <p:spPr>
          <a:xfrm>
            <a:off x="7049384" y="4172096"/>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95" name="Oval 94">
            <a:extLst>
              <a:ext uri="{FF2B5EF4-FFF2-40B4-BE49-F238E27FC236}">
                <a16:creationId xmlns:a16="http://schemas.microsoft.com/office/drawing/2014/main" id="{4C19C18B-54B7-A148-AD70-4FC1853C85E1}"/>
              </a:ext>
            </a:extLst>
          </p:cNvPr>
          <p:cNvSpPr/>
          <p:nvPr/>
        </p:nvSpPr>
        <p:spPr>
          <a:xfrm>
            <a:off x="5084476" y="348225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5CF87C35-9592-8848-9EBB-23D23E232011}"/>
              </a:ext>
            </a:extLst>
          </p:cNvPr>
          <p:cNvSpPr/>
          <p:nvPr/>
        </p:nvSpPr>
        <p:spPr>
          <a:xfrm>
            <a:off x="5342493" y="347603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F95EA6C0-FED1-C049-A98F-E9929D2FD68B}"/>
              </a:ext>
            </a:extLst>
          </p:cNvPr>
          <p:cNvSpPr/>
          <p:nvPr/>
        </p:nvSpPr>
        <p:spPr>
          <a:xfrm>
            <a:off x="5609838" y="347971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8" name="TextBox 117">
            <a:extLst>
              <a:ext uri="{FF2B5EF4-FFF2-40B4-BE49-F238E27FC236}">
                <a16:creationId xmlns:a16="http://schemas.microsoft.com/office/drawing/2014/main" id="{08E5AD88-98DF-E345-9640-F171856EA508}"/>
              </a:ext>
            </a:extLst>
          </p:cNvPr>
          <p:cNvSpPr txBox="1"/>
          <p:nvPr/>
        </p:nvSpPr>
        <p:spPr>
          <a:xfrm>
            <a:off x="2850099" y="240652"/>
            <a:ext cx="394826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#11             </a:t>
            </a:r>
          </a:p>
        </p:txBody>
      </p:sp>
      <p:grpSp>
        <p:nvGrpSpPr>
          <p:cNvPr id="120" name="Group 119">
            <a:extLst>
              <a:ext uri="{FF2B5EF4-FFF2-40B4-BE49-F238E27FC236}">
                <a16:creationId xmlns:a16="http://schemas.microsoft.com/office/drawing/2014/main" id="{6C03A4FF-9D55-2D47-9DA9-DD63F419411C}"/>
              </a:ext>
            </a:extLst>
          </p:cNvPr>
          <p:cNvGrpSpPr/>
          <p:nvPr/>
        </p:nvGrpSpPr>
        <p:grpSpPr>
          <a:xfrm>
            <a:off x="7016066" y="6080772"/>
            <a:ext cx="1694217" cy="465402"/>
            <a:chOff x="1032936" y="5906726"/>
            <a:chExt cx="1694217" cy="465402"/>
          </a:xfrm>
        </p:grpSpPr>
        <p:sp>
          <p:nvSpPr>
            <p:cNvPr id="121" name="TextBox 120">
              <a:extLst>
                <a:ext uri="{FF2B5EF4-FFF2-40B4-BE49-F238E27FC236}">
                  <a16:creationId xmlns:a16="http://schemas.microsoft.com/office/drawing/2014/main" id="{A8C0EF3D-F9EA-5A40-94ED-D50B134FA07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22" name="TextBox 121">
              <a:extLst>
                <a:ext uri="{FF2B5EF4-FFF2-40B4-BE49-F238E27FC236}">
                  <a16:creationId xmlns:a16="http://schemas.microsoft.com/office/drawing/2014/main" id="{A69ADC38-D756-4746-949C-22DAC08F4D71}"/>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563184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5549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46DAFF8-4D1A-8141-9DAA-7010111706CB}"/>
              </a:ext>
            </a:extLst>
          </p:cNvPr>
          <p:cNvCxnSpPr/>
          <p:nvPr/>
        </p:nvCxnSpPr>
        <p:spPr>
          <a:xfrm rot="16200000">
            <a:off x="6895869" y="382844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00188BC-120B-474C-BE80-D58A00430A3F}"/>
              </a:ext>
            </a:extLst>
          </p:cNvPr>
          <p:cNvCxnSpPr/>
          <p:nvPr/>
        </p:nvCxnSpPr>
        <p:spPr>
          <a:xfrm rot="16200000">
            <a:off x="6901814" y="32977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D448955-E1A1-DC44-9D2F-D9D8616150D4}"/>
              </a:ext>
            </a:extLst>
          </p:cNvPr>
          <p:cNvCxnSpPr>
            <a:cxnSpLocks/>
          </p:cNvCxnSpPr>
          <p:nvPr/>
        </p:nvCxnSpPr>
        <p:spPr>
          <a:xfrm>
            <a:off x="6106190" y="3028755"/>
            <a:ext cx="103982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E399C2F-BA17-8043-9946-03DEA39B3261}"/>
              </a:ext>
            </a:extLst>
          </p:cNvPr>
          <p:cNvCxnSpPr/>
          <p:nvPr/>
        </p:nvCxnSpPr>
        <p:spPr>
          <a:xfrm flipV="1">
            <a:off x="6086139" y="356681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524912D-1C86-704E-A3B0-B16C49646449}"/>
              </a:ext>
            </a:extLst>
          </p:cNvPr>
          <p:cNvCxnSpPr>
            <a:cxnSpLocks/>
          </p:cNvCxnSpPr>
          <p:nvPr/>
        </p:nvCxnSpPr>
        <p:spPr>
          <a:xfrm>
            <a:off x="6106190" y="4104400"/>
            <a:ext cx="106195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85CE254-EC0C-F748-BEE4-FF4470A698EB}"/>
              </a:ext>
            </a:extLst>
          </p:cNvPr>
          <p:cNvCxnSpPr/>
          <p:nvPr/>
        </p:nvCxnSpPr>
        <p:spPr>
          <a:xfrm flipH="1" flipV="1">
            <a:off x="6090758" y="30230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E81F1E4C-1928-BF41-921D-5581316EA59B}"/>
              </a:ext>
            </a:extLst>
          </p:cNvPr>
          <p:cNvSpPr/>
          <p:nvPr/>
        </p:nvSpPr>
        <p:spPr>
          <a:xfrm>
            <a:off x="7134821" y="40696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A8B7B761-326D-4648-8F86-528A8F0C64F8}"/>
              </a:ext>
            </a:extLst>
          </p:cNvPr>
          <p:cNvCxnSpPr>
            <a:cxnSpLocks/>
          </p:cNvCxnSpPr>
          <p:nvPr/>
        </p:nvCxnSpPr>
        <p:spPr>
          <a:xfrm flipV="1">
            <a:off x="6129064" y="3025847"/>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4DE633C0-B9CB-5E41-AAC0-39CDF7077827}"/>
              </a:ext>
            </a:extLst>
          </p:cNvPr>
          <p:cNvGrpSpPr/>
          <p:nvPr/>
        </p:nvGrpSpPr>
        <p:grpSpPr>
          <a:xfrm>
            <a:off x="1372948" y="2952721"/>
            <a:ext cx="3369970" cy="1199615"/>
            <a:chOff x="1861935" y="2694307"/>
            <a:chExt cx="3369970" cy="1199615"/>
          </a:xfrm>
        </p:grpSpPr>
        <p:cxnSp>
          <p:nvCxnSpPr>
            <p:cNvPr id="5" name="Straight Connector 4">
              <a:extLst>
                <a:ext uri="{FF2B5EF4-FFF2-40B4-BE49-F238E27FC236}">
                  <a16:creationId xmlns:a16="http://schemas.microsoft.com/office/drawing/2014/main" id="{B658F796-AC02-D643-B934-7C13925BCCCD}"/>
                </a:ext>
              </a:extLst>
            </p:cNvPr>
            <p:cNvCxnSpPr/>
            <p:nvPr/>
          </p:nvCxnSpPr>
          <p:spPr>
            <a:xfrm>
              <a:off x="4647614" y="33085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A8A486C-655A-1341-BCB1-08A5148705CC}"/>
                </a:ext>
              </a:extLst>
            </p:cNvPr>
            <p:cNvCxnSpPr/>
            <p:nvPr/>
          </p:nvCxnSpPr>
          <p:spPr>
            <a:xfrm>
              <a:off x="3580801" y="331005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0735FFA7-05D6-8C45-8A9F-5A43A9C01412}"/>
                </a:ext>
              </a:extLst>
            </p:cNvPr>
            <p:cNvCxnSpPr/>
            <p:nvPr/>
          </p:nvCxnSpPr>
          <p:spPr>
            <a:xfrm>
              <a:off x="2502211" y="330513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7FF79FA-DDFE-D041-BB60-4D15C13D22C9}"/>
                </a:ext>
              </a:extLst>
            </p:cNvPr>
            <p:cNvCxnSpPr>
              <a:cxnSpLocks/>
            </p:cNvCxnSpPr>
            <p:nvPr/>
          </p:nvCxnSpPr>
          <p:spPr>
            <a:xfrm flipV="1">
              <a:off x="4129754" y="2767089"/>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0A5EBD1-44A6-314E-9D4E-98D9ABF83BFA}"/>
                </a:ext>
              </a:extLst>
            </p:cNvPr>
            <p:cNvCxnSpPr/>
            <p:nvPr/>
          </p:nvCxnSpPr>
          <p:spPr>
            <a:xfrm rot="16200000">
              <a:off x="4925508" y="35525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769BA77-4B65-BF4B-BA76-9BAB4FC1F564}"/>
                </a:ext>
              </a:extLst>
            </p:cNvPr>
            <p:cNvCxnSpPr/>
            <p:nvPr/>
          </p:nvCxnSpPr>
          <p:spPr>
            <a:xfrm rot="16200000">
              <a:off x="4931453" y="302189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5EA4636-8C2A-CB4B-9CD2-9708B6525C28}"/>
                </a:ext>
              </a:extLst>
            </p:cNvPr>
            <p:cNvCxnSpPr>
              <a:cxnSpLocks/>
            </p:cNvCxnSpPr>
            <p:nvPr/>
          </p:nvCxnSpPr>
          <p:spPr>
            <a:xfrm>
              <a:off x="4113685" y="2764600"/>
              <a:ext cx="107704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4001C67-DEE0-BA4F-B84F-6AE6F5EDEBB0}"/>
                </a:ext>
              </a:extLst>
            </p:cNvPr>
            <p:cNvCxnSpPr>
              <a:cxnSpLocks/>
            </p:cNvCxnSpPr>
            <p:nvPr/>
          </p:nvCxnSpPr>
          <p:spPr>
            <a:xfrm>
              <a:off x="4110194" y="3830692"/>
              <a:ext cx="107030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1A7C1BB-C523-0B45-8922-F3A590D14A85}"/>
                </a:ext>
              </a:extLst>
            </p:cNvPr>
            <p:cNvCxnSpPr>
              <a:cxnSpLocks/>
            </p:cNvCxnSpPr>
            <p:nvPr/>
          </p:nvCxnSpPr>
          <p:spPr>
            <a:xfrm>
              <a:off x="3037282" y="3834418"/>
              <a:ext cx="106903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09EDABE-59FB-4F4E-9089-108F41AB8E4C}"/>
                </a:ext>
              </a:extLst>
            </p:cNvPr>
            <p:cNvCxnSpPr>
              <a:cxnSpLocks/>
            </p:cNvCxnSpPr>
            <p:nvPr/>
          </p:nvCxnSpPr>
          <p:spPr>
            <a:xfrm>
              <a:off x="1974053" y="3829431"/>
              <a:ext cx="106104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89C0657-133A-1143-8550-D324D057778B}"/>
                </a:ext>
              </a:extLst>
            </p:cNvPr>
            <p:cNvCxnSpPr>
              <a:cxnSpLocks/>
            </p:cNvCxnSpPr>
            <p:nvPr/>
          </p:nvCxnSpPr>
          <p:spPr>
            <a:xfrm>
              <a:off x="3040024" y="2767958"/>
              <a:ext cx="108973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F56D76B-D280-6545-B3E7-4E2A314D35A1}"/>
                </a:ext>
              </a:extLst>
            </p:cNvPr>
            <p:cNvCxnSpPr>
              <a:cxnSpLocks/>
            </p:cNvCxnSpPr>
            <p:nvPr/>
          </p:nvCxnSpPr>
          <p:spPr>
            <a:xfrm>
              <a:off x="2001904" y="2766826"/>
              <a:ext cx="104969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E67238E-0289-4440-BE5A-36DF91696667}"/>
                </a:ext>
              </a:extLst>
            </p:cNvPr>
            <p:cNvCxnSpPr/>
            <p:nvPr/>
          </p:nvCxnSpPr>
          <p:spPr>
            <a:xfrm flipV="1">
              <a:off x="1969909" y="331687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3328E7B-17E6-F04B-A835-AA9C46752616}"/>
                </a:ext>
              </a:extLst>
            </p:cNvPr>
            <p:cNvCxnSpPr/>
            <p:nvPr/>
          </p:nvCxnSpPr>
          <p:spPr>
            <a:xfrm flipV="1">
              <a:off x="3046790" y="331095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42CFEE2-FF81-1345-9B7E-54690C3EF118}"/>
                </a:ext>
              </a:extLst>
            </p:cNvPr>
            <p:cNvCxnSpPr/>
            <p:nvPr/>
          </p:nvCxnSpPr>
          <p:spPr>
            <a:xfrm flipV="1">
              <a:off x="4110889" y="329862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8197FA9-DA11-3C47-9E58-5A063C26DCAF}"/>
                </a:ext>
              </a:extLst>
            </p:cNvPr>
            <p:cNvCxnSpPr/>
            <p:nvPr/>
          </p:nvCxnSpPr>
          <p:spPr>
            <a:xfrm flipH="1" flipV="1">
              <a:off x="1981848" y="277547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9F9B2BD-A820-B04A-91A3-43CB58084410}"/>
                </a:ext>
              </a:extLst>
            </p:cNvPr>
            <p:cNvCxnSpPr/>
            <p:nvPr/>
          </p:nvCxnSpPr>
          <p:spPr>
            <a:xfrm flipH="1" flipV="1">
              <a:off x="3049229" y="276732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966368F-0723-034F-AA2A-C40376E7E083}"/>
                </a:ext>
              </a:extLst>
            </p:cNvPr>
            <p:cNvCxnSpPr/>
            <p:nvPr/>
          </p:nvCxnSpPr>
          <p:spPr>
            <a:xfrm flipH="1" flipV="1">
              <a:off x="4107716" y="275922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3FFC3240-FB8E-3646-A0CE-325FC82C668B}"/>
                </a:ext>
              </a:extLst>
            </p:cNvPr>
            <p:cNvCxnSpPr>
              <a:cxnSpLocks/>
            </p:cNvCxnSpPr>
            <p:nvPr/>
          </p:nvCxnSpPr>
          <p:spPr>
            <a:xfrm flipV="1">
              <a:off x="2007090" y="2762450"/>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EBF317E-0703-004D-924B-F3099A25A4FC}"/>
                </a:ext>
              </a:extLst>
            </p:cNvPr>
            <p:cNvCxnSpPr>
              <a:cxnSpLocks/>
            </p:cNvCxnSpPr>
            <p:nvPr/>
          </p:nvCxnSpPr>
          <p:spPr>
            <a:xfrm flipV="1">
              <a:off x="3040711" y="2766716"/>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CE0FA9A4-9C1C-B340-BC7A-6CAE5C291829}"/>
                </a:ext>
              </a:extLst>
            </p:cNvPr>
            <p:cNvSpPr/>
            <p:nvPr/>
          </p:nvSpPr>
          <p:spPr>
            <a:xfrm>
              <a:off x="5156681" y="32702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F61AD966-D02B-4646-9711-457E0D0B47DF}"/>
                </a:ext>
              </a:extLst>
            </p:cNvPr>
            <p:cNvGrpSpPr/>
            <p:nvPr/>
          </p:nvGrpSpPr>
          <p:grpSpPr>
            <a:xfrm>
              <a:off x="1870597" y="3227855"/>
              <a:ext cx="145247" cy="134715"/>
              <a:chOff x="1858169" y="2509507"/>
              <a:chExt cx="199389" cy="184931"/>
            </a:xfrm>
          </p:grpSpPr>
          <p:sp>
            <p:nvSpPr>
              <p:cNvPr id="39" name="Oval 38">
                <a:extLst>
                  <a:ext uri="{FF2B5EF4-FFF2-40B4-BE49-F238E27FC236}">
                    <a16:creationId xmlns:a16="http://schemas.microsoft.com/office/drawing/2014/main" id="{D8D3E448-D28A-B545-9F4D-5818AEF1EAA3}"/>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2A8E5E90-D245-6544-B2B9-20BC64828A4F}"/>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E5B7823D-23CB-E945-971B-7DEA29355DB0}"/>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8ABB8FB-D450-BF49-BB82-C54903A88D57}"/>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2A35F255-9D84-FA4A-96B6-224F1686A896}"/>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F1272B30-1948-B14E-9F66-68651ED70729}"/>
                </a:ext>
              </a:extLst>
            </p:cNvPr>
            <p:cNvGrpSpPr/>
            <p:nvPr/>
          </p:nvGrpSpPr>
          <p:grpSpPr>
            <a:xfrm>
              <a:off x="1878884" y="2694307"/>
              <a:ext cx="139883" cy="134715"/>
              <a:chOff x="1869545" y="1777075"/>
              <a:chExt cx="192026" cy="184931"/>
            </a:xfrm>
          </p:grpSpPr>
          <p:sp>
            <p:nvSpPr>
              <p:cNvPr id="47" name="Oval 46">
                <a:extLst>
                  <a:ext uri="{FF2B5EF4-FFF2-40B4-BE49-F238E27FC236}">
                    <a16:creationId xmlns:a16="http://schemas.microsoft.com/office/drawing/2014/main" id="{D7B5C036-9E2C-174D-AFD1-C533AA643786}"/>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BCB05CBB-3600-254A-AF62-BBA02BA54A18}"/>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8CC2CEC-14E2-194A-93AF-42A86C4B3EFF}"/>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7A15C6E-E8F4-A34A-A70D-0E44B6490CB7}"/>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2E52E7B7-3E37-2643-89D0-034A99C0CF91}"/>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Oval 51">
              <a:extLst>
                <a:ext uri="{FF2B5EF4-FFF2-40B4-BE49-F238E27FC236}">
                  <a16:creationId xmlns:a16="http://schemas.microsoft.com/office/drawing/2014/main" id="{2B197FEC-79B8-6C4B-B0AF-0CBD4ABB16BD}"/>
                </a:ext>
              </a:extLst>
            </p:cNvPr>
            <p:cNvSpPr/>
            <p:nvPr/>
          </p:nvSpPr>
          <p:spPr>
            <a:xfrm>
              <a:off x="5165295" y="27336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3" name="Group 52">
              <a:extLst>
                <a:ext uri="{FF2B5EF4-FFF2-40B4-BE49-F238E27FC236}">
                  <a16:creationId xmlns:a16="http://schemas.microsoft.com/office/drawing/2014/main" id="{643916C5-22FB-1C4E-9FC5-C45EDDCD92E2}"/>
                </a:ext>
              </a:extLst>
            </p:cNvPr>
            <p:cNvGrpSpPr/>
            <p:nvPr/>
          </p:nvGrpSpPr>
          <p:grpSpPr>
            <a:xfrm>
              <a:off x="1861935" y="3759207"/>
              <a:ext cx="145247" cy="134715"/>
              <a:chOff x="1858169" y="2509507"/>
              <a:chExt cx="199389" cy="184931"/>
            </a:xfrm>
          </p:grpSpPr>
          <p:sp>
            <p:nvSpPr>
              <p:cNvPr id="54" name="Oval 53">
                <a:extLst>
                  <a:ext uri="{FF2B5EF4-FFF2-40B4-BE49-F238E27FC236}">
                    <a16:creationId xmlns:a16="http://schemas.microsoft.com/office/drawing/2014/main" id="{B2F4D63B-CA87-A64B-B1AD-91305BABB91D}"/>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F701B596-A728-6E4A-AFA7-29632FAFD7D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256EF09-CC4B-DC45-A9C1-82C318E7A8C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AF4D7AAA-B9EA-CB4B-9F8B-7CE94732EA1F}"/>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9D641B01-09B8-6D40-B77A-D2EBD79971E1}"/>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9" name="Oval 58">
              <a:extLst>
                <a:ext uri="{FF2B5EF4-FFF2-40B4-BE49-F238E27FC236}">
                  <a16:creationId xmlns:a16="http://schemas.microsoft.com/office/drawing/2014/main" id="{8ADA31FB-8492-D148-BC52-BF8F3447ACB7}"/>
                </a:ext>
              </a:extLst>
            </p:cNvPr>
            <p:cNvSpPr/>
            <p:nvPr/>
          </p:nvSpPr>
          <p:spPr>
            <a:xfrm>
              <a:off x="5157072" y="37938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86124BED-125E-6B41-A00F-F8B069912320}"/>
                </a:ext>
              </a:extLst>
            </p:cNvPr>
            <p:cNvCxnSpPr/>
            <p:nvPr/>
          </p:nvCxnSpPr>
          <p:spPr>
            <a:xfrm rot="16200000">
              <a:off x="2778467" y="35525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708BA0C9-1BFE-1E4E-873A-31C87E2E7139}"/>
                </a:ext>
              </a:extLst>
            </p:cNvPr>
            <p:cNvCxnSpPr/>
            <p:nvPr/>
          </p:nvCxnSpPr>
          <p:spPr>
            <a:xfrm rot="16200000">
              <a:off x="2784412" y="302189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7A5E3548-98AE-7845-9F8E-B02249FB51FE}"/>
                </a:ext>
              </a:extLst>
            </p:cNvPr>
            <p:cNvCxnSpPr/>
            <p:nvPr/>
          </p:nvCxnSpPr>
          <p:spPr>
            <a:xfrm rot="16200000">
              <a:off x="3840623" y="355680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166BDED-BAFB-AB4F-A5A9-92A17138376B}"/>
                </a:ext>
              </a:extLst>
            </p:cNvPr>
            <p:cNvCxnSpPr/>
            <p:nvPr/>
          </p:nvCxnSpPr>
          <p:spPr>
            <a:xfrm rot="16200000">
              <a:off x="3846568" y="302615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Oval 90">
              <a:extLst>
                <a:ext uri="{FF2B5EF4-FFF2-40B4-BE49-F238E27FC236}">
                  <a16:creationId xmlns:a16="http://schemas.microsoft.com/office/drawing/2014/main" id="{CB808BD3-E697-5547-8D6B-26349393F637}"/>
                </a:ext>
              </a:extLst>
            </p:cNvPr>
            <p:cNvSpPr/>
            <p:nvPr/>
          </p:nvSpPr>
          <p:spPr>
            <a:xfrm>
              <a:off x="2466598" y="32746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9B4B7303-A1F8-B942-936D-1068D2694BEB}"/>
                </a:ext>
              </a:extLst>
            </p:cNvPr>
            <p:cNvSpPr/>
            <p:nvPr/>
          </p:nvSpPr>
          <p:spPr>
            <a:xfrm>
              <a:off x="3022505" y="27305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07D4DD6D-F25F-0D4F-A76A-D36613E11237}"/>
                </a:ext>
              </a:extLst>
            </p:cNvPr>
            <p:cNvSpPr/>
            <p:nvPr/>
          </p:nvSpPr>
          <p:spPr>
            <a:xfrm>
              <a:off x="4077484" y="27305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F8961A0C-BEC8-2A42-9ED7-EB2B7107710A}"/>
                </a:ext>
              </a:extLst>
            </p:cNvPr>
            <p:cNvSpPr/>
            <p:nvPr/>
          </p:nvSpPr>
          <p:spPr>
            <a:xfrm>
              <a:off x="3009913" y="32709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9DF812AB-529B-6B49-AB92-9330BDA18B1A}"/>
                </a:ext>
              </a:extLst>
            </p:cNvPr>
            <p:cNvSpPr/>
            <p:nvPr/>
          </p:nvSpPr>
          <p:spPr>
            <a:xfrm>
              <a:off x="4078914" y="32709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F2B95A66-7126-BA4F-8B3B-0C82C250FD66}"/>
                </a:ext>
              </a:extLst>
            </p:cNvPr>
            <p:cNvSpPr/>
            <p:nvPr/>
          </p:nvSpPr>
          <p:spPr>
            <a:xfrm>
              <a:off x="4070252" y="38022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58F00E6B-BD0E-7D47-9217-369E8AE73129}"/>
                </a:ext>
              </a:extLst>
            </p:cNvPr>
            <p:cNvSpPr/>
            <p:nvPr/>
          </p:nvSpPr>
          <p:spPr>
            <a:xfrm>
              <a:off x="3545085" y="327980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98AC1EA2-DF9B-F54E-B83C-01AA13FC81FE}"/>
                </a:ext>
              </a:extLst>
            </p:cNvPr>
            <p:cNvSpPr/>
            <p:nvPr/>
          </p:nvSpPr>
          <p:spPr>
            <a:xfrm>
              <a:off x="4606572" y="32780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B64B5CE1-E406-CA4D-B50B-566DCB08C48F}"/>
                </a:ext>
              </a:extLst>
            </p:cNvPr>
            <p:cNvSpPr/>
            <p:nvPr/>
          </p:nvSpPr>
          <p:spPr>
            <a:xfrm>
              <a:off x="3001250" y="38022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06" name="Straight Connector 105">
            <a:extLst>
              <a:ext uri="{FF2B5EF4-FFF2-40B4-BE49-F238E27FC236}">
                <a16:creationId xmlns:a16="http://schemas.microsoft.com/office/drawing/2014/main" id="{9053B252-FDC1-2B43-8D84-5D9B1E1F4C0F}"/>
              </a:ext>
            </a:extLst>
          </p:cNvPr>
          <p:cNvCxnSpPr/>
          <p:nvPr/>
        </p:nvCxnSpPr>
        <p:spPr>
          <a:xfrm>
            <a:off x="6621939" y="35557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C12DABA0-B290-C244-8B97-9B3EDBDEDB8C}"/>
              </a:ext>
            </a:extLst>
          </p:cNvPr>
          <p:cNvSpPr/>
          <p:nvPr/>
        </p:nvSpPr>
        <p:spPr>
          <a:xfrm>
            <a:off x="7130040" y="35187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9C65B88D-216F-024F-88ED-29A28C40D0EF}"/>
              </a:ext>
            </a:extLst>
          </p:cNvPr>
          <p:cNvSpPr/>
          <p:nvPr/>
        </p:nvSpPr>
        <p:spPr>
          <a:xfrm>
            <a:off x="6575373" y="35223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33CEAF85-56DD-1E45-A482-179A70B04691}"/>
              </a:ext>
            </a:extLst>
          </p:cNvPr>
          <p:cNvSpPr/>
          <p:nvPr/>
        </p:nvSpPr>
        <p:spPr>
          <a:xfrm>
            <a:off x="7131829" y="29985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2738A61E-0C43-B342-BFE9-530346EF73C7}"/>
              </a:ext>
            </a:extLst>
          </p:cNvPr>
          <p:cNvSpPr/>
          <p:nvPr/>
        </p:nvSpPr>
        <p:spPr>
          <a:xfrm>
            <a:off x="6073502" y="35393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BD8DC8D4-85A7-F841-97F7-D671763D5E7A}"/>
              </a:ext>
            </a:extLst>
          </p:cNvPr>
          <p:cNvSpPr/>
          <p:nvPr/>
        </p:nvSpPr>
        <p:spPr>
          <a:xfrm>
            <a:off x="6082116" y="299898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E6A28F80-A81A-A043-AA93-8AE8E936CA1D}"/>
              </a:ext>
            </a:extLst>
          </p:cNvPr>
          <p:cNvSpPr/>
          <p:nvPr/>
        </p:nvSpPr>
        <p:spPr>
          <a:xfrm>
            <a:off x="6070035" y="40707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FCB47F59-63D9-534A-A906-6117B4A28233}"/>
              </a:ext>
            </a:extLst>
          </p:cNvPr>
          <p:cNvSpPr/>
          <p:nvPr/>
        </p:nvSpPr>
        <p:spPr>
          <a:xfrm>
            <a:off x="5044714" y="355050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5" name="Oval 74">
            <a:extLst>
              <a:ext uri="{FF2B5EF4-FFF2-40B4-BE49-F238E27FC236}">
                <a16:creationId xmlns:a16="http://schemas.microsoft.com/office/drawing/2014/main" id="{0FB47218-81F1-8D45-B4F0-ACF10F461D52}"/>
              </a:ext>
            </a:extLst>
          </p:cNvPr>
          <p:cNvSpPr/>
          <p:nvPr/>
        </p:nvSpPr>
        <p:spPr>
          <a:xfrm>
            <a:off x="5355739" y="354428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Oval 75">
            <a:extLst>
              <a:ext uri="{FF2B5EF4-FFF2-40B4-BE49-F238E27FC236}">
                <a16:creationId xmlns:a16="http://schemas.microsoft.com/office/drawing/2014/main" id="{9D658ACA-A56D-8F40-88EF-7AD155EE0E89}"/>
              </a:ext>
            </a:extLst>
          </p:cNvPr>
          <p:cNvSpPr/>
          <p:nvPr/>
        </p:nvSpPr>
        <p:spPr>
          <a:xfrm>
            <a:off x="5676092" y="354796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77" name="Group 76">
            <a:extLst>
              <a:ext uri="{FF2B5EF4-FFF2-40B4-BE49-F238E27FC236}">
                <a16:creationId xmlns:a16="http://schemas.microsoft.com/office/drawing/2014/main" id="{D2FED0F5-05E7-7C40-8B34-AD6DB24C1FBA}"/>
              </a:ext>
            </a:extLst>
          </p:cNvPr>
          <p:cNvGrpSpPr/>
          <p:nvPr/>
        </p:nvGrpSpPr>
        <p:grpSpPr>
          <a:xfrm>
            <a:off x="469145" y="5398129"/>
            <a:ext cx="924602" cy="1058574"/>
            <a:chOff x="536432" y="5376415"/>
            <a:chExt cx="924602" cy="1058574"/>
          </a:xfrm>
        </p:grpSpPr>
        <p:cxnSp>
          <p:nvCxnSpPr>
            <p:cNvPr id="78" name="Straight Arrow Connector 77">
              <a:extLst>
                <a:ext uri="{FF2B5EF4-FFF2-40B4-BE49-F238E27FC236}">
                  <a16:creationId xmlns:a16="http://schemas.microsoft.com/office/drawing/2014/main" id="{82C11B82-A6FE-1340-BC78-3460B2BBA60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FCF76E23-37F4-F942-B5E1-D62CD2CC61D0}"/>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0" name="Straight Arrow Connector 79">
              <a:extLst>
                <a:ext uri="{FF2B5EF4-FFF2-40B4-BE49-F238E27FC236}">
                  <a16:creationId xmlns:a16="http://schemas.microsoft.com/office/drawing/2014/main" id="{E4784A5D-8D92-D34D-B032-974A986B83D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41FF4A2A-D77A-3F4B-A43B-1642D9724543}"/>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2" name="Straight Arrow Connector 81">
            <a:extLst>
              <a:ext uri="{FF2B5EF4-FFF2-40B4-BE49-F238E27FC236}">
                <a16:creationId xmlns:a16="http://schemas.microsoft.com/office/drawing/2014/main" id="{2692308A-A2B7-4A43-A8D5-2728F2D2036F}"/>
              </a:ext>
            </a:extLst>
          </p:cNvPr>
          <p:cNvCxnSpPr>
            <a:cxnSpLocks/>
          </p:cNvCxnSpPr>
          <p:nvPr/>
        </p:nvCxnSpPr>
        <p:spPr>
          <a:xfrm>
            <a:off x="7441535" y="2816057"/>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549B716E-D788-A942-9596-E755D3250F1D}"/>
              </a:ext>
            </a:extLst>
          </p:cNvPr>
          <p:cNvCxnSpPr>
            <a:cxnSpLocks/>
          </p:cNvCxnSpPr>
          <p:nvPr/>
        </p:nvCxnSpPr>
        <p:spPr>
          <a:xfrm>
            <a:off x="7416494" y="3892869"/>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50867C63-200B-EA40-8427-D49ED43356B6}"/>
              </a:ext>
            </a:extLst>
          </p:cNvPr>
          <p:cNvSpPr txBox="1"/>
          <p:nvPr/>
        </p:nvSpPr>
        <p:spPr>
          <a:xfrm>
            <a:off x="7194139" y="243137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89" name="TextBox 88">
            <a:extLst>
              <a:ext uri="{FF2B5EF4-FFF2-40B4-BE49-F238E27FC236}">
                <a16:creationId xmlns:a16="http://schemas.microsoft.com/office/drawing/2014/main" id="{B93ACF95-910C-B142-83D8-F94D259B91AF}"/>
              </a:ext>
            </a:extLst>
          </p:cNvPr>
          <p:cNvSpPr txBox="1"/>
          <p:nvPr/>
        </p:nvSpPr>
        <p:spPr>
          <a:xfrm>
            <a:off x="7194139" y="4167637"/>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98" name="TextBox 97">
            <a:extLst>
              <a:ext uri="{FF2B5EF4-FFF2-40B4-BE49-F238E27FC236}">
                <a16:creationId xmlns:a16="http://schemas.microsoft.com/office/drawing/2014/main" id="{4FC1D07B-E9D9-594E-80DE-710C71282D56}"/>
              </a:ext>
            </a:extLst>
          </p:cNvPr>
          <p:cNvSpPr txBox="1"/>
          <p:nvPr/>
        </p:nvSpPr>
        <p:spPr>
          <a:xfrm>
            <a:off x="2830222" y="270469"/>
            <a:ext cx="3888630"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#12             </a:t>
            </a:r>
          </a:p>
        </p:txBody>
      </p:sp>
      <p:grpSp>
        <p:nvGrpSpPr>
          <p:cNvPr id="100" name="Group 99">
            <a:extLst>
              <a:ext uri="{FF2B5EF4-FFF2-40B4-BE49-F238E27FC236}">
                <a16:creationId xmlns:a16="http://schemas.microsoft.com/office/drawing/2014/main" id="{CE8BDC5C-3974-D54D-9065-2A14C7305062}"/>
              </a:ext>
            </a:extLst>
          </p:cNvPr>
          <p:cNvGrpSpPr/>
          <p:nvPr/>
        </p:nvGrpSpPr>
        <p:grpSpPr>
          <a:xfrm>
            <a:off x="7007440" y="6089398"/>
            <a:ext cx="1694217" cy="465402"/>
            <a:chOff x="1032936" y="5906726"/>
            <a:chExt cx="1694217" cy="465402"/>
          </a:xfrm>
        </p:grpSpPr>
        <p:sp>
          <p:nvSpPr>
            <p:cNvPr id="101" name="TextBox 100">
              <a:extLst>
                <a:ext uri="{FF2B5EF4-FFF2-40B4-BE49-F238E27FC236}">
                  <a16:creationId xmlns:a16="http://schemas.microsoft.com/office/drawing/2014/main" id="{DEA4A070-AB3C-1245-A675-D3414FA3792E}"/>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0" name="TextBox 109">
              <a:extLst>
                <a:ext uri="{FF2B5EF4-FFF2-40B4-BE49-F238E27FC236}">
                  <a16:creationId xmlns:a16="http://schemas.microsoft.com/office/drawing/2014/main" id="{95173EAD-2313-3143-A729-D68B0A501B22}"/>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4051066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48872"/>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2D18430-E47F-2C47-8B4A-005FA71E86F3}"/>
              </a:ext>
            </a:extLst>
          </p:cNvPr>
          <p:cNvCxnSpPr>
            <a:cxnSpLocks/>
          </p:cNvCxnSpPr>
          <p:nvPr/>
        </p:nvCxnSpPr>
        <p:spPr>
          <a:xfrm flipH="1" flipV="1">
            <a:off x="5993154" y="3475989"/>
            <a:ext cx="579094" cy="5334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22B90FDA-0E09-7942-AA96-89CE7A5896A8}"/>
              </a:ext>
            </a:extLst>
          </p:cNvPr>
          <p:cNvCxnSpPr>
            <a:cxnSpLocks/>
          </p:cNvCxnSpPr>
          <p:nvPr/>
        </p:nvCxnSpPr>
        <p:spPr>
          <a:xfrm flipH="1" flipV="1">
            <a:off x="3656488" y="3450593"/>
            <a:ext cx="579094" cy="5334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2EA701E-0486-DC41-BE86-72099BE7198E}"/>
              </a:ext>
            </a:extLst>
          </p:cNvPr>
          <p:cNvCxnSpPr>
            <a:cxnSpLocks/>
          </p:cNvCxnSpPr>
          <p:nvPr/>
        </p:nvCxnSpPr>
        <p:spPr>
          <a:xfrm flipH="1" flipV="1">
            <a:off x="2590562" y="3451989"/>
            <a:ext cx="579094" cy="5334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B23C231-4F68-7646-AC1B-8C19955B9620}"/>
              </a:ext>
            </a:extLst>
          </p:cNvPr>
          <p:cNvCxnSpPr>
            <a:cxnSpLocks/>
          </p:cNvCxnSpPr>
          <p:nvPr/>
        </p:nvCxnSpPr>
        <p:spPr>
          <a:xfrm flipH="1" flipV="1">
            <a:off x="1523301" y="3448258"/>
            <a:ext cx="579094" cy="5334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7846DAD-B874-0643-AD5B-436B0E8255DD}"/>
              </a:ext>
            </a:extLst>
          </p:cNvPr>
          <p:cNvCxnSpPr/>
          <p:nvPr/>
        </p:nvCxnSpPr>
        <p:spPr>
          <a:xfrm>
            <a:off x="4201283" y="346301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51297AB-1B6D-C847-9DCB-07F33139D941}"/>
              </a:ext>
            </a:extLst>
          </p:cNvPr>
          <p:cNvCxnSpPr/>
          <p:nvPr/>
        </p:nvCxnSpPr>
        <p:spPr>
          <a:xfrm>
            <a:off x="3134470" y="34644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FAAFF84-B674-C549-BEF4-089DF141C889}"/>
              </a:ext>
            </a:extLst>
          </p:cNvPr>
          <p:cNvCxnSpPr/>
          <p:nvPr/>
        </p:nvCxnSpPr>
        <p:spPr>
          <a:xfrm>
            <a:off x="2055880" y="345956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FFFF850-CAD8-2242-9CD8-A2B29432A4B2}"/>
              </a:ext>
            </a:extLst>
          </p:cNvPr>
          <p:cNvCxnSpPr/>
          <p:nvPr/>
        </p:nvCxnSpPr>
        <p:spPr>
          <a:xfrm rot="16200000">
            <a:off x="6829309" y="37310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F522E88-F65C-7B45-B7BB-884D4844E1BF}"/>
              </a:ext>
            </a:extLst>
          </p:cNvPr>
          <p:cNvCxnSpPr/>
          <p:nvPr/>
        </p:nvCxnSpPr>
        <p:spPr>
          <a:xfrm rot="16200000">
            <a:off x="6835254" y="320043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A0285B6-8821-0940-BB6B-C409E5EEE496}"/>
              </a:ext>
            </a:extLst>
          </p:cNvPr>
          <p:cNvCxnSpPr>
            <a:cxnSpLocks/>
          </p:cNvCxnSpPr>
          <p:nvPr/>
        </p:nvCxnSpPr>
        <p:spPr>
          <a:xfrm flipV="1">
            <a:off x="4235805" y="2936952"/>
            <a:ext cx="521312" cy="10321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4EA7DA2-915E-F14D-9438-C4F110FD5A8B}"/>
              </a:ext>
            </a:extLst>
          </p:cNvPr>
          <p:cNvCxnSpPr/>
          <p:nvPr/>
        </p:nvCxnSpPr>
        <p:spPr>
          <a:xfrm rot="16200000">
            <a:off x="4490751" y="370698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89E9A22-3E2A-E845-BAF0-74C87DCAF22E}"/>
              </a:ext>
            </a:extLst>
          </p:cNvPr>
          <p:cNvCxnSpPr/>
          <p:nvPr/>
        </p:nvCxnSpPr>
        <p:spPr>
          <a:xfrm rot="16200000">
            <a:off x="4496696" y="317632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540E5D2-0AD4-184D-BEFB-07C442B94790}"/>
              </a:ext>
            </a:extLst>
          </p:cNvPr>
          <p:cNvCxnSpPr/>
          <p:nvPr/>
        </p:nvCxnSpPr>
        <p:spPr>
          <a:xfrm>
            <a:off x="3663863" y="398512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F88BDAE-F3A2-694F-B847-2750F2F5FFD0}"/>
              </a:ext>
            </a:extLst>
          </p:cNvPr>
          <p:cNvCxnSpPr/>
          <p:nvPr/>
        </p:nvCxnSpPr>
        <p:spPr>
          <a:xfrm>
            <a:off x="2590951" y="39888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ABEF6D0-C95F-214F-9901-2565F71914F7}"/>
              </a:ext>
            </a:extLst>
          </p:cNvPr>
          <p:cNvCxnSpPr/>
          <p:nvPr/>
        </p:nvCxnSpPr>
        <p:spPr>
          <a:xfrm>
            <a:off x="1527722" y="398386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79D1904-7DB1-2B4E-982A-8E279B657754}"/>
              </a:ext>
            </a:extLst>
          </p:cNvPr>
          <p:cNvCxnSpPr>
            <a:cxnSpLocks/>
          </p:cNvCxnSpPr>
          <p:nvPr/>
        </p:nvCxnSpPr>
        <p:spPr>
          <a:xfrm>
            <a:off x="2593693" y="2922388"/>
            <a:ext cx="10650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8D163A9-2E25-CE46-80E4-22A7AC5EAC58}"/>
              </a:ext>
            </a:extLst>
          </p:cNvPr>
          <p:cNvCxnSpPr>
            <a:cxnSpLocks/>
          </p:cNvCxnSpPr>
          <p:nvPr/>
        </p:nvCxnSpPr>
        <p:spPr>
          <a:xfrm>
            <a:off x="3673851" y="2919770"/>
            <a:ext cx="10936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0A8A77D-B150-AB46-BFA2-D26495024D90}"/>
              </a:ext>
            </a:extLst>
          </p:cNvPr>
          <p:cNvCxnSpPr>
            <a:cxnSpLocks/>
          </p:cNvCxnSpPr>
          <p:nvPr/>
        </p:nvCxnSpPr>
        <p:spPr>
          <a:xfrm>
            <a:off x="1555573" y="2921256"/>
            <a:ext cx="10520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9540680-2CC1-C542-A6F5-672179811710}"/>
              </a:ext>
            </a:extLst>
          </p:cNvPr>
          <p:cNvCxnSpPr/>
          <p:nvPr/>
        </p:nvCxnSpPr>
        <p:spPr>
          <a:xfrm flipV="1">
            <a:off x="1523578" y="347130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0A3763E-EACD-304C-A6DD-AEB466A5CB92}"/>
              </a:ext>
            </a:extLst>
          </p:cNvPr>
          <p:cNvCxnSpPr/>
          <p:nvPr/>
        </p:nvCxnSpPr>
        <p:spPr>
          <a:xfrm flipV="1">
            <a:off x="2600459" y="34653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ABEF856-7230-1D41-A804-324F50B1B798}"/>
              </a:ext>
            </a:extLst>
          </p:cNvPr>
          <p:cNvCxnSpPr/>
          <p:nvPr/>
        </p:nvCxnSpPr>
        <p:spPr>
          <a:xfrm flipV="1">
            <a:off x="3664558" y="345305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14A64D1D-D84F-DF40-8DBA-6C37440A6C89}"/>
              </a:ext>
            </a:extLst>
          </p:cNvPr>
          <p:cNvCxnSpPr>
            <a:cxnSpLocks/>
          </p:cNvCxnSpPr>
          <p:nvPr/>
        </p:nvCxnSpPr>
        <p:spPr>
          <a:xfrm>
            <a:off x="6013776" y="2928781"/>
            <a:ext cx="110601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76E47AF-3D7D-8343-ABF4-F6861553665F}"/>
              </a:ext>
            </a:extLst>
          </p:cNvPr>
          <p:cNvCxnSpPr/>
          <p:nvPr/>
        </p:nvCxnSpPr>
        <p:spPr>
          <a:xfrm flipV="1">
            <a:off x="6011863" y="347331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E9330D8-E616-7444-822C-1015F4D84FEE}"/>
              </a:ext>
            </a:extLst>
          </p:cNvPr>
          <p:cNvCxnSpPr/>
          <p:nvPr/>
        </p:nvCxnSpPr>
        <p:spPr>
          <a:xfrm>
            <a:off x="2062727" y="398240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9B2EEE7E-0745-474C-8F4C-2AF581C9537F}"/>
              </a:ext>
            </a:extLst>
          </p:cNvPr>
          <p:cNvCxnSpPr/>
          <p:nvPr/>
        </p:nvCxnSpPr>
        <p:spPr>
          <a:xfrm>
            <a:off x="3126623" y="398916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36B2668-5259-B348-AB34-D2E66FB851C6}"/>
              </a:ext>
            </a:extLst>
          </p:cNvPr>
          <p:cNvCxnSpPr/>
          <p:nvPr/>
        </p:nvCxnSpPr>
        <p:spPr>
          <a:xfrm>
            <a:off x="4191894" y="398922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127985E4-33AA-544C-BE45-0284013EF224}"/>
              </a:ext>
            </a:extLst>
          </p:cNvPr>
          <p:cNvCxnSpPr/>
          <p:nvPr/>
        </p:nvCxnSpPr>
        <p:spPr>
          <a:xfrm flipH="1" flipV="1">
            <a:off x="1535517" y="292990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C4C89C08-8091-2D4C-9AE6-70AEA5C015A3}"/>
              </a:ext>
            </a:extLst>
          </p:cNvPr>
          <p:cNvCxnSpPr/>
          <p:nvPr/>
        </p:nvCxnSpPr>
        <p:spPr>
          <a:xfrm flipH="1" flipV="1">
            <a:off x="2602898" y="29217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DA5CCBE-C670-0C43-B24F-610F1779C032}"/>
              </a:ext>
            </a:extLst>
          </p:cNvPr>
          <p:cNvCxnSpPr/>
          <p:nvPr/>
        </p:nvCxnSpPr>
        <p:spPr>
          <a:xfrm flipH="1" flipV="1">
            <a:off x="3661385" y="291365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863F67A-8D5D-E34B-A6BB-2A7FE72EFC97}"/>
              </a:ext>
            </a:extLst>
          </p:cNvPr>
          <p:cNvCxnSpPr>
            <a:cxnSpLocks/>
          </p:cNvCxnSpPr>
          <p:nvPr/>
        </p:nvCxnSpPr>
        <p:spPr>
          <a:xfrm flipV="1">
            <a:off x="2090993" y="2915264"/>
            <a:ext cx="520015" cy="10555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92A4BC78-F75F-BB4B-86B2-F36A9B6DF584}"/>
              </a:ext>
            </a:extLst>
          </p:cNvPr>
          <p:cNvCxnSpPr>
            <a:cxnSpLocks/>
          </p:cNvCxnSpPr>
          <p:nvPr/>
        </p:nvCxnSpPr>
        <p:spPr>
          <a:xfrm flipV="1">
            <a:off x="3137338" y="2915672"/>
            <a:ext cx="521403" cy="10913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9822A15-3E71-FE4F-BAA8-7E0555E0BCA0}"/>
              </a:ext>
            </a:extLst>
          </p:cNvPr>
          <p:cNvCxnSpPr/>
          <p:nvPr/>
        </p:nvCxnSpPr>
        <p:spPr>
          <a:xfrm>
            <a:off x="6553272" y="40055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48B1A2CE-8F90-E04F-8190-4C37C72E3C88}"/>
              </a:ext>
            </a:extLst>
          </p:cNvPr>
          <p:cNvCxnSpPr/>
          <p:nvPr/>
        </p:nvCxnSpPr>
        <p:spPr>
          <a:xfrm flipH="1" flipV="1">
            <a:off x="6016482" y="29334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Oval 52">
            <a:extLst>
              <a:ext uri="{FF2B5EF4-FFF2-40B4-BE49-F238E27FC236}">
                <a16:creationId xmlns:a16="http://schemas.microsoft.com/office/drawing/2014/main" id="{1B5822D6-C55A-E34B-84EA-836DD89070C3}"/>
              </a:ext>
            </a:extLst>
          </p:cNvPr>
          <p:cNvSpPr/>
          <p:nvPr/>
        </p:nvSpPr>
        <p:spPr>
          <a:xfrm>
            <a:off x="4721924" y="342466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53">
            <a:extLst>
              <a:ext uri="{FF2B5EF4-FFF2-40B4-BE49-F238E27FC236}">
                <a16:creationId xmlns:a16="http://schemas.microsoft.com/office/drawing/2014/main" id="{98B640D8-DECA-4C49-927E-0E54001589C8}"/>
              </a:ext>
            </a:extLst>
          </p:cNvPr>
          <p:cNvGrpSpPr/>
          <p:nvPr/>
        </p:nvGrpSpPr>
        <p:grpSpPr>
          <a:xfrm>
            <a:off x="1424266" y="3382285"/>
            <a:ext cx="145247" cy="134715"/>
            <a:chOff x="1858169" y="2509507"/>
            <a:chExt cx="199389" cy="184931"/>
          </a:xfrm>
        </p:grpSpPr>
        <p:sp>
          <p:nvSpPr>
            <p:cNvPr id="55" name="Oval 54">
              <a:extLst>
                <a:ext uri="{FF2B5EF4-FFF2-40B4-BE49-F238E27FC236}">
                  <a16:creationId xmlns:a16="http://schemas.microsoft.com/office/drawing/2014/main" id="{2218E083-5A0A-724F-8783-AAEE5AAAE949}"/>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id="{6AE509DD-A7CD-B448-A9D4-5092A43A4A8C}"/>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20969D3-584F-0142-A55D-BC37FEE41165}"/>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902915C1-C1BD-5742-A6B2-F0F4A6A0CAC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5AD1AA32-DDFD-1C4C-95E6-09094AD3F539}"/>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1" name="Straight Connector 60">
            <a:extLst>
              <a:ext uri="{FF2B5EF4-FFF2-40B4-BE49-F238E27FC236}">
                <a16:creationId xmlns:a16="http://schemas.microsoft.com/office/drawing/2014/main" id="{05958100-F897-FC4A-B2CA-F2ABF9B39175}"/>
              </a:ext>
            </a:extLst>
          </p:cNvPr>
          <p:cNvCxnSpPr/>
          <p:nvPr/>
        </p:nvCxnSpPr>
        <p:spPr>
          <a:xfrm>
            <a:off x="6017328" y="400589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2" name="Group 61">
            <a:extLst>
              <a:ext uri="{FF2B5EF4-FFF2-40B4-BE49-F238E27FC236}">
                <a16:creationId xmlns:a16="http://schemas.microsoft.com/office/drawing/2014/main" id="{6D6410F6-6A6D-154C-9B75-BDBE226A496B}"/>
              </a:ext>
            </a:extLst>
          </p:cNvPr>
          <p:cNvGrpSpPr/>
          <p:nvPr/>
        </p:nvGrpSpPr>
        <p:grpSpPr>
          <a:xfrm>
            <a:off x="1432553" y="2848737"/>
            <a:ext cx="139883" cy="134715"/>
            <a:chOff x="1869545" y="1777075"/>
            <a:chExt cx="192026" cy="184931"/>
          </a:xfrm>
        </p:grpSpPr>
        <p:sp>
          <p:nvSpPr>
            <p:cNvPr id="63" name="Oval 62">
              <a:extLst>
                <a:ext uri="{FF2B5EF4-FFF2-40B4-BE49-F238E27FC236}">
                  <a16:creationId xmlns:a16="http://schemas.microsoft.com/office/drawing/2014/main" id="{BAE66A72-C91D-3246-9EFC-8ECD2EBB4D27}"/>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 name="Straight Connector 63">
              <a:extLst>
                <a:ext uri="{FF2B5EF4-FFF2-40B4-BE49-F238E27FC236}">
                  <a16:creationId xmlns:a16="http://schemas.microsoft.com/office/drawing/2014/main" id="{DE885F56-765C-0845-8CB5-4571845F22A7}"/>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20D6D8F-460E-F045-AEDE-779DBDBFE93D}"/>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F088686-577E-A849-92E0-5F6317BE99D1}"/>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5C9EE6BE-D3B6-2D4B-AB4A-6A70442F591F}"/>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8" name="Oval 67">
            <a:extLst>
              <a:ext uri="{FF2B5EF4-FFF2-40B4-BE49-F238E27FC236}">
                <a16:creationId xmlns:a16="http://schemas.microsoft.com/office/drawing/2014/main" id="{361EB662-0A1F-9847-A60C-1514B65D553F}"/>
              </a:ext>
            </a:extLst>
          </p:cNvPr>
          <p:cNvSpPr/>
          <p:nvPr/>
        </p:nvSpPr>
        <p:spPr>
          <a:xfrm>
            <a:off x="4726680" y="28842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9" name="Group 68">
            <a:extLst>
              <a:ext uri="{FF2B5EF4-FFF2-40B4-BE49-F238E27FC236}">
                <a16:creationId xmlns:a16="http://schemas.microsoft.com/office/drawing/2014/main" id="{DF1A1E4D-6CC6-D048-9731-BB16D4ED6EE8}"/>
              </a:ext>
            </a:extLst>
          </p:cNvPr>
          <p:cNvGrpSpPr/>
          <p:nvPr/>
        </p:nvGrpSpPr>
        <p:grpSpPr>
          <a:xfrm>
            <a:off x="1415604" y="3913637"/>
            <a:ext cx="145247" cy="134715"/>
            <a:chOff x="1858169" y="2509507"/>
            <a:chExt cx="199389" cy="184931"/>
          </a:xfrm>
        </p:grpSpPr>
        <p:sp>
          <p:nvSpPr>
            <p:cNvPr id="70" name="Oval 69">
              <a:extLst>
                <a:ext uri="{FF2B5EF4-FFF2-40B4-BE49-F238E27FC236}">
                  <a16:creationId xmlns:a16="http://schemas.microsoft.com/office/drawing/2014/main" id="{E6087089-3FB7-1A4C-AD15-A449466A3437}"/>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id="{FD76E261-47F6-D346-9A60-6066AE1439BE}"/>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E1BAA1CE-1635-EC40-BF73-D78D2713C223}"/>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D8B17622-11FD-234D-9B72-A102243F431D}"/>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DB1863C-EDC7-BF4C-BEB9-A647FB13C729}"/>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5" name="Oval 74">
            <a:extLst>
              <a:ext uri="{FF2B5EF4-FFF2-40B4-BE49-F238E27FC236}">
                <a16:creationId xmlns:a16="http://schemas.microsoft.com/office/drawing/2014/main" id="{D9CD0F03-2D44-EE42-B7A6-8E3B2A98C902}"/>
              </a:ext>
            </a:extLst>
          </p:cNvPr>
          <p:cNvSpPr/>
          <p:nvPr/>
        </p:nvSpPr>
        <p:spPr>
          <a:xfrm>
            <a:off x="4718457" y="39560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59520A53-3C71-454E-8D3A-03C5E2B53C22}"/>
              </a:ext>
            </a:extLst>
          </p:cNvPr>
          <p:cNvSpPr/>
          <p:nvPr/>
        </p:nvSpPr>
        <p:spPr>
          <a:xfrm>
            <a:off x="7068261" y="39723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68AF9814-5B09-0A41-B34A-B39C0B6D8BF4}"/>
              </a:ext>
            </a:extLst>
          </p:cNvPr>
          <p:cNvCxnSpPr/>
          <p:nvPr/>
        </p:nvCxnSpPr>
        <p:spPr>
          <a:xfrm rot="16200000">
            <a:off x="2332136" y="370698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8185B70A-AD3C-1B43-810A-203F3BE15B42}"/>
              </a:ext>
            </a:extLst>
          </p:cNvPr>
          <p:cNvCxnSpPr/>
          <p:nvPr/>
        </p:nvCxnSpPr>
        <p:spPr>
          <a:xfrm rot="16200000">
            <a:off x="2338081" y="317632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23C9BFE2-170E-324E-8DDC-0BA9D548DA3E}"/>
              </a:ext>
            </a:extLst>
          </p:cNvPr>
          <p:cNvCxnSpPr/>
          <p:nvPr/>
        </p:nvCxnSpPr>
        <p:spPr>
          <a:xfrm rot="16200000">
            <a:off x="3394292" y="37112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5F7B7708-6534-7841-87FD-F292FC70B458}"/>
              </a:ext>
            </a:extLst>
          </p:cNvPr>
          <p:cNvCxnSpPr/>
          <p:nvPr/>
        </p:nvCxnSpPr>
        <p:spPr>
          <a:xfrm rot="16200000">
            <a:off x="3400237" y="31805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Oval 98">
            <a:extLst>
              <a:ext uri="{FF2B5EF4-FFF2-40B4-BE49-F238E27FC236}">
                <a16:creationId xmlns:a16="http://schemas.microsoft.com/office/drawing/2014/main" id="{F7770404-9A1C-5444-B961-84727228A8CF}"/>
              </a:ext>
            </a:extLst>
          </p:cNvPr>
          <p:cNvSpPr/>
          <p:nvPr/>
        </p:nvSpPr>
        <p:spPr>
          <a:xfrm>
            <a:off x="2020267" y="342910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1B2D3E04-473B-544B-9401-050FFB828099}"/>
              </a:ext>
            </a:extLst>
          </p:cNvPr>
          <p:cNvSpPr/>
          <p:nvPr/>
        </p:nvSpPr>
        <p:spPr>
          <a:xfrm>
            <a:off x="2576174" y="28849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0B0882B8-18D8-9546-90DB-41A45E39EF4C}"/>
              </a:ext>
            </a:extLst>
          </p:cNvPr>
          <p:cNvSpPr/>
          <p:nvPr/>
        </p:nvSpPr>
        <p:spPr>
          <a:xfrm>
            <a:off x="3631153" y="28849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595936C4-C610-5E40-9C0B-98D7BAFE5226}"/>
              </a:ext>
            </a:extLst>
          </p:cNvPr>
          <p:cNvSpPr/>
          <p:nvPr/>
        </p:nvSpPr>
        <p:spPr>
          <a:xfrm>
            <a:off x="2563582" y="34253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DFB73E86-BD51-734D-BF23-EFFA8696CFD6}"/>
              </a:ext>
            </a:extLst>
          </p:cNvPr>
          <p:cNvSpPr/>
          <p:nvPr/>
        </p:nvSpPr>
        <p:spPr>
          <a:xfrm>
            <a:off x="3632583" y="34253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31BB17B7-BFE4-414C-8A22-455B4A066272}"/>
              </a:ext>
            </a:extLst>
          </p:cNvPr>
          <p:cNvCxnSpPr>
            <a:cxnSpLocks/>
          </p:cNvCxnSpPr>
          <p:nvPr/>
        </p:nvCxnSpPr>
        <p:spPr>
          <a:xfrm flipV="1">
            <a:off x="6540590" y="2923014"/>
            <a:ext cx="562134" cy="11005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4F3C0B1E-EFC4-714E-8079-D45F0422AEDA}"/>
              </a:ext>
            </a:extLst>
          </p:cNvPr>
          <p:cNvSpPr/>
          <p:nvPr/>
        </p:nvSpPr>
        <p:spPr>
          <a:xfrm>
            <a:off x="3623921" y="395672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15CFB70A-6C12-FF4C-849D-EF0CA68795E6}"/>
              </a:ext>
            </a:extLst>
          </p:cNvPr>
          <p:cNvSpPr/>
          <p:nvPr/>
        </p:nvSpPr>
        <p:spPr>
          <a:xfrm>
            <a:off x="3098754" y="34342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DBB39C75-4BC8-B24F-8BF2-2DF7AC336C7A}"/>
              </a:ext>
            </a:extLst>
          </p:cNvPr>
          <p:cNvSpPr/>
          <p:nvPr/>
        </p:nvSpPr>
        <p:spPr>
          <a:xfrm>
            <a:off x="4160241" y="343246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AF612191-0563-F44C-88B3-7F3F8649EA4D}"/>
              </a:ext>
            </a:extLst>
          </p:cNvPr>
          <p:cNvSpPr/>
          <p:nvPr/>
        </p:nvSpPr>
        <p:spPr>
          <a:xfrm>
            <a:off x="2554919" y="395672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35F173C6-64D6-7842-9948-C12F58D33696}"/>
              </a:ext>
            </a:extLst>
          </p:cNvPr>
          <p:cNvCxnSpPr/>
          <p:nvPr/>
        </p:nvCxnSpPr>
        <p:spPr>
          <a:xfrm>
            <a:off x="6555379" y="345841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2" name="Oval 111">
            <a:extLst>
              <a:ext uri="{FF2B5EF4-FFF2-40B4-BE49-F238E27FC236}">
                <a16:creationId xmlns:a16="http://schemas.microsoft.com/office/drawing/2014/main" id="{2E2EE986-4836-F543-A9F1-BA26B0EC58F0}"/>
              </a:ext>
            </a:extLst>
          </p:cNvPr>
          <p:cNvSpPr/>
          <p:nvPr/>
        </p:nvSpPr>
        <p:spPr>
          <a:xfrm>
            <a:off x="7063480" y="34213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0CF7064F-2C2E-4D45-A3CF-D39A78DB4A7B}"/>
              </a:ext>
            </a:extLst>
          </p:cNvPr>
          <p:cNvSpPr/>
          <p:nvPr/>
        </p:nvSpPr>
        <p:spPr>
          <a:xfrm>
            <a:off x="6508813" y="34288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97D65DEE-C57D-144A-A8CC-D81026F695BD}"/>
              </a:ext>
            </a:extLst>
          </p:cNvPr>
          <p:cNvSpPr/>
          <p:nvPr/>
        </p:nvSpPr>
        <p:spPr>
          <a:xfrm>
            <a:off x="7065504" y="28971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7DB3C30C-DDF1-884F-899A-FF754B307FB8}"/>
              </a:ext>
            </a:extLst>
          </p:cNvPr>
          <p:cNvSpPr/>
          <p:nvPr/>
        </p:nvSpPr>
        <p:spPr>
          <a:xfrm>
            <a:off x="2057685" y="394836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02328E30-8078-4C41-8065-8E1F4D9F66FA}"/>
              </a:ext>
            </a:extLst>
          </p:cNvPr>
          <p:cNvSpPr/>
          <p:nvPr/>
        </p:nvSpPr>
        <p:spPr>
          <a:xfrm>
            <a:off x="4193167" y="395368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52BC6DD1-2817-FB4F-A8F3-AE6675A1167B}"/>
              </a:ext>
            </a:extLst>
          </p:cNvPr>
          <p:cNvSpPr/>
          <p:nvPr/>
        </p:nvSpPr>
        <p:spPr>
          <a:xfrm>
            <a:off x="6525360" y="39721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93FDBF92-E504-E443-AA26-2640CD45E5EB}"/>
              </a:ext>
            </a:extLst>
          </p:cNvPr>
          <p:cNvSpPr/>
          <p:nvPr/>
        </p:nvSpPr>
        <p:spPr>
          <a:xfrm>
            <a:off x="3127583" y="39501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37CE165C-0CA7-7940-AFEA-03580E10D000}"/>
              </a:ext>
            </a:extLst>
          </p:cNvPr>
          <p:cNvSpPr/>
          <p:nvPr/>
        </p:nvSpPr>
        <p:spPr>
          <a:xfrm>
            <a:off x="5979933" y="34497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F608EC55-4F56-5548-B8C6-0BD19522A866}"/>
              </a:ext>
            </a:extLst>
          </p:cNvPr>
          <p:cNvSpPr/>
          <p:nvPr/>
        </p:nvSpPr>
        <p:spPr>
          <a:xfrm>
            <a:off x="5992405" y="290548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6BB4A624-645A-D840-B708-CF68FF1B7E95}"/>
              </a:ext>
            </a:extLst>
          </p:cNvPr>
          <p:cNvSpPr/>
          <p:nvPr/>
        </p:nvSpPr>
        <p:spPr>
          <a:xfrm>
            <a:off x="5984182" y="39772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3D9DE85B-5346-814D-837C-E6B0F7AED5CE}"/>
              </a:ext>
            </a:extLst>
          </p:cNvPr>
          <p:cNvSpPr/>
          <p:nvPr/>
        </p:nvSpPr>
        <p:spPr>
          <a:xfrm>
            <a:off x="5060620" y="344311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7" name="Oval 86">
            <a:extLst>
              <a:ext uri="{FF2B5EF4-FFF2-40B4-BE49-F238E27FC236}">
                <a16:creationId xmlns:a16="http://schemas.microsoft.com/office/drawing/2014/main" id="{CF0D9DAC-FE50-B94D-940A-43AEF256813F}"/>
              </a:ext>
            </a:extLst>
          </p:cNvPr>
          <p:cNvSpPr/>
          <p:nvPr/>
        </p:nvSpPr>
        <p:spPr>
          <a:xfrm>
            <a:off x="5351767" y="343688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8" name="Oval 87">
            <a:extLst>
              <a:ext uri="{FF2B5EF4-FFF2-40B4-BE49-F238E27FC236}">
                <a16:creationId xmlns:a16="http://schemas.microsoft.com/office/drawing/2014/main" id="{4F154089-9294-084D-BD74-2FE04922E11B}"/>
              </a:ext>
            </a:extLst>
          </p:cNvPr>
          <p:cNvSpPr/>
          <p:nvPr/>
        </p:nvSpPr>
        <p:spPr>
          <a:xfrm>
            <a:off x="5658868" y="344056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89" name="Group 88">
            <a:extLst>
              <a:ext uri="{FF2B5EF4-FFF2-40B4-BE49-F238E27FC236}">
                <a16:creationId xmlns:a16="http://schemas.microsoft.com/office/drawing/2014/main" id="{5B3F417C-4B3D-EA4A-8763-405676574E4A}"/>
              </a:ext>
            </a:extLst>
          </p:cNvPr>
          <p:cNvGrpSpPr/>
          <p:nvPr/>
        </p:nvGrpSpPr>
        <p:grpSpPr>
          <a:xfrm>
            <a:off x="484335" y="5389502"/>
            <a:ext cx="924602" cy="1058574"/>
            <a:chOff x="536432" y="5376415"/>
            <a:chExt cx="924602" cy="1058574"/>
          </a:xfrm>
        </p:grpSpPr>
        <p:cxnSp>
          <p:nvCxnSpPr>
            <p:cNvPr id="90" name="Straight Arrow Connector 89">
              <a:extLst>
                <a:ext uri="{FF2B5EF4-FFF2-40B4-BE49-F238E27FC236}">
                  <a16:creationId xmlns:a16="http://schemas.microsoft.com/office/drawing/2014/main" id="{C4DFA1A1-C1A9-304A-9698-5847956DEA93}"/>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829097FB-4303-C84F-B946-CC0846B31B2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92" name="Straight Arrow Connector 91">
              <a:extLst>
                <a:ext uri="{FF2B5EF4-FFF2-40B4-BE49-F238E27FC236}">
                  <a16:creationId xmlns:a16="http://schemas.microsoft.com/office/drawing/2014/main" id="{9CDD2435-78C7-6E40-8DE1-265718A7669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9A7A6907-0895-2040-AED3-BE26DAA8CBB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98" name="Straight Arrow Connector 97">
            <a:extLst>
              <a:ext uri="{FF2B5EF4-FFF2-40B4-BE49-F238E27FC236}">
                <a16:creationId xmlns:a16="http://schemas.microsoft.com/office/drawing/2014/main" id="{75FED7B9-984D-C64C-B910-10F302BFD3F2}"/>
              </a:ext>
            </a:extLst>
          </p:cNvPr>
          <p:cNvCxnSpPr>
            <a:cxnSpLocks/>
          </p:cNvCxnSpPr>
          <p:nvPr/>
        </p:nvCxnSpPr>
        <p:spPr>
          <a:xfrm>
            <a:off x="7356335" y="2721409"/>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5FDB4963-D266-474D-8E03-FA5ED56EDD72}"/>
              </a:ext>
            </a:extLst>
          </p:cNvPr>
          <p:cNvCxnSpPr>
            <a:cxnSpLocks/>
          </p:cNvCxnSpPr>
          <p:nvPr/>
        </p:nvCxnSpPr>
        <p:spPr>
          <a:xfrm>
            <a:off x="7315392" y="3798221"/>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95E10F8A-A1DC-F247-99EE-1CD2CAE0B08E}"/>
              </a:ext>
            </a:extLst>
          </p:cNvPr>
          <p:cNvSpPr txBox="1"/>
          <p:nvPr/>
        </p:nvSpPr>
        <p:spPr>
          <a:xfrm>
            <a:off x="7101946" y="2321662"/>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8" name="TextBox 117">
            <a:extLst>
              <a:ext uri="{FF2B5EF4-FFF2-40B4-BE49-F238E27FC236}">
                <a16:creationId xmlns:a16="http://schemas.microsoft.com/office/drawing/2014/main" id="{7F9C8E9B-A51A-6E48-8BCC-30BE6F5BBB7E}"/>
              </a:ext>
            </a:extLst>
          </p:cNvPr>
          <p:cNvSpPr txBox="1"/>
          <p:nvPr/>
        </p:nvSpPr>
        <p:spPr>
          <a:xfrm>
            <a:off x="7096672" y="4111812"/>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1" name="TextBox 120">
            <a:extLst>
              <a:ext uri="{FF2B5EF4-FFF2-40B4-BE49-F238E27FC236}">
                <a16:creationId xmlns:a16="http://schemas.microsoft.com/office/drawing/2014/main" id="{DFC791E7-8E83-A345-9578-E87904056FF5}"/>
              </a:ext>
            </a:extLst>
          </p:cNvPr>
          <p:cNvSpPr txBox="1"/>
          <p:nvPr/>
        </p:nvSpPr>
        <p:spPr>
          <a:xfrm>
            <a:off x="2730832" y="250591"/>
            <a:ext cx="3888630"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#13             </a:t>
            </a:r>
          </a:p>
        </p:txBody>
      </p:sp>
      <p:grpSp>
        <p:nvGrpSpPr>
          <p:cNvPr id="123" name="Group 122">
            <a:extLst>
              <a:ext uri="{FF2B5EF4-FFF2-40B4-BE49-F238E27FC236}">
                <a16:creationId xmlns:a16="http://schemas.microsoft.com/office/drawing/2014/main" id="{8C8E1C1D-2147-D04B-B7DE-0FFB47577345}"/>
              </a:ext>
            </a:extLst>
          </p:cNvPr>
          <p:cNvGrpSpPr/>
          <p:nvPr/>
        </p:nvGrpSpPr>
        <p:grpSpPr>
          <a:xfrm>
            <a:off x="7007440" y="6089398"/>
            <a:ext cx="1694217" cy="465402"/>
            <a:chOff x="1032936" y="5906726"/>
            <a:chExt cx="1694217" cy="465402"/>
          </a:xfrm>
        </p:grpSpPr>
        <p:sp>
          <p:nvSpPr>
            <p:cNvPr id="125" name="TextBox 124">
              <a:extLst>
                <a:ext uri="{FF2B5EF4-FFF2-40B4-BE49-F238E27FC236}">
                  <a16:creationId xmlns:a16="http://schemas.microsoft.com/office/drawing/2014/main" id="{2AB59E6C-32B1-1549-9ABB-E5E7B0D917E0}"/>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26" name="TextBox 125">
              <a:extLst>
                <a:ext uri="{FF2B5EF4-FFF2-40B4-BE49-F238E27FC236}">
                  <a16:creationId xmlns:a16="http://schemas.microsoft.com/office/drawing/2014/main" id="{EA2A9C80-36D4-B543-9926-B37F57F00CEB}"/>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4121244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3230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58C58CC-D6C5-A045-BAA2-345C76321A5C}"/>
              </a:ext>
            </a:extLst>
          </p:cNvPr>
          <p:cNvCxnSpPr/>
          <p:nvPr/>
        </p:nvCxnSpPr>
        <p:spPr>
          <a:xfrm rot="16200000">
            <a:off x="6285326" y="334150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5438C3F8-63DE-2242-A341-D2BDB7F87234}"/>
              </a:ext>
            </a:extLst>
          </p:cNvPr>
          <p:cNvCxnSpPr/>
          <p:nvPr/>
        </p:nvCxnSpPr>
        <p:spPr>
          <a:xfrm>
            <a:off x="6022588" y="361864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2B0617A-D7A4-7645-94FD-5FE76E0BFDF0}"/>
              </a:ext>
            </a:extLst>
          </p:cNvPr>
          <p:cNvCxnSpPr/>
          <p:nvPr/>
        </p:nvCxnSpPr>
        <p:spPr>
          <a:xfrm flipV="1">
            <a:off x="6550042" y="362129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324AF75-F318-1D43-9851-C3EE42DF4268}"/>
              </a:ext>
            </a:extLst>
          </p:cNvPr>
          <p:cNvCxnSpPr/>
          <p:nvPr/>
        </p:nvCxnSpPr>
        <p:spPr>
          <a:xfrm rot="16200000">
            <a:off x="3021323" y="333991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98DF6EB-3248-BB46-A545-D7FB9AACC2C0}"/>
              </a:ext>
            </a:extLst>
          </p:cNvPr>
          <p:cNvCxnSpPr/>
          <p:nvPr/>
        </p:nvCxnSpPr>
        <p:spPr>
          <a:xfrm rot="16200000">
            <a:off x="1963924" y="334151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275E348-8F90-E248-BF67-B99930A5026E}"/>
              </a:ext>
            </a:extLst>
          </p:cNvPr>
          <p:cNvCxnSpPr>
            <a:cxnSpLocks/>
          </p:cNvCxnSpPr>
          <p:nvPr/>
        </p:nvCxnSpPr>
        <p:spPr>
          <a:xfrm flipV="1">
            <a:off x="4360890" y="362513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16E2AA0-2BB9-BF4D-90F8-A2FDBEDF1168}"/>
              </a:ext>
            </a:extLst>
          </p:cNvPr>
          <p:cNvCxnSpPr/>
          <p:nvPr/>
        </p:nvCxnSpPr>
        <p:spPr>
          <a:xfrm>
            <a:off x="3826582" y="361681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13D779C-C640-7641-8459-551BEF675290}"/>
              </a:ext>
            </a:extLst>
          </p:cNvPr>
          <p:cNvCxnSpPr>
            <a:cxnSpLocks/>
          </p:cNvCxnSpPr>
          <p:nvPr/>
        </p:nvCxnSpPr>
        <p:spPr>
          <a:xfrm flipV="1">
            <a:off x="3274461" y="36287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1EBF05C-B364-BE40-B2A1-EDFB79907400}"/>
              </a:ext>
            </a:extLst>
          </p:cNvPr>
          <p:cNvCxnSpPr/>
          <p:nvPr/>
        </p:nvCxnSpPr>
        <p:spPr>
          <a:xfrm>
            <a:off x="2750147" y="360958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8C9EC96-FD65-5E4F-B6C0-F06CCC2598E9}"/>
              </a:ext>
            </a:extLst>
          </p:cNvPr>
          <p:cNvCxnSpPr>
            <a:cxnSpLocks/>
          </p:cNvCxnSpPr>
          <p:nvPr/>
        </p:nvCxnSpPr>
        <p:spPr>
          <a:xfrm flipV="1">
            <a:off x="2220602" y="36191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594585D-EF07-8449-A295-6375891C7C44}"/>
              </a:ext>
            </a:extLst>
          </p:cNvPr>
          <p:cNvCxnSpPr/>
          <p:nvPr/>
        </p:nvCxnSpPr>
        <p:spPr>
          <a:xfrm>
            <a:off x="1664480" y="360635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3CD5D63-7140-4D43-BFDD-6BA544019EB2}"/>
              </a:ext>
            </a:extLst>
          </p:cNvPr>
          <p:cNvCxnSpPr/>
          <p:nvPr/>
        </p:nvCxnSpPr>
        <p:spPr>
          <a:xfrm rot="16200000">
            <a:off x="4077409" y="388001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1B45E19-6C1E-0E45-A03E-F4D269D23F16}"/>
              </a:ext>
            </a:extLst>
          </p:cNvPr>
          <p:cNvCxnSpPr/>
          <p:nvPr/>
        </p:nvCxnSpPr>
        <p:spPr>
          <a:xfrm>
            <a:off x="4357829" y="360893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AD2B73B-7F34-E94A-B39E-FFF138AC6028}"/>
              </a:ext>
            </a:extLst>
          </p:cNvPr>
          <p:cNvCxnSpPr/>
          <p:nvPr/>
        </p:nvCxnSpPr>
        <p:spPr>
          <a:xfrm rot="16200000">
            <a:off x="3546631" y="388734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239F94E-F6AB-844D-934E-954E2D92015E}"/>
              </a:ext>
            </a:extLst>
          </p:cNvPr>
          <p:cNvCxnSpPr/>
          <p:nvPr/>
        </p:nvCxnSpPr>
        <p:spPr>
          <a:xfrm rot="16200000">
            <a:off x="3552005" y="335326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06F7065-865A-A447-B6EA-CFF39628B0BA}"/>
              </a:ext>
            </a:extLst>
          </p:cNvPr>
          <p:cNvCxnSpPr/>
          <p:nvPr/>
        </p:nvCxnSpPr>
        <p:spPr>
          <a:xfrm rot="16200000">
            <a:off x="3017071" y="38659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BBE2596-80AE-544F-8697-24865B49FAA6}"/>
              </a:ext>
            </a:extLst>
          </p:cNvPr>
          <p:cNvCxnSpPr/>
          <p:nvPr/>
        </p:nvCxnSpPr>
        <p:spPr>
          <a:xfrm>
            <a:off x="3291475" y="361896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43AB22C-32CF-844E-B191-0F1A5B4222DD}"/>
              </a:ext>
            </a:extLst>
          </p:cNvPr>
          <p:cNvCxnSpPr/>
          <p:nvPr/>
        </p:nvCxnSpPr>
        <p:spPr>
          <a:xfrm>
            <a:off x="4371433" y="30732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DF8D300-04CC-0947-BC9E-875C25673AB2}"/>
              </a:ext>
            </a:extLst>
          </p:cNvPr>
          <p:cNvCxnSpPr/>
          <p:nvPr/>
        </p:nvCxnSpPr>
        <p:spPr>
          <a:xfrm>
            <a:off x="2241184" y="307507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5810F16-2FEF-3E4E-B6FE-B6EE3F1BA053}"/>
              </a:ext>
            </a:extLst>
          </p:cNvPr>
          <p:cNvCxnSpPr/>
          <p:nvPr/>
        </p:nvCxnSpPr>
        <p:spPr>
          <a:xfrm>
            <a:off x="3823782" y="414619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90E9AB2-D167-0349-9587-C5F5211C8991}"/>
              </a:ext>
            </a:extLst>
          </p:cNvPr>
          <p:cNvCxnSpPr/>
          <p:nvPr/>
        </p:nvCxnSpPr>
        <p:spPr>
          <a:xfrm>
            <a:off x="2750870" y="414460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0DEF20E-5AAD-3245-A43E-A6B6B3F28F99}"/>
              </a:ext>
            </a:extLst>
          </p:cNvPr>
          <p:cNvCxnSpPr/>
          <p:nvPr/>
        </p:nvCxnSpPr>
        <p:spPr>
          <a:xfrm>
            <a:off x="1687641" y="413961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8C4F125-907A-5D4E-AB60-C373DDD3F6FC}"/>
              </a:ext>
            </a:extLst>
          </p:cNvPr>
          <p:cNvCxnSpPr/>
          <p:nvPr/>
        </p:nvCxnSpPr>
        <p:spPr>
          <a:xfrm>
            <a:off x="2753612" y="30781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7072680-B2F0-C947-95F2-DFDBEDA0FFB3}"/>
              </a:ext>
            </a:extLst>
          </p:cNvPr>
          <p:cNvCxnSpPr/>
          <p:nvPr/>
        </p:nvCxnSpPr>
        <p:spPr>
          <a:xfrm>
            <a:off x="3812506" y="307552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7D0B67C1-3527-714B-9887-9DB7081C646E}"/>
              </a:ext>
            </a:extLst>
          </p:cNvPr>
          <p:cNvCxnSpPr/>
          <p:nvPr/>
        </p:nvCxnSpPr>
        <p:spPr>
          <a:xfrm>
            <a:off x="1715492" y="307701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6096786-AB77-BD47-9E1C-31EF1BDF7BB5}"/>
              </a:ext>
            </a:extLst>
          </p:cNvPr>
          <p:cNvCxnSpPr/>
          <p:nvPr/>
        </p:nvCxnSpPr>
        <p:spPr>
          <a:xfrm flipV="1">
            <a:off x="1697342" y="307096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8830418-45B6-704E-9AFC-DC09FDF81EF0}"/>
              </a:ext>
            </a:extLst>
          </p:cNvPr>
          <p:cNvCxnSpPr/>
          <p:nvPr/>
        </p:nvCxnSpPr>
        <p:spPr>
          <a:xfrm flipV="1">
            <a:off x="2749657" y="307910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DCF770C-C86E-7B42-A24E-5FC2F88574DF}"/>
              </a:ext>
            </a:extLst>
          </p:cNvPr>
          <p:cNvCxnSpPr/>
          <p:nvPr/>
        </p:nvCxnSpPr>
        <p:spPr>
          <a:xfrm flipV="1">
            <a:off x="3818658" y="30834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ABF1768B-6B37-5A40-9928-51690775EDD2}"/>
              </a:ext>
            </a:extLst>
          </p:cNvPr>
          <p:cNvSpPr/>
          <p:nvPr/>
        </p:nvSpPr>
        <p:spPr>
          <a:xfrm>
            <a:off x="2201929" y="304114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1ADBFDD2-E9A4-2548-88E0-2AAC235290D9}"/>
              </a:ext>
            </a:extLst>
          </p:cNvPr>
          <p:cNvCxnSpPr/>
          <p:nvPr/>
        </p:nvCxnSpPr>
        <p:spPr>
          <a:xfrm>
            <a:off x="2222646" y="41434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79F783C-9F6A-EC40-8E58-D48BB3EA5BDF}"/>
              </a:ext>
            </a:extLst>
          </p:cNvPr>
          <p:cNvCxnSpPr/>
          <p:nvPr/>
        </p:nvCxnSpPr>
        <p:spPr>
          <a:xfrm>
            <a:off x="3286542" y="414491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92190F4-3CFF-2C48-8066-4C5CCDF6DCE6}"/>
              </a:ext>
            </a:extLst>
          </p:cNvPr>
          <p:cNvCxnSpPr/>
          <p:nvPr/>
        </p:nvCxnSpPr>
        <p:spPr>
          <a:xfrm>
            <a:off x="4351813" y="41449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C21D2ABE-C9AE-ED4C-A1D3-027E23310906}"/>
              </a:ext>
            </a:extLst>
          </p:cNvPr>
          <p:cNvSpPr/>
          <p:nvPr/>
        </p:nvSpPr>
        <p:spPr>
          <a:xfrm>
            <a:off x="3243800" y="41103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DD9557DD-9FC9-FC48-81EE-99ADC5AE0895}"/>
              </a:ext>
            </a:extLst>
          </p:cNvPr>
          <p:cNvSpPr/>
          <p:nvPr/>
        </p:nvSpPr>
        <p:spPr>
          <a:xfrm>
            <a:off x="4312802" y="41103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F53DE997-7B31-5646-9990-334C4D174305}"/>
              </a:ext>
            </a:extLst>
          </p:cNvPr>
          <p:cNvSpPr/>
          <p:nvPr/>
        </p:nvSpPr>
        <p:spPr>
          <a:xfrm>
            <a:off x="3792502" y="35811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6B75F205-6125-314F-B193-3A91C9ACA7AA}"/>
              </a:ext>
            </a:extLst>
          </p:cNvPr>
          <p:cNvGrpSpPr/>
          <p:nvPr/>
        </p:nvGrpSpPr>
        <p:grpSpPr>
          <a:xfrm>
            <a:off x="1584185" y="3538039"/>
            <a:ext cx="145247" cy="134715"/>
            <a:chOff x="1858169" y="2509507"/>
            <a:chExt cx="199389" cy="184931"/>
          </a:xfrm>
        </p:grpSpPr>
        <p:sp>
          <p:nvSpPr>
            <p:cNvPr id="41" name="Oval 40">
              <a:extLst>
                <a:ext uri="{FF2B5EF4-FFF2-40B4-BE49-F238E27FC236}">
                  <a16:creationId xmlns:a16="http://schemas.microsoft.com/office/drawing/2014/main" id="{30DB65FD-2644-A14B-8A33-2FFAAD210F40}"/>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ADD656DE-E32F-BA49-8C4E-F7629411586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4A37650B-0F5E-ED48-8EF0-CB99F31F0169}"/>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06747C6-5E9F-104E-B162-1C508AECF376}"/>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17D98F0-2AF0-0248-8170-575F7C2616A1}"/>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6" name="Straight Connector 45">
            <a:extLst>
              <a:ext uri="{FF2B5EF4-FFF2-40B4-BE49-F238E27FC236}">
                <a16:creationId xmlns:a16="http://schemas.microsoft.com/office/drawing/2014/main" id="{177750FC-7C0F-BD4C-A06F-D2E08479B9E4}"/>
              </a:ext>
            </a:extLst>
          </p:cNvPr>
          <p:cNvCxnSpPr/>
          <p:nvPr/>
        </p:nvCxnSpPr>
        <p:spPr>
          <a:xfrm>
            <a:off x="3285482" y="30758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75AED2F0-DB17-004A-AB30-052C363D9753}"/>
              </a:ext>
            </a:extLst>
          </p:cNvPr>
          <p:cNvSpPr/>
          <p:nvPr/>
        </p:nvSpPr>
        <p:spPr>
          <a:xfrm>
            <a:off x="3259739" y="30385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8" name="Group 47">
            <a:extLst>
              <a:ext uri="{FF2B5EF4-FFF2-40B4-BE49-F238E27FC236}">
                <a16:creationId xmlns:a16="http://schemas.microsoft.com/office/drawing/2014/main" id="{7AF18421-FD13-9A41-92A7-674EB2BE09DD}"/>
              </a:ext>
            </a:extLst>
          </p:cNvPr>
          <p:cNvGrpSpPr/>
          <p:nvPr/>
        </p:nvGrpSpPr>
        <p:grpSpPr>
          <a:xfrm>
            <a:off x="1592472" y="3004491"/>
            <a:ext cx="139883" cy="134715"/>
            <a:chOff x="1869545" y="1777075"/>
            <a:chExt cx="192026" cy="184931"/>
          </a:xfrm>
        </p:grpSpPr>
        <p:sp>
          <p:nvSpPr>
            <p:cNvPr id="49" name="Oval 48">
              <a:extLst>
                <a:ext uri="{FF2B5EF4-FFF2-40B4-BE49-F238E27FC236}">
                  <a16:creationId xmlns:a16="http://schemas.microsoft.com/office/drawing/2014/main" id="{283960BE-6715-224C-93AA-616A10C6BD5F}"/>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a:extLst>
                <a:ext uri="{FF2B5EF4-FFF2-40B4-BE49-F238E27FC236}">
                  <a16:creationId xmlns:a16="http://schemas.microsoft.com/office/drawing/2014/main" id="{C847A9C6-C2AF-C140-AF49-C81F186ADB74}"/>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3FD4CD1F-EE5A-D844-B3DB-F47F95C844BA}"/>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EDB948C4-EBEF-C444-A3E9-5E1F11D88F40}"/>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17DA48F0-6E71-7D4B-87B6-3CF96D112358}"/>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4" name="Group 53">
            <a:extLst>
              <a:ext uri="{FF2B5EF4-FFF2-40B4-BE49-F238E27FC236}">
                <a16:creationId xmlns:a16="http://schemas.microsoft.com/office/drawing/2014/main" id="{0F3DD166-C299-5F4F-95E8-D2C46E42646C}"/>
              </a:ext>
            </a:extLst>
          </p:cNvPr>
          <p:cNvGrpSpPr/>
          <p:nvPr/>
        </p:nvGrpSpPr>
        <p:grpSpPr>
          <a:xfrm>
            <a:off x="1575523" y="4069391"/>
            <a:ext cx="145247" cy="134715"/>
            <a:chOff x="1858169" y="2509507"/>
            <a:chExt cx="199389" cy="184931"/>
          </a:xfrm>
        </p:grpSpPr>
        <p:sp>
          <p:nvSpPr>
            <p:cNvPr id="55" name="Oval 54">
              <a:extLst>
                <a:ext uri="{FF2B5EF4-FFF2-40B4-BE49-F238E27FC236}">
                  <a16:creationId xmlns:a16="http://schemas.microsoft.com/office/drawing/2014/main" id="{0140D770-C09E-5A43-A94E-F8EBCF89A863}"/>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id="{BE4FE7D6-A63F-DA40-A871-0325031AC99E}"/>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66751D2C-C4C6-E842-9814-ECD5DDB95CDD}"/>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B34BF7F9-C67A-964C-B30C-9F80754A5075}"/>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C689F934-6798-6749-AE99-13DFB14AC087}"/>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0" name="Oval 59">
            <a:extLst>
              <a:ext uri="{FF2B5EF4-FFF2-40B4-BE49-F238E27FC236}">
                <a16:creationId xmlns:a16="http://schemas.microsoft.com/office/drawing/2014/main" id="{A29D1348-25FB-1344-91BD-84D13CFDDB5E}"/>
              </a:ext>
            </a:extLst>
          </p:cNvPr>
          <p:cNvSpPr/>
          <p:nvPr/>
        </p:nvSpPr>
        <p:spPr>
          <a:xfrm>
            <a:off x="3783840" y="41124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0D1A1F1D-3866-C449-A4D8-B91EE5375D35}"/>
              </a:ext>
            </a:extLst>
          </p:cNvPr>
          <p:cNvSpPr/>
          <p:nvPr/>
        </p:nvSpPr>
        <p:spPr>
          <a:xfrm>
            <a:off x="3252462" y="35789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38EA647C-51B3-614C-A069-58212DA24726}"/>
              </a:ext>
            </a:extLst>
          </p:cNvPr>
          <p:cNvSpPr/>
          <p:nvPr/>
        </p:nvSpPr>
        <p:spPr>
          <a:xfrm>
            <a:off x="3791072" y="30407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8" name="Straight Connector 77">
            <a:extLst>
              <a:ext uri="{FF2B5EF4-FFF2-40B4-BE49-F238E27FC236}">
                <a16:creationId xmlns:a16="http://schemas.microsoft.com/office/drawing/2014/main" id="{7E7E0EDB-C918-0A48-97F9-41FFA501CCB7}"/>
              </a:ext>
            </a:extLst>
          </p:cNvPr>
          <p:cNvCxnSpPr/>
          <p:nvPr/>
        </p:nvCxnSpPr>
        <p:spPr>
          <a:xfrm rot="16200000">
            <a:off x="1956118" y="38566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00553177-6B84-D142-876C-0F8063A493E6}"/>
              </a:ext>
            </a:extLst>
          </p:cNvPr>
          <p:cNvCxnSpPr/>
          <p:nvPr/>
        </p:nvCxnSpPr>
        <p:spPr>
          <a:xfrm rot="16200000">
            <a:off x="2486182" y="386673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CF42AB89-98CE-AA4A-B22A-F6732CD68610}"/>
              </a:ext>
            </a:extLst>
          </p:cNvPr>
          <p:cNvCxnSpPr/>
          <p:nvPr/>
        </p:nvCxnSpPr>
        <p:spPr>
          <a:xfrm>
            <a:off x="2230522" y="360966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Oval 84">
            <a:extLst>
              <a:ext uri="{FF2B5EF4-FFF2-40B4-BE49-F238E27FC236}">
                <a16:creationId xmlns:a16="http://schemas.microsoft.com/office/drawing/2014/main" id="{88D11E60-FBCC-714F-A625-CD828464E534}"/>
              </a:ext>
            </a:extLst>
          </p:cNvPr>
          <p:cNvSpPr/>
          <p:nvPr/>
        </p:nvSpPr>
        <p:spPr>
          <a:xfrm>
            <a:off x="2194539" y="35745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Connector 85">
            <a:extLst>
              <a:ext uri="{FF2B5EF4-FFF2-40B4-BE49-F238E27FC236}">
                <a16:creationId xmlns:a16="http://schemas.microsoft.com/office/drawing/2014/main" id="{028836A9-350B-A841-A93C-CCF7C81C003D}"/>
              </a:ext>
            </a:extLst>
          </p:cNvPr>
          <p:cNvCxnSpPr/>
          <p:nvPr/>
        </p:nvCxnSpPr>
        <p:spPr>
          <a:xfrm rot="16200000">
            <a:off x="2491556" y="333991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7" name="Oval 86">
            <a:extLst>
              <a:ext uri="{FF2B5EF4-FFF2-40B4-BE49-F238E27FC236}">
                <a16:creationId xmlns:a16="http://schemas.microsoft.com/office/drawing/2014/main" id="{590AF2EF-14CF-9246-8F70-97E36324D26E}"/>
              </a:ext>
            </a:extLst>
          </p:cNvPr>
          <p:cNvSpPr/>
          <p:nvPr/>
        </p:nvSpPr>
        <p:spPr>
          <a:xfrm>
            <a:off x="2714838" y="41124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279B3702-D608-E440-90F7-D390193D3642}"/>
              </a:ext>
            </a:extLst>
          </p:cNvPr>
          <p:cNvSpPr/>
          <p:nvPr/>
        </p:nvSpPr>
        <p:spPr>
          <a:xfrm>
            <a:off x="2723501" y="35811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0FAF90B5-370B-8A42-B01A-0DF8B2B91E36}"/>
              </a:ext>
            </a:extLst>
          </p:cNvPr>
          <p:cNvSpPr/>
          <p:nvPr/>
        </p:nvSpPr>
        <p:spPr>
          <a:xfrm>
            <a:off x="2730777" y="30407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E25AFEA6-3108-1841-8503-8610C7BEC29A}"/>
              </a:ext>
            </a:extLst>
          </p:cNvPr>
          <p:cNvCxnSpPr/>
          <p:nvPr/>
        </p:nvCxnSpPr>
        <p:spPr>
          <a:xfrm rot="16200000">
            <a:off x="4641523" y="386619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B34A22B7-80E6-DC44-83F9-93C0CA5E5F80}"/>
              </a:ext>
            </a:extLst>
          </p:cNvPr>
          <p:cNvCxnSpPr/>
          <p:nvPr/>
        </p:nvCxnSpPr>
        <p:spPr>
          <a:xfrm rot="16200000">
            <a:off x="4636106" y="33393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31CCD40B-4109-3D42-9564-6EB43CCA2D38}"/>
              </a:ext>
            </a:extLst>
          </p:cNvPr>
          <p:cNvSpPr/>
          <p:nvPr/>
        </p:nvSpPr>
        <p:spPr>
          <a:xfrm>
            <a:off x="4870269" y="35804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A40BFC83-9D12-EB41-8B4E-945727810E9C}"/>
              </a:ext>
            </a:extLst>
          </p:cNvPr>
          <p:cNvSpPr/>
          <p:nvPr/>
        </p:nvSpPr>
        <p:spPr>
          <a:xfrm>
            <a:off x="4870709" y="30400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0147F32D-FC67-C548-9260-14AADF19888C}"/>
              </a:ext>
            </a:extLst>
          </p:cNvPr>
          <p:cNvSpPr/>
          <p:nvPr/>
        </p:nvSpPr>
        <p:spPr>
          <a:xfrm>
            <a:off x="4866802" y="41117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72A7B9E6-A64D-E145-BD41-6C248E8D5992}"/>
              </a:ext>
            </a:extLst>
          </p:cNvPr>
          <p:cNvCxnSpPr/>
          <p:nvPr/>
        </p:nvCxnSpPr>
        <p:spPr>
          <a:xfrm rot="16200000">
            <a:off x="6277967" y="388905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F97C108B-3AEE-0B4A-9E73-A3E756170B44}"/>
              </a:ext>
            </a:extLst>
          </p:cNvPr>
          <p:cNvCxnSpPr/>
          <p:nvPr/>
        </p:nvCxnSpPr>
        <p:spPr>
          <a:xfrm>
            <a:off x="6558387" y="361797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C76B9B64-F4F4-AD47-B00A-0A758F0C7FB2}"/>
              </a:ext>
            </a:extLst>
          </p:cNvPr>
          <p:cNvCxnSpPr/>
          <p:nvPr/>
        </p:nvCxnSpPr>
        <p:spPr>
          <a:xfrm>
            <a:off x="6571991" y="308233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CB095B75-B348-A34B-A7C0-DB2D6A5B9599}"/>
              </a:ext>
            </a:extLst>
          </p:cNvPr>
          <p:cNvCxnSpPr/>
          <p:nvPr/>
        </p:nvCxnSpPr>
        <p:spPr>
          <a:xfrm>
            <a:off x="6024340" y="415523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D5D9DE20-4D53-364C-A22E-E27847087743}"/>
              </a:ext>
            </a:extLst>
          </p:cNvPr>
          <p:cNvCxnSpPr/>
          <p:nvPr/>
        </p:nvCxnSpPr>
        <p:spPr>
          <a:xfrm>
            <a:off x="6013064" y="308456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C3906A62-B30C-C148-822E-2CE0AA50B39C}"/>
              </a:ext>
            </a:extLst>
          </p:cNvPr>
          <p:cNvCxnSpPr/>
          <p:nvPr/>
        </p:nvCxnSpPr>
        <p:spPr>
          <a:xfrm flipV="1">
            <a:off x="6019216" y="309249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Oval 116">
            <a:extLst>
              <a:ext uri="{FF2B5EF4-FFF2-40B4-BE49-F238E27FC236}">
                <a16:creationId xmlns:a16="http://schemas.microsoft.com/office/drawing/2014/main" id="{2C514A27-7C94-0443-A949-87A65FB6D106}"/>
              </a:ext>
            </a:extLst>
          </p:cNvPr>
          <p:cNvSpPr/>
          <p:nvPr/>
        </p:nvSpPr>
        <p:spPr>
          <a:xfrm>
            <a:off x="6529298" y="30475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309D71C6-1400-D749-8378-061720586356}"/>
              </a:ext>
            </a:extLst>
          </p:cNvPr>
          <p:cNvCxnSpPr/>
          <p:nvPr/>
        </p:nvCxnSpPr>
        <p:spPr>
          <a:xfrm>
            <a:off x="6552371" y="415401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9" name="Oval 118">
            <a:extLst>
              <a:ext uri="{FF2B5EF4-FFF2-40B4-BE49-F238E27FC236}">
                <a16:creationId xmlns:a16="http://schemas.microsoft.com/office/drawing/2014/main" id="{F74B05F5-FDCC-804E-99E2-EF8DCC66D06D}"/>
              </a:ext>
            </a:extLst>
          </p:cNvPr>
          <p:cNvSpPr/>
          <p:nvPr/>
        </p:nvSpPr>
        <p:spPr>
          <a:xfrm>
            <a:off x="6513360" y="41193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63962583-BB1D-F041-B727-03E05E68B4D9}"/>
              </a:ext>
            </a:extLst>
          </p:cNvPr>
          <p:cNvSpPr/>
          <p:nvPr/>
        </p:nvSpPr>
        <p:spPr>
          <a:xfrm>
            <a:off x="5993060" y="35901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05E7C084-1507-C84F-B203-744ADFA36230}"/>
              </a:ext>
            </a:extLst>
          </p:cNvPr>
          <p:cNvSpPr/>
          <p:nvPr/>
        </p:nvSpPr>
        <p:spPr>
          <a:xfrm>
            <a:off x="5984398" y="41215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C794010B-EC52-7C4B-B7A5-7E655C18DB5F}"/>
              </a:ext>
            </a:extLst>
          </p:cNvPr>
          <p:cNvSpPr/>
          <p:nvPr/>
        </p:nvSpPr>
        <p:spPr>
          <a:xfrm>
            <a:off x="6522022" y="35879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407901A3-8313-FD4A-872B-6A79E1F39A7B}"/>
              </a:ext>
            </a:extLst>
          </p:cNvPr>
          <p:cNvSpPr/>
          <p:nvPr/>
        </p:nvSpPr>
        <p:spPr>
          <a:xfrm>
            <a:off x="5991630" y="30497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1" name="Straight Connector 130">
            <a:extLst>
              <a:ext uri="{FF2B5EF4-FFF2-40B4-BE49-F238E27FC236}">
                <a16:creationId xmlns:a16="http://schemas.microsoft.com/office/drawing/2014/main" id="{9116AA65-AF83-2348-83FA-2D02457C1C19}"/>
              </a:ext>
            </a:extLst>
          </p:cNvPr>
          <p:cNvCxnSpPr/>
          <p:nvPr/>
        </p:nvCxnSpPr>
        <p:spPr>
          <a:xfrm rot="16200000">
            <a:off x="6842081" y="387523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686E911E-32B4-6C4B-988F-F24519FE44F3}"/>
              </a:ext>
            </a:extLst>
          </p:cNvPr>
          <p:cNvCxnSpPr/>
          <p:nvPr/>
        </p:nvCxnSpPr>
        <p:spPr>
          <a:xfrm rot="16200000">
            <a:off x="6836664" y="334841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3" name="Oval 132">
            <a:extLst>
              <a:ext uri="{FF2B5EF4-FFF2-40B4-BE49-F238E27FC236}">
                <a16:creationId xmlns:a16="http://schemas.microsoft.com/office/drawing/2014/main" id="{260A2FCB-6E75-2742-9E67-934829DBADDD}"/>
              </a:ext>
            </a:extLst>
          </p:cNvPr>
          <p:cNvSpPr/>
          <p:nvPr/>
        </p:nvSpPr>
        <p:spPr>
          <a:xfrm>
            <a:off x="7070827" y="358945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8689068E-1ABC-D644-9EAD-A6F15EC72663}"/>
              </a:ext>
            </a:extLst>
          </p:cNvPr>
          <p:cNvSpPr/>
          <p:nvPr/>
        </p:nvSpPr>
        <p:spPr>
          <a:xfrm>
            <a:off x="7071267" y="30490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DDC4436A-2B76-8D46-9B7A-C49FA128E93D}"/>
              </a:ext>
            </a:extLst>
          </p:cNvPr>
          <p:cNvSpPr/>
          <p:nvPr/>
        </p:nvSpPr>
        <p:spPr>
          <a:xfrm>
            <a:off x="7067360" y="412080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86C7AAA6-04B5-BB48-A776-18C1B8DF9380}"/>
              </a:ext>
            </a:extLst>
          </p:cNvPr>
          <p:cNvSpPr/>
          <p:nvPr/>
        </p:nvSpPr>
        <p:spPr>
          <a:xfrm>
            <a:off x="2185877" y="41059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5" name="Straight Connector 144">
            <a:extLst>
              <a:ext uri="{FF2B5EF4-FFF2-40B4-BE49-F238E27FC236}">
                <a16:creationId xmlns:a16="http://schemas.microsoft.com/office/drawing/2014/main" id="{D4614619-3371-1340-9B6B-EB67983888E3}"/>
              </a:ext>
            </a:extLst>
          </p:cNvPr>
          <p:cNvCxnSpPr/>
          <p:nvPr/>
        </p:nvCxnSpPr>
        <p:spPr>
          <a:xfrm rot="16200000">
            <a:off x="4089191" y="33393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6" name="Oval 145">
            <a:extLst>
              <a:ext uri="{FF2B5EF4-FFF2-40B4-BE49-F238E27FC236}">
                <a16:creationId xmlns:a16="http://schemas.microsoft.com/office/drawing/2014/main" id="{AD99E9E9-D5E8-864E-9831-58FCEC35F3F8}"/>
              </a:ext>
            </a:extLst>
          </p:cNvPr>
          <p:cNvSpPr/>
          <p:nvPr/>
        </p:nvSpPr>
        <p:spPr>
          <a:xfrm>
            <a:off x="4328740" y="30385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D2046AA3-2AA8-4845-A610-5CEC4D8686C5}"/>
              </a:ext>
            </a:extLst>
          </p:cNvPr>
          <p:cNvSpPr/>
          <p:nvPr/>
        </p:nvSpPr>
        <p:spPr>
          <a:xfrm>
            <a:off x="4321464" y="35789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8" name="Group 97">
            <a:extLst>
              <a:ext uri="{FF2B5EF4-FFF2-40B4-BE49-F238E27FC236}">
                <a16:creationId xmlns:a16="http://schemas.microsoft.com/office/drawing/2014/main" id="{29ED8750-1FAA-7F43-8A87-176A155390CE}"/>
              </a:ext>
            </a:extLst>
          </p:cNvPr>
          <p:cNvGrpSpPr/>
          <p:nvPr/>
        </p:nvGrpSpPr>
        <p:grpSpPr>
          <a:xfrm>
            <a:off x="475708" y="5406755"/>
            <a:ext cx="924602" cy="1058574"/>
            <a:chOff x="536432" y="5376415"/>
            <a:chExt cx="924602" cy="1058574"/>
          </a:xfrm>
        </p:grpSpPr>
        <p:cxnSp>
          <p:nvCxnSpPr>
            <p:cNvPr id="99" name="Straight Arrow Connector 98">
              <a:extLst>
                <a:ext uri="{FF2B5EF4-FFF2-40B4-BE49-F238E27FC236}">
                  <a16:creationId xmlns:a16="http://schemas.microsoft.com/office/drawing/2014/main" id="{02BA6EFD-93CE-2043-A55C-B58809E8AD10}"/>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41E19728-040A-A54A-9B39-5915EC5B024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1" name="Straight Arrow Connector 100">
              <a:extLst>
                <a:ext uri="{FF2B5EF4-FFF2-40B4-BE49-F238E27FC236}">
                  <a16:creationId xmlns:a16="http://schemas.microsoft.com/office/drawing/2014/main" id="{E74F7F41-A29F-9145-9AAF-19DCC556D919}"/>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1A8CD690-D2EE-634B-B267-9FA60B75D47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3" name="Straight Arrow Connector 102">
            <a:extLst>
              <a:ext uri="{FF2B5EF4-FFF2-40B4-BE49-F238E27FC236}">
                <a16:creationId xmlns:a16="http://schemas.microsoft.com/office/drawing/2014/main" id="{EDA043AB-93C6-4946-ACCA-E83B407BAC91}"/>
              </a:ext>
            </a:extLst>
          </p:cNvPr>
          <p:cNvCxnSpPr>
            <a:cxnSpLocks/>
          </p:cNvCxnSpPr>
          <p:nvPr/>
        </p:nvCxnSpPr>
        <p:spPr>
          <a:xfrm>
            <a:off x="7499597" y="2887059"/>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D7FF2A71-7723-224A-8ACA-70E36F3FF72A}"/>
              </a:ext>
            </a:extLst>
          </p:cNvPr>
          <p:cNvCxnSpPr>
            <a:cxnSpLocks/>
          </p:cNvCxnSpPr>
          <p:nvPr/>
        </p:nvCxnSpPr>
        <p:spPr>
          <a:xfrm>
            <a:off x="7458654" y="3963871"/>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141CBC0A-060B-3046-98EA-5EA64B41D997}"/>
              </a:ext>
            </a:extLst>
          </p:cNvPr>
          <p:cNvSpPr txBox="1"/>
          <p:nvPr/>
        </p:nvSpPr>
        <p:spPr>
          <a:xfrm>
            <a:off x="7245208" y="2487312"/>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6" name="TextBox 105">
            <a:extLst>
              <a:ext uri="{FF2B5EF4-FFF2-40B4-BE49-F238E27FC236}">
                <a16:creationId xmlns:a16="http://schemas.microsoft.com/office/drawing/2014/main" id="{6F395620-E57C-6A42-8215-A65086BC9DC9}"/>
              </a:ext>
            </a:extLst>
          </p:cNvPr>
          <p:cNvSpPr txBox="1"/>
          <p:nvPr/>
        </p:nvSpPr>
        <p:spPr>
          <a:xfrm>
            <a:off x="7239934" y="4277462"/>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7" name="Oval 106">
            <a:extLst>
              <a:ext uri="{FF2B5EF4-FFF2-40B4-BE49-F238E27FC236}">
                <a16:creationId xmlns:a16="http://schemas.microsoft.com/office/drawing/2014/main" id="{9CB39754-9470-3A4B-834B-610D147BD999}"/>
              </a:ext>
            </a:extLst>
          </p:cNvPr>
          <p:cNvSpPr/>
          <p:nvPr/>
        </p:nvSpPr>
        <p:spPr>
          <a:xfrm>
            <a:off x="5190492" y="360087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8" name="Oval 107">
            <a:extLst>
              <a:ext uri="{FF2B5EF4-FFF2-40B4-BE49-F238E27FC236}">
                <a16:creationId xmlns:a16="http://schemas.microsoft.com/office/drawing/2014/main" id="{697E9EB2-7921-ED46-8455-90CDFFC91046}"/>
              </a:ext>
            </a:extLst>
          </p:cNvPr>
          <p:cNvSpPr/>
          <p:nvPr/>
        </p:nvSpPr>
        <p:spPr>
          <a:xfrm>
            <a:off x="5435257" y="359465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C311F28A-74DA-1E4E-8CC0-03C1BE3CB8CC}"/>
              </a:ext>
            </a:extLst>
          </p:cNvPr>
          <p:cNvSpPr/>
          <p:nvPr/>
        </p:nvSpPr>
        <p:spPr>
          <a:xfrm>
            <a:off x="5689350" y="359170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5" name="TextBox 124">
            <a:extLst>
              <a:ext uri="{FF2B5EF4-FFF2-40B4-BE49-F238E27FC236}">
                <a16:creationId xmlns:a16="http://schemas.microsoft.com/office/drawing/2014/main" id="{520D771E-5A83-2349-9C6E-5A7E2B3F7500}"/>
              </a:ext>
            </a:extLst>
          </p:cNvPr>
          <p:cNvSpPr txBox="1"/>
          <p:nvPr/>
        </p:nvSpPr>
        <p:spPr>
          <a:xfrm>
            <a:off x="2860039" y="250591"/>
            <a:ext cx="391844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#14             </a:t>
            </a:r>
          </a:p>
        </p:txBody>
      </p:sp>
      <p:grpSp>
        <p:nvGrpSpPr>
          <p:cNvPr id="129" name="Group 128">
            <a:extLst>
              <a:ext uri="{FF2B5EF4-FFF2-40B4-BE49-F238E27FC236}">
                <a16:creationId xmlns:a16="http://schemas.microsoft.com/office/drawing/2014/main" id="{F47D9AE3-6B55-F04D-BD66-2C779710730F}"/>
              </a:ext>
            </a:extLst>
          </p:cNvPr>
          <p:cNvGrpSpPr/>
          <p:nvPr/>
        </p:nvGrpSpPr>
        <p:grpSpPr>
          <a:xfrm>
            <a:off x="7016066" y="6089398"/>
            <a:ext cx="1694217" cy="465402"/>
            <a:chOff x="1032936" y="5906726"/>
            <a:chExt cx="1694217" cy="465402"/>
          </a:xfrm>
        </p:grpSpPr>
        <p:sp>
          <p:nvSpPr>
            <p:cNvPr id="130" name="TextBox 129">
              <a:extLst>
                <a:ext uri="{FF2B5EF4-FFF2-40B4-BE49-F238E27FC236}">
                  <a16:creationId xmlns:a16="http://schemas.microsoft.com/office/drawing/2014/main" id="{910C5641-A1D1-734A-B241-AC013424D2CF}"/>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6" name="TextBox 135">
              <a:extLst>
                <a:ext uri="{FF2B5EF4-FFF2-40B4-BE49-F238E27FC236}">
                  <a16:creationId xmlns:a16="http://schemas.microsoft.com/office/drawing/2014/main" id="{56EC3BA9-5AB1-EF4D-8EEE-F72DFDCA6F38}"/>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927138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3230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09243CA-944A-DD4A-9EA5-F2C51041BB27}"/>
              </a:ext>
            </a:extLst>
          </p:cNvPr>
          <p:cNvCxnSpPr>
            <a:cxnSpLocks/>
          </p:cNvCxnSpPr>
          <p:nvPr/>
        </p:nvCxnSpPr>
        <p:spPr>
          <a:xfrm flipV="1">
            <a:off x="6641361" y="36254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D36060F5-5179-B849-AD51-172CDB420A9E}"/>
              </a:ext>
            </a:extLst>
          </p:cNvPr>
          <p:cNvCxnSpPr/>
          <p:nvPr/>
        </p:nvCxnSpPr>
        <p:spPr>
          <a:xfrm>
            <a:off x="6101415" y="362505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4F388F2-494E-F340-B6FE-3EAAF3FF411C}"/>
              </a:ext>
            </a:extLst>
          </p:cNvPr>
          <p:cNvCxnSpPr>
            <a:cxnSpLocks/>
          </p:cNvCxnSpPr>
          <p:nvPr/>
        </p:nvCxnSpPr>
        <p:spPr>
          <a:xfrm flipV="1">
            <a:off x="4228930" y="362413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DA0CEDB-F5D3-8E4C-A6B0-E9E677F4E45A}"/>
              </a:ext>
            </a:extLst>
          </p:cNvPr>
          <p:cNvCxnSpPr/>
          <p:nvPr/>
        </p:nvCxnSpPr>
        <p:spPr>
          <a:xfrm>
            <a:off x="3694622" y="362160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B0D150A-F398-F744-AEEA-0496B0081156}"/>
              </a:ext>
            </a:extLst>
          </p:cNvPr>
          <p:cNvCxnSpPr>
            <a:cxnSpLocks/>
          </p:cNvCxnSpPr>
          <p:nvPr/>
        </p:nvCxnSpPr>
        <p:spPr>
          <a:xfrm flipV="1">
            <a:off x="3142501" y="363352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4163E31-6D52-5D47-BAD0-61E5D0824142}"/>
              </a:ext>
            </a:extLst>
          </p:cNvPr>
          <p:cNvCxnSpPr/>
          <p:nvPr/>
        </p:nvCxnSpPr>
        <p:spPr>
          <a:xfrm>
            <a:off x="2618187" y="36143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1BA0F8E-9C28-2B4E-8A9F-3423C0D73B0E}"/>
              </a:ext>
            </a:extLst>
          </p:cNvPr>
          <p:cNvCxnSpPr>
            <a:cxnSpLocks/>
          </p:cNvCxnSpPr>
          <p:nvPr/>
        </p:nvCxnSpPr>
        <p:spPr>
          <a:xfrm flipV="1">
            <a:off x="2088642" y="362390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BA53867-7161-6347-9CB7-6FAB71F69AB3}"/>
              </a:ext>
            </a:extLst>
          </p:cNvPr>
          <p:cNvCxnSpPr/>
          <p:nvPr/>
        </p:nvCxnSpPr>
        <p:spPr>
          <a:xfrm>
            <a:off x="1532520" y="361114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1253FE3-EE58-9E4D-B6C3-D3E8F867E799}"/>
              </a:ext>
            </a:extLst>
          </p:cNvPr>
          <p:cNvCxnSpPr/>
          <p:nvPr/>
        </p:nvCxnSpPr>
        <p:spPr>
          <a:xfrm rot="16200000">
            <a:off x="3945449" y="388480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F036A32-94ED-5344-A209-649FE8CF45B9}"/>
              </a:ext>
            </a:extLst>
          </p:cNvPr>
          <p:cNvCxnSpPr/>
          <p:nvPr/>
        </p:nvCxnSpPr>
        <p:spPr>
          <a:xfrm>
            <a:off x="4225869" y="36137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4522319-54C4-C148-8D34-54BC8755F63A}"/>
              </a:ext>
            </a:extLst>
          </p:cNvPr>
          <p:cNvCxnSpPr/>
          <p:nvPr/>
        </p:nvCxnSpPr>
        <p:spPr>
          <a:xfrm rot="16200000">
            <a:off x="3414671" y="389213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3F66DD7-B03F-2949-A9A8-08AB578F7C90}"/>
              </a:ext>
            </a:extLst>
          </p:cNvPr>
          <p:cNvCxnSpPr/>
          <p:nvPr/>
        </p:nvCxnSpPr>
        <p:spPr>
          <a:xfrm rot="16200000">
            <a:off x="3427302" y="336531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20D8ACB-4535-2A40-AE4A-265A9A4FC252}"/>
              </a:ext>
            </a:extLst>
          </p:cNvPr>
          <p:cNvCxnSpPr/>
          <p:nvPr/>
        </p:nvCxnSpPr>
        <p:spPr>
          <a:xfrm rot="16200000">
            <a:off x="2885111" y="387076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067C28A-C0FD-B04E-9797-F0A8EAB4BA82}"/>
              </a:ext>
            </a:extLst>
          </p:cNvPr>
          <p:cNvCxnSpPr/>
          <p:nvPr/>
        </p:nvCxnSpPr>
        <p:spPr>
          <a:xfrm>
            <a:off x="3159515" y="362374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434F262-59EF-9643-9A19-6AC23E88B40D}"/>
              </a:ext>
            </a:extLst>
          </p:cNvPr>
          <p:cNvCxnSpPr/>
          <p:nvPr/>
        </p:nvCxnSpPr>
        <p:spPr>
          <a:xfrm>
            <a:off x="4239473" y="307807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067101C-C014-414D-9317-D507A87F057D}"/>
              </a:ext>
            </a:extLst>
          </p:cNvPr>
          <p:cNvCxnSpPr/>
          <p:nvPr/>
        </p:nvCxnSpPr>
        <p:spPr>
          <a:xfrm>
            <a:off x="2109224" y="307985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937E39D-BAEB-E141-8824-0819DA0A6376}"/>
              </a:ext>
            </a:extLst>
          </p:cNvPr>
          <p:cNvCxnSpPr/>
          <p:nvPr/>
        </p:nvCxnSpPr>
        <p:spPr>
          <a:xfrm>
            <a:off x="3691822" y="41509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EA711A9-AF7C-D847-89D3-DBB2661B4994}"/>
              </a:ext>
            </a:extLst>
          </p:cNvPr>
          <p:cNvCxnSpPr/>
          <p:nvPr/>
        </p:nvCxnSpPr>
        <p:spPr>
          <a:xfrm>
            <a:off x="2618910" y="41493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516EC9D-B10C-534E-8EE6-617CE9609629}"/>
              </a:ext>
            </a:extLst>
          </p:cNvPr>
          <p:cNvCxnSpPr/>
          <p:nvPr/>
        </p:nvCxnSpPr>
        <p:spPr>
          <a:xfrm>
            <a:off x="1555681" y="41444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5070095-4008-EA4C-A843-9C1B9437939D}"/>
              </a:ext>
            </a:extLst>
          </p:cNvPr>
          <p:cNvCxnSpPr/>
          <p:nvPr/>
        </p:nvCxnSpPr>
        <p:spPr>
          <a:xfrm>
            <a:off x="2621652" y="308293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EFE9F1A-ACA1-6F44-BEEF-A0D0FA9A5434}"/>
              </a:ext>
            </a:extLst>
          </p:cNvPr>
          <p:cNvCxnSpPr/>
          <p:nvPr/>
        </p:nvCxnSpPr>
        <p:spPr>
          <a:xfrm>
            <a:off x="3680546" y="308031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A6B18FD-1081-9F42-B943-CE1C94B63652}"/>
              </a:ext>
            </a:extLst>
          </p:cNvPr>
          <p:cNvCxnSpPr/>
          <p:nvPr/>
        </p:nvCxnSpPr>
        <p:spPr>
          <a:xfrm>
            <a:off x="1583532" y="308179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206D1DC0-8DA4-9C42-9A29-521A451BD9E2}"/>
              </a:ext>
            </a:extLst>
          </p:cNvPr>
          <p:cNvCxnSpPr/>
          <p:nvPr/>
        </p:nvCxnSpPr>
        <p:spPr>
          <a:xfrm flipV="1">
            <a:off x="1565382" y="30757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4C8C919-5810-F94D-ABB3-F73499F8AC13}"/>
              </a:ext>
            </a:extLst>
          </p:cNvPr>
          <p:cNvCxnSpPr/>
          <p:nvPr/>
        </p:nvCxnSpPr>
        <p:spPr>
          <a:xfrm flipV="1">
            <a:off x="2617697" y="308389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DAAA092-4D24-1147-B723-C9F829CF74D8}"/>
              </a:ext>
            </a:extLst>
          </p:cNvPr>
          <p:cNvCxnSpPr/>
          <p:nvPr/>
        </p:nvCxnSpPr>
        <p:spPr>
          <a:xfrm flipV="1">
            <a:off x="3686698" y="308824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7FF731A0-C9EC-EF4D-8BD7-F63D19EB69F6}"/>
              </a:ext>
            </a:extLst>
          </p:cNvPr>
          <p:cNvSpPr/>
          <p:nvPr/>
        </p:nvSpPr>
        <p:spPr>
          <a:xfrm>
            <a:off x="4196780" y="304334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78907F24-4E13-6F45-8C4F-E3C6136961E6}"/>
              </a:ext>
            </a:extLst>
          </p:cNvPr>
          <p:cNvSpPr/>
          <p:nvPr/>
        </p:nvSpPr>
        <p:spPr>
          <a:xfrm>
            <a:off x="2069969" y="304592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F5DA29B0-EC7F-E848-8940-DEDDEB71C3C4}"/>
              </a:ext>
            </a:extLst>
          </p:cNvPr>
          <p:cNvCxnSpPr/>
          <p:nvPr/>
        </p:nvCxnSpPr>
        <p:spPr>
          <a:xfrm>
            <a:off x="2090686" y="414826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307724BD-8513-D544-BC86-88B4274A5CA6}"/>
              </a:ext>
            </a:extLst>
          </p:cNvPr>
          <p:cNvCxnSpPr/>
          <p:nvPr/>
        </p:nvCxnSpPr>
        <p:spPr>
          <a:xfrm>
            <a:off x="3154582" y="414970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CD19716-2C3F-554B-9A13-999349A84EBF}"/>
              </a:ext>
            </a:extLst>
          </p:cNvPr>
          <p:cNvCxnSpPr/>
          <p:nvPr/>
        </p:nvCxnSpPr>
        <p:spPr>
          <a:xfrm>
            <a:off x="4219853" y="414976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2B5EB31F-65BB-6844-B77D-80A6A8AF6677}"/>
              </a:ext>
            </a:extLst>
          </p:cNvPr>
          <p:cNvSpPr/>
          <p:nvPr/>
        </p:nvSpPr>
        <p:spPr>
          <a:xfrm>
            <a:off x="3111840" y="41150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E642F164-DDB6-5B48-AD01-C8BCBEC7B2D9}"/>
              </a:ext>
            </a:extLst>
          </p:cNvPr>
          <p:cNvSpPr/>
          <p:nvPr/>
        </p:nvSpPr>
        <p:spPr>
          <a:xfrm>
            <a:off x="4180842" y="41150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A384F660-B322-2740-942C-DF4A74423AC6}"/>
              </a:ext>
            </a:extLst>
          </p:cNvPr>
          <p:cNvSpPr/>
          <p:nvPr/>
        </p:nvSpPr>
        <p:spPr>
          <a:xfrm>
            <a:off x="3660542" y="35859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80232FB9-4B5A-4448-8DF6-BA6A43830AEB}"/>
              </a:ext>
            </a:extLst>
          </p:cNvPr>
          <p:cNvGrpSpPr/>
          <p:nvPr/>
        </p:nvGrpSpPr>
        <p:grpSpPr>
          <a:xfrm>
            <a:off x="1452225" y="3542827"/>
            <a:ext cx="145247" cy="134715"/>
            <a:chOff x="1858169" y="2509507"/>
            <a:chExt cx="199389" cy="184931"/>
          </a:xfrm>
        </p:grpSpPr>
        <p:sp>
          <p:nvSpPr>
            <p:cNvPr id="39" name="Oval 38">
              <a:extLst>
                <a:ext uri="{FF2B5EF4-FFF2-40B4-BE49-F238E27FC236}">
                  <a16:creationId xmlns:a16="http://schemas.microsoft.com/office/drawing/2014/main" id="{80ECB9B1-6FF9-774B-BA3D-650CA20EC788}"/>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33400480-4B34-CE48-B418-3DEE726A25E9}"/>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9006DA0F-BAD1-5849-A8D5-C71843058D72}"/>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D11749B-9AB3-4145-892A-3DF2D7AAF886}"/>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74AC912-7FBF-0E4C-B73E-33531FA77106}"/>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4" name="Straight Connector 43">
            <a:extLst>
              <a:ext uri="{FF2B5EF4-FFF2-40B4-BE49-F238E27FC236}">
                <a16:creationId xmlns:a16="http://schemas.microsoft.com/office/drawing/2014/main" id="{EABA494E-D5D4-0C40-B739-D66323C7753D}"/>
              </a:ext>
            </a:extLst>
          </p:cNvPr>
          <p:cNvCxnSpPr/>
          <p:nvPr/>
        </p:nvCxnSpPr>
        <p:spPr>
          <a:xfrm>
            <a:off x="3153522" y="308060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607A3B13-887F-0F40-A4B6-27DC7ED63068}"/>
              </a:ext>
            </a:extLst>
          </p:cNvPr>
          <p:cNvSpPr/>
          <p:nvPr/>
        </p:nvSpPr>
        <p:spPr>
          <a:xfrm>
            <a:off x="3127779" y="304334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6DFA4D6B-0089-FA4C-9B21-005076A72A62}"/>
              </a:ext>
            </a:extLst>
          </p:cNvPr>
          <p:cNvCxnSpPr/>
          <p:nvPr/>
        </p:nvCxnSpPr>
        <p:spPr>
          <a:xfrm flipH="1" flipV="1">
            <a:off x="2633209" y="309110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7984020-FF95-1D4F-A380-9053F328E3BD}"/>
              </a:ext>
            </a:extLst>
          </p:cNvPr>
          <p:cNvCxnSpPr/>
          <p:nvPr/>
        </p:nvCxnSpPr>
        <p:spPr>
          <a:xfrm flipH="1" flipV="1">
            <a:off x="3699687" y="30831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C8B09E6-A20A-F041-93A6-E156C92683DE}"/>
              </a:ext>
            </a:extLst>
          </p:cNvPr>
          <p:cNvCxnSpPr/>
          <p:nvPr/>
        </p:nvCxnSpPr>
        <p:spPr>
          <a:xfrm flipH="1" flipV="1">
            <a:off x="1561308" y="308209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9" name="Group 48">
            <a:extLst>
              <a:ext uri="{FF2B5EF4-FFF2-40B4-BE49-F238E27FC236}">
                <a16:creationId xmlns:a16="http://schemas.microsoft.com/office/drawing/2014/main" id="{C0136E7E-F3F0-F943-98A5-710D8520DD90}"/>
              </a:ext>
            </a:extLst>
          </p:cNvPr>
          <p:cNvGrpSpPr/>
          <p:nvPr/>
        </p:nvGrpSpPr>
        <p:grpSpPr>
          <a:xfrm>
            <a:off x="1460512" y="3009279"/>
            <a:ext cx="139883" cy="134715"/>
            <a:chOff x="1869545" y="1777075"/>
            <a:chExt cx="192026" cy="184931"/>
          </a:xfrm>
        </p:grpSpPr>
        <p:sp>
          <p:nvSpPr>
            <p:cNvPr id="50" name="Oval 49">
              <a:extLst>
                <a:ext uri="{FF2B5EF4-FFF2-40B4-BE49-F238E27FC236}">
                  <a16:creationId xmlns:a16="http://schemas.microsoft.com/office/drawing/2014/main" id="{C13E76F6-1378-9E48-82AF-232279B117FC}"/>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FBB28B94-D6A7-3149-8B16-59B59E41DD02}"/>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AB624140-4CD0-754D-95ED-FA5849A82B33}"/>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5CBE073C-14D6-6841-80DF-0D38AB187228}"/>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573A35E6-C513-144A-B6AE-0414EF24AE9E}"/>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5" name="Group 54">
            <a:extLst>
              <a:ext uri="{FF2B5EF4-FFF2-40B4-BE49-F238E27FC236}">
                <a16:creationId xmlns:a16="http://schemas.microsoft.com/office/drawing/2014/main" id="{9BB76536-51B7-884F-9C8E-660392624F23}"/>
              </a:ext>
            </a:extLst>
          </p:cNvPr>
          <p:cNvGrpSpPr/>
          <p:nvPr/>
        </p:nvGrpSpPr>
        <p:grpSpPr>
          <a:xfrm>
            <a:off x="1443563" y="4074179"/>
            <a:ext cx="145247" cy="134715"/>
            <a:chOff x="1858169" y="2509507"/>
            <a:chExt cx="199389" cy="184931"/>
          </a:xfrm>
        </p:grpSpPr>
        <p:sp>
          <p:nvSpPr>
            <p:cNvPr id="56" name="Oval 55">
              <a:extLst>
                <a:ext uri="{FF2B5EF4-FFF2-40B4-BE49-F238E27FC236}">
                  <a16:creationId xmlns:a16="http://schemas.microsoft.com/office/drawing/2014/main" id="{7D67F15E-9FE1-A345-9480-9C6C34BA99D4}"/>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971637FA-881B-D743-9A17-D7692DAE82F0}"/>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B7A6F02E-8A8A-4B45-A3C4-6489841A678C}"/>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6011A1B-815C-BE44-AB39-D6CCBBD459B1}"/>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0CE8F450-F5EA-5A43-B621-0552BE14076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1" name="Oval 60">
            <a:extLst>
              <a:ext uri="{FF2B5EF4-FFF2-40B4-BE49-F238E27FC236}">
                <a16:creationId xmlns:a16="http://schemas.microsoft.com/office/drawing/2014/main" id="{4E1F2EC2-BF0B-F348-9F61-B26DACEFB53B}"/>
              </a:ext>
            </a:extLst>
          </p:cNvPr>
          <p:cNvSpPr/>
          <p:nvPr/>
        </p:nvSpPr>
        <p:spPr>
          <a:xfrm>
            <a:off x="3651880" y="41172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DA156D5A-14BF-3940-8CD0-3CE3532A2F2B}"/>
              </a:ext>
            </a:extLst>
          </p:cNvPr>
          <p:cNvSpPr/>
          <p:nvPr/>
        </p:nvSpPr>
        <p:spPr>
          <a:xfrm>
            <a:off x="3120502" y="35837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181E0A77-5ADA-E847-964D-497E9E0BB826}"/>
              </a:ext>
            </a:extLst>
          </p:cNvPr>
          <p:cNvSpPr/>
          <p:nvPr/>
        </p:nvSpPr>
        <p:spPr>
          <a:xfrm>
            <a:off x="4189504" y="35837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2605AB3B-F528-6D4C-A881-76989EC239D5}"/>
              </a:ext>
            </a:extLst>
          </p:cNvPr>
          <p:cNvSpPr/>
          <p:nvPr/>
        </p:nvSpPr>
        <p:spPr>
          <a:xfrm>
            <a:off x="3659112" y="30455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FEF28FB9-E26C-6745-96BE-8A8191B59076}"/>
              </a:ext>
            </a:extLst>
          </p:cNvPr>
          <p:cNvCxnSpPr/>
          <p:nvPr/>
        </p:nvCxnSpPr>
        <p:spPr>
          <a:xfrm rot="16200000">
            <a:off x="1824158" y="386146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9144CC0C-8EFC-A447-BBC4-E4CE1A8C38DF}"/>
              </a:ext>
            </a:extLst>
          </p:cNvPr>
          <p:cNvCxnSpPr/>
          <p:nvPr/>
        </p:nvCxnSpPr>
        <p:spPr>
          <a:xfrm rot="16200000">
            <a:off x="2354222" y="387152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D8A77D40-3DA5-5541-87FA-7F5691947574}"/>
              </a:ext>
            </a:extLst>
          </p:cNvPr>
          <p:cNvCxnSpPr/>
          <p:nvPr/>
        </p:nvCxnSpPr>
        <p:spPr>
          <a:xfrm>
            <a:off x="2098562" y="361445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CF4CB66D-72C2-EA49-8C72-2FB89942C092}"/>
              </a:ext>
            </a:extLst>
          </p:cNvPr>
          <p:cNvSpPr/>
          <p:nvPr/>
        </p:nvSpPr>
        <p:spPr>
          <a:xfrm>
            <a:off x="2062579" y="357938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 name="Straight Connector 88">
            <a:extLst>
              <a:ext uri="{FF2B5EF4-FFF2-40B4-BE49-F238E27FC236}">
                <a16:creationId xmlns:a16="http://schemas.microsoft.com/office/drawing/2014/main" id="{7B062CEE-36E3-564C-B541-464DC5BCCC5A}"/>
              </a:ext>
            </a:extLst>
          </p:cNvPr>
          <p:cNvCxnSpPr/>
          <p:nvPr/>
        </p:nvCxnSpPr>
        <p:spPr>
          <a:xfrm rot="16200000">
            <a:off x="2366853" y="334470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0" name="Oval 89">
            <a:extLst>
              <a:ext uri="{FF2B5EF4-FFF2-40B4-BE49-F238E27FC236}">
                <a16:creationId xmlns:a16="http://schemas.microsoft.com/office/drawing/2014/main" id="{6EDD41F4-87AB-2843-A891-A400DF06A98A}"/>
              </a:ext>
            </a:extLst>
          </p:cNvPr>
          <p:cNvSpPr/>
          <p:nvPr/>
        </p:nvSpPr>
        <p:spPr>
          <a:xfrm>
            <a:off x="2582878" y="41172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D01182EF-9A3F-D447-AA0D-9EFB82C72FA2}"/>
              </a:ext>
            </a:extLst>
          </p:cNvPr>
          <p:cNvSpPr/>
          <p:nvPr/>
        </p:nvSpPr>
        <p:spPr>
          <a:xfrm>
            <a:off x="2591541" y="35859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ECF2EF08-CF12-3C4F-9569-99F4D73FDFB8}"/>
              </a:ext>
            </a:extLst>
          </p:cNvPr>
          <p:cNvSpPr/>
          <p:nvPr/>
        </p:nvSpPr>
        <p:spPr>
          <a:xfrm>
            <a:off x="2598817" y="30455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495B517D-E10B-C842-A814-8E737A252768}"/>
              </a:ext>
            </a:extLst>
          </p:cNvPr>
          <p:cNvCxnSpPr/>
          <p:nvPr/>
        </p:nvCxnSpPr>
        <p:spPr>
          <a:xfrm rot="16200000">
            <a:off x="4509563" y="387098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E745159-8805-394F-9B53-40E3B32E28B5}"/>
              </a:ext>
            </a:extLst>
          </p:cNvPr>
          <p:cNvCxnSpPr/>
          <p:nvPr/>
        </p:nvCxnSpPr>
        <p:spPr>
          <a:xfrm rot="16200000">
            <a:off x="4504146" y="334416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28A22A15-6AEC-0C4A-81E6-2ED7859B3598}"/>
              </a:ext>
            </a:extLst>
          </p:cNvPr>
          <p:cNvSpPr/>
          <p:nvPr/>
        </p:nvSpPr>
        <p:spPr>
          <a:xfrm>
            <a:off x="4738309" y="358520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635C9DB9-D079-454E-9A16-260DA59D1703}"/>
              </a:ext>
            </a:extLst>
          </p:cNvPr>
          <p:cNvSpPr/>
          <p:nvPr/>
        </p:nvSpPr>
        <p:spPr>
          <a:xfrm>
            <a:off x="4738749" y="30448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BB57278D-4ED0-5141-B1B6-1E40FA5D2BDA}"/>
              </a:ext>
            </a:extLst>
          </p:cNvPr>
          <p:cNvSpPr/>
          <p:nvPr/>
        </p:nvSpPr>
        <p:spPr>
          <a:xfrm>
            <a:off x="4734842" y="411655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 name="Straight Connector 113">
            <a:extLst>
              <a:ext uri="{FF2B5EF4-FFF2-40B4-BE49-F238E27FC236}">
                <a16:creationId xmlns:a16="http://schemas.microsoft.com/office/drawing/2014/main" id="{2C67246F-2C00-0442-87D9-02F59D29314E}"/>
              </a:ext>
            </a:extLst>
          </p:cNvPr>
          <p:cNvCxnSpPr/>
          <p:nvPr/>
        </p:nvCxnSpPr>
        <p:spPr>
          <a:xfrm rot="16200000">
            <a:off x="6363348" y="389384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35981C7F-AC44-A44D-98F6-343EF1243BB9}"/>
              </a:ext>
            </a:extLst>
          </p:cNvPr>
          <p:cNvCxnSpPr/>
          <p:nvPr/>
        </p:nvCxnSpPr>
        <p:spPr>
          <a:xfrm>
            <a:off x="6643768" y="362276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F5DDA6FD-0DDD-7F44-B4CD-EB3146C93661}"/>
              </a:ext>
            </a:extLst>
          </p:cNvPr>
          <p:cNvCxnSpPr/>
          <p:nvPr/>
        </p:nvCxnSpPr>
        <p:spPr>
          <a:xfrm>
            <a:off x="6657372" y="30871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0D68D0B3-330F-5F4A-9E07-3491720F2EFB}"/>
              </a:ext>
            </a:extLst>
          </p:cNvPr>
          <p:cNvCxnSpPr/>
          <p:nvPr/>
        </p:nvCxnSpPr>
        <p:spPr>
          <a:xfrm>
            <a:off x="6109721" y="416002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B9754709-59C9-114D-AB07-5C494184DFEF}"/>
              </a:ext>
            </a:extLst>
          </p:cNvPr>
          <p:cNvCxnSpPr/>
          <p:nvPr/>
        </p:nvCxnSpPr>
        <p:spPr>
          <a:xfrm>
            <a:off x="6098445" y="308935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9BA3000A-F770-3A4A-A52B-E2CC525266FA}"/>
              </a:ext>
            </a:extLst>
          </p:cNvPr>
          <p:cNvCxnSpPr/>
          <p:nvPr/>
        </p:nvCxnSpPr>
        <p:spPr>
          <a:xfrm flipV="1">
            <a:off x="6104597" y="309728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a:extLst>
              <a:ext uri="{FF2B5EF4-FFF2-40B4-BE49-F238E27FC236}">
                <a16:creationId xmlns:a16="http://schemas.microsoft.com/office/drawing/2014/main" id="{DE5D1E00-98E7-7A44-B213-6827198CD130}"/>
              </a:ext>
            </a:extLst>
          </p:cNvPr>
          <p:cNvSpPr/>
          <p:nvPr/>
        </p:nvSpPr>
        <p:spPr>
          <a:xfrm>
            <a:off x="6614679" y="30523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a:extLst>
              <a:ext uri="{FF2B5EF4-FFF2-40B4-BE49-F238E27FC236}">
                <a16:creationId xmlns:a16="http://schemas.microsoft.com/office/drawing/2014/main" id="{7B86C757-0F0C-154D-B9DD-A152942B8409}"/>
              </a:ext>
            </a:extLst>
          </p:cNvPr>
          <p:cNvCxnSpPr/>
          <p:nvPr/>
        </p:nvCxnSpPr>
        <p:spPr>
          <a:xfrm>
            <a:off x="6637752" y="415880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40398302-AF4A-9241-8885-4C90E07881FC}"/>
              </a:ext>
            </a:extLst>
          </p:cNvPr>
          <p:cNvSpPr/>
          <p:nvPr/>
        </p:nvSpPr>
        <p:spPr>
          <a:xfrm>
            <a:off x="6598741" y="41241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44C13ACA-988A-E54C-A121-ABFFC8E48FF9}"/>
              </a:ext>
            </a:extLst>
          </p:cNvPr>
          <p:cNvSpPr/>
          <p:nvPr/>
        </p:nvSpPr>
        <p:spPr>
          <a:xfrm>
            <a:off x="6078441" y="359495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56D0D058-9B9E-8C43-92A9-FB057D9876BE}"/>
              </a:ext>
            </a:extLst>
          </p:cNvPr>
          <p:cNvCxnSpPr/>
          <p:nvPr/>
        </p:nvCxnSpPr>
        <p:spPr>
          <a:xfrm flipH="1" flipV="1">
            <a:off x="6117586" y="309217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0" name="Oval 129">
            <a:extLst>
              <a:ext uri="{FF2B5EF4-FFF2-40B4-BE49-F238E27FC236}">
                <a16:creationId xmlns:a16="http://schemas.microsoft.com/office/drawing/2014/main" id="{2EA16749-1EE2-9145-AB50-63A990C88693}"/>
              </a:ext>
            </a:extLst>
          </p:cNvPr>
          <p:cNvSpPr/>
          <p:nvPr/>
        </p:nvSpPr>
        <p:spPr>
          <a:xfrm>
            <a:off x="6069779" y="412630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6275BB43-E7C6-D549-BD05-229D96B1BA5A}"/>
              </a:ext>
            </a:extLst>
          </p:cNvPr>
          <p:cNvSpPr/>
          <p:nvPr/>
        </p:nvSpPr>
        <p:spPr>
          <a:xfrm>
            <a:off x="6607403" y="35927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4BF7E838-1BB6-0642-9F72-C733F9FF97B0}"/>
              </a:ext>
            </a:extLst>
          </p:cNvPr>
          <p:cNvSpPr/>
          <p:nvPr/>
        </p:nvSpPr>
        <p:spPr>
          <a:xfrm>
            <a:off x="6077011" y="30545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ACBF80BC-A8F1-2A4D-A06F-4F87F1E6398D}"/>
              </a:ext>
            </a:extLst>
          </p:cNvPr>
          <p:cNvCxnSpPr/>
          <p:nvPr/>
        </p:nvCxnSpPr>
        <p:spPr>
          <a:xfrm rot="16200000">
            <a:off x="6927462" y="38800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CCECADCA-9DD0-4C4E-80EA-3BB0B00A7256}"/>
              </a:ext>
            </a:extLst>
          </p:cNvPr>
          <p:cNvCxnSpPr/>
          <p:nvPr/>
        </p:nvCxnSpPr>
        <p:spPr>
          <a:xfrm rot="16200000">
            <a:off x="6922045" y="335320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Oval 138">
            <a:extLst>
              <a:ext uri="{FF2B5EF4-FFF2-40B4-BE49-F238E27FC236}">
                <a16:creationId xmlns:a16="http://schemas.microsoft.com/office/drawing/2014/main" id="{1F9475AA-1748-B54D-B810-5DDAC7CC84A8}"/>
              </a:ext>
            </a:extLst>
          </p:cNvPr>
          <p:cNvSpPr/>
          <p:nvPr/>
        </p:nvSpPr>
        <p:spPr>
          <a:xfrm>
            <a:off x="7156208" y="35942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187D9F1B-3142-8D45-8A52-A2810AB2BE9C}"/>
              </a:ext>
            </a:extLst>
          </p:cNvPr>
          <p:cNvSpPr/>
          <p:nvPr/>
        </p:nvSpPr>
        <p:spPr>
          <a:xfrm>
            <a:off x="7156648" y="30538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6F9F376F-218B-3546-9370-F8B1B2079666}"/>
              </a:ext>
            </a:extLst>
          </p:cNvPr>
          <p:cNvSpPr/>
          <p:nvPr/>
        </p:nvSpPr>
        <p:spPr>
          <a:xfrm>
            <a:off x="7152741" y="41255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35625EA7-3CA8-3745-9472-6485DF7AFD12}"/>
              </a:ext>
            </a:extLst>
          </p:cNvPr>
          <p:cNvSpPr/>
          <p:nvPr/>
        </p:nvSpPr>
        <p:spPr>
          <a:xfrm>
            <a:off x="2053917" y="41107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0" name="Group 99">
            <a:extLst>
              <a:ext uri="{FF2B5EF4-FFF2-40B4-BE49-F238E27FC236}">
                <a16:creationId xmlns:a16="http://schemas.microsoft.com/office/drawing/2014/main" id="{2E5C5E42-567F-4347-96D0-26D0B9AE0C2D}"/>
              </a:ext>
            </a:extLst>
          </p:cNvPr>
          <p:cNvGrpSpPr/>
          <p:nvPr/>
        </p:nvGrpSpPr>
        <p:grpSpPr>
          <a:xfrm>
            <a:off x="501587" y="5389502"/>
            <a:ext cx="924602" cy="1058574"/>
            <a:chOff x="536432" y="5376415"/>
            <a:chExt cx="924602" cy="1058574"/>
          </a:xfrm>
        </p:grpSpPr>
        <p:cxnSp>
          <p:nvCxnSpPr>
            <p:cNvPr id="101" name="Straight Arrow Connector 100">
              <a:extLst>
                <a:ext uri="{FF2B5EF4-FFF2-40B4-BE49-F238E27FC236}">
                  <a16:creationId xmlns:a16="http://schemas.microsoft.com/office/drawing/2014/main" id="{913132DB-95FD-C64E-BD91-16A44B88CB0A}"/>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E44B5E53-B9F7-C943-A4A6-D17E096B95DB}"/>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3" name="Straight Arrow Connector 102">
              <a:extLst>
                <a:ext uri="{FF2B5EF4-FFF2-40B4-BE49-F238E27FC236}">
                  <a16:creationId xmlns:a16="http://schemas.microsoft.com/office/drawing/2014/main" id="{BEF2D6F2-CD8F-F74A-B9F5-D0C789BF85F0}"/>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744260EB-33E3-A543-9885-977E001F3C59}"/>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5" name="Straight Arrow Connector 104">
            <a:extLst>
              <a:ext uri="{FF2B5EF4-FFF2-40B4-BE49-F238E27FC236}">
                <a16:creationId xmlns:a16="http://schemas.microsoft.com/office/drawing/2014/main" id="{18E4A2B8-C4FA-DE46-8DA0-5F5677533957}"/>
              </a:ext>
            </a:extLst>
          </p:cNvPr>
          <p:cNvCxnSpPr>
            <a:cxnSpLocks/>
          </p:cNvCxnSpPr>
          <p:nvPr/>
        </p:nvCxnSpPr>
        <p:spPr>
          <a:xfrm>
            <a:off x="7519472" y="2859164"/>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1BAE3A4C-7611-B840-AD9F-D8A2552018FF}"/>
              </a:ext>
            </a:extLst>
          </p:cNvPr>
          <p:cNvCxnSpPr>
            <a:cxnSpLocks/>
          </p:cNvCxnSpPr>
          <p:nvPr/>
        </p:nvCxnSpPr>
        <p:spPr>
          <a:xfrm>
            <a:off x="7478529" y="3935976"/>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1C962C7C-C516-D84C-8820-5DF37B1798BC}"/>
              </a:ext>
            </a:extLst>
          </p:cNvPr>
          <p:cNvSpPr txBox="1"/>
          <p:nvPr/>
        </p:nvSpPr>
        <p:spPr>
          <a:xfrm>
            <a:off x="7265083" y="245941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8" name="TextBox 107">
            <a:extLst>
              <a:ext uri="{FF2B5EF4-FFF2-40B4-BE49-F238E27FC236}">
                <a16:creationId xmlns:a16="http://schemas.microsoft.com/office/drawing/2014/main" id="{5C6EB2F3-656F-9A42-BE11-47A1B1415FCB}"/>
              </a:ext>
            </a:extLst>
          </p:cNvPr>
          <p:cNvSpPr txBox="1"/>
          <p:nvPr/>
        </p:nvSpPr>
        <p:spPr>
          <a:xfrm>
            <a:off x="7259809" y="4249567"/>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9" name="Oval 108">
            <a:extLst>
              <a:ext uri="{FF2B5EF4-FFF2-40B4-BE49-F238E27FC236}">
                <a16:creationId xmlns:a16="http://schemas.microsoft.com/office/drawing/2014/main" id="{B1AB5865-0110-4144-AA62-31859936C289}"/>
              </a:ext>
            </a:extLst>
          </p:cNvPr>
          <p:cNvSpPr/>
          <p:nvPr/>
        </p:nvSpPr>
        <p:spPr>
          <a:xfrm>
            <a:off x="5117603" y="359948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0" name="Oval 109">
            <a:extLst>
              <a:ext uri="{FF2B5EF4-FFF2-40B4-BE49-F238E27FC236}">
                <a16:creationId xmlns:a16="http://schemas.microsoft.com/office/drawing/2014/main" id="{1500A15B-CCD8-C94D-8681-DF5045E0A181}"/>
              </a:ext>
            </a:extLst>
          </p:cNvPr>
          <p:cNvSpPr/>
          <p:nvPr/>
        </p:nvSpPr>
        <p:spPr>
          <a:xfrm>
            <a:off x="5402124" y="359326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C9231EB0-D3EF-F04C-B9AB-13CC59F9E9B3}"/>
              </a:ext>
            </a:extLst>
          </p:cNvPr>
          <p:cNvSpPr/>
          <p:nvPr/>
        </p:nvSpPr>
        <p:spPr>
          <a:xfrm>
            <a:off x="5682721" y="359694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6" name="TextBox 115">
            <a:extLst>
              <a:ext uri="{FF2B5EF4-FFF2-40B4-BE49-F238E27FC236}">
                <a16:creationId xmlns:a16="http://schemas.microsoft.com/office/drawing/2014/main" id="{72CF8277-7F0E-9245-9871-F25E2F2CC47E}"/>
              </a:ext>
            </a:extLst>
          </p:cNvPr>
          <p:cNvSpPr txBox="1"/>
          <p:nvPr/>
        </p:nvSpPr>
        <p:spPr>
          <a:xfrm>
            <a:off x="2850099" y="250591"/>
            <a:ext cx="3997961"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#15             </a:t>
            </a:r>
          </a:p>
        </p:txBody>
      </p:sp>
      <p:grpSp>
        <p:nvGrpSpPr>
          <p:cNvPr id="129" name="Group 128">
            <a:extLst>
              <a:ext uri="{FF2B5EF4-FFF2-40B4-BE49-F238E27FC236}">
                <a16:creationId xmlns:a16="http://schemas.microsoft.com/office/drawing/2014/main" id="{68E955F5-E0B8-BB4B-AF04-BF625C227026}"/>
              </a:ext>
            </a:extLst>
          </p:cNvPr>
          <p:cNvGrpSpPr/>
          <p:nvPr/>
        </p:nvGrpSpPr>
        <p:grpSpPr>
          <a:xfrm>
            <a:off x="7016066" y="6072146"/>
            <a:ext cx="1694217" cy="465402"/>
            <a:chOff x="1032936" y="5906726"/>
            <a:chExt cx="1694217" cy="465402"/>
          </a:xfrm>
        </p:grpSpPr>
        <p:sp>
          <p:nvSpPr>
            <p:cNvPr id="133" name="TextBox 132">
              <a:extLst>
                <a:ext uri="{FF2B5EF4-FFF2-40B4-BE49-F238E27FC236}">
                  <a16:creationId xmlns:a16="http://schemas.microsoft.com/office/drawing/2014/main" id="{6C8636E8-77A8-E44A-92B8-9C7A447D55F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4" name="TextBox 133">
              <a:extLst>
                <a:ext uri="{FF2B5EF4-FFF2-40B4-BE49-F238E27FC236}">
                  <a16:creationId xmlns:a16="http://schemas.microsoft.com/office/drawing/2014/main" id="{EA9EB8F9-A908-334D-89B9-A0A792DBC68E}"/>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831857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48872"/>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7B966B8-DCBA-0442-819B-BEF7F407E423}"/>
              </a:ext>
            </a:extLst>
          </p:cNvPr>
          <p:cNvCxnSpPr/>
          <p:nvPr/>
        </p:nvCxnSpPr>
        <p:spPr>
          <a:xfrm rot="16200000">
            <a:off x="6937200" y="386512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4EEC826-3626-734E-9E2F-091C7592552B}"/>
              </a:ext>
            </a:extLst>
          </p:cNvPr>
          <p:cNvCxnSpPr/>
          <p:nvPr/>
        </p:nvCxnSpPr>
        <p:spPr>
          <a:xfrm rot="16200000">
            <a:off x="6938148" y="33344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244C9CF-EE0C-3240-9B1A-D9CD2021B47D}"/>
              </a:ext>
            </a:extLst>
          </p:cNvPr>
          <p:cNvCxnSpPr/>
          <p:nvPr/>
        </p:nvCxnSpPr>
        <p:spPr>
          <a:xfrm rot="16200000">
            <a:off x="4361969" y="385829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48DD710-0540-5845-A840-3CE98043B6DB}"/>
              </a:ext>
            </a:extLst>
          </p:cNvPr>
          <p:cNvCxnSpPr/>
          <p:nvPr/>
        </p:nvCxnSpPr>
        <p:spPr>
          <a:xfrm rot="16200000">
            <a:off x="4362917" y="332764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4D367BF-8588-044F-924C-7DCF68EFF219}"/>
              </a:ext>
            </a:extLst>
          </p:cNvPr>
          <p:cNvCxnSpPr/>
          <p:nvPr/>
        </p:nvCxnSpPr>
        <p:spPr>
          <a:xfrm rot="16200000">
            <a:off x="3273539" y="331764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63FD7F0-D0CB-5942-88B7-7640B680D8AB}"/>
              </a:ext>
            </a:extLst>
          </p:cNvPr>
          <p:cNvCxnSpPr/>
          <p:nvPr/>
        </p:nvCxnSpPr>
        <p:spPr>
          <a:xfrm rot="16200000">
            <a:off x="3272760" y="386545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F36400E-E5BB-824E-9FA2-E69947002FCB}"/>
              </a:ext>
            </a:extLst>
          </p:cNvPr>
          <p:cNvCxnSpPr/>
          <p:nvPr/>
        </p:nvCxnSpPr>
        <p:spPr>
          <a:xfrm rot="16200000">
            <a:off x="2205230" y="385742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5863F6-BE76-C04F-8599-9D0B133372B6}"/>
              </a:ext>
            </a:extLst>
          </p:cNvPr>
          <p:cNvCxnSpPr/>
          <p:nvPr/>
        </p:nvCxnSpPr>
        <p:spPr>
          <a:xfrm rot="16200000">
            <a:off x="2204644" y="332676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9C44257-95A4-9942-96C4-9F1E71E0DA8F}"/>
              </a:ext>
            </a:extLst>
          </p:cNvPr>
          <p:cNvCxnSpPr/>
          <p:nvPr/>
        </p:nvCxnSpPr>
        <p:spPr>
          <a:xfrm>
            <a:off x="6646881" y="307303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268CC3E-DE96-864C-B24B-CA74B5DD169A}"/>
              </a:ext>
            </a:extLst>
          </p:cNvPr>
          <p:cNvCxnSpPr/>
          <p:nvPr/>
        </p:nvCxnSpPr>
        <p:spPr>
          <a:xfrm>
            <a:off x="4087260" y="306066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91F3184-C10C-DC4D-9116-127951A0E2E9}"/>
              </a:ext>
            </a:extLst>
          </p:cNvPr>
          <p:cNvCxnSpPr/>
          <p:nvPr/>
        </p:nvCxnSpPr>
        <p:spPr>
          <a:xfrm flipH="1" flipV="1">
            <a:off x="4083764" y="305932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85BFC16-20F0-CE4B-BB18-C98D60A8127B}"/>
              </a:ext>
            </a:extLst>
          </p:cNvPr>
          <p:cNvCxnSpPr/>
          <p:nvPr/>
        </p:nvCxnSpPr>
        <p:spPr>
          <a:xfrm flipV="1">
            <a:off x="4084085" y="359195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AB31DDA-C009-224E-B080-E74BFCE4F091}"/>
              </a:ext>
            </a:extLst>
          </p:cNvPr>
          <p:cNvCxnSpPr/>
          <p:nvPr/>
        </p:nvCxnSpPr>
        <p:spPr>
          <a:xfrm>
            <a:off x="1957011" y="306245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8122956-2ECC-2A42-8971-5651AA17BEB2}"/>
              </a:ext>
            </a:extLst>
          </p:cNvPr>
          <p:cNvCxnSpPr/>
          <p:nvPr/>
        </p:nvCxnSpPr>
        <p:spPr>
          <a:xfrm>
            <a:off x="2469439" y="30655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9CA7298-5055-4C4A-8E9E-38046D3F44E4}"/>
              </a:ext>
            </a:extLst>
          </p:cNvPr>
          <p:cNvCxnSpPr/>
          <p:nvPr/>
        </p:nvCxnSpPr>
        <p:spPr>
          <a:xfrm>
            <a:off x="3528333" y="30629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FFC5D8B-4AE4-4644-BB65-5683F0A49F63}"/>
              </a:ext>
            </a:extLst>
          </p:cNvPr>
          <p:cNvCxnSpPr/>
          <p:nvPr/>
        </p:nvCxnSpPr>
        <p:spPr>
          <a:xfrm>
            <a:off x="1431319" y="30643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AB84F9E-F987-3A4B-AD1B-C93CBC984732}"/>
              </a:ext>
            </a:extLst>
          </p:cNvPr>
          <p:cNvCxnSpPr/>
          <p:nvPr/>
        </p:nvCxnSpPr>
        <p:spPr>
          <a:xfrm flipH="1" flipV="1">
            <a:off x="1949468" y="306106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96BC283-F72F-6847-AD7C-467ED3F6AC14}"/>
              </a:ext>
            </a:extLst>
          </p:cNvPr>
          <p:cNvCxnSpPr/>
          <p:nvPr/>
        </p:nvCxnSpPr>
        <p:spPr>
          <a:xfrm flipH="1" flipV="1">
            <a:off x="3006532" y="30584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3B1B510-9A51-6440-BE02-43F59B63596A}"/>
              </a:ext>
            </a:extLst>
          </p:cNvPr>
          <p:cNvCxnSpPr/>
          <p:nvPr/>
        </p:nvCxnSpPr>
        <p:spPr>
          <a:xfrm flipV="1">
            <a:off x="1413169" y="305833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6BFB831-5B4F-4946-B674-AEECA3257380}"/>
              </a:ext>
            </a:extLst>
          </p:cNvPr>
          <p:cNvCxnSpPr/>
          <p:nvPr/>
        </p:nvCxnSpPr>
        <p:spPr>
          <a:xfrm flipV="1">
            <a:off x="2465484" y="306648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52D035F-CF55-2F4E-B7EB-6B06DF45C3A2}"/>
              </a:ext>
            </a:extLst>
          </p:cNvPr>
          <p:cNvCxnSpPr/>
          <p:nvPr/>
        </p:nvCxnSpPr>
        <p:spPr>
          <a:xfrm flipV="1">
            <a:off x="3534485" y="30708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839A205A-E6BD-8F44-A193-574980C5BE44}"/>
              </a:ext>
            </a:extLst>
          </p:cNvPr>
          <p:cNvSpPr/>
          <p:nvPr/>
        </p:nvSpPr>
        <p:spPr>
          <a:xfrm>
            <a:off x="4044567" y="30259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CDC2ACFA-10C3-B74B-8DF8-C0C1271B1EB4}"/>
              </a:ext>
            </a:extLst>
          </p:cNvPr>
          <p:cNvCxnSpPr/>
          <p:nvPr/>
        </p:nvCxnSpPr>
        <p:spPr>
          <a:xfrm>
            <a:off x="6103300" y="307191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440EFB3-3AEC-1C41-AC90-6A758F16A289}"/>
              </a:ext>
            </a:extLst>
          </p:cNvPr>
          <p:cNvCxnSpPr/>
          <p:nvPr/>
        </p:nvCxnSpPr>
        <p:spPr>
          <a:xfrm flipH="1" flipV="1">
            <a:off x="6669326" y="30790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17A3C08-01FE-AF4B-A1D3-2C4B34131CB7}"/>
              </a:ext>
            </a:extLst>
          </p:cNvPr>
          <p:cNvCxnSpPr/>
          <p:nvPr/>
        </p:nvCxnSpPr>
        <p:spPr>
          <a:xfrm flipV="1">
            <a:off x="6109453" y="307984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9E989B6F-6C2B-8C45-8C2F-109BB9CBCBBB}"/>
              </a:ext>
            </a:extLst>
          </p:cNvPr>
          <p:cNvSpPr/>
          <p:nvPr/>
        </p:nvSpPr>
        <p:spPr>
          <a:xfrm>
            <a:off x="6619535" y="30349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1A0A884F-A70C-6547-9B45-0F08F6B0A44A}"/>
              </a:ext>
            </a:extLst>
          </p:cNvPr>
          <p:cNvSpPr/>
          <p:nvPr/>
        </p:nvSpPr>
        <p:spPr>
          <a:xfrm>
            <a:off x="1917756" y="30285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382C3EDA-7D1C-9C4E-A0E8-34EED856FF56}"/>
              </a:ext>
            </a:extLst>
          </p:cNvPr>
          <p:cNvCxnSpPr/>
          <p:nvPr/>
        </p:nvCxnSpPr>
        <p:spPr>
          <a:xfrm flipH="1" flipV="1">
            <a:off x="1409460" y="359585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69D79D6-0EE0-C448-AAC6-60E07DF08FFD}"/>
              </a:ext>
            </a:extLst>
          </p:cNvPr>
          <p:cNvCxnSpPr/>
          <p:nvPr/>
        </p:nvCxnSpPr>
        <p:spPr>
          <a:xfrm flipH="1" flipV="1">
            <a:off x="2462694" y="359556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C60A4B4-833E-734D-B351-836FC8BB5F8B}"/>
              </a:ext>
            </a:extLst>
          </p:cNvPr>
          <p:cNvCxnSpPr/>
          <p:nvPr/>
        </p:nvCxnSpPr>
        <p:spPr>
          <a:xfrm flipH="1" flipV="1">
            <a:off x="3531696" y="359991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13BA7D4-93C3-A342-BC7C-06D47E09D4C7}"/>
              </a:ext>
            </a:extLst>
          </p:cNvPr>
          <p:cNvCxnSpPr/>
          <p:nvPr/>
        </p:nvCxnSpPr>
        <p:spPr>
          <a:xfrm flipV="1">
            <a:off x="1940771" y="35911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E2CE0E8-C090-1940-B86C-018EF9DF50A3}"/>
              </a:ext>
            </a:extLst>
          </p:cNvPr>
          <p:cNvCxnSpPr/>
          <p:nvPr/>
        </p:nvCxnSpPr>
        <p:spPr>
          <a:xfrm flipV="1">
            <a:off x="3006852" y="359107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057457A4-811B-AF40-BF38-6FAC44420170}"/>
              </a:ext>
            </a:extLst>
          </p:cNvPr>
          <p:cNvSpPr/>
          <p:nvPr/>
        </p:nvSpPr>
        <p:spPr>
          <a:xfrm>
            <a:off x="2959627" y="40976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0599462C-7B40-4F45-9D59-7DC8F021AEFE}"/>
              </a:ext>
            </a:extLst>
          </p:cNvPr>
          <p:cNvSpPr/>
          <p:nvPr/>
        </p:nvSpPr>
        <p:spPr>
          <a:xfrm>
            <a:off x="4028629" y="40976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B140F7BF-272E-544C-9DA5-7515AE60C4CB}"/>
              </a:ext>
            </a:extLst>
          </p:cNvPr>
          <p:cNvCxnSpPr/>
          <p:nvPr/>
        </p:nvCxnSpPr>
        <p:spPr>
          <a:xfrm flipH="1" flipV="1">
            <a:off x="6099510" y="361406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038C7BA-F69B-FC44-8917-F2F01946B03E}"/>
              </a:ext>
            </a:extLst>
          </p:cNvPr>
          <p:cNvCxnSpPr/>
          <p:nvPr/>
        </p:nvCxnSpPr>
        <p:spPr>
          <a:xfrm flipV="1">
            <a:off x="6665770" y="361997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2DB54A79-E389-2E44-B22C-F74062ECF3C5}"/>
              </a:ext>
            </a:extLst>
          </p:cNvPr>
          <p:cNvSpPr/>
          <p:nvPr/>
        </p:nvSpPr>
        <p:spPr>
          <a:xfrm>
            <a:off x="1901704" y="40933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C2E8198-0A28-3746-B070-92A8EAAE67D6}"/>
              </a:ext>
            </a:extLst>
          </p:cNvPr>
          <p:cNvSpPr/>
          <p:nvPr/>
        </p:nvSpPr>
        <p:spPr>
          <a:xfrm>
            <a:off x="2439328" y="356850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F136C79C-A44B-0C4B-B7C1-0BFCE0E70568}"/>
              </a:ext>
            </a:extLst>
          </p:cNvPr>
          <p:cNvSpPr/>
          <p:nvPr/>
        </p:nvSpPr>
        <p:spPr>
          <a:xfrm>
            <a:off x="3508329" y="356850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5803E2EC-032A-614A-9550-4A71A20F230F}"/>
              </a:ext>
            </a:extLst>
          </p:cNvPr>
          <p:cNvSpPr/>
          <p:nvPr/>
        </p:nvSpPr>
        <p:spPr>
          <a:xfrm>
            <a:off x="4586096" y="35677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BD0D54C2-9CFC-F647-82E0-8A4705109458}"/>
              </a:ext>
            </a:extLst>
          </p:cNvPr>
          <p:cNvGrpSpPr/>
          <p:nvPr/>
        </p:nvGrpSpPr>
        <p:grpSpPr>
          <a:xfrm>
            <a:off x="1300012" y="3525418"/>
            <a:ext cx="145247" cy="134715"/>
            <a:chOff x="1858169" y="2509507"/>
            <a:chExt cx="199389" cy="184931"/>
          </a:xfrm>
        </p:grpSpPr>
        <p:sp>
          <p:nvSpPr>
            <p:cNvPr id="46" name="Oval 45">
              <a:extLst>
                <a:ext uri="{FF2B5EF4-FFF2-40B4-BE49-F238E27FC236}">
                  <a16:creationId xmlns:a16="http://schemas.microsoft.com/office/drawing/2014/main" id="{4D6B4997-36BF-BD4A-85DD-523591A2652B}"/>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4060E044-C4B4-D04B-B516-DD89FC5DBC99}"/>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5F4FAB85-0A08-9147-8D06-20F9CD76BE74}"/>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E42BE0E-3969-1E43-A540-4C7E4CF442CD}"/>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3D6FBFC5-B6BB-324A-824F-9A81AB3A93FC}"/>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 name="Straight Connector 50">
            <a:extLst>
              <a:ext uri="{FF2B5EF4-FFF2-40B4-BE49-F238E27FC236}">
                <a16:creationId xmlns:a16="http://schemas.microsoft.com/office/drawing/2014/main" id="{F6B0FBCD-D6AC-0A45-A2A1-2CB575F167F1}"/>
              </a:ext>
            </a:extLst>
          </p:cNvPr>
          <p:cNvCxnSpPr/>
          <p:nvPr/>
        </p:nvCxnSpPr>
        <p:spPr>
          <a:xfrm>
            <a:off x="3001309" y="306320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DD2A2AC1-C1D3-5B4B-BEAB-3D0325AB7C3C}"/>
              </a:ext>
            </a:extLst>
          </p:cNvPr>
          <p:cNvSpPr/>
          <p:nvPr/>
        </p:nvSpPr>
        <p:spPr>
          <a:xfrm>
            <a:off x="7166258" y="35768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A776CACF-F3C4-354A-82FC-E9EA0BDB6E21}"/>
              </a:ext>
            </a:extLst>
          </p:cNvPr>
          <p:cNvSpPr/>
          <p:nvPr/>
        </p:nvSpPr>
        <p:spPr>
          <a:xfrm>
            <a:off x="6621399" y="41140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8B1CB90F-3DED-D54F-91E5-52F89F6036CD}"/>
              </a:ext>
            </a:extLst>
          </p:cNvPr>
          <p:cNvSpPr/>
          <p:nvPr/>
        </p:nvSpPr>
        <p:spPr>
          <a:xfrm>
            <a:off x="2975566" y="30259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58E08060-21FF-0F4F-BFB6-FB18115977A8}"/>
              </a:ext>
            </a:extLst>
          </p:cNvPr>
          <p:cNvCxnSpPr/>
          <p:nvPr/>
        </p:nvCxnSpPr>
        <p:spPr>
          <a:xfrm flipH="1" flipV="1">
            <a:off x="2480996" y="307369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BEC27439-B855-3D41-B9B4-DE0AC7D42E1A}"/>
              </a:ext>
            </a:extLst>
          </p:cNvPr>
          <p:cNvCxnSpPr/>
          <p:nvPr/>
        </p:nvCxnSpPr>
        <p:spPr>
          <a:xfrm flipV="1">
            <a:off x="1945569" y="306623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731ADD74-473C-E34E-9AD5-D2D060D1563A}"/>
              </a:ext>
            </a:extLst>
          </p:cNvPr>
          <p:cNvCxnSpPr/>
          <p:nvPr/>
        </p:nvCxnSpPr>
        <p:spPr>
          <a:xfrm flipH="1" flipV="1">
            <a:off x="3547474" y="30657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DA362671-D3B5-A243-8836-1339B0349584}"/>
              </a:ext>
            </a:extLst>
          </p:cNvPr>
          <p:cNvCxnSpPr/>
          <p:nvPr/>
        </p:nvCxnSpPr>
        <p:spPr>
          <a:xfrm flipV="1">
            <a:off x="3012047" y="30582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A3909F09-376C-1845-8775-92DDF90715CA}"/>
              </a:ext>
            </a:extLst>
          </p:cNvPr>
          <p:cNvCxnSpPr/>
          <p:nvPr/>
        </p:nvCxnSpPr>
        <p:spPr>
          <a:xfrm flipV="1">
            <a:off x="4087202" y="306431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4EC3A28C-6B4B-A94A-8F02-EF6FD7AC7E6E}"/>
              </a:ext>
            </a:extLst>
          </p:cNvPr>
          <p:cNvCxnSpPr/>
          <p:nvPr/>
        </p:nvCxnSpPr>
        <p:spPr>
          <a:xfrm flipH="1" flipV="1">
            <a:off x="1409095" y="306468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EBA351E5-0C19-5345-87F3-BB45D70DA2BD}"/>
              </a:ext>
            </a:extLst>
          </p:cNvPr>
          <p:cNvCxnSpPr/>
          <p:nvPr/>
        </p:nvCxnSpPr>
        <p:spPr>
          <a:xfrm flipV="1">
            <a:off x="3554830" y="359602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7C75FC3B-1E1E-EF4B-B4E5-B0B422BFFD09}"/>
              </a:ext>
            </a:extLst>
          </p:cNvPr>
          <p:cNvCxnSpPr/>
          <p:nvPr/>
        </p:nvCxnSpPr>
        <p:spPr>
          <a:xfrm flipV="1">
            <a:off x="1411516" y="359526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B0136B97-54AD-AC48-AA5C-93CE67CF3E09}"/>
              </a:ext>
            </a:extLst>
          </p:cNvPr>
          <p:cNvCxnSpPr/>
          <p:nvPr/>
        </p:nvCxnSpPr>
        <p:spPr>
          <a:xfrm flipV="1">
            <a:off x="2477597" y="35951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491A8DFC-6AC0-1946-8D29-C83C984DC3F6}"/>
              </a:ext>
            </a:extLst>
          </p:cNvPr>
          <p:cNvCxnSpPr/>
          <p:nvPr/>
        </p:nvCxnSpPr>
        <p:spPr>
          <a:xfrm flipH="1" flipV="1">
            <a:off x="1940079" y="359537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B34C029-D406-9740-81F9-469147165AEA}"/>
              </a:ext>
            </a:extLst>
          </p:cNvPr>
          <p:cNvCxnSpPr/>
          <p:nvPr/>
        </p:nvCxnSpPr>
        <p:spPr>
          <a:xfrm flipH="1" flipV="1">
            <a:off x="2993313" y="359508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40516BE-3747-ED40-B830-65876AF7AB40}"/>
              </a:ext>
            </a:extLst>
          </p:cNvPr>
          <p:cNvCxnSpPr/>
          <p:nvPr/>
        </p:nvCxnSpPr>
        <p:spPr>
          <a:xfrm flipH="1" flipV="1">
            <a:off x="4062315" y="359943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7" name="Group 66">
            <a:extLst>
              <a:ext uri="{FF2B5EF4-FFF2-40B4-BE49-F238E27FC236}">
                <a16:creationId xmlns:a16="http://schemas.microsoft.com/office/drawing/2014/main" id="{96EB2835-B4F2-6A48-B195-FA71927CB1BF}"/>
              </a:ext>
            </a:extLst>
          </p:cNvPr>
          <p:cNvGrpSpPr/>
          <p:nvPr/>
        </p:nvGrpSpPr>
        <p:grpSpPr>
          <a:xfrm>
            <a:off x="1308299" y="2991870"/>
            <a:ext cx="139883" cy="134715"/>
            <a:chOff x="1869545" y="1777075"/>
            <a:chExt cx="192026" cy="184931"/>
          </a:xfrm>
        </p:grpSpPr>
        <p:sp>
          <p:nvSpPr>
            <p:cNvPr id="68" name="Oval 67">
              <a:extLst>
                <a:ext uri="{FF2B5EF4-FFF2-40B4-BE49-F238E27FC236}">
                  <a16:creationId xmlns:a16="http://schemas.microsoft.com/office/drawing/2014/main" id="{478CF8A6-C0CA-9F4C-9A19-07AC23225DC5}"/>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3BF7D66C-F67E-6049-ADB3-5EDFA5980C74}"/>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98D8AC32-CB98-2545-83A8-E6F8BC184428}"/>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AFC868A-DCF7-E14C-B13F-9850B517D748}"/>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5D6B08C8-7177-2741-A89F-739D07286965}"/>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3" name="Oval 72">
            <a:extLst>
              <a:ext uri="{FF2B5EF4-FFF2-40B4-BE49-F238E27FC236}">
                <a16:creationId xmlns:a16="http://schemas.microsoft.com/office/drawing/2014/main" id="{D4AF0203-1A7F-174E-8C39-E1DCD390226C}"/>
              </a:ext>
            </a:extLst>
          </p:cNvPr>
          <p:cNvSpPr/>
          <p:nvPr/>
        </p:nvSpPr>
        <p:spPr>
          <a:xfrm>
            <a:off x="4598568" y="30273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a:extLst>
              <a:ext uri="{FF2B5EF4-FFF2-40B4-BE49-F238E27FC236}">
                <a16:creationId xmlns:a16="http://schemas.microsoft.com/office/drawing/2014/main" id="{EBCA0071-F270-3E4D-B5AE-F3C71BB791BE}"/>
              </a:ext>
            </a:extLst>
          </p:cNvPr>
          <p:cNvGrpSpPr/>
          <p:nvPr/>
        </p:nvGrpSpPr>
        <p:grpSpPr>
          <a:xfrm>
            <a:off x="1291350" y="4056770"/>
            <a:ext cx="145247" cy="134715"/>
            <a:chOff x="1858169" y="2509507"/>
            <a:chExt cx="199389" cy="184931"/>
          </a:xfrm>
        </p:grpSpPr>
        <p:sp>
          <p:nvSpPr>
            <p:cNvPr id="75" name="Oval 74">
              <a:extLst>
                <a:ext uri="{FF2B5EF4-FFF2-40B4-BE49-F238E27FC236}">
                  <a16:creationId xmlns:a16="http://schemas.microsoft.com/office/drawing/2014/main" id="{E6ED9BBC-3B77-DC40-A97B-8FAFC88A0FB4}"/>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81477EF9-9A4F-B745-9496-49FC2DCB352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BD0D21EE-AAF0-AD40-A7DC-F7898E8C8883}"/>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D9F47398-CD3C-B84D-9017-3FEA2F18FB00}"/>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97E90E6C-44D0-B946-B477-366BA7FE533C}"/>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0" name="Oval 79">
            <a:extLst>
              <a:ext uri="{FF2B5EF4-FFF2-40B4-BE49-F238E27FC236}">
                <a16:creationId xmlns:a16="http://schemas.microsoft.com/office/drawing/2014/main" id="{F07E70CC-83B6-3544-811B-ABC3DFE8B325}"/>
              </a:ext>
            </a:extLst>
          </p:cNvPr>
          <p:cNvSpPr/>
          <p:nvPr/>
        </p:nvSpPr>
        <p:spPr>
          <a:xfrm>
            <a:off x="2430665" y="40998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A3713C68-8511-F840-88B0-6278EC1B9048}"/>
              </a:ext>
            </a:extLst>
          </p:cNvPr>
          <p:cNvSpPr/>
          <p:nvPr/>
        </p:nvSpPr>
        <p:spPr>
          <a:xfrm>
            <a:off x="3499667" y="40998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37B209F5-3CF0-CA4B-B348-04B021337389}"/>
              </a:ext>
            </a:extLst>
          </p:cNvPr>
          <p:cNvSpPr/>
          <p:nvPr/>
        </p:nvSpPr>
        <p:spPr>
          <a:xfrm>
            <a:off x="4582629" y="40991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AEB748FB-2C42-2448-81A7-C69A1CDE4793}"/>
              </a:ext>
            </a:extLst>
          </p:cNvPr>
          <p:cNvSpPr/>
          <p:nvPr/>
        </p:nvSpPr>
        <p:spPr>
          <a:xfrm>
            <a:off x="1910366" y="35619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6B27DDF8-B472-954F-A596-1A6CDCD32F92}"/>
              </a:ext>
            </a:extLst>
          </p:cNvPr>
          <p:cNvSpPr/>
          <p:nvPr/>
        </p:nvSpPr>
        <p:spPr>
          <a:xfrm>
            <a:off x="2968289" y="35663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979B9511-4D74-A740-8083-638B5617817D}"/>
              </a:ext>
            </a:extLst>
          </p:cNvPr>
          <p:cNvSpPr/>
          <p:nvPr/>
        </p:nvSpPr>
        <p:spPr>
          <a:xfrm>
            <a:off x="4037291" y="35663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FB0B8115-BDAE-6441-8BE4-65BE945882E6}"/>
              </a:ext>
            </a:extLst>
          </p:cNvPr>
          <p:cNvSpPr/>
          <p:nvPr/>
        </p:nvSpPr>
        <p:spPr>
          <a:xfrm>
            <a:off x="3506899" y="30281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35D0B9B0-238B-C94F-B88E-E74D1D891A99}"/>
              </a:ext>
            </a:extLst>
          </p:cNvPr>
          <p:cNvSpPr/>
          <p:nvPr/>
        </p:nvSpPr>
        <p:spPr>
          <a:xfrm>
            <a:off x="2446604" y="30281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8AFE3037-C850-FE4D-8933-A2EE8E51ED69}"/>
              </a:ext>
            </a:extLst>
          </p:cNvPr>
          <p:cNvCxnSpPr/>
          <p:nvPr/>
        </p:nvCxnSpPr>
        <p:spPr>
          <a:xfrm flipH="1" flipV="1">
            <a:off x="6113706" y="307499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CFB7EFA8-9A01-694E-B4B2-9A701BF8B073}"/>
              </a:ext>
            </a:extLst>
          </p:cNvPr>
          <p:cNvCxnSpPr/>
          <p:nvPr/>
        </p:nvCxnSpPr>
        <p:spPr>
          <a:xfrm flipV="1">
            <a:off x="6110150" y="361593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F74369BA-223D-D74D-8F36-D84E62F0609A}"/>
              </a:ext>
            </a:extLst>
          </p:cNvPr>
          <p:cNvCxnSpPr/>
          <p:nvPr/>
        </p:nvCxnSpPr>
        <p:spPr>
          <a:xfrm flipV="1">
            <a:off x="6662526" y="30721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F75DE9D-0C79-404C-ACB8-71A6900F500C}"/>
              </a:ext>
            </a:extLst>
          </p:cNvPr>
          <p:cNvCxnSpPr/>
          <p:nvPr/>
        </p:nvCxnSpPr>
        <p:spPr>
          <a:xfrm flipH="1" flipV="1">
            <a:off x="6663458" y="36121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8E00B257-2D7F-8C47-9E80-0538D662BE62}"/>
              </a:ext>
            </a:extLst>
          </p:cNvPr>
          <p:cNvSpPr/>
          <p:nvPr/>
        </p:nvSpPr>
        <p:spPr>
          <a:xfrm>
            <a:off x="7173535" y="30364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A1F00ADC-21D6-3247-B746-75C3CA20D250}"/>
              </a:ext>
            </a:extLst>
          </p:cNvPr>
          <p:cNvSpPr/>
          <p:nvPr/>
        </p:nvSpPr>
        <p:spPr>
          <a:xfrm>
            <a:off x="7168576" y="411547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F62FA363-3900-D54D-9F9F-E83DD010183B}"/>
              </a:ext>
            </a:extLst>
          </p:cNvPr>
          <p:cNvSpPr/>
          <p:nvPr/>
        </p:nvSpPr>
        <p:spPr>
          <a:xfrm>
            <a:off x="6612258" y="35753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35FD084B-A4EB-684B-8355-A79F96D1FD87}"/>
              </a:ext>
            </a:extLst>
          </p:cNvPr>
          <p:cNvSpPr/>
          <p:nvPr/>
        </p:nvSpPr>
        <p:spPr>
          <a:xfrm>
            <a:off x="6064039" y="35844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7905693C-71FC-8B46-9C46-693728013F78}"/>
              </a:ext>
            </a:extLst>
          </p:cNvPr>
          <p:cNvSpPr/>
          <p:nvPr/>
        </p:nvSpPr>
        <p:spPr>
          <a:xfrm>
            <a:off x="6076511" y="30440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DB6AF2C2-D954-BF4C-9B59-535ED2AA7B5D}"/>
              </a:ext>
            </a:extLst>
          </p:cNvPr>
          <p:cNvSpPr/>
          <p:nvPr/>
        </p:nvSpPr>
        <p:spPr>
          <a:xfrm>
            <a:off x="6060572" y="41158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8" name="Group 97">
            <a:extLst>
              <a:ext uri="{FF2B5EF4-FFF2-40B4-BE49-F238E27FC236}">
                <a16:creationId xmlns:a16="http://schemas.microsoft.com/office/drawing/2014/main" id="{48B955F3-3A51-0647-9E98-999044F33045}"/>
              </a:ext>
            </a:extLst>
          </p:cNvPr>
          <p:cNvGrpSpPr/>
          <p:nvPr/>
        </p:nvGrpSpPr>
        <p:grpSpPr>
          <a:xfrm>
            <a:off x="475708" y="5389502"/>
            <a:ext cx="924602" cy="1058574"/>
            <a:chOff x="536432" y="5376415"/>
            <a:chExt cx="924602" cy="1058574"/>
          </a:xfrm>
        </p:grpSpPr>
        <p:cxnSp>
          <p:nvCxnSpPr>
            <p:cNvPr id="99" name="Straight Arrow Connector 98">
              <a:extLst>
                <a:ext uri="{FF2B5EF4-FFF2-40B4-BE49-F238E27FC236}">
                  <a16:creationId xmlns:a16="http://schemas.microsoft.com/office/drawing/2014/main" id="{4F90ACB5-BE28-2448-BD46-107B5A5CCF9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E065543C-0175-E74F-8785-E391A29FD4CD}"/>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1" name="Straight Arrow Connector 100">
              <a:extLst>
                <a:ext uri="{FF2B5EF4-FFF2-40B4-BE49-F238E27FC236}">
                  <a16:creationId xmlns:a16="http://schemas.microsoft.com/office/drawing/2014/main" id="{07E31EC3-9CA0-2646-A9E1-331D79BCC895}"/>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AC497343-9EDA-8643-AFCF-7D78B69D538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3" name="Straight Arrow Connector 102">
            <a:extLst>
              <a:ext uri="{FF2B5EF4-FFF2-40B4-BE49-F238E27FC236}">
                <a16:creationId xmlns:a16="http://schemas.microsoft.com/office/drawing/2014/main" id="{A471AC17-2573-F24E-A85E-9DDA124A90A9}"/>
              </a:ext>
            </a:extLst>
          </p:cNvPr>
          <p:cNvCxnSpPr>
            <a:cxnSpLocks/>
          </p:cNvCxnSpPr>
          <p:nvPr/>
        </p:nvCxnSpPr>
        <p:spPr>
          <a:xfrm>
            <a:off x="7527168" y="2861925"/>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CE3E2BB9-6131-8B48-A1B3-06A069C39D6C}"/>
              </a:ext>
            </a:extLst>
          </p:cNvPr>
          <p:cNvCxnSpPr>
            <a:cxnSpLocks/>
          </p:cNvCxnSpPr>
          <p:nvPr/>
        </p:nvCxnSpPr>
        <p:spPr>
          <a:xfrm>
            <a:off x="7486225" y="3938737"/>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41299A0B-5204-A048-8376-81D09690D22F}"/>
              </a:ext>
            </a:extLst>
          </p:cNvPr>
          <p:cNvSpPr txBox="1"/>
          <p:nvPr/>
        </p:nvSpPr>
        <p:spPr>
          <a:xfrm>
            <a:off x="7272779" y="246217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6" name="TextBox 105">
            <a:extLst>
              <a:ext uri="{FF2B5EF4-FFF2-40B4-BE49-F238E27FC236}">
                <a16:creationId xmlns:a16="http://schemas.microsoft.com/office/drawing/2014/main" id="{DB92593E-3E82-5241-B07F-D95645F8D97A}"/>
              </a:ext>
            </a:extLst>
          </p:cNvPr>
          <p:cNvSpPr txBox="1"/>
          <p:nvPr/>
        </p:nvSpPr>
        <p:spPr>
          <a:xfrm>
            <a:off x="7267505" y="4252328"/>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7" name="Oval 106">
            <a:extLst>
              <a:ext uri="{FF2B5EF4-FFF2-40B4-BE49-F238E27FC236}">
                <a16:creationId xmlns:a16="http://schemas.microsoft.com/office/drawing/2014/main" id="{60C1F7C3-98DF-3848-90CB-A6B048432F29}"/>
              </a:ext>
            </a:extLst>
          </p:cNvPr>
          <p:cNvSpPr/>
          <p:nvPr/>
        </p:nvSpPr>
        <p:spPr>
          <a:xfrm>
            <a:off x="5007387" y="359545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8" name="Oval 107">
            <a:extLst>
              <a:ext uri="{FF2B5EF4-FFF2-40B4-BE49-F238E27FC236}">
                <a16:creationId xmlns:a16="http://schemas.microsoft.com/office/drawing/2014/main" id="{1146ED0B-5432-FB45-B4CD-3CDAECD946DA}"/>
              </a:ext>
            </a:extLst>
          </p:cNvPr>
          <p:cNvSpPr/>
          <p:nvPr/>
        </p:nvSpPr>
        <p:spPr>
          <a:xfrm>
            <a:off x="5318412" y="358923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9" name="Oval 108">
            <a:extLst>
              <a:ext uri="{FF2B5EF4-FFF2-40B4-BE49-F238E27FC236}">
                <a16:creationId xmlns:a16="http://schemas.microsoft.com/office/drawing/2014/main" id="{7C3D43E1-CDA2-7142-8E18-D240D26E2EB1}"/>
              </a:ext>
            </a:extLst>
          </p:cNvPr>
          <p:cNvSpPr/>
          <p:nvPr/>
        </p:nvSpPr>
        <p:spPr>
          <a:xfrm>
            <a:off x="5638765" y="359291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TextBox 111">
            <a:extLst>
              <a:ext uri="{FF2B5EF4-FFF2-40B4-BE49-F238E27FC236}">
                <a16:creationId xmlns:a16="http://schemas.microsoft.com/office/drawing/2014/main" id="{7BB43128-6F05-9A41-9C7D-62209D8793F4}"/>
              </a:ext>
            </a:extLst>
          </p:cNvPr>
          <p:cNvSpPr txBox="1"/>
          <p:nvPr/>
        </p:nvSpPr>
        <p:spPr>
          <a:xfrm>
            <a:off x="2869977" y="250591"/>
            <a:ext cx="3816167"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#16             </a:t>
            </a:r>
          </a:p>
        </p:txBody>
      </p:sp>
      <p:grpSp>
        <p:nvGrpSpPr>
          <p:cNvPr id="114" name="Group 113">
            <a:extLst>
              <a:ext uri="{FF2B5EF4-FFF2-40B4-BE49-F238E27FC236}">
                <a16:creationId xmlns:a16="http://schemas.microsoft.com/office/drawing/2014/main" id="{5EDE4CD1-B59D-2C45-96FD-FA3B45ADDA8C}"/>
              </a:ext>
            </a:extLst>
          </p:cNvPr>
          <p:cNvGrpSpPr/>
          <p:nvPr/>
        </p:nvGrpSpPr>
        <p:grpSpPr>
          <a:xfrm>
            <a:off x="7016066" y="6080772"/>
            <a:ext cx="1694217" cy="465402"/>
            <a:chOff x="1032936" y="5906726"/>
            <a:chExt cx="1694217" cy="465402"/>
          </a:xfrm>
        </p:grpSpPr>
        <p:sp>
          <p:nvSpPr>
            <p:cNvPr id="115" name="TextBox 114">
              <a:extLst>
                <a:ext uri="{FF2B5EF4-FFF2-40B4-BE49-F238E27FC236}">
                  <a16:creationId xmlns:a16="http://schemas.microsoft.com/office/drawing/2014/main" id="{E951CAC3-B9A2-B343-A722-2149FF8CC9BD}"/>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6" name="TextBox 115">
              <a:extLst>
                <a:ext uri="{FF2B5EF4-FFF2-40B4-BE49-F238E27FC236}">
                  <a16:creationId xmlns:a16="http://schemas.microsoft.com/office/drawing/2014/main" id="{57CAC5C1-A00B-B642-A6EA-2EAB344B580E}"/>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120279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1174F-D4FE-4E4E-8FDF-ACE634216AB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48A7E66-FB7B-644C-B3BB-7E4DB58DAC00}"/>
              </a:ext>
            </a:extLst>
          </p:cNvPr>
          <p:cNvSpPr txBox="1"/>
          <p:nvPr/>
        </p:nvSpPr>
        <p:spPr>
          <a:xfrm>
            <a:off x="3752078" y="330763"/>
            <a:ext cx="1725696" cy="369332"/>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Copyright Page  </a:t>
            </a:r>
          </a:p>
        </p:txBody>
      </p:sp>
      <p:sp>
        <p:nvSpPr>
          <p:cNvPr id="8" name="TextBox 7">
            <a:extLst>
              <a:ext uri="{FF2B5EF4-FFF2-40B4-BE49-F238E27FC236}">
                <a16:creationId xmlns:a16="http://schemas.microsoft.com/office/drawing/2014/main" id="{C0E4F49F-2FF3-624E-AE70-4D15C0426077}"/>
              </a:ext>
            </a:extLst>
          </p:cNvPr>
          <p:cNvSpPr txBox="1"/>
          <p:nvPr/>
        </p:nvSpPr>
        <p:spPr>
          <a:xfrm>
            <a:off x="609600" y="1364342"/>
            <a:ext cx="534635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Copyright </a:t>
            </a:r>
            <a:r>
              <a:rPr lang="en-US" dirty="0"/>
              <a:t> ©  </a:t>
            </a:r>
            <a:r>
              <a:rPr lang="en-US" dirty="0">
                <a:latin typeface="Times New Roman" panose="02020603050405020304" pitchFamily="18" charset="0"/>
                <a:cs typeface="Times New Roman" panose="02020603050405020304" pitchFamily="18" charset="0"/>
              </a:rPr>
              <a:t>2020 by Mr. Winfred </a:t>
            </a:r>
            <a:r>
              <a:rPr lang="en-US" dirty="0" err="1">
                <a:latin typeface="Times New Roman" panose="02020603050405020304" pitchFamily="18" charset="0"/>
                <a:cs typeface="Times New Roman" panose="02020603050405020304" pitchFamily="18" charset="0"/>
              </a:rPr>
              <a:t>Scottson</a:t>
            </a:r>
            <a:r>
              <a:rPr lang="en-US" dirty="0">
                <a:latin typeface="Times New Roman" panose="02020603050405020304" pitchFamily="18" charset="0"/>
                <a:cs typeface="Times New Roman" panose="02020603050405020304" pitchFamily="18" charset="0"/>
              </a:rPr>
              <a:t> Kenner </a:t>
            </a:r>
          </a:p>
        </p:txBody>
      </p:sp>
      <p:sp>
        <p:nvSpPr>
          <p:cNvPr id="9" name="TextBox 8">
            <a:extLst>
              <a:ext uri="{FF2B5EF4-FFF2-40B4-BE49-F238E27FC236}">
                <a16:creationId xmlns:a16="http://schemas.microsoft.com/office/drawing/2014/main" id="{28302441-A462-5144-A566-FD1CF2A5D168}"/>
              </a:ext>
            </a:extLst>
          </p:cNvPr>
          <p:cNvSpPr txBox="1"/>
          <p:nvPr/>
        </p:nvSpPr>
        <p:spPr>
          <a:xfrm>
            <a:off x="486029" y="2158131"/>
            <a:ext cx="8064843" cy="92333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All rights reserved. No portion of this publication maybe reproduced, distributed, or transmitted in any form or by any means, including photocopying, recording, or other electronic or mechanical methods, without the prior written permission of the author. </a:t>
            </a:r>
          </a:p>
        </p:txBody>
      </p:sp>
      <p:sp>
        <p:nvSpPr>
          <p:cNvPr id="10" name="TextBox 9">
            <a:extLst>
              <a:ext uri="{FF2B5EF4-FFF2-40B4-BE49-F238E27FC236}">
                <a16:creationId xmlns:a16="http://schemas.microsoft.com/office/drawing/2014/main" id="{62FD7D41-0278-FE4C-ABE3-E884995ED4DE}"/>
              </a:ext>
            </a:extLst>
          </p:cNvPr>
          <p:cNvSpPr txBox="1"/>
          <p:nvPr/>
        </p:nvSpPr>
        <p:spPr>
          <a:xfrm>
            <a:off x="594804" y="3499541"/>
            <a:ext cx="8064843" cy="1754326"/>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The author of this publication has used his best efforts in preparing the presented designs and mathematical derivations. The author makes no warranty of any kind, expressed or implied, in regard to perfect, mistake free, designs, mathematical derivations, or governing displacement equations. All presented materials are new and fall under a heading of technical research, and therefore may contain errors. The author shall not be liable in any event for incidental design or mathematical errors.     </a:t>
            </a:r>
          </a:p>
        </p:txBody>
      </p:sp>
      <p:sp>
        <p:nvSpPr>
          <p:cNvPr id="12" name="TextBox 11">
            <a:extLst>
              <a:ext uri="{FF2B5EF4-FFF2-40B4-BE49-F238E27FC236}">
                <a16:creationId xmlns:a16="http://schemas.microsoft.com/office/drawing/2014/main" id="{32637AFE-BD78-B142-91D4-47775CEB6B05}"/>
              </a:ext>
            </a:extLst>
          </p:cNvPr>
          <p:cNvSpPr txBox="1"/>
          <p:nvPr/>
        </p:nvSpPr>
        <p:spPr>
          <a:xfrm>
            <a:off x="5075213" y="6212576"/>
            <a:ext cx="241403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hlinkClick r:id="rId2"/>
              </a:rPr>
              <a:t>www.LATTOGLE.com</a:t>
            </a:r>
            <a:r>
              <a:rPr lang="en-US" dirty="0">
                <a:latin typeface="Times New Roman" panose="02020603050405020304" pitchFamily="18" charset="0"/>
                <a:cs typeface="Times New Roman" panose="02020603050405020304" pitchFamily="18" charset="0"/>
              </a:rPr>
              <a:t>   </a:t>
            </a:r>
          </a:p>
        </p:txBody>
      </p:sp>
      <p:grpSp>
        <p:nvGrpSpPr>
          <p:cNvPr id="13" name="Group 12">
            <a:extLst>
              <a:ext uri="{FF2B5EF4-FFF2-40B4-BE49-F238E27FC236}">
                <a16:creationId xmlns:a16="http://schemas.microsoft.com/office/drawing/2014/main" id="{195FCE49-9AA4-5242-AA52-7A1C07FB384C}"/>
              </a:ext>
            </a:extLst>
          </p:cNvPr>
          <p:cNvGrpSpPr/>
          <p:nvPr/>
        </p:nvGrpSpPr>
        <p:grpSpPr>
          <a:xfrm>
            <a:off x="2179946" y="6126353"/>
            <a:ext cx="1678033" cy="481586"/>
            <a:chOff x="1032936" y="5890542"/>
            <a:chExt cx="1678033" cy="481586"/>
          </a:xfrm>
        </p:grpSpPr>
        <p:sp>
          <p:nvSpPr>
            <p:cNvPr id="14" name="TextBox 13">
              <a:extLst>
                <a:ext uri="{FF2B5EF4-FFF2-40B4-BE49-F238E27FC236}">
                  <a16:creationId xmlns:a16="http://schemas.microsoft.com/office/drawing/2014/main" id="{597787E9-02AF-C441-84DF-E5A5A63A9E20}"/>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5" name="TextBox 14">
              <a:extLst>
                <a:ext uri="{FF2B5EF4-FFF2-40B4-BE49-F238E27FC236}">
                  <a16:creationId xmlns:a16="http://schemas.microsoft.com/office/drawing/2014/main" id="{403BF54F-82D2-F946-9A79-17F44C57FC04}"/>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4031850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5218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450CE66-17B6-ED4C-89D9-5FCA7A4CE16C}"/>
              </a:ext>
            </a:extLst>
          </p:cNvPr>
          <p:cNvCxnSpPr/>
          <p:nvPr/>
        </p:nvCxnSpPr>
        <p:spPr>
          <a:xfrm rot="16200000">
            <a:off x="2534246" y="324008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35B413B-E2CA-8B44-957B-7EE0B8170416}"/>
              </a:ext>
            </a:extLst>
          </p:cNvPr>
          <p:cNvCxnSpPr/>
          <p:nvPr/>
        </p:nvCxnSpPr>
        <p:spPr>
          <a:xfrm rot="16200000">
            <a:off x="2521323" y="377875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242BA100-AE38-204B-B03D-7A931C165100}"/>
              </a:ext>
            </a:extLst>
          </p:cNvPr>
          <p:cNvCxnSpPr/>
          <p:nvPr/>
        </p:nvCxnSpPr>
        <p:spPr>
          <a:xfrm rot="16200000">
            <a:off x="2001673" y="32398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E5580AB-49C1-4A4A-BAB2-3D7AB67E7F73}"/>
              </a:ext>
            </a:extLst>
          </p:cNvPr>
          <p:cNvCxnSpPr/>
          <p:nvPr/>
        </p:nvCxnSpPr>
        <p:spPr>
          <a:xfrm rot="16200000">
            <a:off x="1995574" y="377849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AEE7CD6-6A04-8D4C-A6F2-FA05213111D6}"/>
              </a:ext>
            </a:extLst>
          </p:cNvPr>
          <p:cNvCxnSpPr/>
          <p:nvPr/>
        </p:nvCxnSpPr>
        <p:spPr>
          <a:xfrm flipH="1" flipV="1">
            <a:off x="4404872" y="298504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7CC275-5020-0B43-A83A-CA3B802E56BE}"/>
              </a:ext>
            </a:extLst>
          </p:cNvPr>
          <p:cNvCxnSpPr/>
          <p:nvPr/>
        </p:nvCxnSpPr>
        <p:spPr>
          <a:xfrm flipV="1">
            <a:off x="4405193" y="351766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A13CCB3-5A79-0F40-8B41-4CCA6722687C}"/>
              </a:ext>
            </a:extLst>
          </p:cNvPr>
          <p:cNvCxnSpPr/>
          <p:nvPr/>
        </p:nvCxnSpPr>
        <p:spPr>
          <a:xfrm flipH="1" flipV="1">
            <a:off x="2270576" y="298677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0F2B6C9-DCB5-A14E-89AF-A6954E5062A2}"/>
              </a:ext>
            </a:extLst>
          </p:cNvPr>
          <p:cNvCxnSpPr/>
          <p:nvPr/>
        </p:nvCxnSpPr>
        <p:spPr>
          <a:xfrm flipH="1" flipV="1">
            <a:off x="3327640" y="29841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72EF54C-458E-7344-88A4-B277042DD742}"/>
              </a:ext>
            </a:extLst>
          </p:cNvPr>
          <p:cNvCxnSpPr/>
          <p:nvPr/>
        </p:nvCxnSpPr>
        <p:spPr>
          <a:xfrm flipV="1">
            <a:off x="1734277" y="298405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22ABFBC-C5A3-8743-AC9C-E0FF0252C638}"/>
              </a:ext>
            </a:extLst>
          </p:cNvPr>
          <p:cNvCxnSpPr/>
          <p:nvPr/>
        </p:nvCxnSpPr>
        <p:spPr>
          <a:xfrm flipV="1">
            <a:off x="2786592" y="29921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784CE99-F025-E840-AD0A-881AD65C9C4E}"/>
              </a:ext>
            </a:extLst>
          </p:cNvPr>
          <p:cNvCxnSpPr/>
          <p:nvPr/>
        </p:nvCxnSpPr>
        <p:spPr>
          <a:xfrm flipV="1">
            <a:off x="3855593" y="299654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4AEF263-9006-9743-B79B-1C224CA2C976}"/>
              </a:ext>
            </a:extLst>
          </p:cNvPr>
          <p:cNvCxnSpPr/>
          <p:nvPr/>
        </p:nvCxnSpPr>
        <p:spPr>
          <a:xfrm flipH="1" flipV="1">
            <a:off x="6726881" y="300474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9819E3C-24EA-5C4B-9EB9-A0E7FC361542}"/>
              </a:ext>
            </a:extLst>
          </p:cNvPr>
          <p:cNvCxnSpPr/>
          <p:nvPr/>
        </p:nvCxnSpPr>
        <p:spPr>
          <a:xfrm flipV="1">
            <a:off x="6167008" y="300556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1E1C544C-233D-0B4A-B31F-1933A4CBF901}"/>
              </a:ext>
            </a:extLst>
          </p:cNvPr>
          <p:cNvSpPr/>
          <p:nvPr/>
        </p:nvSpPr>
        <p:spPr>
          <a:xfrm>
            <a:off x="2232040" y="295423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B0AE269E-0607-044D-928B-72633CEAA7EF}"/>
              </a:ext>
            </a:extLst>
          </p:cNvPr>
          <p:cNvCxnSpPr/>
          <p:nvPr/>
        </p:nvCxnSpPr>
        <p:spPr>
          <a:xfrm flipH="1" flipV="1">
            <a:off x="1730568" y="352156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E181630-EAF7-E04F-B16E-27B53B17370D}"/>
              </a:ext>
            </a:extLst>
          </p:cNvPr>
          <p:cNvCxnSpPr/>
          <p:nvPr/>
        </p:nvCxnSpPr>
        <p:spPr>
          <a:xfrm flipH="1" flipV="1">
            <a:off x="2783802" y="352127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B3799B2-C5F3-5D4F-8E46-C45C222B7B07}"/>
              </a:ext>
            </a:extLst>
          </p:cNvPr>
          <p:cNvCxnSpPr/>
          <p:nvPr/>
        </p:nvCxnSpPr>
        <p:spPr>
          <a:xfrm flipH="1" flipV="1">
            <a:off x="3852804" y="352562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C7BFCBD-7892-B24F-88E6-ACBE180977E8}"/>
              </a:ext>
            </a:extLst>
          </p:cNvPr>
          <p:cNvCxnSpPr/>
          <p:nvPr/>
        </p:nvCxnSpPr>
        <p:spPr>
          <a:xfrm flipV="1">
            <a:off x="2261879" y="351690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DC2C82B-4856-6748-8A6A-07BB4068E7CF}"/>
              </a:ext>
            </a:extLst>
          </p:cNvPr>
          <p:cNvCxnSpPr/>
          <p:nvPr/>
        </p:nvCxnSpPr>
        <p:spPr>
          <a:xfrm flipV="1">
            <a:off x="3327960" y="351678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D3B4ACE-B40D-CA4E-A40B-18300749B373}"/>
              </a:ext>
            </a:extLst>
          </p:cNvPr>
          <p:cNvCxnSpPr/>
          <p:nvPr/>
        </p:nvCxnSpPr>
        <p:spPr>
          <a:xfrm flipH="1" flipV="1">
            <a:off x="6175198" y="354195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329FE9E-29C9-CC40-9BC9-E4D0B8FBF053}"/>
              </a:ext>
            </a:extLst>
          </p:cNvPr>
          <p:cNvCxnSpPr/>
          <p:nvPr/>
        </p:nvCxnSpPr>
        <p:spPr>
          <a:xfrm flipV="1">
            <a:off x="6723325" y="354569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E8C0736F-857E-284F-A86D-621D9C10BD87}"/>
              </a:ext>
            </a:extLst>
          </p:cNvPr>
          <p:cNvSpPr/>
          <p:nvPr/>
        </p:nvSpPr>
        <p:spPr>
          <a:xfrm>
            <a:off x="2222812" y="40190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BD8EA056-549C-594D-AAD7-698D11116494}"/>
              </a:ext>
            </a:extLst>
          </p:cNvPr>
          <p:cNvSpPr/>
          <p:nvPr/>
        </p:nvSpPr>
        <p:spPr>
          <a:xfrm>
            <a:off x="2760436" y="34942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65DAE68D-3498-F14F-9AE6-4A4A4B248C5A}"/>
              </a:ext>
            </a:extLst>
          </p:cNvPr>
          <p:cNvGrpSpPr/>
          <p:nvPr/>
        </p:nvGrpSpPr>
        <p:grpSpPr>
          <a:xfrm>
            <a:off x="1621120" y="3451129"/>
            <a:ext cx="145247" cy="134715"/>
            <a:chOff x="1858169" y="2509507"/>
            <a:chExt cx="199389" cy="184931"/>
          </a:xfrm>
        </p:grpSpPr>
        <p:sp>
          <p:nvSpPr>
            <p:cNvPr id="29" name="Oval 28">
              <a:extLst>
                <a:ext uri="{FF2B5EF4-FFF2-40B4-BE49-F238E27FC236}">
                  <a16:creationId xmlns:a16="http://schemas.microsoft.com/office/drawing/2014/main" id="{F3D126C6-A9E1-FE4F-B58D-9EBA2E2A667F}"/>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BF4D426F-5CFD-8649-9BC0-C02BD97B8707}"/>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40F2B5D0-C572-6245-AED2-457719D9CC92}"/>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C283390-EF94-0F4A-A828-53E3DEA17733}"/>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DE5C11E-0BAD-F24B-98F1-7B9CB7F9215C}"/>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a:extLst>
              <a:ext uri="{FF2B5EF4-FFF2-40B4-BE49-F238E27FC236}">
                <a16:creationId xmlns:a16="http://schemas.microsoft.com/office/drawing/2014/main" id="{A797BD52-253A-194E-9A99-F7D20C50D710}"/>
              </a:ext>
            </a:extLst>
          </p:cNvPr>
          <p:cNvCxnSpPr/>
          <p:nvPr/>
        </p:nvCxnSpPr>
        <p:spPr>
          <a:xfrm flipH="1" flipV="1">
            <a:off x="2802104" y="299940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AF9C7B3-0DDC-874D-B3D4-4F13BA009B1B}"/>
              </a:ext>
            </a:extLst>
          </p:cNvPr>
          <p:cNvCxnSpPr/>
          <p:nvPr/>
        </p:nvCxnSpPr>
        <p:spPr>
          <a:xfrm flipV="1">
            <a:off x="2266677" y="29919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A8A6AA8-0360-EE4A-B850-1CBA53282362}"/>
              </a:ext>
            </a:extLst>
          </p:cNvPr>
          <p:cNvCxnSpPr/>
          <p:nvPr/>
        </p:nvCxnSpPr>
        <p:spPr>
          <a:xfrm flipH="1" flipV="1">
            <a:off x="3868582" y="299143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7F0D26F-0ACC-AB4C-9E93-5F30B007089D}"/>
              </a:ext>
            </a:extLst>
          </p:cNvPr>
          <p:cNvCxnSpPr/>
          <p:nvPr/>
        </p:nvCxnSpPr>
        <p:spPr>
          <a:xfrm flipV="1">
            <a:off x="3333155" y="298397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C7D8CDA-1BC1-3C4F-A003-7A0E9A901DBC}"/>
              </a:ext>
            </a:extLst>
          </p:cNvPr>
          <p:cNvCxnSpPr/>
          <p:nvPr/>
        </p:nvCxnSpPr>
        <p:spPr>
          <a:xfrm flipV="1">
            <a:off x="4408310" y="29900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A468947-B2E0-6844-9E1C-EEC3F6617F9A}"/>
              </a:ext>
            </a:extLst>
          </p:cNvPr>
          <p:cNvCxnSpPr/>
          <p:nvPr/>
        </p:nvCxnSpPr>
        <p:spPr>
          <a:xfrm flipH="1" flipV="1">
            <a:off x="1730203" y="299039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F725D45-1B20-004E-A85D-2924EE59BE89}"/>
              </a:ext>
            </a:extLst>
          </p:cNvPr>
          <p:cNvCxnSpPr/>
          <p:nvPr/>
        </p:nvCxnSpPr>
        <p:spPr>
          <a:xfrm flipV="1">
            <a:off x="3875938" y="352173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C3644C16-9196-C349-934D-B12FF3D48F0A}"/>
              </a:ext>
            </a:extLst>
          </p:cNvPr>
          <p:cNvCxnSpPr/>
          <p:nvPr/>
        </p:nvCxnSpPr>
        <p:spPr>
          <a:xfrm flipV="1">
            <a:off x="1732624" y="35209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22BAEE23-F4E0-5C49-869C-67F93520A5D3}"/>
              </a:ext>
            </a:extLst>
          </p:cNvPr>
          <p:cNvCxnSpPr/>
          <p:nvPr/>
        </p:nvCxnSpPr>
        <p:spPr>
          <a:xfrm flipV="1">
            <a:off x="2798705" y="352084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9DDD9B2-CF6C-E448-BD4E-DFCCE9826B3D}"/>
              </a:ext>
            </a:extLst>
          </p:cNvPr>
          <p:cNvCxnSpPr/>
          <p:nvPr/>
        </p:nvCxnSpPr>
        <p:spPr>
          <a:xfrm flipH="1" flipV="1">
            <a:off x="2261187" y="352108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63FE28E-1CA0-3849-9DFA-0B3CC9255142}"/>
              </a:ext>
            </a:extLst>
          </p:cNvPr>
          <p:cNvCxnSpPr/>
          <p:nvPr/>
        </p:nvCxnSpPr>
        <p:spPr>
          <a:xfrm flipH="1" flipV="1">
            <a:off x="3314421" y="352079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CA58CFD-1BEA-C045-9DA5-C6BAD1C39B46}"/>
              </a:ext>
            </a:extLst>
          </p:cNvPr>
          <p:cNvCxnSpPr/>
          <p:nvPr/>
        </p:nvCxnSpPr>
        <p:spPr>
          <a:xfrm flipH="1" flipV="1">
            <a:off x="4383423" y="35251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6" name="Group 45">
            <a:extLst>
              <a:ext uri="{FF2B5EF4-FFF2-40B4-BE49-F238E27FC236}">
                <a16:creationId xmlns:a16="http://schemas.microsoft.com/office/drawing/2014/main" id="{F67F079F-E31F-2C4B-8A05-8A59BBA677D4}"/>
              </a:ext>
            </a:extLst>
          </p:cNvPr>
          <p:cNvGrpSpPr/>
          <p:nvPr/>
        </p:nvGrpSpPr>
        <p:grpSpPr>
          <a:xfrm>
            <a:off x="1629407" y="2917581"/>
            <a:ext cx="139883" cy="134715"/>
            <a:chOff x="1869545" y="1777075"/>
            <a:chExt cx="192026" cy="184931"/>
          </a:xfrm>
        </p:grpSpPr>
        <p:sp>
          <p:nvSpPr>
            <p:cNvPr id="47" name="Oval 46">
              <a:extLst>
                <a:ext uri="{FF2B5EF4-FFF2-40B4-BE49-F238E27FC236}">
                  <a16:creationId xmlns:a16="http://schemas.microsoft.com/office/drawing/2014/main" id="{01F1F3EF-64AE-B24A-87AF-C3ABFFFB7D01}"/>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4D01D634-218E-5841-87ED-B5658FC89637}"/>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FE1696C1-30D2-E648-83EF-0EE1D21A325C}"/>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A32D9B6-F36E-0143-927C-24803BDA50C1}"/>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25C3A894-980B-3747-BF49-EE43C6FEC7A5}"/>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 name="Group 51">
            <a:extLst>
              <a:ext uri="{FF2B5EF4-FFF2-40B4-BE49-F238E27FC236}">
                <a16:creationId xmlns:a16="http://schemas.microsoft.com/office/drawing/2014/main" id="{16836718-C2AE-A244-87E1-B8EFC3A699E5}"/>
              </a:ext>
            </a:extLst>
          </p:cNvPr>
          <p:cNvGrpSpPr/>
          <p:nvPr/>
        </p:nvGrpSpPr>
        <p:grpSpPr>
          <a:xfrm>
            <a:off x="1612458" y="3982481"/>
            <a:ext cx="145247" cy="134715"/>
            <a:chOff x="1858169" y="2509507"/>
            <a:chExt cx="199389" cy="184931"/>
          </a:xfrm>
        </p:grpSpPr>
        <p:sp>
          <p:nvSpPr>
            <p:cNvPr id="53" name="Oval 52">
              <a:extLst>
                <a:ext uri="{FF2B5EF4-FFF2-40B4-BE49-F238E27FC236}">
                  <a16:creationId xmlns:a16="http://schemas.microsoft.com/office/drawing/2014/main" id="{734FC52A-4419-D24F-8905-E2A76C7BBA00}"/>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a:extLst>
                <a:ext uri="{FF2B5EF4-FFF2-40B4-BE49-F238E27FC236}">
                  <a16:creationId xmlns:a16="http://schemas.microsoft.com/office/drawing/2014/main" id="{CFE4C323-A2BB-0841-93E5-C006E9D4A7D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E9DCEE9-DB9E-CC44-B166-6B6A256D6A29}"/>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872EAD28-0ABF-F048-A65B-626DB9C261F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5773552D-AA71-BB41-9567-2719C0B84075}"/>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8" name="Oval 57">
            <a:extLst>
              <a:ext uri="{FF2B5EF4-FFF2-40B4-BE49-F238E27FC236}">
                <a16:creationId xmlns:a16="http://schemas.microsoft.com/office/drawing/2014/main" id="{D4C6EA89-7878-7646-9D6D-4A01A396892E}"/>
              </a:ext>
            </a:extLst>
          </p:cNvPr>
          <p:cNvSpPr/>
          <p:nvPr/>
        </p:nvSpPr>
        <p:spPr>
          <a:xfrm>
            <a:off x="2751773" y="40255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36613887-CC84-B147-9F3D-5B43C71F8403}"/>
              </a:ext>
            </a:extLst>
          </p:cNvPr>
          <p:cNvSpPr/>
          <p:nvPr/>
        </p:nvSpPr>
        <p:spPr>
          <a:xfrm>
            <a:off x="2231474" y="34876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3B6A2BB8-DAE0-A44C-BF53-520F6D146A2B}"/>
              </a:ext>
            </a:extLst>
          </p:cNvPr>
          <p:cNvSpPr/>
          <p:nvPr/>
        </p:nvSpPr>
        <p:spPr>
          <a:xfrm>
            <a:off x="2767712" y="295382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D66A6BBC-3C52-D644-BBA6-4604B20CCD15}"/>
              </a:ext>
            </a:extLst>
          </p:cNvPr>
          <p:cNvCxnSpPr/>
          <p:nvPr/>
        </p:nvCxnSpPr>
        <p:spPr>
          <a:xfrm flipH="1" flipV="1">
            <a:off x="6171261" y="300070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C7E13B52-99CE-8F41-AB71-DE6A5F883736}"/>
              </a:ext>
            </a:extLst>
          </p:cNvPr>
          <p:cNvCxnSpPr/>
          <p:nvPr/>
        </p:nvCxnSpPr>
        <p:spPr>
          <a:xfrm flipV="1">
            <a:off x="6167705" y="35416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F027D25E-E19F-9845-BD86-19C91CFA68DB}"/>
              </a:ext>
            </a:extLst>
          </p:cNvPr>
          <p:cNvCxnSpPr/>
          <p:nvPr/>
        </p:nvCxnSpPr>
        <p:spPr>
          <a:xfrm flipV="1">
            <a:off x="6720081" y="299782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E574A07A-FF78-AA4D-9F8F-A3EDF3C14547}"/>
              </a:ext>
            </a:extLst>
          </p:cNvPr>
          <p:cNvCxnSpPr/>
          <p:nvPr/>
        </p:nvCxnSpPr>
        <p:spPr>
          <a:xfrm flipH="1" flipV="1">
            <a:off x="6721013" y="35378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575DDEA-64EF-0F47-BF10-BA9888880B72}"/>
              </a:ext>
            </a:extLst>
          </p:cNvPr>
          <p:cNvCxnSpPr/>
          <p:nvPr/>
        </p:nvCxnSpPr>
        <p:spPr>
          <a:xfrm rot="16200000">
            <a:off x="3059995" y="324796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D1889D33-EAB9-6648-9A07-37671B97A3A9}"/>
              </a:ext>
            </a:extLst>
          </p:cNvPr>
          <p:cNvCxnSpPr/>
          <p:nvPr/>
        </p:nvCxnSpPr>
        <p:spPr>
          <a:xfrm rot="16200000">
            <a:off x="3053896" y="378663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879E3415-4185-C740-B8E3-E72802CC8814}"/>
              </a:ext>
            </a:extLst>
          </p:cNvPr>
          <p:cNvCxnSpPr/>
          <p:nvPr/>
        </p:nvCxnSpPr>
        <p:spPr>
          <a:xfrm rot="16200000">
            <a:off x="3594160" y="32482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55C5FF0-A3CC-F044-B96F-A9E2FAE7AA02}"/>
              </a:ext>
            </a:extLst>
          </p:cNvPr>
          <p:cNvCxnSpPr/>
          <p:nvPr/>
        </p:nvCxnSpPr>
        <p:spPr>
          <a:xfrm rot="16200000">
            <a:off x="3588061" y="378689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5F70BBB8-92BD-CB49-877C-2A13F03BAA6E}"/>
              </a:ext>
            </a:extLst>
          </p:cNvPr>
          <p:cNvCxnSpPr/>
          <p:nvPr/>
        </p:nvCxnSpPr>
        <p:spPr>
          <a:xfrm rot="16200000">
            <a:off x="4134353" y="324848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0C0693FD-6735-4F4E-93F1-B79B65F4B8DA}"/>
              </a:ext>
            </a:extLst>
          </p:cNvPr>
          <p:cNvCxnSpPr/>
          <p:nvPr/>
        </p:nvCxnSpPr>
        <p:spPr>
          <a:xfrm rot="16200000">
            <a:off x="4121430" y="378715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A8B99A2D-971D-8D46-993D-6A41FBCC3A31}"/>
              </a:ext>
            </a:extLst>
          </p:cNvPr>
          <p:cNvCxnSpPr/>
          <p:nvPr/>
        </p:nvCxnSpPr>
        <p:spPr>
          <a:xfrm rot="16200000">
            <a:off x="4677282" y="324874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589ABAF3-1368-A64E-81BB-C6529E0C7CA5}"/>
              </a:ext>
            </a:extLst>
          </p:cNvPr>
          <p:cNvCxnSpPr/>
          <p:nvPr/>
        </p:nvCxnSpPr>
        <p:spPr>
          <a:xfrm rot="16200000">
            <a:off x="4677304" y="380123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CC506151-8E84-2943-89D7-2807FFAF600C}"/>
              </a:ext>
            </a:extLst>
          </p:cNvPr>
          <p:cNvCxnSpPr/>
          <p:nvPr/>
        </p:nvCxnSpPr>
        <p:spPr>
          <a:xfrm rot="16200000">
            <a:off x="6438179" y="32566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674C5DB5-DD61-FD47-87CE-17D9043023A1}"/>
              </a:ext>
            </a:extLst>
          </p:cNvPr>
          <p:cNvCxnSpPr/>
          <p:nvPr/>
        </p:nvCxnSpPr>
        <p:spPr>
          <a:xfrm rot="16200000">
            <a:off x="6438904" y="379529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FFFDCFF0-7A63-0145-9D61-A06A145FBA67}"/>
              </a:ext>
            </a:extLst>
          </p:cNvPr>
          <p:cNvCxnSpPr/>
          <p:nvPr/>
        </p:nvCxnSpPr>
        <p:spPr>
          <a:xfrm rot="16200000">
            <a:off x="7002028" y="326450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A97CF88A-E264-074C-A1EC-292FED7A507A}"/>
              </a:ext>
            </a:extLst>
          </p:cNvPr>
          <p:cNvCxnSpPr/>
          <p:nvPr/>
        </p:nvCxnSpPr>
        <p:spPr>
          <a:xfrm rot="16200000">
            <a:off x="6995929" y="38031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a:extLst>
              <a:ext uri="{FF2B5EF4-FFF2-40B4-BE49-F238E27FC236}">
                <a16:creationId xmlns:a16="http://schemas.microsoft.com/office/drawing/2014/main" id="{B43546C2-A37C-6741-A9D0-C035645E25B3}"/>
              </a:ext>
            </a:extLst>
          </p:cNvPr>
          <p:cNvSpPr/>
          <p:nvPr/>
        </p:nvSpPr>
        <p:spPr>
          <a:xfrm>
            <a:off x="4365675" y="29516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4E8C63A0-C468-C74B-94B4-6D4F62A9B00D}"/>
              </a:ext>
            </a:extLst>
          </p:cNvPr>
          <p:cNvSpPr/>
          <p:nvPr/>
        </p:nvSpPr>
        <p:spPr>
          <a:xfrm>
            <a:off x="3296674" y="29516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C3A48B30-AFE5-FF4E-BBC4-2E0227194899}"/>
              </a:ext>
            </a:extLst>
          </p:cNvPr>
          <p:cNvSpPr/>
          <p:nvPr/>
        </p:nvSpPr>
        <p:spPr>
          <a:xfrm>
            <a:off x="4907172" y="29531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8BF51D60-9F18-D84B-9143-4E29DDB2658C}"/>
              </a:ext>
            </a:extLst>
          </p:cNvPr>
          <p:cNvSpPr/>
          <p:nvPr/>
        </p:nvSpPr>
        <p:spPr>
          <a:xfrm>
            <a:off x="3828007" y="295382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36EBA0F2-AE53-564F-9AB9-D4795EAAA017}"/>
              </a:ext>
            </a:extLst>
          </p:cNvPr>
          <p:cNvSpPr/>
          <p:nvPr/>
        </p:nvSpPr>
        <p:spPr>
          <a:xfrm>
            <a:off x="3280735" y="40233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44E73572-26F3-0047-A819-57AB2EA7E471}"/>
              </a:ext>
            </a:extLst>
          </p:cNvPr>
          <p:cNvSpPr/>
          <p:nvPr/>
        </p:nvSpPr>
        <p:spPr>
          <a:xfrm>
            <a:off x="4349737" y="40233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2C02D4BE-0C61-4440-97D5-9AEE6A2E0817}"/>
              </a:ext>
            </a:extLst>
          </p:cNvPr>
          <p:cNvSpPr/>
          <p:nvPr/>
        </p:nvSpPr>
        <p:spPr>
          <a:xfrm>
            <a:off x="3820775" y="40255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794BA520-B8DF-2140-847E-93B76424AA20}"/>
              </a:ext>
            </a:extLst>
          </p:cNvPr>
          <p:cNvSpPr/>
          <p:nvPr/>
        </p:nvSpPr>
        <p:spPr>
          <a:xfrm>
            <a:off x="4903737" y="40248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9B26EB48-A138-A74B-84D8-52B72E869ECA}"/>
              </a:ext>
            </a:extLst>
          </p:cNvPr>
          <p:cNvSpPr/>
          <p:nvPr/>
        </p:nvSpPr>
        <p:spPr>
          <a:xfrm>
            <a:off x="3829437" y="34942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5B8C9615-FA25-C14E-A5FD-844CD8949175}"/>
              </a:ext>
            </a:extLst>
          </p:cNvPr>
          <p:cNvSpPr/>
          <p:nvPr/>
        </p:nvSpPr>
        <p:spPr>
          <a:xfrm>
            <a:off x="4907204" y="34935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30CC1110-21A7-4642-A7EB-A7D736BDFA00}"/>
              </a:ext>
            </a:extLst>
          </p:cNvPr>
          <p:cNvSpPr/>
          <p:nvPr/>
        </p:nvSpPr>
        <p:spPr>
          <a:xfrm>
            <a:off x="3289397" y="34920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D1CCAC65-2966-6A47-A118-02E8CD11562E}"/>
              </a:ext>
            </a:extLst>
          </p:cNvPr>
          <p:cNvSpPr/>
          <p:nvPr/>
        </p:nvSpPr>
        <p:spPr>
          <a:xfrm>
            <a:off x="4358399" y="34920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711BA751-6E7C-E748-8834-E718B58B6235}"/>
              </a:ext>
            </a:extLst>
          </p:cNvPr>
          <p:cNvSpPr/>
          <p:nvPr/>
        </p:nvSpPr>
        <p:spPr>
          <a:xfrm>
            <a:off x="6677090" y="29606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85BED5E7-1290-3247-AAF6-49A91BCD807E}"/>
              </a:ext>
            </a:extLst>
          </p:cNvPr>
          <p:cNvSpPr/>
          <p:nvPr/>
        </p:nvSpPr>
        <p:spPr>
          <a:xfrm>
            <a:off x="7224266" y="29621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98F145BD-72F1-2944-976F-A5DC3D0C892C}"/>
              </a:ext>
            </a:extLst>
          </p:cNvPr>
          <p:cNvSpPr/>
          <p:nvPr/>
        </p:nvSpPr>
        <p:spPr>
          <a:xfrm>
            <a:off x="6672130" y="403972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E0E41ABE-3D5B-5943-A072-47680AE2CBEE}"/>
              </a:ext>
            </a:extLst>
          </p:cNvPr>
          <p:cNvSpPr/>
          <p:nvPr/>
        </p:nvSpPr>
        <p:spPr>
          <a:xfrm>
            <a:off x="7226131" y="40411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485631BC-033F-4343-A441-A559C8BEBD71}"/>
              </a:ext>
            </a:extLst>
          </p:cNvPr>
          <p:cNvSpPr/>
          <p:nvPr/>
        </p:nvSpPr>
        <p:spPr>
          <a:xfrm>
            <a:off x="7223813" y="350251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A893A4B8-BFD7-604A-BF1E-5B686CEE0ECF}"/>
              </a:ext>
            </a:extLst>
          </p:cNvPr>
          <p:cNvSpPr/>
          <p:nvPr/>
        </p:nvSpPr>
        <p:spPr>
          <a:xfrm>
            <a:off x="6669813" y="350105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C7458DAF-102E-774F-B14C-36358E1DF4D8}"/>
              </a:ext>
            </a:extLst>
          </p:cNvPr>
          <p:cNvSpPr/>
          <p:nvPr/>
        </p:nvSpPr>
        <p:spPr>
          <a:xfrm>
            <a:off x="6150048" y="29692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5AC568E4-F6F6-F248-B693-5AF4DA273951}"/>
              </a:ext>
            </a:extLst>
          </p:cNvPr>
          <p:cNvSpPr/>
          <p:nvPr/>
        </p:nvSpPr>
        <p:spPr>
          <a:xfrm>
            <a:off x="6140933" y="40352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299C6F9D-9D86-AE4D-AF01-73F3B9F983A9}"/>
              </a:ext>
            </a:extLst>
          </p:cNvPr>
          <p:cNvSpPr/>
          <p:nvPr/>
        </p:nvSpPr>
        <p:spPr>
          <a:xfrm>
            <a:off x="6144400" y="35039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8" name="Group 97">
            <a:extLst>
              <a:ext uri="{FF2B5EF4-FFF2-40B4-BE49-F238E27FC236}">
                <a16:creationId xmlns:a16="http://schemas.microsoft.com/office/drawing/2014/main" id="{CEB75C97-2764-1D42-B36E-80F8BCCCE917}"/>
              </a:ext>
            </a:extLst>
          </p:cNvPr>
          <p:cNvGrpSpPr/>
          <p:nvPr/>
        </p:nvGrpSpPr>
        <p:grpSpPr>
          <a:xfrm>
            <a:off x="423950" y="5415382"/>
            <a:ext cx="924602" cy="1058574"/>
            <a:chOff x="536432" y="5376415"/>
            <a:chExt cx="924602" cy="1058574"/>
          </a:xfrm>
        </p:grpSpPr>
        <p:cxnSp>
          <p:nvCxnSpPr>
            <p:cNvPr id="99" name="Straight Arrow Connector 98">
              <a:extLst>
                <a:ext uri="{FF2B5EF4-FFF2-40B4-BE49-F238E27FC236}">
                  <a16:creationId xmlns:a16="http://schemas.microsoft.com/office/drawing/2014/main" id="{283CF4D8-AACA-784C-AB4A-DE0C48DB925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B90D609F-6586-5E40-B9EA-DD7AA1EB182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1" name="Straight Arrow Connector 100">
              <a:extLst>
                <a:ext uri="{FF2B5EF4-FFF2-40B4-BE49-F238E27FC236}">
                  <a16:creationId xmlns:a16="http://schemas.microsoft.com/office/drawing/2014/main" id="{0FC750B9-8549-FC43-ACC1-F5FBF65424B8}"/>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02C2A954-E6CA-2544-890B-48C3A1E99D9A}"/>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3" name="Straight Arrow Connector 102">
            <a:extLst>
              <a:ext uri="{FF2B5EF4-FFF2-40B4-BE49-F238E27FC236}">
                <a16:creationId xmlns:a16="http://schemas.microsoft.com/office/drawing/2014/main" id="{1879F4C8-EEA2-C345-B617-9F182CE04870}"/>
              </a:ext>
            </a:extLst>
          </p:cNvPr>
          <p:cNvCxnSpPr>
            <a:cxnSpLocks/>
          </p:cNvCxnSpPr>
          <p:nvPr/>
        </p:nvCxnSpPr>
        <p:spPr>
          <a:xfrm>
            <a:off x="7594167" y="2763645"/>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B0797D3D-B3A6-0F44-83D9-C53D24EC50A6}"/>
              </a:ext>
            </a:extLst>
          </p:cNvPr>
          <p:cNvCxnSpPr>
            <a:cxnSpLocks/>
          </p:cNvCxnSpPr>
          <p:nvPr/>
        </p:nvCxnSpPr>
        <p:spPr>
          <a:xfrm>
            <a:off x="7553224" y="3840457"/>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04A73793-69A4-FE4A-AAC5-7A6CA93F6804}"/>
              </a:ext>
            </a:extLst>
          </p:cNvPr>
          <p:cNvSpPr txBox="1"/>
          <p:nvPr/>
        </p:nvSpPr>
        <p:spPr>
          <a:xfrm>
            <a:off x="7339778" y="236389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6" name="TextBox 105">
            <a:extLst>
              <a:ext uri="{FF2B5EF4-FFF2-40B4-BE49-F238E27FC236}">
                <a16:creationId xmlns:a16="http://schemas.microsoft.com/office/drawing/2014/main" id="{C8050141-7DB8-2348-B01C-2F4390881CC6}"/>
              </a:ext>
            </a:extLst>
          </p:cNvPr>
          <p:cNvSpPr txBox="1"/>
          <p:nvPr/>
        </p:nvSpPr>
        <p:spPr>
          <a:xfrm>
            <a:off x="7334504" y="4154048"/>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7" name="Oval 106">
            <a:extLst>
              <a:ext uri="{FF2B5EF4-FFF2-40B4-BE49-F238E27FC236}">
                <a16:creationId xmlns:a16="http://schemas.microsoft.com/office/drawing/2014/main" id="{CA4BFB14-40F0-BC42-BA82-CA955966AF25}"/>
              </a:ext>
            </a:extLst>
          </p:cNvPr>
          <p:cNvSpPr/>
          <p:nvPr/>
        </p:nvSpPr>
        <p:spPr>
          <a:xfrm>
            <a:off x="5260065" y="349617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8" name="Oval 107">
            <a:extLst>
              <a:ext uri="{FF2B5EF4-FFF2-40B4-BE49-F238E27FC236}">
                <a16:creationId xmlns:a16="http://schemas.microsoft.com/office/drawing/2014/main" id="{66293567-D5AE-D245-A17F-8D3255C921C5}"/>
              </a:ext>
            </a:extLst>
          </p:cNvPr>
          <p:cNvSpPr/>
          <p:nvPr/>
        </p:nvSpPr>
        <p:spPr>
          <a:xfrm>
            <a:off x="5531334" y="348994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9" name="Oval 108">
            <a:extLst>
              <a:ext uri="{FF2B5EF4-FFF2-40B4-BE49-F238E27FC236}">
                <a16:creationId xmlns:a16="http://schemas.microsoft.com/office/drawing/2014/main" id="{4169A065-5724-E245-BF8F-53C4B562FA5B}"/>
              </a:ext>
            </a:extLst>
          </p:cNvPr>
          <p:cNvSpPr/>
          <p:nvPr/>
        </p:nvSpPr>
        <p:spPr>
          <a:xfrm>
            <a:off x="5811931" y="349362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TextBox 111">
            <a:extLst>
              <a:ext uri="{FF2B5EF4-FFF2-40B4-BE49-F238E27FC236}">
                <a16:creationId xmlns:a16="http://schemas.microsoft.com/office/drawing/2014/main" id="{4E384038-8AF5-B442-9515-DDBE1DB83BEB}"/>
              </a:ext>
            </a:extLst>
          </p:cNvPr>
          <p:cNvSpPr txBox="1"/>
          <p:nvPr/>
        </p:nvSpPr>
        <p:spPr>
          <a:xfrm>
            <a:off x="2830221" y="260530"/>
            <a:ext cx="3927555"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#17              </a:t>
            </a:r>
          </a:p>
        </p:txBody>
      </p:sp>
      <p:grpSp>
        <p:nvGrpSpPr>
          <p:cNvPr id="114" name="Group 113">
            <a:extLst>
              <a:ext uri="{FF2B5EF4-FFF2-40B4-BE49-F238E27FC236}">
                <a16:creationId xmlns:a16="http://schemas.microsoft.com/office/drawing/2014/main" id="{80547B67-0194-9142-B82B-CF4D575947CC}"/>
              </a:ext>
            </a:extLst>
          </p:cNvPr>
          <p:cNvGrpSpPr/>
          <p:nvPr/>
        </p:nvGrpSpPr>
        <p:grpSpPr>
          <a:xfrm>
            <a:off x="7016066" y="6080772"/>
            <a:ext cx="1694217" cy="465402"/>
            <a:chOff x="1032936" y="5906726"/>
            <a:chExt cx="1694217" cy="465402"/>
          </a:xfrm>
        </p:grpSpPr>
        <p:sp>
          <p:nvSpPr>
            <p:cNvPr id="115" name="TextBox 114">
              <a:extLst>
                <a:ext uri="{FF2B5EF4-FFF2-40B4-BE49-F238E27FC236}">
                  <a16:creationId xmlns:a16="http://schemas.microsoft.com/office/drawing/2014/main" id="{7ACCDEE4-8F4D-DB4C-AC9F-9783E025CCD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6" name="TextBox 115">
              <a:extLst>
                <a:ext uri="{FF2B5EF4-FFF2-40B4-BE49-F238E27FC236}">
                  <a16:creationId xmlns:a16="http://schemas.microsoft.com/office/drawing/2014/main" id="{CB38BBCA-1A66-B94E-A1E5-AFFA170CF87C}"/>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54839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4555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6034F21-23F0-F94C-8562-773307C5A655}"/>
              </a:ext>
            </a:extLst>
          </p:cNvPr>
          <p:cNvCxnSpPr/>
          <p:nvPr/>
        </p:nvCxnSpPr>
        <p:spPr>
          <a:xfrm rot="16200000">
            <a:off x="4011806" y="379687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BEB897E-9195-8044-BE4F-BB6086D31972}"/>
              </a:ext>
            </a:extLst>
          </p:cNvPr>
          <p:cNvCxnSpPr/>
          <p:nvPr/>
        </p:nvCxnSpPr>
        <p:spPr>
          <a:xfrm>
            <a:off x="4292226" y="352579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F845D46-64CF-F946-9AD1-11C7C0AB74B5}"/>
              </a:ext>
            </a:extLst>
          </p:cNvPr>
          <p:cNvCxnSpPr/>
          <p:nvPr/>
        </p:nvCxnSpPr>
        <p:spPr>
          <a:xfrm rot="16200000">
            <a:off x="3481028" y="380420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20CBB6F-026E-A34D-9709-4511D3A1B4F7}"/>
              </a:ext>
            </a:extLst>
          </p:cNvPr>
          <p:cNvCxnSpPr/>
          <p:nvPr/>
        </p:nvCxnSpPr>
        <p:spPr>
          <a:xfrm rot="16200000">
            <a:off x="3493659" y="32773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7D8D44D-F689-8F4C-814D-557108ADEF25}"/>
              </a:ext>
            </a:extLst>
          </p:cNvPr>
          <p:cNvCxnSpPr/>
          <p:nvPr/>
        </p:nvCxnSpPr>
        <p:spPr>
          <a:xfrm rot="16200000">
            <a:off x="2951468" y="37828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9EF536B-8817-5D4F-B1B6-2040A2D45534}"/>
              </a:ext>
            </a:extLst>
          </p:cNvPr>
          <p:cNvCxnSpPr/>
          <p:nvPr/>
        </p:nvCxnSpPr>
        <p:spPr>
          <a:xfrm>
            <a:off x="3225872" y="353582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460C9C9-BDC6-0D43-AC76-C02F135DF279}"/>
              </a:ext>
            </a:extLst>
          </p:cNvPr>
          <p:cNvCxnSpPr/>
          <p:nvPr/>
        </p:nvCxnSpPr>
        <p:spPr>
          <a:xfrm>
            <a:off x="4305830" y="299015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D7CA3FD-B453-9D41-AA7B-F68AE3564113}"/>
              </a:ext>
            </a:extLst>
          </p:cNvPr>
          <p:cNvCxnSpPr/>
          <p:nvPr/>
        </p:nvCxnSpPr>
        <p:spPr>
          <a:xfrm flipH="1" flipV="1">
            <a:off x="4302334" y="29888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683F5B8-6A43-904C-BBAD-7756B678BFC4}"/>
              </a:ext>
            </a:extLst>
          </p:cNvPr>
          <p:cNvCxnSpPr/>
          <p:nvPr/>
        </p:nvCxnSpPr>
        <p:spPr>
          <a:xfrm>
            <a:off x="2175581" y="299193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F3EA0AA-7101-1046-A9F1-74075806E77C}"/>
              </a:ext>
            </a:extLst>
          </p:cNvPr>
          <p:cNvCxnSpPr/>
          <p:nvPr/>
        </p:nvCxnSpPr>
        <p:spPr>
          <a:xfrm>
            <a:off x="3758179" y="406305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92416F0-76D2-8342-889F-6D21AD92A99B}"/>
              </a:ext>
            </a:extLst>
          </p:cNvPr>
          <p:cNvCxnSpPr/>
          <p:nvPr/>
        </p:nvCxnSpPr>
        <p:spPr>
          <a:xfrm>
            <a:off x="2685267" y="406146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232CB90-DCF5-4C47-9EDB-94F1F845B92D}"/>
              </a:ext>
            </a:extLst>
          </p:cNvPr>
          <p:cNvCxnSpPr/>
          <p:nvPr/>
        </p:nvCxnSpPr>
        <p:spPr>
          <a:xfrm>
            <a:off x="1622038" y="405648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DDA2DDC-25B9-7248-8F60-5C328F579523}"/>
              </a:ext>
            </a:extLst>
          </p:cNvPr>
          <p:cNvCxnSpPr/>
          <p:nvPr/>
        </p:nvCxnSpPr>
        <p:spPr>
          <a:xfrm>
            <a:off x="2688009" y="299500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F410C8-F829-394E-9F55-4FED90A7C410}"/>
              </a:ext>
            </a:extLst>
          </p:cNvPr>
          <p:cNvCxnSpPr/>
          <p:nvPr/>
        </p:nvCxnSpPr>
        <p:spPr>
          <a:xfrm>
            <a:off x="3746903" y="29923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6BD2E45-234D-3144-90C1-2B95722F6FB0}"/>
              </a:ext>
            </a:extLst>
          </p:cNvPr>
          <p:cNvCxnSpPr/>
          <p:nvPr/>
        </p:nvCxnSpPr>
        <p:spPr>
          <a:xfrm>
            <a:off x="1649889" y="29938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E6F8D6F-E66B-6049-96A9-66C9F3A616AA}"/>
              </a:ext>
            </a:extLst>
          </p:cNvPr>
          <p:cNvCxnSpPr/>
          <p:nvPr/>
        </p:nvCxnSpPr>
        <p:spPr>
          <a:xfrm flipH="1" flipV="1">
            <a:off x="2168038" y="299055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67D2743-0F3B-EE4E-8BBF-191A2657F26A}"/>
              </a:ext>
            </a:extLst>
          </p:cNvPr>
          <p:cNvCxnSpPr/>
          <p:nvPr/>
        </p:nvCxnSpPr>
        <p:spPr>
          <a:xfrm flipH="1" flipV="1">
            <a:off x="3225102" y="298792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A7641C0-2FAD-CF43-A99A-ACB1EBCF9734}"/>
              </a:ext>
            </a:extLst>
          </p:cNvPr>
          <p:cNvCxnSpPr/>
          <p:nvPr/>
        </p:nvCxnSpPr>
        <p:spPr>
          <a:xfrm flipV="1">
            <a:off x="1631739" y="298782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49B5247-B2D9-A54F-9FBE-1ED0BA1B55D6}"/>
              </a:ext>
            </a:extLst>
          </p:cNvPr>
          <p:cNvCxnSpPr/>
          <p:nvPr/>
        </p:nvCxnSpPr>
        <p:spPr>
          <a:xfrm flipV="1">
            <a:off x="2684054" y="299597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D43A2AC-1623-0F40-89D6-287D4469D2AB}"/>
              </a:ext>
            </a:extLst>
          </p:cNvPr>
          <p:cNvCxnSpPr/>
          <p:nvPr/>
        </p:nvCxnSpPr>
        <p:spPr>
          <a:xfrm flipV="1">
            <a:off x="3753055" y="300032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860DCF9E-E473-FB49-B6D3-530809D6BC8C}"/>
              </a:ext>
            </a:extLst>
          </p:cNvPr>
          <p:cNvSpPr/>
          <p:nvPr/>
        </p:nvSpPr>
        <p:spPr>
          <a:xfrm>
            <a:off x="4263137" y="295542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98D65445-4ACB-6544-8729-0BA6E4BBBE2D}"/>
              </a:ext>
            </a:extLst>
          </p:cNvPr>
          <p:cNvSpPr/>
          <p:nvPr/>
        </p:nvSpPr>
        <p:spPr>
          <a:xfrm>
            <a:off x="2136326" y="295800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51DCE497-A650-BD43-9782-AAC1830205AF}"/>
              </a:ext>
            </a:extLst>
          </p:cNvPr>
          <p:cNvCxnSpPr/>
          <p:nvPr/>
        </p:nvCxnSpPr>
        <p:spPr>
          <a:xfrm>
            <a:off x="2157043" y="406033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611E62F-DFB3-4C4A-961D-1FF692C0EFBE}"/>
              </a:ext>
            </a:extLst>
          </p:cNvPr>
          <p:cNvCxnSpPr/>
          <p:nvPr/>
        </p:nvCxnSpPr>
        <p:spPr>
          <a:xfrm>
            <a:off x="3220939" y="406178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9C26615-1C1B-DD41-B3F8-57923FD603F3}"/>
              </a:ext>
            </a:extLst>
          </p:cNvPr>
          <p:cNvCxnSpPr/>
          <p:nvPr/>
        </p:nvCxnSpPr>
        <p:spPr>
          <a:xfrm>
            <a:off x="4286210" y="406184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BC8426B-3CFE-0D4D-B436-2BD4AAD8ADB8}"/>
              </a:ext>
            </a:extLst>
          </p:cNvPr>
          <p:cNvCxnSpPr/>
          <p:nvPr/>
        </p:nvCxnSpPr>
        <p:spPr>
          <a:xfrm flipH="1" flipV="1">
            <a:off x="1628030" y="35253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58876AB-56FD-6241-84D1-F0D7E4B1938C}"/>
              </a:ext>
            </a:extLst>
          </p:cNvPr>
          <p:cNvCxnSpPr/>
          <p:nvPr/>
        </p:nvCxnSpPr>
        <p:spPr>
          <a:xfrm flipH="1" flipV="1">
            <a:off x="2681264" y="352505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001437C-4C77-B04E-ACB4-56593F5F0023}"/>
              </a:ext>
            </a:extLst>
          </p:cNvPr>
          <p:cNvCxnSpPr/>
          <p:nvPr/>
        </p:nvCxnSpPr>
        <p:spPr>
          <a:xfrm flipH="1" flipV="1">
            <a:off x="3750266" y="352940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5671ABC4-1647-2447-AC0A-35A7E4CFC242}"/>
              </a:ext>
            </a:extLst>
          </p:cNvPr>
          <p:cNvSpPr/>
          <p:nvPr/>
        </p:nvSpPr>
        <p:spPr>
          <a:xfrm>
            <a:off x="3178197" y="402717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50248439-3A63-014C-843B-93286E2F0DDA}"/>
              </a:ext>
            </a:extLst>
          </p:cNvPr>
          <p:cNvSpPr/>
          <p:nvPr/>
        </p:nvSpPr>
        <p:spPr>
          <a:xfrm>
            <a:off x="4247199" y="402717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6940F3B0-7A0B-074D-B582-6E5F7F3173B2}"/>
              </a:ext>
            </a:extLst>
          </p:cNvPr>
          <p:cNvSpPr/>
          <p:nvPr/>
        </p:nvSpPr>
        <p:spPr>
          <a:xfrm>
            <a:off x="3726899" y="34979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35">
            <a:extLst>
              <a:ext uri="{FF2B5EF4-FFF2-40B4-BE49-F238E27FC236}">
                <a16:creationId xmlns:a16="http://schemas.microsoft.com/office/drawing/2014/main" id="{1DA9C701-2B66-C248-9BF4-59EBFE3D8812}"/>
              </a:ext>
            </a:extLst>
          </p:cNvPr>
          <p:cNvGrpSpPr/>
          <p:nvPr/>
        </p:nvGrpSpPr>
        <p:grpSpPr>
          <a:xfrm>
            <a:off x="1518582" y="3454905"/>
            <a:ext cx="145247" cy="134715"/>
            <a:chOff x="1858169" y="2509507"/>
            <a:chExt cx="199389" cy="184931"/>
          </a:xfrm>
        </p:grpSpPr>
        <p:sp>
          <p:nvSpPr>
            <p:cNvPr id="37" name="Oval 36">
              <a:extLst>
                <a:ext uri="{FF2B5EF4-FFF2-40B4-BE49-F238E27FC236}">
                  <a16:creationId xmlns:a16="http://schemas.microsoft.com/office/drawing/2014/main" id="{2695365E-A493-CF49-8F01-386159A2C930}"/>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EDA136CB-FEF1-CA44-BC27-EC7D9D26538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D87ECBA-A8EF-044C-A2DA-7803A9FFB2EB}"/>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2EFB5DC0-6337-5C4A-AF9E-15128F1E8B02}"/>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9395D3A-27B3-7843-8E73-568F8350A4E3}"/>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2" name="Straight Connector 41">
            <a:extLst>
              <a:ext uri="{FF2B5EF4-FFF2-40B4-BE49-F238E27FC236}">
                <a16:creationId xmlns:a16="http://schemas.microsoft.com/office/drawing/2014/main" id="{6BA08896-28FC-E54B-B143-F780791FF2BF}"/>
              </a:ext>
            </a:extLst>
          </p:cNvPr>
          <p:cNvCxnSpPr/>
          <p:nvPr/>
        </p:nvCxnSpPr>
        <p:spPr>
          <a:xfrm>
            <a:off x="3219879" y="29926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22DDBA31-FFDF-7143-8F81-81B9BEFDB95D}"/>
              </a:ext>
            </a:extLst>
          </p:cNvPr>
          <p:cNvSpPr/>
          <p:nvPr/>
        </p:nvSpPr>
        <p:spPr>
          <a:xfrm>
            <a:off x="3194136" y="295542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E1DCC0A4-42E3-5443-858C-96780A795A10}"/>
              </a:ext>
            </a:extLst>
          </p:cNvPr>
          <p:cNvCxnSpPr/>
          <p:nvPr/>
        </p:nvCxnSpPr>
        <p:spPr>
          <a:xfrm flipH="1" flipV="1">
            <a:off x="2699566" y="300318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7CFE812B-C55D-2C42-A430-D5CCC147C3CA}"/>
              </a:ext>
            </a:extLst>
          </p:cNvPr>
          <p:cNvCxnSpPr/>
          <p:nvPr/>
        </p:nvCxnSpPr>
        <p:spPr>
          <a:xfrm flipH="1" flipV="1">
            <a:off x="3766044" y="299520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32D1A1F-DE30-864E-AB76-007CC267A482}"/>
              </a:ext>
            </a:extLst>
          </p:cNvPr>
          <p:cNvCxnSpPr/>
          <p:nvPr/>
        </p:nvCxnSpPr>
        <p:spPr>
          <a:xfrm flipH="1" flipV="1">
            <a:off x="1627665" y="299417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7" name="Group 46">
            <a:extLst>
              <a:ext uri="{FF2B5EF4-FFF2-40B4-BE49-F238E27FC236}">
                <a16:creationId xmlns:a16="http://schemas.microsoft.com/office/drawing/2014/main" id="{3C165CCE-44D6-AD4B-9BD4-6F0CFDDD5E39}"/>
              </a:ext>
            </a:extLst>
          </p:cNvPr>
          <p:cNvGrpSpPr/>
          <p:nvPr/>
        </p:nvGrpSpPr>
        <p:grpSpPr>
          <a:xfrm>
            <a:off x="1526869" y="2921357"/>
            <a:ext cx="139883" cy="134715"/>
            <a:chOff x="1869545" y="1777075"/>
            <a:chExt cx="192026" cy="184931"/>
          </a:xfrm>
        </p:grpSpPr>
        <p:sp>
          <p:nvSpPr>
            <p:cNvPr id="48" name="Oval 47">
              <a:extLst>
                <a:ext uri="{FF2B5EF4-FFF2-40B4-BE49-F238E27FC236}">
                  <a16:creationId xmlns:a16="http://schemas.microsoft.com/office/drawing/2014/main" id="{A48A6181-CA66-024E-B0E8-EFD6A2B3127E}"/>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98FDA96A-6F8E-7D42-9607-EAEF778D8FEE}"/>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65DC6446-59DA-C540-82E9-3726109DA979}"/>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EC141929-D4F6-4249-A809-063735998138}"/>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E089D281-5098-3B43-9797-7D43D8D3BDAA}"/>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3" name="Group 52">
            <a:extLst>
              <a:ext uri="{FF2B5EF4-FFF2-40B4-BE49-F238E27FC236}">
                <a16:creationId xmlns:a16="http://schemas.microsoft.com/office/drawing/2014/main" id="{C3557219-E0D5-754A-A5F1-736E753BB44C}"/>
              </a:ext>
            </a:extLst>
          </p:cNvPr>
          <p:cNvGrpSpPr/>
          <p:nvPr/>
        </p:nvGrpSpPr>
        <p:grpSpPr>
          <a:xfrm>
            <a:off x="1509920" y="3986257"/>
            <a:ext cx="145247" cy="134715"/>
            <a:chOff x="1858169" y="2509507"/>
            <a:chExt cx="199389" cy="184931"/>
          </a:xfrm>
        </p:grpSpPr>
        <p:sp>
          <p:nvSpPr>
            <p:cNvPr id="54" name="Oval 53">
              <a:extLst>
                <a:ext uri="{FF2B5EF4-FFF2-40B4-BE49-F238E27FC236}">
                  <a16:creationId xmlns:a16="http://schemas.microsoft.com/office/drawing/2014/main" id="{25049D81-90AC-CF4D-9A1E-940CE4F52C91}"/>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DB6C2A7C-E0F0-5F4D-AAF1-709B4224B3E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9FDC6B95-3040-6545-BC33-6AA8400FB9E6}"/>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1321E6A-D325-FF4E-BA95-0C967D6371AE}"/>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D74FBADF-B8D9-E34A-A66F-0305273D6468}"/>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9" name="Oval 58">
            <a:extLst>
              <a:ext uri="{FF2B5EF4-FFF2-40B4-BE49-F238E27FC236}">
                <a16:creationId xmlns:a16="http://schemas.microsoft.com/office/drawing/2014/main" id="{DC47C852-213C-C141-B4B5-F3D88188FBB2}"/>
              </a:ext>
            </a:extLst>
          </p:cNvPr>
          <p:cNvSpPr/>
          <p:nvPr/>
        </p:nvSpPr>
        <p:spPr>
          <a:xfrm>
            <a:off x="3718237" y="40293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BDEF1C09-DF24-ED49-8CFF-E70617F1560E}"/>
              </a:ext>
            </a:extLst>
          </p:cNvPr>
          <p:cNvSpPr/>
          <p:nvPr/>
        </p:nvSpPr>
        <p:spPr>
          <a:xfrm>
            <a:off x="3186859" y="34958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6AA47213-38CE-B74C-9C50-57FD4FF1E7FD}"/>
              </a:ext>
            </a:extLst>
          </p:cNvPr>
          <p:cNvSpPr/>
          <p:nvPr/>
        </p:nvSpPr>
        <p:spPr>
          <a:xfrm>
            <a:off x="4255861" y="34958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04C3296D-93C1-D948-98AE-C2FF82D81C4C}"/>
              </a:ext>
            </a:extLst>
          </p:cNvPr>
          <p:cNvSpPr/>
          <p:nvPr/>
        </p:nvSpPr>
        <p:spPr>
          <a:xfrm>
            <a:off x="3725469" y="29575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a:extLst>
              <a:ext uri="{FF2B5EF4-FFF2-40B4-BE49-F238E27FC236}">
                <a16:creationId xmlns:a16="http://schemas.microsoft.com/office/drawing/2014/main" id="{09765215-C8A1-BF40-98EB-9B8018E3735E}"/>
              </a:ext>
            </a:extLst>
          </p:cNvPr>
          <p:cNvCxnSpPr/>
          <p:nvPr/>
        </p:nvCxnSpPr>
        <p:spPr>
          <a:xfrm rot="16200000">
            <a:off x="1890515" y="377354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748C745C-030A-D049-B243-5F278B7D987F}"/>
              </a:ext>
            </a:extLst>
          </p:cNvPr>
          <p:cNvCxnSpPr/>
          <p:nvPr/>
        </p:nvCxnSpPr>
        <p:spPr>
          <a:xfrm rot="16200000">
            <a:off x="2420579" y="378360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0105DC41-603F-EB42-8232-85552FFD86B0}"/>
              </a:ext>
            </a:extLst>
          </p:cNvPr>
          <p:cNvCxnSpPr/>
          <p:nvPr/>
        </p:nvCxnSpPr>
        <p:spPr>
          <a:xfrm>
            <a:off x="2164919" y="352653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9D1F9EE2-8439-974F-A4E0-8DAA90001315}"/>
              </a:ext>
            </a:extLst>
          </p:cNvPr>
          <p:cNvSpPr/>
          <p:nvPr/>
        </p:nvSpPr>
        <p:spPr>
          <a:xfrm>
            <a:off x="2128936" y="34914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72D2735F-1509-E34F-B516-EDA56706D247}"/>
              </a:ext>
            </a:extLst>
          </p:cNvPr>
          <p:cNvCxnSpPr/>
          <p:nvPr/>
        </p:nvCxnSpPr>
        <p:spPr>
          <a:xfrm rot="16200000">
            <a:off x="2433210" y="325677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60AE4FCD-AE19-E142-A2A6-27CA8D5C79B5}"/>
              </a:ext>
            </a:extLst>
          </p:cNvPr>
          <p:cNvSpPr/>
          <p:nvPr/>
        </p:nvSpPr>
        <p:spPr>
          <a:xfrm>
            <a:off x="2649235" y="40293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165343C0-9E6F-484F-9E10-843272BD924F}"/>
              </a:ext>
            </a:extLst>
          </p:cNvPr>
          <p:cNvSpPr/>
          <p:nvPr/>
        </p:nvSpPr>
        <p:spPr>
          <a:xfrm>
            <a:off x="2657898" y="34979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9426674E-B0DD-AA4B-8856-2B81F0439EB3}"/>
              </a:ext>
            </a:extLst>
          </p:cNvPr>
          <p:cNvSpPr/>
          <p:nvPr/>
        </p:nvSpPr>
        <p:spPr>
          <a:xfrm>
            <a:off x="2665174" y="29575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6BE85A4D-954E-BC45-9CCB-DD93E0CD6DE7}"/>
              </a:ext>
            </a:extLst>
          </p:cNvPr>
          <p:cNvCxnSpPr/>
          <p:nvPr/>
        </p:nvCxnSpPr>
        <p:spPr>
          <a:xfrm rot="16200000">
            <a:off x="4575920" y="378306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DB4215C2-9D13-BE46-99B2-68911318538D}"/>
              </a:ext>
            </a:extLst>
          </p:cNvPr>
          <p:cNvCxnSpPr/>
          <p:nvPr/>
        </p:nvCxnSpPr>
        <p:spPr>
          <a:xfrm rot="16200000">
            <a:off x="4570503" y="32562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a:extLst>
              <a:ext uri="{FF2B5EF4-FFF2-40B4-BE49-F238E27FC236}">
                <a16:creationId xmlns:a16="http://schemas.microsoft.com/office/drawing/2014/main" id="{93B4044B-778D-164F-9ABC-0C4CAED2A2C6}"/>
              </a:ext>
            </a:extLst>
          </p:cNvPr>
          <p:cNvSpPr/>
          <p:nvPr/>
        </p:nvSpPr>
        <p:spPr>
          <a:xfrm>
            <a:off x="4804666" y="34972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F9E0C2E1-3ED2-0349-9884-C5CCB917FAD1}"/>
              </a:ext>
            </a:extLst>
          </p:cNvPr>
          <p:cNvSpPr/>
          <p:nvPr/>
        </p:nvSpPr>
        <p:spPr>
          <a:xfrm>
            <a:off x="4805106" y="29568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2FDDF325-7391-6B42-BF7A-FC861829BB3E}"/>
              </a:ext>
            </a:extLst>
          </p:cNvPr>
          <p:cNvSpPr/>
          <p:nvPr/>
        </p:nvSpPr>
        <p:spPr>
          <a:xfrm>
            <a:off x="4801199" y="40286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182A97B3-1EA1-5447-B2EA-A040C2EE1C67}"/>
              </a:ext>
            </a:extLst>
          </p:cNvPr>
          <p:cNvCxnSpPr/>
          <p:nvPr/>
        </p:nvCxnSpPr>
        <p:spPr>
          <a:xfrm rot="16200000">
            <a:off x="6192486" y="38059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F21512F7-169F-2045-B75A-4F498C3ADA21}"/>
              </a:ext>
            </a:extLst>
          </p:cNvPr>
          <p:cNvCxnSpPr/>
          <p:nvPr/>
        </p:nvCxnSpPr>
        <p:spPr>
          <a:xfrm>
            <a:off x="6472906" y="353483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751FE310-AA68-274F-9C1C-40B564FE7811}"/>
              </a:ext>
            </a:extLst>
          </p:cNvPr>
          <p:cNvCxnSpPr/>
          <p:nvPr/>
        </p:nvCxnSpPr>
        <p:spPr>
          <a:xfrm>
            <a:off x="6486510" y="299919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EFB884A5-6862-2243-BEA7-91968C875956}"/>
              </a:ext>
            </a:extLst>
          </p:cNvPr>
          <p:cNvCxnSpPr/>
          <p:nvPr/>
        </p:nvCxnSpPr>
        <p:spPr>
          <a:xfrm flipH="1" flipV="1">
            <a:off x="6483014" y="299785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A47109B2-5442-924B-874F-9E3F7936FB75}"/>
              </a:ext>
            </a:extLst>
          </p:cNvPr>
          <p:cNvCxnSpPr/>
          <p:nvPr/>
        </p:nvCxnSpPr>
        <p:spPr>
          <a:xfrm>
            <a:off x="5938859" y="407209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F30851B2-2232-7141-8C36-A576C8F5E8D2}"/>
              </a:ext>
            </a:extLst>
          </p:cNvPr>
          <p:cNvCxnSpPr/>
          <p:nvPr/>
        </p:nvCxnSpPr>
        <p:spPr>
          <a:xfrm>
            <a:off x="5927583" y="300143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1F9D62FF-0D2D-1C40-AB29-6C8830D96C7A}"/>
              </a:ext>
            </a:extLst>
          </p:cNvPr>
          <p:cNvCxnSpPr/>
          <p:nvPr/>
        </p:nvCxnSpPr>
        <p:spPr>
          <a:xfrm flipV="1">
            <a:off x="5933735" y="30093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Oval 120">
            <a:extLst>
              <a:ext uri="{FF2B5EF4-FFF2-40B4-BE49-F238E27FC236}">
                <a16:creationId xmlns:a16="http://schemas.microsoft.com/office/drawing/2014/main" id="{F53BE43C-B7D3-FC43-8DDB-1D8A595BD1F3}"/>
              </a:ext>
            </a:extLst>
          </p:cNvPr>
          <p:cNvSpPr/>
          <p:nvPr/>
        </p:nvSpPr>
        <p:spPr>
          <a:xfrm>
            <a:off x="6443817" y="29644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A1B11077-F9FC-D044-9B98-2BDFB598FA05}"/>
              </a:ext>
            </a:extLst>
          </p:cNvPr>
          <p:cNvCxnSpPr/>
          <p:nvPr/>
        </p:nvCxnSpPr>
        <p:spPr>
          <a:xfrm>
            <a:off x="6466890" y="40708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4F7D4F71-CF7C-CC46-BA69-7632CDE28DCE}"/>
              </a:ext>
            </a:extLst>
          </p:cNvPr>
          <p:cNvCxnSpPr/>
          <p:nvPr/>
        </p:nvCxnSpPr>
        <p:spPr>
          <a:xfrm flipH="1" flipV="1">
            <a:off x="5930946" y="35384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947DFB53-EB38-DB45-8BD4-845FA4206874}"/>
              </a:ext>
            </a:extLst>
          </p:cNvPr>
          <p:cNvSpPr/>
          <p:nvPr/>
        </p:nvSpPr>
        <p:spPr>
          <a:xfrm>
            <a:off x="6427879" y="40362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5907E573-3267-FD4C-93E7-B7FBC39D86DA}"/>
              </a:ext>
            </a:extLst>
          </p:cNvPr>
          <p:cNvSpPr/>
          <p:nvPr/>
        </p:nvSpPr>
        <p:spPr>
          <a:xfrm>
            <a:off x="5907579" y="35070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04E07065-2667-A042-9FDA-7A1F3698336E}"/>
              </a:ext>
            </a:extLst>
          </p:cNvPr>
          <p:cNvCxnSpPr/>
          <p:nvPr/>
        </p:nvCxnSpPr>
        <p:spPr>
          <a:xfrm flipH="1" flipV="1">
            <a:off x="5946724" y="30042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0" name="Oval 129">
            <a:extLst>
              <a:ext uri="{FF2B5EF4-FFF2-40B4-BE49-F238E27FC236}">
                <a16:creationId xmlns:a16="http://schemas.microsoft.com/office/drawing/2014/main" id="{E9A6659B-71B9-EF4B-9A01-B9C830DD4D7F}"/>
              </a:ext>
            </a:extLst>
          </p:cNvPr>
          <p:cNvSpPr/>
          <p:nvPr/>
        </p:nvSpPr>
        <p:spPr>
          <a:xfrm>
            <a:off x="5898917" y="40383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DD979CB8-A012-A442-911D-F9729CCCDE8C}"/>
              </a:ext>
            </a:extLst>
          </p:cNvPr>
          <p:cNvSpPr/>
          <p:nvPr/>
        </p:nvSpPr>
        <p:spPr>
          <a:xfrm>
            <a:off x="6436541" y="35048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C1A3DDF8-B29E-CE40-8A45-AB2E8AB8DBBE}"/>
              </a:ext>
            </a:extLst>
          </p:cNvPr>
          <p:cNvSpPr/>
          <p:nvPr/>
        </p:nvSpPr>
        <p:spPr>
          <a:xfrm>
            <a:off x="5906149" y="29666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6B70EACD-EB66-8946-9E84-AE4ADB68B29D}"/>
              </a:ext>
            </a:extLst>
          </p:cNvPr>
          <p:cNvCxnSpPr/>
          <p:nvPr/>
        </p:nvCxnSpPr>
        <p:spPr>
          <a:xfrm rot="16200000">
            <a:off x="6756600" y="37921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69995761-7E5F-0B40-9FD8-0876E90D6F15}"/>
              </a:ext>
            </a:extLst>
          </p:cNvPr>
          <p:cNvCxnSpPr/>
          <p:nvPr/>
        </p:nvCxnSpPr>
        <p:spPr>
          <a:xfrm rot="16200000">
            <a:off x="6751183" y="326528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Oval 138">
            <a:extLst>
              <a:ext uri="{FF2B5EF4-FFF2-40B4-BE49-F238E27FC236}">
                <a16:creationId xmlns:a16="http://schemas.microsoft.com/office/drawing/2014/main" id="{29F396D9-953E-7E49-8280-D7109AAB45CB}"/>
              </a:ext>
            </a:extLst>
          </p:cNvPr>
          <p:cNvSpPr/>
          <p:nvPr/>
        </p:nvSpPr>
        <p:spPr>
          <a:xfrm>
            <a:off x="6985346" y="35063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66F9A285-C49B-4444-AE83-05D26322C65D}"/>
              </a:ext>
            </a:extLst>
          </p:cNvPr>
          <p:cNvSpPr/>
          <p:nvPr/>
        </p:nvSpPr>
        <p:spPr>
          <a:xfrm>
            <a:off x="6985786" y="296592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6EFA794E-9DE8-CB49-B9B2-E6DD1F3F8A72}"/>
              </a:ext>
            </a:extLst>
          </p:cNvPr>
          <p:cNvSpPr/>
          <p:nvPr/>
        </p:nvSpPr>
        <p:spPr>
          <a:xfrm>
            <a:off x="6981879" y="40376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a:extLst>
              <a:ext uri="{FF2B5EF4-FFF2-40B4-BE49-F238E27FC236}">
                <a16:creationId xmlns:a16="http://schemas.microsoft.com/office/drawing/2014/main" id="{9F526B3C-0564-3B44-856E-983D730418EF}"/>
              </a:ext>
            </a:extLst>
          </p:cNvPr>
          <p:cNvSpPr/>
          <p:nvPr/>
        </p:nvSpPr>
        <p:spPr>
          <a:xfrm>
            <a:off x="2120274" y="40228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0" name="Group 99">
            <a:extLst>
              <a:ext uri="{FF2B5EF4-FFF2-40B4-BE49-F238E27FC236}">
                <a16:creationId xmlns:a16="http://schemas.microsoft.com/office/drawing/2014/main" id="{3EDD31F3-A41F-974A-A4B3-A13965695542}"/>
              </a:ext>
            </a:extLst>
          </p:cNvPr>
          <p:cNvGrpSpPr/>
          <p:nvPr/>
        </p:nvGrpSpPr>
        <p:grpSpPr>
          <a:xfrm>
            <a:off x="501587" y="5389502"/>
            <a:ext cx="924602" cy="1058574"/>
            <a:chOff x="536432" y="5376415"/>
            <a:chExt cx="924602" cy="1058574"/>
          </a:xfrm>
        </p:grpSpPr>
        <p:cxnSp>
          <p:nvCxnSpPr>
            <p:cNvPr id="101" name="Straight Arrow Connector 100">
              <a:extLst>
                <a:ext uri="{FF2B5EF4-FFF2-40B4-BE49-F238E27FC236}">
                  <a16:creationId xmlns:a16="http://schemas.microsoft.com/office/drawing/2014/main" id="{2E44B1E7-00F7-AC4A-8C9C-5961A862594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6E8190E6-78FF-2647-9575-A40F070CF30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3" name="Straight Arrow Connector 102">
              <a:extLst>
                <a:ext uri="{FF2B5EF4-FFF2-40B4-BE49-F238E27FC236}">
                  <a16:creationId xmlns:a16="http://schemas.microsoft.com/office/drawing/2014/main" id="{BFC7D6E1-7542-4648-BEDD-3123F3EBB30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4D993376-B619-C54A-8E47-DDA847209A81}"/>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5" name="Straight Arrow Connector 104">
            <a:extLst>
              <a:ext uri="{FF2B5EF4-FFF2-40B4-BE49-F238E27FC236}">
                <a16:creationId xmlns:a16="http://schemas.microsoft.com/office/drawing/2014/main" id="{8C812D00-97DB-B148-8CB6-5AFB4597084A}"/>
              </a:ext>
            </a:extLst>
          </p:cNvPr>
          <p:cNvCxnSpPr>
            <a:cxnSpLocks/>
          </p:cNvCxnSpPr>
          <p:nvPr/>
        </p:nvCxnSpPr>
        <p:spPr>
          <a:xfrm>
            <a:off x="7307443" y="2765125"/>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FABAE803-0548-454F-A72B-C1D724660FAA}"/>
              </a:ext>
            </a:extLst>
          </p:cNvPr>
          <p:cNvCxnSpPr>
            <a:cxnSpLocks/>
          </p:cNvCxnSpPr>
          <p:nvPr/>
        </p:nvCxnSpPr>
        <p:spPr>
          <a:xfrm>
            <a:off x="7299630" y="3841937"/>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D0E8F92C-D364-EC42-8ED7-7C96F1289504}"/>
              </a:ext>
            </a:extLst>
          </p:cNvPr>
          <p:cNvSpPr txBox="1"/>
          <p:nvPr/>
        </p:nvSpPr>
        <p:spPr>
          <a:xfrm>
            <a:off x="7053054" y="236537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8" name="TextBox 107">
            <a:extLst>
              <a:ext uri="{FF2B5EF4-FFF2-40B4-BE49-F238E27FC236}">
                <a16:creationId xmlns:a16="http://schemas.microsoft.com/office/drawing/2014/main" id="{F1756E19-3369-4044-B59F-599CBF916A28}"/>
              </a:ext>
            </a:extLst>
          </p:cNvPr>
          <p:cNvSpPr txBox="1"/>
          <p:nvPr/>
        </p:nvSpPr>
        <p:spPr>
          <a:xfrm>
            <a:off x="7080910" y="4155528"/>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9" name="Oval 108">
            <a:extLst>
              <a:ext uri="{FF2B5EF4-FFF2-40B4-BE49-F238E27FC236}">
                <a16:creationId xmlns:a16="http://schemas.microsoft.com/office/drawing/2014/main" id="{DE94DE2A-47E8-1845-853B-9B99AF9066FC}"/>
              </a:ext>
            </a:extLst>
          </p:cNvPr>
          <p:cNvSpPr/>
          <p:nvPr/>
        </p:nvSpPr>
        <p:spPr>
          <a:xfrm>
            <a:off x="5134834" y="351207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0" name="Oval 109">
            <a:extLst>
              <a:ext uri="{FF2B5EF4-FFF2-40B4-BE49-F238E27FC236}">
                <a16:creationId xmlns:a16="http://schemas.microsoft.com/office/drawing/2014/main" id="{5DCF954F-7696-FF4B-87D0-62949B36B16B}"/>
              </a:ext>
            </a:extLst>
          </p:cNvPr>
          <p:cNvSpPr/>
          <p:nvPr/>
        </p:nvSpPr>
        <p:spPr>
          <a:xfrm>
            <a:off x="5372973" y="350584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52F365C9-E962-AD41-B5E9-4705463927E8}"/>
              </a:ext>
            </a:extLst>
          </p:cNvPr>
          <p:cNvSpPr/>
          <p:nvPr/>
        </p:nvSpPr>
        <p:spPr>
          <a:xfrm>
            <a:off x="5593936" y="350952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4" name="TextBox 133">
            <a:extLst>
              <a:ext uri="{FF2B5EF4-FFF2-40B4-BE49-F238E27FC236}">
                <a16:creationId xmlns:a16="http://schemas.microsoft.com/office/drawing/2014/main" id="{79E00694-DB3C-9B42-B958-D15EEB61543F}"/>
              </a:ext>
            </a:extLst>
          </p:cNvPr>
          <p:cNvSpPr txBox="1"/>
          <p:nvPr/>
        </p:nvSpPr>
        <p:spPr>
          <a:xfrm>
            <a:off x="2830222" y="250591"/>
            <a:ext cx="3868752"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#18              </a:t>
            </a:r>
          </a:p>
        </p:txBody>
      </p:sp>
      <p:grpSp>
        <p:nvGrpSpPr>
          <p:cNvPr id="133" name="Group 132">
            <a:extLst>
              <a:ext uri="{FF2B5EF4-FFF2-40B4-BE49-F238E27FC236}">
                <a16:creationId xmlns:a16="http://schemas.microsoft.com/office/drawing/2014/main" id="{817DBEBD-9149-5446-A31A-7D5163D1E19E}"/>
              </a:ext>
            </a:extLst>
          </p:cNvPr>
          <p:cNvGrpSpPr/>
          <p:nvPr/>
        </p:nvGrpSpPr>
        <p:grpSpPr>
          <a:xfrm>
            <a:off x="7016066" y="6080772"/>
            <a:ext cx="1694217" cy="465402"/>
            <a:chOff x="1032936" y="5906726"/>
            <a:chExt cx="1694217" cy="465402"/>
          </a:xfrm>
        </p:grpSpPr>
        <p:sp>
          <p:nvSpPr>
            <p:cNvPr id="135" name="TextBox 134">
              <a:extLst>
                <a:ext uri="{FF2B5EF4-FFF2-40B4-BE49-F238E27FC236}">
                  <a16:creationId xmlns:a16="http://schemas.microsoft.com/office/drawing/2014/main" id="{D042CC0A-C1EC-4046-8670-25DB4883A71C}"/>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6" name="TextBox 135">
              <a:extLst>
                <a:ext uri="{FF2B5EF4-FFF2-40B4-BE49-F238E27FC236}">
                  <a16:creationId xmlns:a16="http://schemas.microsoft.com/office/drawing/2014/main" id="{0EABB02A-F7BD-074F-9EB1-9E5A61823069}"/>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4007779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5218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0BD08B7-FD89-7341-8161-ECCB45A0284E}"/>
              </a:ext>
            </a:extLst>
          </p:cNvPr>
          <p:cNvCxnSpPr/>
          <p:nvPr/>
        </p:nvCxnSpPr>
        <p:spPr>
          <a:xfrm flipH="1" flipV="1">
            <a:off x="1694555" y="3018372"/>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7349E50-31A1-0F48-8608-74BE401D65A0}"/>
              </a:ext>
            </a:extLst>
          </p:cNvPr>
          <p:cNvCxnSpPr/>
          <p:nvPr/>
        </p:nvCxnSpPr>
        <p:spPr>
          <a:xfrm flipH="1" flipV="1">
            <a:off x="2226291" y="3016869"/>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68151CA-D416-054D-A98F-95F8736C6C5C}"/>
              </a:ext>
            </a:extLst>
          </p:cNvPr>
          <p:cNvCxnSpPr/>
          <p:nvPr/>
        </p:nvCxnSpPr>
        <p:spPr>
          <a:xfrm flipH="1" flipV="1">
            <a:off x="2762716" y="3010677"/>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9A55F4C-A862-8A4C-A5F9-E511AFE5B6C6}"/>
              </a:ext>
            </a:extLst>
          </p:cNvPr>
          <p:cNvCxnSpPr/>
          <p:nvPr/>
        </p:nvCxnSpPr>
        <p:spPr>
          <a:xfrm flipH="1" flipV="1">
            <a:off x="3299880" y="3012600"/>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80D2598-D480-6145-A1EF-47BA13CEAB9F}"/>
              </a:ext>
            </a:extLst>
          </p:cNvPr>
          <p:cNvCxnSpPr/>
          <p:nvPr/>
        </p:nvCxnSpPr>
        <p:spPr>
          <a:xfrm flipH="1" flipV="1">
            <a:off x="3837044" y="3014523"/>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8DE380B-F912-C84C-9F5F-2D2AEDBB784C}"/>
              </a:ext>
            </a:extLst>
          </p:cNvPr>
          <p:cNvCxnSpPr/>
          <p:nvPr/>
        </p:nvCxnSpPr>
        <p:spPr>
          <a:xfrm flipH="1" flipV="1">
            <a:off x="4376642" y="3016447"/>
            <a:ext cx="526463" cy="10392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B3C0030-B682-6443-A60F-68F24A44A331}"/>
              </a:ext>
            </a:extLst>
          </p:cNvPr>
          <p:cNvCxnSpPr/>
          <p:nvPr/>
        </p:nvCxnSpPr>
        <p:spPr>
          <a:xfrm flipH="1" flipV="1">
            <a:off x="6013156" y="3022102"/>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F2C748E-EBCC-A040-B37F-6B1388D2397F}"/>
              </a:ext>
            </a:extLst>
          </p:cNvPr>
          <p:cNvCxnSpPr/>
          <p:nvPr/>
        </p:nvCxnSpPr>
        <p:spPr>
          <a:xfrm flipH="1" flipV="1">
            <a:off x="6567292" y="3032347"/>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BE8A7DA-1BD8-C848-8FA0-7C2477845801}"/>
              </a:ext>
            </a:extLst>
          </p:cNvPr>
          <p:cNvCxnSpPr/>
          <p:nvPr/>
        </p:nvCxnSpPr>
        <p:spPr>
          <a:xfrm rot="16200000">
            <a:off x="2474017" y="324021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9C5EC92-E9A8-A54D-A974-983741B0FD00}"/>
              </a:ext>
            </a:extLst>
          </p:cNvPr>
          <p:cNvCxnSpPr/>
          <p:nvPr/>
        </p:nvCxnSpPr>
        <p:spPr>
          <a:xfrm rot="16200000">
            <a:off x="1948268" y="32399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25FBC8E-395F-6641-84A8-F2CEBE6F79F1}"/>
              </a:ext>
            </a:extLst>
          </p:cNvPr>
          <p:cNvCxnSpPr/>
          <p:nvPr/>
        </p:nvCxnSpPr>
        <p:spPr>
          <a:xfrm rot="16200000">
            <a:off x="2999766" y="324809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318B3A6-87C9-B045-B39E-62A7BE489B86}"/>
              </a:ext>
            </a:extLst>
          </p:cNvPr>
          <p:cNvCxnSpPr/>
          <p:nvPr/>
        </p:nvCxnSpPr>
        <p:spPr>
          <a:xfrm rot="16200000">
            <a:off x="3540755" y="32483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AC9DE15-895D-1A42-A09C-07A5B1BA408C}"/>
              </a:ext>
            </a:extLst>
          </p:cNvPr>
          <p:cNvCxnSpPr/>
          <p:nvPr/>
        </p:nvCxnSpPr>
        <p:spPr>
          <a:xfrm rot="16200000">
            <a:off x="4074124" y="324861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E242C86-3784-6B4F-945F-EC0D4F029239}"/>
              </a:ext>
            </a:extLst>
          </p:cNvPr>
          <p:cNvCxnSpPr/>
          <p:nvPr/>
        </p:nvCxnSpPr>
        <p:spPr>
          <a:xfrm rot="16200000">
            <a:off x="4629557" y="324887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43D1F68-5DB5-024A-88EE-CD344B411CC1}"/>
              </a:ext>
            </a:extLst>
          </p:cNvPr>
          <p:cNvCxnSpPr/>
          <p:nvPr/>
        </p:nvCxnSpPr>
        <p:spPr>
          <a:xfrm rot="16200000">
            <a:off x="6268229" y="32567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F992633-CBEC-AE45-AFFE-42FC5962A201}"/>
              </a:ext>
            </a:extLst>
          </p:cNvPr>
          <p:cNvCxnSpPr/>
          <p:nvPr/>
        </p:nvCxnSpPr>
        <p:spPr>
          <a:xfrm rot="16200000">
            <a:off x="6822700" y="326463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53A8B8D-61F6-5246-939B-8409943E8FA0}"/>
              </a:ext>
            </a:extLst>
          </p:cNvPr>
          <p:cNvCxnSpPr/>
          <p:nvPr/>
        </p:nvCxnSpPr>
        <p:spPr>
          <a:xfrm>
            <a:off x="6554495" y="30056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728D661-798D-764E-BAB0-0409A855E54B}"/>
              </a:ext>
            </a:extLst>
          </p:cNvPr>
          <p:cNvCxnSpPr/>
          <p:nvPr/>
        </p:nvCxnSpPr>
        <p:spPr>
          <a:xfrm>
            <a:off x="5997864" y="299892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A0DE6F8-2D9E-A748-B8C3-78B669404F89}"/>
              </a:ext>
            </a:extLst>
          </p:cNvPr>
          <p:cNvCxnSpPr/>
          <p:nvPr/>
        </p:nvCxnSpPr>
        <p:spPr>
          <a:xfrm>
            <a:off x="2206080" y="298907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7E19DC6-8D74-B444-B937-3255BAE56EA4}"/>
              </a:ext>
            </a:extLst>
          </p:cNvPr>
          <p:cNvCxnSpPr/>
          <p:nvPr/>
        </p:nvCxnSpPr>
        <p:spPr>
          <a:xfrm>
            <a:off x="3269977" y="299052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C6660547-63BF-C648-8A86-2298AD92654D}"/>
              </a:ext>
            </a:extLst>
          </p:cNvPr>
          <p:cNvCxnSpPr/>
          <p:nvPr/>
        </p:nvCxnSpPr>
        <p:spPr>
          <a:xfrm>
            <a:off x="4335247" y="299058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3377EE8-CE8C-F94F-81D2-81F1D5792FC5}"/>
              </a:ext>
            </a:extLst>
          </p:cNvPr>
          <p:cNvCxnSpPr/>
          <p:nvPr/>
        </p:nvCxnSpPr>
        <p:spPr>
          <a:xfrm>
            <a:off x="2719722" y="298645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6DEED48-59C6-E04E-B113-31D876AC3C2B}"/>
              </a:ext>
            </a:extLst>
          </p:cNvPr>
          <p:cNvCxnSpPr/>
          <p:nvPr/>
        </p:nvCxnSpPr>
        <p:spPr>
          <a:xfrm>
            <a:off x="3778616" y="29838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C9C74EE-A1AC-1045-97DC-ABC1AD715D03}"/>
              </a:ext>
            </a:extLst>
          </p:cNvPr>
          <p:cNvCxnSpPr/>
          <p:nvPr/>
        </p:nvCxnSpPr>
        <p:spPr>
          <a:xfrm>
            <a:off x="1681602" y="29853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951A2CD-C3D8-164E-B079-94C326A37A58}"/>
              </a:ext>
            </a:extLst>
          </p:cNvPr>
          <p:cNvCxnSpPr/>
          <p:nvPr/>
        </p:nvCxnSpPr>
        <p:spPr>
          <a:xfrm flipV="1">
            <a:off x="1684977" y="2992487"/>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9E2AAA4-2EE8-6F46-9A7B-78CCFDF25611}"/>
              </a:ext>
            </a:extLst>
          </p:cNvPr>
          <p:cNvCxnSpPr/>
          <p:nvPr/>
        </p:nvCxnSpPr>
        <p:spPr>
          <a:xfrm rot="16200000">
            <a:off x="2472417" y="37754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01167FF-8B54-5648-9850-BF2737C6622E}"/>
              </a:ext>
            </a:extLst>
          </p:cNvPr>
          <p:cNvCxnSpPr/>
          <p:nvPr/>
        </p:nvCxnSpPr>
        <p:spPr>
          <a:xfrm rot="16200000">
            <a:off x="1946668" y="37751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C43FA0A-497D-0646-AAB0-B37634974F51}"/>
              </a:ext>
            </a:extLst>
          </p:cNvPr>
          <p:cNvCxnSpPr/>
          <p:nvPr/>
        </p:nvCxnSpPr>
        <p:spPr>
          <a:xfrm flipH="1" flipV="1">
            <a:off x="1685371" y="29807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7BC0AB5-2A19-C949-8FF0-CE67B471A8AC}"/>
              </a:ext>
            </a:extLst>
          </p:cNvPr>
          <p:cNvCxnSpPr/>
          <p:nvPr/>
        </p:nvCxnSpPr>
        <p:spPr>
          <a:xfrm flipH="1" flipV="1">
            <a:off x="2737686" y="298888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CE45B32-28F0-8D41-9543-E6A1289D4E74}"/>
              </a:ext>
            </a:extLst>
          </p:cNvPr>
          <p:cNvCxnSpPr/>
          <p:nvPr/>
        </p:nvCxnSpPr>
        <p:spPr>
          <a:xfrm flipH="1" flipV="1">
            <a:off x="3806687" y="299324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95CC37B-9BA5-C647-91B9-B2595947E844}"/>
              </a:ext>
            </a:extLst>
          </p:cNvPr>
          <p:cNvCxnSpPr/>
          <p:nvPr/>
        </p:nvCxnSpPr>
        <p:spPr>
          <a:xfrm flipH="1" flipV="1">
            <a:off x="5987490" y="300225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 name="Group 36">
            <a:extLst>
              <a:ext uri="{FF2B5EF4-FFF2-40B4-BE49-F238E27FC236}">
                <a16:creationId xmlns:a16="http://schemas.microsoft.com/office/drawing/2014/main" id="{114CCDF2-CA42-274A-8164-548C9091383E}"/>
              </a:ext>
            </a:extLst>
          </p:cNvPr>
          <p:cNvGrpSpPr/>
          <p:nvPr/>
        </p:nvGrpSpPr>
        <p:grpSpPr>
          <a:xfrm>
            <a:off x="1572214" y="3447823"/>
            <a:ext cx="145247" cy="134715"/>
            <a:chOff x="1858169" y="2509507"/>
            <a:chExt cx="199389" cy="184931"/>
          </a:xfrm>
        </p:grpSpPr>
        <p:sp>
          <p:nvSpPr>
            <p:cNvPr id="91" name="Oval 90">
              <a:extLst>
                <a:ext uri="{FF2B5EF4-FFF2-40B4-BE49-F238E27FC236}">
                  <a16:creationId xmlns:a16="http://schemas.microsoft.com/office/drawing/2014/main" id="{DADD958E-7E9F-614F-B342-3952EE200DCD}"/>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 name="Straight Connector 91">
              <a:extLst>
                <a:ext uri="{FF2B5EF4-FFF2-40B4-BE49-F238E27FC236}">
                  <a16:creationId xmlns:a16="http://schemas.microsoft.com/office/drawing/2014/main" id="{6268741C-3726-9648-9EEE-5BD708210B9E}"/>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36B42D22-F8AD-7F48-A036-AE0B510CDF0C}"/>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0A95A419-ED07-6747-ADE4-3E7811AA73B9}"/>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351C3B6F-8560-F248-B516-A2E75CF35026}"/>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8" name="Straight Connector 37">
            <a:extLst>
              <a:ext uri="{FF2B5EF4-FFF2-40B4-BE49-F238E27FC236}">
                <a16:creationId xmlns:a16="http://schemas.microsoft.com/office/drawing/2014/main" id="{6B6B6910-7A4D-9C42-9EFC-66C96396DA09}"/>
              </a:ext>
            </a:extLst>
          </p:cNvPr>
          <p:cNvCxnSpPr/>
          <p:nvPr/>
        </p:nvCxnSpPr>
        <p:spPr>
          <a:xfrm flipH="1" flipV="1">
            <a:off x="2217771" y="29886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284F1FA-8935-9E40-B67A-C2FDFF3CDCB7}"/>
              </a:ext>
            </a:extLst>
          </p:cNvPr>
          <p:cNvCxnSpPr/>
          <p:nvPr/>
        </p:nvCxnSpPr>
        <p:spPr>
          <a:xfrm flipH="1" flipV="1">
            <a:off x="3284249" y="298067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1D5082DA-0260-C348-B617-52AF01A2216A}"/>
              </a:ext>
            </a:extLst>
          </p:cNvPr>
          <p:cNvCxnSpPr/>
          <p:nvPr/>
        </p:nvCxnSpPr>
        <p:spPr>
          <a:xfrm flipH="1" flipV="1">
            <a:off x="4359404" y="298671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1" name="Group 40">
            <a:extLst>
              <a:ext uri="{FF2B5EF4-FFF2-40B4-BE49-F238E27FC236}">
                <a16:creationId xmlns:a16="http://schemas.microsoft.com/office/drawing/2014/main" id="{33EACA34-C464-AD46-8CBE-1B69F36F21D3}"/>
              </a:ext>
            </a:extLst>
          </p:cNvPr>
          <p:cNvGrpSpPr/>
          <p:nvPr/>
        </p:nvGrpSpPr>
        <p:grpSpPr>
          <a:xfrm>
            <a:off x="1580501" y="2914275"/>
            <a:ext cx="139883" cy="134715"/>
            <a:chOff x="1869545" y="1777075"/>
            <a:chExt cx="192026" cy="184931"/>
          </a:xfrm>
        </p:grpSpPr>
        <p:sp>
          <p:nvSpPr>
            <p:cNvPr id="86" name="Oval 85">
              <a:extLst>
                <a:ext uri="{FF2B5EF4-FFF2-40B4-BE49-F238E27FC236}">
                  <a16:creationId xmlns:a16="http://schemas.microsoft.com/office/drawing/2014/main" id="{3A78FC16-0695-7B4C-9203-0C6AA2909D57}"/>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C262CEE9-2D34-0D4B-91C2-E0C664D21304}"/>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2C6EFAF0-8E0C-7B40-878D-55E34ED38FD5}"/>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3C1FFE25-785F-6347-869D-931DDF675290}"/>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5D497EF-A81D-0D4B-BB90-DC671F7CBE1F}"/>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a16="http://schemas.microsoft.com/office/drawing/2014/main" id="{0A9C4357-3383-DC44-BD16-F566AAAF3724}"/>
              </a:ext>
            </a:extLst>
          </p:cNvPr>
          <p:cNvGrpSpPr/>
          <p:nvPr/>
        </p:nvGrpSpPr>
        <p:grpSpPr>
          <a:xfrm>
            <a:off x="1563552" y="3979175"/>
            <a:ext cx="145247" cy="134715"/>
            <a:chOff x="1858169" y="2509507"/>
            <a:chExt cx="199389" cy="184931"/>
          </a:xfrm>
        </p:grpSpPr>
        <p:sp>
          <p:nvSpPr>
            <p:cNvPr id="81" name="Oval 80">
              <a:extLst>
                <a:ext uri="{FF2B5EF4-FFF2-40B4-BE49-F238E27FC236}">
                  <a16:creationId xmlns:a16="http://schemas.microsoft.com/office/drawing/2014/main" id="{A03909F9-1B03-9F4F-81AF-936BE64CAB69}"/>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68E20420-27F8-AB47-84F1-5CA9F9504A66}"/>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F596A81-449E-5A46-8D88-BA6A545605A8}"/>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4EBFBC0-56C1-3A42-BE58-8700F8E38B36}"/>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81B926EE-E5E7-FA41-8995-C64152DC063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Oval 42">
            <a:extLst>
              <a:ext uri="{FF2B5EF4-FFF2-40B4-BE49-F238E27FC236}">
                <a16:creationId xmlns:a16="http://schemas.microsoft.com/office/drawing/2014/main" id="{BF62FB7A-6058-5D41-B1A0-5DA7E3EE1D35}"/>
              </a:ext>
            </a:extLst>
          </p:cNvPr>
          <p:cNvSpPr/>
          <p:nvPr/>
        </p:nvSpPr>
        <p:spPr>
          <a:xfrm>
            <a:off x="2182568" y="34843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89BE3F50-B55E-C046-876D-BF93299EFF7F}"/>
              </a:ext>
            </a:extLst>
          </p:cNvPr>
          <p:cNvCxnSpPr/>
          <p:nvPr/>
        </p:nvCxnSpPr>
        <p:spPr>
          <a:xfrm flipH="1" flipV="1">
            <a:off x="6540563" y="29945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49524AD-F47D-0E46-8A0D-6DFF15913B26}"/>
              </a:ext>
            </a:extLst>
          </p:cNvPr>
          <p:cNvCxnSpPr/>
          <p:nvPr/>
        </p:nvCxnSpPr>
        <p:spPr>
          <a:xfrm rot="16200000">
            <a:off x="2998166" y="378332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F3A8A2B3-1A33-0845-AE9B-CEE07E3530B8}"/>
              </a:ext>
            </a:extLst>
          </p:cNvPr>
          <p:cNvCxnSpPr/>
          <p:nvPr/>
        </p:nvCxnSpPr>
        <p:spPr>
          <a:xfrm rot="16200000">
            <a:off x="3539155" y="37835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5D5F1EEB-EAA1-D942-8E12-EFA6BFF02263}"/>
              </a:ext>
            </a:extLst>
          </p:cNvPr>
          <p:cNvCxnSpPr/>
          <p:nvPr/>
        </p:nvCxnSpPr>
        <p:spPr>
          <a:xfrm rot="16200000">
            <a:off x="4072524" y="37838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AC2D74FC-5E09-5D4C-922F-BA44F6F53766}"/>
              </a:ext>
            </a:extLst>
          </p:cNvPr>
          <p:cNvCxnSpPr/>
          <p:nvPr/>
        </p:nvCxnSpPr>
        <p:spPr>
          <a:xfrm rot="16200000">
            <a:off x="4627957" y="378410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51448ABF-9451-B449-BF52-A029394DCE28}"/>
              </a:ext>
            </a:extLst>
          </p:cNvPr>
          <p:cNvCxnSpPr/>
          <p:nvPr/>
        </p:nvCxnSpPr>
        <p:spPr>
          <a:xfrm rot="16200000">
            <a:off x="6266629" y="37919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2D28F7F5-D233-884F-A5C6-DF386B21D36E}"/>
              </a:ext>
            </a:extLst>
          </p:cNvPr>
          <p:cNvCxnSpPr/>
          <p:nvPr/>
        </p:nvCxnSpPr>
        <p:spPr>
          <a:xfrm rot="16200000">
            <a:off x="6821100" y="379986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67093189-D4B1-6A46-94FA-5F55F2AF04F8}"/>
              </a:ext>
            </a:extLst>
          </p:cNvPr>
          <p:cNvSpPr/>
          <p:nvPr/>
        </p:nvSpPr>
        <p:spPr>
          <a:xfrm>
            <a:off x="3780531" y="34909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60F6FD2E-E105-364C-8F5F-14504E3ECE0B}"/>
              </a:ext>
            </a:extLst>
          </p:cNvPr>
          <p:cNvSpPr/>
          <p:nvPr/>
        </p:nvSpPr>
        <p:spPr>
          <a:xfrm>
            <a:off x="4858298" y="34901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17D30B50-BF9E-8A45-B723-AE67215283D3}"/>
              </a:ext>
            </a:extLst>
          </p:cNvPr>
          <p:cNvSpPr/>
          <p:nvPr/>
        </p:nvSpPr>
        <p:spPr>
          <a:xfrm>
            <a:off x="3240491" y="34887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A290AE53-D0BE-7741-AC7B-9E38236505C0}"/>
              </a:ext>
            </a:extLst>
          </p:cNvPr>
          <p:cNvSpPr/>
          <p:nvPr/>
        </p:nvSpPr>
        <p:spPr>
          <a:xfrm>
            <a:off x="4309493" y="34887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8B7BF4E5-1237-7A41-89DD-B5E7E54B7856}"/>
              </a:ext>
            </a:extLst>
          </p:cNvPr>
          <p:cNvSpPr/>
          <p:nvPr/>
        </p:nvSpPr>
        <p:spPr>
          <a:xfrm>
            <a:off x="7044295" y="34992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9AD889E0-3FA4-1444-921E-B5985509676A}"/>
              </a:ext>
            </a:extLst>
          </p:cNvPr>
          <p:cNvSpPr/>
          <p:nvPr/>
        </p:nvSpPr>
        <p:spPr>
          <a:xfrm>
            <a:off x="6499673" y="34977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2FD7EE1E-AB94-8343-A893-4C0B3F0A790A}"/>
              </a:ext>
            </a:extLst>
          </p:cNvPr>
          <p:cNvCxnSpPr/>
          <p:nvPr/>
        </p:nvCxnSpPr>
        <p:spPr>
          <a:xfrm flipV="1">
            <a:off x="2216713" y="2990984"/>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30567478-718E-B74F-B6E4-222C6DE508F3}"/>
              </a:ext>
            </a:extLst>
          </p:cNvPr>
          <p:cNvCxnSpPr/>
          <p:nvPr/>
        </p:nvCxnSpPr>
        <p:spPr>
          <a:xfrm flipV="1">
            <a:off x="2753138" y="2984792"/>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1F5B89AA-9858-604E-9818-7BBE8B822FF0}"/>
              </a:ext>
            </a:extLst>
          </p:cNvPr>
          <p:cNvSpPr/>
          <p:nvPr/>
        </p:nvSpPr>
        <p:spPr>
          <a:xfrm>
            <a:off x="2183134" y="29509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BFDD6A1E-2DA9-7343-BAA2-890E06170317}"/>
              </a:ext>
            </a:extLst>
          </p:cNvPr>
          <p:cNvSpPr/>
          <p:nvPr/>
        </p:nvSpPr>
        <p:spPr>
          <a:xfrm>
            <a:off x="2718806" y="295051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0AC83D49-1746-364D-80BE-B9396ACB63A6}"/>
              </a:ext>
            </a:extLst>
          </p:cNvPr>
          <p:cNvSpPr/>
          <p:nvPr/>
        </p:nvSpPr>
        <p:spPr>
          <a:xfrm>
            <a:off x="2173906" y="401572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3E807A8A-2231-0845-9AB8-D5CF1CF23D21}"/>
              </a:ext>
            </a:extLst>
          </p:cNvPr>
          <p:cNvSpPr/>
          <p:nvPr/>
        </p:nvSpPr>
        <p:spPr>
          <a:xfrm>
            <a:off x="2702867" y="40222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36C79903-5F0A-E94B-BCC6-0BFBFE14276A}"/>
              </a:ext>
            </a:extLst>
          </p:cNvPr>
          <p:cNvSpPr/>
          <p:nvPr/>
        </p:nvSpPr>
        <p:spPr>
          <a:xfrm>
            <a:off x="3231829" y="402008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 name="Straight Connector 63">
            <a:extLst>
              <a:ext uri="{FF2B5EF4-FFF2-40B4-BE49-F238E27FC236}">
                <a16:creationId xmlns:a16="http://schemas.microsoft.com/office/drawing/2014/main" id="{D592FD2E-92DE-2144-B083-3A0BF239656B}"/>
              </a:ext>
            </a:extLst>
          </p:cNvPr>
          <p:cNvCxnSpPr/>
          <p:nvPr/>
        </p:nvCxnSpPr>
        <p:spPr>
          <a:xfrm flipV="1">
            <a:off x="3290302" y="2986715"/>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B222C515-6C87-EA4D-AF29-D4560ACEEB9F}"/>
              </a:ext>
            </a:extLst>
          </p:cNvPr>
          <p:cNvCxnSpPr/>
          <p:nvPr/>
        </p:nvCxnSpPr>
        <p:spPr>
          <a:xfrm flipV="1">
            <a:off x="3827466" y="2988638"/>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F719645B-3D97-D445-8A05-9BBF0294DA8E}"/>
              </a:ext>
            </a:extLst>
          </p:cNvPr>
          <p:cNvCxnSpPr/>
          <p:nvPr/>
        </p:nvCxnSpPr>
        <p:spPr>
          <a:xfrm flipV="1">
            <a:off x="4367064" y="2990562"/>
            <a:ext cx="526463" cy="10392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88C53DC9-73B6-774E-A923-DF1074C63075}"/>
              </a:ext>
            </a:extLst>
          </p:cNvPr>
          <p:cNvCxnSpPr/>
          <p:nvPr/>
        </p:nvCxnSpPr>
        <p:spPr>
          <a:xfrm flipV="1">
            <a:off x="6003578" y="2996217"/>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889B8B1-E685-9E48-BDDC-BF675B94A6E1}"/>
              </a:ext>
            </a:extLst>
          </p:cNvPr>
          <p:cNvCxnSpPr/>
          <p:nvPr/>
        </p:nvCxnSpPr>
        <p:spPr>
          <a:xfrm flipV="1">
            <a:off x="6544627" y="3027095"/>
            <a:ext cx="519519" cy="10409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Oval 68">
            <a:extLst>
              <a:ext uri="{FF2B5EF4-FFF2-40B4-BE49-F238E27FC236}">
                <a16:creationId xmlns:a16="http://schemas.microsoft.com/office/drawing/2014/main" id="{59EF060A-04F5-F645-923D-D696B942A7C8}"/>
              </a:ext>
            </a:extLst>
          </p:cNvPr>
          <p:cNvSpPr/>
          <p:nvPr/>
        </p:nvSpPr>
        <p:spPr>
          <a:xfrm>
            <a:off x="4300831" y="402008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C9A4969E-FBFD-D24E-8F8B-FEDCC88E720E}"/>
              </a:ext>
            </a:extLst>
          </p:cNvPr>
          <p:cNvSpPr/>
          <p:nvPr/>
        </p:nvSpPr>
        <p:spPr>
          <a:xfrm>
            <a:off x="3771869" y="40222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84B08B26-4A64-B449-915E-BAEAE740E891}"/>
              </a:ext>
            </a:extLst>
          </p:cNvPr>
          <p:cNvSpPr/>
          <p:nvPr/>
        </p:nvSpPr>
        <p:spPr>
          <a:xfrm>
            <a:off x="4854831" y="402155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2EF40B12-DB83-A345-AD36-D6F443D7124F}"/>
              </a:ext>
            </a:extLst>
          </p:cNvPr>
          <p:cNvSpPr/>
          <p:nvPr/>
        </p:nvSpPr>
        <p:spPr>
          <a:xfrm>
            <a:off x="6497301" y="40364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6126B138-3CB0-334D-9026-F86E144DEC94}"/>
              </a:ext>
            </a:extLst>
          </p:cNvPr>
          <p:cNvSpPr/>
          <p:nvPr/>
        </p:nvSpPr>
        <p:spPr>
          <a:xfrm>
            <a:off x="7046613" y="40378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3F51DFA1-5748-E543-B077-0A914E0A0532}"/>
              </a:ext>
            </a:extLst>
          </p:cNvPr>
          <p:cNvSpPr/>
          <p:nvPr/>
        </p:nvSpPr>
        <p:spPr>
          <a:xfrm>
            <a:off x="6497572" y="295735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05DC1D58-EEE8-794C-9E78-58D95320964C}"/>
              </a:ext>
            </a:extLst>
          </p:cNvPr>
          <p:cNvSpPr/>
          <p:nvPr/>
        </p:nvSpPr>
        <p:spPr>
          <a:xfrm>
            <a:off x="7051572" y="29588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1A2CC0B6-84C7-2043-9AEE-9EAAF95EEB56}"/>
              </a:ext>
            </a:extLst>
          </p:cNvPr>
          <p:cNvSpPr/>
          <p:nvPr/>
        </p:nvSpPr>
        <p:spPr>
          <a:xfrm>
            <a:off x="4316769" y="29483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3F168AFC-DD1A-AC42-BFD8-287519B0E589}"/>
              </a:ext>
            </a:extLst>
          </p:cNvPr>
          <p:cNvSpPr/>
          <p:nvPr/>
        </p:nvSpPr>
        <p:spPr>
          <a:xfrm>
            <a:off x="4863946" y="29611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5BB5F981-C91E-944F-87C2-779531EFBB5E}"/>
              </a:ext>
            </a:extLst>
          </p:cNvPr>
          <p:cNvSpPr/>
          <p:nvPr/>
        </p:nvSpPr>
        <p:spPr>
          <a:xfrm>
            <a:off x="3779101" y="295051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8C7EAE96-3622-CF40-A6B5-F6398C2CB2BC}"/>
              </a:ext>
            </a:extLst>
          </p:cNvPr>
          <p:cNvSpPr/>
          <p:nvPr/>
        </p:nvSpPr>
        <p:spPr>
          <a:xfrm>
            <a:off x="3247768" y="294834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05E756FE-DD4D-0B47-9871-A6B284FDDD0C}"/>
              </a:ext>
            </a:extLst>
          </p:cNvPr>
          <p:cNvSpPr/>
          <p:nvPr/>
        </p:nvSpPr>
        <p:spPr>
          <a:xfrm>
            <a:off x="2711530" y="34909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8E265FDA-332B-4940-9E73-920A758CBBC5}"/>
              </a:ext>
            </a:extLst>
          </p:cNvPr>
          <p:cNvSpPr/>
          <p:nvPr/>
        </p:nvSpPr>
        <p:spPr>
          <a:xfrm>
            <a:off x="5961418" y="40319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4646929A-E617-DE40-BE1E-E524D0D54C37}"/>
              </a:ext>
            </a:extLst>
          </p:cNvPr>
          <p:cNvSpPr/>
          <p:nvPr/>
        </p:nvSpPr>
        <p:spPr>
          <a:xfrm>
            <a:off x="5970533" y="29715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7" name="Group 96">
            <a:extLst>
              <a:ext uri="{FF2B5EF4-FFF2-40B4-BE49-F238E27FC236}">
                <a16:creationId xmlns:a16="http://schemas.microsoft.com/office/drawing/2014/main" id="{0B56C5FF-B2F6-484A-B7E0-092C4D0BF140}"/>
              </a:ext>
            </a:extLst>
          </p:cNvPr>
          <p:cNvGrpSpPr/>
          <p:nvPr/>
        </p:nvGrpSpPr>
        <p:grpSpPr>
          <a:xfrm>
            <a:off x="488460" y="5351059"/>
            <a:ext cx="924602" cy="1058574"/>
            <a:chOff x="536432" y="5376415"/>
            <a:chExt cx="924602" cy="1058574"/>
          </a:xfrm>
        </p:grpSpPr>
        <p:cxnSp>
          <p:nvCxnSpPr>
            <p:cNvPr id="98" name="Straight Arrow Connector 97">
              <a:extLst>
                <a:ext uri="{FF2B5EF4-FFF2-40B4-BE49-F238E27FC236}">
                  <a16:creationId xmlns:a16="http://schemas.microsoft.com/office/drawing/2014/main" id="{73DD6215-8B36-1E40-AA25-C68E5C1A303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id="{F41F5205-2CC4-ED48-9FA8-4B872E5413E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0" name="Straight Arrow Connector 99">
              <a:extLst>
                <a:ext uri="{FF2B5EF4-FFF2-40B4-BE49-F238E27FC236}">
                  <a16:creationId xmlns:a16="http://schemas.microsoft.com/office/drawing/2014/main" id="{1788E728-8C73-134F-90D9-7C09772D3C05}"/>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 name="TextBox 100">
              <a:extLst>
                <a:ext uri="{FF2B5EF4-FFF2-40B4-BE49-F238E27FC236}">
                  <a16:creationId xmlns:a16="http://schemas.microsoft.com/office/drawing/2014/main" id="{749BB584-CB2E-5D4B-B452-171822CE73A8}"/>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2" name="Straight Arrow Connector 101">
            <a:extLst>
              <a:ext uri="{FF2B5EF4-FFF2-40B4-BE49-F238E27FC236}">
                <a16:creationId xmlns:a16="http://schemas.microsoft.com/office/drawing/2014/main" id="{6D100280-62BA-DF42-9CCB-B68C410681BD}"/>
              </a:ext>
            </a:extLst>
          </p:cNvPr>
          <p:cNvCxnSpPr>
            <a:cxnSpLocks/>
          </p:cNvCxnSpPr>
          <p:nvPr/>
        </p:nvCxnSpPr>
        <p:spPr>
          <a:xfrm>
            <a:off x="7289616" y="2777730"/>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3" name="Straight Arrow Connector 102">
            <a:extLst>
              <a:ext uri="{FF2B5EF4-FFF2-40B4-BE49-F238E27FC236}">
                <a16:creationId xmlns:a16="http://schemas.microsoft.com/office/drawing/2014/main" id="{4664EBDF-F5E0-CD40-A206-5CC67B0473A1}"/>
              </a:ext>
            </a:extLst>
          </p:cNvPr>
          <p:cNvCxnSpPr>
            <a:cxnSpLocks/>
          </p:cNvCxnSpPr>
          <p:nvPr/>
        </p:nvCxnSpPr>
        <p:spPr>
          <a:xfrm>
            <a:off x="7275177" y="3854542"/>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D921C555-9B93-EF45-BAB5-3CA4B1CF012B}"/>
              </a:ext>
            </a:extLst>
          </p:cNvPr>
          <p:cNvSpPr txBox="1"/>
          <p:nvPr/>
        </p:nvSpPr>
        <p:spPr>
          <a:xfrm>
            <a:off x="7028601" y="237798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5" name="TextBox 104">
            <a:extLst>
              <a:ext uri="{FF2B5EF4-FFF2-40B4-BE49-F238E27FC236}">
                <a16:creationId xmlns:a16="http://schemas.microsoft.com/office/drawing/2014/main" id="{2A658430-0873-F145-939B-0A506DF412CF}"/>
              </a:ext>
            </a:extLst>
          </p:cNvPr>
          <p:cNvSpPr txBox="1"/>
          <p:nvPr/>
        </p:nvSpPr>
        <p:spPr>
          <a:xfrm>
            <a:off x="7056457" y="4168133"/>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6" name="Oval 105">
            <a:extLst>
              <a:ext uri="{FF2B5EF4-FFF2-40B4-BE49-F238E27FC236}">
                <a16:creationId xmlns:a16="http://schemas.microsoft.com/office/drawing/2014/main" id="{88DD43DE-F086-EC43-951E-EC74EA694D64}"/>
              </a:ext>
            </a:extLst>
          </p:cNvPr>
          <p:cNvSpPr/>
          <p:nvPr/>
        </p:nvSpPr>
        <p:spPr>
          <a:xfrm>
            <a:off x="5199169" y="350215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7" name="Oval 106">
            <a:extLst>
              <a:ext uri="{FF2B5EF4-FFF2-40B4-BE49-F238E27FC236}">
                <a16:creationId xmlns:a16="http://schemas.microsoft.com/office/drawing/2014/main" id="{77E0092A-7C92-6543-8E05-A573F561A63A}"/>
              </a:ext>
            </a:extLst>
          </p:cNvPr>
          <p:cNvSpPr/>
          <p:nvPr/>
        </p:nvSpPr>
        <p:spPr>
          <a:xfrm>
            <a:off x="5463812" y="349592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8" name="Oval 107">
            <a:extLst>
              <a:ext uri="{FF2B5EF4-FFF2-40B4-BE49-F238E27FC236}">
                <a16:creationId xmlns:a16="http://schemas.microsoft.com/office/drawing/2014/main" id="{7BE55D2F-5E1B-154E-8D39-8FEB5334ABDF}"/>
              </a:ext>
            </a:extLst>
          </p:cNvPr>
          <p:cNvSpPr/>
          <p:nvPr/>
        </p:nvSpPr>
        <p:spPr>
          <a:xfrm>
            <a:off x="5717905" y="349960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TextBox 110">
            <a:extLst>
              <a:ext uri="{FF2B5EF4-FFF2-40B4-BE49-F238E27FC236}">
                <a16:creationId xmlns:a16="http://schemas.microsoft.com/office/drawing/2014/main" id="{852946BD-EF72-B84D-B0FC-1EE05DABCB9E}"/>
              </a:ext>
            </a:extLst>
          </p:cNvPr>
          <p:cNvSpPr txBox="1"/>
          <p:nvPr/>
        </p:nvSpPr>
        <p:spPr>
          <a:xfrm>
            <a:off x="2850100" y="250591"/>
            <a:ext cx="3888630"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#19              </a:t>
            </a:r>
          </a:p>
        </p:txBody>
      </p:sp>
      <p:grpSp>
        <p:nvGrpSpPr>
          <p:cNvPr id="113" name="Group 112">
            <a:extLst>
              <a:ext uri="{FF2B5EF4-FFF2-40B4-BE49-F238E27FC236}">
                <a16:creationId xmlns:a16="http://schemas.microsoft.com/office/drawing/2014/main" id="{F8289C1A-E53E-7F4B-9230-BCEEFCA390A1}"/>
              </a:ext>
            </a:extLst>
          </p:cNvPr>
          <p:cNvGrpSpPr/>
          <p:nvPr/>
        </p:nvGrpSpPr>
        <p:grpSpPr>
          <a:xfrm>
            <a:off x="7016066" y="6072146"/>
            <a:ext cx="1694217" cy="465402"/>
            <a:chOff x="1032936" y="5906726"/>
            <a:chExt cx="1694217" cy="465402"/>
          </a:xfrm>
        </p:grpSpPr>
        <p:sp>
          <p:nvSpPr>
            <p:cNvPr id="114" name="TextBox 113">
              <a:extLst>
                <a:ext uri="{FF2B5EF4-FFF2-40B4-BE49-F238E27FC236}">
                  <a16:creationId xmlns:a16="http://schemas.microsoft.com/office/drawing/2014/main" id="{BE79DF79-C136-8448-8D68-78D52A5864C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5" name="TextBox 114">
              <a:extLst>
                <a:ext uri="{FF2B5EF4-FFF2-40B4-BE49-F238E27FC236}">
                  <a16:creationId xmlns:a16="http://schemas.microsoft.com/office/drawing/2014/main" id="{482372A4-AA68-F243-BB2D-0DA2B86BBA62}"/>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725384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5549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22E530B-BCA6-3748-A752-E9C0B8D754E4}"/>
              </a:ext>
            </a:extLst>
          </p:cNvPr>
          <p:cNvCxnSpPr/>
          <p:nvPr/>
        </p:nvCxnSpPr>
        <p:spPr>
          <a:xfrm flipV="1">
            <a:off x="6421066" y="300545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FF65FBC-884D-8846-82CC-5CA98B461F7E}"/>
              </a:ext>
            </a:extLst>
          </p:cNvPr>
          <p:cNvCxnSpPr/>
          <p:nvPr/>
        </p:nvCxnSpPr>
        <p:spPr>
          <a:xfrm flipV="1">
            <a:off x="3231175" y="30062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B39BE2A-D4E1-FF41-8D7D-B254151932B3}"/>
              </a:ext>
            </a:extLst>
          </p:cNvPr>
          <p:cNvCxnSpPr/>
          <p:nvPr/>
        </p:nvCxnSpPr>
        <p:spPr>
          <a:xfrm flipV="1">
            <a:off x="4331418" y="298534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859D0D9-F86E-E14F-90D8-722DEAE1EFCC}"/>
              </a:ext>
            </a:extLst>
          </p:cNvPr>
          <p:cNvCxnSpPr/>
          <p:nvPr/>
        </p:nvCxnSpPr>
        <p:spPr>
          <a:xfrm flipH="1" flipV="1">
            <a:off x="3244370" y="352229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0343384-FE3C-2E4D-850E-51986D7A6EBB}"/>
              </a:ext>
            </a:extLst>
          </p:cNvPr>
          <p:cNvCxnSpPr/>
          <p:nvPr/>
        </p:nvCxnSpPr>
        <p:spPr>
          <a:xfrm flipH="1" flipV="1">
            <a:off x="4313372" y="352664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9AF08B9-0FC9-994D-B123-B34B56FBAF41}"/>
              </a:ext>
            </a:extLst>
          </p:cNvPr>
          <p:cNvCxnSpPr/>
          <p:nvPr/>
        </p:nvCxnSpPr>
        <p:spPr>
          <a:xfrm flipH="1" flipV="1">
            <a:off x="6430376" y="354297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230690-31D7-F04C-9591-958B50BE6C06}"/>
              </a:ext>
            </a:extLst>
          </p:cNvPr>
          <p:cNvCxnSpPr/>
          <p:nvPr/>
        </p:nvCxnSpPr>
        <p:spPr>
          <a:xfrm flipV="1">
            <a:off x="1647118" y="353385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EDE0CB3-B638-184B-8E83-CECD7C92E52B}"/>
              </a:ext>
            </a:extLst>
          </p:cNvPr>
          <p:cNvCxnSpPr/>
          <p:nvPr/>
        </p:nvCxnSpPr>
        <p:spPr>
          <a:xfrm flipV="1">
            <a:off x="2707492" y="352668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62DADD0-B090-8A4E-9A38-EAE26BCBD6E5}"/>
              </a:ext>
            </a:extLst>
          </p:cNvPr>
          <p:cNvCxnSpPr/>
          <p:nvPr/>
        </p:nvCxnSpPr>
        <p:spPr>
          <a:xfrm flipV="1">
            <a:off x="3770901" y="353051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CA26001-A5AA-B142-86E4-55E77CEC7DD3}"/>
              </a:ext>
            </a:extLst>
          </p:cNvPr>
          <p:cNvCxnSpPr/>
          <p:nvPr/>
        </p:nvCxnSpPr>
        <p:spPr>
          <a:xfrm flipV="1">
            <a:off x="5868451" y="353529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7A08374-19C3-664C-94CE-8F1A84BFAC17}"/>
              </a:ext>
            </a:extLst>
          </p:cNvPr>
          <p:cNvCxnSpPr/>
          <p:nvPr/>
        </p:nvCxnSpPr>
        <p:spPr>
          <a:xfrm flipH="1" flipV="1">
            <a:off x="3761366" y="29897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C33EAA9-885B-FD4E-B5C9-4A509ECDFA5E}"/>
              </a:ext>
            </a:extLst>
          </p:cNvPr>
          <p:cNvCxnSpPr/>
          <p:nvPr/>
        </p:nvCxnSpPr>
        <p:spPr>
          <a:xfrm flipH="1" flipV="1">
            <a:off x="1627070" y="299150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F190097-ADD4-E841-87DB-D7F7E6FF1EF2}"/>
              </a:ext>
            </a:extLst>
          </p:cNvPr>
          <p:cNvCxnSpPr/>
          <p:nvPr/>
        </p:nvCxnSpPr>
        <p:spPr>
          <a:xfrm flipH="1" flipV="1">
            <a:off x="2691754" y="298125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D25E141-793C-A14F-B69A-ACCC419B3B71}"/>
              </a:ext>
            </a:extLst>
          </p:cNvPr>
          <p:cNvCxnSpPr/>
          <p:nvPr/>
        </p:nvCxnSpPr>
        <p:spPr>
          <a:xfrm>
            <a:off x="6410553" y="300363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C426A34-D7BA-AE41-9D05-CCFEB68EF493}"/>
              </a:ext>
            </a:extLst>
          </p:cNvPr>
          <p:cNvCxnSpPr/>
          <p:nvPr/>
        </p:nvCxnSpPr>
        <p:spPr>
          <a:xfrm>
            <a:off x="4319875" y="299127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7D76047-0368-D443-A883-47BB6E2CB09E}"/>
              </a:ext>
            </a:extLst>
          </p:cNvPr>
          <p:cNvCxnSpPr/>
          <p:nvPr/>
        </p:nvCxnSpPr>
        <p:spPr>
          <a:xfrm flipH="1" flipV="1">
            <a:off x="4316379" y="29899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98AC826-8F66-1747-AF66-0DEA97482E67}"/>
              </a:ext>
            </a:extLst>
          </p:cNvPr>
          <p:cNvCxnSpPr/>
          <p:nvPr/>
        </p:nvCxnSpPr>
        <p:spPr>
          <a:xfrm flipV="1">
            <a:off x="4316700" y="35225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D2FB17D-4E66-B343-8D62-E0C0BD28E955}"/>
              </a:ext>
            </a:extLst>
          </p:cNvPr>
          <p:cNvCxnSpPr/>
          <p:nvPr/>
        </p:nvCxnSpPr>
        <p:spPr>
          <a:xfrm>
            <a:off x="2189626" y="29930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A29D624-03D8-014B-8707-86472F512054}"/>
              </a:ext>
            </a:extLst>
          </p:cNvPr>
          <p:cNvCxnSpPr/>
          <p:nvPr/>
        </p:nvCxnSpPr>
        <p:spPr>
          <a:xfrm>
            <a:off x="2702054" y="299612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87A24B6-194C-0E4C-AAEA-46F49F7F410F}"/>
              </a:ext>
            </a:extLst>
          </p:cNvPr>
          <p:cNvCxnSpPr/>
          <p:nvPr/>
        </p:nvCxnSpPr>
        <p:spPr>
          <a:xfrm>
            <a:off x="3760948" y="299350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83966D6-02CD-0644-9BEE-09FB8556D65A}"/>
              </a:ext>
            </a:extLst>
          </p:cNvPr>
          <p:cNvCxnSpPr/>
          <p:nvPr/>
        </p:nvCxnSpPr>
        <p:spPr>
          <a:xfrm>
            <a:off x="1663934" y="29949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244E76D-F89B-8747-B61A-D4E976CCC5D1}"/>
              </a:ext>
            </a:extLst>
          </p:cNvPr>
          <p:cNvCxnSpPr/>
          <p:nvPr/>
        </p:nvCxnSpPr>
        <p:spPr>
          <a:xfrm flipH="1" flipV="1">
            <a:off x="3239147" y="298904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F81D4F6-28CA-3848-AC10-EA93D4B2DAB1}"/>
              </a:ext>
            </a:extLst>
          </p:cNvPr>
          <p:cNvCxnSpPr/>
          <p:nvPr/>
        </p:nvCxnSpPr>
        <p:spPr>
          <a:xfrm flipV="1">
            <a:off x="1655018" y="29819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8" name="Group 27">
            <a:extLst>
              <a:ext uri="{FF2B5EF4-FFF2-40B4-BE49-F238E27FC236}">
                <a16:creationId xmlns:a16="http://schemas.microsoft.com/office/drawing/2014/main" id="{463E456D-8370-9748-9519-073BD785966A}"/>
              </a:ext>
            </a:extLst>
          </p:cNvPr>
          <p:cNvGrpSpPr/>
          <p:nvPr/>
        </p:nvGrpSpPr>
        <p:grpSpPr>
          <a:xfrm>
            <a:off x="1540914" y="2922471"/>
            <a:ext cx="139883" cy="134715"/>
            <a:chOff x="1869545" y="1777075"/>
            <a:chExt cx="192026" cy="184931"/>
          </a:xfrm>
        </p:grpSpPr>
        <p:sp>
          <p:nvSpPr>
            <p:cNvPr id="29" name="Oval 28">
              <a:extLst>
                <a:ext uri="{FF2B5EF4-FFF2-40B4-BE49-F238E27FC236}">
                  <a16:creationId xmlns:a16="http://schemas.microsoft.com/office/drawing/2014/main" id="{63499D1B-8FA2-B342-A3B5-7059731AE222}"/>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B7DA79E8-A2A0-7543-90FB-96288F118739}"/>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47086D4-DA7C-8045-B1C5-F4B71FE9F3ED}"/>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257E41F-BCC8-1B4A-A6FB-C828AD2A3529}"/>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4C88559-F52C-DD4D-86D1-22C5D844FBBF}"/>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a:extLst>
              <a:ext uri="{FF2B5EF4-FFF2-40B4-BE49-F238E27FC236}">
                <a16:creationId xmlns:a16="http://schemas.microsoft.com/office/drawing/2014/main" id="{71FE5025-7C35-E143-97A1-8944975D773A}"/>
              </a:ext>
            </a:extLst>
          </p:cNvPr>
          <p:cNvCxnSpPr/>
          <p:nvPr/>
        </p:nvCxnSpPr>
        <p:spPr>
          <a:xfrm flipV="1">
            <a:off x="2698099" y="29970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ABB0EC7-AFC0-2740-AFC2-5EC9B9D8CB68}"/>
              </a:ext>
            </a:extLst>
          </p:cNvPr>
          <p:cNvCxnSpPr/>
          <p:nvPr/>
        </p:nvCxnSpPr>
        <p:spPr>
          <a:xfrm flipV="1">
            <a:off x="3767100" y="30014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F64A7F0B-67A8-CA41-BF7D-EBDA07951838}"/>
              </a:ext>
            </a:extLst>
          </p:cNvPr>
          <p:cNvSpPr/>
          <p:nvPr/>
        </p:nvSpPr>
        <p:spPr>
          <a:xfrm>
            <a:off x="4277182" y="29565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424E846E-94C9-2548-91AC-90F6FB826E2D}"/>
              </a:ext>
            </a:extLst>
          </p:cNvPr>
          <p:cNvSpPr/>
          <p:nvPr/>
        </p:nvSpPr>
        <p:spPr>
          <a:xfrm>
            <a:off x="4827325" y="29579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0D074BDD-4CAF-054C-B238-D22171644599}"/>
              </a:ext>
            </a:extLst>
          </p:cNvPr>
          <p:cNvCxnSpPr/>
          <p:nvPr/>
        </p:nvCxnSpPr>
        <p:spPr>
          <a:xfrm>
            <a:off x="5866972" y="300251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B86F74F-912D-3042-97E5-D0F4251E4122}"/>
              </a:ext>
            </a:extLst>
          </p:cNvPr>
          <p:cNvCxnSpPr/>
          <p:nvPr/>
        </p:nvCxnSpPr>
        <p:spPr>
          <a:xfrm flipH="1" flipV="1">
            <a:off x="6432998" y="300963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288DE6D-7A29-6347-BB01-AA258BF11221}"/>
              </a:ext>
            </a:extLst>
          </p:cNvPr>
          <p:cNvCxnSpPr/>
          <p:nvPr/>
        </p:nvCxnSpPr>
        <p:spPr>
          <a:xfrm flipV="1">
            <a:off x="5873125" y="301044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3D5ABE90-B6A3-914A-A888-70687AC9EFE0}"/>
              </a:ext>
            </a:extLst>
          </p:cNvPr>
          <p:cNvSpPr/>
          <p:nvPr/>
        </p:nvSpPr>
        <p:spPr>
          <a:xfrm>
            <a:off x="6383207" y="29655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730C0933-1119-3145-A409-55E96C7B8347}"/>
              </a:ext>
            </a:extLst>
          </p:cNvPr>
          <p:cNvSpPr/>
          <p:nvPr/>
        </p:nvSpPr>
        <p:spPr>
          <a:xfrm>
            <a:off x="6929587" y="29670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037B0658-00EB-FB47-8A37-A07CB862F9C0}"/>
              </a:ext>
            </a:extLst>
          </p:cNvPr>
          <p:cNvCxnSpPr/>
          <p:nvPr/>
        </p:nvCxnSpPr>
        <p:spPr>
          <a:xfrm rot="16200000">
            <a:off x="2433174" y="37955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F503141C-D195-5D40-A3C6-E5109626C863}"/>
              </a:ext>
            </a:extLst>
          </p:cNvPr>
          <p:cNvCxnSpPr/>
          <p:nvPr/>
        </p:nvCxnSpPr>
        <p:spPr>
          <a:xfrm rot="16200000">
            <a:off x="2962335" y="379125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4507774-5EA9-1D41-A2D0-9214B139CE8A}"/>
              </a:ext>
            </a:extLst>
          </p:cNvPr>
          <p:cNvCxnSpPr/>
          <p:nvPr/>
        </p:nvCxnSpPr>
        <p:spPr>
          <a:xfrm rot="16200000">
            <a:off x="3500202" y="378693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BC4C13E-6397-C14F-AB0B-85AC30D21BE3}"/>
              </a:ext>
            </a:extLst>
          </p:cNvPr>
          <p:cNvCxnSpPr/>
          <p:nvPr/>
        </p:nvCxnSpPr>
        <p:spPr>
          <a:xfrm rot="16200000">
            <a:off x="4029364" y="37826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16E403C5-21C8-2D4F-850A-6C5D409E7E82}"/>
              </a:ext>
            </a:extLst>
          </p:cNvPr>
          <p:cNvCxnSpPr/>
          <p:nvPr/>
        </p:nvCxnSpPr>
        <p:spPr>
          <a:xfrm rot="16200000">
            <a:off x="4592656" y="37877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252519E-AFF0-DB43-A0B5-6CA4CC582FCE}"/>
              </a:ext>
            </a:extLst>
          </p:cNvPr>
          <p:cNvCxnSpPr/>
          <p:nvPr/>
        </p:nvCxnSpPr>
        <p:spPr>
          <a:xfrm flipH="1" flipV="1">
            <a:off x="1642075" y="352645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5B324D2-93C5-AF41-B011-C7AABC102EDB}"/>
              </a:ext>
            </a:extLst>
          </p:cNvPr>
          <p:cNvCxnSpPr/>
          <p:nvPr/>
        </p:nvCxnSpPr>
        <p:spPr>
          <a:xfrm flipH="1" flipV="1">
            <a:off x="2695309" y="35261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8DF04B5B-C90F-9747-BA88-7167DFAC6B57}"/>
              </a:ext>
            </a:extLst>
          </p:cNvPr>
          <p:cNvCxnSpPr/>
          <p:nvPr/>
        </p:nvCxnSpPr>
        <p:spPr>
          <a:xfrm flipH="1" flipV="1">
            <a:off x="3764311" y="353051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1" name="Group 50">
            <a:extLst>
              <a:ext uri="{FF2B5EF4-FFF2-40B4-BE49-F238E27FC236}">
                <a16:creationId xmlns:a16="http://schemas.microsoft.com/office/drawing/2014/main" id="{2921E4A6-992D-6F4D-B593-1A4842E6CB59}"/>
              </a:ext>
            </a:extLst>
          </p:cNvPr>
          <p:cNvGrpSpPr/>
          <p:nvPr/>
        </p:nvGrpSpPr>
        <p:grpSpPr>
          <a:xfrm>
            <a:off x="1523965" y="3987371"/>
            <a:ext cx="145247" cy="134715"/>
            <a:chOff x="1858169" y="2509507"/>
            <a:chExt cx="199389" cy="184931"/>
          </a:xfrm>
        </p:grpSpPr>
        <p:sp>
          <p:nvSpPr>
            <p:cNvPr id="52" name="Oval 51">
              <a:extLst>
                <a:ext uri="{FF2B5EF4-FFF2-40B4-BE49-F238E27FC236}">
                  <a16:creationId xmlns:a16="http://schemas.microsoft.com/office/drawing/2014/main" id="{0D4889A6-50F0-DA49-A573-472003D723D0}"/>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D83AA6E2-EC0B-0D43-84FA-247B5831B47C}"/>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3DDD2DAE-16C0-7243-B270-89B811B52EEC}"/>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12517EE9-B5DE-1140-ACBD-B76F3FE06645}"/>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14F29E62-44DA-1549-9FE6-53DBC86CE166}"/>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7" name="Straight Connector 56">
            <a:extLst>
              <a:ext uri="{FF2B5EF4-FFF2-40B4-BE49-F238E27FC236}">
                <a16:creationId xmlns:a16="http://schemas.microsoft.com/office/drawing/2014/main" id="{BFC526C9-8608-BF40-A1DC-51F6C4A491D7}"/>
              </a:ext>
            </a:extLst>
          </p:cNvPr>
          <p:cNvCxnSpPr/>
          <p:nvPr/>
        </p:nvCxnSpPr>
        <p:spPr>
          <a:xfrm flipV="1">
            <a:off x="2173386" y="352179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CD8EBF1E-4968-1E44-BEC0-BB6AE2701E70}"/>
              </a:ext>
            </a:extLst>
          </p:cNvPr>
          <p:cNvCxnSpPr/>
          <p:nvPr/>
        </p:nvCxnSpPr>
        <p:spPr>
          <a:xfrm flipV="1">
            <a:off x="3239467" y="352167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9D7F1398-C741-8D41-9185-9A8961FFBC56}"/>
              </a:ext>
            </a:extLst>
          </p:cNvPr>
          <p:cNvSpPr/>
          <p:nvPr/>
        </p:nvSpPr>
        <p:spPr>
          <a:xfrm>
            <a:off x="3732282" y="40304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A88526E8-6BBE-F146-8189-41B5D0AC0E3F}"/>
              </a:ext>
            </a:extLst>
          </p:cNvPr>
          <p:cNvSpPr/>
          <p:nvPr/>
        </p:nvSpPr>
        <p:spPr>
          <a:xfrm>
            <a:off x="3192242" y="40282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807F8EC2-C8F9-1244-903D-78E625C866A6}"/>
              </a:ext>
            </a:extLst>
          </p:cNvPr>
          <p:cNvSpPr/>
          <p:nvPr/>
        </p:nvSpPr>
        <p:spPr>
          <a:xfrm>
            <a:off x="4815244" y="402974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D287D8BD-95A7-0043-9058-7FD975E97F1F}"/>
              </a:ext>
            </a:extLst>
          </p:cNvPr>
          <p:cNvSpPr/>
          <p:nvPr/>
        </p:nvSpPr>
        <p:spPr>
          <a:xfrm>
            <a:off x="4261244" y="40282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Connector 62">
            <a:extLst>
              <a:ext uri="{FF2B5EF4-FFF2-40B4-BE49-F238E27FC236}">
                <a16:creationId xmlns:a16="http://schemas.microsoft.com/office/drawing/2014/main" id="{8B981ECC-9C37-0647-81CB-808A303A4618}"/>
              </a:ext>
            </a:extLst>
          </p:cNvPr>
          <p:cNvCxnSpPr/>
          <p:nvPr/>
        </p:nvCxnSpPr>
        <p:spPr>
          <a:xfrm rot="16200000">
            <a:off x="6146367" y="379893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73C21153-9D2E-E944-86A1-95CFF964C563}"/>
              </a:ext>
            </a:extLst>
          </p:cNvPr>
          <p:cNvCxnSpPr/>
          <p:nvPr/>
        </p:nvCxnSpPr>
        <p:spPr>
          <a:xfrm rot="16200000">
            <a:off x="6694420" y="380403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E6A673B-DB65-8C41-9A43-8C5EBC75E204}"/>
              </a:ext>
            </a:extLst>
          </p:cNvPr>
          <p:cNvCxnSpPr/>
          <p:nvPr/>
        </p:nvCxnSpPr>
        <p:spPr>
          <a:xfrm flipH="1" flipV="1">
            <a:off x="5881315" y="354684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3032A32-04D0-5546-A07D-2DA95CB99637}"/>
              </a:ext>
            </a:extLst>
          </p:cNvPr>
          <p:cNvCxnSpPr/>
          <p:nvPr/>
        </p:nvCxnSpPr>
        <p:spPr>
          <a:xfrm flipV="1">
            <a:off x="6425584" y="353900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8653A050-0F5F-A548-9DF4-9F6E63742E3B}"/>
              </a:ext>
            </a:extLst>
          </p:cNvPr>
          <p:cNvCxnSpPr/>
          <p:nvPr/>
        </p:nvCxnSpPr>
        <p:spPr>
          <a:xfrm rot="16200000">
            <a:off x="1911725" y="378433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Oval 68">
            <a:extLst>
              <a:ext uri="{FF2B5EF4-FFF2-40B4-BE49-F238E27FC236}">
                <a16:creationId xmlns:a16="http://schemas.microsoft.com/office/drawing/2014/main" id="{78FA163B-0DF3-E44E-BC02-76A1443BC44B}"/>
              </a:ext>
            </a:extLst>
          </p:cNvPr>
          <p:cNvSpPr/>
          <p:nvPr/>
        </p:nvSpPr>
        <p:spPr>
          <a:xfrm>
            <a:off x="2134319" y="402392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26DA0714-40F5-6E4E-A97B-089A90E867B0}"/>
              </a:ext>
            </a:extLst>
          </p:cNvPr>
          <p:cNvSpPr/>
          <p:nvPr/>
        </p:nvSpPr>
        <p:spPr>
          <a:xfrm>
            <a:off x="3740944" y="349910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C408AB6F-F8DB-EF49-9600-BF5B8C3E0960}"/>
              </a:ext>
            </a:extLst>
          </p:cNvPr>
          <p:cNvSpPr/>
          <p:nvPr/>
        </p:nvSpPr>
        <p:spPr>
          <a:xfrm>
            <a:off x="3200904" y="34969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ED0837C7-70C3-AD4E-BDE8-7153FBC837C1}"/>
              </a:ext>
            </a:extLst>
          </p:cNvPr>
          <p:cNvSpPr/>
          <p:nvPr/>
        </p:nvSpPr>
        <p:spPr>
          <a:xfrm>
            <a:off x="4823906" y="349839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AD8210D1-681B-2040-9BD0-2A8240DE02E5}"/>
              </a:ext>
            </a:extLst>
          </p:cNvPr>
          <p:cNvSpPr/>
          <p:nvPr/>
        </p:nvSpPr>
        <p:spPr>
          <a:xfrm>
            <a:off x="4269906" y="34969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a:extLst>
              <a:ext uri="{FF2B5EF4-FFF2-40B4-BE49-F238E27FC236}">
                <a16:creationId xmlns:a16="http://schemas.microsoft.com/office/drawing/2014/main" id="{692EA97F-4877-3640-91EF-1AF6D31CCC5A}"/>
              </a:ext>
            </a:extLst>
          </p:cNvPr>
          <p:cNvGrpSpPr/>
          <p:nvPr/>
        </p:nvGrpSpPr>
        <p:grpSpPr>
          <a:xfrm>
            <a:off x="1532627" y="3456019"/>
            <a:ext cx="145247" cy="134715"/>
            <a:chOff x="1858169" y="2509507"/>
            <a:chExt cx="199389" cy="184931"/>
          </a:xfrm>
        </p:grpSpPr>
        <p:sp>
          <p:nvSpPr>
            <p:cNvPr id="75" name="Oval 74">
              <a:extLst>
                <a:ext uri="{FF2B5EF4-FFF2-40B4-BE49-F238E27FC236}">
                  <a16:creationId xmlns:a16="http://schemas.microsoft.com/office/drawing/2014/main" id="{AC6EBD77-B5C5-764D-A788-EC2A32604B9D}"/>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DF0BD8FE-F42A-1947-81AD-54BA27260361}"/>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0288F619-857F-E848-8FB2-787C35FB371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1563BAA8-5414-C546-80A2-85E90CD0F9B4}"/>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DB7CD357-927F-F04B-BF44-FB3362B84F1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0" name="Straight Connector 79">
            <a:extLst>
              <a:ext uri="{FF2B5EF4-FFF2-40B4-BE49-F238E27FC236}">
                <a16:creationId xmlns:a16="http://schemas.microsoft.com/office/drawing/2014/main" id="{01EF88FF-8CDD-F947-AC6B-830D40EBE687}"/>
              </a:ext>
            </a:extLst>
          </p:cNvPr>
          <p:cNvCxnSpPr/>
          <p:nvPr/>
        </p:nvCxnSpPr>
        <p:spPr>
          <a:xfrm>
            <a:off x="3233924" y="299380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Oval 80">
            <a:extLst>
              <a:ext uri="{FF2B5EF4-FFF2-40B4-BE49-F238E27FC236}">
                <a16:creationId xmlns:a16="http://schemas.microsoft.com/office/drawing/2014/main" id="{E5B87A93-E502-BF40-92B5-2B9CE8A00B6E}"/>
              </a:ext>
            </a:extLst>
          </p:cNvPr>
          <p:cNvSpPr/>
          <p:nvPr/>
        </p:nvSpPr>
        <p:spPr>
          <a:xfrm>
            <a:off x="6929930" y="35074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169FC4AC-CA93-A04F-9F62-C1275B89C337}"/>
              </a:ext>
            </a:extLst>
          </p:cNvPr>
          <p:cNvSpPr/>
          <p:nvPr/>
        </p:nvSpPr>
        <p:spPr>
          <a:xfrm>
            <a:off x="6378247" y="404461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5CF0190F-EC19-3644-ACA1-EC9162148923}"/>
              </a:ext>
            </a:extLst>
          </p:cNvPr>
          <p:cNvSpPr/>
          <p:nvPr/>
        </p:nvSpPr>
        <p:spPr>
          <a:xfrm>
            <a:off x="3208181" y="29565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81CC323B-2D6F-4D49-8B58-52457848CEEB}"/>
              </a:ext>
            </a:extLst>
          </p:cNvPr>
          <p:cNvSpPr/>
          <p:nvPr/>
        </p:nvSpPr>
        <p:spPr>
          <a:xfrm>
            <a:off x="3739514" y="29587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B157D7C3-C78A-DA4C-AC24-1315DA477256}"/>
              </a:ext>
            </a:extLst>
          </p:cNvPr>
          <p:cNvCxnSpPr/>
          <p:nvPr/>
        </p:nvCxnSpPr>
        <p:spPr>
          <a:xfrm flipH="1" flipV="1">
            <a:off x="5875901" y="30018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0198D10E-C01E-204A-812F-FCD9A7BCF567}"/>
              </a:ext>
            </a:extLst>
          </p:cNvPr>
          <p:cNvSpPr/>
          <p:nvPr/>
        </p:nvSpPr>
        <p:spPr>
          <a:xfrm>
            <a:off x="6375930" y="350594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25191919-BF77-AC41-8F56-8043C079540B}"/>
              </a:ext>
            </a:extLst>
          </p:cNvPr>
          <p:cNvCxnSpPr/>
          <p:nvPr/>
        </p:nvCxnSpPr>
        <p:spPr>
          <a:xfrm flipH="1" flipV="1">
            <a:off x="2174837" y="299906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5F1F3566-A5F7-C148-BF1D-DD2573472EB7}"/>
              </a:ext>
            </a:extLst>
          </p:cNvPr>
          <p:cNvCxnSpPr/>
          <p:nvPr/>
        </p:nvCxnSpPr>
        <p:spPr>
          <a:xfrm flipV="1">
            <a:off x="2179726" y="299966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5041180-7A7C-4244-9231-39190CAAB5FE}"/>
              </a:ext>
            </a:extLst>
          </p:cNvPr>
          <p:cNvCxnSpPr/>
          <p:nvPr/>
        </p:nvCxnSpPr>
        <p:spPr>
          <a:xfrm flipH="1" flipV="1">
            <a:off x="2170624" y="35200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0" name="Oval 89">
            <a:extLst>
              <a:ext uri="{FF2B5EF4-FFF2-40B4-BE49-F238E27FC236}">
                <a16:creationId xmlns:a16="http://schemas.microsoft.com/office/drawing/2014/main" id="{DBD2E0B5-6A42-1B49-A172-71937BAE63E6}"/>
              </a:ext>
            </a:extLst>
          </p:cNvPr>
          <p:cNvSpPr/>
          <p:nvPr/>
        </p:nvSpPr>
        <p:spPr>
          <a:xfrm>
            <a:off x="2142981" y="34925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11E9BB64-95A6-BF4D-92F8-43D86223B790}"/>
              </a:ext>
            </a:extLst>
          </p:cNvPr>
          <p:cNvSpPr/>
          <p:nvPr/>
        </p:nvSpPr>
        <p:spPr>
          <a:xfrm>
            <a:off x="2671943" y="349910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2F51AD9E-C807-3748-B146-7779E2DE9D92}"/>
              </a:ext>
            </a:extLst>
          </p:cNvPr>
          <p:cNvSpPr/>
          <p:nvPr/>
        </p:nvSpPr>
        <p:spPr>
          <a:xfrm>
            <a:off x="2679219" y="29587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D3439DC9-ACA6-2E41-A455-7A3270426891}"/>
              </a:ext>
            </a:extLst>
          </p:cNvPr>
          <p:cNvSpPr/>
          <p:nvPr/>
        </p:nvSpPr>
        <p:spPr>
          <a:xfrm>
            <a:off x="2160761" y="29591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3D02311A-8A64-604B-861D-16BCB9080153}"/>
              </a:ext>
            </a:extLst>
          </p:cNvPr>
          <p:cNvSpPr/>
          <p:nvPr/>
        </p:nvSpPr>
        <p:spPr>
          <a:xfrm>
            <a:off x="2663280" y="40304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34577636-BF53-3E4C-B238-CAEB8A406CF2}"/>
              </a:ext>
            </a:extLst>
          </p:cNvPr>
          <p:cNvSpPr/>
          <p:nvPr/>
        </p:nvSpPr>
        <p:spPr>
          <a:xfrm>
            <a:off x="5852537" y="296764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D4EBD6AC-CFCF-1845-8444-A39569C0A136}"/>
              </a:ext>
            </a:extLst>
          </p:cNvPr>
          <p:cNvSpPr/>
          <p:nvPr/>
        </p:nvSpPr>
        <p:spPr>
          <a:xfrm>
            <a:off x="5840456" y="40393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FD10CC8D-56C3-CE4F-90EA-02D0A6811C63}"/>
              </a:ext>
            </a:extLst>
          </p:cNvPr>
          <p:cNvSpPr/>
          <p:nvPr/>
        </p:nvSpPr>
        <p:spPr>
          <a:xfrm>
            <a:off x="5849118" y="35080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DAC3498C-AB16-B74F-ABCF-25710FC06C3D}"/>
              </a:ext>
            </a:extLst>
          </p:cNvPr>
          <p:cNvSpPr/>
          <p:nvPr/>
        </p:nvSpPr>
        <p:spPr>
          <a:xfrm>
            <a:off x="6924183" y="40465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8" name="Group 97">
            <a:extLst>
              <a:ext uri="{FF2B5EF4-FFF2-40B4-BE49-F238E27FC236}">
                <a16:creationId xmlns:a16="http://schemas.microsoft.com/office/drawing/2014/main" id="{0098B9CC-A4F5-2948-8C70-D4E4BC6B248F}"/>
              </a:ext>
            </a:extLst>
          </p:cNvPr>
          <p:cNvGrpSpPr/>
          <p:nvPr/>
        </p:nvGrpSpPr>
        <p:grpSpPr>
          <a:xfrm>
            <a:off x="501587" y="5380876"/>
            <a:ext cx="924602" cy="1058574"/>
            <a:chOff x="536432" y="5376415"/>
            <a:chExt cx="924602" cy="1058574"/>
          </a:xfrm>
        </p:grpSpPr>
        <p:cxnSp>
          <p:nvCxnSpPr>
            <p:cNvPr id="99" name="Straight Arrow Connector 98">
              <a:extLst>
                <a:ext uri="{FF2B5EF4-FFF2-40B4-BE49-F238E27FC236}">
                  <a16:creationId xmlns:a16="http://schemas.microsoft.com/office/drawing/2014/main" id="{837899BA-72B1-3140-9DA5-34C71B818390}"/>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61E140C7-84B1-F24F-997C-91FC8B82A8EE}"/>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1" name="Straight Arrow Connector 100">
              <a:extLst>
                <a:ext uri="{FF2B5EF4-FFF2-40B4-BE49-F238E27FC236}">
                  <a16:creationId xmlns:a16="http://schemas.microsoft.com/office/drawing/2014/main" id="{DD90E552-D65B-AA44-871F-C1685A23AC89}"/>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D1070D4D-D0AC-C548-8F2A-D1F6B07E4F25}"/>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3" name="Straight Arrow Connector 102">
            <a:extLst>
              <a:ext uri="{FF2B5EF4-FFF2-40B4-BE49-F238E27FC236}">
                <a16:creationId xmlns:a16="http://schemas.microsoft.com/office/drawing/2014/main" id="{587A07C4-BBA7-914B-BE05-B3353F12E3A0}"/>
              </a:ext>
            </a:extLst>
          </p:cNvPr>
          <p:cNvCxnSpPr>
            <a:cxnSpLocks/>
          </p:cNvCxnSpPr>
          <p:nvPr/>
        </p:nvCxnSpPr>
        <p:spPr>
          <a:xfrm>
            <a:off x="7208052" y="2791630"/>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FFE96CBD-3E32-354A-8F0E-680722BEB5FA}"/>
              </a:ext>
            </a:extLst>
          </p:cNvPr>
          <p:cNvCxnSpPr>
            <a:cxnSpLocks/>
          </p:cNvCxnSpPr>
          <p:nvPr/>
        </p:nvCxnSpPr>
        <p:spPr>
          <a:xfrm>
            <a:off x="7167109" y="3868442"/>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380C2838-1084-E743-A6C8-157EFB0AA021}"/>
              </a:ext>
            </a:extLst>
          </p:cNvPr>
          <p:cNvSpPr txBox="1"/>
          <p:nvPr/>
        </p:nvSpPr>
        <p:spPr>
          <a:xfrm>
            <a:off x="6953664" y="2411761"/>
            <a:ext cx="57374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6" name="TextBox 105">
            <a:extLst>
              <a:ext uri="{FF2B5EF4-FFF2-40B4-BE49-F238E27FC236}">
                <a16:creationId xmlns:a16="http://schemas.microsoft.com/office/drawing/2014/main" id="{085432B2-4EEF-EF44-A77E-E1112F5FA82C}"/>
              </a:ext>
            </a:extLst>
          </p:cNvPr>
          <p:cNvSpPr txBox="1"/>
          <p:nvPr/>
        </p:nvSpPr>
        <p:spPr>
          <a:xfrm>
            <a:off x="6948389" y="4182033"/>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7" name="Oval 106">
            <a:extLst>
              <a:ext uri="{FF2B5EF4-FFF2-40B4-BE49-F238E27FC236}">
                <a16:creationId xmlns:a16="http://schemas.microsoft.com/office/drawing/2014/main" id="{6A55F1B0-14F5-8548-B116-162A8220E1BF}"/>
              </a:ext>
            </a:extLst>
          </p:cNvPr>
          <p:cNvSpPr/>
          <p:nvPr/>
        </p:nvSpPr>
        <p:spPr>
          <a:xfrm>
            <a:off x="5083150" y="351870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8" name="Oval 107">
            <a:extLst>
              <a:ext uri="{FF2B5EF4-FFF2-40B4-BE49-F238E27FC236}">
                <a16:creationId xmlns:a16="http://schemas.microsoft.com/office/drawing/2014/main" id="{AEC781D5-342D-FF4B-BE43-6AF770237FA0}"/>
              </a:ext>
            </a:extLst>
          </p:cNvPr>
          <p:cNvSpPr/>
          <p:nvPr/>
        </p:nvSpPr>
        <p:spPr>
          <a:xfrm>
            <a:off x="5327915" y="351247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9" name="Oval 108">
            <a:extLst>
              <a:ext uri="{FF2B5EF4-FFF2-40B4-BE49-F238E27FC236}">
                <a16:creationId xmlns:a16="http://schemas.microsoft.com/office/drawing/2014/main" id="{97C2C6E1-D04B-6741-936C-BD556ACA77B4}"/>
              </a:ext>
            </a:extLst>
          </p:cNvPr>
          <p:cNvSpPr/>
          <p:nvPr/>
        </p:nvSpPr>
        <p:spPr>
          <a:xfrm>
            <a:off x="5588634" y="351615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TextBox 111">
            <a:extLst>
              <a:ext uri="{FF2B5EF4-FFF2-40B4-BE49-F238E27FC236}">
                <a16:creationId xmlns:a16="http://schemas.microsoft.com/office/drawing/2014/main" id="{F75C07F3-B90C-1447-93D1-E88CE1E2E600}"/>
              </a:ext>
            </a:extLst>
          </p:cNvPr>
          <p:cNvSpPr txBox="1"/>
          <p:nvPr/>
        </p:nvSpPr>
        <p:spPr>
          <a:xfrm>
            <a:off x="2773776" y="250591"/>
            <a:ext cx="3784070"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#20              </a:t>
            </a:r>
          </a:p>
        </p:txBody>
      </p:sp>
      <p:grpSp>
        <p:nvGrpSpPr>
          <p:cNvPr id="114" name="Group 113">
            <a:extLst>
              <a:ext uri="{FF2B5EF4-FFF2-40B4-BE49-F238E27FC236}">
                <a16:creationId xmlns:a16="http://schemas.microsoft.com/office/drawing/2014/main" id="{116B157C-7C39-C646-B629-45C8B095C83F}"/>
              </a:ext>
            </a:extLst>
          </p:cNvPr>
          <p:cNvGrpSpPr/>
          <p:nvPr/>
        </p:nvGrpSpPr>
        <p:grpSpPr>
          <a:xfrm>
            <a:off x="7024692" y="6072146"/>
            <a:ext cx="1694217" cy="465402"/>
            <a:chOff x="1032936" y="5906726"/>
            <a:chExt cx="1694217" cy="465402"/>
          </a:xfrm>
        </p:grpSpPr>
        <p:sp>
          <p:nvSpPr>
            <p:cNvPr id="115" name="TextBox 114">
              <a:extLst>
                <a:ext uri="{FF2B5EF4-FFF2-40B4-BE49-F238E27FC236}">
                  <a16:creationId xmlns:a16="http://schemas.microsoft.com/office/drawing/2014/main" id="{1A71145D-846A-7649-8E81-8F36EE27BB35}"/>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6" name="TextBox 115">
              <a:extLst>
                <a:ext uri="{FF2B5EF4-FFF2-40B4-BE49-F238E27FC236}">
                  <a16:creationId xmlns:a16="http://schemas.microsoft.com/office/drawing/2014/main" id="{9CA429B3-15CF-F942-AC78-966E2E93678B}"/>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815867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3230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288EC17-BCE3-3F40-BCF9-0223F7DD8BAF}"/>
              </a:ext>
            </a:extLst>
          </p:cNvPr>
          <p:cNvCxnSpPr>
            <a:cxnSpLocks/>
          </p:cNvCxnSpPr>
          <p:nvPr/>
        </p:nvCxnSpPr>
        <p:spPr>
          <a:xfrm flipV="1">
            <a:off x="5858440" y="2956078"/>
            <a:ext cx="540964" cy="10308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4697AA5-5098-844F-8B98-A3802C062713}"/>
              </a:ext>
            </a:extLst>
          </p:cNvPr>
          <p:cNvCxnSpPr>
            <a:cxnSpLocks/>
          </p:cNvCxnSpPr>
          <p:nvPr/>
        </p:nvCxnSpPr>
        <p:spPr>
          <a:xfrm flipH="1" flipV="1">
            <a:off x="5874990" y="2929257"/>
            <a:ext cx="533416" cy="10934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9967187-C730-DB49-8FA1-F805FA0CD817}"/>
              </a:ext>
            </a:extLst>
          </p:cNvPr>
          <p:cNvCxnSpPr/>
          <p:nvPr/>
        </p:nvCxnSpPr>
        <p:spPr>
          <a:xfrm>
            <a:off x="5885320" y="293202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CFF1878-B379-C249-A018-CF9DC343820C}"/>
              </a:ext>
            </a:extLst>
          </p:cNvPr>
          <p:cNvCxnSpPr/>
          <p:nvPr/>
        </p:nvCxnSpPr>
        <p:spPr>
          <a:xfrm>
            <a:off x="5865003" y="40071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B66F8CA-D50E-4E4C-AB6E-39DD4F8E8E80}"/>
              </a:ext>
            </a:extLst>
          </p:cNvPr>
          <p:cNvCxnSpPr/>
          <p:nvPr/>
        </p:nvCxnSpPr>
        <p:spPr>
          <a:xfrm>
            <a:off x="3751419" y="292232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59D71C0-5E88-2445-AC14-BF498ADDC366}"/>
              </a:ext>
            </a:extLst>
          </p:cNvPr>
          <p:cNvCxnSpPr/>
          <p:nvPr/>
        </p:nvCxnSpPr>
        <p:spPr>
          <a:xfrm>
            <a:off x="3731102" y="399748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AC6C276-B687-1E4B-8481-FB4400FEEF4D}"/>
              </a:ext>
            </a:extLst>
          </p:cNvPr>
          <p:cNvCxnSpPr/>
          <p:nvPr/>
        </p:nvCxnSpPr>
        <p:spPr>
          <a:xfrm>
            <a:off x="2678105" y="29198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CE1F711-A424-6541-991E-6C32F8D1A864}"/>
              </a:ext>
            </a:extLst>
          </p:cNvPr>
          <p:cNvCxnSpPr/>
          <p:nvPr/>
        </p:nvCxnSpPr>
        <p:spPr>
          <a:xfrm rot="16200000">
            <a:off x="2401564" y="31902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87BF626-189D-CF48-BF48-6BD0CA35BE51}"/>
              </a:ext>
            </a:extLst>
          </p:cNvPr>
          <p:cNvCxnSpPr/>
          <p:nvPr/>
        </p:nvCxnSpPr>
        <p:spPr>
          <a:xfrm flipH="1" flipV="1">
            <a:off x="4279153" y="292676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59B6A93-9ADB-5048-8962-10402E9276BB}"/>
              </a:ext>
            </a:extLst>
          </p:cNvPr>
          <p:cNvCxnSpPr>
            <a:cxnSpLocks/>
          </p:cNvCxnSpPr>
          <p:nvPr/>
        </p:nvCxnSpPr>
        <p:spPr>
          <a:xfrm flipV="1">
            <a:off x="3743877" y="2948880"/>
            <a:ext cx="540964" cy="10308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9228983-A900-3241-BB37-58C4BA613B8A}"/>
              </a:ext>
            </a:extLst>
          </p:cNvPr>
          <p:cNvCxnSpPr/>
          <p:nvPr/>
        </p:nvCxnSpPr>
        <p:spPr>
          <a:xfrm flipH="1" flipV="1">
            <a:off x="2144857" y="292850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F08AA1C-9BDE-6040-AE6C-BF5EE9F25EAB}"/>
              </a:ext>
            </a:extLst>
          </p:cNvPr>
          <p:cNvCxnSpPr/>
          <p:nvPr/>
        </p:nvCxnSpPr>
        <p:spPr>
          <a:xfrm flipH="1" flipV="1">
            <a:off x="3201921" y="292587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F620CDA-6778-594C-A0EB-2E4EB5DF1DF5}"/>
              </a:ext>
            </a:extLst>
          </p:cNvPr>
          <p:cNvCxnSpPr/>
          <p:nvPr/>
        </p:nvCxnSpPr>
        <p:spPr>
          <a:xfrm flipV="1">
            <a:off x="4278983" y="347051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DD22BA2-0130-B24D-9B68-AA4BB45D6B72}"/>
              </a:ext>
            </a:extLst>
          </p:cNvPr>
          <p:cNvCxnSpPr/>
          <p:nvPr/>
        </p:nvCxnSpPr>
        <p:spPr>
          <a:xfrm flipH="1" flipV="1">
            <a:off x="6426032" y="293984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D107230-E989-6E49-B4AA-CF6A7E08E4AB}"/>
              </a:ext>
            </a:extLst>
          </p:cNvPr>
          <p:cNvCxnSpPr>
            <a:cxnSpLocks/>
          </p:cNvCxnSpPr>
          <p:nvPr/>
        </p:nvCxnSpPr>
        <p:spPr>
          <a:xfrm flipH="1" flipV="1">
            <a:off x="1610177" y="2911129"/>
            <a:ext cx="500826" cy="10478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88E9BDB-F450-0049-8F0E-DAF4609654EE}"/>
              </a:ext>
            </a:extLst>
          </p:cNvPr>
          <p:cNvCxnSpPr>
            <a:cxnSpLocks/>
            <a:stCxn id="73" idx="7"/>
          </p:cNvCxnSpPr>
          <p:nvPr/>
        </p:nvCxnSpPr>
        <p:spPr>
          <a:xfrm flipV="1">
            <a:off x="2691572" y="2918342"/>
            <a:ext cx="1047501" cy="527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7816B16-0F88-3142-A81C-0605EC78EFAA}"/>
              </a:ext>
            </a:extLst>
          </p:cNvPr>
          <p:cNvCxnSpPr/>
          <p:nvPr/>
        </p:nvCxnSpPr>
        <p:spPr>
          <a:xfrm flipV="1">
            <a:off x="6422476" y="34807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9EFE456-9914-7C44-B346-51D8C10BF2BD}"/>
              </a:ext>
            </a:extLst>
          </p:cNvPr>
          <p:cNvCxnSpPr>
            <a:cxnSpLocks/>
            <a:stCxn id="94" idx="5"/>
          </p:cNvCxnSpPr>
          <p:nvPr/>
        </p:nvCxnSpPr>
        <p:spPr>
          <a:xfrm flipH="1" flipV="1">
            <a:off x="2676385" y="2941128"/>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20965AC-EB89-1246-88CA-452C325AC77A}"/>
              </a:ext>
            </a:extLst>
          </p:cNvPr>
          <p:cNvCxnSpPr>
            <a:cxnSpLocks/>
            <a:stCxn id="109" idx="3"/>
          </p:cNvCxnSpPr>
          <p:nvPr/>
        </p:nvCxnSpPr>
        <p:spPr>
          <a:xfrm flipV="1">
            <a:off x="3713473" y="2931746"/>
            <a:ext cx="1102002" cy="5610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6689693-9A6F-5940-8B44-DD219C9A6B9C}"/>
              </a:ext>
            </a:extLst>
          </p:cNvPr>
          <p:cNvCxnSpPr>
            <a:cxnSpLocks/>
          </p:cNvCxnSpPr>
          <p:nvPr/>
        </p:nvCxnSpPr>
        <p:spPr>
          <a:xfrm flipV="1">
            <a:off x="1628167" y="2928024"/>
            <a:ext cx="499492" cy="10461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E5F7EA-E9AC-7844-98B2-A1DD1BB7DBC3}"/>
              </a:ext>
            </a:extLst>
          </p:cNvPr>
          <p:cNvCxnSpPr>
            <a:cxnSpLocks/>
            <a:endCxn id="29" idx="2"/>
          </p:cNvCxnSpPr>
          <p:nvPr/>
        </p:nvCxnSpPr>
        <p:spPr>
          <a:xfrm flipV="1">
            <a:off x="1606504" y="2928851"/>
            <a:ext cx="1029004" cy="5325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102A444-983C-B745-9824-21F093F21106}"/>
              </a:ext>
            </a:extLst>
          </p:cNvPr>
          <p:cNvCxnSpPr>
            <a:cxnSpLocks/>
          </p:cNvCxnSpPr>
          <p:nvPr/>
        </p:nvCxnSpPr>
        <p:spPr>
          <a:xfrm flipH="1" flipV="1">
            <a:off x="1601046" y="3459648"/>
            <a:ext cx="1084951" cy="5437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ECB32B7-66AC-2A47-845D-2F5CE36438FC}"/>
              </a:ext>
            </a:extLst>
          </p:cNvPr>
          <p:cNvCxnSpPr>
            <a:cxnSpLocks/>
            <a:endCxn id="73" idx="6"/>
          </p:cNvCxnSpPr>
          <p:nvPr/>
        </p:nvCxnSpPr>
        <p:spPr>
          <a:xfrm flipH="1" flipV="1">
            <a:off x="2701327" y="3469246"/>
            <a:ext cx="1009750" cy="5209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879C2BB-8B0C-F644-86C2-5C00008002EB}"/>
              </a:ext>
            </a:extLst>
          </p:cNvPr>
          <p:cNvCxnSpPr>
            <a:cxnSpLocks/>
          </p:cNvCxnSpPr>
          <p:nvPr/>
        </p:nvCxnSpPr>
        <p:spPr>
          <a:xfrm flipH="1" flipV="1">
            <a:off x="3747457" y="2935029"/>
            <a:ext cx="533416" cy="10934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34E057E4-DFCC-6246-9C93-36E2149D41BA}"/>
              </a:ext>
            </a:extLst>
          </p:cNvPr>
          <p:cNvSpPr/>
          <p:nvPr/>
        </p:nvSpPr>
        <p:spPr>
          <a:xfrm>
            <a:off x="2635508" y="289554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1A3C378E-D262-0445-8D6C-B974F2CADA40}"/>
              </a:ext>
            </a:extLst>
          </p:cNvPr>
          <p:cNvCxnSpPr/>
          <p:nvPr/>
        </p:nvCxnSpPr>
        <p:spPr>
          <a:xfrm rot="16200000">
            <a:off x="4558836" y="320205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800D8BC-2D31-1C4A-A70D-1C24A09FA5D7}"/>
              </a:ext>
            </a:extLst>
          </p:cNvPr>
          <p:cNvCxnSpPr/>
          <p:nvPr/>
        </p:nvCxnSpPr>
        <p:spPr>
          <a:xfrm rot="16200000">
            <a:off x="3462342" y="37286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29AAD45-E727-F347-BBB2-C140DFCE9F2F}"/>
              </a:ext>
            </a:extLst>
          </p:cNvPr>
          <p:cNvCxnSpPr/>
          <p:nvPr/>
        </p:nvCxnSpPr>
        <p:spPr>
          <a:xfrm rot="16200000">
            <a:off x="4551585" y="374296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909EA8F-AF20-C644-A341-5CC62724C1D4}"/>
              </a:ext>
            </a:extLst>
          </p:cNvPr>
          <p:cNvCxnSpPr/>
          <p:nvPr/>
        </p:nvCxnSpPr>
        <p:spPr>
          <a:xfrm rot="16200000">
            <a:off x="6688209" y="31996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E65C13A-5151-5446-A5A3-E27397F072D8}"/>
              </a:ext>
            </a:extLst>
          </p:cNvPr>
          <p:cNvCxnSpPr/>
          <p:nvPr/>
        </p:nvCxnSpPr>
        <p:spPr>
          <a:xfrm rot="16200000">
            <a:off x="6695080" y="37382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0FDDD8D8-D38A-5E46-A7D8-A7361E49B1FF}"/>
              </a:ext>
            </a:extLst>
          </p:cNvPr>
          <p:cNvSpPr/>
          <p:nvPr/>
        </p:nvSpPr>
        <p:spPr>
          <a:xfrm>
            <a:off x="4259411" y="28933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37839353-6441-B045-A1D1-936073BC8F97}"/>
              </a:ext>
            </a:extLst>
          </p:cNvPr>
          <p:cNvSpPr/>
          <p:nvPr/>
        </p:nvSpPr>
        <p:spPr>
          <a:xfrm>
            <a:off x="4787133" y="28948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F9828D01-82AB-3840-A99B-B5FFA699E455}"/>
              </a:ext>
            </a:extLst>
          </p:cNvPr>
          <p:cNvSpPr/>
          <p:nvPr/>
        </p:nvSpPr>
        <p:spPr>
          <a:xfrm>
            <a:off x="4236988" y="397160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7A70A1BD-1C2E-B641-8CDA-7CF11CBB0B7D}"/>
              </a:ext>
            </a:extLst>
          </p:cNvPr>
          <p:cNvSpPr/>
          <p:nvPr/>
        </p:nvSpPr>
        <p:spPr>
          <a:xfrm>
            <a:off x="4778018" y="396658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22C6447-8FEC-FA46-AAB6-618352E87CFF}"/>
              </a:ext>
            </a:extLst>
          </p:cNvPr>
          <p:cNvSpPr/>
          <p:nvPr/>
        </p:nvSpPr>
        <p:spPr>
          <a:xfrm>
            <a:off x="6376241" y="28957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50D7C171-535A-FF4B-855F-164971755713}"/>
              </a:ext>
            </a:extLst>
          </p:cNvPr>
          <p:cNvSpPr/>
          <p:nvPr/>
        </p:nvSpPr>
        <p:spPr>
          <a:xfrm>
            <a:off x="6371281" y="39748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3CA74B1A-334F-FB49-9832-13A8A2E19D56}"/>
              </a:ext>
            </a:extLst>
          </p:cNvPr>
          <p:cNvSpPr/>
          <p:nvPr/>
        </p:nvSpPr>
        <p:spPr>
          <a:xfrm>
            <a:off x="6925282" y="397628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FC54C5D5-20B1-FB47-B1F2-280AB9F2EF14}"/>
              </a:ext>
            </a:extLst>
          </p:cNvPr>
          <p:cNvSpPr/>
          <p:nvPr/>
        </p:nvSpPr>
        <p:spPr>
          <a:xfrm>
            <a:off x="4781485" y="343522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B0049951-272D-AC43-9992-1ED10ACD6A09}"/>
              </a:ext>
            </a:extLst>
          </p:cNvPr>
          <p:cNvCxnSpPr/>
          <p:nvPr/>
        </p:nvCxnSpPr>
        <p:spPr>
          <a:xfrm flipV="1">
            <a:off x="2133137" y="34568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B09AC03D-A849-D845-A1A6-4CC57BE87435}"/>
              </a:ext>
            </a:extLst>
          </p:cNvPr>
          <p:cNvGrpSpPr/>
          <p:nvPr/>
        </p:nvGrpSpPr>
        <p:grpSpPr>
          <a:xfrm>
            <a:off x="1495401" y="3392853"/>
            <a:ext cx="145247" cy="134715"/>
            <a:chOff x="1858169" y="2509507"/>
            <a:chExt cx="199389" cy="184931"/>
          </a:xfrm>
        </p:grpSpPr>
        <p:sp>
          <p:nvSpPr>
            <p:cNvPr id="62" name="Oval 61">
              <a:extLst>
                <a:ext uri="{FF2B5EF4-FFF2-40B4-BE49-F238E27FC236}">
                  <a16:creationId xmlns:a16="http://schemas.microsoft.com/office/drawing/2014/main" id="{B692C0F1-B063-0D4F-9AE6-B5CEC7250AC5}"/>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Connector 62">
              <a:extLst>
                <a:ext uri="{FF2B5EF4-FFF2-40B4-BE49-F238E27FC236}">
                  <a16:creationId xmlns:a16="http://schemas.microsoft.com/office/drawing/2014/main" id="{9C6685D6-1C4A-8548-B67A-B24AF0CDFEB7}"/>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091C1628-DAE6-8C45-A194-72070B64B4CA}"/>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21D5207C-FF77-414B-9AC8-0F26004F0A2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6C0A5758-0376-E940-A990-06E4A35F11B8}"/>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9" name="Straight Connector 68">
            <a:extLst>
              <a:ext uri="{FF2B5EF4-FFF2-40B4-BE49-F238E27FC236}">
                <a16:creationId xmlns:a16="http://schemas.microsoft.com/office/drawing/2014/main" id="{78B372D9-A7ED-B64E-A7E4-FA733C5147B1}"/>
              </a:ext>
            </a:extLst>
          </p:cNvPr>
          <p:cNvCxnSpPr/>
          <p:nvPr/>
        </p:nvCxnSpPr>
        <p:spPr>
          <a:xfrm rot="16200000">
            <a:off x="3469969" y="318916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D5881210-61D6-3349-9710-386B197BD24A}"/>
              </a:ext>
            </a:extLst>
          </p:cNvPr>
          <p:cNvCxnSpPr>
            <a:cxnSpLocks/>
          </p:cNvCxnSpPr>
          <p:nvPr/>
        </p:nvCxnSpPr>
        <p:spPr>
          <a:xfrm flipV="1">
            <a:off x="2660317" y="2953498"/>
            <a:ext cx="537458" cy="10309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8E19F16-3F39-C846-B57C-608614CEA7AB}"/>
              </a:ext>
            </a:extLst>
          </p:cNvPr>
          <p:cNvCxnSpPr/>
          <p:nvPr/>
        </p:nvCxnSpPr>
        <p:spPr>
          <a:xfrm flipV="1">
            <a:off x="3204474" y="345856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EBF47FD4-E936-4546-B6E6-3517CD412939}"/>
              </a:ext>
            </a:extLst>
          </p:cNvPr>
          <p:cNvCxnSpPr/>
          <p:nvPr/>
        </p:nvCxnSpPr>
        <p:spPr>
          <a:xfrm rot="16200000">
            <a:off x="2395604" y="372047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Oval 72">
            <a:extLst>
              <a:ext uri="{FF2B5EF4-FFF2-40B4-BE49-F238E27FC236}">
                <a16:creationId xmlns:a16="http://schemas.microsoft.com/office/drawing/2014/main" id="{1C77B0BF-9061-D24B-AC59-8821F640E25D}"/>
              </a:ext>
            </a:extLst>
          </p:cNvPr>
          <p:cNvSpPr/>
          <p:nvPr/>
        </p:nvSpPr>
        <p:spPr>
          <a:xfrm>
            <a:off x="2634717" y="34359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B6C83C41-5539-7642-88A8-6791492209DB}"/>
              </a:ext>
            </a:extLst>
          </p:cNvPr>
          <p:cNvSpPr/>
          <p:nvPr/>
        </p:nvSpPr>
        <p:spPr>
          <a:xfrm>
            <a:off x="3695056" y="39672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C47E050D-EEA4-764F-9F87-EBD8DD0A505B}"/>
              </a:ext>
            </a:extLst>
          </p:cNvPr>
          <p:cNvSpPr/>
          <p:nvPr/>
        </p:nvSpPr>
        <p:spPr>
          <a:xfrm>
            <a:off x="3702288" y="289554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a:extLst>
              <a:ext uri="{FF2B5EF4-FFF2-40B4-BE49-F238E27FC236}">
                <a16:creationId xmlns:a16="http://schemas.microsoft.com/office/drawing/2014/main" id="{35A43C13-CA1D-E842-A13F-B35EA2FC23E3}"/>
              </a:ext>
            </a:extLst>
          </p:cNvPr>
          <p:cNvCxnSpPr>
            <a:cxnSpLocks/>
          </p:cNvCxnSpPr>
          <p:nvPr/>
        </p:nvCxnSpPr>
        <p:spPr>
          <a:xfrm flipH="1" flipV="1">
            <a:off x="5839673" y="3460257"/>
            <a:ext cx="1096476" cy="5473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C3BA982D-8FDC-954E-8F4B-711831F213E1}"/>
              </a:ext>
            </a:extLst>
          </p:cNvPr>
          <p:cNvCxnSpPr>
            <a:cxnSpLocks/>
          </p:cNvCxnSpPr>
          <p:nvPr/>
        </p:nvCxnSpPr>
        <p:spPr>
          <a:xfrm flipV="1">
            <a:off x="5852995" y="2924869"/>
            <a:ext cx="1101330" cy="5390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Oval 78">
            <a:extLst>
              <a:ext uri="{FF2B5EF4-FFF2-40B4-BE49-F238E27FC236}">
                <a16:creationId xmlns:a16="http://schemas.microsoft.com/office/drawing/2014/main" id="{06573732-C992-1A46-BEE7-97302CF56565}"/>
              </a:ext>
            </a:extLst>
          </p:cNvPr>
          <p:cNvSpPr/>
          <p:nvPr/>
        </p:nvSpPr>
        <p:spPr>
          <a:xfrm>
            <a:off x="6922964" y="34376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7171FD3C-D2B8-7247-9162-56E613F9EB6E}"/>
              </a:ext>
            </a:extLst>
          </p:cNvPr>
          <p:cNvSpPr/>
          <p:nvPr/>
        </p:nvSpPr>
        <p:spPr>
          <a:xfrm>
            <a:off x="6923417" y="28972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83A5CA26-10DB-9C46-8211-3D876B2942FF}"/>
              </a:ext>
            </a:extLst>
          </p:cNvPr>
          <p:cNvCxnSpPr/>
          <p:nvPr/>
        </p:nvCxnSpPr>
        <p:spPr>
          <a:xfrm>
            <a:off x="1601405" y="399603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6984DF63-4847-4045-B380-7F28CFDB2D53}"/>
              </a:ext>
            </a:extLst>
          </p:cNvPr>
          <p:cNvCxnSpPr/>
          <p:nvPr/>
        </p:nvCxnSpPr>
        <p:spPr>
          <a:xfrm>
            <a:off x="1621722" y="292735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Oval 88">
            <a:extLst>
              <a:ext uri="{FF2B5EF4-FFF2-40B4-BE49-F238E27FC236}">
                <a16:creationId xmlns:a16="http://schemas.microsoft.com/office/drawing/2014/main" id="{1ABEC4F9-94A6-E440-80A1-F5CEE9331D4E}"/>
              </a:ext>
            </a:extLst>
          </p:cNvPr>
          <p:cNvSpPr/>
          <p:nvPr/>
        </p:nvSpPr>
        <p:spPr>
          <a:xfrm>
            <a:off x="2106321" y="289595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7B762D72-7B3D-EC47-BC92-42DB16AAD5D7}"/>
              </a:ext>
            </a:extLst>
          </p:cNvPr>
          <p:cNvSpPr/>
          <p:nvPr/>
        </p:nvSpPr>
        <p:spPr>
          <a:xfrm>
            <a:off x="2097093" y="39607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291840EA-CA30-CE47-BEE9-C4EF0BF5409F}"/>
              </a:ext>
            </a:extLst>
          </p:cNvPr>
          <p:cNvCxnSpPr/>
          <p:nvPr/>
        </p:nvCxnSpPr>
        <p:spPr>
          <a:xfrm>
            <a:off x="2657788" y="39949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Oval 93">
            <a:extLst>
              <a:ext uri="{FF2B5EF4-FFF2-40B4-BE49-F238E27FC236}">
                <a16:creationId xmlns:a16="http://schemas.microsoft.com/office/drawing/2014/main" id="{DB6CA039-5AFC-AB46-B5F8-7F7141FF4848}"/>
              </a:ext>
            </a:extLst>
          </p:cNvPr>
          <p:cNvSpPr/>
          <p:nvPr/>
        </p:nvSpPr>
        <p:spPr>
          <a:xfrm>
            <a:off x="3155016" y="39651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F40AF800-77F3-6540-9F2D-6E4C30E0C0BD}"/>
              </a:ext>
            </a:extLst>
          </p:cNvPr>
          <p:cNvSpPr/>
          <p:nvPr/>
        </p:nvSpPr>
        <p:spPr>
          <a:xfrm>
            <a:off x="3170955" y="28933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 name="Straight Connector 95">
            <a:extLst>
              <a:ext uri="{FF2B5EF4-FFF2-40B4-BE49-F238E27FC236}">
                <a16:creationId xmlns:a16="http://schemas.microsoft.com/office/drawing/2014/main" id="{D8ABB0A8-FF7C-AB44-8AEA-90338C8A588F}"/>
              </a:ext>
            </a:extLst>
          </p:cNvPr>
          <p:cNvCxnSpPr>
            <a:cxnSpLocks/>
            <a:stCxn id="38" idx="1"/>
          </p:cNvCxnSpPr>
          <p:nvPr/>
        </p:nvCxnSpPr>
        <p:spPr>
          <a:xfrm flipH="1" flipV="1">
            <a:off x="3746431" y="3475173"/>
            <a:ext cx="1041342" cy="5011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7" name="Group 96">
            <a:extLst>
              <a:ext uri="{FF2B5EF4-FFF2-40B4-BE49-F238E27FC236}">
                <a16:creationId xmlns:a16="http://schemas.microsoft.com/office/drawing/2014/main" id="{74B0B4C6-0ADA-274E-BE33-453481385F5B}"/>
              </a:ext>
            </a:extLst>
          </p:cNvPr>
          <p:cNvGrpSpPr/>
          <p:nvPr/>
        </p:nvGrpSpPr>
        <p:grpSpPr>
          <a:xfrm>
            <a:off x="1503688" y="2859305"/>
            <a:ext cx="139883" cy="134715"/>
            <a:chOff x="1869545" y="1777075"/>
            <a:chExt cx="192026" cy="184931"/>
          </a:xfrm>
        </p:grpSpPr>
        <p:sp>
          <p:nvSpPr>
            <p:cNvPr id="98" name="Oval 97">
              <a:extLst>
                <a:ext uri="{FF2B5EF4-FFF2-40B4-BE49-F238E27FC236}">
                  <a16:creationId xmlns:a16="http://schemas.microsoft.com/office/drawing/2014/main" id="{3C6CE9F0-C391-1043-BA30-97461A6C0DED}"/>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Connector 98">
              <a:extLst>
                <a:ext uri="{FF2B5EF4-FFF2-40B4-BE49-F238E27FC236}">
                  <a16:creationId xmlns:a16="http://schemas.microsoft.com/office/drawing/2014/main" id="{57B7DA0D-3A58-EC45-9223-84A1FE261E92}"/>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6B1961B2-387B-874B-B5E9-5C48CA46BA66}"/>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C7A6718D-17CA-274B-A8A5-7C177B0F9BED}"/>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108BEEA0-3352-B247-BE02-73285D9B783E}"/>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3" name="Group 102">
            <a:extLst>
              <a:ext uri="{FF2B5EF4-FFF2-40B4-BE49-F238E27FC236}">
                <a16:creationId xmlns:a16="http://schemas.microsoft.com/office/drawing/2014/main" id="{77AB3059-D17B-634D-902A-9AA91DEB33B7}"/>
              </a:ext>
            </a:extLst>
          </p:cNvPr>
          <p:cNvGrpSpPr/>
          <p:nvPr/>
        </p:nvGrpSpPr>
        <p:grpSpPr>
          <a:xfrm>
            <a:off x="1486739" y="3924205"/>
            <a:ext cx="145247" cy="134715"/>
            <a:chOff x="1858169" y="2509507"/>
            <a:chExt cx="199389" cy="184931"/>
          </a:xfrm>
        </p:grpSpPr>
        <p:sp>
          <p:nvSpPr>
            <p:cNvPr id="104" name="Oval 103">
              <a:extLst>
                <a:ext uri="{FF2B5EF4-FFF2-40B4-BE49-F238E27FC236}">
                  <a16:creationId xmlns:a16="http://schemas.microsoft.com/office/drawing/2014/main" id="{E40D6283-2A52-5C42-A29F-BEB5FED5E29A}"/>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F3A6CCE1-042D-3241-AB12-EFA3CD3EB15F}"/>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77C0B280-86EA-B84C-82C8-F7A0379B602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F1BECAB1-AC0E-C84F-80EC-976AA657BC51}"/>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DC96B18-8B75-084F-8356-77B9CAED06C7}"/>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9" name="Oval 108">
            <a:extLst>
              <a:ext uri="{FF2B5EF4-FFF2-40B4-BE49-F238E27FC236}">
                <a16:creationId xmlns:a16="http://schemas.microsoft.com/office/drawing/2014/main" id="{61B6F4D5-8F33-EC40-AA25-368D6CEDDBBC}"/>
              </a:ext>
            </a:extLst>
          </p:cNvPr>
          <p:cNvSpPr/>
          <p:nvPr/>
        </p:nvSpPr>
        <p:spPr>
          <a:xfrm>
            <a:off x="3703718" y="34359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4C2A0EA6-6FAF-9342-B921-B238C7ADDE7C}"/>
              </a:ext>
            </a:extLst>
          </p:cNvPr>
          <p:cNvSpPr/>
          <p:nvPr/>
        </p:nvSpPr>
        <p:spPr>
          <a:xfrm>
            <a:off x="2626054" y="39672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3" name="Group 82">
            <a:extLst>
              <a:ext uri="{FF2B5EF4-FFF2-40B4-BE49-F238E27FC236}">
                <a16:creationId xmlns:a16="http://schemas.microsoft.com/office/drawing/2014/main" id="{E1ECBCBA-8F48-0740-8314-7EBA3C72F3CE}"/>
              </a:ext>
            </a:extLst>
          </p:cNvPr>
          <p:cNvGrpSpPr/>
          <p:nvPr/>
        </p:nvGrpSpPr>
        <p:grpSpPr>
          <a:xfrm>
            <a:off x="536093" y="5380876"/>
            <a:ext cx="924602" cy="1058574"/>
            <a:chOff x="536432" y="5376415"/>
            <a:chExt cx="924602" cy="1058574"/>
          </a:xfrm>
        </p:grpSpPr>
        <p:cxnSp>
          <p:nvCxnSpPr>
            <p:cNvPr id="84" name="Straight Arrow Connector 83">
              <a:extLst>
                <a:ext uri="{FF2B5EF4-FFF2-40B4-BE49-F238E27FC236}">
                  <a16:creationId xmlns:a16="http://schemas.microsoft.com/office/drawing/2014/main" id="{732EE540-50F5-6841-897A-945BFCF7FB46}"/>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44AFB721-7A42-194C-8F32-88EA151491E5}"/>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88" name="Straight Arrow Connector 87">
              <a:extLst>
                <a:ext uri="{FF2B5EF4-FFF2-40B4-BE49-F238E27FC236}">
                  <a16:creationId xmlns:a16="http://schemas.microsoft.com/office/drawing/2014/main" id="{7319F7CF-FB31-8B44-90F1-638509B6889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13E19300-B77D-8C4B-B9E9-35ED71E3C43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92" name="Straight Arrow Connector 91">
            <a:extLst>
              <a:ext uri="{FF2B5EF4-FFF2-40B4-BE49-F238E27FC236}">
                <a16:creationId xmlns:a16="http://schemas.microsoft.com/office/drawing/2014/main" id="{93BF607C-9FC5-F345-B4AF-BE2D6D51F8CD}"/>
              </a:ext>
            </a:extLst>
          </p:cNvPr>
          <p:cNvCxnSpPr>
            <a:cxnSpLocks/>
          </p:cNvCxnSpPr>
          <p:nvPr/>
        </p:nvCxnSpPr>
        <p:spPr>
          <a:xfrm>
            <a:off x="7299555" y="2698217"/>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31220E0D-1B4D-F048-828D-5C55F1DCDBDC}"/>
              </a:ext>
            </a:extLst>
          </p:cNvPr>
          <p:cNvCxnSpPr>
            <a:cxnSpLocks/>
          </p:cNvCxnSpPr>
          <p:nvPr/>
        </p:nvCxnSpPr>
        <p:spPr>
          <a:xfrm>
            <a:off x="7258612" y="3775029"/>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C6818641-18A8-8546-961E-563935A60D8B}"/>
              </a:ext>
            </a:extLst>
          </p:cNvPr>
          <p:cNvSpPr txBox="1"/>
          <p:nvPr/>
        </p:nvSpPr>
        <p:spPr>
          <a:xfrm>
            <a:off x="7045166" y="229847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2" name="TextBox 111">
            <a:extLst>
              <a:ext uri="{FF2B5EF4-FFF2-40B4-BE49-F238E27FC236}">
                <a16:creationId xmlns:a16="http://schemas.microsoft.com/office/drawing/2014/main" id="{D16837C5-36AD-054F-8690-58DFB21FD246}"/>
              </a:ext>
            </a:extLst>
          </p:cNvPr>
          <p:cNvSpPr txBox="1"/>
          <p:nvPr/>
        </p:nvSpPr>
        <p:spPr>
          <a:xfrm>
            <a:off x="7039892" y="4088620"/>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3" name="Oval 112">
            <a:extLst>
              <a:ext uri="{FF2B5EF4-FFF2-40B4-BE49-F238E27FC236}">
                <a16:creationId xmlns:a16="http://schemas.microsoft.com/office/drawing/2014/main" id="{8FAA44A1-708D-DC4A-BCC7-E370D90B0383}"/>
              </a:ext>
            </a:extLst>
          </p:cNvPr>
          <p:cNvSpPr/>
          <p:nvPr/>
        </p:nvSpPr>
        <p:spPr>
          <a:xfrm>
            <a:off x="5056710" y="344383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4" name="Oval 113">
            <a:extLst>
              <a:ext uri="{FF2B5EF4-FFF2-40B4-BE49-F238E27FC236}">
                <a16:creationId xmlns:a16="http://schemas.microsoft.com/office/drawing/2014/main" id="{C62FCAF5-02D2-2043-9D0C-F2F631866F30}"/>
              </a:ext>
            </a:extLst>
          </p:cNvPr>
          <p:cNvSpPr/>
          <p:nvPr/>
        </p:nvSpPr>
        <p:spPr>
          <a:xfrm>
            <a:off x="5314727" y="343761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5" name="Oval 114">
            <a:extLst>
              <a:ext uri="{FF2B5EF4-FFF2-40B4-BE49-F238E27FC236}">
                <a16:creationId xmlns:a16="http://schemas.microsoft.com/office/drawing/2014/main" id="{8C35E0A0-7E20-E848-A692-E5E2E11A0419}"/>
              </a:ext>
            </a:extLst>
          </p:cNvPr>
          <p:cNvSpPr/>
          <p:nvPr/>
        </p:nvSpPr>
        <p:spPr>
          <a:xfrm>
            <a:off x="5582072" y="344129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9" name="Oval 118">
            <a:extLst>
              <a:ext uri="{FF2B5EF4-FFF2-40B4-BE49-F238E27FC236}">
                <a16:creationId xmlns:a16="http://schemas.microsoft.com/office/drawing/2014/main" id="{5383385E-3814-0246-BD7D-58D02374A69D}"/>
              </a:ext>
            </a:extLst>
          </p:cNvPr>
          <p:cNvSpPr/>
          <p:nvPr/>
        </p:nvSpPr>
        <p:spPr>
          <a:xfrm>
            <a:off x="5847305" y="29014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46CA0DD2-D44F-4D4B-86AD-47A7DA82622A}"/>
              </a:ext>
            </a:extLst>
          </p:cNvPr>
          <p:cNvSpPr/>
          <p:nvPr/>
        </p:nvSpPr>
        <p:spPr>
          <a:xfrm>
            <a:off x="5838190" y="39732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7EDD6406-370A-7349-8D74-F2D3DC6955EC}"/>
              </a:ext>
            </a:extLst>
          </p:cNvPr>
          <p:cNvSpPr/>
          <p:nvPr/>
        </p:nvSpPr>
        <p:spPr>
          <a:xfrm>
            <a:off x="5841657" y="34418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a:extLst>
              <a:ext uri="{FF2B5EF4-FFF2-40B4-BE49-F238E27FC236}">
                <a16:creationId xmlns:a16="http://schemas.microsoft.com/office/drawing/2014/main" id="{55D830CF-DB58-FB4D-AD65-29F2431C2F45}"/>
              </a:ext>
            </a:extLst>
          </p:cNvPr>
          <p:cNvSpPr txBox="1"/>
          <p:nvPr/>
        </p:nvSpPr>
        <p:spPr>
          <a:xfrm>
            <a:off x="2850100" y="250591"/>
            <a:ext cx="3848874"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#21             </a:t>
            </a:r>
          </a:p>
        </p:txBody>
      </p:sp>
      <p:grpSp>
        <p:nvGrpSpPr>
          <p:cNvPr id="124" name="Group 123">
            <a:extLst>
              <a:ext uri="{FF2B5EF4-FFF2-40B4-BE49-F238E27FC236}">
                <a16:creationId xmlns:a16="http://schemas.microsoft.com/office/drawing/2014/main" id="{7728051F-6D6B-E94A-93B6-6061457D5047}"/>
              </a:ext>
            </a:extLst>
          </p:cNvPr>
          <p:cNvGrpSpPr/>
          <p:nvPr/>
        </p:nvGrpSpPr>
        <p:grpSpPr>
          <a:xfrm>
            <a:off x="7024692" y="6080772"/>
            <a:ext cx="1694217" cy="465402"/>
            <a:chOff x="1032936" y="5906726"/>
            <a:chExt cx="1694217" cy="465402"/>
          </a:xfrm>
        </p:grpSpPr>
        <p:sp>
          <p:nvSpPr>
            <p:cNvPr id="125" name="TextBox 124">
              <a:extLst>
                <a:ext uri="{FF2B5EF4-FFF2-40B4-BE49-F238E27FC236}">
                  <a16:creationId xmlns:a16="http://schemas.microsoft.com/office/drawing/2014/main" id="{1B71CDDA-95FD-4F42-9C94-97C78ECEAC79}"/>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26" name="TextBox 125">
              <a:extLst>
                <a:ext uri="{FF2B5EF4-FFF2-40B4-BE49-F238E27FC236}">
                  <a16:creationId xmlns:a16="http://schemas.microsoft.com/office/drawing/2014/main" id="{F19E7286-9792-E74E-9140-5E85201AEBF3}"/>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641506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8531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6790019-93A6-7F44-83C8-5735EF97955B}"/>
              </a:ext>
            </a:extLst>
          </p:cNvPr>
          <p:cNvCxnSpPr/>
          <p:nvPr/>
        </p:nvCxnSpPr>
        <p:spPr>
          <a:xfrm rot="16200000">
            <a:off x="6783969" y="32406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EC581DD-E925-E645-8BE2-35EB70331BA2}"/>
              </a:ext>
            </a:extLst>
          </p:cNvPr>
          <p:cNvCxnSpPr/>
          <p:nvPr/>
        </p:nvCxnSpPr>
        <p:spPr>
          <a:xfrm rot="16200000">
            <a:off x="6777870" y="37792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34E2AA9-9B65-CC42-8484-A9670D9A0862}"/>
              </a:ext>
            </a:extLst>
          </p:cNvPr>
          <p:cNvCxnSpPr/>
          <p:nvPr/>
        </p:nvCxnSpPr>
        <p:spPr>
          <a:xfrm rot="16200000">
            <a:off x="4655906" y="322484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082B65E-9D7B-2240-8F01-B5684681EC68}"/>
              </a:ext>
            </a:extLst>
          </p:cNvPr>
          <p:cNvCxnSpPr/>
          <p:nvPr/>
        </p:nvCxnSpPr>
        <p:spPr>
          <a:xfrm rot="16200000">
            <a:off x="4653665" y="37635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F65EFE8-A1A0-FE4C-A066-35683306072D}"/>
              </a:ext>
            </a:extLst>
          </p:cNvPr>
          <p:cNvCxnSpPr/>
          <p:nvPr/>
        </p:nvCxnSpPr>
        <p:spPr>
          <a:xfrm flipH="1" flipV="1">
            <a:off x="4378298" y="297158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3C6429C-B6D4-6843-835C-3D6EEF9BD074}"/>
              </a:ext>
            </a:extLst>
          </p:cNvPr>
          <p:cNvCxnSpPr/>
          <p:nvPr/>
        </p:nvCxnSpPr>
        <p:spPr>
          <a:xfrm flipV="1">
            <a:off x="4378619" y="350421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C3DB399-940E-304A-B01C-0D3FBBDD0150}"/>
              </a:ext>
            </a:extLst>
          </p:cNvPr>
          <p:cNvCxnSpPr/>
          <p:nvPr/>
        </p:nvCxnSpPr>
        <p:spPr>
          <a:xfrm>
            <a:off x="3834143" y="404582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2A70C83-2252-F346-9E80-4B943ADEE7A1}"/>
              </a:ext>
            </a:extLst>
          </p:cNvPr>
          <p:cNvCxnSpPr/>
          <p:nvPr/>
        </p:nvCxnSpPr>
        <p:spPr>
          <a:xfrm>
            <a:off x="2761231" y="404423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9D0DFA-4F01-184B-8320-7FCD9A3C30EC}"/>
              </a:ext>
            </a:extLst>
          </p:cNvPr>
          <p:cNvCxnSpPr/>
          <p:nvPr/>
        </p:nvCxnSpPr>
        <p:spPr>
          <a:xfrm>
            <a:off x="1698002" y="40392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84DA767-AEE6-D140-8FCF-1EFAD8B03FCF}"/>
              </a:ext>
            </a:extLst>
          </p:cNvPr>
          <p:cNvCxnSpPr/>
          <p:nvPr/>
        </p:nvCxnSpPr>
        <p:spPr>
          <a:xfrm>
            <a:off x="2763973" y="297777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DD91DB0-A015-3F4D-9C5A-C621EAE8F406}"/>
              </a:ext>
            </a:extLst>
          </p:cNvPr>
          <p:cNvCxnSpPr/>
          <p:nvPr/>
        </p:nvCxnSpPr>
        <p:spPr>
          <a:xfrm>
            <a:off x="3822867" y="297516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CCC5E14-27D0-FE46-93AD-BC5AA21AE050}"/>
              </a:ext>
            </a:extLst>
          </p:cNvPr>
          <p:cNvCxnSpPr/>
          <p:nvPr/>
        </p:nvCxnSpPr>
        <p:spPr>
          <a:xfrm>
            <a:off x="1725853" y="297664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A629483-77EA-8F43-A8BD-DA314FD68D78}"/>
              </a:ext>
            </a:extLst>
          </p:cNvPr>
          <p:cNvCxnSpPr/>
          <p:nvPr/>
        </p:nvCxnSpPr>
        <p:spPr>
          <a:xfrm flipH="1" flipV="1">
            <a:off x="2244002" y="297332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46E22C0-3AE3-A246-B95E-E8BB4D107CD7}"/>
              </a:ext>
            </a:extLst>
          </p:cNvPr>
          <p:cNvCxnSpPr/>
          <p:nvPr/>
        </p:nvCxnSpPr>
        <p:spPr>
          <a:xfrm flipH="1" flipV="1">
            <a:off x="3301066" y="297069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F288690-CA60-2042-94C1-0A1DE319CAD5}"/>
              </a:ext>
            </a:extLst>
          </p:cNvPr>
          <p:cNvCxnSpPr/>
          <p:nvPr/>
        </p:nvCxnSpPr>
        <p:spPr>
          <a:xfrm flipV="1">
            <a:off x="1707703" y="297059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ACC4932-460B-A642-9E89-F157D4E3535D}"/>
              </a:ext>
            </a:extLst>
          </p:cNvPr>
          <p:cNvCxnSpPr/>
          <p:nvPr/>
        </p:nvCxnSpPr>
        <p:spPr>
          <a:xfrm flipV="1">
            <a:off x="2760018" y="297874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F69D102-2B34-5043-A9BF-3266B9DE2AB1}"/>
              </a:ext>
            </a:extLst>
          </p:cNvPr>
          <p:cNvCxnSpPr/>
          <p:nvPr/>
        </p:nvCxnSpPr>
        <p:spPr>
          <a:xfrm flipV="1">
            <a:off x="3829019" y="29830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E1471B0F-EFA1-DF4D-BF3D-829CBFDBE0F9}"/>
              </a:ext>
            </a:extLst>
          </p:cNvPr>
          <p:cNvSpPr/>
          <p:nvPr/>
        </p:nvSpPr>
        <p:spPr>
          <a:xfrm>
            <a:off x="4339101" y="29381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133CD0C8-9EA3-F941-B205-82973DD0F054}"/>
              </a:ext>
            </a:extLst>
          </p:cNvPr>
          <p:cNvCxnSpPr/>
          <p:nvPr/>
        </p:nvCxnSpPr>
        <p:spPr>
          <a:xfrm>
            <a:off x="5945899" y="298417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44E142F-A783-364C-B75E-3060D5966E2E}"/>
              </a:ext>
            </a:extLst>
          </p:cNvPr>
          <p:cNvCxnSpPr/>
          <p:nvPr/>
        </p:nvCxnSpPr>
        <p:spPr>
          <a:xfrm flipH="1" flipV="1">
            <a:off x="6511925" y="29912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7CD0047-CD1F-B440-8F65-E34240CBEB84}"/>
              </a:ext>
            </a:extLst>
          </p:cNvPr>
          <p:cNvCxnSpPr/>
          <p:nvPr/>
        </p:nvCxnSpPr>
        <p:spPr>
          <a:xfrm flipV="1">
            <a:off x="5952052" y="299210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132E7F8C-F9D5-BB40-8C28-8517900090EF}"/>
              </a:ext>
            </a:extLst>
          </p:cNvPr>
          <p:cNvSpPr/>
          <p:nvPr/>
        </p:nvSpPr>
        <p:spPr>
          <a:xfrm>
            <a:off x="6462134" y="294720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93D55B9A-2538-9F4C-8474-EA0CB5646D14}"/>
              </a:ext>
            </a:extLst>
          </p:cNvPr>
          <p:cNvSpPr/>
          <p:nvPr/>
        </p:nvSpPr>
        <p:spPr>
          <a:xfrm>
            <a:off x="2212290" y="294077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FC57B418-E7D7-AC44-996A-0770A613E8D0}"/>
              </a:ext>
            </a:extLst>
          </p:cNvPr>
          <p:cNvCxnSpPr/>
          <p:nvPr/>
        </p:nvCxnSpPr>
        <p:spPr>
          <a:xfrm flipH="1" flipV="1">
            <a:off x="1703994" y="350811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F1A6FF-C4B0-3846-ACCD-21C9FA85FE07}"/>
              </a:ext>
            </a:extLst>
          </p:cNvPr>
          <p:cNvCxnSpPr/>
          <p:nvPr/>
        </p:nvCxnSpPr>
        <p:spPr>
          <a:xfrm flipH="1" flipV="1">
            <a:off x="2757228" y="35078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8215401-2615-154F-9A96-E3DFF4A44041}"/>
              </a:ext>
            </a:extLst>
          </p:cNvPr>
          <p:cNvCxnSpPr/>
          <p:nvPr/>
        </p:nvCxnSpPr>
        <p:spPr>
          <a:xfrm flipH="1" flipV="1">
            <a:off x="3826230" y="351217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B4221EB-0B00-E34D-849A-27E10FBFA0A7}"/>
              </a:ext>
            </a:extLst>
          </p:cNvPr>
          <p:cNvCxnSpPr/>
          <p:nvPr/>
        </p:nvCxnSpPr>
        <p:spPr>
          <a:xfrm flipV="1">
            <a:off x="2235305" y="350345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24892B8-67CB-9446-8E93-7995256126C7}"/>
              </a:ext>
            </a:extLst>
          </p:cNvPr>
          <p:cNvCxnSpPr/>
          <p:nvPr/>
        </p:nvCxnSpPr>
        <p:spPr>
          <a:xfrm flipV="1">
            <a:off x="3301386" y="350332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A7658DC7-EB86-2540-AF7F-7B9562EFD275}"/>
              </a:ext>
            </a:extLst>
          </p:cNvPr>
          <p:cNvSpPr/>
          <p:nvPr/>
        </p:nvSpPr>
        <p:spPr>
          <a:xfrm>
            <a:off x="3254161" y="40099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AE28BE65-FD22-E947-9D31-B9FBAAFD7285}"/>
              </a:ext>
            </a:extLst>
          </p:cNvPr>
          <p:cNvSpPr/>
          <p:nvPr/>
        </p:nvSpPr>
        <p:spPr>
          <a:xfrm>
            <a:off x="4323163" y="40099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A771FDCF-896A-0945-B384-737B789327DB}"/>
              </a:ext>
            </a:extLst>
          </p:cNvPr>
          <p:cNvCxnSpPr/>
          <p:nvPr/>
        </p:nvCxnSpPr>
        <p:spPr>
          <a:xfrm flipH="1" flipV="1">
            <a:off x="5953469" y="351495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8E5FF66-AB60-444D-877B-83B77D2E347A}"/>
              </a:ext>
            </a:extLst>
          </p:cNvPr>
          <p:cNvCxnSpPr/>
          <p:nvPr/>
        </p:nvCxnSpPr>
        <p:spPr>
          <a:xfrm flipV="1">
            <a:off x="6508369" y="353223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ACEFDA1E-A260-1841-BCDF-13DBD37335DF}"/>
              </a:ext>
            </a:extLst>
          </p:cNvPr>
          <p:cNvSpPr/>
          <p:nvPr/>
        </p:nvSpPr>
        <p:spPr>
          <a:xfrm>
            <a:off x="2196238" y="40055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07BA4EF6-171F-B048-96D9-FA3ED02D256D}"/>
              </a:ext>
            </a:extLst>
          </p:cNvPr>
          <p:cNvSpPr/>
          <p:nvPr/>
        </p:nvSpPr>
        <p:spPr>
          <a:xfrm>
            <a:off x="4880630" y="34800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A4BC43F4-40D3-A14E-BBED-573B990B77C6}"/>
              </a:ext>
            </a:extLst>
          </p:cNvPr>
          <p:cNvGrpSpPr/>
          <p:nvPr/>
        </p:nvGrpSpPr>
        <p:grpSpPr>
          <a:xfrm>
            <a:off x="1594546" y="3437675"/>
            <a:ext cx="145247" cy="134715"/>
            <a:chOff x="1858169" y="2509507"/>
            <a:chExt cx="199389" cy="184931"/>
          </a:xfrm>
        </p:grpSpPr>
        <p:sp>
          <p:nvSpPr>
            <p:cNvPr id="40" name="Oval 39">
              <a:extLst>
                <a:ext uri="{FF2B5EF4-FFF2-40B4-BE49-F238E27FC236}">
                  <a16:creationId xmlns:a16="http://schemas.microsoft.com/office/drawing/2014/main" id="{AE287911-5E4B-3146-837C-043303BFAD63}"/>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4B3A81C0-D342-3343-B35B-D34CD5968E9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3523E5A-B4FD-B447-8256-696F978D195D}"/>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27F1568-7B9D-5E4A-B44F-58A677C8151C}"/>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DCE5FDF-4C15-A84E-BF08-67A5701B1C75}"/>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5" name="Straight Connector 44">
            <a:extLst>
              <a:ext uri="{FF2B5EF4-FFF2-40B4-BE49-F238E27FC236}">
                <a16:creationId xmlns:a16="http://schemas.microsoft.com/office/drawing/2014/main" id="{CE11003A-B03F-964C-940A-ADE16F0F3FF5}"/>
              </a:ext>
            </a:extLst>
          </p:cNvPr>
          <p:cNvCxnSpPr/>
          <p:nvPr/>
        </p:nvCxnSpPr>
        <p:spPr>
          <a:xfrm>
            <a:off x="5960242" y="40612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5A003090-BF8F-554E-9F9E-0EBEAF410F32}"/>
              </a:ext>
            </a:extLst>
          </p:cNvPr>
          <p:cNvSpPr/>
          <p:nvPr/>
        </p:nvSpPr>
        <p:spPr>
          <a:xfrm>
            <a:off x="7008857" y="34890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B8AB0BDC-0518-154B-B40A-B2D2E8CB47E6}"/>
              </a:ext>
            </a:extLst>
          </p:cNvPr>
          <p:cNvSpPr/>
          <p:nvPr/>
        </p:nvSpPr>
        <p:spPr>
          <a:xfrm>
            <a:off x="6463998" y="40262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6F659710-0E84-F240-B35E-0A1924163908}"/>
              </a:ext>
            </a:extLst>
          </p:cNvPr>
          <p:cNvSpPr/>
          <p:nvPr/>
        </p:nvSpPr>
        <p:spPr>
          <a:xfrm>
            <a:off x="3270100" y="293819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07A1C026-CEF4-C94A-ADEF-4B8686430D65}"/>
              </a:ext>
            </a:extLst>
          </p:cNvPr>
          <p:cNvCxnSpPr/>
          <p:nvPr/>
        </p:nvCxnSpPr>
        <p:spPr>
          <a:xfrm flipH="1" flipV="1">
            <a:off x="2775530" y="298595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3AB8836-5E73-8041-9C45-73D7B412CB7A}"/>
              </a:ext>
            </a:extLst>
          </p:cNvPr>
          <p:cNvCxnSpPr/>
          <p:nvPr/>
        </p:nvCxnSpPr>
        <p:spPr>
          <a:xfrm flipV="1">
            <a:off x="2240103" y="297849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A2F11EBC-64E8-064D-A899-432CE9BF6959}"/>
              </a:ext>
            </a:extLst>
          </p:cNvPr>
          <p:cNvCxnSpPr/>
          <p:nvPr/>
        </p:nvCxnSpPr>
        <p:spPr>
          <a:xfrm flipH="1" flipV="1">
            <a:off x="3842008" y="297797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9E1F420E-6F7B-D849-A6BE-4154BC1F26F6}"/>
              </a:ext>
            </a:extLst>
          </p:cNvPr>
          <p:cNvCxnSpPr/>
          <p:nvPr/>
        </p:nvCxnSpPr>
        <p:spPr>
          <a:xfrm flipV="1">
            <a:off x="3306581" y="297052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49EDA4E3-6C9D-0746-B957-B47B9610B659}"/>
              </a:ext>
            </a:extLst>
          </p:cNvPr>
          <p:cNvCxnSpPr/>
          <p:nvPr/>
        </p:nvCxnSpPr>
        <p:spPr>
          <a:xfrm flipV="1">
            <a:off x="4381736" y="297656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3541F3E3-7079-F24D-BB5E-460757D7293E}"/>
              </a:ext>
            </a:extLst>
          </p:cNvPr>
          <p:cNvCxnSpPr/>
          <p:nvPr/>
        </p:nvCxnSpPr>
        <p:spPr>
          <a:xfrm flipH="1" flipV="1">
            <a:off x="1703629" y="29769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313CBE21-0D7C-9E40-87C4-76709332A07F}"/>
              </a:ext>
            </a:extLst>
          </p:cNvPr>
          <p:cNvCxnSpPr/>
          <p:nvPr/>
        </p:nvCxnSpPr>
        <p:spPr>
          <a:xfrm flipV="1">
            <a:off x="3849364" y="350828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7D0532E7-7C1E-A043-950E-A58D9F6D1AA5}"/>
              </a:ext>
            </a:extLst>
          </p:cNvPr>
          <p:cNvCxnSpPr/>
          <p:nvPr/>
        </p:nvCxnSpPr>
        <p:spPr>
          <a:xfrm flipV="1">
            <a:off x="1706050" y="350751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624C9A5-5C88-234D-8087-38F471A1BFC8}"/>
              </a:ext>
            </a:extLst>
          </p:cNvPr>
          <p:cNvCxnSpPr/>
          <p:nvPr/>
        </p:nvCxnSpPr>
        <p:spPr>
          <a:xfrm flipV="1">
            <a:off x="2772131" y="35073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348A8F1D-27D8-1143-9264-E2D5751D93AE}"/>
              </a:ext>
            </a:extLst>
          </p:cNvPr>
          <p:cNvCxnSpPr/>
          <p:nvPr/>
        </p:nvCxnSpPr>
        <p:spPr>
          <a:xfrm flipH="1" flipV="1">
            <a:off x="2234613" y="350762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29596CC-774D-2E45-9C09-C316A1260939}"/>
              </a:ext>
            </a:extLst>
          </p:cNvPr>
          <p:cNvCxnSpPr/>
          <p:nvPr/>
        </p:nvCxnSpPr>
        <p:spPr>
          <a:xfrm flipH="1" flipV="1">
            <a:off x="3287847" y="350733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CFACFFE2-27E6-2641-8CF4-D9822D48C440}"/>
              </a:ext>
            </a:extLst>
          </p:cNvPr>
          <p:cNvCxnSpPr/>
          <p:nvPr/>
        </p:nvCxnSpPr>
        <p:spPr>
          <a:xfrm flipH="1" flipV="1">
            <a:off x="4356849" y="351169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CB73CFA4-92E5-1E4B-9F17-E2AD606C6BD8}"/>
              </a:ext>
            </a:extLst>
          </p:cNvPr>
          <p:cNvGrpSpPr/>
          <p:nvPr/>
        </p:nvGrpSpPr>
        <p:grpSpPr>
          <a:xfrm>
            <a:off x="1602833" y="2904127"/>
            <a:ext cx="139883" cy="134715"/>
            <a:chOff x="1869545" y="1777075"/>
            <a:chExt cx="192026" cy="184931"/>
          </a:xfrm>
        </p:grpSpPr>
        <p:sp>
          <p:nvSpPr>
            <p:cNvPr id="62" name="Oval 61">
              <a:extLst>
                <a:ext uri="{FF2B5EF4-FFF2-40B4-BE49-F238E27FC236}">
                  <a16:creationId xmlns:a16="http://schemas.microsoft.com/office/drawing/2014/main" id="{62F651C6-73F7-994A-ABBE-63D0D345086A}"/>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Connector 62">
              <a:extLst>
                <a:ext uri="{FF2B5EF4-FFF2-40B4-BE49-F238E27FC236}">
                  <a16:creationId xmlns:a16="http://schemas.microsoft.com/office/drawing/2014/main" id="{199960CB-AC66-9045-94E5-8B5447F009E2}"/>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82CF7189-48C1-1B47-8B81-DDBE2764F42B}"/>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B7C16ABB-8582-644D-9DD5-1A6131A3AA98}"/>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6AD8273-AC11-694C-A68A-398BF2D6F9C3}"/>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Oval 66">
            <a:extLst>
              <a:ext uri="{FF2B5EF4-FFF2-40B4-BE49-F238E27FC236}">
                <a16:creationId xmlns:a16="http://schemas.microsoft.com/office/drawing/2014/main" id="{BDAFA1AC-B532-5A43-B558-9F0C1793EB99}"/>
              </a:ext>
            </a:extLst>
          </p:cNvPr>
          <p:cNvSpPr/>
          <p:nvPr/>
        </p:nvSpPr>
        <p:spPr>
          <a:xfrm>
            <a:off x="4889244" y="29435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a:extLst>
              <a:ext uri="{FF2B5EF4-FFF2-40B4-BE49-F238E27FC236}">
                <a16:creationId xmlns:a16="http://schemas.microsoft.com/office/drawing/2014/main" id="{C3F91780-FD69-B842-8E29-B7DE357D3D06}"/>
              </a:ext>
            </a:extLst>
          </p:cNvPr>
          <p:cNvGrpSpPr/>
          <p:nvPr/>
        </p:nvGrpSpPr>
        <p:grpSpPr>
          <a:xfrm>
            <a:off x="1585884" y="3969027"/>
            <a:ext cx="145247" cy="134715"/>
            <a:chOff x="1858169" y="2509507"/>
            <a:chExt cx="199389" cy="184931"/>
          </a:xfrm>
        </p:grpSpPr>
        <p:sp>
          <p:nvSpPr>
            <p:cNvPr id="69" name="Oval 68">
              <a:extLst>
                <a:ext uri="{FF2B5EF4-FFF2-40B4-BE49-F238E27FC236}">
                  <a16:creationId xmlns:a16="http://schemas.microsoft.com/office/drawing/2014/main" id="{8546231F-A6D1-AA45-82B5-290FD8B12503}"/>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a:extLst>
                <a:ext uri="{FF2B5EF4-FFF2-40B4-BE49-F238E27FC236}">
                  <a16:creationId xmlns:a16="http://schemas.microsoft.com/office/drawing/2014/main" id="{E1FBBCEA-045B-3340-A432-377468F77D82}"/>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BFFADF24-DEAF-4844-82BC-89482D92D45A}"/>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6F01583-B521-0445-A5C5-78769BA96952}"/>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92C5453E-347F-A14D-80A7-BC9755270D1A}"/>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4" name="Oval 73">
            <a:extLst>
              <a:ext uri="{FF2B5EF4-FFF2-40B4-BE49-F238E27FC236}">
                <a16:creationId xmlns:a16="http://schemas.microsoft.com/office/drawing/2014/main" id="{61F059B0-3234-0C41-915A-7425AD934072}"/>
              </a:ext>
            </a:extLst>
          </p:cNvPr>
          <p:cNvSpPr/>
          <p:nvPr/>
        </p:nvSpPr>
        <p:spPr>
          <a:xfrm>
            <a:off x="4881021" y="40114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A96CC657-E6B8-1342-BE6C-A06EA49425E8}"/>
              </a:ext>
            </a:extLst>
          </p:cNvPr>
          <p:cNvSpPr/>
          <p:nvPr/>
        </p:nvSpPr>
        <p:spPr>
          <a:xfrm>
            <a:off x="2204900" y="347423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85EADC97-6AA0-B747-BE0C-954CE76ECB69}"/>
              </a:ext>
            </a:extLst>
          </p:cNvPr>
          <p:cNvSpPr/>
          <p:nvPr/>
        </p:nvSpPr>
        <p:spPr>
          <a:xfrm>
            <a:off x="3262823" y="347858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53CA0CCE-FE62-064B-82B9-C76148DD83CD}"/>
              </a:ext>
            </a:extLst>
          </p:cNvPr>
          <p:cNvSpPr/>
          <p:nvPr/>
        </p:nvSpPr>
        <p:spPr>
          <a:xfrm>
            <a:off x="4331825" y="347858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8" name="Straight Connector 77">
            <a:extLst>
              <a:ext uri="{FF2B5EF4-FFF2-40B4-BE49-F238E27FC236}">
                <a16:creationId xmlns:a16="http://schemas.microsoft.com/office/drawing/2014/main" id="{19DDB049-DB50-2B47-B8AA-956FA5CE8C12}"/>
              </a:ext>
            </a:extLst>
          </p:cNvPr>
          <p:cNvCxnSpPr/>
          <p:nvPr/>
        </p:nvCxnSpPr>
        <p:spPr>
          <a:xfrm flipH="1" flipV="1">
            <a:off x="5956305" y="298724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5BA9E9FB-40CA-E540-A648-402161DAC41D}"/>
              </a:ext>
            </a:extLst>
          </p:cNvPr>
          <p:cNvCxnSpPr/>
          <p:nvPr/>
        </p:nvCxnSpPr>
        <p:spPr>
          <a:xfrm flipV="1">
            <a:off x="5952749" y="35281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163D6BF1-D378-7448-9CA3-40B45D41A63E}"/>
              </a:ext>
            </a:extLst>
          </p:cNvPr>
          <p:cNvCxnSpPr/>
          <p:nvPr/>
        </p:nvCxnSpPr>
        <p:spPr>
          <a:xfrm flipV="1">
            <a:off x="6505125" y="29843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D2ED249B-08F5-8141-816C-86F1BCDB043B}"/>
              </a:ext>
            </a:extLst>
          </p:cNvPr>
          <p:cNvCxnSpPr/>
          <p:nvPr/>
        </p:nvCxnSpPr>
        <p:spPr>
          <a:xfrm flipH="1" flipV="1">
            <a:off x="6506057" y="352439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Oval 81">
            <a:extLst>
              <a:ext uri="{FF2B5EF4-FFF2-40B4-BE49-F238E27FC236}">
                <a16:creationId xmlns:a16="http://schemas.microsoft.com/office/drawing/2014/main" id="{38336541-83EB-8A4C-9307-0B0782A1C8F7}"/>
              </a:ext>
            </a:extLst>
          </p:cNvPr>
          <p:cNvSpPr/>
          <p:nvPr/>
        </p:nvSpPr>
        <p:spPr>
          <a:xfrm>
            <a:off x="7016134" y="29486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6BABA66B-9889-1E46-8D7D-A8F3979EA70C}"/>
              </a:ext>
            </a:extLst>
          </p:cNvPr>
          <p:cNvSpPr/>
          <p:nvPr/>
        </p:nvSpPr>
        <p:spPr>
          <a:xfrm>
            <a:off x="7011175" y="40277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500E9573-8871-314D-B78A-D3E2373EEEB7}"/>
              </a:ext>
            </a:extLst>
          </p:cNvPr>
          <p:cNvSpPr/>
          <p:nvPr/>
        </p:nvSpPr>
        <p:spPr>
          <a:xfrm>
            <a:off x="6454857" y="34876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78DAE637-476F-224C-8848-0E197EF8A5AD}"/>
              </a:ext>
            </a:extLst>
          </p:cNvPr>
          <p:cNvCxnSpPr/>
          <p:nvPr/>
        </p:nvCxnSpPr>
        <p:spPr>
          <a:xfrm rot="16200000">
            <a:off x="2502116" y="377738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a:extLst>
              <a:ext uri="{FF2B5EF4-FFF2-40B4-BE49-F238E27FC236}">
                <a16:creationId xmlns:a16="http://schemas.microsoft.com/office/drawing/2014/main" id="{5468961E-0EFF-2643-9CC1-879D918940D7}"/>
              </a:ext>
            </a:extLst>
          </p:cNvPr>
          <p:cNvSpPr/>
          <p:nvPr/>
        </p:nvSpPr>
        <p:spPr>
          <a:xfrm>
            <a:off x="2725199" y="40121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E248F972-1386-754B-9875-4FE7DAB6809B}"/>
              </a:ext>
            </a:extLst>
          </p:cNvPr>
          <p:cNvCxnSpPr/>
          <p:nvPr/>
        </p:nvCxnSpPr>
        <p:spPr>
          <a:xfrm rot="16200000">
            <a:off x="2509436" y="324811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Oval 115">
            <a:extLst>
              <a:ext uri="{FF2B5EF4-FFF2-40B4-BE49-F238E27FC236}">
                <a16:creationId xmlns:a16="http://schemas.microsoft.com/office/drawing/2014/main" id="{BA322471-18A7-7C41-B9F4-31169594E57D}"/>
              </a:ext>
            </a:extLst>
          </p:cNvPr>
          <p:cNvSpPr/>
          <p:nvPr/>
        </p:nvSpPr>
        <p:spPr>
          <a:xfrm>
            <a:off x="2741138" y="294036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93F3C930-3D65-6441-98B2-DA759F4ECF13}"/>
              </a:ext>
            </a:extLst>
          </p:cNvPr>
          <p:cNvSpPr/>
          <p:nvPr/>
        </p:nvSpPr>
        <p:spPr>
          <a:xfrm>
            <a:off x="2733862" y="34807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5B17C8B3-19F7-C24A-81BB-5A8D8E4DBC61}"/>
              </a:ext>
            </a:extLst>
          </p:cNvPr>
          <p:cNvCxnSpPr/>
          <p:nvPr/>
        </p:nvCxnSpPr>
        <p:spPr>
          <a:xfrm rot="16200000">
            <a:off x="3569672" y="322652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262EFBC0-0900-344D-90C0-22F1C7780F4E}"/>
              </a:ext>
            </a:extLst>
          </p:cNvPr>
          <p:cNvCxnSpPr/>
          <p:nvPr/>
        </p:nvCxnSpPr>
        <p:spPr>
          <a:xfrm rot="16200000">
            <a:off x="3569978" y="380864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0" name="Oval 119">
            <a:extLst>
              <a:ext uri="{FF2B5EF4-FFF2-40B4-BE49-F238E27FC236}">
                <a16:creationId xmlns:a16="http://schemas.microsoft.com/office/drawing/2014/main" id="{E9C11BD5-E87C-DC4A-8EF1-580E6CD32292}"/>
              </a:ext>
            </a:extLst>
          </p:cNvPr>
          <p:cNvSpPr/>
          <p:nvPr/>
        </p:nvSpPr>
        <p:spPr>
          <a:xfrm>
            <a:off x="3802863" y="34807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43736C49-A93E-974B-99D0-96D2014CA6CB}"/>
              </a:ext>
            </a:extLst>
          </p:cNvPr>
          <p:cNvSpPr/>
          <p:nvPr/>
        </p:nvSpPr>
        <p:spPr>
          <a:xfrm>
            <a:off x="3794201" y="40121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FF958326-8793-C242-921A-717A0632866A}"/>
              </a:ext>
            </a:extLst>
          </p:cNvPr>
          <p:cNvSpPr/>
          <p:nvPr/>
        </p:nvSpPr>
        <p:spPr>
          <a:xfrm>
            <a:off x="3801433" y="294036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62738899-C31D-EC45-A401-B380D69517BD}"/>
              </a:ext>
            </a:extLst>
          </p:cNvPr>
          <p:cNvSpPr/>
          <p:nvPr/>
        </p:nvSpPr>
        <p:spPr>
          <a:xfrm>
            <a:off x="5926703" y="34897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BBE776FD-8EF6-6441-9DDF-174EB4BE94AD}"/>
              </a:ext>
            </a:extLst>
          </p:cNvPr>
          <p:cNvSpPr/>
          <p:nvPr/>
        </p:nvSpPr>
        <p:spPr>
          <a:xfrm>
            <a:off x="5927094" y="40287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4107E2D6-1C03-6B40-A417-90FB3EB9F418}"/>
              </a:ext>
            </a:extLst>
          </p:cNvPr>
          <p:cNvSpPr/>
          <p:nvPr/>
        </p:nvSpPr>
        <p:spPr>
          <a:xfrm>
            <a:off x="5919886" y="29570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8" name="Group 97">
            <a:extLst>
              <a:ext uri="{FF2B5EF4-FFF2-40B4-BE49-F238E27FC236}">
                <a16:creationId xmlns:a16="http://schemas.microsoft.com/office/drawing/2014/main" id="{C8A0E322-D43C-A445-A5E0-8B10B94C7CE5}"/>
              </a:ext>
            </a:extLst>
          </p:cNvPr>
          <p:cNvGrpSpPr/>
          <p:nvPr/>
        </p:nvGrpSpPr>
        <p:grpSpPr>
          <a:xfrm>
            <a:off x="518840" y="5380876"/>
            <a:ext cx="924602" cy="1058574"/>
            <a:chOff x="536432" y="5376415"/>
            <a:chExt cx="924602" cy="1058574"/>
          </a:xfrm>
        </p:grpSpPr>
        <p:cxnSp>
          <p:nvCxnSpPr>
            <p:cNvPr id="99" name="Straight Arrow Connector 98">
              <a:extLst>
                <a:ext uri="{FF2B5EF4-FFF2-40B4-BE49-F238E27FC236}">
                  <a16:creationId xmlns:a16="http://schemas.microsoft.com/office/drawing/2014/main" id="{8A7990EB-E1E4-6041-B3D7-D2740864FC9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BDECC30D-EA57-DA4D-AF7C-4A23CF8F0366}"/>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1" name="Straight Arrow Connector 100">
              <a:extLst>
                <a:ext uri="{FF2B5EF4-FFF2-40B4-BE49-F238E27FC236}">
                  <a16:creationId xmlns:a16="http://schemas.microsoft.com/office/drawing/2014/main" id="{2F24E2BE-6800-3D47-B631-E7771616725E}"/>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688F8B41-2932-E54C-9ED5-081553FC067B}"/>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3" name="Straight Arrow Connector 102">
            <a:extLst>
              <a:ext uri="{FF2B5EF4-FFF2-40B4-BE49-F238E27FC236}">
                <a16:creationId xmlns:a16="http://schemas.microsoft.com/office/drawing/2014/main" id="{EE1AA4D9-2AC8-5145-BC25-687140FE306E}"/>
              </a:ext>
            </a:extLst>
          </p:cNvPr>
          <p:cNvCxnSpPr>
            <a:cxnSpLocks/>
          </p:cNvCxnSpPr>
          <p:nvPr/>
        </p:nvCxnSpPr>
        <p:spPr>
          <a:xfrm>
            <a:off x="7331975" y="2794947"/>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8C4CD920-DF38-E942-AE59-A9370DA23180}"/>
              </a:ext>
            </a:extLst>
          </p:cNvPr>
          <p:cNvCxnSpPr>
            <a:cxnSpLocks/>
          </p:cNvCxnSpPr>
          <p:nvPr/>
        </p:nvCxnSpPr>
        <p:spPr>
          <a:xfrm>
            <a:off x="7291032" y="3871759"/>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8521ADC3-D6B5-AC4D-915A-76EA0301729E}"/>
              </a:ext>
            </a:extLst>
          </p:cNvPr>
          <p:cNvSpPr txBox="1"/>
          <p:nvPr/>
        </p:nvSpPr>
        <p:spPr>
          <a:xfrm>
            <a:off x="7077586" y="239520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6" name="TextBox 105">
            <a:extLst>
              <a:ext uri="{FF2B5EF4-FFF2-40B4-BE49-F238E27FC236}">
                <a16:creationId xmlns:a16="http://schemas.microsoft.com/office/drawing/2014/main" id="{15821B56-28F4-4242-8FEE-1A1367F01349}"/>
              </a:ext>
            </a:extLst>
          </p:cNvPr>
          <p:cNvSpPr txBox="1"/>
          <p:nvPr/>
        </p:nvSpPr>
        <p:spPr>
          <a:xfrm>
            <a:off x="7072312" y="4185350"/>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7" name="Oval 106">
            <a:extLst>
              <a:ext uri="{FF2B5EF4-FFF2-40B4-BE49-F238E27FC236}">
                <a16:creationId xmlns:a16="http://schemas.microsoft.com/office/drawing/2014/main" id="{D6C4C099-BF2F-7244-B664-58C20CD6AB26}"/>
              </a:ext>
            </a:extLst>
          </p:cNvPr>
          <p:cNvSpPr/>
          <p:nvPr/>
        </p:nvSpPr>
        <p:spPr>
          <a:xfrm>
            <a:off x="5175947" y="349551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8" name="Oval 107">
            <a:extLst>
              <a:ext uri="{FF2B5EF4-FFF2-40B4-BE49-F238E27FC236}">
                <a16:creationId xmlns:a16="http://schemas.microsoft.com/office/drawing/2014/main" id="{1A548A5E-6249-8248-BC9D-213687231A94}"/>
              </a:ext>
            </a:extLst>
          </p:cNvPr>
          <p:cNvSpPr/>
          <p:nvPr/>
        </p:nvSpPr>
        <p:spPr>
          <a:xfrm>
            <a:off x="5420712" y="348929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0" name="Oval 109">
            <a:extLst>
              <a:ext uri="{FF2B5EF4-FFF2-40B4-BE49-F238E27FC236}">
                <a16:creationId xmlns:a16="http://schemas.microsoft.com/office/drawing/2014/main" id="{2F3539B3-30EF-FD4B-A6BC-21E9327F5C79}"/>
              </a:ext>
            </a:extLst>
          </p:cNvPr>
          <p:cNvSpPr/>
          <p:nvPr/>
        </p:nvSpPr>
        <p:spPr>
          <a:xfrm>
            <a:off x="5661553" y="349297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3" name="TextBox 112">
            <a:extLst>
              <a:ext uri="{FF2B5EF4-FFF2-40B4-BE49-F238E27FC236}">
                <a16:creationId xmlns:a16="http://schemas.microsoft.com/office/drawing/2014/main" id="{6E1865F3-BEA9-124B-B071-EFFAC485E259}"/>
              </a:ext>
            </a:extLst>
          </p:cNvPr>
          <p:cNvSpPr txBox="1"/>
          <p:nvPr/>
        </p:nvSpPr>
        <p:spPr>
          <a:xfrm>
            <a:off x="2820282" y="280408"/>
            <a:ext cx="3918447"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#22             </a:t>
            </a:r>
          </a:p>
        </p:txBody>
      </p:sp>
      <p:grpSp>
        <p:nvGrpSpPr>
          <p:cNvPr id="124" name="Group 123">
            <a:extLst>
              <a:ext uri="{FF2B5EF4-FFF2-40B4-BE49-F238E27FC236}">
                <a16:creationId xmlns:a16="http://schemas.microsoft.com/office/drawing/2014/main" id="{B4A05240-6655-D24A-A971-650E32CA6D01}"/>
              </a:ext>
            </a:extLst>
          </p:cNvPr>
          <p:cNvGrpSpPr/>
          <p:nvPr/>
        </p:nvGrpSpPr>
        <p:grpSpPr>
          <a:xfrm>
            <a:off x="7033318" y="6072146"/>
            <a:ext cx="1694217" cy="465402"/>
            <a:chOff x="1032936" y="5906726"/>
            <a:chExt cx="1694217" cy="465402"/>
          </a:xfrm>
        </p:grpSpPr>
        <p:sp>
          <p:nvSpPr>
            <p:cNvPr id="125" name="TextBox 124">
              <a:extLst>
                <a:ext uri="{FF2B5EF4-FFF2-40B4-BE49-F238E27FC236}">
                  <a16:creationId xmlns:a16="http://schemas.microsoft.com/office/drawing/2014/main" id="{E6A503C6-4F37-C847-AF43-8056CAAE76AC}"/>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26" name="TextBox 125">
              <a:extLst>
                <a:ext uri="{FF2B5EF4-FFF2-40B4-BE49-F238E27FC236}">
                  <a16:creationId xmlns:a16="http://schemas.microsoft.com/office/drawing/2014/main" id="{9A0C4DFC-14CB-EC42-807A-9397CDEA7FDC}"/>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540315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6" name="Straight Connector 125">
            <a:extLst>
              <a:ext uri="{FF2B5EF4-FFF2-40B4-BE49-F238E27FC236}">
                <a16:creationId xmlns:a16="http://schemas.microsoft.com/office/drawing/2014/main" id="{008337CE-D478-1542-AEA3-E84E5C038830}"/>
              </a:ext>
            </a:extLst>
          </p:cNvPr>
          <p:cNvCxnSpPr>
            <a:cxnSpLocks/>
          </p:cNvCxnSpPr>
          <p:nvPr/>
        </p:nvCxnSpPr>
        <p:spPr>
          <a:xfrm flipV="1">
            <a:off x="3730912" y="3443744"/>
            <a:ext cx="1047501" cy="527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9525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5D10248-E6A4-3143-AF36-B0280FC5EDD7}"/>
              </a:ext>
            </a:extLst>
          </p:cNvPr>
          <p:cNvCxnSpPr/>
          <p:nvPr/>
        </p:nvCxnSpPr>
        <p:spPr>
          <a:xfrm>
            <a:off x="6737085" y="398660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EE0F00C-40EB-9448-8854-50F4B6624E05}"/>
              </a:ext>
            </a:extLst>
          </p:cNvPr>
          <p:cNvCxnSpPr/>
          <p:nvPr/>
        </p:nvCxnSpPr>
        <p:spPr>
          <a:xfrm>
            <a:off x="6743467" y="29153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85912F1-9F39-D349-990D-6F291F5277E5}"/>
              </a:ext>
            </a:extLst>
          </p:cNvPr>
          <p:cNvCxnSpPr/>
          <p:nvPr/>
        </p:nvCxnSpPr>
        <p:spPr>
          <a:xfrm>
            <a:off x="4247286" y="397699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6382235-6395-BD40-B429-F62A4A9076A8}"/>
              </a:ext>
            </a:extLst>
          </p:cNvPr>
          <p:cNvCxnSpPr/>
          <p:nvPr/>
        </p:nvCxnSpPr>
        <p:spPr>
          <a:xfrm>
            <a:off x="4253668" y="290572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AC4FA0E-7E9C-CE40-9BA9-60334C2FC42B}"/>
              </a:ext>
            </a:extLst>
          </p:cNvPr>
          <p:cNvCxnSpPr>
            <a:cxnSpLocks/>
          </p:cNvCxnSpPr>
          <p:nvPr/>
        </p:nvCxnSpPr>
        <p:spPr>
          <a:xfrm flipH="1" flipV="1">
            <a:off x="3712348" y="2896901"/>
            <a:ext cx="1100284" cy="5579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697C2D6-838B-9C4A-B5DB-D72854FA2E52}"/>
              </a:ext>
            </a:extLst>
          </p:cNvPr>
          <p:cNvCxnSpPr>
            <a:cxnSpLocks/>
          </p:cNvCxnSpPr>
          <p:nvPr/>
        </p:nvCxnSpPr>
        <p:spPr>
          <a:xfrm flipV="1">
            <a:off x="3733876" y="2903931"/>
            <a:ext cx="1047501" cy="527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EA0C749-C67E-2D40-9956-86763E47F13C}"/>
              </a:ext>
            </a:extLst>
          </p:cNvPr>
          <p:cNvCxnSpPr>
            <a:cxnSpLocks/>
          </p:cNvCxnSpPr>
          <p:nvPr/>
        </p:nvCxnSpPr>
        <p:spPr>
          <a:xfrm flipH="1" flipV="1">
            <a:off x="3755205" y="3450977"/>
            <a:ext cx="1009750" cy="5209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F680EF3-A82B-A24B-B829-48476B1077CB}"/>
              </a:ext>
            </a:extLst>
          </p:cNvPr>
          <p:cNvCxnSpPr/>
          <p:nvPr/>
        </p:nvCxnSpPr>
        <p:spPr>
          <a:xfrm flipV="1">
            <a:off x="4258352" y="34480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5C8F4DD-4D2C-2E43-8F03-707510D51787}"/>
              </a:ext>
            </a:extLst>
          </p:cNvPr>
          <p:cNvCxnSpPr>
            <a:cxnSpLocks/>
          </p:cNvCxnSpPr>
          <p:nvPr/>
        </p:nvCxnSpPr>
        <p:spPr>
          <a:xfrm flipV="1">
            <a:off x="2657038" y="3449919"/>
            <a:ext cx="1047501" cy="527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0D06CC2-3C79-484B-99B4-DABB260669B8}"/>
              </a:ext>
            </a:extLst>
          </p:cNvPr>
          <p:cNvCxnSpPr/>
          <p:nvPr/>
        </p:nvCxnSpPr>
        <p:spPr>
          <a:xfrm flipH="1" flipV="1">
            <a:off x="4252204" y="289863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BBB3753-01CC-E24F-8388-4928CCE5E2A4}"/>
              </a:ext>
            </a:extLst>
          </p:cNvPr>
          <p:cNvCxnSpPr/>
          <p:nvPr/>
        </p:nvCxnSpPr>
        <p:spPr>
          <a:xfrm flipH="1" flipV="1">
            <a:off x="2117908" y="29003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FC2539F-23E1-7B49-AB43-52065A2F66F4}"/>
              </a:ext>
            </a:extLst>
          </p:cNvPr>
          <p:cNvCxnSpPr/>
          <p:nvPr/>
        </p:nvCxnSpPr>
        <p:spPr>
          <a:xfrm flipH="1" flipV="1">
            <a:off x="3190404" y="290160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9D1CF64-B9B4-FE45-8F08-89AB47DEEBF5}"/>
              </a:ext>
            </a:extLst>
          </p:cNvPr>
          <p:cNvCxnSpPr/>
          <p:nvPr/>
        </p:nvCxnSpPr>
        <p:spPr>
          <a:xfrm flipV="1">
            <a:off x="1597041" y="290150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1029EE3-6BCC-8A41-BCB6-4E4F4D9046EE}"/>
              </a:ext>
            </a:extLst>
          </p:cNvPr>
          <p:cNvCxnSpPr/>
          <p:nvPr/>
        </p:nvCxnSpPr>
        <p:spPr>
          <a:xfrm flipV="1">
            <a:off x="2649356" y="290964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EBBB6F6-CA7F-ED49-BB50-DA8ADAF38F71}"/>
              </a:ext>
            </a:extLst>
          </p:cNvPr>
          <p:cNvCxnSpPr/>
          <p:nvPr/>
        </p:nvCxnSpPr>
        <p:spPr>
          <a:xfrm flipV="1">
            <a:off x="3718357" y="291400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BEE62F8-66A0-1D49-B8E7-8ED824F70490}"/>
              </a:ext>
            </a:extLst>
          </p:cNvPr>
          <p:cNvCxnSpPr/>
          <p:nvPr/>
        </p:nvCxnSpPr>
        <p:spPr>
          <a:xfrm flipH="1" flipV="1">
            <a:off x="6764353" y="292220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4C686BD-729A-4746-8746-A9AE29C1EA1B}"/>
              </a:ext>
            </a:extLst>
          </p:cNvPr>
          <p:cNvCxnSpPr>
            <a:cxnSpLocks/>
          </p:cNvCxnSpPr>
          <p:nvPr/>
        </p:nvCxnSpPr>
        <p:spPr>
          <a:xfrm flipV="1">
            <a:off x="6204201" y="2935982"/>
            <a:ext cx="526678" cy="4922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A516457-00BD-1F41-8EE2-A36E20A23C3B}"/>
              </a:ext>
            </a:extLst>
          </p:cNvPr>
          <p:cNvCxnSpPr>
            <a:cxnSpLocks/>
          </p:cNvCxnSpPr>
          <p:nvPr/>
        </p:nvCxnSpPr>
        <p:spPr>
          <a:xfrm flipH="1" flipV="1">
            <a:off x="1605055" y="2891402"/>
            <a:ext cx="1034206" cy="5450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6445821-AA88-C74D-B331-03EF3E4178BF}"/>
              </a:ext>
            </a:extLst>
          </p:cNvPr>
          <p:cNvCxnSpPr>
            <a:cxnSpLocks/>
          </p:cNvCxnSpPr>
          <p:nvPr/>
        </p:nvCxnSpPr>
        <p:spPr>
          <a:xfrm flipH="1" flipV="1">
            <a:off x="2639237" y="2894756"/>
            <a:ext cx="1100284" cy="5579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2BBBA85-1903-B142-B0A4-1386830537F3}"/>
              </a:ext>
            </a:extLst>
          </p:cNvPr>
          <p:cNvCxnSpPr>
            <a:cxnSpLocks/>
          </p:cNvCxnSpPr>
          <p:nvPr/>
        </p:nvCxnSpPr>
        <p:spPr>
          <a:xfrm flipV="1">
            <a:off x="1581486" y="3444974"/>
            <a:ext cx="1060632" cy="5359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6AA26BA-F94F-1C46-8AAE-B53E4AAF4D62}"/>
              </a:ext>
            </a:extLst>
          </p:cNvPr>
          <p:cNvCxnSpPr>
            <a:cxnSpLocks/>
          </p:cNvCxnSpPr>
          <p:nvPr/>
        </p:nvCxnSpPr>
        <p:spPr>
          <a:xfrm flipV="1">
            <a:off x="2672339" y="2905644"/>
            <a:ext cx="1047501" cy="527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3BE89CC-A1D6-B144-A5E3-D6CFD882317F}"/>
              </a:ext>
            </a:extLst>
          </p:cNvPr>
          <p:cNvCxnSpPr/>
          <p:nvPr/>
        </p:nvCxnSpPr>
        <p:spPr>
          <a:xfrm flipH="1" flipV="1">
            <a:off x="6212670" y="345940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0568E89-A5CD-A743-9E17-E1F2ED557945}"/>
              </a:ext>
            </a:extLst>
          </p:cNvPr>
          <p:cNvCxnSpPr/>
          <p:nvPr/>
        </p:nvCxnSpPr>
        <p:spPr>
          <a:xfrm flipV="1">
            <a:off x="6756939" y="34631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0E688F2-1A4E-A84D-93E0-F9B72A19F68B}"/>
              </a:ext>
            </a:extLst>
          </p:cNvPr>
          <p:cNvCxnSpPr/>
          <p:nvPr/>
        </p:nvCxnSpPr>
        <p:spPr>
          <a:xfrm flipH="1" flipV="1">
            <a:off x="3716686" y="344803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A2F615C-B055-D84D-AF7D-2EF95E035DAB}"/>
              </a:ext>
            </a:extLst>
          </p:cNvPr>
          <p:cNvCxnSpPr>
            <a:cxnSpLocks/>
            <a:endCxn id="95" idx="3"/>
          </p:cNvCxnSpPr>
          <p:nvPr/>
        </p:nvCxnSpPr>
        <p:spPr>
          <a:xfrm flipV="1">
            <a:off x="1601472" y="2928129"/>
            <a:ext cx="1038759" cy="5089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CA1DD95-4B93-8546-B39B-FF7B2A89CA8B}"/>
              </a:ext>
            </a:extLst>
          </p:cNvPr>
          <p:cNvCxnSpPr>
            <a:cxnSpLocks/>
          </p:cNvCxnSpPr>
          <p:nvPr/>
        </p:nvCxnSpPr>
        <p:spPr>
          <a:xfrm flipH="1" flipV="1">
            <a:off x="1589529" y="3435376"/>
            <a:ext cx="1084951" cy="5437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62B1399-174C-3548-9CBD-C61274CC0BB7}"/>
              </a:ext>
            </a:extLst>
          </p:cNvPr>
          <p:cNvCxnSpPr>
            <a:cxnSpLocks/>
          </p:cNvCxnSpPr>
          <p:nvPr/>
        </p:nvCxnSpPr>
        <p:spPr>
          <a:xfrm flipH="1" flipV="1">
            <a:off x="2685952" y="3448832"/>
            <a:ext cx="1009750" cy="5209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777FCA02-B9C2-3046-B4F3-DCD19E6F2D5A}"/>
              </a:ext>
            </a:extLst>
          </p:cNvPr>
          <p:cNvGrpSpPr/>
          <p:nvPr/>
        </p:nvGrpSpPr>
        <p:grpSpPr>
          <a:xfrm>
            <a:off x="1492171" y="2835033"/>
            <a:ext cx="139883" cy="134715"/>
            <a:chOff x="1869545" y="1777075"/>
            <a:chExt cx="192026" cy="184931"/>
          </a:xfrm>
        </p:grpSpPr>
        <p:sp>
          <p:nvSpPr>
            <p:cNvPr id="34" name="Oval 33">
              <a:extLst>
                <a:ext uri="{FF2B5EF4-FFF2-40B4-BE49-F238E27FC236}">
                  <a16:creationId xmlns:a16="http://schemas.microsoft.com/office/drawing/2014/main" id="{B0734880-46F9-5144-909F-BC9E71FAC298}"/>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2D8E1669-5A06-6446-A52B-176062DDC532}"/>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3AB3058-A409-9F4D-AE96-085FDC4D1BFF}"/>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8B4D173-EE54-6441-9188-AB0B9A30295C}"/>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F6FF258-DECA-DE4B-B1A3-A31217D86C75}"/>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B67A7A7F-F1E1-9241-85C2-C65E16E520D2}"/>
              </a:ext>
            </a:extLst>
          </p:cNvPr>
          <p:cNvGrpSpPr/>
          <p:nvPr/>
        </p:nvGrpSpPr>
        <p:grpSpPr>
          <a:xfrm>
            <a:off x="1475222" y="3899933"/>
            <a:ext cx="145247" cy="134715"/>
            <a:chOff x="1858169" y="2509507"/>
            <a:chExt cx="199389" cy="184931"/>
          </a:xfrm>
        </p:grpSpPr>
        <p:sp>
          <p:nvSpPr>
            <p:cNvPr id="40" name="Oval 39">
              <a:extLst>
                <a:ext uri="{FF2B5EF4-FFF2-40B4-BE49-F238E27FC236}">
                  <a16:creationId xmlns:a16="http://schemas.microsoft.com/office/drawing/2014/main" id="{44A37B83-56F6-2343-A7B8-253B49F24AA7}"/>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AD9E4E2A-96D0-B640-A590-2E84C6174D30}"/>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32F9900-F53B-5A46-833D-2AFDA8B702E7}"/>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9BA1DED6-087E-AF4C-BCE8-EFB6529311CC}"/>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53E38E55-EF1E-C745-A369-38B7FB0DD19C}"/>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5" name="Straight Connector 44">
            <a:extLst>
              <a:ext uri="{FF2B5EF4-FFF2-40B4-BE49-F238E27FC236}">
                <a16:creationId xmlns:a16="http://schemas.microsoft.com/office/drawing/2014/main" id="{B8B962C0-989C-544A-A194-4AF01D99EF49}"/>
              </a:ext>
            </a:extLst>
          </p:cNvPr>
          <p:cNvCxnSpPr>
            <a:cxnSpLocks/>
          </p:cNvCxnSpPr>
          <p:nvPr/>
        </p:nvCxnSpPr>
        <p:spPr>
          <a:xfrm flipH="1" flipV="1">
            <a:off x="6195241" y="2911417"/>
            <a:ext cx="1096476" cy="5473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CB4EC0F1-0F35-6B48-90D8-A92E265B2BC8}"/>
              </a:ext>
            </a:extLst>
          </p:cNvPr>
          <p:cNvSpPr/>
          <p:nvPr/>
        </p:nvSpPr>
        <p:spPr>
          <a:xfrm>
            <a:off x="4228439" y="28691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79B7F1A3-1C50-134F-8838-38297494F25B}"/>
              </a:ext>
            </a:extLst>
          </p:cNvPr>
          <p:cNvSpPr/>
          <p:nvPr/>
        </p:nvSpPr>
        <p:spPr>
          <a:xfrm>
            <a:off x="4760184" y="28705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E9B9CBDD-5372-4747-91C3-B455956A798B}"/>
              </a:ext>
            </a:extLst>
          </p:cNvPr>
          <p:cNvSpPr/>
          <p:nvPr/>
        </p:nvSpPr>
        <p:spPr>
          <a:xfrm>
            <a:off x="4220217" y="394084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06405331-4F7D-DA45-A3E0-DA716D066CC6}"/>
              </a:ext>
            </a:extLst>
          </p:cNvPr>
          <p:cNvSpPr/>
          <p:nvPr/>
        </p:nvSpPr>
        <p:spPr>
          <a:xfrm>
            <a:off x="4751069" y="394230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657C1101-0199-DE4F-A032-4C31AC024F29}"/>
              </a:ext>
            </a:extLst>
          </p:cNvPr>
          <p:cNvSpPr/>
          <p:nvPr/>
        </p:nvSpPr>
        <p:spPr>
          <a:xfrm>
            <a:off x="6718420" y="288197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A830F5E5-7E48-414A-BD49-D9D40C7D6C50}"/>
              </a:ext>
            </a:extLst>
          </p:cNvPr>
          <p:cNvSpPr/>
          <p:nvPr/>
        </p:nvSpPr>
        <p:spPr>
          <a:xfrm>
            <a:off x="6709602" y="39571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FAB5A01E-DFCD-244F-AAD8-26D352D8B52C}"/>
              </a:ext>
            </a:extLst>
          </p:cNvPr>
          <p:cNvSpPr/>
          <p:nvPr/>
        </p:nvSpPr>
        <p:spPr>
          <a:xfrm>
            <a:off x="4758394" y="34109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a:extLst>
              <a:ext uri="{FF2B5EF4-FFF2-40B4-BE49-F238E27FC236}">
                <a16:creationId xmlns:a16="http://schemas.microsoft.com/office/drawing/2014/main" id="{939E51A2-5443-3542-89C6-669EEB2DD91C}"/>
              </a:ext>
            </a:extLst>
          </p:cNvPr>
          <p:cNvCxnSpPr/>
          <p:nvPr/>
        </p:nvCxnSpPr>
        <p:spPr>
          <a:xfrm flipH="1" flipV="1">
            <a:off x="1611341" y="344438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B367600-FB42-984F-91A8-B014AF6D6B63}"/>
              </a:ext>
            </a:extLst>
          </p:cNvPr>
          <p:cNvCxnSpPr/>
          <p:nvPr/>
        </p:nvCxnSpPr>
        <p:spPr>
          <a:xfrm flipV="1">
            <a:off x="2121620" y="34326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0" name="Group 69">
            <a:extLst>
              <a:ext uri="{FF2B5EF4-FFF2-40B4-BE49-F238E27FC236}">
                <a16:creationId xmlns:a16="http://schemas.microsoft.com/office/drawing/2014/main" id="{5D2E7EAA-3DFC-CC4B-826E-E99920FB7E8C}"/>
              </a:ext>
            </a:extLst>
          </p:cNvPr>
          <p:cNvGrpSpPr/>
          <p:nvPr/>
        </p:nvGrpSpPr>
        <p:grpSpPr>
          <a:xfrm>
            <a:off x="1483884" y="3368581"/>
            <a:ext cx="145247" cy="134715"/>
            <a:chOff x="1858169" y="2509507"/>
            <a:chExt cx="199389" cy="184931"/>
          </a:xfrm>
        </p:grpSpPr>
        <p:sp>
          <p:nvSpPr>
            <p:cNvPr id="71" name="Oval 70">
              <a:extLst>
                <a:ext uri="{FF2B5EF4-FFF2-40B4-BE49-F238E27FC236}">
                  <a16:creationId xmlns:a16="http://schemas.microsoft.com/office/drawing/2014/main" id="{0849337F-3EE6-B54C-A7D2-BC4FD952378A}"/>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a:extLst>
                <a:ext uri="{FF2B5EF4-FFF2-40B4-BE49-F238E27FC236}">
                  <a16:creationId xmlns:a16="http://schemas.microsoft.com/office/drawing/2014/main" id="{BB333585-9A99-6F44-A8BE-F89B5CB0C14F}"/>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05F5D724-55D8-E145-B2A5-428AAD6019A8}"/>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8AAB463E-79D1-0742-998B-5014939DF271}"/>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50EE9F6E-D138-1B45-9776-E73ABBE97691}"/>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8" name="Straight Connector 77">
            <a:extLst>
              <a:ext uri="{FF2B5EF4-FFF2-40B4-BE49-F238E27FC236}">
                <a16:creationId xmlns:a16="http://schemas.microsoft.com/office/drawing/2014/main" id="{93B072DE-7E03-6F4A-A22E-CA19DD64C3BE}"/>
              </a:ext>
            </a:extLst>
          </p:cNvPr>
          <p:cNvCxnSpPr/>
          <p:nvPr/>
        </p:nvCxnSpPr>
        <p:spPr>
          <a:xfrm flipH="1" flipV="1">
            <a:off x="2651879" y="343467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668C668E-C0AA-FB44-8E83-1AC5E4B048AD}"/>
              </a:ext>
            </a:extLst>
          </p:cNvPr>
          <p:cNvCxnSpPr/>
          <p:nvPr/>
        </p:nvCxnSpPr>
        <p:spPr>
          <a:xfrm flipV="1">
            <a:off x="3192957" y="343429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Oval 79">
            <a:extLst>
              <a:ext uri="{FF2B5EF4-FFF2-40B4-BE49-F238E27FC236}">
                <a16:creationId xmlns:a16="http://schemas.microsoft.com/office/drawing/2014/main" id="{930958DA-072C-1345-8FC6-569D5B85FE71}"/>
              </a:ext>
            </a:extLst>
          </p:cNvPr>
          <p:cNvSpPr/>
          <p:nvPr/>
        </p:nvSpPr>
        <p:spPr>
          <a:xfrm>
            <a:off x="2623200" y="34116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7450FAFD-C463-DF4E-B64F-27D0D916973B}"/>
              </a:ext>
            </a:extLst>
          </p:cNvPr>
          <p:cNvSpPr/>
          <p:nvPr/>
        </p:nvSpPr>
        <p:spPr>
          <a:xfrm>
            <a:off x="3692201" y="34116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a:extLst>
              <a:ext uri="{FF2B5EF4-FFF2-40B4-BE49-F238E27FC236}">
                <a16:creationId xmlns:a16="http://schemas.microsoft.com/office/drawing/2014/main" id="{B9387F4A-DAC8-EF46-AADD-873C1A8D369B}"/>
              </a:ext>
            </a:extLst>
          </p:cNvPr>
          <p:cNvCxnSpPr>
            <a:cxnSpLocks/>
          </p:cNvCxnSpPr>
          <p:nvPr/>
        </p:nvCxnSpPr>
        <p:spPr>
          <a:xfrm flipH="1" flipV="1">
            <a:off x="6197449" y="3442611"/>
            <a:ext cx="1096476" cy="5473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EDF14110-4508-8A40-A7C2-9A12A6BD01A9}"/>
              </a:ext>
            </a:extLst>
          </p:cNvPr>
          <p:cNvCxnSpPr>
            <a:cxnSpLocks/>
          </p:cNvCxnSpPr>
          <p:nvPr/>
        </p:nvCxnSpPr>
        <p:spPr>
          <a:xfrm flipV="1">
            <a:off x="6191316" y="2907223"/>
            <a:ext cx="1101330" cy="5390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742E2326-21DB-4047-BDF5-380EADCB210D}"/>
              </a:ext>
            </a:extLst>
          </p:cNvPr>
          <p:cNvCxnSpPr>
            <a:cxnSpLocks/>
          </p:cNvCxnSpPr>
          <p:nvPr/>
        </p:nvCxnSpPr>
        <p:spPr>
          <a:xfrm flipV="1">
            <a:off x="6196837" y="3450223"/>
            <a:ext cx="1101330" cy="5390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7BF6A743-5B4E-3146-B228-3EA691EC54FE}"/>
              </a:ext>
            </a:extLst>
          </p:cNvPr>
          <p:cNvSpPr/>
          <p:nvPr/>
        </p:nvSpPr>
        <p:spPr>
          <a:xfrm>
            <a:off x="7261285" y="341996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0443F659-8966-0047-8051-F51D06CBD2E5}"/>
              </a:ext>
            </a:extLst>
          </p:cNvPr>
          <p:cNvSpPr/>
          <p:nvPr/>
        </p:nvSpPr>
        <p:spPr>
          <a:xfrm>
            <a:off x="7261738" y="28795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C6E74A8E-0DC4-5849-801A-E98E5BF189AE}"/>
              </a:ext>
            </a:extLst>
          </p:cNvPr>
          <p:cNvCxnSpPr/>
          <p:nvPr/>
        </p:nvCxnSpPr>
        <p:spPr>
          <a:xfrm>
            <a:off x="2132039" y="397708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7D88FDD-1D26-F743-B6F7-16BD9EB36361}"/>
              </a:ext>
            </a:extLst>
          </p:cNvPr>
          <p:cNvCxnSpPr/>
          <p:nvPr/>
        </p:nvCxnSpPr>
        <p:spPr>
          <a:xfrm>
            <a:off x="2110352" y="289554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2790A0A1-4BB8-3E42-8CBC-CCE84EF6208A}"/>
              </a:ext>
            </a:extLst>
          </p:cNvPr>
          <p:cNvCxnSpPr/>
          <p:nvPr/>
        </p:nvCxnSpPr>
        <p:spPr>
          <a:xfrm>
            <a:off x="3186575" y="397411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32372351-0E73-DC42-9077-B820DD1F98A8}"/>
              </a:ext>
            </a:extLst>
          </p:cNvPr>
          <p:cNvCxnSpPr/>
          <p:nvPr/>
        </p:nvCxnSpPr>
        <p:spPr>
          <a:xfrm>
            <a:off x="3192957" y="290285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A0F2E505-6A0F-3545-AB98-243C46D89C34}"/>
              </a:ext>
            </a:extLst>
          </p:cNvPr>
          <p:cNvSpPr/>
          <p:nvPr/>
        </p:nvSpPr>
        <p:spPr>
          <a:xfrm>
            <a:off x="2630476" y="287127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307215FB-4D14-0E47-9FC0-68AB028411B0}"/>
              </a:ext>
            </a:extLst>
          </p:cNvPr>
          <p:cNvSpPr/>
          <p:nvPr/>
        </p:nvSpPr>
        <p:spPr>
          <a:xfrm>
            <a:off x="3159438" y="28691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590C2C33-E6BD-694E-BC28-65DF1F57AB2A}"/>
              </a:ext>
            </a:extLst>
          </p:cNvPr>
          <p:cNvSpPr/>
          <p:nvPr/>
        </p:nvSpPr>
        <p:spPr>
          <a:xfrm>
            <a:off x="2094804" y="287168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AF536316-5694-694F-9CFF-AE47882BB100}"/>
              </a:ext>
            </a:extLst>
          </p:cNvPr>
          <p:cNvSpPr/>
          <p:nvPr/>
        </p:nvSpPr>
        <p:spPr>
          <a:xfrm>
            <a:off x="2085576" y="39364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E91FA8DB-309B-EE46-AE81-A0FA9E69177A}"/>
              </a:ext>
            </a:extLst>
          </p:cNvPr>
          <p:cNvSpPr/>
          <p:nvPr/>
        </p:nvSpPr>
        <p:spPr>
          <a:xfrm>
            <a:off x="2614537" y="39430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828B1608-C472-BE45-B8FB-C35051E38B18}"/>
              </a:ext>
            </a:extLst>
          </p:cNvPr>
          <p:cNvSpPr/>
          <p:nvPr/>
        </p:nvSpPr>
        <p:spPr>
          <a:xfrm>
            <a:off x="3143499" y="394084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3CA00C3F-D867-184C-93BE-CA3CD9D8A545}"/>
              </a:ext>
            </a:extLst>
          </p:cNvPr>
          <p:cNvSpPr/>
          <p:nvPr/>
        </p:nvSpPr>
        <p:spPr>
          <a:xfrm>
            <a:off x="3683539" y="39430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BD18187E-D8DB-7E4A-AED8-483451FB9C9A}"/>
              </a:ext>
            </a:extLst>
          </p:cNvPr>
          <p:cNvSpPr/>
          <p:nvPr/>
        </p:nvSpPr>
        <p:spPr>
          <a:xfrm>
            <a:off x="3690771" y="287127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CB74080D-47CF-564C-952E-4D84E55E3D14}"/>
              </a:ext>
            </a:extLst>
          </p:cNvPr>
          <p:cNvSpPr/>
          <p:nvPr/>
        </p:nvSpPr>
        <p:spPr>
          <a:xfrm>
            <a:off x="6173204" y="28802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A07A64FE-02FC-7546-91B6-F6A1A9C96AAF}"/>
              </a:ext>
            </a:extLst>
          </p:cNvPr>
          <p:cNvSpPr/>
          <p:nvPr/>
        </p:nvSpPr>
        <p:spPr>
          <a:xfrm>
            <a:off x="6164089" y="39480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B9FEA4B4-5EAA-8941-9852-16BDFF8025E8}"/>
              </a:ext>
            </a:extLst>
          </p:cNvPr>
          <p:cNvSpPr/>
          <p:nvPr/>
        </p:nvSpPr>
        <p:spPr>
          <a:xfrm>
            <a:off x="6167556" y="34167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215F5EA6-3129-6946-BD08-8D55CA221D1B}"/>
              </a:ext>
            </a:extLst>
          </p:cNvPr>
          <p:cNvSpPr/>
          <p:nvPr/>
        </p:nvSpPr>
        <p:spPr>
          <a:xfrm>
            <a:off x="7263603" y="39586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9" name="Group 88">
            <a:extLst>
              <a:ext uri="{FF2B5EF4-FFF2-40B4-BE49-F238E27FC236}">
                <a16:creationId xmlns:a16="http://schemas.microsoft.com/office/drawing/2014/main" id="{825DA912-58F2-B84A-BF1A-BFFAC7EDE4F1}"/>
              </a:ext>
            </a:extLst>
          </p:cNvPr>
          <p:cNvGrpSpPr/>
          <p:nvPr/>
        </p:nvGrpSpPr>
        <p:grpSpPr>
          <a:xfrm>
            <a:off x="501587" y="5380876"/>
            <a:ext cx="924602" cy="1058574"/>
            <a:chOff x="536432" y="5376415"/>
            <a:chExt cx="924602" cy="1058574"/>
          </a:xfrm>
        </p:grpSpPr>
        <p:cxnSp>
          <p:nvCxnSpPr>
            <p:cNvPr id="94" name="Straight Arrow Connector 93">
              <a:extLst>
                <a:ext uri="{FF2B5EF4-FFF2-40B4-BE49-F238E27FC236}">
                  <a16:creationId xmlns:a16="http://schemas.microsoft.com/office/drawing/2014/main" id="{5DA9C23F-AA8D-F243-8515-E938F5857A4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3BFB8AE3-905C-1B45-B3D6-70B44D881F25}"/>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4" name="Straight Arrow Connector 103">
              <a:extLst>
                <a:ext uri="{FF2B5EF4-FFF2-40B4-BE49-F238E27FC236}">
                  <a16:creationId xmlns:a16="http://schemas.microsoft.com/office/drawing/2014/main" id="{7ACAF833-363D-584D-8ECE-06CB5AFB71E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1CD0BB0E-EFDF-4743-B176-516F081EAFD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6" name="Straight Arrow Connector 105">
            <a:extLst>
              <a:ext uri="{FF2B5EF4-FFF2-40B4-BE49-F238E27FC236}">
                <a16:creationId xmlns:a16="http://schemas.microsoft.com/office/drawing/2014/main" id="{AB59A2D6-45F8-964C-951F-1EC849B39615}"/>
              </a:ext>
            </a:extLst>
          </p:cNvPr>
          <p:cNvCxnSpPr>
            <a:cxnSpLocks/>
          </p:cNvCxnSpPr>
          <p:nvPr/>
        </p:nvCxnSpPr>
        <p:spPr>
          <a:xfrm>
            <a:off x="7526596" y="2683576"/>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38A535A9-051E-F548-B559-EC38BCE4C3E6}"/>
              </a:ext>
            </a:extLst>
          </p:cNvPr>
          <p:cNvCxnSpPr>
            <a:cxnSpLocks/>
          </p:cNvCxnSpPr>
          <p:nvPr/>
        </p:nvCxnSpPr>
        <p:spPr>
          <a:xfrm>
            <a:off x="7485653" y="3760388"/>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5D7878D0-55B8-1D49-BC48-983766C59F5D}"/>
              </a:ext>
            </a:extLst>
          </p:cNvPr>
          <p:cNvSpPr txBox="1"/>
          <p:nvPr/>
        </p:nvSpPr>
        <p:spPr>
          <a:xfrm>
            <a:off x="7272207" y="2283829"/>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9" name="TextBox 108">
            <a:extLst>
              <a:ext uri="{FF2B5EF4-FFF2-40B4-BE49-F238E27FC236}">
                <a16:creationId xmlns:a16="http://schemas.microsoft.com/office/drawing/2014/main" id="{D008291D-CF18-2C46-9E63-ECEFBC72DC03}"/>
              </a:ext>
            </a:extLst>
          </p:cNvPr>
          <p:cNvSpPr txBox="1"/>
          <p:nvPr/>
        </p:nvSpPr>
        <p:spPr>
          <a:xfrm>
            <a:off x="7266933" y="4073979"/>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0" name="Oval 109">
            <a:extLst>
              <a:ext uri="{FF2B5EF4-FFF2-40B4-BE49-F238E27FC236}">
                <a16:creationId xmlns:a16="http://schemas.microsoft.com/office/drawing/2014/main" id="{8716B818-CD59-C946-8678-C3003E498BC5}"/>
              </a:ext>
            </a:extLst>
          </p:cNvPr>
          <p:cNvSpPr/>
          <p:nvPr/>
        </p:nvSpPr>
        <p:spPr>
          <a:xfrm>
            <a:off x="5194469" y="341997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CE1186E4-E05F-C84E-847F-1A698C00EAFD}"/>
              </a:ext>
            </a:extLst>
          </p:cNvPr>
          <p:cNvSpPr/>
          <p:nvPr/>
        </p:nvSpPr>
        <p:spPr>
          <a:xfrm>
            <a:off x="5465738" y="341375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Oval 111">
            <a:extLst>
              <a:ext uri="{FF2B5EF4-FFF2-40B4-BE49-F238E27FC236}">
                <a16:creationId xmlns:a16="http://schemas.microsoft.com/office/drawing/2014/main" id="{FD8F318A-F27B-9D43-97F3-E8106A388F8B}"/>
              </a:ext>
            </a:extLst>
          </p:cNvPr>
          <p:cNvSpPr/>
          <p:nvPr/>
        </p:nvSpPr>
        <p:spPr>
          <a:xfrm>
            <a:off x="5733083" y="341743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5" name="TextBox 114">
            <a:extLst>
              <a:ext uri="{FF2B5EF4-FFF2-40B4-BE49-F238E27FC236}">
                <a16:creationId xmlns:a16="http://schemas.microsoft.com/office/drawing/2014/main" id="{2423934F-F6E0-2341-AD46-1970D9A2765B}"/>
              </a:ext>
            </a:extLst>
          </p:cNvPr>
          <p:cNvSpPr txBox="1"/>
          <p:nvPr/>
        </p:nvSpPr>
        <p:spPr>
          <a:xfrm>
            <a:off x="2800404" y="290347"/>
            <a:ext cx="3944869"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#23             </a:t>
            </a:r>
          </a:p>
        </p:txBody>
      </p:sp>
      <p:grpSp>
        <p:nvGrpSpPr>
          <p:cNvPr id="117" name="Group 116">
            <a:extLst>
              <a:ext uri="{FF2B5EF4-FFF2-40B4-BE49-F238E27FC236}">
                <a16:creationId xmlns:a16="http://schemas.microsoft.com/office/drawing/2014/main" id="{873C55DE-7AC6-234D-AECC-6750428AC729}"/>
              </a:ext>
            </a:extLst>
          </p:cNvPr>
          <p:cNvGrpSpPr/>
          <p:nvPr/>
        </p:nvGrpSpPr>
        <p:grpSpPr>
          <a:xfrm>
            <a:off x="7041944" y="6080772"/>
            <a:ext cx="1694217" cy="465402"/>
            <a:chOff x="1032936" y="5906726"/>
            <a:chExt cx="1694217" cy="465402"/>
          </a:xfrm>
        </p:grpSpPr>
        <p:sp>
          <p:nvSpPr>
            <p:cNvPr id="118" name="TextBox 117">
              <a:extLst>
                <a:ext uri="{FF2B5EF4-FFF2-40B4-BE49-F238E27FC236}">
                  <a16:creationId xmlns:a16="http://schemas.microsoft.com/office/drawing/2014/main" id="{F3E8B0FE-2A86-F948-9BEB-A48A57A4166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9" name="TextBox 118">
              <a:extLst>
                <a:ext uri="{FF2B5EF4-FFF2-40B4-BE49-F238E27FC236}">
                  <a16:creationId xmlns:a16="http://schemas.microsoft.com/office/drawing/2014/main" id="{49DEFED1-1720-F24C-9CB2-2E5BDF82DD9F}"/>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240240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6212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B1A9D7A-006E-7A46-B777-355CE644B6E8}"/>
              </a:ext>
            </a:extLst>
          </p:cNvPr>
          <p:cNvCxnSpPr/>
          <p:nvPr/>
        </p:nvCxnSpPr>
        <p:spPr>
          <a:xfrm flipV="1">
            <a:off x="4398447" y="357891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581D275F-25B9-A849-85D7-B70B8A3D76FC}"/>
              </a:ext>
            </a:extLst>
          </p:cNvPr>
          <p:cNvCxnSpPr/>
          <p:nvPr/>
        </p:nvCxnSpPr>
        <p:spPr>
          <a:xfrm flipV="1">
            <a:off x="6421201" y="358892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4B7DCBD-3967-6A45-87CD-2F21103152A7}"/>
              </a:ext>
            </a:extLst>
          </p:cNvPr>
          <p:cNvCxnSpPr>
            <a:cxnSpLocks/>
          </p:cNvCxnSpPr>
          <p:nvPr/>
        </p:nvCxnSpPr>
        <p:spPr>
          <a:xfrm>
            <a:off x="6436919" y="306306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D21C31B-D753-514C-B76C-8B7DB3DD7ED7}"/>
              </a:ext>
            </a:extLst>
          </p:cNvPr>
          <p:cNvCxnSpPr>
            <a:cxnSpLocks/>
          </p:cNvCxnSpPr>
          <p:nvPr/>
        </p:nvCxnSpPr>
        <p:spPr>
          <a:xfrm>
            <a:off x="4394753" y="30350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5B9C96B-3FD0-5549-AD22-9D7DB40796E4}"/>
              </a:ext>
            </a:extLst>
          </p:cNvPr>
          <p:cNvCxnSpPr>
            <a:cxnSpLocks/>
          </p:cNvCxnSpPr>
          <p:nvPr/>
        </p:nvCxnSpPr>
        <p:spPr>
          <a:xfrm>
            <a:off x="3325512" y="303308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3A365AA-2F1D-7D48-B93F-8B8BC20F0D4C}"/>
              </a:ext>
            </a:extLst>
          </p:cNvPr>
          <p:cNvCxnSpPr/>
          <p:nvPr/>
        </p:nvCxnSpPr>
        <p:spPr>
          <a:xfrm flipV="1">
            <a:off x="3338214" y="357344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F522744-CF35-C345-80E5-4F095B7FE8D0}"/>
              </a:ext>
            </a:extLst>
          </p:cNvPr>
          <p:cNvCxnSpPr>
            <a:cxnSpLocks/>
          </p:cNvCxnSpPr>
          <p:nvPr/>
        </p:nvCxnSpPr>
        <p:spPr>
          <a:xfrm>
            <a:off x="2268660" y="304603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48AC685-D2D8-D442-9085-5F807465F3C0}"/>
              </a:ext>
            </a:extLst>
          </p:cNvPr>
          <p:cNvCxnSpPr/>
          <p:nvPr/>
        </p:nvCxnSpPr>
        <p:spPr>
          <a:xfrm flipV="1">
            <a:off x="2256884" y="357197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4E64ABC-13A6-2A4B-B6AC-390EAE2DB4F3}"/>
              </a:ext>
            </a:extLst>
          </p:cNvPr>
          <p:cNvCxnSpPr>
            <a:cxnSpLocks/>
          </p:cNvCxnSpPr>
          <p:nvPr/>
        </p:nvCxnSpPr>
        <p:spPr>
          <a:xfrm flipH="1">
            <a:off x="3894539" y="3065568"/>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9B67D78-2E29-3A4C-9524-5D3943B4C368}"/>
              </a:ext>
            </a:extLst>
          </p:cNvPr>
          <p:cNvCxnSpPr>
            <a:cxnSpLocks/>
          </p:cNvCxnSpPr>
          <p:nvPr/>
        </p:nvCxnSpPr>
        <p:spPr>
          <a:xfrm>
            <a:off x="3886669" y="3052988"/>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887A8C0-CC4B-7A49-9873-8586F7C7B5B8}"/>
              </a:ext>
            </a:extLst>
          </p:cNvPr>
          <p:cNvCxnSpPr>
            <a:cxnSpLocks/>
          </p:cNvCxnSpPr>
          <p:nvPr/>
        </p:nvCxnSpPr>
        <p:spPr>
          <a:xfrm flipH="1">
            <a:off x="2812913" y="3058320"/>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B5CD000-2D82-F643-A03E-F9FA7A0E778B}"/>
              </a:ext>
            </a:extLst>
          </p:cNvPr>
          <p:cNvCxnSpPr>
            <a:cxnSpLocks/>
          </p:cNvCxnSpPr>
          <p:nvPr/>
        </p:nvCxnSpPr>
        <p:spPr>
          <a:xfrm>
            <a:off x="2824498" y="3071680"/>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5B8948A0-EA4A-DE4E-950F-8E6D501915ED}"/>
              </a:ext>
            </a:extLst>
          </p:cNvPr>
          <p:cNvSpPr/>
          <p:nvPr/>
        </p:nvSpPr>
        <p:spPr>
          <a:xfrm>
            <a:off x="3296863" y="35533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a:extLst>
              <a:ext uri="{FF2B5EF4-FFF2-40B4-BE49-F238E27FC236}">
                <a16:creationId xmlns:a16="http://schemas.microsoft.com/office/drawing/2014/main" id="{22B9A74E-880B-2440-AED2-78408191C745}"/>
              </a:ext>
            </a:extLst>
          </p:cNvPr>
          <p:cNvCxnSpPr>
            <a:cxnSpLocks/>
          </p:cNvCxnSpPr>
          <p:nvPr/>
        </p:nvCxnSpPr>
        <p:spPr>
          <a:xfrm flipV="1">
            <a:off x="4402333" y="3056793"/>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118FC17-1DF5-3449-B92B-64EB618A5094}"/>
              </a:ext>
            </a:extLst>
          </p:cNvPr>
          <p:cNvCxnSpPr>
            <a:cxnSpLocks/>
          </p:cNvCxnSpPr>
          <p:nvPr/>
        </p:nvCxnSpPr>
        <p:spPr>
          <a:xfrm flipH="1" flipV="1">
            <a:off x="4394481" y="3036346"/>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AF8A913-9016-7349-A5EF-A00E4A19677E}"/>
              </a:ext>
            </a:extLst>
          </p:cNvPr>
          <p:cNvCxnSpPr>
            <a:cxnSpLocks/>
          </p:cNvCxnSpPr>
          <p:nvPr/>
        </p:nvCxnSpPr>
        <p:spPr>
          <a:xfrm flipH="1">
            <a:off x="3844212" y="3607037"/>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BEFACBE-90BE-4640-84D6-8DB5BC17E337}"/>
              </a:ext>
            </a:extLst>
          </p:cNvPr>
          <p:cNvCxnSpPr>
            <a:cxnSpLocks/>
          </p:cNvCxnSpPr>
          <p:nvPr/>
        </p:nvCxnSpPr>
        <p:spPr>
          <a:xfrm>
            <a:off x="3881854" y="3062461"/>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E4AC04E-6A49-8744-90DD-288F86007B11}"/>
              </a:ext>
            </a:extLst>
          </p:cNvPr>
          <p:cNvCxnSpPr>
            <a:cxnSpLocks/>
          </p:cNvCxnSpPr>
          <p:nvPr/>
        </p:nvCxnSpPr>
        <p:spPr>
          <a:xfrm flipH="1" flipV="1">
            <a:off x="2250289" y="3016465"/>
            <a:ext cx="549120" cy="11061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29012C6-4D62-1A4F-9777-08297ECE6A21}"/>
              </a:ext>
            </a:extLst>
          </p:cNvPr>
          <p:cNvCxnSpPr>
            <a:cxnSpLocks/>
          </p:cNvCxnSpPr>
          <p:nvPr/>
        </p:nvCxnSpPr>
        <p:spPr>
          <a:xfrm flipV="1">
            <a:off x="3325022" y="3043108"/>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B4E7FEE-8F97-1247-96FE-BC7B359EE709}"/>
              </a:ext>
            </a:extLst>
          </p:cNvPr>
          <p:cNvCxnSpPr>
            <a:cxnSpLocks/>
          </p:cNvCxnSpPr>
          <p:nvPr/>
        </p:nvCxnSpPr>
        <p:spPr>
          <a:xfrm flipV="1">
            <a:off x="2262254" y="3042601"/>
            <a:ext cx="519140" cy="10570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F39C99B-4E33-6D48-BEC8-C8F7B0B6E793}"/>
              </a:ext>
            </a:extLst>
          </p:cNvPr>
          <p:cNvCxnSpPr>
            <a:cxnSpLocks/>
          </p:cNvCxnSpPr>
          <p:nvPr/>
        </p:nvCxnSpPr>
        <p:spPr>
          <a:xfrm flipH="1" flipV="1">
            <a:off x="3317170" y="3022661"/>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98A9377-B60D-854A-B8F1-3CAD343FD30F}"/>
              </a:ext>
            </a:extLst>
          </p:cNvPr>
          <p:cNvCxnSpPr/>
          <p:nvPr/>
        </p:nvCxnSpPr>
        <p:spPr>
          <a:xfrm>
            <a:off x="3857983" y="411247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D597D3A-2EB5-7543-8835-5465BBFE89E5}"/>
              </a:ext>
            </a:extLst>
          </p:cNvPr>
          <p:cNvCxnSpPr/>
          <p:nvPr/>
        </p:nvCxnSpPr>
        <p:spPr>
          <a:xfrm>
            <a:off x="2785071" y="41108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C3DADBC-44E9-3140-A6AB-ED14E33977AE}"/>
              </a:ext>
            </a:extLst>
          </p:cNvPr>
          <p:cNvCxnSpPr/>
          <p:nvPr/>
        </p:nvCxnSpPr>
        <p:spPr>
          <a:xfrm>
            <a:off x="1721842" y="410590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91C8749-4B31-1043-AEE7-C817C6AD9061}"/>
              </a:ext>
            </a:extLst>
          </p:cNvPr>
          <p:cNvCxnSpPr/>
          <p:nvPr/>
        </p:nvCxnSpPr>
        <p:spPr>
          <a:xfrm>
            <a:off x="2787813" y="304442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6F25157-BDA8-5542-A75B-80869BFE0EBF}"/>
              </a:ext>
            </a:extLst>
          </p:cNvPr>
          <p:cNvCxnSpPr/>
          <p:nvPr/>
        </p:nvCxnSpPr>
        <p:spPr>
          <a:xfrm>
            <a:off x="3846707" y="304180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66080D5-B102-5A48-98AE-23147A0104E2}"/>
              </a:ext>
            </a:extLst>
          </p:cNvPr>
          <p:cNvCxnSpPr/>
          <p:nvPr/>
        </p:nvCxnSpPr>
        <p:spPr>
          <a:xfrm>
            <a:off x="1749693" y="304329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8CB2D51-7F9C-B541-80E6-503252F4F52A}"/>
              </a:ext>
            </a:extLst>
          </p:cNvPr>
          <p:cNvCxnSpPr>
            <a:cxnSpLocks/>
            <a:endCxn id="93" idx="7"/>
          </p:cNvCxnSpPr>
          <p:nvPr/>
        </p:nvCxnSpPr>
        <p:spPr>
          <a:xfrm flipH="1">
            <a:off x="1745216" y="3055580"/>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A47244A-7B31-164B-9E3E-722A46EA58F1}"/>
              </a:ext>
            </a:extLst>
          </p:cNvPr>
          <p:cNvCxnSpPr>
            <a:cxnSpLocks/>
          </p:cNvCxnSpPr>
          <p:nvPr/>
        </p:nvCxnSpPr>
        <p:spPr>
          <a:xfrm flipH="1">
            <a:off x="2775826" y="3610587"/>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79025DC7-46E6-7640-8638-722A8A292B0C}"/>
              </a:ext>
            </a:extLst>
          </p:cNvPr>
          <p:cNvSpPr/>
          <p:nvPr/>
        </p:nvSpPr>
        <p:spPr>
          <a:xfrm>
            <a:off x="4362941" y="300484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3F62F605-DDAD-3D46-943B-CA27A5944C25}"/>
              </a:ext>
            </a:extLst>
          </p:cNvPr>
          <p:cNvCxnSpPr>
            <a:cxnSpLocks/>
            <a:stCxn id="87" idx="5"/>
          </p:cNvCxnSpPr>
          <p:nvPr/>
        </p:nvCxnSpPr>
        <p:spPr>
          <a:xfrm>
            <a:off x="1756801" y="3068940"/>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46FCC4A-E74C-DD48-9046-6F63C4DC17A3}"/>
              </a:ext>
            </a:extLst>
          </p:cNvPr>
          <p:cNvCxnSpPr>
            <a:cxnSpLocks/>
          </p:cNvCxnSpPr>
          <p:nvPr/>
        </p:nvCxnSpPr>
        <p:spPr>
          <a:xfrm>
            <a:off x="2813860" y="3052598"/>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A6FB1658-C4D0-FF47-8684-B34F133310D5}"/>
              </a:ext>
            </a:extLst>
          </p:cNvPr>
          <p:cNvSpPr/>
          <p:nvPr/>
        </p:nvSpPr>
        <p:spPr>
          <a:xfrm>
            <a:off x="3290971" y="40765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8972E4C7-FE78-1E49-A69E-EE91C33448F0}"/>
              </a:ext>
            </a:extLst>
          </p:cNvPr>
          <p:cNvSpPr/>
          <p:nvPr/>
        </p:nvSpPr>
        <p:spPr>
          <a:xfrm>
            <a:off x="4359973" y="407659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505367E2-375E-5C48-9149-57642925551E}"/>
              </a:ext>
            </a:extLst>
          </p:cNvPr>
          <p:cNvSpPr/>
          <p:nvPr/>
        </p:nvSpPr>
        <p:spPr>
          <a:xfrm>
            <a:off x="4897985" y="35467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3BF20C60-2239-1F48-A9E6-2BE0644731A3}"/>
              </a:ext>
            </a:extLst>
          </p:cNvPr>
          <p:cNvSpPr/>
          <p:nvPr/>
        </p:nvSpPr>
        <p:spPr>
          <a:xfrm>
            <a:off x="4916942" y="30063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175239A-C8E3-414D-A6E1-E3F8AB43B080}"/>
              </a:ext>
            </a:extLst>
          </p:cNvPr>
          <p:cNvSpPr/>
          <p:nvPr/>
        </p:nvSpPr>
        <p:spPr>
          <a:xfrm>
            <a:off x="4894518" y="40780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F5CFF3ED-F73C-2445-A64F-7ED6983AFD2F}"/>
              </a:ext>
            </a:extLst>
          </p:cNvPr>
          <p:cNvSpPr/>
          <p:nvPr/>
        </p:nvSpPr>
        <p:spPr>
          <a:xfrm>
            <a:off x="2236130" y="300742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493E77A7-473E-804B-975F-1C99867568FF}"/>
              </a:ext>
            </a:extLst>
          </p:cNvPr>
          <p:cNvSpPr/>
          <p:nvPr/>
        </p:nvSpPr>
        <p:spPr>
          <a:xfrm>
            <a:off x="2220078" y="407223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D5B124E4-57EE-3747-B0AD-043B530E3CA8}"/>
              </a:ext>
            </a:extLst>
          </p:cNvPr>
          <p:cNvSpPr/>
          <p:nvPr/>
        </p:nvSpPr>
        <p:spPr>
          <a:xfrm>
            <a:off x="3293940" y="300484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CFA667F7-DEF2-E949-B6C9-CB125810820B}"/>
              </a:ext>
            </a:extLst>
          </p:cNvPr>
          <p:cNvSpPr/>
          <p:nvPr/>
        </p:nvSpPr>
        <p:spPr>
          <a:xfrm>
            <a:off x="2764978" y="30070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43FA4011-3279-714F-858E-005574A009BB}"/>
              </a:ext>
            </a:extLst>
          </p:cNvPr>
          <p:cNvSpPr/>
          <p:nvPr/>
        </p:nvSpPr>
        <p:spPr>
          <a:xfrm>
            <a:off x="3825273" y="30070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4A562D6E-8E4D-6749-B049-9E99A403DAE4}"/>
              </a:ext>
            </a:extLst>
          </p:cNvPr>
          <p:cNvSpPr/>
          <p:nvPr/>
        </p:nvSpPr>
        <p:spPr>
          <a:xfrm>
            <a:off x="3826703" y="35474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56EA96A4-FE4F-3443-A53A-7E4B40B6A222}"/>
              </a:ext>
            </a:extLst>
          </p:cNvPr>
          <p:cNvSpPr/>
          <p:nvPr/>
        </p:nvSpPr>
        <p:spPr>
          <a:xfrm>
            <a:off x="2749039" y="40787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AA8B1F5F-8A16-1A45-B3EB-B7B06B463A8C}"/>
              </a:ext>
            </a:extLst>
          </p:cNvPr>
          <p:cNvSpPr/>
          <p:nvPr/>
        </p:nvSpPr>
        <p:spPr>
          <a:xfrm>
            <a:off x="3818041" y="40787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35DDFBC7-C5F1-EE40-8B90-F9388AEC744D}"/>
              </a:ext>
            </a:extLst>
          </p:cNvPr>
          <p:cNvSpPr/>
          <p:nvPr/>
        </p:nvSpPr>
        <p:spPr>
          <a:xfrm>
            <a:off x="2229166" y="35506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a:extLst>
              <a:ext uri="{FF2B5EF4-FFF2-40B4-BE49-F238E27FC236}">
                <a16:creationId xmlns:a16="http://schemas.microsoft.com/office/drawing/2014/main" id="{105289A9-81FB-884E-B7B6-55F2F1BE5CDE}"/>
              </a:ext>
            </a:extLst>
          </p:cNvPr>
          <p:cNvCxnSpPr>
            <a:cxnSpLocks/>
          </p:cNvCxnSpPr>
          <p:nvPr/>
        </p:nvCxnSpPr>
        <p:spPr>
          <a:xfrm flipH="1">
            <a:off x="1727947" y="3588616"/>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B660F31E-C759-8845-BFDA-44E7FAB7AAAC}"/>
              </a:ext>
            </a:extLst>
          </p:cNvPr>
          <p:cNvCxnSpPr>
            <a:cxnSpLocks/>
          </p:cNvCxnSpPr>
          <p:nvPr/>
        </p:nvCxnSpPr>
        <p:spPr>
          <a:xfrm>
            <a:off x="1747912" y="3049491"/>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Oval 84">
            <a:extLst>
              <a:ext uri="{FF2B5EF4-FFF2-40B4-BE49-F238E27FC236}">
                <a16:creationId xmlns:a16="http://schemas.microsoft.com/office/drawing/2014/main" id="{4A9F37F6-E4CE-994E-9B7E-C7F8F6E91487}"/>
              </a:ext>
            </a:extLst>
          </p:cNvPr>
          <p:cNvSpPr/>
          <p:nvPr/>
        </p:nvSpPr>
        <p:spPr>
          <a:xfrm>
            <a:off x="2757702" y="35474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85">
            <a:extLst>
              <a:ext uri="{FF2B5EF4-FFF2-40B4-BE49-F238E27FC236}">
                <a16:creationId xmlns:a16="http://schemas.microsoft.com/office/drawing/2014/main" id="{01215BE8-29E7-014C-A5A2-95BC1A14FABC}"/>
              </a:ext>
            </a:extLst>
          </p:cNvPr>
          <p:cNvGrpSpPr/>
          <p:nvPr/>
        </p:nvGrpSpPr>
        <p:grpSpPr>
          <a:xfrm>
            <a:off x="1626673" y="2970776"/>
            <a:ext cx="139883" cy="134715"/>
            <a:chOff x="1869545" y="1777075"/>
            <a:chExt cx="192026" cy="184931"/>
          </a:xfrm>
        </p:grpSpPr>
        <p:sp>
          <p:nvSpPr>
            <p:cNvPr id="87" name="Oval 86">
              <a:extLst>
                <a:ext uri="{FF2B5EF4-FFF2-40B4-BE49-F238E27FC236}">
                  <a16:creationId xmlns:a16="http://schemas.microsoft.com/office/drawing/2014/main" id="{CA9BACB4-D26E-1C4B-829D-E6E08AE341BC}"/>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8A68AD09-765C-3541-8A17-58E9B3186AB9}"/>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FFD53CA-50F8-1446-9AF6-9BA51ED862CE}"/>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105E7018-3E32-BF40-A3A0-6887CCBA8709}"/>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B56F5A48-A811-E74F-BDAE-95D8D46B91CF}"/>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2" name="Group 91">
            <a:extLst>
              <a:ext uri="{FF2B5EF4-FFF2-40B4-BE49-F238E27FC236}">
                <a16:creationId xmlns:a16="http://schemas.microsoft.com/office/drawing/2014/main" id="{986AE97E-90BF-9345-997E-33F73881FAD7}"/>
              </a:ext>
            </a:extLst>
          </p:cNvPr>
          <p:cNvGrpSpPr/>
          <p:nvPr/>
        </p:nvGrpSpPr>
        <p:grpSpPr>
          <a:xfrm>
            <a:off x="1609724" y="4035676"/>
            <a:ext cx="145247" cy="134715"/>
            <a:chOff x="1858169" y="2509507"/>
            <a:chExt cx="199389" cy="184931"/>
          </a:xfrm>
        </p:grpSpPr>
        <p:sp>
          <p:nvSpPr>
            <p:cNvPr id="93" name="Oval 92">
              <a:extLst>
                <a:ext uri="{FF2B5EF4-FFF2-40B4-BE49-F238E27FC236}">
                  <a16:creationId xmlns:a16="http://schemas.microsoft.com/office/drawing/2014/main" id="{E92A75BC-E07C-0C43-8CC6-F474D93CC8AD}"/>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Connector 93">
              <a:extLst>
                <a:ext uri="{FF2B5EF4-FFF2-40B4-BE49-F238E27FC236}">
                  <a16:creationId xmlns:a16="http://schemas.microsoft.com/office/drawing/2014/main" id="{1FE40694-D107-F34F-A041-DD0B872EB635}"/>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DE10B6FD-B2CD-9046-A13F-CB727E6BD213}"/>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E02F2F22-3959-B64E-ADA8-6C77ACED2F70}"/>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D93C40AD-F35D-9043-B187-C27CFC39BF3E}"/>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8" name="Oval 97">
            <a:extLst>
              <a:ext uri="{FF2B5EF4-FFF2-40B4-BE49-F238E27FC236}">
                <a16:creationId xmlns:a16="http://schemas.microsoft.com/office/drawing/2014/main" id="{1BB83627-2F48-6540-A43D-0B01B4586B4E}"/>
              </a:ext>
            </a:extLst>
          </p:cNvPr>
          <p:cNvSpPr/>
          <p:nvPr/>
        </p:nvSpPr>
        <p:spPr>
          <a:xfrm>
            <a:off x="4369448" y="35499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Connector 98">
            <a:extLst>
              <a:ext uri="{FF2B5EF4-FFF2-40B4-BE49-F238E27FC236}">
                <a16:creationId xmlns:a16="http://schemas.microsoft.com/office/drawing/2014/main" id="{F9104386-4C47-1044-A38D-0C3B339804B8}"/>
              </a:ext>
            </a:extLst>
          </p:cNvPr>
          <p:cNvCxnSpPr>
            <a:cxnSpLocks/>
          </p:cNvCxnSpPr>
          <p:nvPr/>
        </p:nvCxnSpPr>
        <p:spPr>
          <a:xfrm flipH="1">
            <a:off x="5934691" y="3081580"/>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D108DB34-0718-6F4D-8418-4B83E132F2B5}"/>
              </a:ext>
            </a:extLst>
          </p:cNvPr>
          <p:cNvCxnSpPr>
            <a:cxnSpLocks/>
          </p:cNvCxnSpPr>
          <p:nvPr/>
        </p:nvCxnSpPr>
        <p:spPr>
          <a:xfrm>
            <a:off x="5926821" y="3069000"/>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EA429026-E625-5D40-A833-4BC40FC36239}"/>
              </a:ext>
            </a:extLst>
          </p:cNvPr>
          <p:cNvCxnSpPr>
            <a:cxnSpLocks/>
          </p:cNvCxnSpPr>
          <p:nvPr/>
        </p:nvCxnSpPr>
        <p:spPr>
          <a:xfrm flipV="1">
            <a:off x="6442485" y="3072805"/>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89F6B7E2-F801-5A40-A0C2-46C60E88478C}"/>
              </a:ext>
            </a:extLst>
          </p:cNvPr>
          <p:cNvCxnSpPr>
            <a:cxnSpLocks/>
          </p:cNvCxnSpPr>
          <p:nvPr/>
        </p:nvCxnSpPr>
        <p:spPr>
          <a:xfrm flipH="1" flipV="1">
            <a:off x="6434633" y="3052358"/>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3FE28E4F-6AB5-1B49-8C0E-9158E68139CC}"/>
              </a:ext>
            </a:extLst>
          </p:cNvPr>
          <p:cNvCxnSpPr>
            <a:cxnSpLocks/>
          </p:cNvCxnSpPr>
          <p:nvPr/>
        </p:nvCxnSpPr>
        <p:spPr>
          <a:xfrm flipH="1">
            <a:off x="5884364" y="3623049"/>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1590DA0F-D022-E449-8371-877B23D81996}"/>
              </a:ext>
            </a:extLst>
          </p:cNvPr>
          <p:cNvCxnSpPr>
            <a:cxnSpLocks/>
          </p:cNvCxnSpPr>
          <p:nvPr/>
        </p:nvCxnSpPr>
        <p:spPr>
          <a:xfrm>
            <a:off x="5922006" y="3078473"/>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063BB247-0A0E-1945-A18E-05B0F3E50AEA}"/>
              </a:ext>
            </a:extLst>
          </p:cNvPr>
          <p:cNvCxnSpPr/>
          <p:nvPr/>
        </p:nvCxnSpPr>
        <p:spPr>
          <a:xfrm>
            <a:off x="5898135" y="41284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D200CD3B-2DD4-E44F-967A-0E0E2901CF4E}"/>
              </a:ext>
            </a:extLst>
          </p:cNvPr>
          <p:cNvCxnSpPr/>
          <p:nvPr/>
        </p:nvCxnSpPr>
        <p:spPr>
          <a:xfrm>
            <a:off x="5886859" y="30578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DD633CF3-1C75-174B-860B-F9433ADEDBB6}"/>
              </a:ext>
            </a:extLst>
          </p:cNvPr>
          <p:cNvSpPr/>
          <p:nvPr/>
        </p:nvSpPr>
        <p:spPr>
          <a:xfrm>
            <a:off x="6403093" y="30208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07A77E69-4FAB-1C45-8F3B-36F8ECE468E2}"/>
              </a:ext>
            </a:extLst>
          </p:cNvPr>
          <p:cNvSpPr/>
          <p:nvPr/>
        </p:nvSpPr>
        <p:spPr>
          <a:xfrm>
            <a:off x="6400125" y="40926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7CCB2016-7642-3849-81B6-F2B40A04A36D}"/>
              </a:ext>
            </a:extLst>
          </p:cNvPr>
          <p:cNvSpPr/>
          <p:nvPr/>
        </p:nvSpPr>
        <p:spPr>
          <a:xfrm>
            <a:off x="6938137" y="35627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2C44D4F7-A925-7042-81E8-4F75C83BF96A}"/>
              </a:ext>
            </a:extLst>
          </p:cNvPr>
          <p:cNvSpPr/>
          <p:nvPr/>
        </p:nvSpPr>
        <p:spPr>
          <a:xfrm>
            <a:off x="6957094" y="30223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E4E4002B-4A61-E541-B708-3539AB3FC912}"/>
              </a:ext>
            </a:extLst>
          </p:cNvPr>
          <p:cNvSpPr/>
          <p:nvPr/>
        </p:nvSpPr>
        <p:spPr>
          <a:xfrm>
            <a:off x="6934670" y="40940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C0077E24-3750-F643-AFDE-7112FEDDC1CA}"/>
              </a:ext>
            </a:extLst>
          </p:cNvPr>
          <p:cNvSpPr/>
          <p:nvPr/>
        </p:nvSpPr>
        <p:spPr>
          <a:xfrm>
            <a:off x="5865425" y="302302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2C96E17A-183B-D043-936F-55892545D933}"/>
              </a:ext>
            </a:extLst>
          </p:cNvPr>
          <p:cNvSpPr/>
          <p:nvPr/>
        </p:nvSpPr>
        <p:spPr>
          <a:xfrm>
            <a:off x="5858193" y="409477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B7B5A080-80F9-DD42-B220-6DC9983ACA90}"/>
              </a:ext>
            </a:extLst>
          </p:cNvPr>
          <p:cNvSpPr/>
          <p:nvPr/>
        </p:nvSpPr>
        <p:spPr>
          <a:xfrm>
            <a:off x="6409600" y="35659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5" name="Group 114">
            <a:extLst>
              <a:ext uri="{FF2B5EF4-FFF2-40B4-BE49-F238E27FC236}">
                <a16:creationId xmlns:a16="http://schemas.microsoft.com/office/drawing/2014/main" id="{95A982F9-61B0-8547-A879-56E934415423}"/>
              </a:ext>
            </a:extLst>
          </p:cNvPr>
          <p:cNvGrpSpPr/>
          <p:nvPr/>
        </p:nvGrpSpPr>
        <p:grpSpPr>
          <a:xfrm>
            <a:off x="587850" y="5380876"/>
            <a:ext cx="924602" cy="1058574"/>
            <a:chOff x="536432" y="5376415"/>
            <a:chExt cx="924602" cy="1058574"/>
          </a:xfrm>
        </p:grpSpPr>
        <p:cxnSp>
          <p:nvCxnSpPr>
            <p:cNvPr id="117" name="Straight Arrow Connector 116">
              <a:extLst>
                <a:ext uri="{FF2B5EF4-FFF2-40B4-BE49-F238E27FC236}">
                  <a16:creationId xmlns:a16="http://schemas.microsoft.com/office/drawing/2014/main" id="{724BE95E-D43F-E348-81DA-0F3DB23D371B}"/>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8" name="TextBox 117">
              <a:extLst>
                <a:ext uri="{FF2B5EF4-FFF2-40B4-BE49-F238E27FC236}">
                  <a16:creationId xmlns:a16="http://schemas.microsoft.com/office/drawing/2014/main" id="{752F11EC-B63E-2740-84CB-7C8DA223446C}"/>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19" name="Straight Arrow Connector 118">
              <a:extLst>
                <a:ext uri="{FF2B5EF4-FFF2-40B4-BE49-F238E27FC236}">
                  <a16:creationId xmlns:a16="http://schemas.microsoft.com/office/drawing/2014/main" id="{D03C6165-97B2-2F4C-A1B3-634029D20A1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TextBox 119">
              <a:extLst>
                <a:ext uri="{FF2B5EF4-FFF2-40B4-BE49-F238E27FC236}">
                  <a16:creationId xmlns:a16="http://schemas.microsoft.com/office/drawing/2014/main" id="{393CA7E5-0C42-5641-82B2-DAE62F0188B3}"/>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21" name="Straight Arrow Connector 120">
            <a:extLst>
              <a:ext uri="{FF2B5EF4-FFF2-40B4-BE49-F238E27FC236}">
                <a16:creationId xmlns:a16="http://schemas.microsoft.com/office/drawing/2014/main" id="{F6E7CBA6-CFE5-9A49-9F1F-D37CFF0A102E}"/>
              </a:ext>
            </a:extLst>
          </p:cNvPr>
          <p:cNvCxnSpPr>
            <a:cxnSpLocks/>
          </p:cNvCxnSpPr>
          <p:nvPr/>
        </p:nvCxnSpPr>
        <p:spPr>
          <a:xfrm>
            <a:off x="7261960" y="2851266"/>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2" name="Straight Arrow Connector 121">
            <a:extLst>
              <a:ext uri="{FF2B5EF4-FFF2-40B4-BE49-F238E27FC236}">
                <a16:creationId xmlns:a16="http://schemas.microsoft.com/office/drawing/2014/main" id="{EEFC873A-9EBA-C544-97E6-6D5351E0A4FC}"/>
              </a:ext>
            </a:extLst>
          </p:cNvPr>
          <p:cNvCxnSpPr>
            <a:cxnSpLocks/>
          </p:cNvCxnSpPr>
          <p:nvPr/>
        </p:nvCxnSpPr>
        <p:spPr>
          <a:xfrm>
            <a:off x="7221017" y="3928078"/>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1EEFD335-93E2-BD4D-A978-8C6340888207}"/>
              </a:ext>
            </a:extLst>
          </p:cNvPr>
          <p:cNvSpPr txBox="1"/>
          <p:nvPr/>
        </p:nvSpPr>
        <p:spPr>
          <a:xfrm>
            <a:off x="7007571" y="2451519"/>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4" name="TextBox 123">
            <a:extLst>
              <a:ext uri="{FF2B5EF4-FFF2-40B4-BE49-F238E27FC236}">
                <a16:creationId xmlns:a16="http://schemas.microsoft.com/office/drawing/2014/main" id="{5CDB8B82-A3FD-4344-9837-6C006AFC7064}"/>
              </a:ext>
            </a:extLst>
          </p:cNvPr>
          <p:cNvSpPr txBox="1"/>
          <p:nvPr/>
        </p:nvSpPr>
        <p:spPr>
          <a:xfrm>
            <a:off x="7002297" y="4241669"/>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5" name="Oval 124">
            <a:extLst>
              <a:ext uri="{FF2B5EF4-FFF2-40B4-BE49-F238E27FC236}">
                <a16:creationId xmlns:a16="http://schemas.microsoft.com/office/drawing/2014/main" id="{AA981B2F-AF51-EB4B-A874-0AF778618E3A}"/>
              </a:ext>
            </a:extLst>
          </p:cNvPr>
          <p:cNvSpPr/>
          <p:nvPr/>
        </p:nvSpPr>
        <p:spPr>
          <a:xfrm>
            <a:off x="5190492" y="355978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6" name="Oval 125">
            <a:extLst>
              <a:ext uri="{FF2B5EF4-FFF2-40B4-BE49-F238E27FC236}">
                <a16:creationId xmlns:a16="http://schemas.microsoft.com/office/drawing/2014/main" id="{9413E6FB-810D-3F41-BCB7-7751B8C1A509}"/>
              </a:ext>
            </a:extLst>
          </p:cNvPr>
          <p:cNvSpPr/>
          <p:nvPr/>
        </p:nvSpPr>
        <p:spPr>
          <a:xfrm>
            <a:off x="5415379" y="355356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9" name="Oval 128">
            <a:extLst>
              <a:ext uri="{FF2B5EF4-FFF2-40B4-BE49-F238E27FC236}">
                <a16:creationId xmlns:a16="http://schemas.microsoft.com/office/drawing/2014/main" id="{B2551EB5-922C-0843-8521-1888A249E3CE}"/>
              </a:ext>
            </a:extLst>
          </p:cNvPr>
          <p:cNvSpPr/>
          <p:nvPr/>
        </p:nvSpPr>
        <p:spPr>
          <a:xfrm>
            <a:off x="5636342" y="355724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TextBox 111">
            <a:extLst>
              <a:ext uri="{FF2B5EF4-FFF2-40B4-BE49-F238E27FC236}">
                <a16:creationId xmlns:a16="http://schemas.microsoft.com/office/drawing/2014/main" id="{AE5CB1D1-F265-A847-80FE-9B7DB617D63A}"/>
              </a:ext>
            </a:extLst>
          </p:cNvPr>
          <p:cNvSpPr txBox="1"/>
          <p:nvPr/>
        </p:nvSpPr>
        <p:spPr>
          <a:xfrm>
            <a:off x="2820282" y="270469"/>
            <a:ext cx="3928387"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#24             </a:t>
            </a:r>
          </a:p>
        </p:txBody>
      </p:sp>
      <p:grpSp>
        <p:nvGrpSpPr>
          <p:cNvPr id="133" name="Group 132">
            <a:extLst>
              <a:ext uri="{FF2B5EF4-FFF2-40B4-BE49-F238E27FC236}">
                <a16:creationId xmlns:a16="http://schemas.microsoft.com/office/drawing/2014/main" id="{F703BA29-944F-4242-9281-CB4366555A11}"/>
              </a:ext>
            </a:extLst>
          </p:cNvPr>
          <p:cNvGrpSpPr/>
          <p:nvPr/>
        </p:nvGrpSpPr>
        <p:grpSpPr>
          <a:xfrm>
            <a:off x="7024692" y="6089398"/>
            <a:ext cx="1694217" cy="465402"/>
            <a:chOff x="1032936" y="5906726"/>
            <a:chExt cx="1694217" cy="465402"/>
          </a:xfrm>
        </p:grpSpPr>
        <p:sp>
          <p:nvSpPr>
            <p:cNvPr id="134" name="TextBox 133">
              <a:extLst>
                <a:ext uri="{FF2B5EF4-FFF2-40B4-BE49-F238E27FC236}">
                  <a16:creationId xmlns:a16="http://schemas.microsoft.com/office/drawing/2014/main" id="{E41E60C0-486B-4947-ABF0-26E80569DA42}"/>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5" name="TextBox 134">
              <a:extLst>
                <a:ext uri="{FF2B5EF4-FFF2-40B4-BE49-F238E27FC236}">
                  <a16:creationId xmlns:a16="http://schemas.microsoft.com/office/drawing/2014/main" id="{8D68F59C-F9A9-0E4B-A50A-C1BC8DA147E3}"/>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0188048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5881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587702E-66E6-A945-B85E-8AD7907616F3}"/>
              </a:ext>
            </a:extLst>
          </p:cNvPr>
          <p:cNvCxnSpPr/>
          <p:nvPr/>
        </p:nvCxnSpPr>
        <p:spPr>
          <a:xfrm flipV="1">
            <a:off x="5946870" y="299299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9BD847A-DA69-F44A-9A99-1EFDAF41BB46}"/>
              </a:ext>
            </a:extLst>
          </p:cNvPr>
          <p:cNvCxnSpPr/>
          <p:nvPr/>
        </p:nvCxnSpPr>
        <p:spPr>
          <a:xfrm flipV="1">
            <a:off x="6487400" y="297928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3CA810A-AD03-1241-AAD6-BCBB7A4D31F3}"/>
              </a:ext>
            </a:extLst>
          </p:cNvPr>
          <p:cNvCxnSpPr/>
          <p:nvPr/>
        </p:nvCxnSpPr>
        <p:spPr>
          <a:xfrm flipH="1" flipV="1">
            <a:off x="6487535" y="297125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57A4CFA-7825-A244-93A2-374CA5789211}"/>
              </a:ext>
            </a:extLst>
          </p:cNvPr>
          <p:cNvCxnSpPr/>
          <p:nvPr/>
        </p:nvCxnSpPr>
        <p:spPr>
          <a:xfrm flipV="1">
            <a:off x="3262724" y="29831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ADC8C76-47CD-CA4F-AF9D-5BC3B781BABA}"/>
              </a:ext>
            </a:extLst>
          </p:cNvPr>
          <p:cNvCxnSpPr/>
          <p:nvPr/>
        </p:nvCxnSpPr>
        <p:spPr>
          <a:xfrm flipH="1" flipV="1">
            <a:off x="3251579" y="297781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403BB2C-4611-8743-8590-E04618F41085}"/>
              </a:ext>
            </a:extLst>
          </p:cNvPr>
          <p:cNvCxnSpPr/>
          <p:nvPr/>
        </p:nvCxnSpPr>
        <p:spPr>
          <a:xfrm flipV="1">
            <a:off x="4323851" y="29933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4084EF8-7180-3647-BA97-D75A6EF7F883}"/>
              </a:ext>
            </a:extLst>
          </p:cNvPr>
          <p:cNvCxnSpPr/>
          <p:nvPr/>
        </p:nvCxnSpPr>
        <p:spPr>
          <a:xfrm flipH="1" flipV="1">
            <a:off x="4312412" y="298915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6C33C82-68C8-3E47-A7D4-C34CA5AAC72E}"/>
              </a:ext>
            </a:extLst>
          </p:cNvPr>
          <p:cNvCxnSpPr>
            <a:cxnSpLocks/>
          </p:cNvCxnSpPr>
          <p:nvPr/>
        </p:nvCxnSpPr>
        <p:spPr>
          <a:xfrm>
            <a:off x="2718844" y="3525155"/>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AE162EC-E851-FF46-90D5-07A8994209B9}"/>
              </a:ext>
            </a:extLst>
          </p:cNvPr>
          <p:cNvCxnSpPr>
            <a:cxnSpLocks/>
          </p:cNvCxnSpPr>
          <p:nvPr/>
        </p:nvCxnSpPr>
        <p:spPr>
          <a:xfrm>
            <a:off x="1658043" y="3515408"/>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0C1B0BE-9068-7F4E-918A-BA2EF6186527}"/>
              </a:ext>
            </a:extLst>
          </p:cNvPr>
          <p:cNvCxnSpPr/>
          <p:nvPr/>
        </p:nvCxnSpPr>
        <p:spPr>
          <a:xfrm>
            <a:off x="4315132" y="352371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6CF3C2F-1F24-7246-89F8-19CBA8466C8E}"/>
              </a:ext>
            </a:extLst>
          </p:cNvPr>
          <p:cNvCxnSpPr/>
          <p:nvPr/>
        </p:nvCxnSpPr>
        <p:spPr>
          <a:xfrm>
            <a:off x="3248319" y="353167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A98BD75-D1F9-3143-9AED-D8624EB4F0E8}"/>
              </a:ext>
            </a:extLst>
          </p:cNvPr>
          <p:cNvCxnSpPr/>
          <p:nvPr/>
        </p:nvCxnSpPr>
        <p:spPr>
          <a:xfrm>
            <a:off x="2169729" y="352676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5CC8CC7-E81D-5E45-BF2F-0415A689A969}"/>
              </a:ext>
            </a:extLst>
          </p:cNvPr>
          <p:cNvCxnSpPr/>
          <p:nvPr/>
        </p:nvCxnSpPr>
        <p:spPr>
          <a:xfrm>
            <a:off x="6459553" y="298384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8D1898E-363A-344D-ADB4-0479F04605E7}"/>
              </a:ext>
            </a:extLst>
          </p:cNvPr>
          <p:cNvCxnSpPr/>
          <p:nvPr/>
        </p:nvCxnSpPr>
        <p:spPr>
          <a:xfrm>
            <a:off x="4325363" y="29885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A1B5D8E-E62B-4243-A19E-276BF5D23900}"/>
              </a:ext>
            </a:extLst>
          </p:cNvPr>
          <p:cNvCxnSpPr/>
          <p:nvPr/>
        </p:nvCxnSpPr>
        <p:spPr>
          <a:xfrm>
            <a:off x="2195114" y="299182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A364251-7EDD-994A-9E63-4598CE5ECC51}"/>
              </a:ext>
            </a:extLst>
          </p:cNvPr>
          <p:cNvCxnSpPr>
            <a:cxnSpLocks/>
          </p:cNvCxnSpPr>
          <p:nvPr/>
        </p:nvCxnSpPr>
        <p:spPr>
          <a:xfrm>
            <a:off x="3777712" y="4052316"/>
            <a:ext cx="106211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EFF581A-D336-F64A-9CA7-45BB237AEC29}"/>
              </a:ext>
            </a:extLst>
          </p:cNvPr>
          <p:cNvCxnSpPr>
            <a:cxnSpLocks/>
          </p:cNvCxnSpPr>
          <p:nvPr/>
        </p:nvCxnSpPr>
        <p:spPr>
          <a:xfrm>
            <a:off x="2704800" y="4056042"/>
            <a:ext cx="10862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101655C-A617-1647-92DA-8A7C324B6B7C}"/>
              </a:ext>
            </a:extLst>
          </p:cNvPr>
          <p:cNvCxnSpPr>
            <a:cxnSpLocks/>
          </p:cNvCxnSpPr>
          <p:nvPr/>
        </p:nvCxnSpPr>
        <p:spPr>
          <a:xfrm>
            <a:off x="1641571" y="4051055"/>
            <a:ext cx="107407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24BCA09-A89E-654B-986C-996F7E8E81B2}"/>
              </a:ext>
            </a:extLst>
          </p:cNvPr>
          <p:cNvCxnSpPr/>
          <p:nvPr/>
        </p:nvCxnSpPr>
        <p:spPr>
          <a:xfrm>
            <a:off x="2707542" y="298958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043B2B5-516E-BD46-8678-CAA59FA86FA0}"/>
              </a:ext>
            </a:extLst>
          </p:cNvPr>
          <p:cNvCxnSpPr/>
          <p:nvPr/>
        </p:nvCxnSpPr>
        <p:spPr>
          <a:xfrm>
            <a:off x="3787700" y="299082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FF7722A-4511-F740-9149-B1EA325B9D2F}"/>
              </a:ext>
            </a:extLst>
          </p:cNvPr>
          <p:cNvCxnSpPr/>
          <p:nvPr/>
        </p:nvCxnSpPr>
        <p:spPr>
          <a:xfrm>
            <a:off x="1669422" y="298845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351589F-9640-8642-85A8-5EFD04921292}"/>
              </a:ext>
            </a:extLst>
          </p:cNvPr>
          <p:cNvCxnSpPr/>
          <p:nvPr/>
        </p:nvCxnSpPr>
        <p:spPr>
          <a:xfrm flipV="1">
            <a:off x="1654612" y="298345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DE3F17B-26FC-3246-AAD6-6D3C388CE3C1}"/>
              </a:ext>
            </a:extLst>
          </p:cNvPr>
          <p:cNvCxnSpPr/>
          <p:nvPr/>
        </p:nvCxnSpPr>
        <p:spPr>
          <a:xfrm flipV="1">
            <a:off x="2727892" y="299428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DACD9DF-546F-9D41-B216-D13ABC9876C6}"/>
              </a:ext>
            </a:extLst>
          </p:cNvPr>
          <p:cNvCxnSpPr/>
          <p:nvPr/>
        </p:nvCxnSpPr>
        <p:spPr>
          <a:xfrm flipV="1">
            <a:off x="3790531" y="298887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04CEFD1-C135-B541-BEA4-60D0447F0394}"/>
              </a:ext>
            </a:extLst>
          </p:cNvPr>
          <p:cNvCxnSpPr/>
          <p:nvPr/>
        </p:nvCxnSpPr>
        <p:spPr>
          <a:xfrm>
            <a:off x="5921288" y="298272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0F0452A-8D77-E74F-8502-C84D6F0C5DB0}"/>
              </a:ext>
            </a:extLst>
          </p:cNvPr>
          <p:cNvCxnSpPr/>
          <p:nvPr/>
        </p:nvCxnSpPr>
        <p:spPr>
          <a:xfrm flipH="1" flipV="1">
            <a:off x="1649366" y="299710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85518F1-5887-9046-B27E-82043FAA6918}"/>
              </a:ext>
            </a:extLst>
          </p:cNvPr>
          <p:cNvCxnSpPr/>
          <p:nvPr/>
        </p:nvCxnSpPr>
        <p:spPr>
          <a:xfrm flipH="1" flipV="1">
            <a:off x="2716747" y="29889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83F3118-1B20-934C-B791-736E5C0B9F69}"/>
              </a:ext>
            </a:extLst>
          </p:cNvPr>
          <p:cNvCxnSpPr/>
          <p:nvPr/>
        </p:nvCxnSpPr>
        <p:spPr>
          <a:xfrm flipH="1" flipV="1">
            <a:off x="3775234" y="298085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5476C56-8C02-324E-B247-A6A53714ECBC}"/>
              </a:ext>
            </a:extLst>
          </p:cNvPr>
          <p:cNvCxnSpPr>
            <a:cxnSpLocks/>
          </p:cNvCxnSpPr>
          <p:nvPr/>
        </p:nvCxnSpPr>
        <p:spPr>
          <a:xfrm flipV="1">
            <a:off x="1667250" y="3523258"/>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D018247-7C9E-3843-B558-DF7B58C768DA}"/>
              </a:ext>
            </a:extLst>
          </p:cNvPr>
          <p:cNvCxnSpPr>
            <a:cxnSpLocks/>
          </p:cNvCxnSpPr>
          <p:nvPr/>
        </p:nvCxnSpPr>
        <p:spPr>
          <a:xfrm flipV="1">
            <a:off x="2726640" y="3519947"/>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AAAAAD7-B8AF-EF4C-81A0-5C3F1B80F8A5}"/>
              </a:ext>
            </a:extLst>
          </p:cNvPr>
          <p:cNvCxnSpPr>
            <a:cxnSpLocks/>
          </p:cNvCxnSpPr>
          <p:nvPr/>
        </p:nvCxnSpPr>
        <p:spPr>
          <a:xfrm>
            <a:off x="5962174" y="4057126"/>
            <a:ext cx="104345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3AB87AC-BE2F-9E4C-BA80-B2CCBE8E5A9D}"/>
              </a:ext>
            </a:extLst>
          </p:cNvPr>
          <p:cNvCxnSpPr/>
          <p:nvPr/>
        </p:nvCxnSpPr>
        <p:spPr>
          <a:xfrm flipH="1" flipV="1">
            <a:off x="5937185" y="29873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id="{EF07FB03-CE91-CA4D-93F8-A1DE62A5402F}"/>
              </a:ext>
            </a:extLst>
          </p:cNvPr>
          <p:cNvGrpSpPr/>
          <p:nvPr/>
        </p:nvGrpSpPr>
        <p:grpSpPr>
          <a:xfrm>
            <a:off x="1538115" y="3449479"/>
            <a:ext cx="145247" cy="134715"/>
            <a:chOff x="1858169" y="2509507"/>
            <a:chExt cx="199389" cy="184931"/>
          </a:xfrm>
        </p:grpSpPr>
        <p:sp>
          <p:nvSpPr>
            <p:cNvPr id="41" name="Oval 40">
              <a:extLst>
                <a:ext uri="{FF2B5EF4-FFF2-40B4-BE49-F238E27FC236}">
                  <a16:creationId xmlns:a16="http://schemas.microsoft.com/office/drawing/2014/main" id="{F64E20B6-D2A7-5345-8F42-E6A3C893AF40}"/>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33D3B2DC-EBE7-9A4B-9990-C41C726E1D65}"/>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8B24F6B-5FB3-924F-BF76-84F57FD3A0BE}"/>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5FC1A75-8309-924F-9ED3-18E7EBA0AB38}"/>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A5C315AF-83EF-9049-A2F5-FC4184A13B0E}"/>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6" name="Straight Connector 45">
            <a:extLst>
              <a:ext uri="{FF2B5EF4-FFF2-40B4-BE49-F238E27FC236}">
                <a16:creationId xmlns:a16="http://schemas.microsoft.com/office/drawing/2014/main" id="{441E2EA8-AC57-8C42-BD58-B54BFD0F866E}"/>
              </a:ext>
            </a:extLst>
          </p:cNvPr>
          <p:cNvCxnSpPr/>
          <p:nvPr/>
        </p:nvCxnSpPr>
        <p:spPr>
          <a:xfrm>
            <a:off x="3239412" y="299257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8" name="Group 47">
            <a:extLst>
              <a:ext uri="{FF2B5EF4-FFF2-40B4-BE49-F238E27FC236}">
                <a16:creationId xmlns:a16="http://schemas.microsoft.com/office/drawing/2014/main" id="{08448255-6D25-AA43-BA7F-93B9B3054E03}"/>
              </a:ext>
            </a:extLst>
          </p:cNvPr>
          <p:cNvGrpSpPr/>
          <p:nvPr/>
        </p:nvGrpSpPr>
        <p:grpSpPr>
          <a:xfrm>
            <a:off x="1546402" y="2915931"/>
            <a:ext cx="139883" cy="134715"/>
            <a:chOff x="1869545" y="1777075"/>
            <a:chExt cx="192026" cy="184931"/>
          </a:xfrm>
        </p:grpSpPr>
        <p:sp>
          <p:nvSpPr>
            <p:cNvPr id="49" name="Oval 48">
              <a:extLst>
                <a:ext uri="{FF2B5EF4-FFF2-40B4-BE49-F238E27FC236}">
                  <a16:creationId xmlns:a16="http://schemas.microsoft.com/office/drawing/2014/main" id="{E8D73294-D885-4241-AB34-D8B7C8DC6C22}"/>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a:extLst>
                <a:ext uri="{FF2B5EF4-FFF2-40B4-BE49-F238E27FC236}">
                  <a16:creationId xmlns:a16="http://schemas.microsoft.com/office/drawing/2014/main" id="{A24096FD-1171-5D4B-9F88-BECDB88A0081}"/>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F829325-7388-0F49-9A3A-A54C3B7FBA6E}"/>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A3E507B9-DBB1-D74D-9783-AEDF86987229}"/>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BE6A8544-A870-CF4E-9E86-773D2EFCF6F4}"/>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4" name="Oval 53">
            <a:extLst>
              <a:ext uri="{FF2B5EF4-FFF2-40B4-BE49-F238E27FC236}">
                <a16:creationId xmlns:a16="http://schemas.microsoft.com/office/drawing/2014/main" id="{E68798B1-65DC-3A42-AF04-E5BB43CA898A}"/>
              </a:ext>
            </a:extLst>
          </p:cNvPr>
          <p:cNvSpPr/>
          <p:nvPr/>
        </p:nvSpPr>
        <p:spPr>
          <a:xfrm>
            <a:off x="4817381" y="296303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5" name="Group 54">
            <a:extLst>
              <a:ext uri="{FF2B5EF4-FFF2-40B4-BE49-F238E27FC236}">
                <a16:creationId xmlns:a16="http://schemas.microsoft.com/office/drawing/2014/main" id="{628AF58B-D9C3-944C-9E95-D086BAAD78D3}"/>
              </a:ext>
            </a:extLst>
          </p:cNvPr>
          <p:cNvGrpSpPr/>
          <p:nvPr/>
        </p:nvGrpSpPr>
        <p:grpSpPr>
          <a:xfrm>
            <a:off x="1529453" y="3980831"/>
            <a:ext cx="145247" cy="134715"/>
            <a:chOff x="1858169" y="2509507"/>
            <a:chExt cx="199389" cy="184931"/>
          </a:xfrm>
        </p:grpSpPr>
        <p:sp>
          <p:nvSpPr>
            <p:cNvPr id="56" name="Oval 55">
              <a:extLst>
                <a:ext uri="{FF2B5EF4-FFF2-40B4-BE49-F238E27FC236}">
                  <a16:creationId xmlns:a16="http://schemas.microsoft.com/office/drawing/2014/main" id="{2D54F12C-E887-BA47-8064-CA41A47468A8}"/>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64A1BB6E-4162-9E44-8E23-4CB83D35E41C}"/>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C8A01C18-C05A-B144-B866-A1DD4582A492}"/>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2CDAC70-7E35-ED4B-9703-9BF12BC31E15}"/>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5CC75F2-1DF3-BA43-A168-A3508EBF020A}"/>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0" name="Oval 89">
            <a:extLst>
              <a:ext uri="{FF2B5EF4-FFF2-40B4-BE49-F238E27FC236}">
                <a16:creationId xmlns:a16="http://schemas.microsoft.com/office/drawing/2014/main" id="{E1C9359B-15D3-784A-91A3-099BA98206A1}"/>
              </a:ext>
            </a:extLst>
          </p:cNvPr>
          <p:cNvSpPr/>
          <p:nvPr/>
        </p:nvSpPr>
        <p:spPr>
          <a:xfrm>
            <a:off x="3751487" y="295603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62B840C6-9E92-1B4E-89EF-662C78EB11C3}"/>
              </a:ext>
            </a:extLst>
          </p:cNvPr>
          <p:cNvSpPr/>
          <p:nvPr/>
        </p:nvSpPr>
        <p:spPr>
          <a:xfrm>
            <a:off x="3220319" y="34975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B848E4B6-6F9D-BC4D-9CEA-F6A46FFC6910}"/>
              </a:ext>
            </a:extLst>
          </p:cNvPr>
          <p:cNvSpPr/>
          <p:nvPr/>
        </p:nvSpPr>
        <p:spPr>
          <a:xfrm>
            <a:off x="4289522" y="349965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3A679DC2-5BB6-5844-A3A1-BA82EE12CE51}"/>
              </a:ext>
            </a:extLst>
          </p:cNvPr>
          <p:cNvSpPr/>
          <p:nvPr/>
        </p:nvSpPr>
        <p:spPr>
          <a:xfrm>
            <a:off x="2668768" y="40239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Connector 99">
            <a:extLst>
              <a:ext uri="{FF2B5EF4-FFF2-40B4-BE49-F238E27FC236}">
                <a16:creationId xmlns:a16="http://schemas.microsoft.com/office/drawing/2014/main" id="{B613DA9B-8BFA-3543-95D5-1A968DBA1F67}"/>
              </a:ext>
            </a:extLst>
          </p:cNvPr>
          <p:cNvCxnSpPr/>
          <p:nvPr/>
        </p:nvCxnSpPr>
        <p:spPr>
          <a:xfrm>
            <a:off x="6468366" y="351235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Oval 100">
            <a:extLst>
              <a:ext uri="{FF2B5EF4-FFF2-40B4-BE49-F238E27FC236}">
                <a16:creationId xmlns:a16="http://schemas.microsoft.com/office/drawing/2014/main" id="{1775E493-948C-B347-9F13-9336D3F7A0DB}"/>
              </a:ext>
            </a:extLst>
          </p:cNvPr>
          <p:cNvSpPr/>
          <p:nvPr/>
        </p:nvSpPr>
        <p:spPr>
          <a:xfrm>
            <a:off x="6439859" y="34788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AA86C2DE-1537-7049-99E0-CB1AEF9ABE29}"/>
              </a:ext>
            </a:extLst>
          </p:cNvPr>
          <p:cNvSpPr/>
          <p:nvPr/>
        </p:nvSpPr>
        <p:spPr>
          <a:xfrm>
            <a:off x="6986207" y="29472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E552850C-5764-D645-AEBD-10A9039F9BF6}"/>
              </a:ext>
            </a:extLst>
          </p:cNvPr>
          <p:cNvSpPr/>
          <p:nvPr/>
        </p:nvSpPr>
        <p:spPr>
          <a:xfrm>
            <a:off x="3232143" y="29574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8278A6DD-2898-9742-BC4D-E672858C7DEA}"/>
              </a:ext>
            </a:extLst>
          </p:cNvPr>
          <p:cNvCxnSpPr/>
          <p:nvPr/>
        </p:nvCxnSpPr>
        <p:spPr>
          <a:xfrm flipV="1">
            <a:off x="2193910" y="29905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36DA2CF8-B309-4A4D-8C66-11BAAB253033}"/>
              </a:ext>
            </a:extLst>
          </p:cNvPr>
          <p:cNvCxnSpPr/>
          <p:nvPr/>
        </p:nvCxnSpPr>
        <p:spPr>
          <a:xfrm flipH="1" flipV="1">
            <a:off x="2182765" y="29852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06F535D9-7D18-BA42-A6A9-12BA3334B263}"/>
              </a:ext>
            </a:extLst>
          </p:cNvPr>
          <p:cNvSpPr/>
          <p:nvPr/>
        </p:nvSpPr>
        <p:spPr>
          <a:xfrm>
            <a:off x="2690023" y="29521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653731C7-F445-8A42-BA23-E99ABBEAA6AF}"/>
              </a:ext>
            </a:extLst>
          </p:cNvPr>
          <p:cNvSpPr/>
          <p:nvPr/>
        </p:nvSpPr>
        <p:spPr>
          <a:xfrm>
            <a:off x="2677431" y="34925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73BD6E25-A9DB-9444-908A-F46B9BDB4C14}"/>
              </a:ext>
            </a:extLst>
          </p:cNvPr>
          <p:cNvSpPr/>
          <p:nvPr/>
        </p:nvSpPr>
        <p:spPr>
          <a:xfrm>
            <a:off x="2150331" y="296127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C2B73925-83BD-A946-B402-DC950DDF5059}"/>
              </a:ext>
            </a:extLst>
          </p:cNvPr>
          <p:cNvCxnSpPr>
            <a:cxnSpLocks/>
          </p:cNvCxnSpPr>
          <p:nvPr/>
        </p:nvCxnSpPr>
        <p:spPr>
          <a:xfrm>
            <a:off x="3779645" y="3521932"/>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A5046BBE-513A-EB4F-868D-29419B32A8B9}"/>
              </a:ext>
            </a:extLst>
          </p:cNvPr>
          <p:cNvSpPr/>
          <p:nvPr/>
        </p:nvSpPr>
        <p:spPr>
          <a:xfrm>
            <a:off x="3746432" y="34925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C07BBD51-A0B0-AF4A-A6FC-D10FA8A7C6B2}"/>
              </a:ext>
            </a:extLst>
          </p:cNvPr>
          <p:cNvSpPr/>
          <p:nvPr/>
        </p:nvSpPr>
        <p:spPr>
          <a:xfrm>
            <a:off x="4286507" y="29554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a:extLst>
              <a:ext uri="{FF2B5EF4-FFF2-40B4-BE49-F238E27FC236}">
                <a16:creationId xmlns:a16="http://schemas.microsoft.com/office/drawing/2014/main" id="{3475E79D-0E51-0240-ACF3-59B76C5A1099}"/>
              </a:ext>
            </a:extLst>
          </p:cNvPr>
          <p:cNvCxnSpPr>
            <a:cxnSpLocks/>
          </p:cNvCxnSpPr>
          <p:nvPr/>
        </p:nvCxnSpPr>
        <p:spPr>
          <a:xfrm flipV="1">
            <a:off x="3782061" y="3522796"/>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a:extLst>
              <a:ext uri="{FF2B5EF4-FFF2-40B4-BE49-F238E27FC236}">
                <a16:creationId xmlns:a16="http://schemas.microsoft.com/office/drawing/2014/main" id="{D214B8CF-3ABC-CF47-81BB-D7FF619BE678}"/>
              </a:ext>
            </a:extLst>
          </p:cNvPr>
          <p:cNvSpPr/>
          <p:nvPr/>
        </p:nvSpPr>
        <p:spPr>
          <a:xfrm>
            <a:off x="4802282" y="349185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6F36A7CC-C8B8-FA4D-98D5-4D9CD3059FC6}"/>
              </a:ext>
            </a:extLst>
          </p:cNvPr>
          <p:cNvSpPr/>
          <p:nvPr/>
        </p:nvSpPr>
        <p:spPr>
          <a:xfrm>
            <a:off x="6456712" y="29479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a:extLst>
              <a:ext uri="{FF2B5EF4-FFF2-40B4-BE49-F238E27FC236}">
                <a16:creationId xmlns:a16="http://schemas.microsoft.com/office/drawing/2014/main" id="{2589EBC0-5EF8-504D-8F39-3FACAA1B7B38}"/>
              </a:ext>
            </a:extLst>
          </p:cNvPr>
          <p:cNvCxnSpPr>
            <a:cxnSpLocks/>
          </p:cNvCxnSpPr>
          <p:nvPr/>
        </p:nvCxnSpPr>
        <p:spPr>
          <a:xfrm>
            <a:off x="5962174" y="3521263"/>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D285CED5-A08B-3149-B0C0-2DC9E12B068B}"/>
              </a:ext>
            </a:extLst>
          </p:cNvPr>
          <p:cNvCxnSpPr>
            <a:cxnSpLocks/>
          </p:cNvCxnSpPr>
          <p:nvPr/>
        </p:nvCxnSpPr>
        <p:spPr>
          <a:xfrm flipV="1">
            <a:off x="5972306" y="3506695"/>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Oval 117">
            <a:extLst>
              <a:ext uri="{FF2B5EF4-FFF2-40B4-BE49-F238E27FC236}">
                <a16:creationId xmlns:a16="http://schemas.microsoft.com/office/drawing/2014/main" id="{AB8A9FFA-3834-AF42-B050-A305B9ABFC5E}"/>
              </a:ext>
            </a:extLst>
          </p:cNvPr>
          <p:cNvSpPr/>
          <p:nvPr/>
        </p:nvSpPr>
        <p:spPr>
          <a:xfrm>
            <a:off x="6976467" y="347534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23F48394-D42C-F143-BF5D-1A8D3061B869}"/>
              </a:ext>
            </a:extLst>
          </p:cNvPr>
          <p:cNvSpPr/>
          <p:nvPr/>
        </p:nvSpPr>
        <p:spPr>
          <a:xfrm>
            <a:off x="5913103" y="295557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39D38208-CD04-B443-A235-E7A22470B0FF}"/>
              </a:ext>
            </a:extLst>
          </p:cNvPr>
          <p:cNvSpPr/>
          <p:nvPr/>
        </p:nvSpPr>
        <p:spPr>
          <a:xfrm>
            <a:off x="5921543" y="40208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D6C1A797-B911-D147-83D9-FF745481889B}"/>
              </a:ext>
            </a:extLst>
          </p:cNvPr>
          <p:cNvSpPr/>
          <p:nvPr/>
        </p:nvSpPr>
        <p:spPr>
          <a:xfrm>
            <a:off x="5909578" y="348825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4028F27-E125-4146-8648-161709CB12F7}"/>
              </a:ext>
            </a:extLst>
          </p:cNvPr>
          <p:cNvSpPr/>
          <p:nvPr/>
        </p:nvSpPr>
        <p:spPr>
          <a:xfrm>
            <a:off x="4798815" y="40167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3592F4CE-4A09-9147-A066-04104A63E347}"/>
              </a:ext>
            </a:extLst>
          </p:cNvPr>
          <p:cNvSpPr/>
          <p:nvPr/>
        </p:nvSpPr>
        <p:spPr>
          <a:xfrm>
            <a:off x="3737770" y="40239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F4697EFB-8021-7749-8A4C-71FB13976819}"/>
              </a:ext>
            </a:extLst>
          </p:cNvPr>
          <p:cNvSpPr/>
          <p:nvPr/>
        </p:nvSpPr>
        <p:spPr>
          <a:xfrm>
            <a:off x="2153406" y="34962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85">
            <a:extLst>
              <a:ext uri="{FF2B5EF4-FFF2-40B4-BE49-F238E27FC236}">
                <a16:creationId xmlns:a16="http://schemas.microsoft.com/office/drawing/2014/main" id="{264B932C-C384-8D41-B5B9-40CBC049D63C}"/>
              </a:ext>
            </a:extLst>
          </p:cNvPr>
          <p:cNvGrpSpPr/>
          <p:nvPr/>
        </p:nvGrpSpPr>
        <p:grpSpPr>
          <a:xfrm>
            <a:off x="587850" y="5380876"/>
            <a:ext cx="924602" cy="1058574"/>
            <a:chOff x="536432" y="5376415"/>
            <a:chExt cx="924602" cy="1058574"/>
          </a:xfrm>
        </p:grpSpPr>
        <p:cxnSp>
          <p:nvCxnSpPr>
            <p:cNvPr id="87" name="Straight Arrow Connector 86">
              <a:extLst>
                <a:ext uri="{FF2B5EF4-FFF2-40B4-BE49-F238E27FC236}">
                  <a16:creationId xmlns:a16="http://schemas.microsoft.com/office/drawing/2014/main" id="{68BBD51C-1E9E-D04C-9222-553F34FB5462}"/>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59B036DA-85B7-B54F-A1CD-56F9896C0D2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91" name="Straight Arrow Connector 90">
              <a:extLst>
                <a:ext uri="{FF2B5EF4-FFF2-40B4-BE49-F238E27FC236}">
                  <a16:creationId xmlns:a16="http://schemas.microsoft.com/office/drawing/2014/main" id="{ADCAB7CD-D2AA-8D4A-B5EB-61887133319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2" name="TextBox 91">
              <a:extLst>
                <a:ext uri="{FF2B5EF4-FFF2-40B4-BE49-F238E27FC236}">
                  <a16:creationId xmlns:a16="http://schemas.microsoft.com/office/drawing/2014/main" id="{87D234EB-39F3-F749-98B0-ACA700BA0575}"/>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93" name="Straight Arrow Connector 92">
            <a:extLst>
              <a:ext uri="{FF2B5EF4-FFF2-40B4-BE49-F238E27FC236}">
                <a16:creationId xmlns:a16="http://schemas.microsoft.com/office/drawing/2014/main" id="{DF79C2E3-D4DE-5E45-99D3-B24CAD637AFF}"/>
              </a:ext>
            </a:extLst>
          </p:cNvPr>
          <p:cNvCxnSpPr>
            <a:cxnSpLocks/>
          </p:cNvCxnSpPr>
          <p:nvPr/>
        </p:nvCxnSpPr>
        <p:spPr>
          <a:xfrm>
            <a:off x="7324008" y="2742657"/>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A29DAC6D-8DC1-0349-9D96-070334F9E971}"/>
              </a:ext>
            </a:extLst>
          </p:cNvPr>
          <p:cNvCxnSpPr>
            <a:cxnSpLocks/>
          </p:cNvCxnSpPr>
          <p:nvPr/>
        </p:nvCxnSpPr>
        <p:spPr>
          <a:xfrm>
            <a:off x="7283065" y="3819469"/>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95" name="TextBox 94">
            <a:extLst>
              <a:ext uri="{FF2B5EF4-FFF2-40B4-BE49-F238E27FC236}">
                <a16:creationId xmlns:a16="http://schemas.microsoft.com/office/drawing/2014/main" id="{CFB168CF-3B7A-1A4F-A670-589F82AC2B47}"/>
              </a:ext>
            </a:extLst>
          </p:cNvPr>
          <p:cNvSpPr txBox="1"/>
          <p:nvPr/>
        </p:nvSpPr>
        <p:spPr>
          <a:xfrm>
            <a:off x="7069619" y="234291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3" name="TextBox 102">
            <a:extLst>
              <a:ext uri="{FF2B5EF4-FFF2-40B4-BE49-F238E27FC236}">
                <a16:creationId xmlns:a16="http://schemas.microsoft.com/office/drawing/2014/main" id="{9CD1A8C8-1056-F243-83FA-BB7D381555CA}"/>
              </a:ext>
            </a:extLst>
          </p:cNvPr>
          <p:cNvSpPr txBox="1"/>
          <p:nvPr/>
        </p:nvSpPr>
        <p:spPr>
          <a:xfrm>
            <a:off x="7064345" y="4133060"/>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9" name="Oval 118">
            <a:extLst>
              <a:ext uri="{FF2B5EF4-FFF2-40B4-BE49-F238E27FC236}">
                <a16:creationId xmlns:a16="http://schemas.microsoft.com/office/drawing/2014/main" id="{25A963E7-F2EA-4644-9454-FFA908A4E284}"/>
              </a:ext>
            </a:extLst>
          </p:cNvPr>
          <p:cNvSpPr/>
          <p:nvPr/>
        </p:nvSpPr>
        <p:spPr>
          <a:xfrm>
            <a:off x="5140797" y="350285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0" name="Oval 119">
            <a:extLst>
              <a:ext uri="{FF2B5EF4-FFF2-40B4-BE49-F238E27FC236}">
                <a16:creationId xmlns:a16="http://schemas.microsoft.com/office/drawing/2014/main" id="{FB88ABA1-B8AF-F646-BA09-0417C146477B}"/>
              </a:ext>
            </a:extLst>
          </p:cNvPr>
          <p:cNvSpPr/>
          <p:nvPr/>
        </p:nvSpPr>
        <p:spPr>
          <a:xfrm>
            <a:off x="5378936" y="349663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1" name="Oval 120">
            <a:extLst>
              <a:ext uri="{FF2B5EF4-FFF2-40B4-BE49-F238E27FC236}">
                <a16:creationId xmlns:a16="http://schemas.microsoft.com/office/drawing/2014/main" id="{BB2AD239-E8B6-654C-9EA1-BDADE7F0E3F4}"/>
              </a:ext>
            </a:extLst>
          </p:cNvPr>
          <p:cNvSpPr/>
          <p:nvPr/>
        </p:nvSpPr>
        <p:spPr>
          <a:xfrm>
            <a:off x="5606525" y="349368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2" name="Oval 61">
            <a:extLst>
              <a:ext uri="{FF2B5EF4-FFF2-40B4-BE49-F238E27FC236}">
                <a16:creationId xmlns:a16="http://schemas.microsoft.com/office/drawing/2014/main" id="{6609C0F1-A11B-4C44-9B62-9032E59E658D}"/>
              </a:ext>
            </a:extLst>
          </p:cNvPr>
          <p:cNvSpPr/>
          <p:nvPr/>
        </p:nvSpPr>
        <p:spPr>
          <a:xfrm>
            <a:off x="6981248" y="402628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TextBox 123">
            <a:extLst>
              <a:ext uri="{FF2B5EF4-FFF2-40B4-BE49-F238E27FC236}">
                <a16:creationId xmlns:a16="http://schemas.microsoft.com/office/drawing/2014/main" id="{9D7FACBE-B4E4-6843-B1BF-E0ACD44C4B65}"/>
              </a:ext>
            </a:extLst>
          </p:cNvPr>
          <p:cNvSpPr txBox="1"/>
          <p:nvPr/>
        </p:nvSpPr>
        <p:spPr>
          <a:xfrm>
            <a:off x="2830221" y="270469"/>
            <a:ext cx="3878691"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#25              </a:t>
            </a:r>
          </a:p>
        </p:txBody>
      </p:sp>
      <p:grpSp>
        <p:nvGrpSpPr>
          <p:cNvPr id="126" name="Group 125">
            <a:extLst>
              <a:ext uri="{FF2B5EF4-FFF2-40B4-BE49-F238E27FC236}">
                <a16:creationId xmlns:a16="http://schemas.microsoft.com/office/drawing/2014/main" id="{76567A02-1DE2-2948-84F5-C5D072CF3019}"/>
              </a:ext>
            </a:extLst>
          </p:cNvPr>
          <p:cNvGrpSpPr/>
          <p:nvPr/>
        </p:nvGrpSpPr>
        <p:grpSpPr>
          <a:xfrm>
            <a:off x="7007440" y="6072146"/>
            <a:ext cx="1694217" cy="465402"/>
            <a:chOff x="1032936" y="5906726"/>
            <a:chExt cx="1694217" cy="465402"/>
          </a:xfrm>
        </p:grpSpPr>
        <p:sp>
          <p:nvSpPr>
            <p:cNvPr id="129" name="TextBox 128">
              <a:extLst>
                <a:ext uri="{FF2B5EF4-FFF2-40B4-BE49-F238E27FC236}">
                  <a16:creationId xmlns:a16="http://schemas.microsoft.com/office/drawing/2014/main" id="{DE031072-8367-9543-B4B9-65DFEA9F2434}"/>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3" name="TextBox 132">
              <a:extLst>
                <a:ext uri="{FF2B5EF4-FFF2-40B4-BE49-F238E27FC236}">
                  <a16:creationId xmlns:a16="http://schemas.microsoft.com/office/drawing/2014/main" id="{37B1FC2A-B594-6C48-A2DF-21CAD5CEC8E4}"/>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3624912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6875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01DB889-2482-B344-A6C2-0EDF446FDF2B}"/>
              </a:ext>
            </a:extLst>
          </p:cNvPr>
          <p:cNvCxnSpPr/>
          <p:nvPr/>
        </p:nvCxnSpPr>
        <p:spPr>
          <a:xfrm rot="16200000">
            <a:off x="6240264" y="32302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1D9CB9F-4F17-E547-8F05-A4A78DF22A89}"/>
              </a:ext>
            </a:extLst>
          </p:cNvPr>
          <p:cNvCxnSpPr/>
          <p:nvPr/>
        </p:nvCxnSpPr>
        <p:spPr>
          <a:xfrm rot="16200000">
            <a:off x="4048969" y="325320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79B7EC5-42AD-AF4D-A480-F5DFE76313B7}"/>
              </a:ext>
            </a:extLst>
          </p:cNvPr>
          <p:cNvCxnSpPr/>
          <p:nvPr/>
        </p:nvCxnSpPr>
        <p:spPr>
          <a:xfrm rot="16200000">
            <a:off x="2986691" y="32387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764445B-F568-3249-B051-343C3FADEBC2}"/>
              </a:ext>
            </a:extLst>
          </p:cNvPr>
          <p:cNvCxnSpPr/>
          <p:nvPr/>
        </p:nvCxnSpPr>
        <p:spPr>
          <a:xfrm rot="16200000">
            <a:off x="1912411" y="324375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71FC101-D996-414B-8A87-3B6908C5F20B}"/>
              </a:ext>
            </a:extLst>
          </p:cNvPr>
          <p:cNvCxnSpPr/>
          <p:nvPr/>
        </p:nvCxnSpPr>
        <p:spPr>
          <a:xfrm flipV="1">
            <a:off x="5984186" y="297509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3CC11F6-9713-0542-B71F-F705FD80D08C}"/>
              </a:ext>
            </a:extLst>
          </p:cNvPr>
          <p:cNvCxnSpPr/>
          <p:nvPr/>
        </p:nvCxnSpPr>
        <p:spPr>
          <a:xfrm flipV="1">
            <a:off x="6505426" y="298452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61086F5-5E4B-D643-BCF3-EE243CB4DE14}"/>
              </a:ext>
            </a:extLst>
          </p:cNvPr>
          <p:cNvCxnSpPr/>
          <p:nvPr/>
        </p:nvCxnSpPr>
        <p:spPr>
          <a:xfrm flipH="1" flipV="1">
            <a:off x="6501703" y="296492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951DEF0-A503-3241-9E6F-8C8D5FB4A62E}"/>
              </a:ext>
            </a:extLst>
          </p:cNvPr>
          <p:cNvCxnSpPr/>
          <p:nvPr/>
        </p:nvCxnSpPr>
        <p:spPr>
          <a:xfrm flipV="1">
            <a:off x="3257014" y="297019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12A86EB-3FD7-2C44-BBB3-35B458289933}"/>
              </a:ext>
            </a:extLst>
          </p:cNvPr>
          <p:cNvCxnSpPr/>
          <p:nvPr/>
        </p:nvCxnSpPr>
        <p:spPr>
          <a:xfrm flipH="1" flipV="1">
            <a:off x="3245869" y="296486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B0F360E-973F-8C49-8AF6-599FCC6552C3}"/>
              </a:ext>
            </a:extLst>
          </p:cNvPr>
          <p:cNvCxnSpPr/>
          <p:nvPr/>
        </p:nvCxnSpPr>
        <p:spPr>
          <a:xfrm flipV="1">
            <a:off x="4333573" y="298036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64208D4-ED9F-EC49-B904-25CC0E700526}"/>
              </a:ext>
            </a:extLst>
          </p:cNvPr>
          <p:cNvCxnSpPr/>
          <p:nvPr/>
        </p:nvCxnSpPr>
        <p:spPr>
          <a:xfrm flipH="1" flipV="1">
            <a:off x="4318276" y="297233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17D426B-A61F-B047-AD5D-D02349F534E2}"/>
              </a:ext>
            </a:extLst>
          </p:cNvPr>
          <p:cNvCxnSpPr>
            <a:cxnSpLocks/>
          </p:cNvCxnSpPr>
          <p:nvPr/>
        </p:nvCxnSpPr>
        <p:spPr>
          <a:xfrm>
            <a:off x="2713134" y="3512198"/>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F61DCA5-0232-6841-964C-BAA640EBF3CD}"/>
              </a:ext>
            </a:extLst>
          </p:cNvPr>
          <p:cNvCxnSpPr>
            <a:cxnSpLocks/>
          </p:cNvCxnSpPr>
          <p:nvPr/>
        </p:nvCxnSpPr>
        <p:spPr>
          <a:xfrm>
            <a:off x="1652333" y="3502451"/>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E68BA85-196C-4244-8B84-1A3F00374FDD}"/>
              </a:ext>
            </a:extLst>
          </p:cNvPr>
          <p:cNvCxnSpPr/>
          <p:nvPr/>
        </p:nvCxnSpPr>
        <p:spPr>
          <a:xfrm>
            <a:off x="6473721" y="297751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DB3092D-1076-9148-BE22-E7069C86ECD2}"/>
              </a:ext>
            </a:extLst>
          </p:cNvPr>
          <p:cNvCxnSpPr/>
          <p:nvPr/>
        </p:nvCxnSpPr>
        <p:spPr>
          <a:xfrm>
            <a:off x="4319653" y="297177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59614C3-153A-C643-8E2D-000132646FF2}"/>
              </a:ext>
            </a:extLst>
          </p:cNvPr>
          <p:cNvCxnSpPr/>
          <p:nvPr/>
        </p:nvCxnSpPr>
        <p:spPr>
          <a:xfrm>
            <a:off x="2189404" y="297887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972B47F-DD7B-974B-A52E-3F76018D9F24}"/>
              </a:ext>
            </a:extLst>
          </p:cNvPr>
          <p:cNvCxnSpPr/>
          <p:nvPr/>
        </p:nvCxnSpPr>
        <p:spPr>
          <a:xfrm>
            <a:off x="2699090" y="404308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7CB2746-EA5B-3D44-843C-416859C132A0}"/>
              </a:ext>
            </a:extLst>
          </p:cNvPr>
          <p:cNvCxnSpPr/>
          <p:nvPr/>
        </p:nvCxnSpPr>
        <p:spPr>
          <a:xfrm>
            <a:off x="1635861" y="403809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4DDF20D-7B6B-224B-8E64-FDA1C3FBA971}"/>
              </a:ext>
            </a:extLst>
          </p:cNvPr>
          <p:cNvCxnSpPr/>
          <p:nvPr/>
        </p:nvCxnSpPr>
        <p:spPr>
          <a:xfrm>
            <a:off x="2701832" y="29766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086ADDB-488B-4747-B07A-EB2C4EE29E7A}"/>
              </a:ext>
            </a:extLst>
          </p:cNvPr>
          <p:cNvCxnSpPr/>
          <p:nvPr/>
        </p:nvCxnSpPr>
        <p:spPr>
          <a:xfrm>
            <a:off x="3781990" y="297400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42AF8B0-37A1-354A-B8F3-F3F59AF60670}"/>
              </a:ext>
            </a:extLst>
          </p:cNvPr>
          <p:cNvCxnSpPr/>
          <p:nvPr/>
        </p:nvCxnSpPr>
        <p:spPr>
          <a:xfrm>
            <a:off x="1663712" y="297549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4744A9D-0365-DA46-B0CB-45EF54B329B1}"/>
              </a:ext>
            </a:extLst>
          </p:cNvPr>
          <p:cNvCxnSpPr/>
          <p:nvPr/>
        </p:nvCxnSpPr>
        <p:spPr>
          <a:xfrm flipV="1">
            <a:off x="1664334" y="299364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DAEFE15C-4AAB-3E4A-87F7-30C1E379E208}"/>
              </a:ext>
            </a:extLst>
          </p:cNvPr>
          <p:cNvCxnSpPr/>
          <p:nvPr/>
        </p:nvCxnSpPr>
        <p:spPr>
          <a:xfrm flipV="1">
            <a:off x="2722182" y="298132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AE7607E-A3E0-FA46-9244-49A979EC3518}"/>
              </a:ext>
            </a:extLst>
          </p:cNvPr>
          <p:cNvCxnSpPr/>
          <p:nvPr/>
        </p:nvCxnSpPr>
        <p:spPr>
          <a:xfrm flipV="1">
            <a:off x="3784821" y="29759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528A21F-6E07-DE41-8A5A-19DC2E57EE04}"/>
              </a:ext>
            </a:extLst>
          </p:cNvPr>
          <p:cNvCxnSpPr/>
          <p:nvPr/>
        </p:nvCxnSpPr>
        <p:spPr>
          <a:xfrm>
            <a:off x="5985610" y="297639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1C6E349-2154-B74A-BC36-82BDC68940A1}"/>
              </a:ext>
            </a:extLst>
          </p:cNvPr>
          <p:cNvCxnSpPr/>
          <p:nvPr/>
        </p:nvCxnSpPr>
        <p:spPr>
          <a:xfrm>
            <a:off x="2170866" y="403663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C760DFB-3EE2-9D49-AA08-9624B359A796}"/>
              </a:ext>
            </a:extLst>
          </p:cNvPr>
          <p:cNvCxnSpPr/>
          <p:nvPr/>
        </p:nvCxnSpPr>
        <p:spPr>
          <a:xfrm>
            <a:off x="3234762" y="404340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72EA4CF-3714-D343-88AB-B6B1CD6428F3}"/>
              </a:ext>
            </a:extLst>
          </p:cNvPr>
          <p:cNvCxnSpPr>
            <a:cxnSpLocks/>
          </p:cNvCxnSpPr>
          <p:nvPr/>
        </p:nvCxnSpPr>
        <p:spPr>
          <a:xfrm>
            <a:off x="3765624" y="4038466"/>
            <a:ext cx="10827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3E8F111-B1A2-8341-A0A4-C61F8C680A87}"/>
              </a:ext>
            </a:extLst>
          </p:cNvPr>
          <p:cNvCxnSpPr/>
          <p:nvPr/>
        </p:nvCxnSpPr>
        <p:spPr>
          <a:xfrm flipH="1" flipV="1">
            <a:off x="1643656" y="298414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1D429ED-240C-C14E-9BDB-B22BC03D385D}"/>
              </a:ext>
            </a:extLst>
          </p:cNvPr>
          <p:cNvCxnSpPr/>
          <p:nvPr/>
        </p:nvCxnSpPr>
        <p:spPr>
          <a:xfrm flipH="1" flipV="1">
            <a:off x="2711037" y="297599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5AF2C32-1930-6847-A5BC-9D5D9BE49C16}"/>
              </a:ext>
            </a:extLst>
          </p:cNvPr>
          <p:cNvCxnSpPr/>
          <p:nvPr/>
        </p:nvCxnSpPr>
        <p:spPr>
          <a:xfrm flipH="1" flipV="1">
            <a:off x="3769524" y="296789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ABAB095-8BE6-EE4B-88F2-8274E38DCFAD}"/>
              </a:ext>
            </a:extLst>
          </p:cNvPr>
          <p:cNvCxnSpPr>
            <a:cxnSpLocks/>
          </p:cNvCxnSpPr>
          <p:nvPr/>
        </p:nvCxnSpPr>
        <p:spPr>
          <a:xfrm flipV="1">
            <a:off x="1661540" y="3510301"/>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9E1E4900-BF62-6D4D-BF52-2C3D654A7D43}"/>
              </a:ext>
            </a:extLst>
          </p:cNvPr>
          <p:cNvCxnSpPr>
            <a:cxnSpLocks/>
          </p:cNvCxnSpPr>
          <p:nvPr/>
        </p:nvCxnSpPr>
        <p:spPr>
          <a:xfrm flipV="1">
            <a:off x="2720930" y="3506990"/>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D0129A7-7C98-2D40-8D82-3BA47EBA4AED}"/>
              </a:ext>
            </a:extLst>
          </p:cNvPr>
          <p:cNvCxnSpPr/>
          <p:nvPr/>
        </p:nvCxnSpPr>
        <p:spPr>
          <a:xfrm>
            <a:off x="6486912" y="405315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66EA31C9-34A7-134F-BD04-0B30CAE6C7DD}"/>
              </a:ext>
            </a:extLst>
          </p:cNvPr>
          <p:cNvCxnSpPr/>
          <p:nvPr/>
        </p:nvCxnSpPr>
        <p:spPr>
          <a:xfrm flipH="1" flipV="1">
            <a:off x="5956607" y="296809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1" name="Group 40">
            <a:extLst>
              <a:ext uri="{FF2B5EF4-FFF2-40B4-BE49-F238E27FC236}">
                <a16:creationId xmlns:a16="http://schemas.microsoft.com/office/drawing/2014/main" id="{95221631-4E95-8A44-9DE0-AAA531091720}"/>
              </a:ext>
            </a:extLst>
          </p:cNvPr>
          <p:cNvGrpSpPr/>
          <p:nvPr/>
        </p:nvGrpSpPr>
        <p:grpSpPr>
          <a:xfrm>
            <a:off x="1532405" y="3436522"/>
            <a:ext cx="145247" cy="134715"/>
            <a:chOff x="1858169" y="2509507"/>
            <a:chExt cx="199389" cy="184931"/>
          </a:xfrm>
        </p:grpSpPr>
        <p:sp>
          <p:nvSpPr>
            <p:cNvPr id="42" name="Oval 41">
              <a:extLst>
                <a:ext uri="{FF2B5EF4-FFF2-40B4-BE49-F238E27FC236}">
                  <a16:creationId xmlns:a16="http://schemas.microsoft.com/office/drawing/2014/main" id="{0F9B609C-BD60-744D-B73F-50B2D5CBE3B3}"/>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A9B99D96-F07D-8548-A408-B9D0E7498217}"/>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58CE6AC-FC1E-794D-AA67-035401BDB348}"/>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34D2B3D-8BDB-B046-8230-511B6BBE7867}"/>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8DF33AF-0FE0-D740-A7DE-29201825307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a:extLst>
              <a:ext uri="{FF2B5EF4-FFF2-40B4-BE49-F238E27FC236}">
                <a16:creationId xmlns:a16="http://schemas.microsoft.com/office/drawing/2014/main" id="{33AD789B-4745-494B-81B8-7E6547C9966D}"/>
              </a:ext>
            </a:extLst>
          </p:cNvPr>
          <p:cNvCxnSpPr/>
          <p:nvPr/>
        </p:nvCxnSpPr>
        <p:spPr>
          <a:xfrm>
            <a:off x="3233702" y="297962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76112B7-29C2-DF43-A7D6-BFEBF8AA4D24}"/>
              </a:ext>
            </a:extLst>
          </p:cNvPr>
          <p:cNvCxnSpPr/>
          <p:nvPr/>
        </p:nvCxnSpPr>
        <p:spPr>
          <a:xfrm>
            <a:off x="5957453" y="405350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9" name="Group 48">
            <a:extLst>
              <a:ext uri="{FF2B5EF4-FFF2-40B4-BE49-F238E27FC236}">
                <a16:creationId xmlns:a16="http://schemas.microsoft.com/office/drawing/2014/main" id="{69D37AE4-C510-414B-8D49-38525A61F916}"/>
              </a:ext>
            </a:extLst>
          </p:cNvPr>
          <p:cNvGrpSpPr/>
          <p:nvPr/>
        </p:nvGrpSpPr>
        <p:grpSpPr>
          <a:xfrm>
            <a:off x="1540692" y="2902974"/>
            <a:ext cx="139883" cy="134715"/>
            <a:chOff x="1869545" y="1777075"/>
            <a:chExt cx="192026" cy="184931"/>
          </a:xfrm>
        </p:grpSpPr>
        <p:sp>
          <p:nvSpPr>
            <p:cNvPr id="50" name="Oval 49">
              <a:extLst>
                <a:ext uri="{FF2B5EF4-FFF2-40B4-BE49-F238E27FC236}">
                  <a16:creationId xmlns:a16="http://schemas.microsoft.com/office/drawing/2014/main" id="{E472D559-58A1-3144-B41C-695B863D811C}"/>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A6C7B55E-7873-0746-9605-85D1915DC450}"/>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6E28C550-3A77-614C-9951-3757E3E25A72}"/>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2073694C-7039-6D49-A2AD-2DAA3A053312}"/>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3698F303-7539-0C40-A558-71E420C1703D}"/>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5" name="Oval 54">
            <a:extLst>
              <a:ext uri="{FF2B5EF4-FFF2-40B4-BE49-F238E27FC236}">
                <a16:creationId xmlns:a16="http://schemas.microsoft.com/office/drawing/2014/main" id="{49E1409B-1FDD-5F47-9141-72B413583D53}"/>
              </a:ext>
            </a:extLst>
          </p:cNvPr>
          <p:cNvSpPr/>
          <p:nvPr/>
        </p:nvSpPr>
        <p:spPr>
          <a:xfrm>
            <a:off x="4830961" y="29462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6" name="Group 55">
            <a:extLst>
              <a:ext uri="{FF2B5EF4-FFF2-40B4-BE49-F238E27FC236}">
                <a16:creationId xmlns:a16="http://schemas.microsoft.com/office/drawing/2014/main" id="{4BC7BB6B-DB0F-4D46-9411-E7FDDDF3B404}"/>
              </a:ext>
            </a:extLst>
          </p:cNvPr>
          <p:cNvGrpSpPr/>
          <p:nvPr/>
        </p:nvGrpSpPr>
        <p:grpSpPr>
          <a:xfrm>
            <a:off x="1523743" y="3967874"/>
            <a:ext cx="145247" cy="134715"/>
            <a:chOff x="1858169" y="2509507"/>
            <a:chExt cx="199389" cy="184931"/>
          </a:xfrm>
        </p:grpSpPr>
        <p:sp>
          <p:nvSpPr>
            <p:cNvPr id="57" name="Oval 56">
              <a:extLst>
                <a:ext uri="{FF2B5EF4-FFF2-40B4-BE49-F238E27FC236}">
                  <a16:creationId xmlns:a16="http://schemas.microsoft.com/office/drawing/2014/main" id="{F680F84E-7FD7-B34A-A3CF-949FFB4AB0DF}"/>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Connector 57">
              <a:extLst>
                <a:ext uri="{FF2B5EF4-FFF2-40B4-BE49-F238E27FC236}">
                  <a16:creationId xmlns:a16="http://schemas.microsoft.com/office/drawing/2014/main" id="{46E01B21-D324-6B4E-8CF9-30C522949133}"/>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B7EBB63C-6372-8C4A-8467-46C3BEBB591D}"/>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6CE85546-73C1-7C4B-9112-C91E3FDC4874}"/>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0CAF22D-9EDE-7543-92D7-923D91A8E3A6}"/>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2" name="Oval 61">
            <a:extLst>
              <a:ext uri="{FF2B5EF4-FFF2-40B4-BE49-F238E27FC236}">
                <a16:creationId xmlns:a16="http://schemas.microsoft.com/office/drawing/2014/main" id="{14A59045-A2F9-5740-99B4-94CD6E9E5030}"/>
              </a:ext>
            </a:extLst>
          </p:cNvPr>
          <p:cNvSpPr/>
          <p:nvPr/>
        </p:nvSpPr>
        <p:spPr>
          <a:xfrm>
            <a:off x="4808537" y="40037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44136A77-704E-114F-8C02-BDF447268F5C}"/>
              </a:ext>
            </a:extLst>
          </p:cNvPr>
          <p:cNvSpPr/>
          <p:nvPr/>
        </p:nvSpPr>
        <p:spPr>
          <a:xfrm>
            <a:off x="3749635" y="29392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1B85EC1E-1674-234F-97FE-46DBF2E6DF03}"/>
              </a:ext>
            </a:extLst>
          </p:cNvPr>
          <p:cNvSpPr/>
          <p:nvPr/>
        </p:nvSpPr>
        <p:spPr>
          <a:xfrm>
            <a:off x="3219863" y="34768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607411CD-3C19-E041-9E7C-7BB9CC9185CE}"/>
              </a:ext>
            </a:extLst>
          </p:cNvPr>
          <p:cNvSpPr/>
          <p:nvPr/>
        </p:nvSpPr>
        <p:spPr>
          <a:xfrm>
            <a:off x="4281350" y="34866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64ACC911-525D-F446-9CBC-D9D808D8FBB2}"/>
              </a:ext>
            </a:extLst>
          </p:cNvPr>
          <p:cNvSpPr/>
          <p:nvPr/>
        </p:nvSpPr>
        <p:spPr>
          <a:xfrm>
            <a:off x="2663058" y="40109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50156941-52C7-334F-9710-AE4ECF466830}"/>
              </a:ext>
            </a:extLst>
          </p:cNvPr>
          <p:cNvSpPr/>
          <p:nvPr/>
        </p:nvSpPr>
        <p:spPr>
          <a:xfrm>
            <a:off x="6474878" y="347255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A6962F60-1065-0F40-B74D-F0B9FE58B65B}"/>
              </a:ext>
            </a:extLst>
          </p:cNvPr>
          <p:cNvSpPr/>
          <p:nvPr/>
        </p:nvSpPr>
        <p:spPr>
          <a:xfrm>
            <a:off x="7000375" y="294088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A688CEB0-8D9B-8F4E-8F44-2196DA4BACD8}"/>
              </a:ext>
            </a:extLst>
          </p:cNvPr>
          <p:cNvSpPr/>
          <p:nvPr/>
        </p:nvSpPr>
        <p:spPr>
          <a:xfrm>
            <a:off x="3230291" y="294453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a:extLst>
              <a:ext uri="{FF2B5EF4-FFF2-40B4-BE49-F238E27FC236}">
                <a16:creationId xmlns:a16="http://schemas.microsoft.com/office/drawing/2014/main" id="{A1651A8D-6750-024B-AD7B-8887988B4D18}"/>
              </a:ext>
            </a:extLst>
          </p:cNvPr>
          <p:cNvCxnSpPr/>
          <p:nvPr/>
        </p:nvCxnSpPr>
        <p:spPr>
          <a:xfrm flipV="1">
            <a:off x="2184342" y="297375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C3AD8C8D-9D04-7347-8CEE-329153825D3B}"/>
              </a:ext>
            </a:extLst>
          </p:cNvPr>
          <p:cNvCxnSpPr/>
          <p:nvPr/>
        </p:nvCxnSpPr>
        <p:spPr>
          <a:xfrm flipH="1" flipV="1">
            <a:off x="2177055" y="29722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Oval 105">
            <a:extLst>
              <a:ext uri="{FF2B5EF4-FFF2-40B4-BE49-F238E27FC236}">
                <a16:creationId xmlns:a16="http://schemas.microsoft.com/office/drawing/2014/main" id="{DC0EEA38-4CDD-B34C-8379-DB3EEE1C7858}"/>
              </a:ext>
            </a:extLst>
          </p:cNvPr>
          <p:cNvSpPr/>
          <p:nvPr/>
        </p:nvSpPr>
        <p:spPr>
          <a:xfrm>
            <a:off x="2684313" y="29392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9825C350-00FD-584F-B000-9D16FCFE1642}"/>
              </a:ext>
            </a:extLst>
          </p:cNvPr>
          <p:cNvSpPr/>
          <p:nvPr/>
        </p:nvSpPr>
        <p:spPr>
          <a:xfrm>
            <a:off x="2671721" y="34796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632792D9-B85A-154F-A810-29A392474DD4}"/>
              </a:ext>
            </a:extLst>
          </p:cNvPr>
          <p:cNvSpPr/>
          <p:nvPr/>
        </p:nvSpPr>
        <p:spPr>
          <a:xfrm>
            <a:off x="2144621" y="29483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C495E184-0616-CF43-A185-4488C27654F7}"/>
              </a:ext>
            </a:extLst>
          </p:cNvPr>
          <p:cNvCxnSpPr>
            <a:cxnSpLocks/>
          </p:cNvCxnSpPr>
          <p:nvPr/>
        </p:nvCxnSpPr>
        <p:spPr>
          <a:xfrm>
            <a:off x="3773935" y="3508975"/>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C43F765D-C142-3948-871A-EDBB3A39A1C0}"/>
              </a:ext>
            </a:extLst>
          </p:cNvPr>
          <p:cNvSpPr/>
          <p:nvPr/>
        </p:nvSpPr>
        <p:spPr>
          <a:xfrm>
            <a:off x="3748438" y="34796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D013650D-FF2C-ED42-85D0-55B43F83E690}"/>
              </a:ext>
            </a:extLst>
          </p:cNvPr>
          <p:cNvSpPr/>
          <p:nvPr/>
        </p:nvSpPr>
        <p:spPr>
          <a:xfrm>
            <a:off x="4280797" y="29424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FAED20E9-D033-2D41-8FFB-D87286D301DC}"/>
              </a:ext>
            </a:extLst>
          </p:cNvPr>
          <p:cNvCxnSpPr>
            <a:cxnSpLocks/>
          </p:cNvCxnSpPr>
          <p:nvPr/>
        </p:nvCxnSpPr>
        <p:spPr>
          <a:xfrm flipV="1">
            <a:off x="3787925" y="3498265"/>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80F9062F-EE40-E948-9010-15E7FC09E437}"/>
              </a:ext>
            </a:extLst>
          </p:cNvPr>
          <p:cNvSpPr/>
          <p:nvPr/>
        </p:nvSpPr>
        <p:spPr>
          <a:xfrm>
            <a:off x="4808146" y="34673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AE2D37E3-5D72-9247-BFF0-F9A2A535F746}"/>
              </a:ext>
            </a:extLst>
          </p:cNvPr>
          <p:cNvSpPr/>
          <p:nvPr/>
        </p:nvSpPr>
        <p:spPr>
          <a:xfrm>
            <a:off x="6478596" y="294160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3D9A2592-3D46-2546-9675-B12E61F6497D}"/>
              </a:ext>
            </a:extLst>
          </p:cNvPr>
          <p:cNvCxnSpPr>
            <a:cxnSpLocks/>
          </p:cNvCxnSpPr>
          <p:nvPr/>
        </p:nvCxnSpPr>
        <p:spPr>
          <a:xfrm>
            <a:off x="5972484" y="3511074"/>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D3AE1AA-E82F-494B-8246-4DE9888D26D1}"/>
              </a:ext>
            </a:extLst>
          </p:cNvPr>
          <p:cNvCxnSpPr>
            <a:cxnSpLocks/>
          </p:cNvCxnSpPr>
          <p:nvPr/>
        </p:nvCxnSpPr>
        <p:spPr>
          <a:xfrm flipV="1">
            <a:off x="5986474" y="3500364"/>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Oval 116">
            <a:extLst>
              <a:ext uri="{FF2B5EF4-FFF2-40B4-BE49-F238E27FC236}">
                <a16:creationId xmlns:a16="http://schemas.microsoft.com/office/drawing/2014/main" id="{64CCF447-93F4-1048-B6F6-C7A44B19E716}"/>
              </a:ext>
            </a:extLst>
          </p:cNvPr>
          <p:cNvSpPr/>
          <p:nvPr/>
        </p:nvSpPr>
        <p:spPr>
          <a:xfrm>
            <a:off x="6990635" y="34651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9EAFDF1D-A4C3-AC4B-A73D-DFBB3E4A9D6A}"/>
              </a:ext>
            </a:extLst>
          </p:cNvPr>
          <p:cNvSpPr/>
          <p:nvPr/>
        </p:nvSpPr>
        <p:spPr>
          <a:xfrm>
            <a:off x="2141376" y="348334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219D70C9-5534-5E4A-B14D-FC31AD6FA10D}"/>
              </a:ext>
            </a:extLst>
          </p:cNvPr>
          <p:cNvSpPr/>
          <p:nvPr/>
        </p:nvSpPr>
        <p:spPr>
          <a:xfrm>
            <a:off x="3732060" y="40109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72919905-164A-6744-882E-7014EA17C03A}"/>
              </a:ext>
            </a:extLst>
          </p:cNvPr>
          <p:cNvSpPr/>
          <p:nvPr/>
        </p:nvSpPr>
        <p:spPr>
          <a:xfrm>
            <a:off x="5954285" y="29569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4952AE45-34EC-F34F-AFA1-AC3029E1E5A2}"/>
              </a:ext>
            </a:extLst>
          </p:cNvPr>
          <p:cNvSpPr/>
          <p:nvPr/>
        </p:nvSpPr>
        <p:spPr>
          <a:xfrm>
            <a:off x="5943435" y="40145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D3E459A6-4E89-424D-94CA-15BF76617B8B}"/>
              </a:ext>
            </a:extLst>
          </p:cNvPr>
          <p:cNvSpPr/>
          <p:nvPr/>
        </p:nvSpPr>
        <p:spPr>
          <a:xfrm>
            <a:off x="5943044" y="347806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9" name="Group 88">
            <a:extLst>
              <a:ext uri="{FF2B5EF4-FFF2-40B4-BE49-F238E27FC236}">
                <a16:creationId xmlns:a16="http://schemas.microsoft.com/office/drawing/2014/main" id="{349D6D8E-6A7C-A34B-8A6E-66DC230C39AE}"/>
              </a:ext>
            </a:extLst>
          </p:cNvPr>
          <p:cNvGrpSpPr/>
          <p:nvPr/>
        </p:nvGrpSpPr>
        <p:grpSpPr>
          <a:xfrm>
            <a:off x="587850" y="5380876"/>
            <a:ext cx="924602" cy="1058574"/>
            <a:chOff x="536432" y="5376415"/>
            <a:chExt cx="924602" cy="1058574"/>
          </a:xfrm>
        </p:grpSpPr>
        <p:cxnSp>
          <p:nvCxnSpPr>
            <p:cNvPr id="91" name="Straight Arrow Connector 90">
              <a:extLst>
                <a:ext uri="{FF2B5EF4-FFF2-40B4-BE49-F238E27FC236}">
                  <a16:creationId xmlns:a16="http://schemas.microsoft.com/office/drawing/2014/main" id="{1ED7B89C-2048-524E-B2F7-53BC5EE60005}"/>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2" name="TextBox 91">
              <a:extLst>
                <a:ext uri="{FF2B5EF4-FFF2-40B4-BE49-F238E27FC236}">
                  <a16:creationId xmlns:a16="http://schemas.microsoft.com/office/drawing/2014/main" id="{A5559CD7-A55D-E545-9FD6-D276DEE55ACF}"/>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93" name="Straight Arrow Connector 92">
              <a:extLst>
                <a:ext uri="{FF2B5EF4-FFF2-40B4-BE49-F238E27FC236}">
                  <a16:creationId xmlns:a16="http://schemas.microsoft.com/office/drawing/2014/main" id="{5C1107C8-A378-8D4A-821C-6C9216F70A2E}"/>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E124045F-45B3-014B-9C9D-938F45DE0004}"/>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95" name="Straight Arrow Connector 94">
            <a:extLst>
              <a:ext uri="{FF2B5EF4-FFF2-40B4-BE49-F238E27FC236}">
                <a16:creationId xmlns:a16="http://schemas.microsoft.com/office/drawing/2014/main" id="{F5743087-CDC0-1D40-A395-D88216BED10E}"/>
              </a:ext>
            </a:extLst>
          </p:cNvPr>
          <p:cNvCxnSpPr>
            <a:cxnSpLocks/>
          </p:cNvCxnSpPr>
          <p:nvPr/>
        </p:nvCxnSpPr>
        <p:spPr>
          <a:xfrm>
            <a:off x="7256486" y="2750119"/>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2" name="Straight Arrow Connector 101">
            <a:extLst>
              <a:ext uri="{FF2B5EF4-FFF2-40B4-BE49-F238E27FC236}">
                <a16:creationId xmlns:a16="http://schemas.microsoft.com/office/drawing/2014/main" id="{C535DC83-B880-6C44-8A60-4A3469CE684C}"/>
              </a:ext>
            </a:extLst>
          </p:cNvPr>
          <p:cNvCxnSpPr>
            <a:cxnSpLocks/>
          </p:cNvCxnSpPr>
          <p:nvPr/>
        </p:nvCxnSpPr>
        <p:spPr>
          <a:xfrm>
            <a:off x="7248673" y="3826931"/>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18" name="TextBox 117">
            <a:extLst>
              <a:ext uri="{FF2B5EF4-FFF2-40B4-BE49-F238E27FC236}">
                <a16:creationId xmlns:a16="http://schemas.microsoft.com/office/drawing/2014/main" id="{181AB790-74BD-3742-ACD7-68F19E083DE9}"/>
              </a:ext>
            </a:extLst>
          </p:cNvPr>
          <p:cNvSpPr txBox="1"/>
          <p:nvPr/>
        </p:nvSpPr>
        <p:spPr>
          <a:xfrm>
            <a:off x="7002097" y="2350372"/>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9" name="TextBox 118">
            <a:extLst>
              <a:ext uri="{FF2B5EF4-FFF2-40B4-BE49-F238E27FC236}">
                <a16:creationId xmlns:a16="http://schemas.microsoft.com/office/drawing/2014/main" id="{99D435E4-15DC-6346-B207-F5332F4A68BC}"/>
              </a:ext>
            </a:extLst>
          </p:cNvPr>
          <p:cNvSpPr txBox="1"/>
          <p:nvPr/>
        </p:nvSpPr>
        <p:spPr>
          <a:xfrm>
            <a:off x="7029953" y="4140522"/>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0" name="Oval 119">
            <a:extLst>
              <a:ext uri="{FF2B5EF4-FFF2-40B4-BE49-F238E27FC236}">
                <a16:creationId xmlns:a16="http://schemas.microsoft.com/office/drawing/2014/main" id="{275E3F8D-34E6-354A-963A-9B0765B787F2}"/>
              </a:ext>
            </a:extLst>
          </p:cNvPr>
          <p:cNvSpPr/>
          <p:nvPr/>
        </p:nvSpPr>
        <p:spPr>
          <a:xfrm>
            <a:off x="5148338" y="347639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1" name="Oval 120">
            <a:extLst>
              <a:ext uri="{FF2B5EF4-FFF2-40B4-BE49-F238E27FC236}">
                <a16:creationId xmlns:a16="http://schemas.microsoft.com/office/drawing/2014/main" id="{CE213753-2CB7-3E4C-8714-8C9F4B738A4D}"/>
              </a:ext>
            </a:extLst>
          </p:cNvPr>
          <p:cNvSpPr/>
          <p:nvPr/>
        </p:nvSpPr>
        <p:spPr>
          <a:xfrm>
            <a:off x="5393103" y="347017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2" name="Oval 121">
            <a:extLst>
              <a:ext uri="{FF2B5EF4-FFF2-40B4-BE49-F238E27FC236}">
                <a16:creationId xmlns:a16="http://schemas.microsoft.com/office/drawing/2014/main" id="{FD2BC48A-062D-1041-9771-6A76C901C39D}"/>
              </a:ext>
            </a:extLst>
          </p:cNvPr>
          <p:cNvSpPr/>
          <p:nvPr/>
        </p:nvSpPr>
        <p:spPr>
          <a:xfrm>
            <a:off x="5640570" y="347385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3" name="Oval 62">
            <a:extLst>
              <a:ext uri="{FF2B5EF4-FFF2-40B4-BE49-F238E27FC236}">
                <a16:creationId xmlns:a16="http://schemas.microsoft.com/office/drawing/2014/main" id="{DEC69CAC-65A5-B048-83B8-A479C0B20185}"/>
              </a:ext>
            </a:extLst>
          </p:cNvPr>
          <p:cNvSpPr/>
          <p:nvPr/>
        </p:nvSpPr>
        <p:spPr>
          <a:xfrm>
            <a:off x="6995416" y="401995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6ADE9398-D599-AD4D-B310-2F0CFBE0EE44}"/>
              </a:ext>
            </a:extLst>
          </p:cNvPr>
          <p:cNvSpPr txBox="1"/>
          <p:nvPr/>
        </p:nvSpPr>
        <p:spPr>
          <a:xfrm>
            <a:off x="2661259" y="290347"/>
            <a:ext cx="3843704"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#26              </a:t>
            </a:r>
          </a:p>
        </p:txBody>
      </p:sp>
      <p:grpSp>
        <p:nvGrpSpPr>
          <p:cNvPr id="133" name="Group 132">
            <a:extLst>
              <a:ext uri="{FF2B5EF4-FFF2-40B4-BE49-F238E27FC236}">
                <a16:creationId xmlns:a16="http://schemas.microsoft.com/office/drawing/2014/main" id="{D2A47E1C-86F8-D743-82F7-7DE9A7A8C65F}"/>
              </a:ext>
            </a:extLst>
          </p:cNvPr>
          <p:cNvGrpSpPr/>
          <p:nvPr/>
        </p:nvGrpSpPr>
        <p:grpSpPr>
          <a:xfrm>
            <a:off x="7016066" y="6072146"/>
            <a:ext cx="1694217" cy="465402"/>
            <a:chOff x="1032936" y="5906726"/>
            <a:chExt cx="1694217" cy="465402"/>
          </a:xfrm>
        </p:grpSpPr>
        <p:sp>
          <p:nvSpPr>
            <p:cNvPr id="134" name="TextBox 133">
              <a:extLst>
                <a:ext uri="{FF2B5EF4-FFF2-40B4-BE49-F238E27FC236}">
                  <a16:creationId xmlns:a16="http://schemas.microsoft.com/office/drawing/2014/main" id="{254E6607-E0A0-C446-B6DD-2A82223AAC78}"/>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35" name="TextBox 134">
              <a:extLst>
                <a:ext uri="{FF2B5EF4-FFF2-40B4-BE49-F238E27FC236}">
                  <a16:creationId xmlns:a16="http://schemas.microsoft.com/office/drawing/2014/main" id="{3FB6C14B-AB7F-8448-BDD4-59FECC2390B4}"/>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976343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2C59D9A-F6AE-BE48-80D7-B890A7E10294}"/>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E56F0145-C457-3C4C-BE69-4BEB7D6416B8}"/>
              </a:ext>
            </a:extLst>
          </p:cNvPr>
          <p:cNvGrpSpPr/>
          <p:nvPr/>
        </p:nvGrpSpPr>
        <p:grpSpPr>
          <a:xfrm>
            <a:off x="4224266" y="4198703"/>
            <a:ext cx="924602" cy="1058574"/>
            <a:chOff x="536432" y="5376415"/>
            <a:chExt cx="924602" cy="1058574"/>
          </a:xfrm>
        </p:grpSpPr>
        <p:cxnSp>
          <p:nvCxnSpPr>
            <p:cNvPr id="9" name="Straight Arrow Connector 8">
              <a:extLst>
                <a:ext uri="{FF2B5EF4-FFF2-40B4-BE49-F238E27FC236}">
                  <a16:creationId xmlns:a16="http://schemas.microsoft.com/office/drawing/2014/main" id="{17C3C372-DDC5-D442-98E4-1AB588AB01C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B07F55F-C768-F24F-9C05-6C97A062F4B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1" name="Straight Arrow Connector 10">
              <a:extLst>
                <a:ext uri="{FF2B5EF4-FFF2-40B4-BE49-F238E27FC236}">
                  <a16:creationId xmlns:a16="http://schemas.microsoft.com/office/drawing/2014/main" id="{9DD9F573-5946-8441-8559-9B2D32D1256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69A8FA8-469A-9644-8BDB-EE13A36FDD1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 name="TextBox 12">
            <a:extLst>
              <a:ext uri="{FF2B5EF4-FFF2-40B4-BE49-F238E27FC236}">
                <a16:creationId xmlns:a16="http://schemas.microsoft.com/office/drawing/2014/main" id="{CA94AE9E-AC54-0940-AA8B-825F29536597}"/>
              </a:ext>
            </a:extLst>
          </p:cNvPr>
          <p:cNvSpPr txBox="1"/>
          <p:nvPr/>
        </p:nvSpPr>
        <p:spPr>
          <a:xfrm>
            <a:off x="3521943" y="3418760"/>
            <a:ext cx="279262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Two dimensional    </a:t>
            </a:r>
          </a:p>
        </p:txBody>
      </p:sp>
      <p:sp>
        <p:nvSpPr>
          <p:cNvPr id="14" name="TextBox 13">
            <a:extLst>
              <a:ext uri="{FF2B5EF4-FFF2-40B4-BE49-F238E27FC236}">
                <a16:creationId xmlns:a16="http://schemas.microsoft.com/office/drawing/2014/main" id="{6ECAE1B1-2713-2E4C-B971-7B50E8F1EBAD}"/>
              </a:ext>
            </a:extLst>
          </p:cNvPr>
          <p:cNvSpPr txBox="1"/>
          <p:nvPr/>
        </p:nvSpPr>
        <p:spPr>
          <a:xfrm>
            <a:off x="3515764" y="2880158"/>
            <a:ext cx="279880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Illustrated end force    </a:t>
            </a:r>
          </a:p>
        </p:txBody>
      </p:sp>
      <p:sp>
        <p:nvSpPr>
          <p:cNvPr id="17" name="Oval 16">
            <a:extLst>
              <a:ext uri="{FF2B5EF4-FFF2-40B4-BE49-F238E27FC236}">
                <a16:creationId xmlns:a16="http://schemas.microsoft.com/office/drawing/2014/main" id="{354DE5AA-3F6B-2148-9C8B-9FE58A07E04C}"/>
              </a:ext>
            </a:extLst>
          </p:cNvPr>
          <p:cNvSpPr/>
          <p:nvPr/>
        </p:nvSpPr>
        <p:spPr>
          <a:xfrm>
            <a:off x="3315998" y="3106575"/>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8" name="Oval 17">
            <a:extLst>
              <a:ext uri="{FF2B5EF4-FFF2-40B4-BE49-F238E27FC236}">
                <a16:creationId xmlns:a16="http://schemas.microsoft.com/office/drawing/2014/main" id="{B19F4543-1AA1-254A-9AC4-406E715B1085}"/>
              </a:ext>
            </a:extLst>
          </p:cNvPr>
          <p:cNvSpPr/>
          <p:nvPr/>
        </p:nvSpPr>
        <p:spPr>
          <a:xfrm>
            <a:off x="3320120" y="3654390"/>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13" name="TextBox 112">
            <a:extLst>
              <a:ext uri="{FF2B5EF4-FFF2-40B4-BE49-F238E27FC236}">
                <a16:creationId xmlns:a16="http://schemas.microsoft.com/office/drawing/2014/main" id="{55AD0F06-CF38-C64F-89B9-B9FB9C458870}"/>
              </a:ext>
            </a:extLst>
          </p:cNvPr>
          <p:cNvSpPr txBox="1"/>
          <p:nvPr/>
        </p:nvSpPr>
        <p:spPr>
          <a:xfrm>
            <a:off x="3545940" y="2401494"/>
            <a:ext cx="167541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27 designs  </a:t>
            </a:r>
          </a:p>
        </p:txBody>
      </p:sp>
      <p:sp>
        <p:nvSpPr>
          <p:cNvPr id="114" name="Oval 113">
            <a:extLst>
              <a:ext uri="{FF2B5EF4-FFF2-40B4-BE49-F238E27FC236}">
                <a16:creationId xmlns:a16="http://schemas.microsoft.com/office/drawing/2014/main" id="{C3DFFFAC-5267-F349-8682-0DEE14382575}"/>
              </a:ext>
            </a:extLst>
          </p:cNvPr>
          <p:cNvSpPr/>
          <p:nvPr/>
        </p:nvSpPr>
        <p:spPr>
          <a:xfrm>
            <a:off x="3335876" y="2611559"/>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15" name="TextBox 114">
            <a:extLst>
              <a:ext uri="{FF2B5EF4-FFF2-40B4-BE49-F238E27FC236}">
                <a16:creationId xmlns:a16="http://schemas.microsoft.com/office/drawing/2014/main" id="{1AD588B5-B280-1649-AA80-8EC5ED26F8A0}"/>
              </a:ext>
            </a:extLst>
          </p:cNvPr>
          <p:cNvSpPr txBox="1"/>
          <p:nvPr/>
        </p:nvSpPr>
        <p:spPr>
          <a:xfrm>
            <a:off x="1580354" y="1330021"/>
            <a:ext cx="6172780"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Subdivided Lattice Truss Beam Designs           </a:t>
            </a:r>
          </a:p>
        </p:txBody>
      </p:sp>
      <p:grpSp>
        <p:nvGrpSpPr>
          <p:cNvPr id="20" name="Group 19">
            <a:extLst>
              <a:ext uri="{FF2B5EF4-FFF2-40B4-BE49-F238E27FC236}">
                <a16:creationId xmlns:a16="http://schemas.microsoft.com/office/drawing/2014/main" id="{91517966-CC7F-CC49-927F-A5F0D2F95A32}"/>
              </a:ext>
            </a:extLst>
          </p:cNvPr>
          <p:cNvGrpSpPr/>
          <p:nvPr/>
        </p:nvGrpSpPr>
        <p:grpSpPr>
          <a:xfrm>
            <a:off x="7016066" y="6089398"/>
            <a:ext cx="1694217" cy="465402"/>
            <a:chOff x="1032936" y="5906726"/>
            <a:chExt cx="1694217" cy="465402"/>
          </a:xfrm>
        </p:grpSpPr>
        <p:sp>
          <p:nvSpPr>
            <p:cNvPr id="21" name="TextBox 20">
              <a:extLst>
                <a:ext uri="{FF2B5EF4-FFF2-40B4-BE49-F238E27FC236}">
                  <a16:creationId xmlns:a16="http://schemas.microsoft.com/office/drawing/2014/main" id="{885E154F-4955-8644-9988-8AB25053FAAF}"/>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22" name="TextBox 21">
              <a:extLst>
                <a:ext uri="{FF2B5EF4-FFF2-40B4-BE49-F238E27FC236}">
                  <a16:creationId xmlns:a16="http://schemas.microsoft.com/office/drawing/2014/main" id="{49D62D0E-626C-234F-B9BA-4CB24A87FD9E}"/>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5006197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9856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7" name="Group 76">
            <a:extLst>
              <a:ext uri="{FF2B5EF4-FFF2-40B4-BE49-F238E27FC236}">
                <a16:creationId xmlns:a16="http://schemas.microsoft.com/office/drawing/2014/main" id="{9CCC7A43-A38D-8942-AC68-D38D99B4273E}"/>
              </a:ext>
            </a:extLst>
          </p:cNvPr>
          <p:cNvGrpSpPr/>
          <p:nvPr/>
        </p:nvGrpSpPr>
        <p:grpSpPr>
          <a:xfrm>
            <a:off x="513590" y="5389502"/>
            <a:ext cx="924602" cy="1058574"/>
            <a:chOff x="536432" y="5376415"/>
            <a:chExt cx="924602" cy="1058574"/>
          </a:xfrm>
        </p:grpSpPr>
        <p:cxnSp>
          <p:nvCxnSpPr>
            <p:cNvPr id="78" name="Straight Arrow Connector 77">
              <a:extLst>
                <a:ext uri="{FF2B5EF4-FFF2-40B4-BE49-F238E27FC236}">
                  <a16:creationId xmlns:a16="http://schemas.microsoft.com/office/drawing/2014/main" id="{BBC62299-FC6E-034F-944A-B792531DD549}"/>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A35D5AE1-3D08-2F4E-8000-023D73799906}"/>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94" name="Straight Arrow Connector 93">
              <a:extLst>
                <a:ext uri="{FF2B5EF4-FFF2-40B4-BE49-F238E27FC236}">
                  <a16:creationId xmlns:a16="http://schemas.microsoft.com/office/drawing/2014/main" id="{F50B2224-3B33-1141-8C5B-15A3ED88CB7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5" name="TextBox 94">
              <a:extLst>
                <a:ext uri="{FF2B5EF4-FFF2-40B4-BE49-F238E27FC236}">
                  <a16:creationId xmlns:a16="http://schemas.microsoft.com/office/drawing/2014/main" id="{5D049F6A-CFC4-1446-8AAA-E710E87F4881}"/>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96" name="Straight Arrow Connector 95">
            <a:extLst>
              <a:ext uri="{FF2B5EF4-FFF2-40B4-BE49-F238E27FC236}">
                <a16:creationId xmlns:a16="http://schemas.microsoft.com/office/drawing/2014/main" id="{BF329F8C-C5A5-D544-8374-52B662DD48FF}"/>
              </a:ext>
            </a:extLst>
          </p:cNvPr>
          <p:cNvCxnSpPr>
            <a:cxnSpLocks/>
          </p:cNvCxnSpPr>
          <p:nvPr/>
        </p:nvCxnSpPr>
        <p:spPr>
          <a:xfrm>
            <a:off x="7511526" y="2832944"/>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BC9A8730-A75B-094F-9280-32E59C918D8D}"/>
              </a:ext>
            </a:extLst>
          </p:cNvPr>
          <p:cNvCxnSpPr>
            <a:cxnSpLocks/>
          </p:cNvCxnSpPr>
          <p:nvPr/>
        </p:nvCxnSpPr>
        <p:spPr>
          <a:xfrm>
            <a:off x="7470583" y="3909756"/>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417217B1-95E8-FF4B-A08A-20B1597E75C4}"/>
              </a:ext>
            </a:extLst>
          </p:cNvPr>
          <p:cNvSpPr txBox="1"/>
          <p:nvPr/>
        </p:nvSpPr>
        <p:spPr>
          <a:xfrm>
            <a:off x="7257137" y="243319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6" name="TextBox 105">
            <a:extLst>
              <a:ext uri="{FF2B5EF4-FFF2-40B4-BE49-F238E27FC236}">
                <a16:creationId xmlns:a16="http://schemas.microsoft.com/office/drawing/2014/main" id="{9DCED25A-F3CF-A449-A1E8-907F739A6B01}"/>
              </a:ext>
            </a:extLst>
          </p:cNvPr>
          <p:cNvSpPr txBox="1"/>
          <p:nvPr/>
        </p:nvSpPr>
        <p:spPr>
          <a:xfrm>
            <a:off x="7251863" y="4223347"/>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2" name="Group 1">
            <a:extLst>
              <a:ext uri="{FF2B5EF4-FFF2-40B4-BE49-F238E27FC236}">
                <a16:creationId xmlns:a16="http://schemas.microsoft.com/office/drawing/2014/main" id="{625E6EE0-3C22-F947-B573-A0E1449419C4}"/>
              </a:ext>
            </a:extLst>
          </p:cNvPr>
          <p:cNvGrpSpPr/>
          <p:nvPr/>
        </p:nvGrpSpPr>
        <p:grpSpPr>
          <a:xfrm>
            <a:off x="1519080" y="2923260"/>
            <a:ext cx="5792703" cy="1199615"/>
            <a:chOff x="1020773" y="2613076"/>
            <a:chExt cx="5792703" cy="1199615"/>
          </a:xfrm>
        </p:grpSpPr>
        <p:cxnSp>
          <p:nvCxnSpPr>
            <p:cNvPr id="102" name="Straight Connector 101">
              <a:extLst>
                <a:ext uri="{FF2B5EF4-FFF2-40B4-BE49-F238E27FC236}">
                  <a16:creationId xmlns:a16="http://schemas.microsoft.com/office/drawing/2014/main" id="{D5B15417-E506-E34B-B2B7-F77DEE85A180}"/>
                </a:ext>
              </a:extLst>
            </p:cNvPr>
            <p:cNvCxnSpPr>
              <a:cxnSpLocks/>
            </p:cNvCxnSpPr>
            <p:nvPr/>
          </p:nvCxnSpPr>
          <p:spPr>
            <a:xfrm flipV="1">
              <a:off x="3297797" y="2684965"/>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6DBA5FD4-3D42-CC41-AB93-D1D8AC76F76B}"/>
                </a:ext>
              </a:extLst>
            </p:cNvPr>
            <p:cNvCxnSpPr/>
            <p:nvPr/>
          </p:nvCxnSpPr>
          <p:spPr>
            <a:xfrm rot="16200000">
              <a:off x="6512255" y="294706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75268478-04FE-7D46-B148-1CB4D30E4D6E}"/>
                </a:ext>
              </a:extLst>
            </p:cNvPr>
            <p:cNvCxnSpPr/>
            <p:nvPr/>
          </p:nvCxnSpPr>
          <p:spPr>
            <a:xfrm rot="16200000">
              <a:off x="4083059" y="294365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190EFE3-59FC-4E4E-A5DA-1EA65083780A}"/>
                </a:ext>
              </a:extLst>
            </p:cNvPr>
            <p:cNvCxnSpPr/>
            <p:nvPr/>
          </p:nvCxnSpPr>
          <p:spPr>
            <a:xfrm rot="16200000">
              <a:off x="3000397" y="292845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F4968CB-CABB-FA49-BF6A-E61DB705273B}"/>
                </a:ext>
              </a:extLst>
            </p:cNvPr>
            <p:cNvCxnSpPr/>
            <p:nvPr/>
          </p:nvCxnSpPr>
          <p:spPr>
            <a:xfrm rot="16200000">
              <a:off x="1951767" y="295278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EEF2E33-A75D-C947-81C9-23A611661A76}"/>
                </a:ext>
              </a:extLst>
            </p:cNvPr>
            <p:cNvCxnSpPr/>
            <p:nvPr/>
          </p:nvCxnSpPr>
          <p:spPr>
            <a:xfrm flipV="1">
              <a:off x="5735636" y="269182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9DA1A4E-20C0-0E49-9405-0B8CC9C168FF}"/>
                </a:ext>
              </a:extLst>
            </p:cNvPr>
            <p:cNvCxnSpPr/>
            <p:nvPr/>
          </p:nvCxnSpPr>
          <p:spPr>
            <a:xfrm flipH="1" flipV="1">
              <a:off x="6241579" y="269322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3C7D0EA-2059-E24B-AECF-52B6D518C88A}"/>
                </a:ext>
              </a:extLst>
            </p:cNvPr>
            <p:cNvCxnSpPr/>
            <p:nvPr/>
          </p:nvCxnSpPr>
          <p:spPr>
            <a:xfrm flipH="1" flipV="1">
              <a:off x="2742899" y="267496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AFFAF5D-6865-CE47-8417-72888D654C55}"/>
                </a:ext>
              </a:extLst>
            </p:cNvPr>
            <p:cNvCxnSpPr/>
            <p:nvPr/>
          </p:nvCxnSpPr>
          <p:spPr>
            <a:xfrm flipH="1" flipV="1">
              <a:off x="3815306" y="26824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D5DC6DA-7C34-4740-A67F-9B82C76F8ACD}"/>
                </a:ext>
              </a:extLst>
            </p:cNvPr>
            <p:cNvCxnSpPr>
              <a:cxnSpLocks/>
            </p:cNvCxnSpPr>
            <p:nvPr/>
          </p:nvCxnSpPr>
          <p:spPr>
            <a:xfrm>
              <a:off x="2210164" y="3222300"/>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2752FB1-E1F1-A84A-A861-188A4486E64F}"/>
                </a:ext>
              </a:extLst>
            </p:cNvPr>
            <p:cNvCxnSpPr>
              <a:cxnSpLocks/>
            </p:cNvCxnSpPr>
            <p:nvPr/>
          </p:nvCxnSpPr>
          <p:spPr>
            <a:xfrm>
              <a:off x="1149363" y="3212553"/>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70F5910-3DC3-E441-9291-DDCFC883BA29}"/>
                </a:ext>
              </a:extLst>
            </p:cNvPr>
            <p:cNvCxnSpPr>
              <a:cxnSpLocks/>
            </p:cNvCxnSpPr>
            <p:nvPr/>
          </p:nvCxnSpPr>
          <p:spPr>
            <a:xfrm>
              <a:off x="3269032" y="3749461"/>
              <a:ext cx="107915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76E9384-F1A8-C641-9269-7A1EAB4B93B5}"/>
                </a:ext>
              </a:extLst>
            </p:cNvPr>
            <p:cNvCxnSpPr/>
            <p:nvPr/>
          </p:nvCxnSpPr>
          <p:spPr>
            <a:xfrm>
              <a:off x="2196120" y="37531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7BD2EC2-6F11-8A42-A7F0-6FAC29128C6E}"/>
                </a:ext>
              </a:extLst>
            </p:cNvPr>
            <p:cNvCxnSpPr/>
            <p:nvPr/>
          </p:nvCxnSpPr>
          <p:spPr>
            <a:xfrm>
              <a:off x="1132891" y="374820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6D09034-6737-4843-9297-48B5FD194546}"/>
                </a:ext>
              </a:extLst>
            </p:cNvPr>
            <p:cNvCxnSpPr/>
            <p:nvPr/>
          </p:nvCxnSpPr>
          <p:spPr>
            <a:xfrm>
              <a:off x="2198862" y="268672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D2C57F1-C773-544F-8057-4FEC3461091C}"/>
                </a:ext>
              </a:extLst>
            </p:cNvPr>
            <p:cNvCxnSpPr/>
            <p:nvPr/>
          </p:nvCxnSpPr>
          <p:spPr>
            <a:xfrm>
              <a:off x="3279020" y="268410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A09398B-1768-2041-A2DF-6E6ABF150079}"/>
                </a:ext>
              </a:extLst>
            </p:cNvPr>
            <p:cNvCxnSpPr/>
            <p:nvPr/>
          </p:nvCxnSpPr>
          <p:spPr>
            <a:xfrm>
              <a:off x="1160742" y="268559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48B6486-FED9-634E-B66B-4612775F098E}"/>
                </a:ext>
              </a:extLst>
            </p:cNvPr>
            <p:cNvCxnSpPr/>
            <p:nvPr/>
          </p:nvCxnSpPr>
          <p:spPr>
            <a:xfrm flipV="1">
              <a:off x="1154008" y="267796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B1A1325-5BA2-3143-9F5F-4AA3A4232EEA}"/>
                </a:ext>
              </a:extLst>
            </p:cNvPr>
            <p:cNvCxnSpPr/>
            <p:nvPr/>
          </p:nvCxnSpPr>
          <p:spPr>
            <a:xfrm flipV="1">
              <a:off x="2219212" y="269142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20EADB2-1837-044B-8B2E-8494AA394B36}"/>
                </a:ext>
              </a:extLst>
            </p:cNvPr>
            <p:cNvCxnSpPr/>
            <p:nvPr/>
          </p:nvCxnSpPr>
          <p:spPr>
            <a:xfrm flipV="1">
              <a:off x="3281851" y="268602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855D8CC-22D4-7E42-B55C-1A331FF820D9}"/>
                </a:ext>
              </a:extLst>
            </p:cNvPr>
            <p:cNvCxnSpPr/>
            <p:nvPr/>
          </p:nvCxnSpPr>
          <p:spPr>
            <a:xfrm>
              <a:off x="5710054" y="269312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0FAF8E0-5318-BF42-8658-765C65983F55}"/>
                </a:ext>
              </a:extLst>
            </p:cNvPr>
            <p:cNvCxnSpPr/>
            <p:nvPr/>
          </p:nvCxnSpPr>
          <p:spPr>
            <a:xfrm>
              <a:off x="1667896" y="374674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7E3C70C-5726-4242-B721-A978A587CB92}"/>
                </a:ext>
              </a:extLst>
            </p:cNvPr>
            <p:cNvCxnSpPr/>
            <p:nvPr/>
          </p:nvCxnSpPr>
          <p:spPr>
            <a:xfrm>
              <a:off x="2731792" y="375350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D73DC19-B048-1E4E-AA33-14DEA1B5C8E2}"/>
                </a:ext>
              </a:extLst>
            </p:cNvPr>
            <p:cNvCxnSpPr>
              <a:cxnSpLocks/>
            </p:cNvCxnSpPr>
            <p:nvPr/>
          </p:nvCxnSpPr>
          <p:spPr>
            <a:xfrm flipV="1">
              <a:off x="1158570" y="3220403"/>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A51BF48-FE53-3F4E-A0B9-8F28FA46E8EB}"/>
                </a:ext>
              </a:extLst>
            </p:cNvPr>
            <p:cNvCxnSpPr>
              <a:cxnSpLocks/>
            </p:cNvCxnSpPr>
            <p:nvPr/>
          </p:nvCxnSpPr>
          <p:spPr>
            <a:xfrm flipV="1">
              <a:off x="2217960" y="3217092"/>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6B9D524-3397-A744-B264-BA9220122DF0}"/>
                </a:ext>
              </a:extLst>
            </p:cNvPr>
            <p:cNvCxnSpPr/>
            <p:nvPr/>
          </p:nvCxnSpPr>
          <p:spPr>
            <a:xfrm>
              <a:off x="6238362" y="37698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1" name="Group 30">
              <a:extLst>
                <a:ext uri="{FF2B5EF4-FFF2-40B4-BE49-F238E27FC236}">
                  <a16:creationId xmlns:a16="http://schemas.microsoft.com/office/drawing/2014/main" id="{8F49A3CC-85D3-1A41-BEE9-C291A823E892}"/>
                </a:ext>
              </a:extLst>
            </p:cNvPr>
            <p:cNvGrpSpPr/>
            <p:nvPr/>
          </p:nvGrpSpPr>
          <p:grpSpPr>
            <a:xfrm>
              <a:off x="1029435" y="3146624"/>
              <a:ext cx="145247" cy="134715"/>
              <a:chOff x="1858169" y="2509507"/>
              <a:chExt cx="199389" cy="184931"/>
            </a:xfrm>
          </p:grpSpPr>
          <p:sp>
            <p:nvSpPr>
              <p:cNvPr id="32" name="Oval 31">
                <a:extLst>
                  <a:ext uri="{FF2B5EF4-FFF2-40B4-BE49-F238E27FC236}">
                    <a16:creationId xmlns:a16="http://schemas.microsoft.com/office/drawing/2014/main" id="{A5835988-C780-2748-9069-D9BA69820C04}"/>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F243D303-6F72-3146-A202-0AD16FB5DE13}"/>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79F6C96-5DC2-A64C-ACB4-F01B08D8FCB2}"/>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B81302F-69D6-E84C-94AA-E1EC6A2D4EC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08E90C1-1139-B54C-B5F0-604ABEA4D9D7}"/>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36">
              <a:extLst>
                <a:ext uri="{FF2B5EF4-FFF2-40B4-BE49-F238E27FC236}">
                  <a16:creationId xmlns:a16="http://schemas.microsoft.com/office/drawing/2014/main" id="{FB5CDA9E-14F2-1B4D-9365-84C5DA6A5AE8}"/>
                </a:ext>
              </a:extLst>
            </p:cNvPr>
            <p:cNvCxnSpPr/>
            <p:nvPr/>
          </p:nvCxnSpPr>
          <p:spPr>
            <a:xfrm>
              <a:off x="5708903" y="377023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F28F296E-FF70-7F4A-A9B5-BF4FDE281496}"/>
                </a:ext>
              </a:extLst>
            </p:cNvPr>
            <p:cNvGrpSpPr/>
            <p:nvPr/>
          </p:nvGrpSpPr>
          <p:grpSpPr>
            <a:xfrm>
              <a:off x="1037722" y="2613076"/>
              <a:ext cx="139883" cy="134715"/>
              <a:chOff x="1869545" y="1777075"/>
              <a:chExt cx="192026" cy="184931"/>
            </a:xfrm>
          </p:grpSpPr>
          <p:sp>
            <p:nvSpPr>
              <p:cNvPr id="39" name="Oval 38">
                <a:extLst>
                  <a:ext uri="{FF2B5EF4-FFF2-40B4-BE49-F238E27FC236}">
                    <a16:creationId xmlns:a16="http://schemas.microsoft.com/office/drawing/2014/main" id="{E6CB788C-87A8-F94A-8E6B-A67652E79CD4}"/>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95D0F62F-577D-7E4E-A79B-39E6F662008B}"/>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2CE13E09-69FC-B346-9C01-7364C142F435}"/>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7D67268-636B-E442-985A-C4B4EF4FD89F}"/>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AE22A02-976F-4544-856A-31115A9CE740}"/>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Oval 43">
              <a:extLst>
                <a:ext uri="{FF2B5EF4-FFF2-40B4-BE49-F238E27FC236}">
                  <a16:creationId xmlns:a16="http://schemas.microsoft.com/office/drawing/2014/main" id="{7E43F1C5-E7EE-3747-AD17-9AAF682E3F7B}"/>
                </a:ext>
              </a:extLst>
            </p:cNvPr>
            <p:cNvSpPr/>
            <p:nvPr/>
          </p:nvSpPr>
          <p:spPr>
            <a:xfrm>
              <a:off x="4312559" y="26563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EA3B0748-CB23-BE49-A585-4B2599253BC6}"/>
                </a:ext>
              </a:extLst>
            </p:cNvPr>
            <p:cNvGrpSpPr/>
            <p:nvPr/>
          </p:nvGrpSpPr>
          <p:grpSpPr>
            <a:xfrm>
              <a:off x="1020773" y="3677976"/>
              <a:ext cx="145247" cy="134715"/>
              <a:chOff x="1858169" y="2509507"/>
              <a:chExt cx="199389" cy="184931"/>
            </a:xfrm>
          </p:grpSpPr>
          <p:sp>
            <p:nvSpPr>
              <p:cNvPr id="46" name="Oval 45">
                <a:extLst>
                  <a:ext uri="{FF2B5EF4-FFF2-40B4-BE49-F238E27FC236}">
                    <a16:creationId xmlns:a16="http://schemas.microsoft.com/office/drawing/2014/main" id="{299B4C2D-097F-D54E-B6B7-76B4E96D401E}"/>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10A059C8-DE72-0A48-AB3F-9C6E3769215C}"/>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9F5C8F0C-8AE6-6A42-BA88-040A79D0830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4A13FE78-94C5-D246-8DE1-356AAA32FA19}"/>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3CE89785-27B9-644E-955A-253FD8A7CA2F}"/>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3" name="Oval 72">
              <a:extLst>
                <a:ext uri="{FF2B5EF4-FFF2-40B4-BE49-F238E27FC236}">
                  <a16:creationId xmlns:a16="http://schemas.microsoft.com/office/drawing/2014/main" id="{FA2D98AA-6B6A-1F46-B358-1C178B81F6D4}"/>
                </a:ext>
              </a:extLst>
            </p:cNvPr>
            <p:cNvSpPr/>
            <p:nvPr/>
          </p:nvSpPr>
          <p:spPr>
            <a:xfrm>
              <a:off x="3242807" y="26493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8D169587-A54F-024B-AC12-150FF8DE6D33}"/>
                </a:ext>
              </a:extLst>
            </p:cNvPr>
            <p:cNvSpPr/>
            <p:nvPr/>
          </p:nvSpPr>
          <p:spPr>
            <a:xfrm>
              <a:off x="3229090" y="37210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61D7359F-F84D-154B-B5E0-E191C50EAB85}"/>
                </a:ext>
              </a:extLst>
            </p:cNvPr>
            <p:cNvSpPr/>
            <p:nvPr/>
          </p:nvSpPr>
          <p:spPr>
            <a:xfrm>
              <a:off x="2171662" y="37210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129908DC-AF46-8848-A89A-26E5B5ED1A9F}"/>
                </a:ext>
              </a:extLst>
            </p:cNvPr>
            <p:cNvSpPr/>
            <p:nvPr/>
          </p:nvSpPr>
          <p:spPr>
            <a:xfrm>
              <a:off x="2727321" y="26546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a:extLst>
                <a:ext uri="{FF2B5EF4-FFF2-40B4-BE49-F238E27FC236}">
                  <a16:creationId xmlns:a16="http://schemas.microsoft.com/office/drawing/2014/main" id="{81A2E4CC-05E9-1D4E-A282-FFA839DC55D5}"/>
                </a:ext>
              </a:extLst>
            </p:cNvPr>
            <p:cNvCxnSpPr/>
            <p:nvPr/>
          </p:nvCxnSpPr>
          <p:spPr>
            <a:xfrm flipH="1" flipV="1">
              <a:off x="1674085" y="268238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F131F99B-10C6-5A49-8644-0669E27FF2A8}"/>
                </a:ext>
              </a:extLst>
            </p:cNvPr>
            <p:cNvSpPr/>
            <p:nvPr/>
          </p:nvSpPr>
          <p:spPr>
            <a:xfrm>
              <a:off x="1641651" y="265842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98E3ADF4-C31B-A648-9A3E-AEDCFF2080DC}"/>
                </a:ext>
              </a:extLst>
            </p:cNvPr>
            <p:cNvCxnSpPr>
              <a:cxnSpLocks/>
            </p:cNvCxnSpPr>
            <p:nvPr/>
          </p:nvCxnSpPr>
          <p:spPr>
            <a:xfrm>
              <a:off x="3270965" y="3215219"/>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EA8E46A1-470B-394A-A3E8-0C7D227475D6}"/>
                </a:ext>
              </a:extLst>
            </p:cNvPr>
            <p:cNvSpPr/>
            <p:nvPr/>
          </p:nvSpPr>
          <p:spPr>
            <a:xfrm>
              <a:off x="3237752" y="31897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6E7E683D-743D-514D-AC4E-B73C5ED3795A}"/>
                </a:ext>
              </a:extLst>
            </p:cNvPr>
            <p:cNvSpPr/>
            <p:nvPr/>
          </p:nvSpPr>
          <p:spPr>
            <a:xfrm>
              <a:off x="3777827" y="26525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CFF4C061-68D0-7941-887A-20C7CB990DEC}"/>
                </a:ext>
              </a:extLst>
            </p:cNvPr>
            <p:cNvCxnSpPr>
              <a:cxnSpLocks/>
            </p:cNvCxnSpPr>
            <p:nvPr/>
          </p:nvCxnSpPr>
          <p:spPr>
            <a:xfrm flipV="1">
              <a:off x="3284955" y="3208367"/>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Oval 88">
              <a:extLst>
                <a:ext uri="{FF2B5EF4-FFF2-40B4-BE49-F238E27FC236}">
                  <a16:creationId xmlns:a16="http://schemas.microsoft.com/office/drawing/2014/main" id="{A14D3474-37EC-2B46-BC4A-69CE073AD162}"/>
                </a:ext>
              </a:extLst>
            </p:cNvPr>
            <p:cNvSpPr/>
            <p:nvPr/>
          </p:nvSpPr>
          <p:spPr>
            <a:xfrm>
              <a:off x="4301318" y="317356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B46DCA7D-8F76-054D-9D13-70E09420B7B6}"/>
                </a:ext>
              </a:extLst>
            </p:cNvPr>
            <p:cNvCxnSpPr>
              <a:cxnSpLocks/>
            </p:cNvCxnSpPr>
            <p:nvPr/>
          </p:nvCxnSpPr>
          <p:spPr>
            <a:xfrm>
              <a:off x="5723934" y="3227802"/>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4F836C2-163F-8244-8E6E-62F8C947BABC}"/>
                </a:ext>
              </a:extLst>
            </p:cNvPr>
            <p:cNvCxnSpPr>
              <a:cxnSpLocks/>
            </p:cNvCxnSpPr>
            <p:nvPr/>
          </p:nvCxnSpPr>
          <p:spPr>
            <a:xfrm flipV="1">
              <a:off x="5737924" y="3217092"/>
              <a:ext cx="1042461" cy="5420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a:extLst>
                <a:ext uri="{FF2B5EF4-FFF2-40B4-BE49-F238E27FC236}">
                  <a16:creationId xmlns:a16="http://schemas.microsoft.com/office/drawing/2014/main" id="{114E3863-B598-AC43-8FEC-B7A27C61E8AD}"/>
                </a:ext>
              </a:extLst>
            </p:cNvPr>
            <p:cNvSpPr/>
            <p:nvPr/>
          </p:nvSpPr>
          <p:spPr>
            <a:xfrm>
              <a:off x="6742085" y="31857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6D797F35-5A8B-974E-89E6-4F159A2ACBD2}"/>
                </a:ext>
              </a:extLst>
            </p:cNvPr>
            <p:cNvCxnSpPr>
              <a:cxnSpLocks/>
            </p:cNvCxnSpPr>
            <p:nvPr/>
          </p:nvCxnSpPr>
          <p:spPr>
            <a:xfrm flipV="1">
              <a:off x="1174720" y="2679944"/>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ECC7AF8B-6F47-8545-9421-CA70ADF733A3}"/>
                </a:ext>
              </a:extLst>
            </p:cNvPr>
            <p:cNvCxnSpPr>
              <a:cxnSpLocks/>
            </p:cNvCxnSpPr>
            <p:nvPr/>
          </p:nvCxnSpPr>
          <p:spPr>
            <a:xfrm flipV="1">
              <a:off x="2208792" y="2682622"/>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4006D929-CD9F-A64B-B8CC-92516282A658}"/>
                </a:ext>
              </a:extLst>
            </p:cNvPr>
            <p:cNvSpPr/>
            <p:nvPr/>
          </p:nvSpPr>
          <p:spPr>
            <a:xfrm>
              <a:off x="2180325" y="31897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702500DB-B99B-F84E-B46D-55CB42F2F9D2}"/>
                </a:ext>
              </a:extLst>
            </p:cNvPr>
            <p:cNvSpPr/>
            <p:nvPr/>
          </p:nvSpPr>
          <p:spPr>
            <a:xfrm>
              <a:off x="2185201" y="26493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A23A5C25-4378-5E49-9B44-145EDC3389D4}"/>
                </a:ext>
              </a:extLst>
            </p:cNvPr>
            <p:cNvCxnSpPr>
              <a:cxnSpLocks/>
            </p:cNvCxnSpPr>
            <p:nvPr/>
          </p:nvCxnSpPr>
          <p:spPr>
            <a:xfrm flipV="1">
              <a:off x="5736631" y="2697272"/>
              <a:ext cx="1037058" cy="533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Oval 103">
              <a:extLst>
                <a:ext uri="{FF2B5EF4-FFF2-40B4-BE49-F238E27FC236}">
                  <a16:creationId xmlns:a16="http://schemas.microsoft.com/office/drawing/2014/main" id="{23650D31-039D-7045-9B4F-5093DEA17F7E}"/>
                </a:ext>
              </a:extLst>
            </p:cNvPr>
            <p:cNvSpPr/>
            <p:nvPr/>
          </p:nvSpPr>
          <p:spPr>
            <a:xfrm>
              <a:off x="6744109" y="265761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7E125AC7-327D-CF47-9E57-542BA4DB6A0F}"/>
                </a:ext>
              </a:extLst>
            </p:cNvPr>
            <p:cNvSpPr/>
            <p:nvPr/>
          </p:nvSpPr>
          <p:spPr>
            <a:xfrm>
              <a:off x="4297851" y="37138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03E08C66-3075-6D4A-BF74-604B2AF30F91}"/>
                </a:ext>
              </a:extLst>
            </p:cNvPr>
            <p:cNvSpPr/>
            <p:nvPr/>
          </p:nvSpPr>
          <p:spPr>
            <a:xfrm>
              <a:off x="6746866" y="373668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0C5B2FFA-80FF-054D-B7B2-87AAF29E02F7}"/>
                </a:ext>
              </a:extLst>
            </p:cNvPr>
            <p:cNvSpPr/>
            <p:nvPr/>
          </p:nvSpPr>
          <p:spPr>
            <a:xfrm>
              <a:off x="6222330" y="26583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66FC9D23-D124-CE46-9EE7-21C7D5EB39CA}"/>
                </a:ext>
              </a:extLst>
            </p:cNvPr>
            <p:cNvSpPr/>
            <p:nvPr/>
          </p:nvSpPr>
          <p:spPr>
            <a:xfrm>
              <a:off x="5713875" y="31876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D3D63D9B-87EE-3E49-9DFD-FEB06237E211}"/>
                </a:ext>
              </a:extLst>
            </p:cNvPr>
            <p:cNvSpPr/>
            <p:nvPr/>
          </p:nvSpPr>
          <p:spPr>
            <a:xfrm>
              <a:off x="5715899" y="26595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F3817039-AE7A-B14F-A3E9-03BDF5B23254}"/>
                </a:ext>
              </a:extLst>
            </p:cNvPr>
            <p:cNvSpPr/>
            <p:nvPr/>
          </p:nvSpPr>
          <p:spPr>
            <a:xfrm>
              <a:off x="5718656" y="37386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5D6AD3D0-3707-2D4C-A8E1-CE50E411BCB8}"/>
                </a:ext>
              </a:extLst>
            </p:cNvPr>
            <p:cNvSpPr/>
            <p:nvPr/>
          </p:nvSpPr>
          <p:spPr>
            <a:xfrm>
              <a:off x="4702813" y="319535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1" name="Oval 110">
              <a:extLst>
                <a:ext uri="{FF2B5EF4-FFF2-40B4-BE49-F238E27FC236}">
                  <a16:creationId xmlns:a16="http://schemas.microsoft.com/office/drawing/2014/main" id="{8A8C3633-9E58-4747-9651-3DFA5CE1F63E}"/>
                </a:ext>
              </a:extLst>
            </p:cNvPr>
            <p:cNvSpPr/>
            <p:nvPr/>
          </p:nvSpPr>
          <p:spPr>
            <a:xfrm>
              <a:off x="5013838" y="318913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Oval 111">
              <a:extLst>
                <a:ext uri="{FF2B5EF4-FFF2-40B4-BE49-F238E27FC236}">
                  <a16:creationId xmlns:a16="http://schemas.microsoft.com/office/drawing/2014/main" id="{279D661D-13B4-ED45-A06F-4407AFE96161}"/>
                </a:ext>
              </a:extLst>
            </p:cNvPr>
            <p:cNvSpPr/>
            <p:nvPr/>
          </p:nvSpPr>
          <p:spPr>
            <a:xfrm>
              <a:off x="5334191" y="319281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115" name="TextBox 114">
            <a:extLst>
              <a:ext uri="{FF2B5EF4-FFF2-40B4-BE49-F238E27FC236}">
                <a16:creationId xmlns:a16="http://schemas.microsoft.com/office/drawing/2014/main" id="{11827B66-939A-BE43-82B6-D4999DB19322}"/>
              </a:ext>
            </a:extLst>
          </p:cNvPr>
          <p:cNvSpPr txBox="1"/>
          <p:nvPr/>
        </p:nvSpPr>
        <p:spPr>
          <a:xfrm>
            <a:off x="2804343" y="290347"/>
            <a:ext cx="3917269"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 Subdivided Lattice Truss </a:t>
            </a:r>
          </a:p>
          <a:p>
            <a:r>
              <a:rPr lang="en-US" sz="2600" dirty="0">
                <a:latin typeface="Times New Roman" panose="02020603050405020304" pitchFamily="18" charset="0"/>
                <a:cs typeface="Times New Roman" panose="02020603050405020304" pitchFamily="18" charset="0"/>
              </a:rPr>
              <a:t>Beam Designs, Design #27              </a:t>
            </a:r>
          </a:p>
        </p:txBody>
      </p:sp>
      <p:grpSp>
        <p:nvGrpSpPr>
          <p:cNvPr id="117" name="Group 116">
            <a:extLst>
              <a:ext uri="{FF2B5EF4-FFF2-40B4-BE49-F238E27FC236}">
                <a16:creationId xmlns:a16="http://schemas.microsoft.com/office/drawing/2014/main" id="{2DE6CF50-DD8F-6443-AB68-51CC8E21EFBE}"/>
              </a:ext>
            </a:extLst>
          </p:cNvPr>
          <p:cNvGrpSpPr/>
          <p:nvPr/>
        </p:nvGrpSpPr>
        <p:grpSpPr>
          <a:xfrm>
            <a:off x="7016066" y="6080772"/>
            <a:ext cx="1694217" cy="465402"/>
            <a:chOff x="1032936" y="5906726"/>
            <a:chExt cx="1694217" cy="465402"/>
          </a:xfrm>
        </p:grpSpPr>
        <p:sp>
          <p:nvSpPr>
            <p:cNvPr id="118" name="TextBox 117">
              <a:extLst>
                <a:ext uri="{FF2B5EF4-FFF2-40B4-BE49-F238E27FC236}">
                  <a16:creationId xmlns:a16="http://schemas.microsoft.com/office/drawing/2014/main" id="{CF83117C-1A70-BA4E-A8DD-512423EEF0B3}"/>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9" name="TextBox 118">
              <a:extLst>
                <a:ext uri="{FF2B5EF4-FFF2-40B4-BE49-F238E27FC236}">
                  <a16:creationId xmlns:a16="http://schemas.microsoft.com/office/drawing/2014/main" id="{9E32222C-F255-574A-B8A9-6065DDAC91E8}"/>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6784792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30C8E76-2C45-C14A-9219-ADCD682D509F}"/>
              </a:ext>
            </a:extLst>
          </p:cNvPr>
          <p:cNvSpPr/>
          <p:nvPr/>
        </p:nvSpPr>
        <p:spPr>
          <a:xfrm>
            <a:off x="277472" y="264860"/>
            <a:ext cx="8563829" cy="636926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5F46FED7-3FF3-CD43-91F4-569E1A722FA8}"/>
              </a:ext>
            </a:extLst>
          </p:cNvPr>
          <p:cNvSpPr/>
          <p:nvPr/>
        </p:nvSpPr>
        <p:spPr>
          <a:xfrm>
            <a:off x="2135002" y="2017741"/>
            <a:ext cx="4884701" cy="265142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F5439D4D-676E-E248-91F3-EF0D45775EB9}"/>
              </a:ext>
            </a:extLst>
          </p:cNvPr>
          <p:cNvSpPr txBox="1"/>
          <p:nvPr/>
        </p:nvSpPr>
        <p:spPr>
          <a:xfrm>
            <a:off x="3391635" y="3687240"/>
            <a:ext cx="2723896" cy="707886"/>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Thank you </a:t>
            </a:r>
          </a:p>
        </p:txBody>
      </p:sp>
      <p:cxnSp>
        <p:nvCxnSpPr>
          <p:cNvPr id="12" name="Straight Connector 11">
            <a:extLst>
              <a:ext uri="{FF2B5EF4-FFF2-40B4-BE49-F238E27FC236}">
                <a16:creationId xmlns:a16="http://schemas.microsoft.com/office/drawing/2014/main" id="{024C5AF8-B8B9-9540-84B3-C121E094682F}"/>
              </a:ext>
            </a:extLst>
          </p:cNvPr>
          <p:cNvCxnSpPr>
            <a:cxnSpLocks/>
          </p:cNvCxnSpPr>
          <p:nvPr/>
        </p:nvCxnSpPr>
        <p:spPr>
          <a:xfrm>
            <a:off x="2969887" y="3485115"/>
            <a:ext cx="32614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7909DD25-9683-6A4D-AC10-2B7084CAEB4B}"/>
              </a:ext>
            </a:extLst>
          </p:cNvPr>
          <p:cNvGrpSpPr/>
          <p:nvPr/>
        </p:nvGrpSpPr>
        <p:grpSpPr>
          <a:xfrm>
            <a:off x="2296988" y="2206272"/>
            <a:ext cx="4857203" cy="1107996"/>
            <a:chOff x="2131418" y="1934112"/>
            <a:chExt cx="4857203" cy="1107996"/>
          </a:xfrm>
        </p:grpSpPr>
        <p:sp>
          <p:nvSpPr>
            <p:cNvPr id="14" name="TextBox 13">
              <a:extLst>
                <a:ext uri="{FF2B5EF4-FFF2-40B4-BE49-F238E27FC236}">
                  <a16:creationId xmlns:a16="http://schemas.microsoft.com/office/drawing/2014/main" id="{B312B67C-2E5F-4C4A-AE43-77B1C6B51CEC}"/>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5400" dirty="0">
                  <a:latin typeface="Times New Roman" panose="02020603050405020304" pitchFamily="18" charset="0"/>
                  <a:cs typeface="Times New Roman" panose="02020603050405020304" pitchFamily="18" charset="0"/>
                </a:rPr>
                <a:t>LATTOGLE</a:t>
              </a:r>
              <a:endParaRPr lang="en-US" sz="5400" baseline="300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26F61F3B-1B21-3448-BFD3-E3BDE63B6D5A}"/>
                </a:ext>
              </a:extLst>
            </p:cNvPr>
            <p:cNvSpPr txBox="1"/>
            <p:nvPr/>
          </p:nvSpPr>
          <p:spPr>
            <a:xfrm>
              <a:off x="5881908" y="2037000"/>
              <a:ext cx="782681" cy="646331"/>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a:t>
              </a:r>
              <a:endParaRPr lang="en-US" sz="3600" dirty="0"/>
            </a:p>
          </p:txBody>
        </p:sp>
      </p:grpSp>
    </p:spTree>
    <p:extLst>
      <p:ext uri="{BB962C8B-B14F-4D97-AF65-F5344CB8AC3E}">
        <p14:creationId xmlns:p14="http://schemas.microsoft.com/office/powerpoint/2010/main" val="2772514125"/>
      </p:ext>
    </p:extLst>
  </p:cSld>
  <p:clrMapOvr>
    <a:masterClrMapping/>
  </p:clrMapOvr>
  <p:transition advClick="0" advTm="9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571E665-26D7-404C-9F51-F6CFC73570F0}"/>
              </a:ext>
            </a:extLst>
          </p:cNvPr>
          <p:cNvCxnSpPr/>
          <p:nvPr/>
        </p:nvCxnSpPr>
        <p:spPr>
          <a:xfrm rot="16200000">
            <a:off x="4401547" y="38588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61F88115-975E-7641-9153-789BE53BAD68}"/>
              </a:ext>
            </a:extLst>
          </p:cNvPr>
          <p:cNvCxnSpPr/>
          <p:nvPr/>
        </p:nvCxnSpPr>
        <p:spPr>
          <a:xfrm rot="16200000">
            <a:off x="4407492" y="33281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37D253B5-BDA9-714F-8042-24FD39A0D5B3}"/>
              </a:ext>
            </a:extLst>
          </p:cNvPr>
          <p:cNvCxnSpPr/>
          <p:nvPr/>
        </p:nvCxnSpPr>
        <p:spPr>
          <a:xfrm>
            <a:off x="4133884" y="30693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666F2F1-0FD6-EF4F-9D44-CC3EC789024B}"/>
              </a:ext>
            </a:extLst>
          </p:cNvPr>
          <p:cNvCxnSpPr/>
          <p:nvPr/>
        </p:nvCxnSpPr>
        <p:spPr>
          <a:xfrm flipH="1" flipV="1">
            <a:off x="4130388" y="306805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B7B9146-B1FF-2F4D-9188-4752D9E59BD9}"/>
              </a:ext>
            </a:extLst>
          </p:cNvPr>
          <p:cNvCxnSpPr/>
          <p:nvPr/>
        </p:nvCxnSpPr>
        <p:spPr>
          <a:xfrm flipV="1">
            <a:off x="4130709" y="360067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E33D3A0-12B9-F144-8CFD-C6279B62CE1D}"/>
              </a:ext>
            </a:extLst>
          </p:cNvPr>
          <p:cNvCxnSpPr/>
          <p:nvPr/>
        </p:nvCxnSpPr>
        <p:spPr>
          <a:xfrm>
            <a:off x="2003635" y="307117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E1D89D8-12A0-BB4C-B7FE-1F770CF124EC}"/>
              </a:ext>
            </a:extLst>
          </p:cNvPr>
          <p:cNvCxnSpPr/>
          <p:nvPr/>
        </p:nvCxnSpPr>
        <p:spPr>
          <a:xfrm>
            <a:off x="3586233" y="414229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DFD0D1A-D4DB-9445-90D6-59040022E560}"/>
              </a:ext>
            </a:extLst>
          </p:cNvPr>
          <p:cNvCxnSpPr/>
          <p:nvPr/>
        </p:nvCxnSpPr>
        <p:spPr>
          <a:xfrm>
            <a:off x="2513321" y="414070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623C448-2B48-9A4C-A6EB-D65BFD28A047}"/>
              </a:ext>
            </a:extLst>
          </p:cNvPr>
          <p:cNvCxnSpPr/>
          <p:nvPr/>
        </p:nvCxnSpPr>
        <p:spPr>
          <a:xfrm>
            <a:off x="1450092" y="413571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6A8F0C-F7BE-0D41-AE7C-ED15080D13FF}"/>
              </a:ext>
            </a:extLst>
          </p:cNvPr>
          <p:cNvCxnSpPr/>
          <p:nvPr/>
        </p:nvCxnSpPr>
        <p:spPr>
          <a:xfrm>
            <a:off x="2516063" y="30742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660252D-AEEB-4B48-9DBA-D90F3893EC05}"/>
              </a:ext>
            </a:extLst>
          </p:cNvPr>
          <p:cNvCxnSpPr/>
          <p:nvPr/>
        </p:nvCxnSpPr>
        <p:spPr>
          <a:xfrm>
            <a:off x="3574957" y="307162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62AB9EA-9741-DE4A-AF7F-8EEA791869AD}"/>
              </a:ext>
            </a:extLst>
          </p:cNvPr>
          <p:cNvCxnSpPr/>
          <p:nvPr/>
        </p:nvCxnSpPr>
        <p:spPr>
          <a:xfrm>
            <a:off x="1477943" y="307311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6582C22-287F-8C41-9F95-97F095A6240F}"/>
              </a:ext>
            </a:extLst>
          </p:cNvPr>
          <p:cNvCxnSpPr/>
          <p:nvPr/>
        </p:nvCxnSpPr>
        <p:spPr>
          <a:xfrm flipH="1" flipV="1">
            <a:off x="1996092" y="306978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BF70FFA-5FD2-3546-94D6-B8592C6822B0}"/>
              </a:ext>
            </a:extLst>
          </p:cNvPr>
          <p:cNvCxnSpPr/>
          <p:nvPr/>
        </p:nvCxnSpPr>
        <p:spPr>
          <a:xfrm flipH="1" flipV="1">
            <a:off x="3053156" y="306716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CB0B43D-78FB-8441-9FC4-8757DF171402}"/>
              </a:ext>
            </a:extLst>
          </p:cNvPr>
          <p:cNvCxnSpPr/>
          <p:nvPr/>
        </p:nvCxnSpPr>
        <p:spPr>
          <a:xfrm flipV="1">
            <a:off x="1459793" y="306706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AEE8B55-961A-FB4F-A714-E48F7EDD236F}"/>
              </a:ext>
            </a:extLst>
          </p:cNvPr>
          <p:cNvCxnSpPr/>
          <p:nvPr/>
        </p:nvCxnSpPr>
        <p:spPr>
          <a:xfrm flipV="1">
            <a:off x="2512108" y="307520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9B836B-2462-2547-B251-7827D9E505B2}"/>
              </a:ext>
            </a:extLst>
          </p:cNvPr>
          <p:cNvCxnSpPr/>
          <p:nvPr/>
        </p:nvCxnSpPr>
        <p:spPr>
          <a:xfrm flipV="1">
            <a:off x="3581109" y="307955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3766FBE8-D0A0-6A42-A7DC-09225932CCAD}"/>
              </a:ext>
            </a:extLst>
          </p:cNvPr>
          <p:cNvSpPr/>
          <p:nvPr/>
        </p:nvSpPr>
        <p:spPr>
          <a:xfrm>
            <a:off x="4091191" y="30346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6CC80C9A-22D3-F74C-8E1B-03AAFF98A320}"/>
              </a:ext>
            </a:extLst>
          </p:cNvPr>
          <p:cNvCxnSpPr/>
          <p:nvPr/>
        </p:nvCxnSpPr>
        <p:spPr>
          <a:xfrm>
            <a:off x="1985097" y="41395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C00832A-0120-E54F-8F0A-660E1674604F}"/>
              </a:ext>
            </a:extLst>
          </p:cNvPr>
          <p:cNvCxnSpPr/>
          <p:nvPr/>
        </p:nvCxnSpPr>
        <p:spPr>
          <a:xfrm>
            <a:off x="3048993" y="414101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7DD15A1-C5A3-CC40-A460-5E16AD25977E}"/>
              </a:ext>
            </a:extLst>
          </p:cNvPr>
          <p:cNvCxnSpPr/>
          <p:nvPr/>
        </p:nvCxnSpPr>
        <p:spPr>
          <a:xfrm>
            <a:off x="4114264" y="41410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DFFDE99-B58A-A047-B632-10CA7B2E280F}"/>
              </a:ext>
            </a:extLst>
          </p:cNvPr>
          <p:cNvCxnSpPr/>
          <p:nvPr/>
        </p:nvCxnSpPr>
        <p:spPr>
          <a:xfrm flipH="1" flipV="1">
            <a:off x="1456084" y="360457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6CE522A-7244-5C41-8018-7791C8A0A18C}"/>
              </a:ext>
            </a:extLst>
          </p:cNvPr>
          <p:cNvCxnSpPr/>
          <p:nvPr/>
        </p:nvCxnSpPr>
        <p:spPr>
          <a:xfrm flipH="1" flipV="1">
            <a:off x="2509318" y="36042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8C4B98B-5F42-5843-976A-6F0DD44FB2A7}"/>
              </a:ext>
            </a:extLst>
          </p:cNvPr>
          <p:cNvCxnSpPr/>
          <p:nvPr/>
        </p:nvCxnSpPr>
        <p:spPr>
          <a:xfrm flipH="1" flipV="1">
            <a:off x="3578320" y="36086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C9B536D-752E-9C48-938D-813DB419FA4E}"/>
              </a:ext>
            </a:extLst>
          </p:cNvPr>
          <p:cNvCxnSpPr/>
          <p:nvPr/>
        </p:nvCxnSpPr>
        <p:spPr>
          <a:xfrm flipV="1">
            <a:off x="1987395" y="35999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BB8AA2A-6456-2044-960B-44E5BB64DF42}"/>
              </a:ext>
            </a:extLst>
          </p:cNvPr>
          <p:cNvCxnSpPr/>
          <p:nvPr/>
        </p:nvCxnSpPr>
        <p:spPr>
          <a:xfrm flipV="1">
            <a:off x="3053476" y="35997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9F5A5034-130E-D144-8999-22C6A6414A7F}"/>
              </a:ext>
            </a:extLst>
          </p:cNvPr>
          <p:cNvSpPr/>
          <p:nvPr/>
        </p:nvSpPr>
        <p:spPr>
          <a:xfrm>
            <a:off x="3006251" y="41064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D1F22E3-B8A8-AF48-93CD-7099DCF68A09}"/>
              </a:ext>
            </a:extLst>
          </p:cNvPr>
          <p:cNvSpPr/>
          <p:nvPr/>
        </p:nvSpPr>
        <p:spPr>
          <a:xfrm>
            <a:off x="4075253" y="41064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D5BF70CB-B9FD-764A-A80C-DFA1DA58019C}"/>
              </a:ext>
            </a:extLst>
          </p:cNvPr>
          <p:cNvSpPr/>
          <p:nvPr/>
        </p:nvSpPr>
        <p:spPr>
          <a:xfrm>
            <a:off x="4632720" y="35765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30">
            <a:extLst>
              <a:ext uri="{FF2B5EF4-FFF2-40B4-BE49-F238E27FC236}">
                <a16:creationId xmlns:a16="http://schemas.microsoft.com/office/drawing/2014/main" id="{88C2E42B-3629-8D4C-9970-DB0D3BEF7CAB}"/>
              </a:ext>
            </a:extLst>
          </p:cNvPr>
          <p:cNvGrpSpPr/>
          <p:nvPr/>
        </p:nvGrpSpPr>
        <p:grpSpPr>
          <a:xfrm>
            <a:off x="1346636" y="3534139"/>
            <a:ext cx="145247" cy="134715"/>
            <a:chOff x="1858169" y="2509507"/>
            <a:chExt cx="199389" cy="184931"/>
          </a:xfrm>
        </p:grpSpPr>
        <p:sp>
          <p:nvSpPr>
            <p:cNvPr id="32" name="Oval 31">
              <a:extLst>
                <a:ext uri="{FF2B5EF4-FFF2-40B4-BE49-F238E27FC236}">
                  <a16:creationId xmlns:a16="http://schemas.microsoft.com/office/drawing/2014/main" id="{FEE09CF8-008E-4445-8AEF-9D1009F6690E}"/>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638527BA-9B47-184A-8351-F939AD2AAF52}"/>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566DEC7-8AF4-BB42-BD90-A09F68BD097E}"/>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1AE4F94-2967-024B-A891-C6C3E0284DA0}"/>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5FA54D0-1210-A240-842A-764D3081DEB1}"/>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Straight Connector 36">
            <a:extLst>
              <a:ext uri="{FF2B5EF4-FFF2-40B4-BE49-F238E27FC236}">
                <a16:creationId xmlns:a16="http://schemas.microsoft.com/office/drawing/2014/main" id="{539443FF-2B5F-F448-8231-2F6771D067AB}"/>
              </a:ext>
            </a:extLst>
          </p:cNvPr>
          <p:cNvCxnSpPr/>
          <p:nvPr/>
        </p:nvCxnSpPr>
        <p:spPr>
          <a:xfrm>
            <a:off x="3047933" y="30719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47C65896-329F-9949-AB24-69580B7E02BB}"/>
              </a:ext>
            </a:extLst>
          </p:cNvPr>
          <p:cNvGrpSpPr/>
          <p:nvPr/>
        </p:nvGrpSpPr>
        <p:grpSpPr>
          <a:xfrm>
            <a:off x="1354923" y="3000591"/>
            <a:ext cx="139883" cy="134715"/>
            <a:chOff x="1869545" y="1777075"/>
            <a:chExt cx="192026" cy="184931"/>
          </a:xfrm>
        </p:grpSpPr>
        <p:sp>
          <p:nvSpPr>
            <p:cNvPr id="39" name="Oval 38">
              <a:extLst>
                <a:ext uri="{FF2B5EF4-FFF2-40B4-BE49-F238E27FC236}">
                  <a16:creationId xmlns:a16="http://schemas.microsoft.com/office/drawing/2014/main" id="{63D0106E-F542-B347-B0EF-13FF8B4FE028}"/>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AFE3A99F-4E6B-E047-AAB2-1F2BA44AB477}"/>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200F6B8-F726-2244-8BAB-9CD6C0884B0C}"/>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C245740D-B536-794F-9778-7429FEDBE986}"/>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FB4460F-0B48-7B40-9EB2-CC39C9FDABA3}"/>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Oval 43">
            <a:extLst>
              <a:ext uri="{FF2B5EF4-FFF2-40B4-BE49-F238E27FC236}">
                <a16:creationId xmlns:a16="http://schemas.microsoft.com/office/drawing/2014/main" id="{3A051226-0DA1-314D-A535-7168D7C13F2E}"/>
              </a:ext>
            </a:extLst>
          </p:cNvPr>
          <p:cNvSpPr/>
          <p:nvPr/>
        </p:nvSpPr>
        <p:spPr>
          <a:xfrm>
            <a:off x="4645192" y="303612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C93D796A-6F93-0242-BB0C-E5C5486B29AE}"/>
              </a:ext>
            </a:extLst>
          </p:cNvPr>
          <p:cNvGrpSpPr/>
          <p:nvPr/>
        </p:nvGrpSpPr>
        <p:grpSpPr>
          <a:xfrm>
            <a:off x="1337974" y="4065491"/>
            <a:ext cx="145247" cy="134715"/>
            <a:chOff x="1858169" y="2509507"/>
            <a:chExt cx="199389" cy="184931"/>
          </a:xfrm>
        </p:grpSpPr>
        <p:sp>
          <p:nvSpPr>
            <p:cNvPr id="46" name="Oval 45">
              <a:extLst>
                <a:ext uri="{FF2B5EF4-FFF2-40B4-BE49-F238E27FC236}">
                  <a16:creationId xmlns:a16="http://schemas.microsoft.com/office/drawing/2014/main" id="{6FEE695C-C229-F949-9779-499C37D9D8C1}"/>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A6FA52E3-BA20-9942-86E7-94D5887A7F13}"/>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5BB8A2C-DDD6-CE46-858B-A4E0D6EBC829}"/>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4EBEC86D-1012-5A42-906B-20052626047F}"/>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D72694B-E68D-EC4E-A010-402706B7F5F7}"/>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1" name="Oval 50">
            <a:extLst>
              <a:ext uri="{FF2B5EF4-FFF2-40B4-BE49-F238E27FC236}">
                <a16:creationId xmlns:a16="http://schemas.microsoft.com/office/drawing/2014/main" id="{59C12FBC-7C5C-C34F-8D53-3B161DBEAE6B}"/>
              </a:ext>
            </a:extLst>
          </p:cNvPr>
          <p:cNvSpPr/>
          <p:nvPr/>
        </p:nvSpPr>
        <p:spPr>
          <a:xfrm>
            <a:off x="2477289" y="41085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8E386F23-4BA9-CC48-99C5-334147A075C4}"/>
              </a:ext>
            </a:extLst>
          </p:cNvPr>
          <p:cNvSpPr/>
          <p:nvPr/>
        </p:nvSpPr>
        <p:spPr>
          <a:xfrm>
            <a:off x="3546291" y="41085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F5EFA06D-A7A1-F245-A3B9-2D111F93316C}"/>
              </a:ext>
            </a:extLst>
          </p:cNvPr>
          <p:cNvSpPr/>
          <p:nvPr/>
        </p:nvSpPr>
        <p:spPr>
          <a:xfrm>
            <a:off x="4629253" y="410786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BCEC685D-207D-AA4E-89AC-F8BFC4DD8543}"/>
              </a:ext>
            </a:extLst>
          </p:cNvPr>
          <p:cNvCxnSpPr/>
          <p:nvPr/>
        </p:nvCxnSpPr>
        <p:spPr>
          <a:xfrm rot="16200000">
            <a:off x="2254506" y="38588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33EA6DD4-40FB-CF45-B92D-72FA92635277}"/>
              </a:ext>
            </a:extLst>
          </p:cNvPr>
          <p:cNvCxnSpPr/>
          <p:nvPr/>
        </p:nvCxnSpPr>
        <p:spPr>
          <a:xfrm rot="16200000">
            <a:off x="2260451" y="33281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630F6EA1-5C19-DD48-9EE0-2CA14FFD614C}"/>
              </a:ext>
            </a:extLst>
          </p:cNvPr>
          <p:cNvCxnSpPr/>
          <p:nvPr/>
        </p:nvCxnSpPr>
        <p:spPr>
          <a:xfrm rot="16200000">
            <a:off x="3316662" y="38630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5BAD35BF-436A-AA4B-AB43-21861FA2182C}"/>
              </a:ext>
            </a:extLst>
          </p:cNvPr>
          <p:cNvCxnSpPr/>
          <p:nvPr/>
        </p:nvCxnSpPr>
        <p:spPr>
          <a:xfrm rot="16200000">
            <a:off x="3322607" y="333243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7" name="Oval 86">
            <a:extLst>
              <a:ext uri="{FF2B5EF4-FFF2-40B4-BE49-F238E27FC236}">
                <a16:creationId xmlns:a16="http://schemas.microsoft.com/office/drawing/2014/main" id="{20A4FAC2-EB41-2F4E-A8CF-D47D24E24F48}"/>
              </a:ext>
            </a:extLst>
          </p:cNvPr>
          <p:cNvSpPr/>
          <p:nvPr/>
        </p:nvSpPr>
        <p:spPr>
          <a:xfrm>
            <a:off x="1964380" y="303724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A26F4CD0-E4BB-9C49-9056-90993CD64988}"/>
              </a:ext>
            </a:extLst>
          </p:cNvPr>
          <p:cNvSpPr/>
          <p:nvPr/>
        </p:nvSpPr>
        <p:spPr>
          <a:xfrm>
            <a:off x="1948328" y="410204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7C733910-02CD-D74C-B873-40AC5BAAE330}"/>
              </a:ext>
            </a:extLst>
          </p:cNvPr>
          <p:cNvSpPr/>
          <p:nvPr/>
        </p:nvSpPr>
        <p:spPr>
          <a:xfrm>
            <a:off x="3022190" y="30346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C4519036-563C-1C4A-AA2C-6132D90FCBD7}"/>
              </a:ext>
            </a:extLst>
          </p:cNvPr>
          <p:cNvSpPr/>
          <p:nvPr/>
        </p:nvSpPr>
        <p:spPr>
          <a:xfrm>
            <a:off x="2493228" y="30368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2CF229F0-57A3-BE41-8695-65B895D03163}"/>
              </a:ext>
            </a:extLst>
          </p:cNvPr>
          <p:cNvSpPr/>
          <p:nvPr/>
        </p:nvSpPr>
        <p:spPr>
          <a:xfrm>
            <a:off x="3553523" y="30368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5A3AA2DE-19F7-AC45-B574-95D484FE14C4}"/>
              </a:ext>
            </a:extLst>
          </p:cNvPr>
          <p:cNvSpPr/>
          <p:nvPr/>
        </p:nvSpPr>
        <p:spPr>
          <a:xfrm>
            <a:off x="2485952" y="35772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77C45CA9-620F-254F-99DA-F0AB824D7F5E}"/>
              </a:ext>
            </a:extLst>
          </p:cNvPr>
          <p:cNvSpPr/>
          <p:nvPr/>
        </p:nvSpPr>
        <p:spPr>
          <a:xfrm>
            <a:off x="3554953" y="35772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5" name="Straight Connector 94">
            <a:extLst>
              <a:ext uri="{FF2B5EF4-FFF2-40B4-BE49-F238E27FC236}">
                <a16:creationId xmlns:a16="http://schemas.microsoft.com/office/drawing/2014/main" id="{2010A3C4-1C27-5E42-8632-BAE0D99E72C1}"/>
              </a:ext>
            </a:extLst>
          </p:cNvPr>
          <p:cNvCxnSpPr/>
          <p:nvPr/>
        </p:nvCxnSpPr>
        <p:spPr>
          <a:xfrm rot="16200000">
            <a:off x="7101788" y="386211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F9963BE5-31B0-1F42-87CA-746C133A6F44}"/>
              </a:ext>
            </a:extLst>
          </p:cNvPr>
          <p:cNvCxnSpPr/>
          <p:nvPr/>
        </p:nvCxnSpPr>
        <p:spPr>
          <a:xfrm rot="16200000">
            <a:off x="7107733" y="333146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FB20A8F7-23E5-7541-9A26-587154BF679F}"/>
              </a:ext>
            </a:extLst>
          </p:cNvPr>
          <p:cNvCxnSpPr/>
          <p:nvPr/>
        </p:nvCxnSpPr>
        <p:spPr>
          <a:xfrm>
            <a:off x="6834125" y="307267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2819606B-17B4-3C4E-B6BA-8A0F15E4C801}"/>
              </a:ext>
            </a:extLst>
          </p:cNvPr>
          <p:cNvCxnSpPr/>
          <p:nvPr/>
        </p:nvCxnSpPr>
        <p:spPr>
          <a:xfrm flipH="1" flipV="1">
            <a:off x="6830629" y="307133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2FE88D95-6625-2544-A75A-F55A1B2DD34D}"/>
              </a:ext>
            </a:extLst>
          </p:cNvPr>
          <p:cNvCxnSpPr/>
          <p:nvPr/>
        </p:nvCxnSpPr>
        <p:spPr>
          <a:xfrm flipV="1">
            <a:off x="6830950" y="360396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8134BB09-B1BA-2443-AFBD-E3EBD49ACA92}"/>
              </a:ext>
            </a:extLst>
          </p:cNvPr>
          <p:cNvCxnSpPr/>
          <p:nvPr/>
        </p:nvCxnSpPr>
        <p:spPr>
          <a:xfrm>
            <a:off x="6286474" y="41455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5F364DD5-AD71-2B49-80EF-4448509B71EC}"/>
              </a:ext>
            </a:extLst>
          </p:cNvPr>
          <p:cNvCxnSpPr/>
          <p:nvPr/>
        </p:nvCxnSpPr>
        <p:spPr>
          <a:xfrm>
            <a:off x="6275198" y="307490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DEDDC466-F848-9D4B-BEE8-2A4F8A2E6514}"/>
              </a:ext>
            </a:extLst>
          </p:cNvPr>
          <p:cNvCxnSpPr/>
          <p:nvPr/>
        </p:nvCxnSpPr>
        <p:spPr>
          <a:xfrm flipV="1">
            <a:off x="6281350" y="308284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3" name="Oval 102">
            <a:extLst>
              <a:ext uri="{FF2B5EF4-FFF2-40B4-BE49-F238E27FC236}">
                <a16:creationId xmlns:a16="http://schemas.microsoft.com/office/drawing/2014/main" id="{B2370E12-BAE9-C042-8D37-C6F1078D6966}"/>
              </a:ext>
            </a:extLst>
          </p:cNvPr>
          <p:cNvSpPr/>
          <p:nvPr/>
        </p:nvSpPr>
        <p:spPr>
          <a:xfrm>
            <a:off x="6791432" y="303794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a:extLst>
              <a:ext uri="{FF2B5EF4-FFF2-40B4-BE49-F238E27FC236}">
                <a16:creationId xmlns:a16="http://schemas.microsoft.com/office/drawing/2014/main" id="{8F37B548-37AE-1848-A846-2BD80F2FFC21}"/>
              </a:ext>
            </a:extLst>
          </p:cNvPr>
          <p:cNvCxnSpPr/>
          <p:nvPr/>
        </p:nvCxnSpPr>
        <p:spPr>
          <a:xfrm>
            <a:off x="6814505" y="414435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08398919-1676-3142-ABF8-AF6EBEE0E80D}"/>
              </a:ext>
            </a:extLst>
          </p:cNvPr>
          <p:cNvCxnSpPr/>
          <p:nvPr/>
        </p:nvCxnSpPr>
        <p:spPr>
          <a:xfrm flipH="1" flipV="1">
            <a:off x="6278561" y="361192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Oval 105">
            <a:extLst>
              <a:ext uri="{FF2B5EF4-FFF2-40B4-BE49-F238E27FC236}">
                <a16:creationId xmlns:a16="http://schemas.microsoft.com/office/drawing/2014/main" id="{8CF9C7D1-0EBA-3C41-948A-280D3AE89A99}"/>
              </a:ext>
            </a:extLst>
          </p:cNvPr>
          <p:cNvSpPr/>
          <p:nvPr/>
        </p:nvSpPr>
        <p:spPr>
          <a:xfrm>
            <a:off x="6775494" y="41096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E4F1A279-0A7A-2143-A7AE-8B4DB2A58615}"/>
              </a:ext>
            </a:extLst>
          </p:cNvPr>
          <p:cNvSpPr/>
          <p:nvPr/>
        </p:nvSpPr>
        <p:spPr>
          <a:xfrm>
            <a:off x="7332961" y="35797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A427F44F-BAC0-F244-9AC6-625154AE9444}"/>
              </a:ext>
            </a:extLst>
          </p:cNvPr>
          <p:cNvSpPr/>
          <p:nvPr/>
        </p:nvSpPr>
        <p:spPr>
          <a:xfrm>
            <a:off x="7345433" y="30394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2A72E2A8-147E-8749-BE9A-D15B370D458C}"/>
              </a:ext>
            </a:extLst>
          </p:cNvPr>
          <p:cNvSpPr/>
          <p:nvPr/>
        </p:nvSpPr>
        <p:spPr>
          <a:xfrm>
            <a:off x="7329494" y="41111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27BC8840-8B58-464F-AD40-08662621E764}"/>
              </a:ext>
            </a:extLst>
          </p:cNvPr>
          <p:cNvSpPr/>
          <p:nvPr/>
        </p:nvSpPr>
        <p:spPr>
          <a:xfrm>
            <a:off x="6253764" y="30401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71E11341-2BFB-7746-B862-A38D19AEF1D4}"/>
              </a:ext>
            </a:extLst>
          </p:cNvPr>
          <p:cNvSpPr/>
          <p:nvPr/>
        </p:nvSpPr>
        <p:spPr>
          <a:xfrm>
            <a:off x="6255194" y="358050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CD709353-665E-7545-9353-33948DDA1497}"/>
              </a:ext>
            </a:extLst>
          </p:cNvPr>
          <p:cNvSpPr/>
          <p:nvPr/>
        </p:nvSpPr>
        <p:spPr>
          <a:xfrm>
            <a:off x="6246532" y="411186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0" name="Group 129">
            <a:extLst>
              <a:ext uri="{FF2B5EF4-FFF2-40B4-BE49-F238E27FC236}">
                <a16:creationId xmlns:a16="http://schemas.microsoft.com/office/drawing/2014/main" id="{BA7F3245-8ECA-1A4F-A798-58134D779E0F}"/>
              </a:ext>
            </a:extLst>
          </p:cNvPr>
          <p:cNvGrpSpPr/>
          <p:nvPr/>
        </p:nvGrpSpPr>
        <p:grpSpPr>
          <a:xfrm>
            <a:off x="466521" y="5406754"/>
            <a:ext cx="924602" cy="1058574"/>
            <a:chOff x="536432" y="5376415"/>
            <a:chExt cx="924602" cy="1058574"/>
          </a:xfrm>
        </p:grpSpPr>
        <p:cxnSp>
          <p:nvCxnSpPr>
            <p:cNvPr id="131" name="Straight Arrow Connector 130">
              <a:extLst>
                <a:ext uri="{FF2B5EF4-FFF2-40B4-BE49-F238E27FC236}">
                  <a16:creationId xmlns:a16="http://schemas.microsoft.com/office/drawing/2014/main" id="{CCCFFABD-AF6E-DD40-8DCB-27C688620789}"/>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2" name="TextBox 131">
              <a:extLst>
                <a:ext uri="{FF2B5EF4-FFF2-40B4-BE49-F238E27FC236}">
                  <a16:creationId xmlns:a16="http://schemas.microsoft.com/office/drawing/2014/main" id="{74B36EB0-1D7F-FA4A-AAAE-5AF474AD0CDC}"/>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3" name="Straight Arrow Connector 132">
              <a:extLst>
                <a:ext uri="{FF2B5EF4-FFF2-40B4-BE49-F238E27FC236}">
                  <a16:creationId xmlns:a16="http://schemas.microsoft.com/office/drawing/2014/main" id="{E38FCD28-1116-A14C-BC3E-46DD00A9A6D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0A310D4D-5174-1045-B49A-7A462DDB50D3}"/>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36" name="Straight Arrow Connector 135">
            <a:extLst>
              <a:ext uri="{FF2B5EF4-FFF2-40B4-BE49-F238E27FC236}">
                <a16:creationId xmlns:a16="http://schemas.microsoft.com/office/drawing/2014/main" id="{350CF612-C5EC-5746-947B-58CF08A7DC8C}"/>
              </a:ext>
            </a:extLst>
          </p:cNvPr>
          <p:cNvCxnSpPr>
            <a:cxnSpLocks/>
          </p:cNvCxnSpPr>
          <p:nvPr/>
        </p:nvCxnSpPr>
        <p:spPr>
          <a:xfrm>
            <a:off x="7605614" y="2851986"/>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7" name="Straight Arrow Connector 136">
            <a:extLst>
              <a:ext uri="{FF2B5EF4-FFF2-40B4-BE49-F238E27FC236}">
                <a16:creationId xmlns:a16="http://schemas.microsoft.com/office/drawing/2014/main" id="{96395AE2-DD8D-664F-AB89-4EE1BBD5A515}"/>
              </a:ext>
            </a:extLst>
          </p:cNvPr>
          <p:cNvCxnSpPr>
            <a:cxnSpLocks/>
          </p:cNvCxnSpPr>
          <p:nvPr/>
        </p:nvCxnSpPr>
        <p:spPr>
          <a:xfrm>
            <a:off x="7564671" y="3928798"/>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38" name="TextBox 137">
            <a:extLst>
              <a:ext uri="{FF2B5EF4-FFF2-40B4-BE49-F238E27FC236}">
                <a16:creationId xmlns:a16="http://schemas.microsoft.com/office/drawing/2014/main" id="{AD6BC92C-F820-2642-BED1-41F006B77011}"/>
              </a:ext>
            </a:extLst>
          </p:cNvPr>
          <p:cNvSpPr txBox="1"/>
          <p:nvPr/>
        </p:nvSpPr>
        <p:spPr>
          <a:xfrm>
            <a:off x="7351225" y="2452239"/>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9" name="TextBox 138">
            <a:extLst>
              <a:ext uri="{FF2B5EF4-FFF2-40B4-BE49-F238E27FC236}">
                <a16:creationId xmlns:a16="http://schemas.microsoft.com/office/drawing/2014/main" id="{4632ABCC-2AE8-1740-9EB4-5D60F417795F}"/>
              </a:ext>
            </a:extLst>
          </p:cNvPr>
          <p:cNvSpPr txBox="1"/>
          <p:nvPr/>
        </p:nvSpPr>
        <p:spPr>
          <a:xfrm>
            <a:off x="7345951" y="4242389"/>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40" name="Oval 139">
            <a:extLst>
              <a:ext uri="{FF2B5EF4-FFF2-40B4-BE49-F238E27FC236}">
                <a16:creationId xmlns:a16="http://schemas.microsoft.com/office/drawing/2014/main" id="{0568D024-8402-A34D-A7D8-83C0E20910B7}"/>
              </a:ext>
            </a:extLst>
          </p:cNvPr>
          <p:cNvSpPr/>
          <p:nvPr/>
        </p:nvSpPr>
        <p:spPr>
          <a:xfrm>
            <a:off x="5097729" y="360026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1" name="Oval 140">
            <a:extLst>
              <a:ext uri="{FF2B5EF4-FFF2-40B4-BE49-F238E27FC236}">
                <a16:creationId xmlns:a16="http://schemas.microsoft.com/office/drawing/2014/main" id="{E349DC5B-BE8C-E242-A660-61F3C3644412}"/>
              </a:ext>
            </a:extLst>
          </p:cNvPr>
          <p:cNvSpPr/>
          <p:nvPr/>
        </p:nvSpPr>
        <p:spPr>
          <a:xfrm>
            <a:off x="5408754" y="359403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2" name="Oval 141">
            <a:extLst>
              <a:ext uri="{FF2B5EF4-FFF2-40B4-BE49-F238E27FC236}">
                <a16:creationId xmlns:a16="http://schemas.microsoft.com/office/drawing/2014/main" id="{2D86D0BB-89AE-5246-AECF-8B43BFEBB827}"/>
              </a:ext>
            </a:extLst>
          </p:cNvPr>
          <p:cNvSpPr/>
          <p:nvPr/>
        </p:nvSpPr>
        <p:spPr>
          <a:xfrm>
            <a:off x="5729107" y="359771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0" name="TextBox 109">
            <a:extLst>
              <a:ext uri="{FF2B5EF4-FFF2-40B4-BE49-F238E27FC236}">
                <a16:creationId xmlns:a16="http://schemas.microsoft.com/office/drawing/2014/main" id="{48E312F4-31BD-D14C-A4E0-6EDC5D94AE81}"/>
              </a:ext>
            </a:extLst>
          </p:cNvPr>
          <p:cNvSpPr txBox="1"/>
          <p:nvPr/>
        </p:nvSpPr>
        <p:spPr>
          <a:xfrm>
            <a:off x="2820283" y="290347"/>
            <a:ext cx="373162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a:t>
            </a:r>
          </a:p>
          <a:p>
            <a:r>
              <a:rPr lang="en-US" sz="2600" dirty="0">
                <a:latin typeface="Times New Roman" panose="02020603050405020304" pitchFamily="18" charset="0"/>
                <a:cs typeface="Times New Roman" panose="02020603050405020304" pitchFamily="18" charset="0"/>
              </a:rPr>
              <a:t>Beam Designs, Design #1            </a:t>
            </a:r>
          </a:p>
        </p:txBody>
      </p:sp>
      <p:cxnSp>
        <p:nvCxnSpPr>
          <p:cNvPr id="111" name="Straight Connector 110">
            <a:extLst>
              <a:ext uri="{FF2B5EF4-FFF2-40B4-BE49-F238E27FC236}">
                <a16:creationId xmlns:a16="http://schemas.microsoft.com/office/drawing/2014/main" id="{4506C3F1-231F-6447-B46F-DD36BD723900}"/>
              </a:ext>
            </a:extLst>
          </p:cNvPr>
          <p:cNvCxnSpPr/>
          <p:nvPr/>
        </p:nvCxnSpPr>
        <p:spPr>
          <a:xfrm>
            <a:off x="285564" y="120492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5" name="Group 114">
            <a:extLst>
              <a:ext uri="{FF2B5EF4-FFF2-40B4-BE49-F238E27FC236}">
                <a16:creationId xmlns:a16="http://schemas.microsoft.com/office/drawing/2014/main" id="{22075876-8FB3-9645-A3F1-3B660A5E25FD}"/>
              </a:ext>
            </a:extLst>
          </p:cNvPr>
          <p:cNvGrpSpPr/>
          <p:nvPr/>
        </p:nvGrpSpPr>
        <p:grpSpPr>
          <a:xfrm>
            <a:off x="7033318" y="6098024"/>
            <a:ext cx="1694217" cy="465402"/>
            <a:chOff x="1032936" y="5906726"/>
            <a:chExt cx="1694217" cy="465402"/>
          </a:xfrm>
        </p:grpSpPr>
        <p:sp>
          <p:nvSpPr>
            <p:cNvPr id="116" name="TextBox 115">
              <a:extLst>
                <a:ext uri="{FF2B5EF4-FFF2-40B4-BE49-F238E27FC236}">
                  <a16:creationId xmlns:a16="http://schemas.microsoft.com/office/drawing/2014/main" id="{FFBD214A-96AF-E648-8AE1-6774C95D080E}"/>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7" name="TextBox 116">
              <a:extLst>
                <a:ext uri="{FF2B5EF4-FFF2-40B4-BE49-F238E27FC236}">
                  <a16:creationId xmlns:a16="http://schemas.microsoft.com/office/drawing/2014/main" id="{972AD8CF-1587-BD46-AE36-2B2674076245}"/>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236453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AC87C7F1-0F9F-9C40-BCF2-10BA70B35A24}"/>
              </a:ext>
            </a:extLst>
          </p:cNvPr>
          <p:cNvCxnSpPr>
            <a:cxnSpLocks/>
          </p:cNvCxnSpPr>
          <p:nvPr/>
        </p:nvCxnSpPr>
        <p:spPr>
          <a:xfrm>
            <a:off x="6199937" y="3125435"/>
            <a:ext cx="10645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C4B44D8C-4C82-B948-A6AA-9FB356C0F01C}"/>
              </a:ext>
            </a:extLst>
          </p:cNvPr>
          <p:cNvCxnSpPr/>
          <p:nvPr/>
        </p:nvCxnSpPr>
        <p:spPr>
          <a:xfrm flipH="1" flipV="1">
            <a:off x="6196441" y="31240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2220CF55-DBC7-2040-A989-12F488FC8744}"/>
              </a:ext>
            </a:extLst>
          </p:cNvPr>
          <p:cNvCxnSpPr/>
          <p:nvPr/>
        </p:nvCxnSpPr>
        <p:spPr>
          <a:xfrm flipV="1">
            <a:off x="6196762" y="365672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Oval 66">
            <a:extLst>
              <a:ext uri="{FF2B5EF4-FFF2-40B4-BE49-F238E27FC236}">
                <a16:creationId xmlns:a16="http://schemas.microsoft.com/office/drawing/2014/main" id="{59E56EBA-9E29-CA44-A8EF-1B56724D00DA}"/>
              </a:ext>
            </a:extLst>
          </p:cNvPr>
          <p:cNvSpPr/>
          <p:nvPr/>
        </p:nvSpPr>
        <p:spPr>
          <a:xfrm>
            <a:off x="6157244" y="309070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a:extLst>
              <a:ext uri="{FF2B5EF4-FFF2-40B4-BE49-F238E27FC236}">
                <a16:creationId xmlns:a16="http://schemas.microsoft.com/office/drawing/2014/main" id="{880A1AE1-916C-F842-AE02-DEBFE0FB8EB0}"/>
              </a:ext>
            </a:extLst>
          </p:cNvPr>
          <p:cNvCxnSpPr>
            <a:cxnSpLocks/>
          </p:cNvCxnSpPr>
          <p:nvPr/>
        </p:nvCxnSpPr>
        <p:spPr>
          <a:xfrm>
            <a:off x="6180317" y="4189862"/>
            <a:ext cx="108420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Oval 68">
            <a:extLst>
              <a:ext uri="{FF2B5EF4-FFF2-40B4-BE49-F238E27FC236}">
                <a16:creationId xmlns:a16="http://schemas.microsoft.com/office/drawing/2014/main" id="{544C668C-D23F-B441-A747-F6CF3F40AD84}"/>
              </a:ext>
            </a:extLst>
          </p:cNvPr>
          <p:cNvSpPr/>
          <p:nvPr/>
        </p:nvSpPr>
        <p:spPr>
          <a:xfrm>
            <a:off x="6156738" y="415859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a:extLst>
              <a:ext uri="{FF2B5EF4-FFF2-40B4-BE49-F238E27FC236}">
                <a16:creationId xmlns:a16="http://schemas.microsoft.com/office/drawing/2014/main" id="{6449CD73-7A01-6643-AC02-EA6C456BC160}"/>
              </a:ext>
            </a:extLst>
          </p:cNvPr>
          <p:cNvCxnSpPr/>
          <p:nvPr/>
        </p:nvCxnSpPr>
        <p:spPr>
          <a:xfrm flipH="1" flipV="1">
            <a:off x="6731637" y="366033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6C0F94D-5206-6243-B5AC-B2D8342EDA96}"/>
              </a:ext>
            </a:extLst>
          </p:cNvPr>
          <p:cNvCxnSpPr/>
          <p:nvPr/>
        </p:nvCxnSpPr>
        <p:spPr>
          <a:xfrm flipV="1">
            <a:off x="6731719" y="311470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8B027B72-A4DB-CA46-B33A-0988B5EA8540}"/>
              </a:ext>
            </a:extLst>
          </p:cNvPr>
          <p:cNvSpPr/>
          <p:nvPr/>
        </p:nvSpPr>
        <p:spPr>
          <a:xfrm>
            <a:off x="6691629" y="36182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3820C58F-BE70-2948-994A-197EC0A7FDAA}"/>
              </a:ext>
            </a:extLst>
          </p:cNvPr>
          <p:cNvSpPr/>
          <p:nvPr/>
        </p:nvSpPr>
        <p:spPr>
          <a:xfrm>
            <a:off x="5056923" y="363203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5" name="Oval 94">
            <a:extLst>
              <a:ext uri="{FF2B5EF4-FFF2-40B4-BE49-F238E27FC236}">
                <a16:creationId xmlns:a16="http://schemas.microsoft.com/office/drawing/2014/main" id="{DB125A81-E995-A746-83D5-0BF51A82ECD3}"/>
              </a:ext>
            </a:extLst>
          </p:cNvPr>
          <p:cNvSpPr/>
          <p:nvPr/>
        </p:nvSpPr>
        <p:spPr>
          <a:xfrm>
            <a:off x="5367948" y="362581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72E1EAE8-84BB-F949-ACB6-D09D49A3BDFC}"/>
              </a:ext>
            </a:extLst>
          </p:cNvPr>
          <p:cNvSpPr/>
          <p:nvPr/>
        </p:nvSpPr>
        <p:spPr>
          <a:xfrm>
            <a:off x="5688301" y="362177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0" name="Oval 99">
            <a:extLst>
              <a:ext uri="{FF2B5EF4-FFF2-40B4-BE49-F238E27FC236}">
                <a16:creationId xmlns:a16="http://schemas.microsoft.com/office/drawing/2014/main" id="{C961C29D-EC56-1E40-8CFC-880706735978}"/>
              </a:ext>
            </a:extLst>
          </p:cNvPr>
          <p:cNvSpPr/>
          <p:nvPr/>
        </p:nvSpPr>
        <p:spPr>
          <a:xfrm>
            <a:off x="7228314" y="30927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033F46B5-9348-AF47-963D-A2F2EA80C4AA}"/>
              </a:ext>
            </a:extLst>
          </p:cNvPr>
          <p:cNvSpPr/>
          <p:nvPr/>
        </p:nvSpPr>
        <p:spPr>
          <a:xfrm>
            <a:off x="7219520" y="41502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a16="http://schemas.microsoft.com/office/drawing/2014/main" id="{7E078121-0071-0E4B-BE50-FFB54AFEAD1A}"/>
              </a:ext>
            </a:extLst>
          </p:cNvPr>
          <p:cNvGrpSpPr/>
          <p:nvPr/>
        </p:nvGrpSpPr>
        <p:grpSpPr>
          <a:xfrm>
            <a:off x="1324480" y="3050186"/>
            <a:ext cx="3363028" cy="1202969"/>
            <a:chOff x="1185931" y="2699528"/>
            <a:chExt cx="3363028" cy="1202969"/>
          </a:xfrm>
        </p:grpSpPr>
        <p:cxnSp>
          <p:nvCxnSpPr>
            <p:cNvPr id="5" name="Straight Connector 4">
              <a:extLst>
                <a:ext uri="{FF2B5EF4-FFF2-40B4-BE49-F238E27FC236}">
                  <a16:creationId xmlns:a16="http://schemas.microsoft.com/office/drawing/2014/main" id="{98987656-EAD5-D649-89F6-24E200B905CE}"/>
                </a:ext>
              </a:extLst>
            </p:cNvPr>
            <p:cNvCxnSpPr>
              <a:cxnSpLocks/>
            </p:cNvCxnSpPr>
            <p:nvPr/>
          </p:nvCxnSpPr>
          <p:spPr>
            <a:xfrm>
              <a:off x="3450252" y="2773473"/>
              <a:ext cx="10645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9C901C3-11EC-534F-ADC0-BE41C4E49B4C}"/>
                </a:ext>
              </a:extLst>
            </p:cNvPr>
            <p:cNvCxnSpPr/>
            <p:nvPr/>
          </p:nvCxnSpPr>
          <p:spPr>
            <a:xfrm flipH="1" flipV="1">
              <a:off x="3446756" y="277213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736EE58-5CDC-4D44-8C01-EC70B203D186}"/>
                </a:ext>
              </a:extLst>
            </p:cNvPr>
            <p:cNvCxnSpPr/>
            <p:nvPr/>
          </p:nvCxnSpPr>
          <p:spPr>
            <a:xfrm flipV="1">
              <a:off x="3447077" y="330476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CCE83EA-2042-A947-902B-01AB55E18F49}"/>
                </a:ext>
              </a:extLst>
            </p:cNvPr>
            <p:cNvCxnSpPr>
              <a:cxnSpLocks/>
            </p:cNvCxnSpPr>
            <p:nvPr/>
          </p:nvCxnSpPr>
          <p:spPr>
            <a:xfrm>
              <a:off x="1296855" y="2775254"/>
              <a:ext cx="106922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003F15C-1BE7-5C4E-87E1-776F4E0151DA}"/>
                </a:ext>
              </a:extLst>
            </p:cNvPr>
            <p:cNvCxnSpPr>
              <a:cxnSpLocks/>
            </p:cNvCxnSpPr>
            <p:nvPr/>
          </p:nvCxnSpPr>
          <p:spPr>
            <a:xfrm>
              <a:off x="1306095" y="3839022"/>
              <a:ext cx="104933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D044811-FD5C-E14D-BA45-3BDB095018AE}"/>
                </a:ext>
              </a:extLst>
            </p:cNvPr>
            <p:cNvCxnSpPr/>
            <p:nvPr/>
          </p:nvCxnSpPr>
          <p:spPr>
            <a:xfrm flipH="1" flipV="1">
              <a:off x="1313318" y="278864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3F650BB-A3EB-0B46-A4F1-4157B8F55E0F}"/>
                </a:ext>
              </a:extLst>
            </p:cNvPr>
            <p:cNvCxnSpPr/>
            <p:nvPr/>
          </p:nvCxnSpPr>
          <p:spPr>
            <a:xfrm flipH="1" flipV="1">
              <a:off x="2369524" y="277124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6AED968-13D8-264B-ACF3-DA37C698A564}"/>
                </a:ext>
              </a:extLst>
            </p:cNvPr>
            <p:cNvCxnSpPr/>
            <p:nvPr/>
          </p:nvCxnSpPr>
          <p:spPr>
            <a:xfrm flipV="1">
              <a:off x="1828476" y="27792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467F76B-8925-EA49-9AFB-716124880979}"/>
                </a:ext>
              </a:extLst>
            </p:cNvPr>
            <p:cNvCxnSpPr/>
            <p:nvPr/>
          </p:nvCxnSpPr>
          <p:spPr>
            <a:xfrm flipV="1">
              <a:off x="2897477" y="278364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42EA38A-8019-314E-9471-7EC11C7C2B8E}"/>
                </a:ext>
              </a:extLst>
            </p:cNvPr>
            <p:cNvCxnSpPr>
              <a:cxnSpLocks/>
            </p:cNvCxnSpPr>
            <p:nvPr/>
          </p:nvCxnSpPr>
          <p:spPr>
            <a:xfrm>
              <a:off x="2365361" y="3845102"/>
              <a:ext cx="106221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1D09FAE-88A4-E747-8FB3-7CF1F7123AD5}"/>
                </a:ext>
              </a:extLst>
            </p:cNvPr>
            <p:cNvCxnSpPr>
              <a:cxnSpLocks/>
            </p:cNvCxnSpPr>
            <p:nvPr/>
          </p:nvCxnSpPr>
          <p:spPr>
            <a:xfrm>
              <a:off x="3430632" y="3837900"/>
              <a:ext cx="108420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FC33DD7-6403-2B48-B8A8-C137BE331FAC}"/>
                </a:ext>
              </a:extLst>
            </p:cNvPr>
            <p:cNvCxnSpPr/>
            <p:nvPr/>
          </p:nvCxnSpPr>
          <p:spPr>
            <a:xfrm flipH="1" flipV="1">
              <a:off x="1825686" y="330836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F2D649F-4814-1447-9F9D-DF99FF09BE20}"/>
                </a:ext>
              </a:extLst>
            </p:cNvPr>
            <p:cNvCxnSpPr/>
            <p:nvPr/>
          </p:nvCxnSpPr>
          <p:spPr>
            <a:xfrm flipH="1" flipV="1">
              <a:off x="2898546" y="330886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5AB057D-8977-3947-92B8-24473444ED38}"/>
                </a:ext>
              </a:extLst>
            </p:cNvPr>
            <p:cNvCxnSpPr/>
            <p:nvPr/>
          </p:nvCxnSpPr>
          <p:spPr>
            <a:xfrm flipV="1">
              <a:off x="1303763" y="330399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C8B99AE-504A-A749-961F-ADDED0E9457D}"/>
                </a:ext>
              </a:extLst>
            </p:cNvPr>
            <p:cNvCxnSpPr/>
            <p:nvPr/>
          </p:nvCxnSpPr>
          <p:spPr>
            <a:xfrm flipV="1">
              <a:off x="2369844" y="330387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C27BC748-675A-C14A-94A2-3379A4AFC246}"/>
                </a:ext>
              </a:extLst>
            </p:cNvPr>
            <p:cNvSpPr/>
            <p:nvPr/>
          </p:nvSpPr>
          <p:spPr>
            <a:xfrm>
              <a:off x="2322619" y="381048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CA909B8-9933-C34C-9CE3-E1992798E5C1}"/>
                </a:ext>
              </a:extLst>
            </p:cNvPr>
            <p:cNvSpPr/>
            <p:nvPr/>
          </p:nvSpPr>
          <p:spPr>
            <a:xfrm>
              <a:off x="3391621" y="381048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BEBBE5F7-7EFC-1F47-B217-2CF2440B9AE6}"/>
                </a:ext>
              </a:extLst>
            </p:cNvPr>
            <p:cNvCxnSpPr/>
            <p:nvPr/>
          </p:nvCxnSpPr>
          <p:spPr>
            <a:xfrm flipH="1" flipV="1">
              <a:off x="3981952" y="330836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63EEF32-BC08-5141-97AD-46535B09357B}"/>
                </a:ext>
              </a:extLst>
            </p:cNvPr>
            <p:cNvCxnSpPr>
              <a:cxnSpLocks/>
            </p:cNvCxnSpPr>
            <p:nvPr/>
          </p:nvCxnSpPr>
          <p:spPr>
            <a:xfrm>
              <a:off x="2364301" y="2776004"/>
              <a:ext cx="108245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9" name="Group 28">
              <a:extLst>
                <a:ext uri="{FF2B5EF4-FFF2-40B4-BE49-F238E27FC236}">
                  <a16:creationId xmlns:a16="http://schemas.microsoft.com/office/drawing/2014/main" id="{3E98A459-3D88-FB4F-AD70-647452A9F0ED}"/>
                </a:ext>
              </a:extLst>
            </p:cNvPr>
            <p:cNvGrpSpPr/>
            <p:nvPr/>
          </p:nvGrpSpPr>
          <p:grpSpPr>
            <a:xfrm>
              <a:off x="1185931" y="2699528"/>
              <a:ext cx="139883" cy="134715"/>
              <a:chOff x="1869545" y="1777075"/>
              <a:chExt cx="192026" cy="184931"/>
            </a:xfrm>
          </p:grpSpPr>
          <p:sp>
            <p:nvSpPr>
              <p:cNvPr id="30" name="Oval 29">
                <a:extLst>
                  <a:ext uri="{FF2B5EF4-FFF2-40B4-BE49-F238E27FC236}">
                    <a16:creationId xmlns:a16="http://schemas.microsoft.com/office/drawing/2014/main" id="{16EF5B18-EF1C-1548-AC76-B881EDE6511E}"/>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300AAD55-08DA-464E-8B1A-C1D9AC494DD0}"/>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53B5B8D-491F-0F4F-A9B5-5557AF0B5FD7}"/>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6454DEC-0DE8-374A-B88A-BF394752018A}"/>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F09A59BF-4220-FF4C-8EEE-5BC7D8D91DB8}"/>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5" name="Group 34">
              <a:extLst>
                <a:ext uri="{FF2B5EF4-FFF2-40B4-BE49-F238E27FC236}">
                  <a16:creationId xmlns:a16="http://schemas.microsoft.com/office/drawing/2014/main" id="{4DE27561-CDD6-6745-9F27-466190B25B0A}"/>
                </a:ext>
              </a:extLst>
            </p:cNvPr>
            <p:cNvGrpSpPr/>
            <p:nvPr/>
          </p:nvGrpSpPr>
          <p:grpSpPr>
            <a:xfrm>
              <a:off x="1186135" y="3767782"/>
              <a:ext cx="145247" cy="134715"/>
              <a:chOff x="1858169" y="2509507"/>
              <a:chExt cx="199389" cy="184931"/>
            </a:xfrm>
          </p:grpSpPr>
          <p:sp>
            <p:nvSpPr>
              <p:cNvPr id="36" name="Oval 35">
                <a:extLst>
                  <a:ext uri="{FF2B5EF4-FFF2-40B4-BE49-F238E27FC236}">
                    <a16:creationId xmlns:a16="http://schemas.microsoft.com/office/drawing/2014/main" id="{154FE6EB-1177-A74E-8EED-1678A14A79FB}"/>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D7984007-1656-4F4D-8A5B-A6E5269725C3}"/>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16293B1-A325-6945-A30A-ED114E28AB52}"/>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E49A6FF-F66E-684C-B74D-6837F77B2319}"/>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32D5E0D-CAFB-7E4A-AFCA-568F7D7D32B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6AA50266-A8A7-5743-B1E5-42E4E60DF2EC}"/>
                </a:ext>
              </a:extLst>
            </p:cNvPr>
            <p:cNvCxnSpPr/>
            <p:nvPr/>
          </p:nvCxnSpPr>
          <p:spPr>
            <a:xfrm flipV="1">
              <a:off x="3982034" y="276274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B3DFA311-F1C8-964A-B507-3FCEFE9FE1E8}"/>
                </a:ext>
              </a:extLst>
            </p:cNvPr>
            <p:cNvSpPr/>
            <p:nvPr/>
          </p:nvSpPr>
          <p:spPr>
            <a:xfrm>
              <a:off x="2338558" y="273874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5B4F3197-6F38-8A45-9413-9533C0F5903A}"/>
                </a:ext>
              </a:extLst>
            </p:cNvPr>
            <p:cNvSpPr/>
            <p:nvPr/>
          </p:nvSpPr>
          <p:spPr>
            <a:xfrm>
              <a:off x="1802320" y="32813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1CFD7A4B-8867-3D48-886F-DEAF84AD3E51}"/>
                </a:ext>
              </a:extLst>
            </p:cNvPr>
            <p:cNvSpPr/>
            <p:nvPr/>
          </p:nvSpPr>
          <p:spPr>
            <a:xfrm>
              <a:off x="2871321" y="32813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4A062C8D-9089-6345-B1B8-5697D92F696B}"/>
                </a:ext>
              </a:extLst>
            </p:cNvPr>
            <p:cNvSpPr/>
            <p:nvPr/>
          </p:nvSpPr>
          <p:spPr>
            <a:xfrm>
              <a:off x="3949088" y="32663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96FA0532-F8C0-EB41-8955-EEF5E827294F}"/>
                </a:ext>
              </a:extLst>
            </p:cNvPr>
            <p:cNvSpPr/>
            <p:nvPr/>
          </p:nvSpPr>
          <p:spPr>
            <a:xfrm>
              <a:off x="4482349" y="27373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30F6E018-8D52-0344-B6C6-6EEB08C7A572}"/>
                </a:ext>
              </a:extLst>
            </p:cNvPr>
            <p:cNvSpPr/>
            <p:nvPr/>
          </p:nvSpPr>
          <p:spPr>
            <a:xfrm>
              <a:off x="4466411" y="38090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9EC24A7-E75C-8B4B-A95B-B558F03210D9}"/>
                </a:ext>
              </a:extLst>
            </p:cNvPr>
            <p:cNvSpPr/>
            <p:nvPr/>
          </p:nvSpPr>
          <p:spPr>
            <a:xfrm>
              <a:off x="3407559" y="273874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72">
            <a:extLst>
              <a:ext uri="{FF2B5EF4-FFF2-40B4-BE49-F238E27FC236}">
                <a16:creationId xmlns:a16="http://schemas.microsoft.com/office/drawing/2014/main" id="{C0DB0250-A0B5-0E46-A977-458CC68749AB}"/>
              </a:ext>
            </a:extLst>
          </p:cNvPr>
          <p:cNvGrpSpPr/>
          <p:nvPr/>
        </p:nvGrpSpPr>
        <p:grpSpPr>
          <a:xfrm>
            <a:off x="472521" y="5398128"/>
            <a:ext cx="924602" cy="1058574"/>
            <a:chOff x="536432" y="5376415"/>
            <a:chExt cx="924602" cy="1058574"/>
          </a:xfrm>
        </p:grpSpPr>
        <p:cxnSp>
          <p:nvCxnSpPr>
            <p:cNvPr id="74" name="Straight Arrow Connector 73">
              <a:extLst>
                <a:ext uri="{FF2B5EF4-FFF2-40B4-BE49-F238E27FC236}">
                  <a16:creationId xmlns:a16="http://schemas.microsoft.com/office/drawing/2014/main" id="{B27A1A57-AC0D-7A4F-ABA6-438876794FB3}"/>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61991429-D886-B042-80B8-A46590CDC66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6" name="Straight Arrow Connector 75">
              <a:extLst>
                <a:ext uri="{FF2B5EF4-FFF2-40B4-BE49-F238E27FC236}">
                  <a16:creationId xmlns:a16="http://schemas.microsoft.com/office/drawing/2014/main" id="{59B4B677-7161-F34C-99CD-ED6AC91C9447}"/>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B44CE92D-8D4C-8F43-8A93-C2B20BABBEF9}"/>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7" name="Straight Arrow Connector 86">
            <a:extLst>
              <a:ext uri="{FF2B5EF4-FFF2-40B4-BE49-F238E27FC236}">
                <a16:creationId xmlns:a16="http://schemas.microsoft.com/office/drawing/2014/main" id="{39C3E5F2-5E33-3841-B960-DB17BAD2639A}"/>
              </a:ext>
            </a:extLst>
          </p:cNvPr>
          <p:cNvCxnSpPr>
            <a:cxnSpLocks/>
          </p:cNvCxnSpPr>
          <p:nvPr/>
        </p:nvCxnSpPr>
        <p:spPr>
          <a:xfrm>
            <a:off x="7540079" y="2944894"/>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0F6B4F04-3F42-8948-BEF5-53DF28274581}"/>
              </a:ext>
            </a:extLst>
          </p:cNvPr>
          <p:cNvCxnSpPr>
            <a:cxnSpLocks/>
          </p:cNvCxnSpPr>
          <p:nvPr/>
        </p:nvCxnSpPr>
        <p:spPr>
          <a:xfrm>
            <a:off x="7499136" y="4021706"/>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0B6A9256-8CD5-694D-8766-9CECFC12D72A}"/>
              </a:ext>
            </a:extLst>
          </p:cNvPr>
          <p:cNvSpPr txBox="1"/>
          <p:nvPr/>
        </p:nvSpPr>
        <p:spPr>
          <a:xfrm>
            <a:off x="7286240" y="254111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90" name="TextBox 89">
            <a:extLst>
              <a:ext uri="{FF2B5EF4-FFF2-40B4-BE49-F238E27FC236}">
                <a16:creationId xmlns:a16="http://schemas.microsoft.com/office/drawing/2014/main" id="{3A1457E2-71FA-9B47-880F-706AC8B1E3C3}"/>
              </a:ext>
            </a:extLst>
          </p:cNvPr>
          <p:cNvSpPr txBox="1"/>
          <p:nvPr/>
        </p:nvSpPr>
        <p:spPr>
          <a:xfrm>
            <a:off x="7267714" y="4258377"/>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cxnSp>
        <p:nvCxnSpPr>
          <p:cNvPr id="80" name="Straight Connector 79">
            <a:extLst>
              <a:ext uri="{FF2B5EF4-FFF2-40B4-BE49-F238E27FC236}">
                <a16:creationId xmlns:a16="http://schemas.microsoft.com/office/drawing/2014/main" id="{B1C9AB3A-B076-8E4B-8A2F-A51C0E50E321}"/>
              </a:ext>
            </a:extLst>
          </p:cNvPr>
          <p:cNvCxnSpPr/>
          <p:nvPr/>
        </p:nvCxnSpPr>
        <p:spPr>
          <a:xfrm>
            <a:off x="285564" y="117179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07DF0A9C-3A4B-CF4C-B5C0-3EC02C9AE574}"/>
              </a:ext>
            </a:extLst>
          </p:cNvPr>
          <p:cNvSpPr txBox="1"/>
          <p:nvPr/>
        </p:nvSpPr>
        <p:spPr>
          <a:xfrm>
            <a:off x="2820283" y="290347"/>
            <a:ext cx="373162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a:t>
            </a:r>
          </a:p>
          <a:p>
            <a:r>
              <a:rPr lang="en-US" sz="2600" dirty="0">
                <a:latin typeface="Times New Roman" panose="02020603050405020304" pitchFamily="18" charset="0"/>
                <a:cs typeface="Times New Roman" panose="02020603050405020304" pitchFamily="18" charset="0"/>
              </a:rPr>
              <a:t>Beam Designs, Design #2             </a:t>
            </a:r>
          </a:p>
        </p:txBody>
      </p:sp>
      <p:grpSp>
        <p:nvGrpSpPr>
          <p:cNvPr id="85" name="Group 84">
            <a:extLst>
              <a:ext uri="{FF2B5EF4-FFF2-40B4-BE49-F238E27FC236}">
                <a16:creationId xmlns:a16="http://schemas.microsoft.com/office/drawing/2014/main" id="{4DF506B6-DD60-BD41-BB66-36BEB8145155}"/>
              </a:ext>
            </a:extLst>
          </p:cNvPr>
          <p:cNvGrpSpPr/>
          <p:nvPr/>
        </p:nvGrpSpPr>
        <p:grpSpPr>
          <a:xfrm>
            <a:off x="7016066" y="6080772"/>
            <a:ext cx="1694217" cy="465402"/>
            <a:chOff x="1032936" y="5906726"/>
            <a:chExt cx="1694217" cy="465402"/>
          </a:xfrm>
        </p:grpSpPr>
        <p:sp>
          <p:nvSpPr>
            <p:cNvPr id="86" name="TextBox 85">
              <a:extLst>
                <a:ext uri="{FF2B5EF4-FFF2-40B4-BE49-F238E27FC236}">
                  <a16:creationId xmlns:a16="http://schemas.microsoft.com/office/drawing/2014/main" id="{40F573C6-28C3-7C41-95F1-2FA014E18D7A}"/>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91" name="TextBox 90">
              <a:extLst>
                <a:ext uri="{FF2B5EF4-FFF2-40B4-BE49-F238E27FC236}">
                  <a16:creationId xmlns:a16="http://schemas.microsoft.com/office/drawing/2014/main" id="{84A46BA1-2937-5440-BE48-FB8E09633EFB}"/>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175427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5549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18AB6F28-4AB4-0F43-B414-9CA1356DF8D5}"/>
              </a:ext>
            </a:extLst>
          </p:cNvPr>
          <p:cNvGrpSpPr/>
          <p:nvPr/>
        </p:nvGrpSpPr>
        <p:grpSpPr>
          <a:xfrm>
            <a:off x="1447331" y="2842067"/>
            <a:ext cx="5691630" cy="1207331"/>
            <a:chOff x="1421491" y="2856639"/>
            <a:chExt cx="5691630" cy="1207331"/>
          </a:xfrm>
        </p:grpSpPr>
        <p:cxnSp>
          <p:nvCxnSpPr>
            <p:cNvPr id="164" name="Straight Connector 163">
              <a:extLst>
                <a:ext uri="{FF2B5EF4-FFF2-40B4-BE49-F238E27FC236}">
                  <a16:creationId xmlns:a16="http://schemas.microsoft.com/office/drawing/2014/main" id="{F99481D4-C833-814A-82CD-33DBB860AA9E}"/>
                </a:ext>
              </a:extLst>
            </p:cNvPr>
            <p:cNvCxnSpPr/>
            <p:nvPr/>
          </p:nvCxnSpPr>
          <p:spPr>
            <a:xfrm rot="16200000">
              <a:off x="1824342" y="318563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CC740D34-B867-F347-91BE-2C7F85EC2A86}"/>
                </a:ext>
              </a:extLst>
            </p:cNvPr>
            <p:cNvCxnSpPr/>
            <p:nvPr/>
          </p:nvCxnSpPr>
          <p:spPr>
            <a:xfrm rot="16200000">
              <a:off x="1818684" y="373813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9D1BB13E-F3B2-9D46-9043-47E28F1F6801}"/>
                </a:ext>
              </a:extLst>
            </p:cNvPr>
            <p:cNvCxnSpPr/>
            <p:nvPr/>
          </p:nvCxnSpPr>
          <p:spPr>
            <a:xfrm>
              <a:off x="2082192" y="292797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8A3787AF-831F-0442-B929-5BAF069254FA}"/>
                </a:ext>
              </a:extLst>
            </p:cNvPr>
            <p:cNvCxnSpPr/>
            <p:nvPr/>
          </p:nvCxnSpPr>
          <p:spPr>
            <a:xfrm>
              <a:off x="1538611" y="292685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F9A94081-E0F6-E048-8625-4FCB57BB8EB6}"/>
                </a:ext>
              </a:extLst>
            </p:cNvPr>
            <p:cNvCxnSpPr/>
            <p:nvPr/>
          </p:nvCxnSpPr>
          <p:spPr>
            <a:xfrm flipH="1" flipV="1">
              <a:off x="2104637" y="293398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7" name="Oval 176">
              <a:extLst>
                <a:ext uri="{FF2B5EF4-FFF2-40B4-BE49-F238E27FC236}">
                  <a16:creationId xmlns:a16="http://schemas.microsoft.com/office/drawing/2014/main" id="{1682F867-A19A-9246-A2A9-AC0397F68191}"/>
                </a:ext>
              </a:extLst>
            </p:cNvPr>
            <p:cNvSpPr/>
            <p:nvPr/>
          </p:nvSpPr>
          <p:spPr>
            <a:xfrm>
              <a:off x="2054846" y="288989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8" name="Straight Connector 177">
              <a:extLst>
                <a:ext uri="{FF2B5EF4-FFF2-40B4-BE49-F238E27FC236}">
                  <a16:creationId xmlns:a16="http://schemas.microsoft.com/office/drawing/2014/main" id="{F3C2ED0F-6FAA-6347-9630-024AEEB88E45}"/>
                </a:ext>
              </a:extLst>
            </p:cNvPr>
            <p:cNvCxnSpPr/>
            <p:nvPr/>
          </p:nvCxnSpPr>
          <p:spPr>
            <a:xfrm>
              <a:off x="2088898" y="400362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67B1A3FA-59E5-4F46-A5AD-A527FC5615FA}"/>
                </a:ext>
              </a:extLst>
            </p:cNvPr>
            <p:cNvCxnSpPr/>
            <p:nvPr/>
          </p:nvCxnSpPr>
          <p:spPr>
            <a:xfrm flipV="1">
              <a:off x="2101081" y="34749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DC13D1DC-0361-6B4F-B356-32CD68210C7A}"/>
                </a:ext>
              </a:extLst>
            </p:cNvPr>
            <p:cNvCxnSpPr/>
            <p:nvPr/>
          </p:nvCxnSpPr>
          <p:spPr>
            <a:xfrm>
              <a:off x="1552954" y="400396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1" name="Oval 180">
              <a:extLst>
                <a:ext uri="{FF2B5EF4-FFF2-40B4-BE49-F238E27FC236}">
                  <a16:creationId xmlns:a16="http://schemas.microsoft.com/office/drawing/2014/main" id="{105AF050-C6E3-6E49-AEAB-81225E088C15}"/>
                </a:ext>
              </a:extLst>
            </p:cNvPr>
            <p:cNvSpPr/>
            <p:nvPr/>
          </p:nvSpPr>
          <p:spPr>
            <a:xfrm>
              <a:off x="2056710" y="396895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2" name="Straight Connector 181">
              <a:extLst>
                <a:ext uri="{FF2B5EF4-FFF2-40B4-BE49-F238E27FC236}">
                  <a16:creationId xmlns:a16="http://schemas.microsoft.com/office/drawing/2014/main" id="{1E171D5F-27F7-0249-A2BB-063EF1C743DA}"/>
                </a:ext>
              </a:extLst>
            </p:cNvPr>
            <p:cNvCxnSpPr/>
            <p:nvPr/>
          </p:nvCxnSpPr>
          <p:spPr>
            <a:xfrm flipH="1" flipV="1">
              <a:off x="1549017" y="292607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AA110111-88CB-534C-8DBB-823B193F3C07}"/>
                </a:ext>
              </a:extLst>
            </p:cNvPr>
            <p:cNvCxnSpPr/>
            <p:nvPr/>
          </p:nvCxnSpPr>
          <p:spPr>
            <a:xfrm flipV="1">
              <a:off x="1545461" y="346315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4" name="Oval 183">
              <a:extLst>
                <a:ext uri="{FF2B5EF4-FFF2-40B4-BE49-F238E27FC236}">
                  <a16:creationId xmlns:a16="http://schemas.microsoft.com/office/drawing/2014/main" id="{E2BF47B1-7C5E-0246-9DF6-F7B75A116B54}"/>
                </a:ext>
              </a:extLst>
            </p:cNvPr>
            <p:cNvSpPr/>
            <p:nvPr/>
          </p:nvSpPr>
          <p:spPr>
            <a:xfrm>
              <a:off x="2047569" y="34302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5" name="Straight Connector 184">
              <a:extLst>
                <a:ext uri="{FF2B5EF4-FFF2-40B4-BE49-F238E27FC236}">
                  <a16:creationId xmlns:a16="http://schemas.microsoft.com/office/drawing/2014/main" id="{4FFA2CE4-4743-6A4E-9EFD-B89D463213B5}"/>
                </a:ext>
              </a:extLst>
            </p:cNvPr>
            <p:cNvCxnSpPr/>
            <p:nvPr/>
          </p:nvCxnSpPr>
          <p:spPr>
            <a:xfrm rot="16200000">
              <a:off x="2370860" y="318128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6194691E-FEC6-814D-9268-AB3F4ECB13F5}"/>
                </a:ext>
              </a:extLst>
            </p:cNvPr>
            <p:cNvCxnSpPr/>
            <p:nvPr/>
          </p:nvCxnSpPr>
          <p:spPr>
            <a:xfrm rot="16200000">
              <a:off x="2365202" y="373377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8" name="Oval 187">
              <a:extLst>
                <a:ext uri="{FF2B5EF4-FFF2-40B4-BE49-F238E27FC236}">
                  <a16:creationId xmlns:a16="http://schemas.microsoft.com/office/drawing/2014/main" id="{B941EA5D-3BC1-9548-8385-81733F2C0743}"/>
                </a:ext>
              </a:extLst>
            </p:cNvPr>
            <p:cNvSpPr/>
            <p:nvPr/>
          </p:nvSpPr>
          <p:spPr>
            <a:xfrm>
              <a:off x="2601569" y="343174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4" name="Straight Connector 193">
              <a:extLst>
                <a:ext uri="{FF2B5EF4-FFF2-40B4-BE49-F238E27FC236}">
                  <a16:creationId xmlns:a16="http://schemas.microsoft.com/office/drawing/2014/main" id="{8B7C7813-5437-6540-8F65-D31FBEDEC214}"/>
                </a:ext>
              </a:extLst>
            </p:cNvPr>
            <p:cNvCxnSpPr/>
            <p:nvPr/>
          </p:nvCxnSpPr>
          <p:spPr>
            <a:xfrm rot="16200000">
              <a:off x="2915638" y="31849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DF570CE5-73AF-374A-8DF3-485F3243129C}"/>
                </a:ext>
              </a:extLst>
            </p:cNvPr>
            <p:cNvCxnSpPr/>
            <p:nvPr/>
          </p:nvCxnSpPr>
          <p:spPr>
            <a:xfrm rot="16200000">
              <a:off x="2909980" y="373746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9BA7875F-16D0-F947-A2B3-F2A7C81119FF}"/>
                </a:ext>
              </a:extLst>
            </p:cNvPr>
            <p:cNvCxnSpPr/>
            <p:nvPr/>
          </p:nvCxnSpPr>
          <p:spPr>
            <a:xfrm>
              <a:off x="3173488" y="292731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263CC001-B23A-9748-840F-6CB37C43F023}"/>
                </a:ext>
              </a:extLst>
            </p:cNvPr>
            <p:cNvCxnSpPr/>
            <p:nvPr/>
          </p:nvCxnSpPr>
          <p:spPr>
            <a:xfrm>
              <a:off x="2629907" y="292619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9DF22FD8-5AD7-8C48-B512-76ED5D1EA279}"/>
                </a:ext>
              </a:extLst>
            </p:cNvPr>
            <p:cNvCxnSpPr/>
            <p:nvPr/>
          </p:nvCxnSpPr>
          <p:spPr>
            <a:xfrm flipH="1" flipV="1">
              <a:off x="3195933" y="293331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7" name="Oval 206">
              <a:extLst>
                <a:ext uri="{FF2B5EF4-FFF2-40B4-BE49-F238E27FC236}">
                  <a16:creationId xmlns:a16="http://schemas.microsoft.com/office/drawing/2014/main" id="{80D0CBC6-1992-1F43-95AE-C4BE8335ADFD}"/>
                </a:ext>
              </a:extLst>
            </p:cNvPr>
            <p:cNvSpPr/>
            <p:nvPr/>
          </p:nvSpPr>
          <p:spPr>
            <a:xfrm>
              <a:off x="3146142" y="288923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8" name="Straight Connector 207">
              <a:extLst>
                <a:ext uri="{FF2B5EF4-FFF2-40B4-BE49-F238E27FC236}">
                  <a16:creationId xmlns:a16="http://schemas.microsoft.com/office/drawing/2014/main" id="{C6A54BD3-7A95-6E40-A1B3-41B4C492027C}"/>
                </a:ext>
              </a:extLst>
            </p:cNvPr>
            <p:cNvCxnSpPr/>
            <p:nvPr/>
          </p:nvCxnSpPr>
          <p:spPr>
            <a:xfrm>
              <a:off x="3180194" y="400296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594414F4-555C-1141-8C84-D1E6EF0350AC}"/>
                </a:ext>
              </a:extLst>
            </p:cNvPr>
            <p:cNvCxnSpPr/>
            <p:nvPr/>
          </p:nvCxnSpPr>
          <p:spPr>
            <a:xfrm flipV="1">
              <a:off x="3192377" y="347426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B97ED5A5-852A-DF41-B542-B3B5D3059F1F}"/>
                </a:ext>
              </a:extLst>
            </p:cNvPr>
            <p:cNvCxnSpPr/>
            <p:nvPr/>
          </p:nvCxnSpPr>
          <p:spPr>
            <a:xfrm>
              <a:off x="2644250" y="400330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1" name="Oval 210">
              <a:extLst>
                <a:ext uri="{FF2B5EF4-FFF2-40B4-BE49-F238E27FC236}">
                  <a16:creationId xmlns:a16="http://schemas.microsoft.com/office/drawing/2014/main" id="{CFBA09F3-3DFD-4244-943F-3918EB1CFAE6}"/>
                </a:ext>
              </a:extLst>
            </p:cNvPr>
            <p:cNvSpPr/>
            <p:nvPr/>
          </p:nvSpPr>
          <p:spPr>
            <a:xfrm>
              <a:off x="3148006" y="39682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2" name="Straight Connector 211">
              <a:extLst>
                <a:ext uri="{FF2B5EF4-FFF2-40B4-BE49-F238E27FC236}">
                  <a16:creationId xmlns:a16="http://schemas.microsoft.com/office/drawing/2014/main" id="{178A9AF5-3B41-D448-9411-B2C678D7CF79}"/>
                </a:ext>
              </a:extLst>
            </p:cNvPr>
            <p:cNvCxnSpPr/>
            <p:nvPr/>
          </p:nvCxnSpPr>
          <p:spPr>
            <a:xfrm flipH="1" flipV="1">
              <a:off x="2640313" y="292927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97407AF3-23A8-2B49-B4C9-F848E8B10AF4}"/>
                </a:ext>
              </a:extLst>
            </p:cNvPr>
            <p:cNvCxnSpPr/>
            <p:nvPr/>
          </p:nvCxnSpPr>
          <p:spPr>
            <a:xfrm flipV="1">
              <a:off x="2636757" y="347021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4" name="Oval 213">
              <a:extLst>
                <a:ext uri="{FF2B5EF4-FFF2-40B4-BE49-F238E27FC236}">
                  <a16:creationId xmlns:a16="http://schemas.microsoft.com/office/drawing/2014/main" id="{5180E7AE-3716-884A-88CA-AA397949756A}"/>
                </a:ext>
              </a:extLst>
            </p:cNvPr>
            <p:cNvSpPr/>
            <p:nvPr/>
          </p:nvSpPr>
          <p:spPr>
            <a:xfrm>
              <a:off x="3138865" y="34296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5" name="Straight Connector 214">
              <a:extLst>
                <a:ext uri="{FF2B5EF4-FFF2-40B4-BE49-F238E27FC236}">
                  <a16:creationId xmlns:a16="http://schemas.microsoft.com/office/drawing/2014/main" id="{5DC64BBA-FF4D-1D45-AC0A-4797CD8D3ABC}"/>
                </a:ext>
              </a:extLst>
            </p:cNvPr>
            <p:cNvCxnSpPr/>
            <p:nvPr/>
          </p:nvCxnSpPr>
          <p:spPr>
            <a:xfrm rot="16200000">
              <a:off x="3462156" y="318062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6E577495-FD9D-A34B-8FE9-834F8FC46658}"/>
                </a:ext>
              </a:extLst>
            </p:cNvPr>
            <p:cNvCxnSpPr/>
            <p:nvPr/>
          </p:nvCxnSpPr>
          <p:spPr>
            <a:xfrm rot="16200000">
              <a:off x="3456498" y="373311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8" name="Oval 217">
              <a:extLst>
                <a:ext uri="{FF2B5EF4-FFF2-40B4-BE49-F238E27FC236}">
                  <a16:creationId xmlns:a16="http://schemas.microsoft.com/office/drawing/2014/main" id="{DA730142-0480-574D-AEE7-0032EE7634C5}"/>
                </a:ext>
              </a:extLst>
            </p:cNvPr>
            <p:cNvSpPr/>
            <p:nvPr/>
          </p:nvSpPr>
          <p:spPr>
            <a:xfrm>
              <a:off x="3692865" y="34310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4" name="Straight Connector 223">
              <a:extLst>
                <a:ext uri="{FF2B5EF4-FFF2-40B4-BE49-F238E27FC236}">
                  <a16:creationId xmlns:a16="http://schemas.microsoft.com/office/drawing/2014/main" id="{F7E2A1B2-8B4F-CF4C-AA6D-5F9DC405BD1B}"/>
                </a:ext>
              </a:extLst>
            </p:cNvPr>
            <p:cNvCxnSpPr/>
            <p:nvPr/>
          </p:nvCxnSpPr>
          <p:spPr>
            <a:xfrm rot="16200000">
              <a:off x="4001525" y="318953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19D00735-F945-BF4E-BC17-A11578E93A47}"/>
                </a:ext>
              </a:extLst>
            </p:cNvPr>
            <p:cNvCxnSpPr/>
            <p:nvPr/>
          </p:nvCxnSpPr>
          <p:spPr>
            <a:xfrm rot="16200000">
              <a:off x="3995867" y="374202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CCD88852-BB72-A345-824F-108EE743E1BF}"/>
                </a:ext>
              </a:extLst>
            </p:cNvPr>
            <p:cNvCxnSpPr/>
            <p:nvPr/>
          </p:nvCxnSpPr>
          <p:spPr>
            <a:xfrm>
              <a:off x="4259375" y="293187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A4A878B0-3849-B94C-964D-A4C96EDB3717}"/>
                </a:ext>
              </a:extLst>
            </p:cNvPr>
            <p:cNvCxnSpPr/>
            <p:nvPr/>
          </p:nvCxnSpPr>
          <p:spPr>
            <a:xfrm>
              <a:off x="3715794" y="293461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62CF3671-112A-E64A-9239-B91CB26BD38A}"/>
                </a:ext>
              </a:extLst>
            </p:cNvPr>
            <p:cNvCxnSpPr/>
            <p:nvPr/>
          </p:nvCxnSpPr>
          <p:spPr>
            <a:xfrm flipH="1" flipV="1">
              <a:off x="4281820" y="293787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7" name="Oval 236">
              <a:extLst>
                <a:ext uri="{FF2B5EF4-FFF2-40B4-BE49-F238E27FC236}">
                  <a16:creationId xmlns:a16="http://schemas.microsoft.com/office/drawing/2014/main" id="{F2327421-4F00-4E41-A381-52E6C730DA6E}"/>
                </a:ext>
              </a:extLst>
            </p:cNvPr>
            <p:cNvSpPr/>
            <p:nvPr/>
          </p:nvSpPr>
          <p:spPr>
            <a:xfrm>
              <a:off x="4232029" y="289764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8" name="Straight Connector 237">
              <a:extLst>
                <a:ext uri="{FF2B5EF4-FFF2-40B4-BE49-F238E27FC236}">
                  <a16:creationId xmlns:a16="http://schemas.microsoft.com/office/drawing/2014/main" id="{D2F13671-995C-8241-B67E-375EC0E4FA95}"/>
                </a:ext>
              </a:extLst>
            </p:cNvPr>
            <p:cNvCxnSpPr/>
            <p:nvPr/>
          </p:nvCxnSpPr>
          <p:spPr>
            <a:xfrm>
              <a:off x="4266081" y="400752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19B63CE9-9698-A445-90D2-DD9CA39E72F4}"/>
                </a:ext>
              </a:extLst>
            </p:cNvPr>
            <p:cNvCxnSpPr/>
            <p:nvPr/>
          </p:nvCxnSpPr>
          <p:spPr>
            <a:xfrm flipV="1">
              <a:off x="4270548" y="347882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77D4AB11-7C42-8F44-9B75-9455F8965340}"/>
                </a:ext>
              </a:extLst>
            </p:cNvPr>
            <p:cNvCxnSpPr/>
            <p:nvPr/>
          </p:nvCxnSpPr>
          <p:spPr>
            <a:xfrm>
              <a:off x="3730137" y="400786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1" name="Oval 240">
              <a:extLst>
                <a:ext uri="{FF2B5EF4-FFF2-40B4-BE49-F238E27FC236}">
                  <a16:creationId xmlns:a16="http://schemas.microsoft.com/office/drawing/2014/main" id="{B61F95B3-2D1A-9441-830F-C5AA3BB64FF2}"/>
                </a:ext>
              </a:extLst>
            </p:cNvPr>
            <p:cNvSpPr/>
            <p:nvPr/>
          </p:nvSpPr>
          <p:spPr>
            <a:xfrm>
              <a:off x="4233893" y="39728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2" name="Straight Connector 241">
              <a:extLst>
                <a:ext uri="{FF2B5EF4-FFF2-40B4-BE49-F238E27FC236}">
                  <a16:creationId xmlns:a16="http://schemas.microsoft.com/office/drawing/2014/main" id="{95D908D0-4E78-604A-B355-16F2EDE40AB4}"/>
                </a:ext>
              </a:extLst>
            </p:cNvPr>
            <p:cNvCxnSpPr/>
            <p:nvPr/>
          </p:nvCxnSpPr>
          <p:spPr>
            <a:xfrm flipH="1" flipV="1">
              <a:off x="3726200" y="292611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7C66A80C-302D-2744-83E8-E09198778879}"/>
                </a:ext>
              </a:extLst>
            </p:cNvPr>
            <p:cNvCxnSpPr/>
            <p:nvPr/>
          </p:nvCxnSpPr>
          <p:spPr>
            <a:xfrm flipV="1">
              <a:off x="3722644" y="347477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4" name="Oval 243">
              <a:extLst>
                <a:ext uri="{FF2B5EF4-FFF2-40B4-BE49-F238E27FC236}">
                  <a16:creationId xmlns:a16="http://schemas.microsoft.com/office/drawing/2014/main" id="{80707869-4B6A-F547-BC46-FBD74A030F9B}"/>
                </a:ext>
              </a:extLst>
            </p:cNvPr>
            <p:cNvSpPr/>
            <p:nvPr/>
          </p:nvSpPr>
          <p:spPr>
            <a:xfrm>
              <a:off x="4224752" y="34341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5" name="Straight Connector 244">
              <a:extLst>
                <a:ext uri="{FF2B5EF4-FFF2-40B4-BE49-F238E27FC236}">
                  <a16:creationId xmlns:a16="http://schemas.microsoft.com/office/drawing/2014/main" id="{C0523113-07BB-6F42-A217-05B7F9D4D4A2}"/>
                </a:ext>
              </a:extLst>
            </p:cNvPr>
            <p:cNvCxnSpPr/>
            <p:nvPr/>
          </p:nvCxnSpPr>
          <p:spPr>
            <a:xfrm rot="16200000">
              <a:off x="4548043" y="31851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85C33300-2B81-6E44-87D2-4B4CAC13A03C}"/>
                </a:ext>
              </a:extLst>
            </p:cNvPr>
            <p:cNvCxnSpPr/>
            <p:nvPr/>
          </p:nvCxnSpPr>
          <p:spPr>
            <a:xfrm rot="16200000">
              <a:off x="4542385" y="37376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7" name="Oval 246">
              <a:extLst>
                <a:ext uri="{FF2B5EF4-FFF2-40B4-BE49-F238E27FC236}">
                  <a16:creationId xmlns:a16="http://schemas.microsoft.com/office/drawing/2014/main" id="{8334C44F-C845-804D-AFAD-E4D5C7701BF7}"/>
                </a:ext>
              </a:extLst>
            </p:cNvPr>
            <p:cNvSpPr/>
            <p:nvPr/>
          </p:nvSpPr>
          <p:spPr>
            <a:xfrm>
              <a:off x="4782171" y="28952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a:extLst>
                <a:ext uri="{FF2B5EF4-FFF2-40B4-BE49-F238E27FC236}">
                  <a16:creationId xmlns:a16="http://schemas.microsoft.com/office/drawing/2014/main" id="{B5DFEC43-D0C1-9540-BE77-E067D3746FFC}"/>
                </a:ext>
              </a:extLst>
            </p:cNvPr>
            <p:cNvSpPr/>
            <p:nvPr/>
          </p:nvSpPr>
          <p:spPr>
            <a:xfrm>
              <a:off x="4778752" y="343564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a:extLst>
                <a:ext uri="{FF2B5EF4-FFF2-40B4-BE49-F238E27FC236}">
                  <a16:creationId xmlns:a16="http://schemas.microsoft.com/office/drawing/2014/main" id="{7F696BF1-EB20-6749-B42D-9046FCFE7089}"/>
                </a:ext>
              </a:extLst>
            </p:cNvPr>
            <p:cNvSpPr/>
            <p:nvPr/>
          </p:nvSpPr>
          <p:spPr>
            <a:xfrm>
              <a:off x="4781070" y="397431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6" name="Straight Connector 255">
              <a:extLst>
                <a:ext uri="{FF2B5EF4-FFF2-40B4-BE49-F238E27FC236}">
                  <a16:creationId xmlns:a16="http://schemas.microsoft.com/office/drawing/2014/main" id="{4D861DB1-B6FF-FC4E-B21C-6CBA1A6AF3AF}"/>
                </a:ext>
              </a:extLst>
            </p:cNvPr>
            <p:cNvCxnSpPr/>
            <p:nvPr/>
          </p:nvCxnSpPr>
          <p:spPr>
            <a:xfrm rot="16200000">
              <a:off x="6262007" y="319890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a:extLst>
                <a:ext uri="{FF2B5EF4-FFF2-40B4-BE49-F238E27FC236}">
                  <a16:creationId xmlns:a16="http://schemas.microsoft.com/office/drawing/2014/main" id="{C269F3F6-C114-5A4A-A0DE-1552103BBC51}"/>
                </a:ext>
              </a:extLst>
            </p:cNvPr>
            <p:cNvCxnSpPr/>
            <p:nvPr/>
          </p:nvCxnSpPr>
          <p:spPr>
            <a:xfrm rot="16200000">
              <a:off x="6256349" y="375139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06B1981B-5A61-2541-9496-DCAED49B2E7F}"/>
                </a:ext>
              </a:extLst>
            </p:cNvPr>
            <p:cNvCxnSpPr/>
            <p:nvPr/>
          </p:nvCxnSpPr>
          <p:spPr>
            <a:xfrm>
              <a:off x="6519857" y="294124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887F7B11-1520-E947-B591-E9BF77069F22}"/>
                </a:ext>
              </a:extLst>
            </p:cNvPr>
            <p:cNvCxnSpPr/>
            <p:nvPr/>
          </p:nvCxnSpPr>
          <p:spPr>
            <a:xfrm>
              <a:off x="5976276" y="294012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61E9E0D6-CF89-6C49-8B6F-D1AA0CDFBCF6}"/>
                </a:ext>
              </a:extLst>
            </p:cNvPr>
            <p:cNvCxnSpPr/>
            <p:nvPr/>
          </p:nvCxnSpPr>
          <p:spPr>
            <a:xfrm flipH="1" flipV="1">
              <a:off x="6542302" y="294724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9" name="Oval 268">
              <a:extLst>
                <a:ext uri="{FF2B5EF4-FFF2-40B4-BE49-F238E27FC236}">
                  <a16:creationId xmlns:a16="http://schemas.microsoft.com/office/drawing/2014/main" id="{B0B588CB-1C7C-CA4B-9554-7CF1D726F168}"/>
                </a:ext>
              </a:extLst>
            </p:cNvPr>
            <p:cNvSpPr/>
            <p:nvPr/>
          </p:nvSpPr>
          <p:spPr>
            <a:xfrm>
              <a:off x="6492511" y="29031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0" name="Straight Connector 269">
              <a:extLst>
                <a:ext uri="{FF2B5EF4-FFF2-40B4-BE49-F238E27FC236}">
                  <a16:creationId xmlns:a16="http://schemas.microsoft.com/office/drawing/2014/main" id="{EFD36D72-76EC-9747-8CEA-9D896D65F78F}"/>
                </a:ext>
              </a:extLst>
            </p:cNvPr>
            <p:cNvCxnSpPr/>
            <p:nvPr/>
          </p:nvCxnSpPr>
          <p:spPr>
            <a:xfrm>
              <a:off x="6526563" y="401689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B76D6B9D-DFA7-564C-B978-4198EE528DA2}"/>
                </a:ext>
              </a:extLst>
            </p:cNvPr>
            <p:cNvCxnSpPr/>
            <p:nvPr/>
          </p:nvCxnSpPr>
          <p:spPr>
            <a:xfrm flipV="1">
              <a:off x="6538746" y="34881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2825D41B-CA0F-6440-84D0-25AF26D63E0B}"/>
                </a:ext>
              </a:extLst>
            </p:cNvPr>
            <p:cNvCxnSpPr/>
            <p:nvPr/>
          </p:nvCxnSpPr>
          <p:spPr>
            <a:xfrm>
              <a:off x="5990619" y="40172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3" name="Oval 272">
              <a:extLst>
                <a:ext uri="{FF2B5EF4-FFF2-40B4-BE49-F238E27FC236}">
                  <a16:creationId xmlns:a16="http://schemas.microsoft.com/office/drawing/2014/main" id="{5EA81612-F522-9942-A0B4-8111090548A6}"/>
                </a:ext>
              </a:extLst>
            </p:cNvPr>
            <p:cNvSpPr/>
            <p:nvPr/>
          </p:nvSpPr>
          <p:spPr>
            <a:xfrm>
              <a:off x="6494375" y="39822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4" name="Straight Connector 273">
              <a:extLst>
                <a:ext uri="{FF2B5EF4-FFF2-40B4-BE49-F238E27FC236}">
                  <a16:creationId xmlns:a16="http://schemas.microsoft.com/office/drawing/2014/main" id="{64CE9E2A-CF5C-8B4D-8519-27869EF72ACD}"/>
                </a:ext>
              </a:extLst>
            </p:cNvPr>
            <p:cNvCxnSpPr/>
            <p:nvPr/>
          </p:nvCxnSpPr>
          <p:spPr>
            <a:xfrm flipH="1" flipV="1">
              <a:off x="5986682" y="294319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9250430A-7C85-E946-8B0D-6A533D372E2C}"/>
                </a:ext>
              </a:extLst>
            </p:cNvPr>
            <p:cNvCxnSpPr/>
            <p:nvPr/>
          </p:nvCxnSpPr>
          <p:spPr>
            <a:xfrm flipV="1">
              <a:off x="5983126" y="348414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6" name="Oval 275">
              <a:extLst>
                <a:ext uri="{FF2B5EF4-FFF2-40B4-BE49-F238E27FC236}">
                  <a16:creationId xmlns:a16="http://schemas.microsoft.com/office/drawing/2014/main" id="{F5DD7119-486B-DF4A-9EFA-C639CE75EA93}"/>
                </a:ext>
              </a:extLst>
            </p:cNvPr>
            <p:cNvSpPr/>
            <p:nvPr/>
          </p:nvSpPr>
          <p:spPr>
            <a:xfrm>
              <a:off x="6485234" y="344355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7" name="Straight Connector 276">
              <a:extLst>
                <a:ext uri="{FF2B5EF4-FFF2-40B4-BE49-F238E27FC236}">
                  <a16:creationId xmlns:a16="http://schemas.microsoft.com/office/drawing/2014/main" id="{E2F8371A-360F-8A4E-91DA-BA555CDD939F}"/>
                </a:ext>
              </a:extLst>
            </p:cNvPr>
            <p:cNvCxnSpPr/>
            <p:nvPr/>
          </p:nvCxnSpPr>
          <p:spPr>
            <a:xfrm rot="16200000">
              <a:off x="6808525" y="31945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937FBE5F-24FF-B845-AE82-03464AB0BB5E}"/>
                </a:ext>
              </a:extLst>
            </p:cNvPr>
            <p:cNvCxnSpPr/>
            <p:nvPr/>
          </p:nvCxnSpPr>
          <p:spPr>
            <a:xfrm rot="16200000">
              <a:off x="6802867" y="374704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9" name="Oval 278">
              <a:extLst>
                <a:ext uri="{FF2B5EF4-FFF2-40B4-BE49-F238E27FC236}">
                  <a16:creationId xmlns:a16="http://schemas.microsoft.com/office/drawing/2014/main" id="{4C7B5C17-C2C9-4A40-83C5-5C3DB847F9C6}"/>
                </a:ext>
              </a:extLst>
            </p:cNvPr>
            <p:cNvSpPr/>
            <p:nvPr/>
          </p:nvSpPr>
          <p:spPr>
            <a:xfrm>
              <a:off x="7046511" y="29046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a:extLst>
                <a:ext uri="{FF2B5EF4-FFF2-40B4-BE49-F238E27FC236}">
                  <a16:creationId xmlns:a16="http://schemas.microsoft.com/office/drawing/2014/main" id="{8F1B5A47-A3A6-A147-B993-C5883445691F}"/>
                </a:ext>
              </a:extLst>
            </p:cNvPr>
            <p:cNvSpPr/>
            <p:nvPr/>
          </p:nvSpPr>
          <p:spPr>
            <a:xfrm>
              <a:off x="7039234" y="34450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a:extLst>
                <a:ext uri="{FF2B5EF4-FFF2-40B4-BE49-F238E27FC236}">
                  <a16:creationId xmlns:a16="http://schemas.microsoft.com/office/drawing/2014/main" id="{9421CC91-AF46-3748-BDA7-562AC2E1621A}"/>
                </a:ext>
              </a:extLst>
            </p:cNvPr>
            <p:cNvSpPr/>
            <p:nvPr/>
          </p:nvSpPr>
          <p:spPr>
            <a:xfrm>
              <a:off x="7041552" y="398368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a:extLst>
                <a:ext uri="{FF2B5EF4-FFF2-40B4-BE49-F238E27FC236}">
                  <a16:creationId xmlns:a16="http://schemas.microsoft.com/office/drawing/2014/main" id="{26266DED-98AC-2E45-8F3A-100688DE1636}"/>
                </a:ext>
              </a:extLst>
            </p:cNvPr>
            <p:cNvSpPr/>
            <p:nvPr/>
          </p:nvSpPr>
          <p:spPr>
            <a:xfrm>
              <a:off x="2608846" y="289135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a:extLst>
                <a:ext uri="{FF2B5EF4-FFF2-40B4-BE49-F238E27FC236}">
                  <a16:creationId xmlns:a16="http://schemas.microsoft.com/office/drawing/2014/main" id="{60FD3ACE-5307-E44E-8096-ADBB9029F06E}"/>
                </a:ext>
              </a:extLst>
            </p:cNvPr>
            <p:cNvSpPr/>
            <p:nvPr/>
          </p:nvSpPr>
          <p:spPr>
            <a:xfrm>
              <a:off x="2603887" y="397041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a:extLst>
                <a:ext uri="{FF2B5EF4-FFF2-40B4-BE49-F238E27FC236}">
                  <a16:creationId xmlns:a16="http://schemas.microsoft.com/office/drawing/2014/main" id="{A4504761-5194-1649-88DE-37B0A9ACBABC}"/>
                </a:ext>
              </a:extLst>
            </p:cNvPr>
            <p:cNvSpPr/>
            <p:nvPr/>
          </p:nvSpPr>
          <p:spPr>
            <a:xfrm>
              <a:off x="5952908" y="29039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a:extLst>
                <a:ext uri="{FF2B5EF4-FFF2-40B4-BE49-F238E27FC236}">
                  <a16:creationId xmlns:a16="http://schemas.microsoft.com/office/drawing/2014/main" id="{B8E2EB73-B240-AD4D-B247-49D8A28DACAA}"/>
                </a:ext>
              </a:extLst>
            </p:cNvPr>
            <p:cNvSpPr/>
            <p:nvPr/>
          </p:nvSpPr>
          <p:spPr>
            <a:xfrm>
              <a:off x="5947949" y="39829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a:extLst>
                <a:ext uri="{FF2B5EF4-FFF2-40B4-BE49-F238E27FC236}">
                  <a16:creationId xmlns:a16="http://schemas.microsoft.com/office/drawing/2014/main" id="{4CFA9393-4757-2340-A624-975FB25CA91E}"/>
                </a:ext>
              </a:extLst>
            </p:cNvPr>
            <p:cNvSpPr/>
            <p:nvPr/>
          </p:nvSpPr>
          <p:spPr>
            <a:xfrm>
              <a:off x="3700142" y="28945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a:extLst>
                <a:ext uri="{FF2B5EF4-FFF2-40B4-BE49-F238E27FC236}">
                  <a16:creationId xmlns:a16="http://schemas.microsoft.com/office/drawing/2014/main" id="{04A596A8-BB4E-9945-A559-44314D992EC0}"/>
                </a:ext>
              </a:extLst>
            </p:cNvPr>
            <p:cNvSpPr/>
            <p:nvPr/>
          </p:nvSpPr>
          <p:spPr>
            <a:xfrm>
              <a:off x="3695183" y="396975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4" name="Group 283">
              <a:extLst>
                <a:ext uri="{FF2B5EF4-FFF2-40B4-BE49-F238E27FC236}">
                  <a16:creationId xmlns:a16="http://schemas.microsoft.com/office/drawing/2014/main" id="{FA499DB9-88F7-AE48-9808-107C8AA02331}"/>
                </a:ext>
              </a:extLst>
            </p:cNvPr>
            <p:cNvGrpSpPr/>
            <p:nvPr/>
          </p:nvGrpSpPr>
          <p:grpSpPr>
            <a:xfrm>
              <a:off x="1430153" y="3390187"/>
              <a:ext cx="145247" cy="134715"/>
              <a:chOff x="1858169" y="2509507"/>
              <a:chExt cx="199389" cy="184931"/>
            </a:xfrm>
          </p:grpSpPr>
          <p:sp>
            <p:nvSpPr>
              <p:cNvPr id="285" name="Oval 284">
                <a:extLst>
                  <a:ext uri="{FF2B5EF4-FFF2-40B4-BE49-F238E27FC236}">
                    <a16:creationId xmlns:a16="http://schemas.microsoft.com/office/drawing/2014/main" id="{EB961AE6-E8D4-5347-96FE-706AD28C9FC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6" name="Straight Connector 285">
                <a:extLst>
                  <a:ext uri="{FF2B5EF4-FFF2-40B4-BE49-F238E27FC236}">
                    <a16:creationId xmlns:a16="http://schemas.microsoft.com/office/drawing/2014/main" id="{A42B5FA3-1FF4-4A4B-A4F0-0ED8391E89EA}"/>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BACD8F27-8572-304D-AD5A-0898C60235ED}"/>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60BF2E70-E4BF-DE4A-A2DE-50B75EEE959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55305F9B-C590-3148-97D6-578B0998BF6C}"/>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0" name="Group 289">
              <a:extLst>
                <a:ext uri="{FF2B5EF4-FFF2-40B4-BE49-F238E27FC236}">
                  <a16:creationId xmlns:a16="http://schemas.microsoft.com/office/drawing/2014/main" id="{235A6503-90A7-CB43-8594-CC0BA130974D}"/>
                </a:ext>
              </a:extLst>
            </p:cNvPr>
            <p:cNvGrpSpPr/>
            <p:nvPr/>
          </p:nvGrpSpPr>
          <p:grpSpPr>
            <a:xfrm>
              <a:off x="1438440" y="2856639"/>
              <a:ext cx="139883" cy="134715"/>
              <a:chOff x="1869545" y="1777075"/>
              <a:chExt cx="192026" cy="184931"/>
            </a:xfrm>
          </p:grpSpPr>
          <p:sp>
            <p:nvSpPr>
              <p:cNvPr id="291" name="Oval 290">
                <a:extLst>
                  <a:ext uri="{FF2B5EF4-FFF2-40B4-BE49-F238E27FC236}">
                    <a16:creationId xmlns:a16="http://schemas.microsoft.com/office/drawing/2014/main" id="{4A2355F1-BB43-D04D-BFF7-277E12F2301C}"/>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2" name="Straight Connector 291">
                <a:extLst>
                  <a:ext uri="{FF2B5EF4-FFF2-40B4-BE49-F238E27FC236}">
                    <a16:creationId xmlns:a16="http://schemas.microsoft.com/office/drawing/2014/main" id="{2B015C17-CA98-8E43-8EE7-B87CD466761E}"/>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588D7194-CA8D-4F47-AB93-1FCB0843E327}"/>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a:extLst>
                  <a:ext uri="{FF2B5EF4-FFF2-40B4-BE49-F238E27FC236}">
                    <a16:creationId xmlns:a16="http://schemas.microsoft.com/office/drawing/2014/main" id="{A2898005-52D9-5B4E-9A0A-9E46B6640371}"/>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B1A198EF-BDA8-C84E-8F1E-DFE482CBBDD7}"/>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96" name="Group 295">
              <a:extLst>
                <a:ext uri="{FF2B5EF4-FFF2-40B4-BE49-F238E27FC236}">
                  <a16:creationId xmlns:a16="http://schemas.microsoft.com/office/drawing/2014/main" id="{45E1E9B1-F6B4-CC48-9CE9-AD6AC5067340}"/>
                </a:ext>
              </a:extLst>
            </p:cNvPr>
            <p:cNvGrpSpPr/>
            <p:nvPr/>
          </p:nvGrpSpPr>
          <p:grpSpPr>
            <a:xfrm>
              <a:off x="1421491" y="3929255"/>
              <a:ext cx="145247" cy="134715"/>
              <a:chOff x="1858169" y="2509507"/>
              <a:chExt cx="199389" cy="184931"/>
            </a:xfrm>
          </p:grpSpPr>
          <p:sp>
            <p:nvSpPr>
              <p:cNvPr id="297" name="Oval 296">
                <a:extLst>
                  <a:ext uri="{FF2B5EF4-FFF2-40B4-BE49-F238E27FC236}">
                    <a16:creationId xmlns:a16="http://schemas.microsoft.com/office/drawing/2014/main" id="{9F7F9838-35A6-FD48-8C63-E3C16167697F}"/>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8" name="Straight Connector 297">
                <a:extLst>
                  <a:ext uri="{FF2B5EF4-FFF2-40B4-BE49-F238E27FC236}">
                    <a16:creationId xmlns:a16="http://schemas.microsoft.com/office/drawing/2014/main" id="{2C1CF561-AB51-BC47-A0EC-BA1EC938A47D}"/>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a:extLst>
                  <a:ext uri="{FF2B5EF4-FFF2-40B4-BE49-F238E27FC236}">
                    <a16:creationId xmlns:a16="http://schemas.microsoft.com/office/drawing/2014/main" id="{5FA93023-E317-BA49-99E9-EA867887D6EC}"/>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33D7CAE0-8F0A-D94D-8805-D0247A68BF41}"/>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E302EA87-2534-4548-9197-C329BF0F20EC}"/>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7" name="Oval 96">
              <a:extLst>
                <a:ext uri="{FF2B5EF4-FFF2-40B4-BE49-F238E27FC236}">
                  <a16:creationId xmlns:a16="http://schemas.microsoft.com/office/drawing/2014/main" id="{DF0DA0A2-4288-B048-8953-7246720D725C}"/>
                </a:ext>
              </a:extLst>
            </p:cNvPr>
            <p:cNvSpPr/>
            <p:nvPr/>
          </p:nvSpPr>
          <p:spPr>
            <a:xfrm>
              <a:off x="5092428" y="347364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2B9C92FE-71F8-FE46-AD9B-7E8C83B9901F}"/>
                </a:ext>
              </a:extLst>
            </p:cNvPr>
            <p:cNvSpPr/>
            <p:nvPr/>
          </p:nvSpPr>
          <p:spPr>
            <a:xfrm>
              <a:off x="5403453" y="346742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9" name="Oval 98">
              <a:extLst>
                <a:ext uri="{FF2B5EF4-FFF2-40B4-BE49-F238E27FC236}">
                  <a16:creationId xmlns:a16="http://schemas.microsoft.com/office/drawing/2014/main" id="{348E1498-6F00-724B-8800-DACCE750A79D}"/>
                </a:ext>
              </a:extLst>
            </p:cNvPr>
            <p:cNvSpPr/>
            <p:nvPr/>
          </p:nvSpPr>
          <p:spPr>
            <a:xfrm>
              <a:off x="5723806" y="347110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00" name="Group 99">
            <a:extLst>
              <a:ext uri="{FF2B5EF4-FFF2-40B4-BE49-F238E27FC236}">
                <a16:creationId xmlns:a16="http://schemas.microsoft.com/office/drawing/2014/main" id="{27D94423-8D38-A143-BFF5-CE8209B264BC}"/>
              </a:ext>
            </a:extLst>
          </p:cNvPr>
          <p:cNvGrpSpPr/>
          <p:nvPr/>
        </p:nvGrpSpPr>
        <p:grpSpPr>
          <a:xfrm>
            <a:off x="439328" y="5415381"/>
            <a:ext cx="924602" cy="1058574"/>
            <a:chOff x="536432" y="5376415"/>
            <a:chExt cx="924602" cy="1058574"/>
          </a:xfrm>
        </p:grpSpPr>
        <p:cxnSp>
          <p:nvCxnSpPr>
            <p:cNvPr id="101" name="Straight Arrow Connector 100">
              <a:extLst>
                <a:ext uri="{FF2B5EF4-FFF2-40B4-BE49-F238E27FC236}">
                  <a16:creationId xmlns:a16="http://schemas.microsoft.com/office/drawing/2014/main" id="{E28C0C15-5DC0-8746-A060-E93EDCA313F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A6228271-D832-7047-8601-442A3921CAA2}"/>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3" name="Straight Arrow Connector 102">
              <a:extLst>
                <a:ext uri="{FF2B5EF4-FFF2-40B4-BE49-F238E27FC236}">
                  <a16:creationId xmlns:a16="http://schemas.microsoft.com/office/drawing/2014/main" id="{18BB7D7C-A6EF-7340-9338-0FCBB6131607}"/>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852D530B-AFA1-264B-BF7D-A99731E34FCA}"/>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5" name="Straight Arrow Connector 104">
            <a:extLst>
              <a:ext uri="{FF2B5EF4-FFF2-40B4-BE49-F238E27FC236}">
                <a16:creationId xmlns:a16="http://schemas.microsoft.com/office/drawing/2014/main" id="{8D72B22A-FA24-F842-8DD6-DF44F0110CCD}"/>
              </a:ext>
            </a:extLst>
          </p:cNvPr>
          <p:cNvCxnSpPr>
            <a:cxnSpLocks/>
          </p:cNvCxnSpPr>
          <p:nvPr/>
        </p:nvCxnSpPr>
        <p:spPr>
          <a:xfrm>
            <a:off x="7443277" y="2758497"/>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A78CA812-7BDA-8147-9BE1-9CDA13F19D3C}"/>
              </a:ext>
            </a:extLst>
          </p:cNvPr>
          <p:cNvCxnSpPr>
            <a:cxnSpLocks/>
          </p:cNvCxnSpPr>
          <p:nvPr/>
        </p:nvCxnSpPr>
        <p:spPr>
          <a:xfrm>
            <a:off x="7442089" y="3835309"/>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CA320FF0-D75F-C544-8533-C3C4A426331E}"/>
              </a:ext>
            </a:extLst>
          </p:cNvPr>
          <p:cNvSpPr txBox="1"/>
          <p:nvPr/>
        </p:nvSpPr>
        <p:spPr>
          <a:xfrm>
            <a:off x="7188888" y="235875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8" name="TextBox 107">
            <a:extLst>
              <a:ext uri="{FF2B5EF4-FFF2-40B4-BE49-F238E27FC236}">
                <a16:creationId xmlns:a16="http://schemas.microsoft.com/office/drawing/2014/main" id="{7D115AB4-47B5-1848-9BE3-572A07DD39B4}"/>
              </a:ext>
            </a:extLst>
          </p:cNvPr>
          <p:cNvSpPr txBox="1"/>
          <p:nvPr/>
        </p:nvSpPr>
        <p:spPr>
          <a:xfrm>
            <a:off x="7223369" y="4148900"/>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2" name="TextBox 111">
            <a:extLst>
              <a:ext uri="{FF2B5EF4-FFF2-40B4-BE49-F238E27FC236}">
                <a16:creationId xmlns:a16="http://schemas.microsoft.com/office/drawing/2014/main" id="{BE1AF927-F696-7A4E-8CA9-A075080581A6}"/>
              </a:ext>
            </a:extLst>
          </p:cNvPr>
          <p:cNvSpPr txBox="1"/>
          <p:nvPr/>
        </p:nvSpPr>
        <p:spPr>
          <a:xfrm>
            <a:off x="2820283" y="260530"/>
            <a:ext cx="373162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a:t>
            </a:r>
          </a:p>
          <a:p>
            <a:r>
              <a:rPr lang="en-US" sz="2600" dirty="0">
                <a:latin typeface="Times New Roman" panose="02020603050405020304" pitchFamily="18" charset="0"/>
                <a:cs typeface="Times New Roman" panose="02020603050405020304" pitchFamily="18" charset="0"/>
              </a:rPr>
              <a:t>Beam Designs, Design #3             </a:t>
            </a:r>
          </a:p>
        </p:txBody>
      </p:sp>
      <p:grpSp>
        <p:nvGrpSpPr>
          <p:cNvPr id="114" name="Group 113">
            <a:extLst>
              <a:ext uri="{FF2B5EF4-FFF2-40B4-BE49-F238E27FC236}">
                <a16:creationId xmlns:a16="http://schemas.microsoft.com/office/drawing/2014/main" id="{C5DE6C47-5C59-9045-A776-871DF7AD096F}"/>
              </a:ext>
            </a:extLst>
          </p:cNvPr>
          <p:cNvGrpSpPr/>
          <p:nvPr/>
        </p:nvGrpSpPr>
        <p:grpSpPr>
          <a:xfrm>
            <a:off x="7033318" y="6089398"/>
            <a:ext cx="1694217" cy="465402"/>
            <a:chOff x="1032936" y="5906726"/>
            <a:chExt cx="1694217" cy="465402"/>
          </a:xfrm>
        </p:grpSpPr>
        <p:sp>
          <p:nvSpPr>
            <p:cNvPr id="115" name="TextBox 114">
              <a:extLst>
                <a:ext uri="{FF2B5EF4-FFF2-40B4-BE49-F238E27FC236}">
                  <a16:creationId xmlns:a16="http://schemas.microsoft.com/office/drawing/2014/main" id="{3FB58230-16F1-4F4C-8629-8D45E5F6B382}"/>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6" name="TextBox 115">
              <a:extLst>
                <a:ext uri="{FF2B5EF4-FFF2-40B4-BE49-F238E27FC236}">
                  <a16:creationId xmlns:a16="http://schemas.microsoft.com/office/drawing/2014/main" id="{9C40945A-A3B6-EC45-A800-BCFF52BB5B7C}"/>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342601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7537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5800C73-450E-0A4F-A03F-4BC271CF5941}"/>
              </a:ext>
            </a:extLst>
          </p:cNvPr>
          <p:cNvCxnSpPr>
            <a:cxnSpLocks/>
          </p:cNvCxnSpPr>
          <p:nvPr/>
        </p:nvCxnSpPr>
        <p:spPr>
          <a:xfrm rot="5400000" flipH="1">
            <a:off x="2846023" y="330220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024CA11-332D-874A-9AE3-9D694FE4FB78}"/>
              </a:ext>
            </a:extLst>
          </p:cNvPr>
          <p:cNvCxnSpPr>
            <a:cxnSpLocks/>
          </p:cNvCxnSpPr>
          <p:nvPr/>
        </p:nvCxnSpPr>
        <p:spPr>
          <a:xfrm rot="5400000" flipH="1">
            <a:off x="2840365" y="385469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D0DA428-E90F-1C49-869A-56205F432968}"/>
              </a:ext>
            </a:extLst>
          </p:cNvPr>
          <p:cNvCxnSpPr>
            <a:cxnSpLocks/>
          </p:cNvCxnSpPr>
          <p:nvPr/>
        </p:nvCxnSpPr>
        <p:spPr>
          <a:xfrm flipH="1">
            <a:off x="3103873" y="304454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C4037F7-D1C5-3E42-9689-1603FE2E5D08}"/>
              </a:ext>
            </a:extLst>
          </p:cNvPr>
          <p:cNvCxnSpPr>
            <a:cxnSpLocks/>
          </p:cNvCxnSpPr>
          <p:nvPr/>
        </p:nvCxnSpPr>
        <p:spPr>
          <a:xfrm flipH="1">
            <a:off x="2560292" y="30434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02A0F93-5D35-934F-B02F-991CA981D3E6}"/>
              </a:ext>
            </a:extLst>
          </p:cNvPr>
          <p:cNvCxnSpPr>
            <a:cxnSpLocks/>
          </p:cNvCxnSpPr>
          <p:nvPr/>
        </p:nvCxnSpPr>
        <p:spPr>
          <a:xfrm flipV="1">
            <a:off x="3114044" y="305054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DB64BF8-EE20-1B4C-ADC7-F89C7F3C88D8}"/>
              </a:ext>
            </a:extLst>
          </p:cNvPr>
          <p:cNvCxnSpPr>
            <a:cxnSpLocks/>
          </p:cNvCxnSpPr>
          <p:nvPr/>
        </p:nvCxnSpPr>
        <p:spPr>
          <a:xfrm flipH="1">
            <a:off x="3110579" y="41201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2F3E2EF-4276-5D43-A447-876B69C7FEAA}"/>
              </a:ext>
            </a:extLst>
          </p:cNvPr>
          <p:cNvCxnSpPr>
            <a:cxnSpLocks/>
          </p:cNvCxnSpPr>
          <p:nvPr/>
        </p:nvCxnSpPr>
        <p:spPr>
          <a:xfrm flipH="1" flipV="1">
            <a:off x="3122762" y="359148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ABCFCE3-AF3A-ED4E-A549-C1D63949448A}"/>
              </a:ext>
            </a:extLst>
          </p:cNvPr>
          <p:cNvCxnSpPr>
            <a:cxnSpLocks/>
          </p:cNvCxnSpPr>
          <p:nvPr/>
        </p:nvCxnSpPr>
        <p:spPr>
          <a:xfrm flipH="1">
            <a:off x="2574635" y="412053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8FE1D9F-D3EF-284B-B93D-7FCF8E6C4879}"/>
              </a:ext>
            </a:extLst>
          </p:cNvPr>
          <p:cNvCxnSpPr>
            <a:cxnSpLocks/>
          </p:cNvCxnSpPr>
          <p:nvPr/>
        </p:nvCxnSpPr>
        <p:spPr>
          <a:xfrm flipV="1">
            <a:off x="2570698" y="304649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2A8CD37-638E-6441-BA9A-83E408055CFF}"/>
              </a:ext>
            </a:extLst>
          </p:cNvPr>
          <p:cNvCxnSpPr>
            <a:cxnSpLocks/>
          </p:cNvCxnSpPr>
          <p:nvPr/>
        </p:nvCxnSpPr>
        <p:spPr>
          <a:xfrm flipH="1" flipV="1">
            <a:off x="2567142" y="35874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0C3FA90-B427-AA47-9F09-047E4D9D58E3}"/>
              </a:ext>
            </a:extLst>
          </p:cNvPr>
          <p:cNvCxnSpPr>
            <a:cxnSpLocks/>
          </p:cNvCxnSpPr>
          <p:nvPr/>
        </p:nvCxnSpPr>
        <p:spPr>
          <a:xfrm rot="5400000" flipH="1">
            <a:off x="3392541" y="329784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3C413C2-F995-BA4B-94F2-C63A929D7254}"/>
              </a:ext>
            </a:extLst>
          </p:cNvPr>
          <p:cNvCxnSpPr>
            <a:cxnSpLocks/>
          </p:cNvCxnSpPr>
          <p:nvPr/>
        </p:nvCxnSpPr>
        <p:spPr>
          <a:xfrm rot="5400000" flipH="1">
            <a:off x="3386883" y="38503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8EECDB5-86FA-3749-BCDE-63FF7B2B138F}"/>
              </a:ext>
            </a:extLst>
          </p:cNvPr>
          <p:cNvCxnSpPr>
            <a:cxnSpLocks/>
          </p:cNvCxnSpPr>
          <p:nvPr/>
        </p:nvCxnSpPr>
        <p:spPr>
          <a:xfrm flipH="1">
            <a:off x="2575073" y="358116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8F4553E-CEA5-7E4F-AD05-4DB7A1BEF3B7}"/>
              </a:ext>
            </a:extLst>
          </p:cNvPr>
          <p:cNvCxnSpPr>
            <a:cxnSpLocks/>
          </p:cNvCxnSpPr>
          <p:nvPr/>
        </p:nvCxnSpPr>
        <p:spPr>
          <a:xfrm flipH="1">
            <a:off x="3098305" y="358760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EB7CC8E-C451-564D-8B2A-095702A68114}"/>
              </a:ext>
            </a:extLst>
          </p:cNvPr>
          <p:cNvCxnSpPr>
            <a:cxnSpLocks/>
          </p:cNvCxnSpPr>
          <p:nvPr/>
        </p:nvCxnSpPr>
        <p:spPr>
          <a:xfrm rot="5400000" flipH="1">
            <a:off x="3970903" y="330220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FD0C386-C05A-B343-B3A4-32146A857BF0}"/>
              </a:ext>
            </a:extLst>
          </p:cNvPr>
          <p:cNvCxnSpPr>
            <a:cxnSpLocks/>
          </p:cNvCxnSpPr>
          <p:nvPr/>
        </p:nvCxnSpPr>
        <p:spPr>
          <a:xfrm rot="5400000" flipH="1">
            <a:off x="3965245" y="385469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27F5048-8E23-D348-944D-4A764B447F1E}"/>
              </a:ext>
            </a:extLst>
          </p:cNvPr>
          <p:cNvCxnSpPr>
            <a:cxnSpLocks/>
          </p:cNvCxnSpPr>
          <p:nvPr/>
        </p:nvCxnSpPr>
        <p:spPr>
          <a:xfrm flipH="1">
            <a:off x="4228753" y="304454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A425E057-F74E-FF43-97BA-D5392CB110CB}"/>
              </a:ext>
            </a:extLst>
          </p:cNvPr>
          <p:cNvCxnSpPr>
            <a:cxnSpLocks/>
          </p:cNvCxnSpPr>
          <p:nvPr/>
        </p:nvCxnSpPr>
        <p:spPr>
          <a:xfrm flipH="1">
            <a:off x="3685172" y="30434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2E2C3C99-8B1E-8A45-A403-BC5D5AE6327A}"/>
              </a:ext>
            </a:extLst>
          </p:cNvPr>
          <p:cNvCxnSpPr>
            <a:cxnSpLocks/>
          </p:cNvCxnSpPr>
          <p:nvPr/>
        </p:nvCxnSpPr>
        <p:spPr>
          <a:xfrm flipV="1">
            <a:off x="4251198" y="305054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30D15BD9-8D6B-464B-BADB-274DEEC3584A}"/>
              </a:ext>
            </a:extLst>
          </p:cNvPr>
          <p:cNvCxnSpPr>
            <a:cxnSpLocks/>
          </p:cNvCxnSpPr>
          <p:nvPr/>
        </p:nvCxnSpPr>
        <p:spPr>
          <a:xfrm flipH="1">
            <a:off x="4235459" y="412018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5D076324-5A44-AA44-A7E3-FE02D984CED7}"/>
              </a:ext>
            </a:extLst>
          </p:cNvPr>
          <p:cNvCxnSpPr>
            <a:cxnSpLocks/>
          </p:cNvCxnSpPr>
          <p:nvPr/>
        </p:nvCxnSpPr>
        <p:spPr>
          <a:xfrm flipH="1" flipV="1">
            <a:off x="4247642" y="359148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E0FFF026-548C-AA41-8459-03FFCA15B884}"/>
              </a:ext>
            </a:extLst>
          </p:cNvPr>
          <p:cNvCxnSpPr>
            <a:cxnSpLocks/>
          </p:cNvCxnSpPr>
          <p:nvPr/>
        </p:nvCxnSpPr>
        <p:spPr>
          <a:xfrm flipH="1">
            <a:off x="3699515" y="412053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3B4E4D7B-FD69-0A47-900B-A243F3CFC64F}"/>
              </a:ext>
            </a:extLst>
          </p:cNvPr>
          <p:cNvCxnSpPr>
            <a:cxnSpLocks/>
          </p:cNvCxnSpPr>
          <p:nvPr/>
        </p:nvCxnSpPr>
        <p:spPr>
          <a:xfrm flipV="1">
            <a:off x="3695578" y="304649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8CFB07D6-8FCC-2A4C-B413-4347B65F2A26}"/>
              </a:ext>
            </a:extLst>
          </p:cNvPr>
          <p:cNvCxnSpPr>
            <a:cxnSpLocks/>
          </p:cNvCxnSpPr>
          <p:nvPr/>
        </p:nvCxnSpPr>
        <p:spPr>
          <a:xfrm flipH="1" flipV="1">
            <a:off x="3692022" y="358743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9BA42F85-EB21-5444-9FAA-AC6EE15D925D}"/>
              </a:ext>
            </a:extLst>
          </p:cNvPr>
          <p:cNvCxnSpPr>
            <a:cxnSpLocks/>
          </p:cNvCxnSpPr>
          <p:nvPr/>
        </p:nvCxnSpPr>
        <p:spPr>
          <a:xfrm rot="5400000" flipH="1">
            <a:off x="4517421" y="329784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F451F0B-0591-534F-89EC-3FAE9E8A949B}"/>
              </a:ext>
            </a:extLst>
          </p:cNvPr>
          <p:cNvCxnSpPr>
            <a:cxnSpLocks/>
          </p:cNvCxnSpPr>
          <p:nvPr/>
        </p:nvCxnSpPr>
        <p:spPr>
          <a:xfrm rot="5400000" flipH="1">
            <a:off x="4511763" y="38503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0D6FB58-D80B-8343-87CE-953BDE65D7CA}"/>
              </a:ext>
            </a:extLst>
          </p:cNvPr>
          <p:cNvCxnSpPr>
            <a:cxnSpLocks/>
          </p:cNvCxnSpPr>
          <p:nvPr/>
        </p:nvCxnSpPr>
        <p:spPr>
          <a:xfrm flipH="1">
            <a:off x="3669268" y="358116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68A18EDE-FA20-644B-96AE-0345BEF1C9EB}"/>
              </a:ext>
            </a:extLst>
          </p:cNvPr>
          <p:cNvCxnSpPr>
            <a:cxnSpLocks/>
          </p:cNvCxnSpPr>
          <p:nvPr/>
        </p:nvCxnSpPr>
        <p:spPr>
          <a:xfrm flipH="1">
            <a:off x="4235459" y="358760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9304A3BA-6518-0140-AB35-8FE3D5BF463F}"/>
              </a:ext>
            </a:extLst>
          </p:cNvPr>
          <p:cNvCxnSpPr>
            <a:cxnSpLocks/>
          </p:cNvCxnSpPr>
          <p:nvPr/>
        </p:nvCxnSpPr>
        <p:spPr>
          <a:xfrm rot="5400000" flipH="1">
            <a:off x="6400330" y="32924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464D025C-889E-9949-B892-7A034BFAFD28}"/>
              </a:ext>
            </a:extLst>
          </p:cNvPr>
          <p:cNvCxnSpPr>
            <a:cxnSpLocks/>
          </p:cNvCxnSpPr>
          <p:nvPr/>
        </p:nvCxnSpPr>
        <p:spPr>
          <a:xfrm rot="5400000" flipH="1">
            <a:off x="6394672" y="384497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DF63780F-C566-BD40-91D0-7568590384EC}"/>
              </a:ext>
            </a:extLst>
          </p:cNvPr>
          <p:cNvCxnSpPr>
            <a:cxnSpLocks/>
          </p:cNvCxnSpPr>
          <p:nvPr/>
        </p:nvCxnSpPr>
        <p:spPr>
          <a:xfrm flipH="1">
            <a:off x="6658180" y="303482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134F3541-EFB6-A64B-8910-AF02A96FB6E6}"/>
              </a:ext>
            </a:extLst>
          </p:cNvPr>
          <p:cNvCxnSpPr>
            <a:cxnSpLocks/>
          </p:cNvCxnSpPr>
          <p:nvPr/>
        </p:nvCxnSpPr>
        <p:spPr>
          <a:xfrm flipH="1">
            <a:off x="6114599" y="303370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E4EB2200-98CE-8D41-83AA-C545D8F37FFF}"/>
              </a:ext>
            </a:extLst>
          </p:cNvPr>
          <p:cNvCxnSpPr>
            <a:cxnSpLocks/>
          </p:cNvCxnSpPr>
          <p:nvPr/>
        </p:nvCxnSpPr>
        <p:spPr>
          <a:xfrm flipV="1">
            <a:off x="6680625" y="304082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7EF2E72B-FAF8-BA45-A823-0E4EFCDBEB19}"/>
              </a:ext>
            </a:extLst>
          </p:cNvPr>
          <p:cNvCxnSpPr>
            <a:cxnSpLocks/>
          </p:cNvCxnSpPr>
          <p:nvPr/>
        </p:nvCxnSpPr>
        <p:spPr>
          <a:xfrm flipH="1">
            <a:off x="6664886" y="411046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293C6CD3-F5BB-0647-B733-85AA14EC4A28}"/>
              </a:ext>
            </a:extLst>
          </p:cNvPr>
          <p:cNvCxnSpPr>
            <a:cxnSpLocks/>
          </p:cNvCxnSpPr>
          <p:nvPr/>
        </p:nvCxnSpPr>
        <p:spPr>
          <a:xfrm flipH="1" flipV="1">
            <a:off x="6677069" y="358176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228DCF22-C34E-5340-B877-4AD92365633A}"/>
              </a:ext>
            </a:extLst>
          </p:cNvPr>
          <p:cNvCxnSpPr>
            <a:cxnSpLocks/>
          </p:cNvCxnSpPr>
          <p:nvPr/>
        </p:nvCxnSpPr>
        <p:spPr>
          <a:xfrm flipH="1">
            <a:off x="6128942" y="411081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C79CFE8-E3F4-8842-9DFE-F1BE25854BEB}"/>
              </a:ext>
            </a:extLst>
          </p:cNvPr>
          <p:cNvCxnSpPr>
            <a:cxnSpLocks/>
          </p:cNvCxnSpPr>
          <p:nvPr/>
        </p:nvCxnSpPr>
        <p:spPr>
          <a:xfrm flipV="1">
            <a:off x="6125005" y="303677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52D9D975-2CBD-064A-9AE0-9EB20038B3FD}"/>
              </a:ext>
            </a:extLst>
          </p:cNvPr>
          <p:cNvCxnSpPr>
            <a:cxnSpLocks/>
          </p:cNvCxnSpPr>
          <p:nvPr/>
        </p:nvCxnSpPr>
        <p:spPr>
          <a:xfrm flipH="1" flipV="1">
            <a:off x="6121449" y="357771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5D9A736E-9F2F-0E4E-BC3C-DA6DE9407671}"/>
              </a:ext>
            </a:extLst>
          </p:cNvPr>
          <p:cNvCxnSpPr>
            <a:cxnSpLocks/>
          </p:cNvCxnSpPr>
          <p:nvPr/>
        </p:nvCxnSpPr>
        <p:spPr>
          <a:xfrm rot="5400000" flipH="1">
            <a:off x="6946848" y="328813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859929C2-4405-3742-9E34-D97A8C8DACE5}"/>
              </a:ext>
            </a:extLst>
          </p:cNvPr>
          <p:cNvCxnSpPr>
            <a:cxnSpLocks/>
          </p:cNvCxnSpPr>
          <p:nvPr/>
        </p:nvCxnSpPr>
        <p:spPr>
          <a:xfrm rot="5400000" flipH="1">
            <a:off x="6941190" y="384062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6EF4DFA2-C84B-9B46-869D-899544EC38EF}"/>
              </a:ext>
            </a:extLst>
          </p:cNvPr>
          <p:cNvCxnSpPr>
            <a:cxnSpLocks/>
          </p:cNvCxnSpPr>
          <p:nvPr/>
        </p:nvCxnSpPr>
        <p:spPr>
          <a:xfrm flipH="1">
            <a:off x="6123243" y="357144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04A4C90D-D917-034C-A4FA-676AA3BF5F4A}"/>
              </a:ext>
            </a:extLst>
          </p:cNvPr>
          <p:cNvCxnSpPr>
            <a:cxnSpLocks/>
          </p:cNvCxnSpPr>
          <p:nvPr/>
        </p:nvCxnSpPr>
        <p:spPr>
          <a:xfrm flipH="1">
            <a:off x="6664886" y="35778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CF0E1DA9-173E-D447-ABC0-A76AD4714E19}"/>
              </a:ext>
            </a:extLst>
          </p:cNvPr>
          <p:cNvSpPr/>
          <p:nvPr/>
        </p:nvSpPr>
        <p:spPr>
          <a:xfrm flipH="1">
            <a:off x="3069250" y="354685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5F35AEF9-D3FF-8C48-A165-045C1545DB18}"/>
              </a:ext>
            </a:extLst>
          </p:cNvPr>
          <p:cNvSpPr/>
          <p:nvPr/>
        </p:nvSpPr>
        <p:spPr>
          <a:xfrm flipH="1">
            <a:off x="4748130" y="35483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382B03B1-53E7-F14C-A66B-24E2E8DE29B9}"/>
              </a:ext>
            </a:extLst>
          </p:cNvPr>
          <p:cNvSpPr/>
          <p:nvPr/>
        </p:nvSpPr>
        <p:spPr>
          <a:xfrm flipH="1">
            <a:off x="4748427" y="30148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E5FAC3E6-2C09-3D46-811E-FC8A95B8698C}"/>
              </a:ext>
            </a:extLst>
          </p:cNvPr>
          <p:cNvSpPr/>
          <p:nvPr/>
        </p:nvSpPr>
        <p:spPr>
          <a:xfrm flipH="1">
            <a:off x="4750448" y="40869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30E71CBB-E1CE-784E-8423-9A1A9E7447D6}"/>
              </a:ext>
            </a:extLst>
          </p:cNvPr>
          <p:cNvSpPr/>
          <p:nvPr/>
        </p:nvSpPr>
        <p:spPr>
          <a:xfrm flipH="1">
            <a:off x="3076527" y="30064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C0D6803D-C29C-3E48-BEC0-259B1B39D18B}"/>
              </a:ext>
            </a:extLst>
          </p:cNvPr>
          <p:cNvSpPr/>
          <p:nvPr/>
        </p:nvSpPr>
        <p:spPr>
          <a:xfrm flipH="1">
            <a:off x="3078391" y="40855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74812DAF-40B3-2948-AF3D-7B87BEF234C0}"/>
              </a:ext>
            </a:extLst>
          </p:cNvPr>
          <p:cNvSpPr/>
          <p:nvPr/>
        </p:nvSpPr>
        <p:spPr>
          <a:xfrm flipH="1">
            <a:off x="4203271" y="408551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80350AD2-46FC-D64B-A8B7-B5B6398A653E}"/>
              </a:ext>
            </a:extLst>
          </p:cNvPr>
          <p:cNvSpPr/>
          <p:nvPr/>
        </p:nvSpPr>
        <p:spPr>
          <a:xfrm flipH="1">
            <a:off x="4194130" y="354685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E27678EC-41BC-EE40-B423-EA28142BFBC2}"/>
              </a:ext>
            </a:extLst>
          </p:cNvPr>
          <p:cNvSpPr/>
          <p:nvPr/>
        </p:nvSpPr>
        <p:spPr>
          <a:xfrm flipH="1">
            <a:off x="3623250" y="354831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9F7BC14E-8DC0-4740-981B-4CFC31ECF475}"/>
              </a:ext>
            </a:extLst>
          </p:cNvPr>
          <p:cNvSpPr/>
          <p:nvPr/>
        </p:nvSpPr>
        <p:spPr>
          <a:xfrm flipH="1">
            <a:off x="3630527" y="300791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F6FD2B4A-EF53-1649-A011-47EC630EC654}"/>
              </a:ext>
            </a:extLst>
          </p:cNvPr>
          <p:cNvSpPr/>
          <p:nvPr/>
        </p:nvSpPr>
        <p:spPr>
          <a:xfrm flipH="1">
            <a:off x="4201407" y="300645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1B9524BF-7E88-7947-A4E3-D2F77B01B252}"/>
              </a:ext>
            </a:extLst>
          </p:cNvPr>
          <p:cNvSpPr/>
          <p:nvPr/>
        </p:nvSpPr>
        <p:spPr>
          <a:xfrm flipH="1">
            <a:off x="6630834" y="29967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0613615F-DFAD-324E-B943-765813CC7574}"/>
              </a:ext>
            </a:extLst>
          </p:cNvPr>
          <p:cNvSpPr/>
          <p:nvPr/>
        </p:nvSpPr>
        <p:spPr>
          <a:xfrm flipH="1">
            <a:off x="7184834" y="29981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7F938FDB-4C10-434E-B893-3A8A0976C9A5}"/>
              </a:ext>
            </a:extLst>
          </p:cNvPr>
          <p:cNvSpPr/>
          <p:nvPr/>
        </p:nvSpPr>
        <p:spPr>
          <a:xfrm flipH="1">
            <a:off x="3625568" y="408698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6F9D7898-6E95-7F40-A6E7-97CDE368A374}"/>
              </a:ext>
            </a:extLst>
          </p:cNvPr>
          <p:cNvSpPr/>
          <p:nvPr/>
        </p:nvSpPr>
        <p:spPr>
          <a:xfrm flipH="1">
            <a:off x="7177557" y="353859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FF0843BC-F5AA-DC4B-A671-14DC13001D28}"/>
              </a:ext>
            </a:extLst>
          </p:cNvPr>
          <p:cNvSpPr/>
          <p:nvPr/>
        </p:nvSpPr>
        <p:spPr>
          <a:xfrm flipH="1">
            <a:off x="6623557" y="35371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C67159F0-B458-554E-9843-C00FC4FE1E5F}"/>
              </a:ext>
            </a:extLst>
          </p:cNvPr>
          <p:cNvSpPr/>
          <p:nvPr/>
        </p:nvSpPr>
        <p:spPr>
          <a:xfrm flipH="1">
            <a:off x="7179875" y="40772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8556747C-FA78-F94A-B581-128B83B3E34F}"/>
              </a:ext>
            </a:extLst>
          </p:cNvPr>
          <p:cNvSpPr/>
          <p:nvPr/>
        </p:nvSpPr>
        <p:spPr>
          <a:xfrm flipH="1">
            <a:off x="6632698" y="40758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153450A0-0AFF-7A4C-A08F-4B6EFD837512}"/>
              </a:ext>
            </a:extLst>
          </p:cNvPr>
          <p:cNvSpPr/>
          <p:nvPr/>
        </p:nvSpPr>
        <p:spPr>
          <a:xfrm flipH="1">
            <a:off x="6090699" y="354878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26E5A411-07E4-BB44-BF8A-9730C425D6F1}"/>
              </a:ext>
            </a:extLst>
          </p:cNvPr>
          <p:cNvSpPr/>
          <p:nvPr/>
        </p:nvSpPr>
        <p:spPr>
          <a:xfrm flipH="1">
            <a:off x="6097976" y="300838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97D358A2-3E63-434A-9CAA-28BEAA32AF68}"/>
              </a:ext>
            </a:extLst>
          </p:cNvPr>
          <p:cNvSpPr/>
          <p:nvPr/>
        </p:nvSpPr>
        <p:spPr>
          <a:xfrm flipH="1">
            <a:off x="6099840" y="408744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B122E43A-84E6-9B4A-A8EC-336E47712B83}"/>
              </a:ext>
            </a:extLst>
          </p:cNvPr>
          <p:cNvCxnSpPr>
            <a:cxnSpLocks/>
          </p:cNvCxnSpPr>
          <p:nvPr/>
        </p:nvCxnSpPr>
        <p:spPr>
          <a:xfrm rot="5400000" flipH="1">
            <a:off x="1760139" y="329775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E245A29F-3F2F-2B46-9B46-D05DA7531E55}"/>
              </a:ext>
            </a:extLst>
          </p:cNvPr>
          <p:cNvCxnSpPr>
            <a:cxnSpLocks/>
          </p:cNvCxnSpPr>
          <p:nvPr/>
        </p:nvCxnSpPr>
        <p:spPr>
          <a:xfrm rot="5400000" flipH="1">
            <a:off x="1754481" y="385024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4904E01D-5F71-E546-8D0B-2A92C108B1DC}"/>
              </a:ext>
            </a:extLst>
          </p:cNvPr>
          <p:cNvCxnSpPr>
            <a:cxnSpLocks/>
          </p:cNvCxnSpPr>
          <p:nvPr/>
        </p:nvCxnSpPr>
        <p:spPr>
          <a:xfrm flipH="1">
            <a:off x="2017989" y="304009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C4468204-2199-4D4C-87F1-F93CE3F10B15}"/>
              </a:ext>
            </a:extLst>
          </p:cNvPr>
          <p:cNvCxnSpPr>
            <a:cxnSpLocks/>
          </p:cNvCxnSpPr>
          <p:nvPr/>
        </p:nvCxnSpPr>
        <p:spPr>
          <a:xfrm flipH="1">
            <a:off x="1474408" y="303897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09F2A785-FB38-1841-80F3-A591B917F5D5}"/>
              </a:ext>
            </a:extLst>
          </p:cNvPr>
          <p:cNvCxnSpPr>
            <a:cxnSpLocks/>
          </p:cNvCxnSpPr>
          <p:nvPr/>
        </p:nvCxnSpPr>
        <p:spPr>
          <a:xfrm flipV="1">
            <a:off x="2028160" y="30460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87D06048-914A-174C-A5AC-2B3B73E020B1}"/>
              </a:ext>
            </a:extLst>
          </p:cNvPr>
          <p:cNvCxnSpPr>
            <a:cxnSpLocks/>
          </p:cNvCxnSpPr>
          <p:nvPr/>
        </p:nvCxnSpPr>
        <p:spPr>
          <a:xfrm flipH="1">
            <a:off x="2024695" y="411573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BF6D4433-9426-864E-A506-36CC392171EC}"/>
              </a:ext>
            </a:extLst>
          </p:cNvPr>
          <p:cNvCxnSpPr>
            <a:cxnSpLocks/>
          </p:cNvCxnSpPr>
          <p:nvPr/>
        </p:nvCxnSpPr>
        <p:spPr>
          <a:xfrm flipH="1" flipV="1">
            <a:off x="2036878" y="358703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A7ADE0C7-64C2-A245-8750-A9408FCEEA63}"/>
              </a:ext>
            </a:extLst>
          </p:cNvPr>
          <p:cNvCxnSpPr>
            <a:cxnSpLocks/>
          </p:cNvCxnSpPr>
          <p:nvPr/>
        </p:nvCxnSpPr>
        <p:spPr>
          <a:xfrm flipH="1">
            <a:off x="1488751" y="41160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DDC02BAE-9F7D-D24F-AE78-CFACE02DBE4F}"/>
              </a:ext>
            </a:extLst>
          </p:cNvPr>
          <p:cNvCxnSpPr>
            <a:cxnSpLocks/>
          </p:cNvCxnSpPr>
          <p:nvPr/>
        </p:nvCxnSpPr>
        <p:spPr>
          <a:xfrm flipV="1">
            <a:off x="1484814" y="304204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1ADDB61E-68B8-614D-A8FC-A0CCC0272EBF}"/>
              </a:ext>
            </a:extLst>
          </p:cNvPr>
          <p:cNvCxnSpPr>
            <a:cxnSpLocks/>
          </p:cNvCxnSpPr>
          <p:nvPr/>
        </p:nvCxnSpPr>
        <p:spPr>
          <a:xfrm flipH="1" flipV="1">
            <a:off x="1481258" y="358298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A574526F-724D-7C48-B776-0EAB743359F6}"/>
              </a:ext>
            </a:extLst>
          </p:cNvPr>
          <p:cNvCxnSpPr>
            <a:cxnSpLocks/>
          </p:cNvCxnSpPr>
          <p:nvPr/>
        </p:nvCxnSpPr>
        <p:spPr>
          <a:xfrm rot="5400000" flipH="1">
            <a:off x="2306657" y="329339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AB0C74E7-B3FE-D24E-B589-11A47FAAE09C}"/>
              </a:ext>
            </a:extLst>
          </p:cNvPr>
          <p:cNvCxnSpPr>
            <a:cxnSpLocks/>
          </p:cNvCxnSpPr>
          <p:nvPr/>
        </p:nvCxnSpPr>
        <p:spPr>
          <a:xfrm rot="5400000" flipH="1">
            <a:off x="2300999" y="384589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DBE704C8-37D6-CB4A-8433-9CB0BD4D2ABA}"/>
              </a:ext>
            </a:extLst>
          </p:cNvPr>
          <p:cNvCxnSpPr>
            <a:cxnSpLocks/>
          </p:cNvCxnSpPr>
          <p:nvPr/>
        </p:nvCxnSpPr>
        <p:spPr>
          <a:xfrm flipH="1">
            <a:off x="1489189" y="35767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E17254B9-919B-524D-B92C-F3B56F1C83C3}"/>
              </a:ext>
            </a:extLst>
          </p:cNvPr>
          <p:cNvCxnSpPr>
            <a:cxnSpLocks/>
          </p:cNvCxnSpPr>
          <p:nvPr/>
        </p:nvCxnSpPr>
        <p:spPr>
          <a:xfrm flipH="1">
            <a:off x="2012421" y="358315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C4DEFA68-8E4F-3647-91FE-5204651A275B}"/>
              </a:ext>
            </a:extLst>
          </p:cNvPr>
          <p:cNvSpPr/>
          <p:nvPr/>
        </p:nvSpPr>
        <p:spPr>
          <a:xfrm flipH="1">
            <a:off x="1983366" y="35424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96772FEB-4702-604C-BF5C-B55DA64C5440}"/>
              </a:ext>
            </a:extLst>
          </p:cNvPr>
          <p:cNvSpPr/>
          <p:nvPr/>
        </p:nvSpPr>
        <p:spPr>
          <a:xfrm flipH="1">
            <a:off x="1990643" y="300200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DF490286-067F-904F-80B7-E7E101A3C6EF}"/>
              </a:ext>
            </a:extLst>
          </p:cNvPr>
          <p:cNvSpPr/>
          <p:nvPr/>
        </p:nvSpPr>
        <p:spPr>
          <a:xfrm flipH="1">
            <a:off x="1992507" y="408106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8AE10356-E8AB-9C4B-AEB4-B139ED886AC7}"/>
              </a:ext>
            </a:extLst>
          </p:cNvPr>
          <p:cNvSpPr/>
          <p:nvPr/>
        </p:nvSpPr>
        <p:spPr>
          <a:xfrm flipH="1">
            <a:off x="2537366" y="354386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C126085B-081D-664A-9BD3-2D22DD56D112}"/>
              </a:ext>
            </a:extLst>
          </p:cNvPr>
          <p:cNvSpPr/>
          <p:nvPr/>
        </p:nvSpPr>
        <p:spPr>
          <a:xfrm flipH="1">
            <a:off x="2544643" y="300346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3E0D05BA-A073-5948-9CAA-5E5FA9960D4D}"/>
              </a:ext>
            </a:extLst>
          </p:cNvPr>
          <p:cNvSpPr/>
          <p:nvPr/>
        </p:nvSpPr>
        <p:spPr>
          <a:xfrm flipH="1">
            <a:off x="2539684" y="40825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6" name="Group 135">
            <a:extLst>
              <a:ext uri="{FF2B5EF4-FFF2-40B4-BE49-F238E27FC236}">
                <a16:creationId xmlns:a16="http://schemas.microsoft.com/office/drawing/2014/main" id="{7793C1E0-31ED-834D-AB2D-ABAABD67B509}"/>
              </a:ext>
            </a:extLst>
          </p:cNvPr>
          <p:cNvGrpSpPr/>
          <p:nvPr/>
        </p:nvGrpSpPr>
        <p:grpSpPr>
          <a:xfrm>
            <a:off x="1363163" y="3509102"/>
            <a:ext cx="145247" cy="134715"/>
            <a:chOff x="1858169" y="2509507"/>
            <a:chExt cx="199389" cy="184931"/>
          </a:xfrm>
        </p:grpSpPr>
        <p:sp>
          <p:nvSpPr>
            <p:cNvPr id="137" name="Oval 136">
              <a:extLst>
                <a:ext uri="{FF2B5EF4-FFF2-40B4-BE49-F238E27FC236}">
                  <a16:creationId xmlns:a16="http://schemas.microsoft.com/office/drawing/2014/main" id="{EB0EF2DE-C2B8-BF45-B96B-C6FD534806C9}"/>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8" name="Straight Connector 137">
              <a:extLst>
                <a:ext uri="{FF2B5EF4-FFF2-40B4-BE49-F238E27FC236}">
                  <a16:creationId xmlns:a16="http://schemas.microsoft.com/office/drawing/2014/main" id="{5FE00CD1-0160-0945-8DAF-1937F7F3CC8C}"/>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2714E8F9-E1F2-A743-A4D9-41FE046FAD6A}"/>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621A1DCC-0F9F-6A48-A40D-BAD72C49D448}"/>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9928326D-5FF2-EB4D-99B1-B62D105C2518}"/>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2" name="Group 141">
            <a:extLst>
              <a:ext uri="{FF2B5EF4-FFF2-40B4-BE49-F238E27FC236}">
                <a16:creationId xmlns:a16="http://schemas.microsoft.com/office/drawing/2014/main" id="{C0FF70D5-181C-1B41-A9AD-D3EB6EA59AD9}"/>
              </a:ext>
            </a:extLst>
          </p:cNvPr>
          <p:cNvGrpSpPr/>
          <p:nvPr/>
        </p:nvGrpSpPr>
        <p:grpSpPr>
          <a:xfrm>
            <a:off x="1371450" y="2975554"/>
            <a:ext cx="139883" cy="134715"/>
            <a:chOff x="1869545" y="1777075"/>
            <a:chExt cx="192026" cy="184931"/>
          </a:xfrm>
        </p:grpSpPr>
        <p:sp>
          <p:nvSpPr>
            <p:cNvPr id="143" name="Oval 142">
              <a:extLst>
                <a:ext uri="{FF2B5EF4-FFF2-40B4-BE49-F238E27FC236}">
                  <a16:creationId xmlns:a16="http://schemas.microsoft.com/office/drawing/2014/main" id="{CFF9B664-0405-CF43-980A-FE892565BA2A}"/>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4" name="Straight Connector 143">
              <a:extLst>
                <a:ext uri="{FF2B5EF4-FFF2-40B4-BE49-F238E27FC236}">
                  <a16:creationId xmlns:a16="http://schemas.microsoft.com/office/drawing/2014/main" id="{03A3103D-5BAD-1243-94A2-427A8518D2FD}"/>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CA19CE94-D5DD-5640-BCAF-DB468543D03F}"/>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AA86F545-37E8-FC48-AACA-51E4B21C223A}"/>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909C3AFA-76F4-CE43-8203-DC7C876DD78F}"/>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8" name="Group 147">
            <a:extLst>
              <a:ext uri="{FF2B5EF4-FFF2-40B4-BE49-F238E27FC236}">
                <a16:creationId xmlns:a16="http://schemas.microsoft.com/office/drawing/2014/main" id="{86CCE687-EBEE-2940-8956-E3D6D452D50A}"/>
              </a:ext>
            </a:extLst>
          </p:cNvPr>
          <p:cNvGrpSpPr/>
          <p:nvPr/>
        </p:nvGrpSpPr>
        <p:grpSpPr>
          <a:xfrm>
            <a:off x="1354501" y="4040454"/>
            <a:ext cx="145247" cy="134715"/>
            <a:chOff x="1858169" y="2509507"/>
            <a:chExt cx="199389" cy="184931"/>
          </a:xfrm>
        </p:grpSpPr>
        <p:sp>
          <p:nvSpPr>
            <p:cNvPr id="149" name="Oval 148">
              <a:extLst>
                <a:ext uri="{FF2B5EF4-FFF2-40B4-BE49-F238E27FC236}">
                  <a16:creationId xmlns:a16="http://schemas.microsoft.com/office/drawing/2014/main" id="{0B995007-2434-464F-AFDB-D8D12F998738}"/>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a:extLst>
                <a:ext uri="{FF2B5EF4-FFF2-40B4-BE49-F238E27FC236}">
                  <a16:creationId xmlns:a16="http://schemas.microsoft.com/office/drawing/2014/main" id="{93392BDA-4E67-324C-B359-0673B4C759E7}"/>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9D8F8BAA-98D6-0F46-938E-5CAB744D5AE5}"/>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C55013FD-5D12-E04A-A205-8505B1C5F84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B0107A25-E4AC-4946-9C23-18AB9F483A33}"/>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4" name="Oval 153">
            <a:extLst>
              <a:ext uri="{FF2B5EF4-FFF2-40B4-BE49-F238E27FC236}">
                <a16:creationId xmlns:a16="http://schemas.microsoft.com/office/drawing/2014/main" id="{7C3A7473-DBD2-9742-8814-E81975AE8B4E}"/>
              </a:ext>
            </a:extLst>
          </p:cNvPr>
          <p:cNvSpPr/>
          <p:nvPr/>
        </p:nvSpPr>
        <p:spPr>
          <a:xfrm>
            <a:off x="5088725" y="357233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5" name="Oval 154">
            <a:extLst>
              <a:ext uri="{FF2B5EF4-FFF2-40B4-BE49-F238E27FC236}">
                <a16:creationId xmlns:a16="http://schemas.microsoft.com/office/drawing/2014/main" id="{C5CDFD72-7481-7746-ADB3-920EC6A948F9}"/>
              </a:ext>
            </a:extLst>
          </p:cNvPr>
          <p:cNvSpPr/>
          <p:nvPr/>
        </p:nvSpPr>
        <p:spPr>
          <a:xfrm>
            <a:off x="5399750" y="356611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6" name="Oval 155">
            <a:extLst>
              <a:ext uri="{FF2B5EF4-FFF2-40B4-BE49-F238E27FC236}">
                <a16:creationId xmlns:a16="http://schemas.microsoft.com/office/drawing/2014/main" id="{F3C377F6-C781-BC48-BEF3-0C01441B14E6}"/>
              </a:ext>
            </a:extLst>
          </p:cNvPr>
          <p:cNvSpPr/>
          <p:nvPr/>
        </p:nvSpPr>
        <p:spPr>
          <a:xfrm>
            <a:off x="5720103" y="356979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57" name="Group 156">
            <a:extLst>
              <a:ext uri="{FF2B5EF4-FFF2-40B4-BE49-F238E27FC236}">
                <a16:creationId xmlns:a16="http://schemas.microsoft.com/office/drawing/2014/main" id="{EEB13F1B-FC76-684C-BB71-4A4A7A789594}"/>
              </a:ext>
            </a:extLst>
          </p:cNvPr>
          <p:cNvGrpSpPr/>
          <p:nvPr/>
        </p:nvGrpSpPr>
        <p:grpSpPr>
          <a:xfrm>
            <a:off x="456582" y="5406755"/>
            <a:ext cx="924602" cy="1058574"/>
            <a:chOff x="536432" y="5376415"/>
            <a:chExt cx="924602" cy="1058574"/>
          </a:xfrm>
        </p:grpSpPr>
        <p:cxnSp>
          <p:nvCxnSpPr>
            <p:cNvPr id="158" name="Straight Arrow Connector 157">
              <a:extLst>
                <a:ext uri="{FF2B5EF4-FFF2-40B4-BE49-F238E27FC236}">
                  <a16:creationId xmlns:a16="http://schemas.microsoft.com/office/drawing/2014/main" id="{423DCD62-A34B-744B-9AEF-E00955AAB0B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9" name="TextBox 158">
              <a:extLst>
                <a:ext uri="{FF2B5EF4-FFF2-40B4-BE49-F238E27FC236}">
                  <a16:creationId xmlns:a16="http://schemas.microsoft.com/office/drawing/2014/main" id="{CDCCC80A-BF62-8B45-9A9B-42837B165572}"/>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60" name="Straight Arrow Connector 159">
              <a:extLst>
                <a:ext uri="{FF2B5EF4-FFF2-40B4-BE49-F238E27FC236}">
                  <a16:creationId xmlns:a16="http://schemas.microsoft.com/office/drawing/2014/main" id="{B485433C-0329-2A4F-847A-C637F53421A2}"/>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B150A86F-B4A2-514F-89A4-ACAC724A0A89}"/>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62" name="Straight Arrow Connector 161">
            <a:extLst>
              <a:ext uri="{FF2B5EF4-FFF2-40B4-BE49-F238E27FC236}">
                <a16:creationId xmlns:a16="http://schemas.microsoft.com/office/drawing/2014/main" id="{5B74CC92-510A-354F-AB1B-A4A21CBC8E46}"/>
              </a:ext>
            </a:extLst>
          </p:cNvPr>
          <p:cNvCxnSpPr>
            <a:cxnSpLocks/>
          </p:cNvCxnSpPr>
          <p:nvPr/>
        </p:nvCxnSpPr>
        <p:spPr>
          <a:xfrm>
            <a:off x="7526485" y="2805577"/>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63" name="Straight Arrow Connector 162">
            <a:extLst>
              <a:ext uri="{FF2B5EF4-FFF2-40B4-BE49-F238E27FC236}">
                <a16:creationId xmlns:a16="http://schemas.microsoft.com/office/drawing/2014/main" id="{56B93F39-EE0F-C74B-AC1C-3A6E54AB7289}"/>
              </a:ext>
            </a:extLst>
          </p:cNvPr>
          <p:cNvCxnSpPr>
            <a:cxnSpLocks/>
          </p:cNvCxnSpPr>
          <p:nvPr/>
        </p:nvCxnSpPr>
        <p:spPr>
          <a:xfrm>
            <a:off x="7485542" y="3882389"/>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ECF41319-4C8C-E04A-8A4E-5799FC3183D7}"/>
              </a:ext>
            </a:extLst>
          </p:cNvPr>
          <p:cNvSpPr txBox="1"/>
          <p:nvPr/>
        </p:nvSpPr>
        <p:spPr>
          <a:xfrm>
            <a:off x="7272096" y="240583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65" name="TextBox 164">
            <a:extLst>
              <a:ext uri="{FF2B5EF4-FFF2-40B4-BE49-F238E27FC236}">
                <a16:creationId xmlns:a16="http://schemas.microsoft.com/office/drawing/2014/main" id="{AA68E9BA-C1F3-C94A-8EF3-15FD95185367}"/>
              </a:ext>
            </a:extLst>
          </p:cNvPr>
          <p:cNvSpPr txBox="1"/>
          <p:nvPr/>
        </p:nvSpPr>
        <p:spPr>
          <a:xfrm>
            <a:off x="7266822" y="4195980"/>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9" name="TextBox 128">
            <a:extLst>
              <a:ext uri="{FF2B5EF4-FFF2-40B4-BE49-F238E27FC236}">
                <a16:creationId xmlns:a16="http://schemas.microsoft.com/office/drawing/2014/main" id="{EED83454-B554-7244-BF88-4D854D2FA0DB}"/>
              </a:ext>
            </a:extLst>
          </p:cNvPr>
          <p:cNvSpPr txBox="1"/>
          <p:nvPr/>
        </p:nvSpPr>
        <p:spPr>
          <a:xfrm>
            <a:off x="2820283" y="280408"/>
            <a:ext cx="373162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a:t>
            </a:r>
          </a:p>
          <a:p>
            <a:r>
              <a:rPr lang="en-US" sz="2600" dirty="0">
                <a:latin typeface="Times New Roman" panose="02020603050405020304" pitchFamily="18" charset="0"/>
                <a:cs typeface="Times New Roman" panose="02020603050405020304" pitchFamily="18" charset="0"/>
              </a:rPr>
              <a:t>Beam Designs, Design #4              </a:t>
            </a:r>
          </a:p>
        </p:txBody>
      </p:sp>
      <p:grpSp>
        <p:nvGrpSpPr>
          <p:cNvPr id="166" name="Group 165">
            <a:extLst>
              <a:ext uri="{FF2B5EF4-FFF2-40B4-BE49-F238E27FC236}">
                <a16:creationId xmlns:a16="http://schemas.microsoft.com/office/drawing/2014/main" id="{1C21DDE7-8778-2A46-9A1F-2E1BFF073C20}"/>
              </a:ext>
            </a:extLst>
          </p:cNvPr>
          <p:cNvGrpSpPr/>
          <p:nvPr/>
        </p:nvGrpSpPr>
        <p:grpSpPr>
          <a:xfrm>
            <a:off x="7050570" y="6089398"/>
            <a:ext cx="1694217" cy="465402"/>
            <a:chOff x="1032936" y="5906726"/>
            <a:chExt cx="1694217" cy="465402"/>
          </a:xfrm>
        </p:grpSpPr>
        <p:sp>
          <p:nvSpPr>
            <p:cNvPr id="167" name="TextBox 166">
              <a:extLst>
                <a:ext uri="{FF2B5EF4-FFF2-40B4-BE49-F238E27FC236}">
                  <a16:creationId xmlns:a16="http://schemas.microsoft.com/office/drawing/2014/main" id="{402D1DA5-9030-9147-8E2E-388D9B0ECE65}"/>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68" name="TextBox 167">
              <a:extLst>
                <a:ext uri="{FF2B5EF4-FFF2-40B4-BE49-F238E27FC236}">
                  <a16:creationId xmlns:a16="http://schemas.microsoft.com/office/drawing/2014/main" id="{5F28CD14-5F8E-524E-9A5F-F746DB89D108}"/>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1884998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15881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F8F0548-843F-CB47-AFED-A00CA618E7CF}"/>
              </a:ext>
            </a:extLst>
          </p:cNvPr>
          <p:cNvCxnSpPr/>
          <p:nvPr/>
        </p:nvCxnSpPr>
        <p:spPr>
          <a:xfrm>
            <a:off x="6557610" y="312356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04E0850-B27A-6C4C-9E63-AF127580B072}"/>
              </a:ext>
            </a:extLst>
          </p:cNvPr>
          <p:cNvCxnSpPr/>
          <p:nvPr/>
        </p:nvCxnSpPr>
        <p:spPr>
          <a:xfrm>
            <a:off x="4203554" y="311119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91FA390-3E50-5E46-A1A0-E02A6F779E88}"/>
              </a:ext>
            </a:extLst>
          </p:cNvPr>
          <p:cNvCxnSpPr/>
          <p:nvPr/>
        </p:nvCxnSpPr>
        <p:spPr>
          <a:xfrm flipH="1" flipV="1">
            <a:off x="4200058" y="310985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F26E763-AFA7-F641-BDD4-C29F8816645D}"/>
              </a:ext>
            </a:extLst>
          </p:cNvPr>
          <p:cNvCxnSpPr/>
          <p:nvPr/>
        </p:nvCxnSpPr>
        <p:spPr>
          <a:xfrm flipV="1">
            <a:off x="4200379" y="364248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CC2154B-459E-814F-AFD4-32ACB74950BB}"/>
              </a:ext>
            </a:extLst>
          </p:cNvPr>
          <p:cNvCxnSpPr/>
          <p:nvPr/>
        </p:nvCxnSpPr>
        <p:spPr>
          <a:xfrm>
            <a:off x="2073305" y="311297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B507DF4-0638-C343-B5A6-564F0C7AF523}"/>
              </a:ext>
            </a:extLst>
          </p:cNvPr>
          <p:cNvCxnSpPr/>
          <p:nvPr/>
        </p:nvCxnSpPr>
        <p:spPr>
          <a:xfrm>
            <a:off x="3655903" y="418409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41E15F0-ACFD-D247-9395-46013E2CE28F}"/>
              </a:ext>
            </a:extLst>
          </p:cNvPr>
          <p:cNvCxnSpPr/>
          <p:nvPr/>
        </p:nvCxnSpPr>
        <p:spPr>
          <a:xfrm>
            <a:off x="2582991" y="418250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F56CAE2-461B-6C45-B483-FF4D69F5CEA1}"/>
              </a:ext>
            </a:extLst>
          </p:cNvPr>
          <p:cNvCxnSpPr/>
          <p:nvPr/>
        </p:nvCxnSpPr>
        <p:spPr>
          <a:xfrm>
            <a:off x="1519762" y="41775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5C005C5-A74F-394E-BA68-930D1B64155B}"/>
              </a:ext>
            </a:extLst>
          </p:cNvPr>
          <p:cNvCxnSpPr/>
          <p:nvPr/>
        </p:nvCxnSpPr>
        <p:spPr>
          <a:xfrm>
            <a:off x="2585733" y="31160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95EAC36-642F-6849-8030-5204A9115041}"/>
              </a:ext>
            </a:extLst>
          </p:cNvPr>
          <p:cNvCxnSpPr/>
          <p:nvPr/>
        </p:nvCxnSpPr>
        <p:spPr>
          <a:xfrm>
            <a:off x="3644627" y="311343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DBB1400-85FC-D548-903D-B3FB67C2F6C3}"/>
              </a:ext>
            </a:extLst>
          </p:cNvPr>
          <p:cNvCxnSpPr/>
          <p:nvPr/>
        </p:nvCxnSpPr>
        <p:spPr>
          <a:xfrm>
            <a:off x="1547613" y="311491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FA43E23-296B-E14C-A33C-9530643FDFC9}"/>
              </a:ext>
            </a:extLst>
          </p:cNvPr>
          <p:cNvCxnSpPr/>
          <p:nvPr/>
        </p:nvCxnSpPr>
        <p:spPr>
          <a:xfrm flipH="1" flipV="1">
            <a:off x="2065762" y="31115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BF05871-B07F-6641-9715-5E8AA8A76EF8}"/>
              </a:ext>
            </a:extLst>
          </p:cNvPr>
          <p:cNvCxnSpPr/>
          <p:nvPr/>
        </p:nvCxnSpPr>
        <p:spPr>
          <a:xfrm flipH="1" flipV="1">
            <a:off x="3122826" y="310896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28CCCAA-DBDF-6744-BDE8-DED1E97423C8}"/>
              </a:ext>
            </a:extLst>
          </p:cNvPr>
          <p:cNvCxnSpPr/>
          <p:nvPr/>
        </p:nvCxnSpPr>
        <p:spPr>
          <a:xfrm flipV="1">
            <a:off x="1529463" y="310886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F543B12-961D-D64E-82E2-248568904699}"/>
              </a:ext>
            </a:extLst>
          </p:cNvPr>
          <p:cNvCxnSpPr/>
          <p:nvPr/>
        </p:nvCxnSpPr>
        <p:spPr>
          <a:xfrm flipV="1">
            <a:off x="2581778" y="311701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422CEFE-C510-924F-8BB4-D4E703129DDC}"/>
              </a:ext>
            </a:extLst>
          </p:cNvPr>
          <p:cNvCxnSpPr/>
          <p:nvPr/>
        </p:nvCxnSpPr>
        <p:spPr>
          <a:xfrm flipV="1">
            <a:off x="3650779" y="31213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74A44868-9111-C741-BC60-041DDBF098AE}"/>
              </a:ext>
            </a:extLst>
          </p:cNvPr>
          <p:cNvSpPr/>
          <p:nvPr/>
        </p:nvSpPr>
        <p:spPr>
          <a:xfrm>
            <a:off x="4160861" y="30764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29A6B2EA-715D-7642-84FE-BAFE85C84B04}"/>
              </a:ext>
            </a:extLst>
          </p:cNvPr>
          <p:cNvCxnSpPr/>
          <p:nvPr/>
        </p:nvCxnSpPr>
        <p:spPr>
          <a:xfrm>
            <a:off x="6014029" y="312244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D9EF842-D27D-A940-9938-C385F3D7C441}"/>
              </a:ext>
            </a:extLst>
          </p:cNvPr>
          <p:cNvCxnSpPr/>
          <p:nvPr/>
        </p:nvCxnSpPr>
        <p:spPr>
          <a:xfrm flipH="1" flipV="1">
            <a:off x="6580055" y="31295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BF5578E-B611-A747-AE12-373277CD4EDC}"/>
              </a:ext>
            </a:extLst>
          </p:cNvPr>
          <p:cNvCxnSpPr/>
          <p:nvPr/>
        </p:nvCxnSpPr>
        <p:spPr>
          <a:xfrm flipV="1">
            <a:off x="6020182" y="313037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18825A87-DABC-9245-BB2E-77CA8EEE742B}"/>
              </a:ext>
            </a:extLst>
          </p:cNvPr>
          <p:cNvSpPr/>
          <p:nvPr/>
        </p:nvSpPr>
        <p:spPr>
          <a:xfrm>
            <a:off x="6530264" y="308547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8957E11-DE7A-2747-88A0-794809BCC27C}"/>
              </a:ext>
            </a:extLst>
          </p:cNvPr>
          <p:cNvSpPr/>
          <p:nvPr/>
        </p:nvSpPr>
        <p:spPr>
          <a:xfrm>
            <a:off x="2034050" y="307904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61C171CD-9F04-F641-8216-38FDB952CC45}"/>
              </a:ext>
            </a:extLst>
          </p:cNvPr>
          <p:cNvCxnSpPr/>
          <p:nvPr/>
        </p:nvCxnSpPr>
        <p:spPr>
          <a:xfrm>
            <a:off x="2054767" y="418137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AC08421-C0A4-6D41-8430-63752D7BCD16}"/>
              </a:ext>
            </a:extLst>
          </p:cNvPr>
          <p:cNvCxnSpPr/>
          <p:nvPr/>
        </p:nvCxnSpPr>
        <p:spPr>
          <a:xfrm>
            <a:off x="3118663" y="41828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5CF4771-5203-B841-8592-B338EF36181F}"/>
              </a:ext>
            </a:extLst>
          </p:cNvPr>
          <p:cNvCxnSpPr/>
          <p:nvPr/>
        </p:nvCxnSpPr>
        <p:spPr>
          <a:xfrm>
            <a:off x="4183934" y="418288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EFB6D43-0733-A344-9142-D3DA5B2192F7}"/>
              </a:ext>
            </a:extLst>
          </p:cNvPr>
          <p:cNvCxnSpPr/>
          <p:nvPr/>
        </p:nvCxnSpPr>
        <p:spPr>
          <a:xfrm flipH="1" flipV="1">
            <a:off x="1525754" y="364638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F9BDDB-DDC8-BC48-8D05-40D2BC6D266F}"/>
              </a:ext>
            </a:extLst>
          </p:cNvPr>
          <p:cNvCxnSpPr/>
          <p:nvPr/>
        </p:nvCxnSpPr>
        <p:spPr>
          <a:xfrm flipH="1" flipV="1">
            <a:off x="2578988" y="364609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6CA2073-A632-564D-A5E9-5D79BE8F2A84}"/>
              </a:ext>
            </a:extLst>
          </p:cNvPr>
          <p:cNvCxnSpPr/>
          <p:nvPr/>
        </p:nvCxnSpPr>
        <p:spPr>
          <a:xfrm flipH="1" flipV="1">
            <a:off x="3647990" y="36504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7A34FEB-C260-F148-B44D-6DB99E28C6C3}"/>
              </a:ext>
            </a:extLst>
          </p:cNvPr>
          <p:cNvCxnSpPr/>
          <p:nvPr/>
        </p:nvCxnSpPr>
        <p:spPr>
          <a:xfrm flipV="1">
            <a:off x="2057065" y="364172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A430EE3-8247-D241-B5BA-57D5F1BAA84F}"/>
              </a:ext>
            </a:extLst>
          </p:cNvPr>
          <p:cNvCxnSpPr/>
          <p:nvPr/>
        </p:nvCxnSpPr>
        <p:spPr>
          <a:xfrm flipV="1">
            <a:off x="3123146" y="364159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69BF6861-34F7-BD41-80D7-7D457364A203}"/>
              </a:ext>
            </a:extLst>
          </p:cNvPr>
          <p:cNvSpPr/>
          <p:nvPr/>
        </p:nvSpPr>
        <p:spPr>
          <a:xfrm>
            <a:off x="3075921" y="41482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4B357EA9-8D29-0540-98FB-236580F58365}"/>
              </a:ext>
            </a:extLst>
          </p:cNvPr>
          <p:cNvSpPr/>
          <p:nvPr/>
        </p:nvSpPr>
        <p:spPr>
          <a:xfrm>
            <a:off x="4144923" y="41482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AB7A10E2-3400-554F-83C9-B9C3D03BA372}"/>
              </a:ext>
            </a:extLst>
          </p:cNvPr>
          <p:cNvCxnSpPr/>
          <p:nvPr/>
        </p:nvCxnSpPr>
        <p:spPr>
          <a:xfrm>
            <a:off x="6564316" y="419920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483BCDC-7BCC-804C-9A20-9B2108825A75}"/>
              </a:ext>
            </a:extLst>
          </p:cNvPr>
          <p:cNvCxnSpPr/>
          <p:nvPr/>
        </p:nvCxnSpPr>
        <p:spPr>
          <a:xfrm flipH="1" flipV="1">
            <a:off x="6021599" y="365322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1B1829B2-C112-9D42-9E1C-69AE178F4C12}"/>
              </a:ext>
            </a:extLst>
          </p:cNvPr>
          <p:cNvCxnSpPr/>
          <p:nvPr/>
        </p:nvCxnSpPr>
        <p:spPr>
          <a:xfrm flipV="1">
            <a:off x="6576499" y="367050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87D7373B-62D4-084C-A7E9-CFEC45B41AEC}"/>
              </a:ext>
            </a:extLst>
          </p:cNvPr>
          <p:cNvSpPr/>
          <p:nvPr/>
        </p:nvSpPr>
        <p:spPr>
          <a:xfrm>
            <a:off x="2017998" y="414385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6721F990-CA4F-B048-8C57-EACF1FA3A2D1}"/>
              </a:ext>
            </a:extLst>
          </p:cNvPr>
          <p:cNvSpPr/>
          <p:nvPr/>
        </p:nvSpPr>
        <p:spPr>
          <a:xfrm>
            <a:off x="2555622" y="36190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D1A151EE-9C0F-AD4C-967D-C967FD55B027}"/>
              </a:ext>
            </a:extLst>
          </p:cNvPr>
          <p:cNvSpPr/>
          <p:nvPr/>
        </p:nvSpPr>
        <p:spPr>
          <a:xfrm>
            <a:off x="3624623" y="361903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FDF4210F-8627-AF43-9121-D12D21E4EA83}"/>
              </a:ext>
            </a:extLst>
          </p:cNvPr>
          <p:cNvSpPr/>
          <p:nvPr/>
        </p:nvSpPr>
        <p:spPr>
          <a:xfrm>
            <a:off x="4702390" y="36183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21C123E9-7ED8-E747-9F15-76083ECDDA00}"/>
              </a:ext>
            </a:extLst>
          </p:cNvPr>
          <p:cNvGrpSpPr/>
          <p:nvPr/>
        </p:nvGrpSpPr>
        <p:grpSpPr>
          <a:xfrm>
            <a:off x="1416306" y="3575945"/>
            <a:ext cx="145247" cy="134715"/>
            <a:chOff x="1858169" y="2509507"/>
            <a:chExt cx="199389" cy="184931"/>
          </a:xfrm>
        </p:grpSpPr>
        <p:sp>
          <p:nvSpPr>
            <p:cNvPr id="45" name="Oval 44">
              <a:extLst>
                <a:ext uri="{FF2B5EF4-FFF2-40B4-BE49-F238E27FC236}">
                  <a16:creationId xmlns:a16="http://schemas.microsoft.com/office/drawing/2014/main" id="{70C99ADE-F2C8-814D-80AE-9ED1592BA89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EAF602E3-36A3-9049-92CD-869F109DE2F4}"/>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2123AEA5-A7EE-7F40-91D1-04862E6C7470}"/>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39E0B60-3E31-AB41-9AE2-22EE652437D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A342838B-7E8B-954A-9D0F-68740776ACAA}"/>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a:extLst>
              <a:ext uri="{FF2B5EF4-FFF2-40B4-BE49-F238E27FC236}">
                <a16:creationId xmlns:a16="http://schemas.microsoft.com/office/drawing/2014/main" id="{BB4FB59D-96DD-B845-9DF0-948C2DFBABB1}"/>
              </a:ext>
            </a:extLst>
          </p:cNvPr>
          <p:cNvCxnSpPr/>
          <p:nvPr/>
        </p:nvCxnSpPr>
        <p:spPr>
          <a:xfrm>
            <a:off x="3117603" y="311372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2195032C-3592-6D47-BD81-1BA3170DA605}"/>
              </a:ext>
            </a:extLst>
          </p:cNvPr>
          <p:cNvCxnSpPr/>
          <p:nvPr/>
        </p:nvCxnSpPr>
        <p:spPr>
          <a:xfrm>
            <a:off x="6028372" y="419955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AAAA1536-4769-D849-894D-EDF793F985D0}"/>
              </a:ext>
            </a:extLst>
          </p:cNvPr>
          <p:cNvSpPr/>
          <p:nvPr/>
        </p:nvSpPr>
        <p:spPr>
          <a:xfrm>
            <a:off x="7076987" y="36273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40B095C2-522B-FD43-9A8E-4D50784784E8}"/>
              </a:ext>
            </a:extLst>
          </p:cNvPr>
          <p:cNvSpPr/>
          <p:nvPr/>
        </p:nvSpPr>
        <p:spPr>
          <a:xfrm>
            <a:off x="6532128" y="416453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6EC1CBC6-CDE6-AA48-A317-EFAF56EEDD84}"/>
              </a:ext>
            </a:extLst>
          </p:cNvPr>
          <p:cNvSpPr/>
          <p:nvPr/>
        </p:nvSpPr>
        <p:spPr>
          <a:xfrm>
            <a:off x="3091860" y="30764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D6ACDE68-C8E7-7A4A-B2D9-6E466AE84055}"/>
              </a:ext>
            </a:extLst>
          </p:cNvPr>
          <p:cNvCxnSpPr/>
          <p:nvPr/>
        </p:nvCxnSpPr>
        <p:spPr>
          <a:xfrm flipH="1" flipV="1">
            <a:off x="2597290" y="312422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84B78B9-4115-3E41-A77C-06D8B00EA0A3}"/>
              </a:ext>
            </a:extLst>
          </p:cNvPr>
          <p:cNvCxnSpPr/>
          <p:nvPr/>
        </p:nvCxnSpPr>
        <p:spPr>
          <a:xfrm flipV="1">
            <a:off x="2061863" y="311676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A7A6CF5-E031-FF4B-83B7-9050E32D9AB7}"/>
              </a:ext>
            </a:extLst>
          </p:cNvPr>
          <p:cNvCxnSpPr/>
          <p:nvPr/>
        </p:nvCxnSpPr>
        <p:spPr>
          <a:xfrm flipH="1" flipV="1">
            <a:off x="3663768" y="31162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53EB42A4-CECF-9944-9BEB-9B3F7ADF6358}"/>
              </a:ext>
            </a:extLst>
          </p:cNvPr>
          <p:cNvCxnSpPr/>
          <p:nvPr/>
        </p:nvCxnSpPr>
        <p:spPr>
          <a:xfrm flipV="1">
            <a:off x="3128341" y="31087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1CAC18E6-2A85-044F-8467-F27BF2E5FB17}"/>
              </a:ext>
            </a:extLst>
          </p:cNvPr>
          <p:cNvCxnSpPr/>
          <p:nvPr/>
        </p:nvCxnSpPr>
        <p:spPr>
          <a:xfrm flipV="1">
            <a:off x="4203496" y="311483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21C4880-B0FD-ED48-98CA-48AFE0280B08}"/>
              </a:ext>
            </a:extLst>
          </p:cNvPr>
          <p:cNvCxnSpPr/>
          <p:nvPr/>
        </p:nvCxnSpPr>
        <p:spPr>
          <a:xfrm flipH="1" flipV="1">
            <a:off x="1525389" y="31152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9CB8EF41-119C-4C4A-BCEE-781B51A832AC}"/>
              </a:ext>
            </a:extLst>
          </p:cNvPr>
          <p:cNvCxnSpPr/>
          <p:nvPr/>
        </p:nvCxnSpPr>
        <p:spPr>
          <a:xfrm flipV="1">
            <a:off x="3671124" y="364655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68A78FF2-FFA7-8044-BB9E-80C8F6CB273C}"/>
              </a:ext>
            </a:extLst>
          </p:cNvPr>
          <p:cNvCxnSpPr/>
          <p:nvPr/>
        </p:nvCxnSpPr>
        <p:spPr>
          <a:xfrm flipV="1">
            <a:off x="1527810" y="364578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921B838A-B749-D74C-8FC2-D4D5E504B716}"/>
              </a:ext>
            </a:extLst>
          </p:cNvPr>
          <p:cNvCxnSpPr/>
          <p:nvPr/>
        </p:nvCxnSpPr>
        <p:spPr>
          <a:xfrm flipV="1">
            <a:off x="2593891" y="36456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EDF52FFA-4CCC-0A45-8AE7-48C959F90BA1}"/>
              </a:ext>
            </a:extLst>
          </p:cNvPr>
          <p:cNvCxnSpPr/>
          <p:nvPr/>
        </p:nvCxnSpPr>
        <p:spPr>
          <a:xfrm flipH="1" flipV="1">
            <a:off x="2056373" y="364589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2FBC7734-13D1-5248-846A-48E6A19F3301}"/>
              </a:ext>
            </a:extLst>
          </p:cNvPr>
          <p:cNvCxnSpPr/>
          <p:nvPr/>
        </p:nvCxnSpPr>
        <p:spPr>
          <a:xfrm flipH="1" flipV="1">
            <a:off x="3109607" y="364560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38B9C64A-BFC5-FC4D-98B4-F1CDFA4E9A35}"/>
              </a:ext>
            </a:extLst>
          </p:cNvPr>
          <p:cNvCxnSpPr/>
          <p:nvPr/>
        </p:nvCxnSpPr>
        <p:spPr>
          <a:xfrm flipH="1" flipV="1">
            <a:off x="4178609" y="364996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7" name="Group 66">
            <a:extLst>
              <a:ext uri="{FF2B5EF4-FFF2-40B4-BE49-F238E27FC236}">
                <a16:creationId xmlns:a16="http://schemas.microsoft.com/office/drawing/2014/main" id="{D2C3ECBE-D34B-AB43-A8DE-E018A9590994}"/>
              </a:ext>
            </a:extLst>
          </p:cNvPr>
          <p:cNvGrpSpPr/>
          <p:nvPr/>
        </p:nvGrpSpPr>
        <p:grpSpPr>
          <a:xfrm>
            <a:off x="1424593" y="3042397"/>
            <a:ext cx="139883" cy="134715"/>
            <a:chOff x="1869545" y="1777075"/>
            <a:chExt cx="192026" cy="184931"/>
          </a:xfrm>
        </p:grpSpPr>
        <p:sp>
          <p:nvSpPr>
            <p:cNvPr id="68" name="Oval 67">
              <a:extLst>
                <a:ext uri="{FF2B5EF4-FFF2-40B4-BE49-F238E27FC236}">
                  <a16:creationId xmlns:a16="http://schemas.microsoft.com/office/drawing/2014/main" id="{7CBC17DA-9905-0D46-9870-0293C89E887C}"/>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89258D80-A01B-1743-BF7E-512CA46D55AC}"/>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27E83972-715A-AB49-BB5B-A6CB57592BFA}"/>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4CD0BAE-5F91-424A-94A0-ACD0A7A873E4}"/>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EDA1AB77-FFB3-9345-A47E-DF74D2A57BE8}"/>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3" name="Oval 72">
            <a:extLst>
              <a:ext uri="{FF2B5EF4-FFF2-40B4-BE49-F238E27FC236}">
                <a16:creationId xmlns:a16="http://schemas.microsoft.com/office/drawing/2014/main" id="{DC727964-3AFE-0748-B91E-02D550EFDB4E}"/>
              </a:ext>
            </a:extLst>
          </p:cNvPr>
          <p:cNvSpPr/>
          <p:nvPr/>
        </p:nvSpPr>
        <p:spPr>
          <a:xfrm>
            <a:off x="4711004" y="30817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a:extLst>
              <a:ext uri="{FF2B5EF4-FFF2-40B4-BE49-F238E27FC236}">
                <a16:creationId xmlns:a16="http://schemas.microsoft.com/office/drawing/2014/main" id="{FD817D8B-980B-1944-9ECB-9FA84C4C6887}"/>
              </a:ext>
            </a:extLst>
          </p:cNvPr>
          <p:cNvGrpSpPr/>
          <p:nvPr/>
        </p:nvGrpSpPr>
        <p:grpSpPr>
          <a:xfrm>
            <a:off x="1407644" y="4107297"/>
            <a:ext cx="145247" cy="134715"/>
            <a:chOff x="1858169" y="2509507"/>
            <a:chExt cx="199389" cy="184931"/>
          </a:xfrm>
        </p:grpSpPr>
        <p:sp>
          <p:nvSpPr>
            <p:cNvPr id="75" name="Oval 74">
              <a:extLst>
                <a:ext uri="{FF2B5EF4-FFF2-40B4-BE49-F238E27FC236}">
                  <a16:creationId xmlns:a16="http://schemas.microsoft.com/office/drawing/2014/main" id="{A4FDC09C-9038-1848-852F-CBD9C0CC2BDF}"/>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81C507C4-0850-824D-ADC8-182CB71505D7}"/>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3B486470-3CB8-FB4C-8FCB-77DA6BB86847}"/>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B7F060D5-0AA4-304D-9F7D-17B7C3FB8364}"/>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7E2F0784-C77A-374F-A0AA-C942E22123CF}"/>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0" name="Oval 79">
            <a:extLst>
              <a:ext uri="{FF2B5EF4-FFF2-40B4-BE49-F238E27FC236}">
                <a16:creationId xmlns:a16="http://schemas.microsoft.com/office/drawing/2014/main" id="{2C858829-560C-644C-89EA-CC6B4EEFFDB1}"/>
              </a:ext>
            </a:extLst>
          </p:cNvPr>
          <p:cNvSpPr/>
          <p:nvPr/>
        </p:nvSpPr>
        <p:spPr>
          <a:xfrm>
            <a:off x="2546959" y="41503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98844CF8-4C0D-9148-B9CD-51C91B08779F}"/>
              </a:ext>
            </a:extLst>
          </p:cNvPr>
          <p:cNvSpPr/>
          <p:nvPr/>
        </p:nvSpPr>
        <p:spPr>
          <a:xfrm>
            <a:off x="3615961" y="41503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66322F31-2901-7F45-8CA8-FFBF8A7F3261}"/>
              </a:ext>
            </a:extLst>
          </p:cNvPr>
          <p:cNvSpPr/>
          <p:nvPr/>
        </p:nvSpPr>
        <p:spPr>
          <a:xfrm>
            <a:off x="4687349" y="41496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7F3421CE-3FC6-2147-9DBD-E9C0F7457B0C}"/>
              </a:ext>
            </a:extLst>
          </p:cNvPr>
          <p:cNvSpPr/>
          <p:nvPr/>
        </p:nvSpPr>
        <p:spPr>
          <a:xfrm>
            <a:off x="2026660" y="361250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492B1EDC-4B2F-0846-9E2A-83E093ABC99A}"/>
              </a:ext>
            </a:extLst>
          </p:cNvPr>
          <p:cNvSpPr/>
          <p:nvPr/>
        </p:nvSpPr>
        <p:spPr>
          <a:xfrm>
            <a:off x="3084583" y="36168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B2105828-8083-EC4F-9E77-BA181DD7EF63}"/>
              </a:ext>
            </a:extLst>
          </p:cNvPr>
          <p:cNvSpPr/>
          <p:nvPr/>
        </p:nvSpPr>
        <p:spPr>
          <a:xfrm>
            <a:off x="4153585" y="36168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26BBFAED-AE2D-E545-89BA-48D72E95A06C}"/>
              </a:ext>
            </a:extLst>
          </p:cNvPr>
          <p:cNvSpPr/>
          <p:nvPr/>
        </p:nvSpPr>
        <p:spPr>
          <a:xfrm>
            <a:off x="3623193" y="30786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4F9C32DE-1CF8-ED42-A1DA-9EDF39A55303}"/>
              </a:ext>
            </a:extLst>
          </p:cNvPr>
          <p:cNvSpPr/>
          <p:nvPr/>
        </p:nvSpPr>
        <p:spPr>
          <a:xfrm>
            <a:off x="2562898" y="307863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1A7457F5-BE56-6745-AF86-F87BCE75A410}"/>
              </a:ext>
            </a:extLst>
          </p:cNvPr>
          <p:cNvCxnSpPr/>
          <p:nvPr/>
        </p:nvCxnSpPr>
        <p:spPr>
          <a:xfrm flipH="1" flipV="1">
            <a:off x="6024435" y="312551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9FAD691A-0689-6546-A278-E4D7BED418A4}"/>
              </a:ext>
            </a:extLst>
          </p:cNvPr>
          <p:cNvCxnSpPr/>
          <p:nvPr/>
        </p:nvCxnSpPr>
        <p:spPr>
          <a:xfrm flipV="1">
            <a:off x="6020879" y="366645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85055F93-80D7-9D4B-80FA-F1876CE260EC}"/>
              </a:ext>
            </a:extLst>
          </p:cNvPr>
          <p:cNvCxnSpPr/>
          <p:nvPr/>
        </p:nvCxnSpPr>
        <p:spPr>
          <a:xfrm flipV="1">
            <a:off x="6573255" y="312264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E9C5E9E5-8B00-B041-80F7-F3CF39EB2CF7}"/>
              </a:ext>
            </a:extLst>
          </p:cNvPr>
          <p:cNvCxnSpPr/>
          <p:nvPr/>
        </p:nvCxnSpPr>
        <p:spPr>
          <a:xfrm flipH="1" flipV="1">
            <a:off x="6574187" y="366266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5AC4AEA2-8598-904F-A01B-D36D09F137FF}"/>
              </a:ext>
            </a:extLst>
          </p:cNvPr>
          <p:cNvSpPr/>
          <p:nvPr/>
        </p:nvSpPr>
        <p:spPr>
          <a:xfrm>
            <a:off x="7080406" y="30946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C377CFF9-284E-F649-90B9-C0EA4B96DCD0}"/>
              </a:ext>
            </a:extLst>
          </p:cNvPr>
          <p:cNvSpPr/>
          <p:nvPr/>
        </p:nvSpPr>
        <p:spPr>
          <a:xfrm>
            <a:off x="7079305" y="41660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C2384304-CF18-CD4A-8BFC-5DBD366B31B7}"/>
              </a:ext>
            </a:extLst>
          </p:cNvPr>
          <p:cNvSpPr/>
          <p:nvPr/>
        </p:nvSpPr>
        <p:spPr>
          <a:xfrm>
            <a:off x="6522987" y="362587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B35331F9-BFFB-314F-803C-89A9A7848DE9}"/>
              </a:ext>
            </a:extLst>
          </p:cNvPr>
          <p:cNvSpPr/>
          <p:nvPr/>
        </p:nvSpPr>
        <p:spPr>
          <a:xfrm>
            <a:off x="5998692" y="36318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B40A3BC5-4D70-254B-B96C-64451387D0BC}"/>
              </a:ext>
            </a:extLst>
          </p:cNvPr>
          <p:cNvSpPr/>
          <p:nvPr/>
        </p:nvSpPr>
        <p:spPr>
          <a:xfrm>
            <a:off x="6007306" y="309143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8AFA645F-7D19-FC4C-9BEB-723B378E461B}"/>
              </a:ext>
            </a:extLst>
          </p:cNvPr>
          <p:cNvSpPr/>
          <p:nvPr/>
        </p:nvSpPr>
        <p:spPr>
          <a:xfrm>
            <a:off x="5995225" y="416317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ECD29340-1169-9241-BFB6-9E3BB91DACEB}"/>
              </a:ext>
            </a:extLst>
          </p:cNvPr>
          <p:cNvSpPr/>
          <p:nvPr/>
        </p:nvSpPr>
        <p:spPr>
          <a:xfrm>
            <a:off x="5011944" y="361920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9" name="Oval 98">
            <a:extLst>
              <a:ext uri="{FF2B5EF4-FFF2-40B4-BE49-F238E27FC236}">
                <a16:creationId xmlns:a16="http://schemas.microsoft.com/office/drawing/2014/main" id="{FE5DCC06-69C7-574A-9DE5-BBB0D5D7FDC8}"/>
              </a:ext>
            </a:extLst>
          </p:cNvPr>
          <p:cNvSpPr/>
          <p:nvPr/>
        </p:nvSpPr>
        <p:spPr>
          <a:xfrm>
            <a:off x="5322969" y="361298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0" name="Oval 99">
            <a:extLst>
              <a:ext uri="{FF2B5EF4-FFF2-40B4-BE49-F238E27FC236}">
                <a16:creationId xmlns:a16="http://schemas.microsoft.com/office/drawing/2014/main" id="{77549667-594B-D745-B8AE-F69D3B133E23}"/>
              </a:ext>
            </a:extLst>
          </p:cNvPr>
          <p:cNvSpPr/>
          <p:nvPr/>
        </p:nvSpPr>
        <p:spPr>
          <a:xfrm>
            <a:off x="5643322" y="361666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01" name="Group 100">
            <a:extLst>
              <a:ext uri="{FF2B5EF4-FFF2-40B4-BE49-F238E27FC236}">
                <a16:creationId xmlns:a16="http://schemas.microsoft.com/office/drawing/2014/main" id="{98B68864-879E-3C41-B4E9-1D2B082DC240}"/>
              </a:ext>
            </a:extLst>
          </p:cNvPr>
          <p:cNvGrpSpPr/>
          <p:nvPr/>
        </p:nvGrpSpPr>
        <p:grpSpPr>
          <a:xfrm>
            <a:off x="469895" y="5408067"/>
            <a:ext cx="924602" cy="1058574"/>
            <a:chOff x="536432" y="5376415"/>
            <a:chExt cx="924602" cy="1058574"/>
          </a:xfrm>
        </p:grpSpPr>
        <p:cxnSp>
          <p:nvCxnSpPr>
            <p:cNvPr id="102" name="Straight Arrow Connector 101">
              <a:extLst>
                <a:ext uri="{FF2B5EF4-FFF2-40B4-BE49-F238E27FC236}">
                  <a16:creationId xmlns:a16="http://schemas.microsoft.com/office/drawing/2014/main" id="{6650023E-B5D6-8643-8067-0E45B04DCA6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E8AEDB3D-3F29-7145-89C9-4196C2684D06}"/>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4" name="Straight Arrow Connector 103">
              <a:extLst>
                <a:ext uri="{FF2B5EF4-FFF2-40B4-BE49-F238E27FC236}">
                  <a16:creationId xmlns:a16="http://schemas.microsoft.com/office/drawing/2014/main" id="{9671BD86-472A-8848-A252-4FE480C5944A}"/>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3D896E34-355E-1641-9DE9-B164A9409360}"/>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6" name="Straight Arrow Connector 105">
            <a:extLst>
              <a:ext uri="{FF2B5EF4-FFF2-40B4-BE49-F238E27FC236}">
                <a16:creationId xmlns:a16="http://schemas.microsoft.com/office/drawing/2014/main" id="{6CE9E211-F37E-E048-8D1C-976E4D279B2F}"/>
              </a:ext>
            </a:extLst>
          </p:cNvPr>
          <p:cNvCxnSpPr>
            <a:cxnSpLocks/>
          </p:cNvCxnSpPr>
          <p:nvPr/>
        </p:nvCxnSpPr>
        <p:spPr>
          <a:xfrm>
            <a:off x="7413864" y="2911394"/>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AECB3A63-0B13-3343-A43F-758B033F9602}"/>
              </a:ext>
            </a:extLst>
          </p:cNvPr>
          <p:cNvCxnSpPr>
            <a:cxnSpLocks/>
          </p:cNvCxnSpPr>
          <p:nvPr/>
        </p:nvCxnSpPr>
        <p:spPr>
          <a:xfrm>
            <a:off x="7372921" y="3988206"/>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90020BB8-6C4D-0846-9421-BBA1FBC10B3D}"/>
              </a:ext>
            </a:extLst>
          </p:cNvPr>
          <p:cNvSpPr txBox="1"/>
          <p:nvPr/>
        </p:nvSpPr>
        <p:spPr>
          <a:xfrm>
            <a:off x="7159475" y="251164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09" name="TextBox 108">
            <a:extLst>
              <a:ext uri="{FF2B5EF4-FFF2-40B4-BE49-F238E27FC236}">
                <a16:creationId xmlns:a16="http://schemas.microsoft.com/office/drawing/2014/main" id="{BBAAFC85-30E7-CD44-83BF-4C6F2191DC55}"/>
              </a:ext>
            </a:extLst>
          </p:cNvPr>
          <p:cNvSpPr txBox="1"/>
          <p:nvPr/>
        </p:nvSpPr>
        <p:spPr>
          <a:xfrm>
            <a:off x="7154201" y="4301797"/>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2" name="TextBox 111">
            <a:extLst>
              <a:ext uri="{FF2B5EF4-FFF2-40B4-BE49-F238E27FC236}">
                <a16:creationId xmlns:a16="http://schemas.microsoft.com/office/drawing/2014/main" id="{ECBE64EE-EF89-B74C-AF76-D6A985FEF1BD}"/>
              </a:ext>
            </a:extLst>
          </p:cNvPr>
          <p:cNvSpPr txBox="1"/>
          <p:nvPr/>
        </p:nvSpPr>
        <p:spPr>
          <a:xfrm>
            <a:off x="2780527" y="270469"/>
            <a:ext cx="373162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a:t>
            </a:r>
          </a:p>
          <a:p>
            <a:r>
              <a:rPr lang="en-US" sz="2600" dirty="0">
                <a:latin typeface="Times New Roman" panose="02020603050405020304" pitchFamily="18" charset="0"/>
                <a:cs typeface="Times New Roman" panose="02020603050405020304" pitchFamily="18" charset="0"/>
              </a:rPr>
              <a:t>Beam Designs, Design #5              </a:t>
            </a:r>
          </a:p>
        </p:txBody>
      </p:sp>
      <p:grpSp>
        <p:nvGrpSpPr>
          <p:cNvPr id="114" name="Group 113">
            <a:extLst>
              <a:ext uri="{FF2B5EF4-FFF2-40B4-BE49-F238E27FC236}">
                <a16:creationId xmlns:a16="http://schemas.microsoft.com/office/drawing/2014/main" id="{7EE63487-AE3F-7A49-8CF1-56799930EC43}"/>
              </a:ext>
            </a:extLst>
          </p:cNvPr>
          <p:cNvGrpSpPr/>
          <p:nvPr/>
        </p:nvGrpSpPr>
        <p:grpSpPr>
          <a:xfrm>
            <a:off x="7016066" y="6080772"/>
            <a:ext cx="1694217" cy="465402"/>
            <a:chOff x="1032936" y="5906726"/>
            <a:chExt cx="1694217" cy="465402"/>
          </a:xfrm>
        </p:grpSpPr>
        <p:sp>
          <p:nvSpPr>
            <p:cNvPr id="115" name="TextBox 114">
              <a:extLst>
                <a:ext uri="{FF2B5EF4-FFF2-40B4-BE49-F238E27FC236}">
                  <a16:creationId xmlns:a16="http://schemas.microsoft.com/office/drawing/2014/main" id="{40B16F85-ED80-4442-99C2-1D22FBD8B5BA}"/>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16" name="TextBox 115">
              <a:extLst>
                <a:ext uri="{FF2B5EF4-FFF2-40B4-BE49-F238E27FC236}">
                  <a16:creationId xmlns:a16="http://schemas.microsoft.com/office/drawing/2014/main" id="{1089B1B6-AB78-1D4B-BC57-BBA66CC2E801}"/>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947639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4" name="Straight Connector 273">
            <a:extLst>
              <a:ext uri="{FF2B5EF4-FFF2-40B4-BE49-F238E27FC236}">
                <a16:creationId xmlns:a16="http://schemas.microsoft.com/office/drawing/2014/main" id="{C5025F4A-7DCF-A84D-9B25-7953F8EB3A78}"/>
              </a:ext>
            </a:extLst>
          </p:cNvPr>
          <p:cNvCxnSpPr/>
          <p:nvPr/>
        </p:nvCxnSpPr>
        <p:spPr>
          <a:xfrm>
            <a:off x="6681105" y="364854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8EC912D6-279D-A342-BD37-6326A874DCE3}"/>
              </a:ext>
            </a:extLst>
          </p:cNvPr>
          <p:cNvCxnSpPr/>
          <p:nvPr/>
        </p:nvCxnSpPr>
        <p:spPr>
          <a:xfrm rot="16200000">
            <a:off x="6973989" y="33913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96FF7C99-2A28-C041-A84E-728523A8675A}"/>
              </a:ext>
            </a:extLst>
          </p:cNvPr>
          <p:cNvCxnSpPr/>
          <p:nvPr/>
        </p:nvCxnSpPr>
        <p:spPr>
          <a:xfrm rot="16200000">
            <a:off x="6976410" y="392448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0846" y="116875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211C9988-FAB8-BD44-A7BF-F54BEFA5FD3B}"/>
              </a:ext>
            </a:extLst>
          </p:cNvPr>
          <p:cNvCxnSpPr/>
          <p:nvPr/>
        </p:nvCxnSpPr>
        <p:spPr>
          <a:xfrm>
            <a:off x="6151279" y="364701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6BAEAC7E-C86F-D44E-A6C5-2CC4BF840137}"/>
              </a:ext>
            </a:extLst>
          </p:cNvPr>
          <p:cNvCxnSpPr/>
          <p:nvPr/>
        </p:nvCxnSpPr>
        <p:spPr>
          <a:xfrm rot="16200000">
            <a:off x="3929062" y="391141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64E6AA04-2236-1740-B6FA-3D7186276A1C}"/>
              </a:ext>
            </a:extLst>
          </p:cNvPr>
          <p:cNvCxnSpPr/>
          <p:nvPr/>
        </p:nvCxnSpPr>
        <p:spPr>
          <a:xfrm rot="16200000">
            <a:off x="3935007" y="338075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7AD16C61-28DA-8C4A-BCA0-0E99C17B714C}"/>
              </a:ext>
            </a:extLst>
          </p:cNvPr>
          <p:cNvCxnSpPr/>
          <p:nvPr/>
        </p:nvCxnSpPr>
        <p:spPr>
          <a:xfrm>
            <a:off x="3678968" y="364820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EAE3F14D-B21C-7B4D-B17A-A0366A581FFD}"/>
              </a:ext>
            </a:extLst>
          </p:cNvPr>
          <p:cNvCxnSpPr/>
          <p:nvPr/>
        </p:nvCxnSpPr>
        <p:spPr>
          <a:xfrm>
            <a:off x="4208794" y="364973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0FE5FDF4-8ABC-4147-A28F-51EF9B868D5A}"/>
              </a:ext>
            </a:extLst>
          </p:cNvPr>
          <p:cNvCxnSpPr/>
          <p:nvPr/>
        </p:nvCxnSpPr>
        <p:spPr>
          <a:xfrm>
            <a:off x="6682815" y="311988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562DC6D2-078A-714A-A62A-4059AF743618}"/>
              </a:ext>
            </a:extLst>
          </p:cNvPr>
          <p:cNvCxnSpPr/>
          <p:nvPr/>
        </p:nvCxnSpPr>
        <p:spPr>
          <a:xfrm>
            <a:off x="4212966" y="310752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80A68329-3878-5445-9B9B-50901D507A06}"/>
              </a:ext>
            </a:extLst>
          </p:cNvPr>
          <p:cNvCxnSpPr/>
          <p:nvPr/>
        </p:nvCxnSpPr>
        <p:spPr>
          <a:xfrm flipH="1" flipV="1">
            <a:off x="4209470" y="310618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4081A741-3CEA-4F45-9505-2C42734AD14E}"/>
              </a:ext>
            </a:extLst>
          </p:cNvPr>
          <p:cNvCxnSpPr/>
          <p:nvPr/>
        </p:nvCxnSpPr>
        <p:spPr>
          <a:xfrm flipV="1">
            <a:off x="4209791" y="363881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3F613DB5-75D6-B44F-A10B-057B6BFEA421}"/>
              </a:ext>
            </a:extLst>
          </p:cNvPr>
          <p:cNvCxnSpPr/>
          <p:nvPr/>
        </p:nvCxnSpPr>
        <p:spPr>
          <a:xfrm>
            <a:off x="2082717" y="310930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31028D9A-4DF7-584C-8742-4982A7AF15F7}"/>
              </a:ext>
            </a:extLst>
          </p:cNvPr>
          <p:cNvCxnSpPr/>
          <p:nvPr/>
        </p:nvCxnSpPr>
        <p:spPr>
          <a:xfrm>
            <a:off x="3665315" y="418042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1BEFC93E-FC0C-2243-9102-E59811A2259A}"/>
              </a:ext>
            </a:extLst>
          </p:cNvPr>
          <p:cNvCxnSpPr/>
          <p:nvPr/>
        </p:nvCxnSpPr>
        <p:spPr>
          <a:xfrm>
            <a:off x="2592403" y="417883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B99B0C9D-18F3-9A42-BC08-F8B5FF30FE2A}"/>
              </a:ext>
            </a:extLst>
          </p:cNvPr>
          <p:cNvCxnSpPr/>
          <p:nvPr/>
        </p:nvCxnSpPr>
        <p:spPr>
          <a:xfrm>
            <a:off x="1529174" y="417384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80C5E4F8-E5A1-DB4A-AE47-A49B68D4D17C}"/>
              </a:ext>
            </a:extLst>
          </p:cNvPr>
          <p:cNvCxnSpPr/>
          <p:nvPr/>
        </p:nvCxnSpPr>
        <p:spPr>
          <a:xfrm>
            <a:off x="2595145" y="311237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E4297AC4-B44A-E54E-8BFB-85A6850EBD5F}"/>
              </a:ext>
            </a:extLst>
          </p:cNvPr>
          <p:cNvCxnSpPr/>
          <p:nvPr/>
        </p:nvCxnSpPr>
        <p:spPr>
          <a:xfrm>
            <a:off x="3654039" y="310975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748823D6-5B45-3E4B-81BE-3483D34CDEED}"/>
              </a:ext>
            </a:extLst>
          </p:cNvPr>
          <p:cNvCxnSpPr/>
          <p:nvPr/>
        </p:nvCxnSpPr>
        <p:spPr>
          <a:xfrm>
            <a:off x="1557025" y="31112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510109DD-3714-C341-A63F-5CB283D4EF60}"/>
              </a:ext>
            </a:extLst>
          </p:cNvPr>
          <p:cNvCxnSpPr/>
          <p:nvPr/>
        </p:nvCxnSpPr>
        <p:spPr>
          <a:xfrm flipH="1" flipV="1">
            <a:off x="2075174" y="310792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A6D7B928-6A7A-CE4D-BBE5-2C9A4E1CF838}"/>
              </a:ext>
            </a:extLst>
          </p:cNvPr>
          <p:cNvCxnSpPr/>
          <p:nvPr/>
        </p:nvCxnSpPr>
        <p:spPr>
          <a:xfrm flipH="1" flipV="1">
            <a:off x="3132238" y="31052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3F5EB951-92D1-7C47-A883-A167AA34B0CB}"/>
              </a:ext>
            </a:extLst>
          </p:cNvPr>
          <p:cNvCxnSpPr/>
          <p:nvPr/>
        </p:nvCxnSpPr>
        <p:spPr>
          <a:xfrm flipV="1">
            <a:off x="1538875" y="31051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57E0D891-B4AE-0B48-9EF5-6AC71115A905}"/>
              </a:ext>
            </a:extLst>
          </p:cNvPr>
          <p:cNvCxnSpPr/>
          <p:nvPr/>
        </p:nvCxnSpPr>
        <p:spPr>
          <a:xfrm flipV="1">
            <a:off x="2591190" y="311333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67485B45-2F45-0740-9649-FA474BA32529}"/>
              </a:ext>
            </a:extLst>
          </p:cNvPr>
          <p:cNvCxnSpPr/>
          <p:nvPr/>
        </p:nvCxnSpPr>
        <p:spPr>
          <a:xfrm flipV="1">
            <a:off x="3660191" y="311769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1" name="Oval 150">
            <a:extLst>
              <a:ext uri="{FF2B5EF4-FFF2-40B4-BE49-F238E27FC236}">
                <a16:creationId xmlns:a16="http://schemas.microsoft.com/office/drawing/2014/main" id="{59D0560C-670D-2941-9861-905287FB7D2D}"/>
              </a:ext>
            </a:extLst>
          </p:cNvPr>
          <p:cNvSpPr/>
          <p:nvPr/>
        </p:nvSpPr>
        <p:spPr>
          <a:xfrm>
            <a:off x="4170273" y="307279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2" name="Straight Connector 151">
            <a:extLst>
              <a:ext uri="{FF2B5EF4-FFF2-40B4-BE49-F238E27FC236}">
                <a16:creationId xmlns:a16="http://schemas.microsoft.com/office/drawing/2014/main" id="{844E4B14-33D2-524D-A1FC-C0474D98E642}"/>
              </a:ext>
            </a:extLst>
          </p:cNvPr>
          <p:cNvCxnSpPr/>
          <p:nvPr/>
        </p:nvCxnSpPr>
        <p:spPr>
          <a:xfrm>
            <a:off x="6139234" y="311876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5407FCBB-A80C-4C4E-B8F7-F361A348F6BA}"/>
              </a:ext>
            </a:extLst>
          </p:cNvPr>
          <p:cNvCxnSpPr/>
          <p:nvPr/>
        </p:nvCxnSpPr>
        <p:spPr>
          <a:xfrm flipH="1" flipV="1">
            <a:off x="6705260" y="312589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754F49D6-7F7B-A147-8E22-F2B61C3736EB}"/>
              </a:ext>
            </a:extLst>
          </p:cNvPr>
          <p:cNvCxnSpPr/>
          <p:nvPr/>
        </p:nvCxnSpPr>
        <p:spPr>
          <a:xfrm flipV="1">
            <a:off x="6145387" y="312670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6178A891-E1EC-0B4A-AF51-36C14767ACF6}"/>
              </a:ext>
            </a:extLst>
          </p:cNvPr>
          <p:cNvCxnSpPr/>
          <p:nvPr/>
        </p:nvCxnSpPr>
        <p:spPr>
          <a:xfrm>
            <a:off x="2064179" y="417770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D89830E6-8150-4444-B7EA-449371B43D1A}"/>
              </a:ext>
            </a:extLst>
          </p:cNvPr>
          <p:cNvCxnSpPr/>
          <p:nvPr/>
        </p:nvCxnSpPr>
        <p:spPr>
          <a:xfrm>
            <a:off x="3128075" y="417915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621DC969-5D1D-F649-BDFF-B074596FB9D5}"/>
              </a:ext>
            </a:extLst>
          </p:cNvPr>
          <p:cNvCxnSpPr/>
          <p:nvPr/>
        </p:nvCxnSpPr>
        <p:spPr>
          <a:xfrm>
            <a:off x="4193346" y="417920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1DCCC534-4F95-B846-BADB-3990A722BD8C}"/>
              </a:ext>
            </a:extLst>
          </p:cNvPr>
          <p:cNvCxnSpPr/>
          <p:nvPr/>
        </p:nvCxnSpPr>
        <p:spPr>
          <a:xfrm flipH="1" flipV="1">
            <a:off x="1535166" y="364270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C60AE142-95C0-694A-82E3-7A13B39F8AD9}"/>
              </a:ext>
            </a:extLst>
          </p:cNvPr>
          <p:cNvCxnSpPr/>
          <p:nvPr/>
        </p:nvCxnSpPr>
        <p:spPr>
          <a:xfrm flipH="1" flipV="1">
            <a:off x="2588400" y="364241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50138968-1EF8-3C41-8CFC-D633B49C7E25}"/>
              </a:ext>
            </a:extLst>
          </p:cNvPr>
          <p:cNvCxnSpPr/>
          <p:nvPr/>
        </p:nvCxnSpPr>
        <p:spPr>
          <a:xfrm flipH="1" flipV="1">
            <a:off x="3657402" y="364677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04CDB0BA-4E21-DE4C-9C86-B7D33CB2222F}"/>
              </a:ext>
            </a:extLst>
          </p:cNvPr>
          <p:cNvCxnSpPr/>
          <p:nvPr/>
        </p:nvCxnSpPr>
        <p:spPr>
          <a:xfrm flipV="1">
            <a:off x="2066477" y="36380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FC4CDE61-6632-5541-B589-0A16150604E8}"/>
              </a:ext>
            </a:extLst>
          </p:cNvPr>
          <p:cNvCxnSpPr/>
          <p:nvPr/>
        </p:nvCxnSpPr>
        <p:spPr>
          <a:xfrm flipV="1">
            <a:off x="3132558" y="363792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3" name="Oval 162">
            <a:extLst>
              <a:ext uri="{FF2B5EF4-FFF2-40B4-BE49-F238E27FC236}">
                <a16:creationId xmlns:a16="http://schemas.microsoft.com/office/drawing/2014/main" id="{A62FDD3C-0038-AD4B-8216-EE8C1865C13F}"/>
              </a:ext>
            </a:extLst>
          </p:cNvPr>
          <p:cNvSpPr/>
          <p:nvPr/>
        </p:nvSpPr>
        <p:spPr>
          <a:xfrm>
            <a:off x="4154335" y="41445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4" name="Straight Connector 163">
            <a:extLst>
              <a:ext uri="{FF2B5EF4-FFF2-40B4-BE49-F238E27FC236}">
                <a16:creationId xmlns:a16="http://schemas.microsoft.com/office/drawing/2014/main" id="{A3B4CC41-F368-DB44-8617-A3860FB9B1C7}"/>
              </a:ext>
            </a:extLst>
          </p:cNvPr>
          <p:cNvCxnSpPr/>
          <p:nvPr/>
        </p:nvCxnSpPr>
        <p:spPr>
          <a:xfrm>
            <a:off x="6689521" y="419553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B2F2C6E2-6045-7B48-86AA-26A38BE6970A}"/>
              </a:ext>
            </a:extLst>
          </p:cNvPr>
          <p:cNvCxnSpPr/>
          <p:nvPr/>
        </p:nvCxnSpPr>
        <p:spPr>
          <a:xfrm flipH="1" flipV="1">
            <a:off x="6146804" y="364955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9B079600-9C8D-9A4F-A00E-14FC72B3F0D9}"/>
              </a:ext>
            </a:extLst>
          </p:cNvPr>
          <p:cNvCxnSpPr/>
          <p:nvPr/>
        </p:nvCxnSpPr>
        <p:spPr>
          <a:xfrm flipV="1">
            <a:off x="6693988" y="365911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3F8DA7C7-5757-DD43-BDE8-388725DE90CB}"/>
              </a:ext>
            </a:extLst>
          </p:cNvPr>
          <p:cNvCxnSpPr/>
          <p:nvPr/>
        </p:nvCxnSpPr>
        <p:spPr>
          <a:xfrm>
            <a:off x="3127015" y="311005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D51A25B4-A662-A44A-A58D-8121BC402C60}"/>
              </a:ext>
            </a:extLst>
          </p:cNvPr>
          <p:cNvCxnSpPr/>
          <p:nvPr/>
        </p:nvCxnSpPr>
        <p:spPr>
          <a:xfrm>
            <a:off x="6153577" y="419587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9" name="Oval 168">
            <a:extLst>
              <a:ext uri="{FF2B5EF4-FFF2-40B4-BE49-F238E27FC236}">
                <a16:creationId xmlns:a16="http://schemas.microsoft.com/office/drawing/2014/main" id="{4D5A19F1-6933-F74B-9C20-EBDD3EBC95B6}"/>
              </a:ext>
            </a:extLst>
          </p:cNvPr>
          <p:cNvSpPr/>
          <p:nvPr/>
        </p:nvSpPr>
        <p:spPr>
          <a:xfrm>
            <a:off x="7202192" y="362365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0" name="Group 169">
            <a:extLst>
              <a:ext uri="{FF2B5EF4-FFF2-40B4-BE49-F238E27FC236}">
                <a16:creationId xmlns:a16="http://schemas.microsoft.com/office/drawing/2014/main" id="{4EFC11B2-7C4F-A64B-AB8F-22C7FB661F17}"/>
              </a:ext>
            </a:extLst>
          </p:cNvPr>
          <p:cNvGrpSpPr/>
          <p:nvPr/>
        </p:nvGrpSpPr>
        <p:grpSpPr>
          <a:xfrm>
            <a:off x="1434005" y="3038723"/>
            <a:ext cx="139883" cy="134715"/>
            <a:chOff x="1869545" y="1777075"/>
            <a:chExt cx="192026" cy="184931"/>
          </a:xfrm>
        </p:grpSpPr>
        <p:sp>
          <p:nvSpPr>
            <p:cNvPr id="171" name="Oval 170">
              <a:extLst>
                <a:ext uri="{FF2B5EF4-FFF2-40B4-BE49-F238E27FC236}">
                  <a16:creationId xmlns:a16="http://schemas.microsoft.com/office/drawing/2014/main" id="{C73AC7FD-5711-484B-B30D-EEAA1B0A1214}"/>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2" name="Straight Connector 171">
              <a:extLst>
                <a:ext uri="{FF2B5EF4-FFF2-40B4-BE49-F238E27FC236}">
                  <a16:creationId xmlns:a16="http://schemas.microsoft.com/office/drawing/2014/main" id="{CD3111F4-C7FF-384A-8342-481511AC9EDB}"/>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C23FB0A5-5284-7148-8518-2D2AEC31120E}"/>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C9B2BB2E-02A3-214D-901E-09F7F02A3C62}"/>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1623EA0F-8DA4-1940-935E-2CB7EF245E21}"/>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6" name="Group 175">
            <a:extLst>
              <a:ext uri="{FF2B5EF4-FFF2-40B4-BE49-F238E27FC236}">
                <a16:creationId xmlns:a16="http://schemas.microsoft.com/office/drawing/2014/main" id="{22E04D2C-0D13-444C-B7B8-D259E2E1B3C5}"/>
              </a:ext>
            </a:extLst>
          </p:cNvPr>
          <p:cNvGrpSpPr/>
          <p:nvPr/>
        </p:nvGrpSpPr>
        <p:grpSpPr>
          <a:xfrm>
            <a:off x="1417056" y="4103623"/>
            <a:ext cx="145247" cy="134715"/>
            <a:chOff x="1858169" y="2509507"/>
            <a:chExt cx="199389" cy="184931"/>
          </a:xfrm>
        </p:grpSpPr>
        <p:sp>
          <p:nvSpPr>
            <p:cNvPr id="177" name="Oval 176">
              <a:extLst>
                <a:ext uri="{FF2B5EF4-FFF2-40B4-BE49-F238E27FC236}">
                  <a16:creationId xmlns:a16="http://schemas.microsoft.com/office/drawing/2014/main" id="{12BF7978-94C3-F74B-995A-0485BCD5D93C}"/>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8" name="Straight Connector 177">
              <a:extLst>
                <a:ext uri="{FF2B5EF4-FFF2-40B4-BE49-F238E27FC236}">
                  <a16:creationId xmlns:a16="http://schemas.microsoft.com/office/drawing/2014/main" id="{C0482A4F-ACC6-7649-BD98-7BD7B59E1F1D}"/>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9ED74CCD-98DF-0147-8276-3520D20F59C2}"/>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9BA5B452-009B-AC45-975E-A8B40BD14CC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C98468AF-02D8-3240-9777-2606E695DF84}"/>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2" name="Oval 181">
            <a:extLst>
              <a:ext uri="{FF2B5EF4-FFF2-40B4-BE49-F238E27FC236}">
                <a16:creationId xmlns:a16="http://schemas.microsoft.com/office/drawing/2014/main" id="{EFDAB408-C7DE-264A-83A6-A6D96ED84CE2}"/>
              </a:ext>
            </a:extLst>
          </p:cNvPr>
          <p:cNvSpPr/>
          <p:nvPr/>
        </p:nvSpPr>
        <p:spPr>
          <a:xfrm>
            <a:off x="3625373" y="41467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a:extLst>
              <a:ext uri="{FF2B5EF4-FFF2-40B4-BE49-F238E27FC236}">
                <a16:creationId xmlns:a16="http://schemas.microsoft.com/office/drawing/2014/main" id="{0A16ABD8-5EEE-D64E-AFAD-94B8A547758C}"/>
              </a:ext>
            </a:extLst>
          </p:cNvPr>
          <p:cNvSpPr/>
          <p:nvPr/>
        </p:nvSpPr>
        <p:spPr>
          <a:xfrm>
            <a:off x="4162997" y="36131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a:extLst>
              <a:ext uri="{FF2B5EF4-FFF2-40B4-BE49-F238E27FC236}">
                <a16:creationId xmlns:a16="http://schemas.microsoft.com/office/drawing/2014/main" id="{27B5F5B4-8FD4-F848-91FB-C58E7013650D}"/>
              </a:ext>
            </a:extLst>
          </p:cNvPr>
          <p:cNvSpPr/>
          <p:nvPr/>
        </p:nvSpPr>
        <p:spPr>
          <a:xfrm>
            <a:off x="7205611" y="308326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a:extLst>
              <a:ext uri="{FF2B5EF4-FFF2-40B4-BE49-F238E27FC236}">
                <a16:creationId xmlns:a16="http://schemas.microsoft.com/office/drawing/2014/main" id="{C92BF448-FE72-E841-9A79-3904920C4834}"/>
              </a:ext>
            </a:extLst>
          </p:cNvPr>
          <p:cNvSpPr/>
          <p:nvPr/>
        </p:nvSpPr>
        <p:spPr>
          <a:xfrm>
            <a:off x="7210647" y="416232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7" name="Straight Connector 216">
            <a:extLst>
              <a:ext uri="{FF2B5EF4-FFF2-40B4-BE49-F238E27FC236}">
                <a16:creationId xmlns:a16="http://schemas.microsoft.com/office/drawing/2014/main" id="{B6366E8C-83ED-4245-B6EC-6442431CCA03}"/>
              </a:ext>
            </a:extLst>
          </p:cNvPr>
          <p:cNvCxnSpPr/>
          <p:nvPr/>
        </p:nvCxnSpPr>
        <p:spPr>
          <a:xfrm rot="16200000">
            <a:off x="1802724" y="390143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CC9BCDFF-2AB8-8148-A1F7-F8540EAA0A7B}"/>
              </a:ext>
            </a:extLst>
          </p:cNvPr>
          <p:cNvCxnSpPr/>
          <p:nvPr/>
        </p:nvCxnSpPr>
        <p:spPr>
          <a:xfrm>
            <a:off x="1532489" y="364184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280DE5C2-FC4A-604F-BA52-A33A52FD7583}"/>
              </a:ext>
            </a:extLst>
          </p:cNvPr>
          <p:cNvCxnSpPr/>
          <p:nvPr/>
        </p:nvCxnSpPr>
        <p:spPr>
          <a:xfrm>
            <a:off x="2062315" y="36433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01BDCC9B-B65F-BD4A-A552-A2B0D939C16D}"/>
              </a:ext>
            </a:extLst>
          </p:cNvPr>
          <p:cNvCxnSpPr/>
          <p:nvPr/>
        </p:nvCxnSpPr>
        <p:spPr>
          <a:xfrm rot="16200000">
            <a:off x="1808669" y="337078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A3CDD039-7549-DA40-B673-42E6207A1141}"/>
              </a:ext>
            </a:extLst>
          </p:cNvPr>
          <p:cNvCxnSpPr/>
          <p:nvPr/>
        </p:nvCxnSpPr>
        <p:spPr>
          <a:xfrm rot="16200000">
            <a:off x="2333588" y="3896967"/>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218602A0-7863-2A41-A556-AF5060448A24}"/>
              </a:ext>
            </a:extLst>
          </p:cNvPr>
          <p:cNvCxnSpPr/>
          <p:nvPr/>
        </p:nvCxnSpPr>
        <p:spPr>
          <a:xfrm rot="16200000">
            <a:off x="2339533" y="336631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2CB29B42-CE2D-D54B-BDDF-9C4D6A43864E}"/>
              </a:ext>
            </a:extLst>
          </p:cNvPr>
          <p:cNvCxnSpPr/>
          <p:nvPr/>
        </p:nvCxnSpPr>
        <p:spPr>
          <a:xfrm rot="16200000">
            <a:off x="2858360" y="389909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D3F21129-EF08-444A-B62D-51B375E0093F}"/>
              </a:ext>
            </a:extLst>
          </p:cNvPr>
          <p:cNvCxnSpPr/>
          <p:nvPr/>
        </p:nvCxnSpPr>
        <p:spPr>
          <a:xfrm rot="16200000">
            <a:off x="2864305" y="3368442"/>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7272C884-564D-AD41-9260-ADA6B7DC5B59}"/>
              </a:ext>
            </a:extLst>
          </p:cNvPr>
          <p:cNvCxnSpPr/>
          <p:nvPr/>
        </p:nvCxnSpPr>
        <p:spPr>
          <a:xfrm rot="16200000">
            <a:off x="3395744" y="390122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EEF34AD0-C646-6143-9C82-11EA2172708B}"/>
              </a:ext>
            </a:extLst>
          </p:cNvPr>
          <p:cNvCxnSpPr/>
          <p:nvPr/>
        </p:nvCxnSpPr>
        <p:spPr>
          <a:xfrm rot="16200000">
            <a:off x="3401689" y="337056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3" name="Oval 242">
            <a:extLst>
              <a:ext uri="{FF2B5EF4-FFF2-40B4-BE49-F238E27FC236}">
                <a16:creationId xmlns:a16="http://schemas.microsoft.com/office/drawing/2014/main" id="{E40630A7-80AE-C94B-AAB1-31A363FC8EE0}"/>
              </a:ext>
            </a:extLst>
          </p:cNvPr>
          <p:cNvSpPr/>
          <p:nvPr/>
        </p:nvSpPr>
        <p:spPr>
          <a:xfrm>
            <a:off x="2036072" y="360882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a:extLst>
              <a:ext uri="{FF2B5EF4-FFF2-40B4-BE49-F238E27FC236}">
                <a16:creationId xmlns:a16="http://schemas.microsoft.com/office/drawing/2014/main" id="{A28736A3-0089-B948-BE44-715842CA0949}"/>
              </a:ext>
            </a:extLst>
          </p:cNvPr>
          <p:cNvSpPr/>
          <p:nvPr/>
        </p:nvSpPr>
        <p:spPr>
          <a:xfrm>
            <a:off x="2043462" y="307537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a:extLst>
              <a:ext uri="{FF2B5EF4-FFF2-40B4-BE49-F238E27FC236}">
                <a16:creationId xmlns:a16="http://schemas.microsoft.com/office/drawing/2014/main" id="{1BCADA6A-C5E7-BF4B-8279-F7A4376DE520}"/>
              </a:ext>
            </a:extLst>
          </p:cNvPr>
          <p:cNvSpPr/>
          <p:nvPr/>
        </p:nvSpPr>
        <p:spPr>
          <a:xfrm>
            <a:off x="2027410" y="414017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6" name="Straight Connector 245">
            <a:extLst>
              <a:ext uri="{FF2B5EF4-FFF2-40B4-BE49-F238E27FC236}">
                <a16:creationId xmlns:a16="http://schemas.microsoft.com/office/drawing/2014/main" id="{D1364774-7F19-6343-81BD-DDD388CA0A11}"/>
              </a:ext>
            </a:extLst>
          </p:cNvPr>
          <p:cNvCxnSpPr/>
          <p:nvPr/>
        </p:nvCxnSpPr>
        <p:spPr>
          <a:xfrm rot="16200000">
            <a:off x="6418602" y="391383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57392F46-B7EC-3F4D-8261-DCD691249839}"/>
              </a:ext>
            </a:extLst>
          </p:cNvPr>
          <p:cNvCxnSpPr/>
          <p:nvPr/>
        </p:nvCxnSpPr>
        <p:spPr>
          <a:xfrm rot="16200000">
            <a:off x="6418410" y="338318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8" name="Oval 247">
            <a:extLst>
              <a:ext uri="{FF2B5EF4-FFF2-40B4-BE49-F238E27FC236}">
                <a16:creationId xmlns:a16="http://schemas.microsoft.com/office/drawing/2014/main" id="{BA8A920C-AC6A-3741-9F6A-9626178EFBB1}"/>
              </a:ext>
            </a:extLst>
          </p:cNvPr>
          <p:cNvSpPr/>
          <p:nvPr/>
        </p:nvSpPr>
        <p:spPr>
          <a:xfrm>
            <a:off x="3101272" y="307279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a:extLst>
              <a:ext uri="{FF2B5EF4-FFF2-40B4-BE49-F238E27FC236}">
                <a16:creationId xmlns:a16="http://schemas.microsoft.com/office/drawing/2014/main" id="{95AFD135-30CA-3C4F-8086-74FF449468A4}"/>
              </a:ext>
            </a:extLst>
          </p:cNvPr>
          <p:cNvSpPr/>
          <p:nvPr/>
        </p:nvSpPr>
        <p:spPr>
          <a:xfrm>
            <a:off x="2572310" y="30749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a:extLst>
              <a:ext uri="{FF2B5EF4-FFF2-40B4-BE49-F238E27FC236}">
                <a16:creationId xmlns:a16="http://schemas.microsoft.com/office/drawing/2014/main" id="{0EA8716E-AD42-A54F-868D-165C9ABC3B13}"/>
              </a:ext>
            </a:extLst>
          </p:cNvPr>
          <p:cNvSpPr/>
          <p:nvPr/>
        </p:nvSpPr>
        <p:spPr>
          <a:xfrm>
            <a:off x="3632605" y="307496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1" name="Straight Connector 250">
            <a:extLst>
              <a:ext uri="{FF2B5EF4-FFF2-40B4-BE49-F238E27FC236}">
                <a16:creationId xmlns:a16="http://schemas.microsoft.com/office/drawing/2014/main" id="{CE8EEA5D-971A-3041-821A-F5C9DD603399}"/>
              </a:ext>
            </a:extLst>
          </p:cNvPr>
          <p:cNvCxnSpPr/>
          <p:nvPr/>
        </p:nvCxnSpPr>
        <p:spPr>
          <a:xfrm>
            <a:off x="2611766" y="364926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a:extLst>
              <a:ext uri="{FF2B5EF4-FFF2-40B4-BE49-F238E27FC236}">
                <a16:creationId xmlns:a16="http://schemas.microsoft.com/office/drawing/2014/main" id="{A680F061-24FA-7443-84FE-193D62019059}"/>
              </a:ext>
            </a:extLst>
          </p:cNvPr>
          <p:cNvCxnSpPr/>
          <p:nvPr/>
        </p:nvCxnSpPr>
        <p:spPr>
          <a:xfrm>
            <a:off x="3141592" y="365079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3" name="Oval 252">
            <a:extLst>
              <a:ext uri="{FF2B5EF4-FFF2-40B4-BE49-F238E27FC236}">
                <a16:creationId xmlns:a16="http://schemas.microsoft.com/office/drawing/2014/main" id="{30CCDB54-8604-1143-8BF8-1D15BF59C990}"/>
              </a:ext>
            </a:extLst>
          </p:cNvPr>
          <p:cNvSpPr/>
          <p:nvPr/>
        </p:nvSpPr>
        <p:spPr>
          <a:xfrm>
            <a:off x="3093995" y="361318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a:extLst>
              <a:ext uri="{FF2B5EF4-FFF2-40B4-BE49-F238E27FC236}">
                <a16:creationId xmlns:a16="http://schemas.microsoft.com/office/drawing/2014/main" id="{01375E96-8B46-FC48-B254-E2AC97E80698}"/>
              </a:ext>
            </a:extLst>
          </p:cNvPr>
          <p:cNvSpPr/>
          <p:nvPr/>
        </p:nvSpPr>
        <p:spPr>
          <a:xfrm>
            <a:off x="3634035" y="36153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5" name="Group 254">
            <a:extLst>
              <a:ext uri="{FF2B5EF4-FFF2-40B4-BE49-F238E27FC236}">
                <a16:creationId xmlns:a16="http://schemas.microsoft.com/office/drawing/2014/main" id="{AEE4DB04-13CE-FB42-A9A1-94B4690231DA}"/>
              </a:ext>
            </a:extLst>
          </p:cNvPr>
          <p:cNvGrpSpPr/>
          <p:nvPr/>
        </p:nvGrpSpPr>
        <p:grpSpPr>
          <a:xfrm>
            <a:off x="1425718" y="3572271"/>
            <a:ext cx="145247" cy="134715"/>
            <a:chOff x="1858169" y="2509507"/>
            <a:chExt cx="199389" cy="184931"/>
          </a:xfrm>
        </p:grpSpPr>
        <p:sp>
          <p:nvSpPr>
            <p:cNvPr id="256" name="Oval 255">
              <a:extLst>
                <a:ext uri="{FF2B5EF4-FFF2-40B4-BE49-F238E27FC236}">
                  <a16:creationId xmlns:a16="http://schemas.microsoft.com/office/drawing/2014/main" id="{BE7969A9-D53E-8B48-BB2E-04FD3DC1431C}"/>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7" name="Straight Connector 256">
              <a:extLst>
                <a:ext uri="{FF2B5EF4-FFF2-40B4-BE49-F238E27FC236}">
                  <a16:creationId xmlns:a16="http://schemas.microsoft.com/office/drawing/2014/main" id="{8271DA4B-E765-3340-9E1A-AAD8BD9283A9}"/>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a:extLst>
                <a:ext uri="{FF2B5EF4-FFF2-40B4-BE49-F238E27FC236}">
                  <a16:creationId xmlns:a16="http://schemas.microsoft.com/office/drawing/2014/main" id="{1330EDF9-FA9D-DD46-8F59-F46D77E8BECD}"/>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a:extLst>
                <a:ext uri="{FF2B5EF4-FFF2-40B4-BE49-F238E27FC236}">
                  <a16:creationId xmlns:a16="http://schemas.microsoft.com/office/drawing/2014/main" id="{66304D73-DEC6-4A4D-A514-373575FB3D9F}"/>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216FCDEA-A4D4-FC46-AD7D-EF093D824FA8}"/>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2" name="Oval 261">
            <a:extLst>
              <a:ext uri="{FF2B5EF4-FFF2-40B4-BE49-F238E27FC236}">
                <a16:creationId xmlns:a16="http://schemas.microsoft.com/office/drawing/2014/main" id="{255FB3AB-694B-4343-AF53-9A54E9716CB3}"/>
              </a:ext>
            </a:extLst>
          </p:cNvPr>
          <p:cNvSpPr/>
          <p:nvPr/>
        </p:nvSpPr>
        <p:spPr>
          <a:xfrm>
            <a:off x="3085333" y="41445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a:extLst>
              <a:ext uri="{FF2B5EF4-FFF2-40B4-BE49-F238E27FC236}">
                <a16:creationId xmlns:a16="http://schemas.microsoft.com/office/drawing/2014/main" id="{A39FA3EA-DEB6-F945-A157-CC8695B0BE3A}"/>
              </a:ext>
            </a:extLst>
          </p:cNvPr>
          <p:cNvSpPr/>
          <p:nvPr/>
        </p:nvSpPr>
        <p:spPr>
          <a:xfrm>
            <a:off x="2556371" y="41467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4" name="Straight Connector 263">
            <a:extLst>
              <a:ext uri="{FF2B5EF4-FFF2-40B4-BE49-F238E27FC236}">
                <a16:creationId xmlns:a16="http://schemas.microsoft.com/office/drawing/2014/main" id="{329FD0E0-0753-5D48-8285-4EA819C33A4C}"/>
              </a:ext>
            </a:extLst>
          </p:cNvPr>
          <p:cNvCxnSpPr/>
          <p:nvPr/>
        </p:nvCxnSpPr>
        <p:spPr>
          <a:xfrm rot="16200000">
            <a:off x="4479545" y="390020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a:extLst>
              <a:ext uri="{FF2B5EF4-FFF2-40B4-BE49-F238E27FC236}">
                <a16:creationId xmlns:a16="http://schemas.microsoft.com/office/drawing/2014/main" id="{DE8F1811-1388-9349-BC33-0681436C8CF7}"/>
              </a:ext>
            </a:extLst>
          </p:cNvPr>
          <p:cNvCxnSpPr/>
          <p:nvPr/>
        </p:nvCxnSpPr>
        <p:spPr>
          <a:xfrm rot="16200000">
            <a:off x="4485490" y="336954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9" name="Oval 268">
            <a:extLst>
              <a:ext uri="{FF2B5EF4-FFF2-40B4-BE49-F238E27FC236}">
                <a16:creationId xmlns:a16="http://schemas.microsoft.com/office/drawing/2014/main" id="{913F10E3-BE9F-4345-9AE9-97A895D5B5D7}"/>
              </a:ext>
            </a:extLst>
          </p:cNvPr>
          <p:cNvSpPr/>
          <p:nvPr/>
        </p:nvSpPr>
        <p:spPr>
          <a:xfrm>
            <a:off x="4711802" y="361464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a:extLst>
              <a:ext uri="{FF2B5EF4-FFF2-40B4-BE49-F238E27FC236}">
                <a16:creationId xmlns:a16="http://schemas.microsoft.com/office/drawing/2014/main" id="{1EC4C68F-C34E-8649-88D0-590A54AE92BF}"/>
              </a:ext>
            </a:extLst>
          </p:cNvPr>
          <p:cNvSpPr/>
          <p:nvPr/>
        </p:nvSpPr>
        <p:spPr>
          <a:xfrm>
            <a:off x="4716558" y="307425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Oval 270">
            <a:extLst>
              <a:ext uri="{FF2B5EF4-FFF2-40B4-BE49-F238E27FC236}">
                <a16:creationId xmlns:a16="http://schemas.microsoft.com/office/drawing/2014/main" id="{54F6CC29-1524-884E-9486-49F76073FDE3}"/>
              </a:ext>
            </a:extLst>
          </p:cNvPr>
          <p:cNvSpPr/>
          <p:nvPr/>
        </p:nvSpPr>
        <p:spPr>
          <a:xfrm>
            <a:off x="4708335" y="41459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a:extLst>
              <a:ext uri="{FF2B5EF4-FFF2-40B4-BE49-F238E27FC236}">
                <a16:creationId xmlns:a16="http://schemas.microsoft.com/office/drawing/2014/main" id="{EE99148C-3890-EA43-B185-58B885979A8D}"/>
              </a:ext>
            </a:extLst>
          </p:cNvPr>
          <p:cNvSpPr/>
          <p:nvPr/>
        </p:nvSpPr>
        <p:spPr>
          <a:xfrm>
            <a:off x="6648192" y="362219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a:extLst>
              <a:ext uri="{FF2B5EF4-FFF2-40B4-BE49-F238E27FC236}">
                <a16:creationId xmlns:a16="http://schemas.microsoft.com/office/drawing/2014/main" id="{396B2CB6-12B8-714E-A49C-4A0DE399B4AB}"/>
              </a:ext>
            </a:extLst>
          </p:cNvPr>
          <p:cNvSpPr/>
          <p:nvPr/>
        </p:nvSpPr>
        <p:spPr>
          <a:xfrm>
            <a:off x="6655469" y="30818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a:extLst>
              <a:ext uri="{FF2B5EF4-FFF2-40B4-BE49-F238E27FC236}">
                <a16:creationId xmlns:a16="http://schemas.microsoft.com/office/drawing/2014/main" id="{0F56063A-A1F5-834C-A560-A424AC8BADC3}"/>
              </a:ext>
            </a:extLst>
          </p:cNvPr>
          <p:cNvSpPr/>
          <p:nvPr/>
        </p:nvSpPr>
        <p:spPr>
          <a:xfrm>
            <a:off x="6648917" y="416086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a:extLst>
              <a:ext uri="{FF2B5EF4-FFF2-40B4-BE49-F238E27FC236}">
                <a16:creationId xmlns:a16="http://schemas.microsoft.com/office/drawing/2014/main" id="{067D377D-E294-2A42-A5FD-DA76BC3D96BB}"/>
              </a:ext>
            </a:extLst>
          </p:cNvPr>
          <p:cNvSpPr/>
          <p:nvPr/>
        </p:nvSpPr>
        <p:spPr>
          <a:xfrm>
            <a:off x="2565034" y="361535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a:extLst>
              <a:ext uri="{FF2B5EF4-FFF2-40B4-BE49-F238E27FC236}">
                <a16:creationId xmlns:a16="http://schemas.microsoft.com/office/drawing/2014/main" id="{33F524CE-5477-D044-B7A3-73DBB86851D6}"/>
              </a:ext>
            </a:extLst>
          </p:cNvPr>
          <p:cNvSpPr/>
          <p:nvPr/>
        </p:nvSpPr>
        <p:spPr>
          <a:xfrm>
            <a:off x="6131611" y="362043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a:extLst>
              <a:ext uri="{FF2B5EF4-FFF2-40B4-BE49-F238E27FC236}">
                <a16:creationId xmlns:a16="http://schemas.microsoft.com/office/drawing/2014/main" id="{237E054F-9AAA-E344-9CC1-011D8B85DD0B}"/>
              </a:ext>
            </a:extLst>
          </p:cNvPr>
          <p:cNvSpPr/>
          <p:nvPr/>
        </p:nvSpPr>
        <p:spPr>
          <a:xfrm>
            <a:off x="6136367" y="308389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a:extLst>
              <a:ext uri="{FF2B5EF4-FFF2-40B4-BE49-F238E27FC236}">
                <a16:creationId xmlns:a16="http://schemas.microsoft.com/office/drawing/2014/main" id="{590903A2-0560-5F46-8247-65A12860446B}"/>
              </a:ext>
            </a:extLst>
          </p:cNvPr>
          <p:cNvSpPr/>
          <p:nvPr/>
        </p:nvSpPr>
        <p:spPr>
          <a:xfrm>
            <a:off x="6128144" y="415950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6" name="Group 105">
            <a:extLst>
              <a:ext uri="{FF2B5EF4-FFF2-40B4-BE49-F238E27FC236}">
                <a16:creationId xmlns:a16="http://schemas.microsoft.com/office/drawing/2014/main" id="{3A3E4ABC-C1E8-2943-BBCC-3204BCA4FD1E}"/>
              </a:ext>
            </a:extLst>
          </p:cNvPr>
          <p:cNvGrpSpPr/>
          <p:nvPr/>
        </p:nvGrpSpPr>
        <p:grpSpPr>
          <a:xfrm>
            <a:off x="472521" y="5410693"/>
            <a:ext cx="924602" cy="1058574"/>
            <a:chOff x="536432" y="5376415"/>
            <a:chExt cx="924602" cy="1058574"/>
          </a:xfrm>
        </p:grpSpPr>
        <p:cxnSp>
          <p:nvCxnSpPr>
            <p:cNvPr id="107" name="Straight Arrow Connector 106">
              <a:extLst>
                <a:ext uri="{FF2B5EF4-FFF2-40B4-BE49-F238E27FC236}">
                  <a16:creationId xmlns:a16="http://schemas.microsoft.com/office/drawing/2014/main" id="{D668A67A-E450-AD4D-BE77-2D89CA0A93D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E97EB1E3-5DD5-894B-8EE2-AB2B869EBBBC}"/>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9" name="Straight Arrow Connector 108">
              <a:extLst>
                <a:ext uri="{FF2B5EF4-FFF2-40B4-BE49-F238E27FC236}">
                  <a16:creationId xmlns:a16="http://schemas.microsoft.com/office/drawing/2014/main" id="{1AA99971-9E33-1140-BDC7-144D3763A2C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70BCCAEB-F256-B24C-A1B7-AB1CEC758781}"/>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11" name="Straight Arrow Connector 110">
            <a:extLst>
              <a:ext uri="{FF2B5EF4-FFF2-40B4-BE49-F238E27FC236}">
                <a16:creationId xmlns:a16="http://schemas.microsoft.com/office/drawing/2014/main" id="{411C1ED3-1287-C74C-B367-2E980F837FAA}"/>
              </a:ext>
            </a:extLst>
          </p:cNvPr>
          <p:cNvCxnSpPr>
            <a:cxnSpLocks/>
          </p:cNvCxnSpPr>
          <p:nvPr/>
        </p:nvCxnSpPr>
        <p:spPr>
          <a:xfrm>
            <a:off x="7512849" y="2871214"/>
            <a:ext cx="0" cy="213123"/>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4E6AB1C3-1ED9-0E4C-8CA7-011CAB272888}"/>
              </a:ext>
            </a:extLst>
          </p:cNvPr>
          <p:cNvCxnSpPr>
            <a:cxnSpLocks/>
          </p:cNvCxnSpPr>
          <p:nvPr/>
        </p:nvCxnSpPr>
        <p:spPr>
          <a:xfrm>
            <a:off x="7471906" y="3971879"/>
            <a:ext cx="0" cy="20773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13" name="TextBox 112">
            <a:extLst>
              <a:ext uri="{FF2B5EF4-FFF2-40B4-BE49-F238E27FC236}">
                <a16:creationId xmlns:a16="http://schemas.microsoft.com/office/drawing/2014/main" id="{E56D5F56-13A9-2549-830A-FA3CC897AB3F}"/>
              </a:ext>
            </a:extLst>
          </p:cNvPr>
          <p:cNvSpPr txBox="1"/>
          <p:nvPr/>
        </p:nvSpPr>
        <p:spPr>
          <a:xfrm>
            <a:off x="7258460" y="247146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4" name="TextBox 113">
            <a:extLst>
              <a:ext uri="{FF2B5EF4-FFF2-40B4-BE49-F238E27FC236}">
                <a16:creationId xmlns:a16="http://schemas.microsoft.com/office/drawing/2014/main" id="{2C4E86CF-BED9-584C-BEDA-60A276BB0E48}"/>
              </a:ext>
            </a:extLst>
          </p:cNvPr>
          <p:cNvSpPr txBox="1"/>
          <p:nvPr/>
        </p:nvSpPr>
        <p:spPr>
          <a:xfrm>
            <a:off x="7253186" y="4261617"/>
            <a:ext cx="579018"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15" name="Oval 114">
            <a:extLst>
              <a:ext uri="{FF2B5EF4-FFF2-40B4-BE49-F238E27FC236}">
                <a16:creationId xmlns:a16="http://schemas.microsoft.com/office/drawing/2014/main" id="{1695897A-BC69-2E4F-9D08-4B3A96EAD195}"/>
              </a:ext>
            </a:extLst>
          </p:cNvPr>
          <p:cNvSpPr/>
          <p:nvPr/>
        </p:nvSpPr>
        <p:spPr>
          <a:xfrm>
            <a:off x="5100382" y="363266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6" name="Oval 115">
            <a:extLst>
              <a:ext uri="{FF2B5EF4-FFF2-40B4-BE49-F238E27FC236}">
                <a16:creationId xmlns:a16="http://schemas.microsoft.com/office/drawing/2014/main" id="{FAD5A973-C318-664F-8AEF-BA1408DAA045}"/>
              </a:ext>
            </a:extLst>
          </p:cNvPr>
          <p:cNvSpPr/>
          <p:nvPr/>
        </p:nvSpPr>
        <p:spPr>
          <a:xfrm>
            <a:off x="5411407" y="362644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7" name="Oval 116">
            <a:extLst>
              <a:ext uri="{FF2B5EF4-FFF2-40B4-BE49-F238E27FC236}">
                <a16:creationId xmlns:a16="http://schemas.microsoft.com/office/drawing/2014/main" id="{7CC362AC-D00E-B14B-97FB-4B8F39522D35}"/>
              </a:ext>
            </a:extLst>
          </p:cNvPr>
          <p:cNvSpPr/>
          <p:nvPr/>
        </p:nvSpPr>
        <p:spPr>
          <a:xfrm>
            <a:off x="5731760" y="363012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0" name="TextBox 119">
            <a:extLst>
              <a:ext uri="{FF2B5EF4-FFF2-40B4-BE49-F238E27FC236}">
                <a16:creationId xmlns:a16="http://schemas.microsoft.com/office/drawing/2014/main" id="{E95316A6-6622-A143-B315-5CA80348C549}"/>
              </a:ext>
            </a:extLst>
          </p:cNvPr>
          <p:cNvSpPr txBox="1"/>
          <p:nvPr/>
        </p:nvSpPr>
        <p:spPr>
          <a:xfrm>
            <a:off x="2800405" y="280408"/>
            <a:ext cx="3731628" cy="892552"/>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Subdivided Lattice Truss </a:t>
            </a:r>
          </a:p>
          <a:p>
            <a:r>
              <a:rPr lang="en-US" sz="2600" dirty="0">
                <a:latin typeface="Times New Roman" panose="02020603050405020304" pitchFamily="18" charset="0"/>
                <a:cs typeface="Times New Roman" panose="02020603050405020304" pitchFamily="18" charset="0"/>
              </a:rPr>
              <a:t>Beam Designs, Design #6              </a:t>
            </a:r>
          </a:p>
        </p:txBody>
      </p:sp>
      <p:grpSp>
        <p:nvGrpSpPr>
          <p:cNvPr id="122" name="Group 121">
            <a:extLst>
              <a:ext uri="{FF2B5EF4-FFF2-40B4-BE49-F238E27FC236}">
                <a16:creationId xmlns:a16="http://schemas.microsoft.com/office/drawing/2014/main" id="{BC5A99F8-E1AE-DA49-883B-00384B422B8A}"/>
              </a:ext>
            </a:extLst>
          </p:cNvPr>
          <p:cNvGrpSpPr/>
          <p:nvPr/>
        </p:nvGrpSpPr>
        <p:grpSpPr>
          <a:xfrm>
            <a:off x="7041944" y="6080772"/>
            <a:ext cx="1694217" cy="465402"/>
            <a:chOff x="1032936" y="5906726"/>
            <a:chExt cx="1694217" cy="465402"/>
          </a:xfrm>
        </p:grpSpPr>
        <p:sp>
          <p:nvSpPr>
            <p:cNvPr id="123" name="TextBox 122">
              <a:extLst>
                <a:ext uri="{FF2B5EF4-FFF2-40B4-BE49-F238E27FC236}">
                  <a16:creationId xmlns:a16="http://schemas.microsoft.com/office/drawing/2014/main" id="{419FC863-C3BD-2343-884C-F889170CB232}"/>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24" name="TextBox 123">
              <a:extLst>
                <a:ext uri="{FF2B5EF4-FFF2-40B4-BE49-F238E27FC236}">
                  <a16:creationId xmlns:a16="http://schemas.microsoft.com/office/drawing/2014/main" id="{8F32AB77-C041-F34C-BB3C-36D6546C0AF8}"/>
                </a:ext>
              </a:extLst>
            </p:cNvPr>
            <p:cNvSpPr txBox="1"/>
            <p:nvPr/>
          </p:nvSpPr>
          <p:spPr>
            <a:xfrm>
              <a:off x="2260622" y="5906726"/>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9554460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1528</TotalTime>
  <Words>709</Words>
  <Application>Microsoft Macintosh PowerPoint</Application>
  <PresentationFormat>On-screen Show (4:3)</PresentationFormat>
  <Paragraphs>237</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Kenner, Winfred S. (LARC-D312)</dc:creator>
  <cp:lastModifiedBy>Kenner, Winfred S. (LARC-D312)</cp:lastModifiedBy>
  <cp:revision>47</cp:revision>
  <dcterms:created xsi:type="dcterms:W3CDTF">2020-09-04T04:49:34Z</dcterms:created>
  <dcterms:modified xsi:type="dcterms:W3CDTF">2020-10-15T14:37:30Z</dcterms:modified>
</cp:coreProperties>
</file>